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9" r:id="rId4"/>
    <p:sldId id="260" r:id="rId5"/>
    <p:sldId id="263" r:id="rId6"/>
    <p:sldId id="264" r:id="rId7"/>
    <p:sldId id="265" r:id="rId8"/>
    <p:sldId id="283" r:id="rId9"/>
    <p:sldId id="284" r:id="rId10"/>
    <p:sldId id="261" r:id="rId11"/>
    <p:sldId id="269" r:id="rId12"/>
    <p:sldId id="270" r:id="rId13"/>
    <p:sldId id="271" r:id="rId14"/>
    <p:sldId id="272" r:id="rId15"/>
    <p:sldId id="282" r:id="rId16"/>
    <p:sldId id="262" r:id="rId17"/>
    <p:sldId id="276" r:id="rId18"/>
    <p:sldId id="275" r:id="rId19"/>
    <p:sldId id="279" r:id="rId20"/>
    <p:sldId id="278" r:id="rId21"/>
    <p:sldId id="277" r:id="rId22"/>
    <p:sldId id="285" r:id="rId23"/>
    <p:sldId id="286" r:id="rId24"/>
    <p:sldId id="287" r:id="rId25"/>
    <p:sldId id="288" r:id="rId26"/>
    <p:sldId id="289" r:id="rId27"/>
    <p:sldId id="25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57"/>
    <a:srgbClr val="F1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04424-19E3-4B61-8BF7-AD7CE0F03D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D14B-6AF3-4391-B17B-CA8E9AC09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9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18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83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57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16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43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0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264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279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72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58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3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8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822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746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721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443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890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90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3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33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69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76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57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83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D14B-6AF3-4391-B17B-CA8E9AC09CE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5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16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2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1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2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7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36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50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22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47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40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124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4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7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7D09-37F6-4FBD-B701-7D4BBE32B701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1A64-695A-4231-9903-A69CFE9AF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5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94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5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127000" ty="1651000" sx="100000" sy="100000" flip="xy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1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193040"/>
            <a:chOff x="0" y="0"/>
            <a:chExt cx="12192000" cy="111760"/>
          </a:xfrm>
          <a:effectLst>
            <a:outerShdw blurRad="2159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111760"/>
            </a:xfrm>
            <a:prstGeom prst="rect">
              <a:avLst/>
            </a:prstGeom>
            <a:solidFill>
              <a:srgbClr val="394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34560" y="0"/>
              <a:ext cx="2722880" cy="111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7160" y="1320800"/>
            <a:ext cx="9377680" cy="4907280"/>
            <a:chOff x="1407160" y="1320800"/>
            <a:chExt cx="9377680" cy="4907280"/>
          </a:xfrm>
        </p:grpSpPr>
        <p:grpSp>
          <p:nvGrpSpPr>
            <p:cNvPr id="10" name="组合 9"/>
            <p:cNvGrpSpPr/>
            <p:nvPr/>
          </p:nvGrpSpPr>
          <p:grpSpPr>
            <a:xfrm>
              <a:off x="1407160" y="1320800"/>
              <a:ext cx="9377680" cy="1969770"/>
              <a:chOff x="1407160" y="1513840"/>
              <a:chExt cx="9377680" cy="196977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407160" y="1513840"/>
                <a:ext cx="93776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FREE PPT TEMPLATES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032000" y="2960390"/>
                <a:ext cx="812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Insert the Subtitle of Your Presentation</a:t>
                </a:r>
              </a:p>
            </p:txBody>
          </p:sp>
        </p:grpSp>
        <p:sp>
          <p:nvSpPr>
            <p:cNvPr id="15" name="任意多边形 14"/>
            <p:cNvSpPr/>
            <p:nvPr/>
          </p:nvSpPr>
          <p:spPr>
            <a:xfrm>
              <a:off x="5887720" y="5811520"/>
              <a:ext cx="416560" cy="416560"/>
            </a:xfrm>
            <a:custGeom>
              <a:avLst/>
              <a:gdLst>
                <a:gd name="connsiteX0" fmla="*/ 205740 w 548640"/>
                <a:gd name="connsiteY0" fmla="*/ 96520 h 548640"/>
                <a:gd name="connsiteX1" fmla="*/ 205740 w 548640"/>
                <a:gd name="connsiteY1" fmla="*/ 314960 h 548640"/>
                <a:gd name="connsiteX2" fmla="*/ 137160 w 548640"/>
                <a:gd name="connsiteY2" fmla="*/ 314960 h 548640"/>
                <a:gd name="connsiteX3" fmla="*/ 274320 w 548640"/>
                <a:gd name="connsiteY3" fmla="*/ 452120 h 548640"/>
                <a:gd name="connsiteX4" fmla="*/ 411480 w 548640"/>
                <a:gd name="connsiteY4" fmla="*/ 314960 h 548640"/>
                <a:gd name="connsiteX5" fmla="*/ 342900 w 548640"/>
                <a:gd name="connsiteY5" fmla="*/ 314960 h 548640"/>
                <a:gd name="connsiteX6" fmla="*/ 342900 w 548640"/>
                <a:gd name="connsiteY6" fmla="*/ 96520 h 548640"/>
                <a:gd name="connsiteX7" fmla="*/ 274320 w 548640"/>
                <a:gd name="connsiteY7" fmla="*/ 0 h 548640"/>
                <a:gd name="connsiteX8" fmla="*/ 548640 w 548640"/>
                <a:gd name="connsiteY8" fmla="*/ 274320 h 548640"/>
                <a:gd name="connsiteX9" fmla="*/ 274320 w 548640"/>
                <a:gd name="connsiteY9" fmla="*/ 548640 h 548640"/>
                <a:gd name="connsiteX10" fmla="*/ 0 w 548640"/>
                <a:gd name="connsiteY10" fmla="*/ 274320 h 548640"/>
                <a:gd name="connsiteX11" fmla="*/ 274320 w 548640"/>
                <a:gd name="connsiteY11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548640">
                  <a:moveTo>
                    <a:pt x="205740" y="96520"/>
                  </a:moveTo>
                  <a:lnTo>
                    <a:pt x="205740" y="314960"/>
                  </a:lnTo>
                  <a:lnTo>
                    <a:pt x="137160" y="314960"/>
                  </a:lnTo>
                  <a:lnTo>
                    <a:pt x="274320" y="452120"/>
                  </a:lnTo>
                  <a:lnTo>
                    <a:pt x="411480" y="314960"/>
                  </a:lnTo>
                  <a:lnTo>
                    <a:pt x="342900" y="314960"/>
                  </a:lnTo>
                  <a:lnTo>
                    <a:pt x="342900" y="96520"/>
                  </a:lnTo>
                  <a:close/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166360" y="4568717"/>
              <a:ext cx="1859280" cy="457200"/>
            </a:xfrm>
            <a:prstGeom prst="roundRect">
              <a:avLst/>
            </a:prstGeom>
            <a:ln>
              <a:noFill/>
            </a:ln>
            <a:effectLst>
              <a:outerShdw blurRad="139700" dist="38100" dir="5400000" algn="t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8EE1DA77-07B6-4B27-8BA2-F2EE0F37818D}"/>
              </a:ext>
            </a:extLst>
          </p:cNvPr>
          <p:cNvSpPr/>
          <p:nvPr/>
        </p:nvSpPr>
        <p:spPr>
          <a:xfrm>
            <a:off x="9942540" y="53117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6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0104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New person training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7" name="ïŝḻíḑê">
            <a:extLst>
              <a:ext uri="{FF2B5EF4-FFF2-40B4-BE49-F238E27FC236}">
                <a16:creationId xmlns:a16="http://schemas.microsoft.com/office/drawing/2014/main" id="{B80390BB-41FB-41A1-A7A8-D28A7FD93D7B}"/>
              </a:ext>
            </a:extLst>
          </p:cNvPr>
          <p:cNvSpPr/>
          <p:nvPr/>
        </p:nvSpPr>
        <p:spPr bwMode="auto">
          <a:xfrm>
            <a:off x="1" y="2317687"/>
            <a:ext cx="12192000" cy="231262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ïŝľiḑê">
            <a:extLst>
              <a:ext uri="{FF2B5EF4-FFF2-40B4-BE49-F238E27FC236}">
                <a16:creationId xmlns:a16="http://schemas.microsoft.com/office/drawing/2014/main" id="{8E135419-B8AC-454D-B814-D06B4EA5817B}"/>
              </a:ext>
            </a:extLst>
          </p:cNvPr>
          <p:cNvSpPr/>
          <p:nvPr/>
        </p:nvSpPr>
        <p:spPr bwMode="auto">
          <a:xfrm>
            <a:off x="0" y="2317687"/>
            <a:ext cx="669925" cy="2312626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ïṩ1íḋê">
            <a:extLst>
              <a:ext uri="{FF2B5EF4-FFF2-40B4-BE49-F238E27FC236}">
                <a16:creationId xmlns:a16="http://schemas.microsoft.com/office/drawing/2014/main" id="{A990FE61-0C39-4F41-A60E-23E7233E8F07}"/>
              </a:ext>
            </a:extLst>
          </p:cNvPr>
          <p:cNvSpPr/>
          <p:nvPr/>
        </p:nvSpPr>
        <p:spPr bwMode="auto">
          <a:xfrm>
            <a:off x="6096000" y="2317687"/>
            <a:ext cx="5424488" cy="2312626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0" name="ïSļîḓê">
            <a:extLst>
              <a:ext uri="{FF2B5EF4-FFF2-40B4-BE49-F238E27FC236}">
                <a16:creationId xmlns:a16="http://schemas.microsoft.com/office/drawing/2014/main" id="{75E78BD1-5EEC-45A6-814F-833E188D50F5}"/>
              </a:ext>
            </a:extLst>
          </p:cNvPr>
          <p:cNvSpPr/>
          <p:nvPr/>
        </p:nvSpPr>
        <p:spPr bwMode="auto">
          <a:xfrm>
            <a:off x="111000" y="2317687"/>
            <a:ext cx="649491" cy="2312626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41" name="íṩľîḋè">
            <a:extLst>
              <a:ext uri="{FF2B5EF4-FFF2-40B4-BE49-F238E27FC236}">
                <a16:creationId xmlns:a16="http://schemas.microsoft.com/office/drawing/2014/main" id="{20ACF58D-9C69-4D01-9212-878F68664872}"/>
              </a:ext>
            </a:extLst>
          </p:cNvPr>
          <p:cNvGrpSpPr/>
          <p:nvPr/>
        </p:nvGrpSpPr>
        <p:grpSpPr>
          <a:xfrm>
            <a:off x="6276000" y="2467971"/>
            <a:ext cx="5244488" cy="883611"/>
            <a:chOff x="5426890" y="1235493"/>
            <a:chExt cx="5244488" cy="883611"/>
          </a:xfrm>
        </p:grpSpPr>
        <p:grpSp>
          <p:nvGrpSpPr>
            <p:cNvPr id="49" name="î$líďè">
              <a:extLst>
                <a:ext uri="{FF2B5EF4-FFF2-40B4-BE49-F238E27FC236}">
                  <a16:creationId xmlns:a16="http://schemas.microsoft.com/office/drawing/2014/main" id="{753106B7-C87A-49E6-B275-A1CA5F125F5C}"/>
                </a:ext>
              </a:extLst>
            </p:cNvPr>
            <p:cNvGrpSpPr/>
            <p:nvPr/>
          </p:nvGrpSpPr>
          <p:grpSpPr>
            <a:xfrm>
              <a:off x="6096000" y="1235493"/>
              <a:ext cx="4575378" cy="883611"/>
              <a:chOff x="719137" y="1429926"/>
              <a:chExt cx="9668030" cy="883611"/>
            </a:xfrm>
          </p:grpSpPr>
          <p:sp>
            <p:nvSpPr>
              <p:cNvPr id="53" name="í$1íḓe">
                <a:extLst>
                  <a:ext uri="{FF2B5EF4-FFF2-40B4-BE49-F238E27FC236}">
                    <a16:creationId xmlns:a16="http://schemas.microsoft.com/office/drawing/2014/main" id="{E5878F11-99ED-413F-85AF-72DF871A6DBC}"/>
                  </a:ext>
                </a:extLst>
              </p:cNvPr>
              <p:cNvSpPr/>
              <p:nvPr/>
            </p:nvSpPr>
            <p:spPr bwMode="auto">
              <a:xfrm>
                <a:off x="719137" y="1871732"/>
                <a:ext cx="966803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54" name="ïṣḻîḓe">
                <a:extLst>
                  <a:ext uri="{FF2B5EF4-FFF2-40B4-BE49-F238E27FC236}">
                    <a16:creationId xmlns:a16="http://schemas.microsoft.com/office/drawing/2014/main" id="{0C98F39D-AFF8-43C9-B603-59BEF7F2F811}"/>
                  </a:ext>
                </a:extLst>
              </p:cNvPr>
              <p:cNvSpPr txBox="1"/>
              <p:nvPr/>
            </p:nvSpPr>
            <p:spPr bwMode="auto">
              <a:xfrm>
                <a:off x="719137" y="1429926"/>
                <a:ext cx="966803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íšḻîḋè">
              <a:extLst>
                <a:ext uri="{FF2B5EF4-FFF2-40B4-BE49-F238E27FC236}">
                  <a16:creationId xmlns:a16="http://schemas.microsoft.com/office/drawing/2014/main" id="{CF85715B-4D21-4A06-9043-5D93B40E9201}"/>
                </a:ext>
              </a:extLst>
            </p:cNvPr>
            <p:cNvGrpSpPr/>
            <p:nvPr/>
          </p:nvGrpSpPr>
          <p:grpSpPr>
            <a:xfrm>
              <a:off x="5426890" y="1388372"/>
              <a:ext cx="577851" cy="577851"/>
              <a:chOff x="727728" y="2924550"/>
              <a:chExt cx="577851" cy="577851"/>
            </a:xfrm>
          </p:grpSpPr>
          <p:sp>
            <p:nvSpPr>
              <p:cNvPr id="51" name="ïṩḷíḑê">
                <a:extLst>
                  <a:ext uri="{FF2B5EF4-FFF2-40B4-BE49-F238E27FC236}">
                    <a16:creationId xmlns:a16="http://schemas.microsoft.com/office/drawing/2014/main" id="{3264B8D1-BE42-4C54-B719-78DE37F6C144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>
                  <a:cs typeface="+mn-ea"/>
                  <a:sym typeface="+mn-lt"/>
                </a:endParaRPr>
              </a:p>
            </p:txBody>
          </p:sp>
          <p:sp>
            <p:nvSpPr>
              <p:cNvPr id="52" name="íśliďé">
                <a:extLst>
                  <a:ext uri="{FF2B5EF4-FFF2-40B4-BE49-F238E27FC236}">
                    <a16:creationId xmlns:a16="http://schemas.microsoft.com/office/drawing/2014/main" id="{DC61A75F-7367-4EC8-9BD4-E9A4E390A563}"/>
                  </a:ext>
                </a:extLst>
              </p:cNvPr>
              <p:cNvSpPr/>
              <p:nvPr/>
            </p:nvSpPr>
            <p:spPr>
              <a:xfrm>
                <a:off x="875750" y="3082088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iṧľíḍê">
            <a:extLst>
              <a:ext uri="{FF2B5EF4-FFF2-40B4-BE49-F238E27FC236}">
                <a16:creationId xmlns:a16="http://schemas.microsoft.com/office/drawing/2014/main" id="{2FAE975C-8008-4DDD-B771-876E596BB136}"/>
              </a:ext>
            </a:extLst>
          </p:cNvPr>
          <p:cNvGrpSpPr/>
          <p:nvPr/>
        </p:nvGrpSpPr>
        <p:grpSpPr>
          <a:xfrm>
            <a:off x="6276000" y="3596418"/>
            <a:ext cx="5244488" cy="883611"/>
            <a:chOff x="5426890" y="1235493"/>
            <a:chExt cx="5244488" cy="883611"/>
          </a:xfrm>
        </p:grpSpPr>
        <p:grpSp>
          <p:nvGrpSpPr>
            <p:cNvPr id="43" name="ïṡḻíḋé">
              <a:extLst>
                <a:ext uri="{FF2B5EF4-FFF2-40B4-BE49-F238E27FC236}">
                  <a16:creationId xmlns:a16="http://schemas.microsoft.com/office/drawing/2014/main" id="{3766061E-26F3-407E-BFA9-670EC5B0E4E8}"/>
                </a:ext>
              </a:extLst>
            </p:cNvPr>
            <p:cNvGrpSpPr/>
            <p:nvPr/>
          </p:nvGrpSpPr>
          <p:grpSpPr>
            <a:xfrm>
              <a:off x="6096000" y="1235493"/>
              <a:ext cx="4575378" cy="883611"/>
              <a:chOff x="719137" y="1429926"/>
              <a:chExt cx="9668030" cy="883611"/>
            </a:xfrm>
          </p:grpSpPr>
          <p:sp>
            <p:nvSpPr>
              <p:cNvPr id="47" name="íṡḻïḓè">
                <a:extLst>
                  <a:ext uri="{FF2B5EF4-FFF2-40B4-BE49-F238E27FC236}">
                    <a16:creationId xmlns:a16="http://schemas.microsoft.com/office/drawing/2014/main" id="{0777B8E0-7978-405F-A037-54DBDD67EBA9}"/>
                  </a:ext>
                </a:extLst>
              </p:cNvPr>
              <p:cNvSpPr/>
              <p:nvPr/>
            </p:nvSpPr>
            <p:spPr bwMode="auto">
              <a:xfrm>
                <a:off x="719137" y="1871732"/>
                <a:ext cx="966803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48" name="îśḻidè">
                <a:extLst>
                  <a:ext uri="{FF2B5EF4-FFF2-40B4-BE49-F238E27FC236}">
                    <a16:creationId xmlns:a16="http://schemas.microsoft.com/office/drawing/2014/main" id="{EC82EE2D-AD55-4891-ADA3-ADF3BE9CDCAA}"/>
                  </a:ext>
                </a:extLst>
              </p:cNvPr>
              <p:cNvSpPr txBox="1"/>
              <p:nvPr/>
            </p:nvSpPr>
            <p:spPr bwMode="auto">
              <a:xfrm>
                <a:off x="719137" y="1429926"/>
                <a:ext cx="966803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ïṥḻiḑe">
              <a:extLst>
                <a:ext uri="{FF2B5EF4-FFF2-40B4-BE49-F238E27FC236}">
                  <a16:creationId xmlns:a16="http://schemas.microsoft.com/office/drawing/2014/main" id="{4750F1A8-A64C-4C34-84C9-4952FE63C2E1}"/>
                </a:ext>
              </a:extLst>
            </p:cNvPr>
            <p:cNvGrpSpPr/>
            <p:nvPr/>
          </p:nvGrpSpPr>
          <p:grpSpPr>
            <a:xfrm>
              <a:off x="5426890" y="1388372"/>
              <a:ext cx="577851" cy="577851"/>
              <a:chOff x="727728" y="2924550"/>
              <a:chExt cx="577851" cy="577851"/>
            </a:xfrm>
          </p:grpSpPr>
          <p:sp>
            <p:nvSpPr>
              <p:cNvPr id="45" name="ïṣ1iḋê">
                <a:extLst>
                  <a:ext uri="{FF2B5EF4-FFF2-40B4-BE49-F238E27FC236}">
                    <a16:creationId xmlns:a16="http://schemas.microsoft.com/office/drawing/2014/main" id="{6ED8372C-2B96-4A1C-BD07-66C2E3BE4A03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>
                  <a:cs typeface="+mn-ea"/>
                  <a:sym typeface="+mn-lt"/>
                </a:endParaRPr>
              </a:p>
            </p:txBody>
          </p:sp>
          <p:sp>
            <p:nvSpPr>
              <p:cNvPr id="46" name="ïśḷïḑê">
                <a:extLst>
                  <a:ext uri="{FF2B5EF4-FFF2-40B4-BE49-F238E27FC236}">
                    <a16:creationId xmlns:a16="http://schemas.microsoft.com/office/drawing/2014/main" id="{AEDF0596-B47D-4959-B3E1-E9611B83ED7C}"/>
                  </a:ext>
                </a:extLst>
              </p:cNvPr>
              <p:cNvSpPr/>
              <p:nvPr/>
            </p:nvSpPr>
            <p:spPr>
              <a:xfrm>
                <a:off x="875750" y="3082088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7193522"/>
      </p:ext>
    </p:extLst>
  </p:cSld>
  <p:clrMapOvr>
    <a:masterClrMapping/>
  </p:clrMapOvr>
  <p:transition spd="slow" advTm="3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New person training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8" name="2075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351202"/>
            <a:ext cx="10845799" cy="4782898"/>
            <a:chOff x="673100" y="1351202"/>
            <a:chExt cx="10845799" cy="4782898"/>
          </a:xfrm>
        </p:grpSpPr>
        <p:grpSp>
          <p:nvGrpSpPr>
            <p:cNvPr id="39" name="ïŝľiďê"/>
            <p:cNvGrpSpPr/>
            <p:nvPr/>
          </p:nvGrpSpPr>
          <p:grpSpPr>
            <a:xfrm>
              <a:off x="4303433" y="5041939"/>
              <a:ext cx="3572434" cy="1092161"/>
              <a:chOff x="4303433" y="4869855"/>
              <a:chExt cx="3572434" cy="1092161"/>
            </a:xfrm>
          </p:grpSpPr>
          <p:sp>
            <p:nvSpPr>
              <p:cNvPr id="57" name="ïŝḻidé">
                <a:extLst>
                  <a:ext uri="{FF2B5EF4-FFF2-40B4-BE49-F238E27FC236}">
                    <a16:creationId xmlns:a16="http://schemas.microsoft.com/office/drawing/2014/main" id="{C01E5CF9-947B-444F-980F-D2AC73F1A14F}"/>
                  </a:ext>
                </a:extLst>
              </p:cNvPr>
              <p:cNvSpPr/>
              <p:nvPr/>
            </p:nvSpPr>
            <p:spPr bwMode="auto">
              <a:xfrm>
                <a:off x="4303435" y="5311660"/>
                <a:ext cx="3572432" cy="65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58" name="íṩḷïdè">
                <a:extLst>
                  <a:ext uri="{FF2B5EF4-FFF2-40B4-BE49-F238E27FC236}">
                    <a16:creationId xmlns:a16="http://schemas.microsoft.com/office/drawing/2014/main" id="{1E6C4472-04E0-4414-BB88-CAA67673ABD1}"/>
                  </a:ext>
                </a:extLst>
              </p:cNvPr>
              <p:cNvSpPr txBox="1"/>
              <p:nvPr/>
            </p:nvSpPr>
            <p:spPr bwMode="auto">
              <a:xfrm>
                <a:off x="4303433" y="4869855"/>
                <a:ext cx="357243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0" name="íšḷïdè"/>
            <p:cNvSpPr/>
            <p:nvPr/>
          </p:nvSpPr>
          <p:spPr>
            <a:xfrm>
              <a:off x="6995473" y="1351202"/>
              <a:ext cx="859652" cy="859652"/>
            </a:xfrm>
            <a:custGeom>
              <a:avLst/>
              <a:gdLst>
                <a:gd name="connsiteX0" fmla="*/ 0 w 859652"/>
                <a:gd name="connsiteY0" fmla="*/ 143278 h 859652"/>
                <a:gd name="connsiteX1" fmla="*/ 143278 w 859652"/>
                <a:gd name="connsiteY1" fmla="*/ 0 h 859652"/>
                <a:gd name="connsiteX2" fmla="*/ 716374 w 859652"/>
                <a:gd name="connsiteY2" fmla="*/ 0 h 859652"/>
                <a:gd name="connsiteX3" fmla="*/ 859652 w 859652"/>
                <a:gd name="connsiteY3" fmla="*/ 143278 h 859652"/>
                <a:gd name="connsiteX4" fmla="*/ 859652 w 859652"/>
                <a:gd name="connsiteY4" fmla="*/ 716374 h 859652"/>
                <a:gd name="connsiteX5" fmla="*/ 716374 w 859652"/>
                <a:gd name="connsiteY5" fmla="*/ 859652 h 859652"/>
                <a:gd name="connsiteX6" fmla="*/ 143278 w 859652"/>
                <a:gd name="connsiteY6" fmla="*/ 859652 h 859652"/>
                <a:gd name="connsiteX7" fmla="*/ 0 w 859652"/>
                <a:gd name="connsiteY7" fmla="*/ 716374 h 859652"/>
                <a:gd name="connsiteX8" fmla="*/ 0 w 859652"/>
                <a:gd name="connsiteY8" fmla="*/ 143278 h 8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2" h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 dirty="0">
                <a:cs typeface="+mn-ea"/>
                <a:sym typeface="+mn-lt"/>
              </a:endParaRPr>
            </a:p>
          </p:txBody>
        </p:sp>
        <p:sp>
          <p:nvSpPr>
            <p:cNvPr id="41" name="isľïḑê"/>
            <p:cNvSpPr/>
            <p:nvPr/>
          </p:nvSpPr>
          <p:spPr>
            <a:xfrm>
              <a:off x="7177271" y="1556602"/>
              <a:ext cx="496056" cy="448852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  <p:sp>
          <p:nvSpPr>
            <p:cNvPr id="42" name="îś1îďe"/>
            <p:cNvSpPr/>
            <p:nvPr/>
          </p:nvSpPr>
          <p:spPr>
            <a:xfrm>
              <a:off x="5454469" y="2105620"/>
              <a:ext cx="1283062" cy="1283062"/>
            </a:xfrm>
            <a:custGeom>
              <a:avLst/>
              <a:gdLst>
                <a:gd name="connsiteX0" fmla="*/ 0 w 1283062"/>
                <a:gd name="connsiteY0" fmla="*/ 213848 h 1283062"/>
                <a:gd name="connsiteX1" fmla="*/ 213848 w 1283062"/>
                <a:gd name="connsiteY1" fmla="*/ 0 h 1283062"/>
                <a:gd name="connsiteX2" fmla="*/ 1069214 w 1283062"/>
                <a:gd name="connsiteY2" fmla="*/ 0 h 1283062"/>
                <a:gd name="connsiteX3" fmla="*/ 1283062 w 1283062"/>
                <a:gd name="connsiteY3" fmla="*/ 213848 h 1283062"/>
                <a:gd name="connsiteX4" fmla="*/ 1283062 w 1283062"/>
                <a:gd name="connsiteY4" fmla="*/ 1069214 h 1283062"/>
                <a:gd name="connsiteX5" fmla="*/ 1069214 w 1283062"/>
                <a:gd name="connsiteY5" fmla="*/ 1283062 h 1283062"/>
                <a:gd name="connsiteX6" fmla="*/ 213848 w 1283062"/>
                <a:gd name="connsiteY6" fmla="*/ 1283062 h 1283062"/>
                <a:gd name="connsiteX7" fmla="*/ 0 w 1283062"/>
                <a:gd name="connsiteY7" fmla="*/ 1069214 h 1283062"/>
                <a:gd name="connsiteX8" fmla="*/ 0 w 1283062"/>
                <a:gd name="connsiteY8" fmla="*/ 213848 h 12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062" h="1283062">
                  <a:moveTo>
                    <a:pt x="0" y="213848"/>
                  </a:moveTo>
                  <a:cubicBezTo>
                    <a:pt x="0" y="95743"/>
                    <a:pt x="95743" y="0"/>
                    <a:pt x="213848" y="0"/>
                  </a:cubicBezTo>
                  <a:lnTo>
                    <a:pt x="1069214" y="0"/>
                  </a:lnTo>
                  <a:cubicBezTo>
                    <a:pt x="1187319" y="0"/>
                    <a:pt x="1283062" y="95743"/>
                    <a:pt x="1283062" y="213848"/>
                  </a:cubicBezTo>
                  <a:lnTo>
                    <a:pt x="1283062" y="1069214"/>
                  </a:lnTo>
                  <a:cubicBezTo>
                    <a:pt x="1283062" y="1187319"/>
                    <a:pt x="1187319" y="1283062"/>
                    <a:pt x="1069214" y="1283062"/>
                  </a:cubicBezTo>
                  <a:lnTo>
                    <a:pt x="213848" y="1283062"/>
                  </a:lnTo>
                  <a:cubicBezTo>
                    <a:pt x="95743" y="1283062"/>
                    <a:pt x="0" y="1187319"/>
                    <a:pt x="0" y="1069214"/>
                  </a:cubicBezTo>
                  <a:lnTo>
                    <a:pt x="0" y="2138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95250" ty="-25400" sx="100000" sy="100000" flip="none" algn="b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ru-RU" dirty="0">
                <a:cs typeface="+mn-ea"/>
                <a:sym typeface="+mn-lt"/>
              </a:endParaRPr>
            </a:p>
          </p:txBody>
        </p:sp>
        <p:grpSp>
          <p:nvGrpSpPr>
            <p:cNvPr id="43" name="işļîḋé">
              <a:extLst>
                <a:ext uri="{FF2B5EF4-FFF2-40B4-BE49-F238E27FC236}">
                  <a16:creationId xmlns:a16="http://schemas.microsoft.com/office/drawing/2014/main" id="{7D3AEF9D-BE6A-4BFE-9F2C-CD0107F73B59}"/>
                </a:ext>
              </a:extLst>
            </p:cNvPr>
            <p:cNvGrpSpPr/>
            <p:nvPr/>
          </p:nvGrpSpPr>
          <p:grpSpPr>
            <a:xfrm>
              <a:off x="5577403" y="3830487"/>
              <a:ext cx="1037194" cy="1037194"/>
              <a:chOff x="5666174" y="3793996"/>
              <a:chExt cx="859652" cy="859652"/>
            </a:xfrm>
          </p:grpSpPr>
          <p:sp>
            <p:nvSpPr>
              <p:cNvPr id="55" name="iśḻîḑê"/>
              <p:cNvSpPr/>
              <p:nvPr/>
            </p:nvSpPr>
            <p:spPr>
              <a:xfrm>
                <a:off x="5666174" y="3793996"/>
                <a:ext cx="859652" cy="859652"/>
              </a:xfrm>
              <a:custGeom>
                <a:avLst/>
                <a:gdLst>
                  <a:gd name="connsiteX0" fmla="*/ 0 w 859652"/>
                  <a:gd name="connsiteY0" fmla="*/ 143278 h 859652"/>
                  <a:gd name="connsiteX1" fmla="*/ 143278 w 859652"/>
                  <a:gd name="connsiteY1" fmla="*/ 0 h 859652"/>
                  <a:gd name="connsiteX2" fmla="*/ 716374 w 859652"/>
                  <a:gd name="connsiteY2" fmla="*/ 0 h 859652"/>
                  <a:gd name="connsiteX3" fmla="*/ 859652 w 859652"/>
                  <a:gd name="connsiteY3" fmla="*/ 143278 h 859652"/>
                  <a:gd name="connsiteX4" fmla="*/ 859652 w 859652"/>
                  <a:gd name="connsiteY4" fmla="*/ 716374 h 859652"/>
                  <a:gd name="connsiteX5" fmla="*/ 716374 w 859652"/>
                  <a:gd name="connsiteY5" fmla="*/ 859652 h 859652"/>
                  <a:gd name="connsiteX6" fmla="*/ 143278 w 859652"/>
                  <a:gd name="connsiteY6" fmla="*/ 859652 h 859652"/>
                  <a:gd name="connsiteX7" fmla="*/ 0 w 859652"/>
                  <a:gd name="connsiteY7" fmla="*/ 716374 h 859652"/>
                  <a:gd name="connsiteX8" fmla="*/ 0 w 859652"/>
                  <a:gd name="connsiteY8" fmla="*/ 143278 h 85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652" h="859652">
                    <a:moveTo>
                      <a:pt x="0" y="143278"/>
                    </a:moveTo>
                    <a:cubicBezTo>
                      <a:pt x="0" y="64148"/>
                      <a:pt x="64148" y="0"/>
                      <a:pt x="143278" y="0"/>
                    </a:cubicBezTo>
                    <a:lnTo>
                      <a:pt x="716374" y="0"/>
                    </a:lnTo>
                    <a:cubicBezTo>
                      <a:pt x="795504" y="0"/>
                      <a:pt x="859652" y="64148"/>
                      <a:pt x="859652" y="143278"/>
                    </a:cubicBezTo>
                    <a:lnTo>
                      <a:pt x="859652" y="716374"/>
                    </a:lnTo>
                    <a:cubicBezTo>
                      <a:pt x="859652" y="795504"/>
                      <a:pt x="795504" y="859652"/>
                      <a:pt x="716374" y="859652"/>
                    </a:cubicBezTo>
                    <a:lnTo>
                      <a:pt x="143278" y="859652"/>
                    </a:lnTo>
                    <a:cubicBezTo>
                      <a:pt x="64148" y="859652"/>
                      <a:pt x="0" y="795504"/>
                      <a:pt x="0" y="716374"/>
                    </a:cubicBezTo>
                    <a:lnTo>
                      <a:pt x="0" y="143278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3600" kern="1200" dirty="0">
                  <a:cs typeface="+mn-ea"/>
                  <a:sym typeface="+mn-lt"/>
                </a:endParaRPr>
              </a:p>
            </p:txBody>
          </p:sp>
          <p:sp>
            <p:nvSpPr>
              <p:cNvPr id="56" name="işļîḋè"/>
              <p:cNvSpPr/>
              <p:nvPr/>
            </p:nvSpPr>
            <p:spPr>
              <a:xfrm>
                <a:off x="5810981" y="3966802"/>
                <a:ext cx="570038" cy="514040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cs typeface="+mn-ea"/>
                  <a:sym typeface="+mn-lt"/>
                </a:endParaRPr>
              </a:p>
            </p:txBody>
          </p:sp>
        </p:grpSp>
        <p:sp>
          <p:nvSpPr>
            <p:cNvPr id="44" name="iş1iďê"/>
            <p:cNvSpPr/>
            <p:nvPr/>
          </p:nvSpPr>
          <p:spPr>
            <a:xfrm>
              <a:off x="4336875" y="1351202"/>
              <a:ext cx="859652" cy="859652"/>
            </a:xfrm>
            <a:custGeom>
              <a:avLst/>
              <a:gdLst>
                <a:gd name="connsiteX0" fmla="*/ 0 w 859652"/>
                <a:gd name="connsiteY0" fmla="*/ 143278 h 859652"/>
                <a:gd name="connsiteX1" fmla="*/ 143278 w 859652"/>
                <a:gd name="connsiteY1" fmla="*/ 0 h 859652"/>
                <a:gd name="connsiteX2" fmla="*/ 716374 w 859652"/>
                <a:gd name="connsiteY2" fmla="*/ 0 h 859652"/>
                <a:gd name="connsiteX3" fmla="*/ 859652 w 859652"/>
                <a:gd name="connsiteY3" fmla="*/ 143278 h 859652"/>
                <a:gd name="connsiteX4" fmla="*/ 859652 w 859652"/>
                <a:gd name="connsiteY4" fmla="*/ 716374 h 859652"/>
                <a:gd name="connsiteX5" fmla="*/ 716374 w 859652"/>
                <a:gd name="connsiteY5" fmla="*/ 859652 h 859652"/>
                <a:gd name="connsiteX6" fmla="*/ 143278 w 859652"/>
                <a:gd name="connsiteY6" fmla="*/ 859652 h 859652"/>
                <a:gd name="connsiteX7" fmla="*/ 0 w 859652"/>
                <a:gd name="connsiteY7" fmla="*/ 716374 h 859652"/>
                <a:gd name="connsiteX8" fmla="*/ 0 w 859652"/>
                <a:gd name="connsiteY8" fmla="*/ 143278 h 8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2" h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 dirty="0">
                <a:cs typeface="+mn-ea"/>
                <a:sym typeface="+mn-lt"/>
              </a:endParaRPr>
            </a:p>
          </p:txBody>
        </p:sp>
        <p:sp>
          <p:nvSpPr>
            <p:cNvPr id="45" name="îS1iḓe"/>
            <p:cNvSpPr/>
            <p:nvPr/>
          </p:nvSpPr>
          <p:spPr bwMode="auto">
            <a:xfrm>
              <a:off x="4546497" y="1561158"/>
              <a:ext cx="440408" cy="43974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8649" h="594741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>
              <a:cxnSpLocks/>
            </p:cNvCxnSpPr>
            <p:nvPr/>
          </p:nvCxnSpPr>
          <p:spPr>
            <a:xfrm>
              <a:off x="6096000" y="3388682"/>
              <a:ext cx="0" cy="441805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96527" y="2067576"/>
              <a:ext cx="257942" cy="25189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6737531" y="2067576"/>
              <a:ext cx="257942" cy="25189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ïsľïďè"/>
            <p:cNvGrpSpPr/>
            <p:nvPr/>
          </p:nvGrpSpPr>
          <p:grpSpPr>
            <a:xfrm>
              <a:off x="7965518" y="1994643"/>
              <a:ext cx="3553381" cy="1608551"/>
              <a:chOff x="7965518" y="3265183"/>
              <a:chExt cx="3553381" cy="1608551"/>
            </a:xfrm>
          </p:grpSpPr>
          <p:sp>
            <p:nvSpPr>
              <p:cNvPr id="53" name="îş1ïḍé">
                <a:extLst>
                  <a:ext uri="{FF2B5EF4-FFF2-40B4-BE49-F238E27FC236}">
                    <a16:creationId xmlns:a16="http://schemas.microsoft.com/office/drawing/2014/main" id="{9E9A2684-8FFE-4709-90ED-8131EF38AC9D}"/>
                  </a:ext>
                </a:extLst>
              </p:cNvPr>
              <p:cNvSpPr/>
              <p:nvPr/>
            </p:nvSpPr>
            <p:spPr>
              <a:xfrm>
                <a:off x="7965518" y="3706988"/>
                <a:ext cx="3553381" cy="11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54" name="îšľîḓê">
                <a:extLst>
                  <a:ext uri="{FF2B5EF4-FFF2-40B4-BE49-F238E27FC236}">
                    <a16:creationId xmlns:a16="http://schemas.microsoft.com/office/drawing/2014/main" id="{B4AB7E7C-323A-41A9-8AA6-0017E59C7F85}"/>
                  </a:ext>
                </a:extLst>
              </p:cNvPr>
              <p:cNvSpPr txBox="1"/>
              <p:nvPr/>
            </p:nvSpPr>
            <p:spPr bwMode="auto">
              <a:xfrm>
                <a:off x="7965518" y="3265183"/>
                <a:ext cx="355338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ïṥ1íḓè"/>
            <p:cNvGrpSpPr/>
            <p:nvPr/>
          </p:nvGrpSpPr>
          <p:grpSpPr>
            <a:xfrm>
              <a:off x="673100" y="1994643"/>
              <a:ext cx="3553381" cy="1608551"/>
              <a:chOff x="660400" y="3265183"/>
              <a:chExt cx="3553381" cy="1608551"/>
            </a:xfrm>
          </p:grpSpPr>
          <p:sp>
            <p:nvSpPr>
              <p:cNvPr id="51" name="íṥľïḓe">
                <a:extLst>
                  <a:ext uri="{FF2B5EF4-FFF2-40B4-BE49-F238E27FC236}">
                    <a16:creationId xmlns:a16="http://schemas.microsoft.com/office/drawing/2014/main" id="{9E9A2684-8FFE-4709-90ED-8131EF38AC9D}"/>
                  </a:ext>
                </a:extLst>
              </p:cNvPr>
              <p:cNvSpPr/>
              <p:nvPr/>
            </p:nvSpPr>
            <p:spPr>
              <a:xfrm>
                <a:off x="660400" y="3706988"/>
                <a:ext cx="3553381" cy="11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52" name="ïṣḷiḑé">
                <a:extLst>
                  <a:ext uri="{FF2B5EF4-FFF2-40B4-BE49-F238E27FC236}">
                    <a16:creationId xmlns:a16="http://schemas.microsoft.com/office/drawing/2014/main" id="{B4AB7E7C-323A-41A9-8AA6-0017E59C7F85}"/>
                  </a:ext>
                </a:extLst>
              </p:cNvPr>
              <p:cNvSpPr txBox="1"/>
              <p:nvPr/>
            </p:nvSpPr>
            <p:spPr bwMode="auto">
              <a:xfrm>
                <a:off x="660400" y="3265183"/>
                <a:ext cx="355338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14349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2210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ïsḻîde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sp>
          <p:nvSpPr>
            <p:cNvPr id="8" name="ïṣlíḑê"/>
            <p:cNvSpPr/>
            <p:nvPr/>
          </p:nvSpPr>
          <p:spPr>
            <a:xfrm>
              <a:off x="673100" y="1130300"/>
              <a:ext cx="10845800" cy="50165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grpSp>
          <p:nvGrpSpPr>
            <p:cNvPr id="9" name="íśḻïḓé"/>
            <p:cNvGrpSpPr/>
            <p:nvPr/>
          </p:nvGrpSpPr>
          <p:grpSpPr>
            <a:xfrm>
              <a:off x="673100" y="1532174"/>
              <a:ext cx="3879850" cy="1115776"/>
              <a:chOff x="673100" y="1532174"/>
              <a:chExt cx="3879850" cy="1115776"/>
            </a:xfrm>
          </p:grpSpPr>
          <p:sp>
            <p:nvSpPr>
              <p:cNvPr id="29" name="îṧļïde">
                <a:extLst>
                  <a:ext uri="{FF2B5EF4-FFF2-40B4-BE49-F238E27FC236}">
                    <a16:creationId xmlns:a16="http://schemas.microsoft.com/office/drawing/2014/main" id="{709F10CC-0CBD-4F7B-8A45-A6D0FBCAF56E}"/>
                  </a:ext>
                </a:extLst>
              </p:cNvPr>
              <p:cNvSpPr txBox="1"/>
              <p:nvPr/>
            </p:nvSpPr>
            <p:spPr>
              <a:xfrm>
                <a:off x="673101" y="1532174"/>
                <a:ext cx="3689350" cy="103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28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Unified fonts make</a:t>
                </a:r>
              </a:p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28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reading more fluent.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673100" y="2647950"/>
                <a:ext cx="3879850" cy="0"/>
              </a:xfrm>
              <a:prstGeom prst="line">
                <a:avLst/>
              </a:prstGeom>
              <a:ln w="222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箭头连接符 9"/>
            <p:cNvCxnSpPr/>
            <p:nvPr/>
          </p:nvCxnSpPr>
          <p:spPr>
            <a:xfrm rot="10800000" flipH="1">
              <a:off x="3196588" y="3345542"/>
              <a:ext cx="842912" cy="2104572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" name="ïşḷîdé"/>
            <p:cNvGrpSpPr/>
            <p:nvPr/>
          </p:nvGrpSpPr>
          <p:grpSpPr>
            <a:xfrm>
              <a:off x="1280317" y="4022263"/>
              <a:ext cx="2197499" cy="1227441"/>
              <a:chOff x="850179" y="3467799"/>
              <a:chExt cx="2358713" cy="1227441"/>
            </a:xfrm>
          </p:grpSpPr>
          <p:sp>
            <p:nvSpPr>
              <p:cNvPr id="27" name="ïśļíḋé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28" name="ïṡļïḑe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íṡ1îḋé"/>
            <p:cNvGrpSpPr/>
            <p:nvPr/>
          </p:nvGrpSpPr>
          <p:grpSpPr>
            <a:xfrm>
              <a:off x="3758272" y="4022263"/>
              <a:ext cx="2197499" cy="1227441"/>
              <a:chOff x="850179" y="3467799"/>
              <a:chExt cx="2358713" cy="1227441"/>
            </a:xfrm>
          </p:grpSpPr>
          <p:sp>
            <p:nvSpPr>
              <p:cNvPr id="25" name="íşliḍe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26" name="íṣļíḋê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ṣľîḑé"/>
            <p:cNvGrpSpPr/>
            <p:nvPr/>
          </p:nvGrpSpPr>
          <p:grpSpPr>
            <a:xfrm>
              <a:off x="6236227" y="4022263"/>
              <a:ext cx="2197499" cy="1227441"/>
              <a:chOff x="850179" y="3467799"/>
              <a:chExt cx="2358713" cy="1227441"/>
            </a:xfrm>
          </p:grpSpPr>
          <p:sp>
            <p:nvSpPr>
              <p:cNvPr id="23" name="iṧlîďé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24" name="ïṥlîde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íšļiḋè"/>
            <p:cNvGrpSpPr/>
            <p:nvPr/>
          </p:nvGrpSpPr>
          <p:grpSpPr>
            <a:xfrm>
              <a:off x="8714184" y="4022263"/>
              <a:ext cx="2197499" cy="1227441"/>
              <a:chOff x="850179" y="3467799"/>
              <a:chExt cx="2358713" cy="1227441"/>
            </a:xfrm>
          </p:grpSpPr>
          <p:sp>
            <p:nvSpPr>
              <p:cNvPr id="21" name="iṥḻiḓé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22" name="îṧ1idé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îślíḍè"/>
            <p:cNvSpPr/>
            <p:nvPr/>
          </p:nvSpPr>
          <p:spPr>
            <a:xfrm>
              <a:off x="1873159" y="3534819"/>
              <a:ext cx="1011815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>
                  <a:solidFill>
                    <a:schemeClr val="accent1"/>
                  </a:solidFill>
                  <a:cs typeface="+mn-ea"/>
                  <a:sym typeface="+mn-lt"/>
                </a:rPr>
                <a:t>2,200K</a:t>
              </a:r>
              <a:endParaRPr lang="id-ID" altLang="zh-CN" sz="2000" b="1" i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íṩ1îḋè"/>
            <p:cNvSpPr/>
            <p:nvPr/>
          </p:nvSpPr>
          <p:spPr>
            <a:xfrm>
              <a:off x="4351115" y="3534819"/>
              <a:ext cx="1011815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>
                  <a:solidFill>
                    <a:schemeClr val="accent1"/>
                  </a:solidFill>
                  <a:cs typeface="+mn-ea"/>
                  <a:sym typeface="+mn-lt"/>
                </a:rPr>
                <a:t>3,700K</a:t>
              </a:r>
              <a:endParaRPr lang="id-ID" altLang="zh-CN" sz="2000" b="1" i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$ľïḋê"/>
            <p:cNvSpPr/>
            <p:nvPr/>
          </p:nvSpPr>
          <p:spPr>
            <a:xfrm>
              <a:off x="6829071" y="3534819"/>
              <a:ext cx="1011815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>
                  <a:solidFill>
                    <a:schemeClr val="accent1"/>
                  </a:solidFill>
                  <a:cs typeface="+mn-ea"/>
                  <a:sym typeface="+mn-lt"/>
                </a:rPr>
                <a:t>5,800K</a:t>
              </a:r>
              <a:endParaRPr lang="id-ID" altLang="zh-CN" sz="2000" b="1" i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ïṧḻidê"/>
            <p:cNvSpPr/>
            <p:nvPr/>
          </p:nvSpPr>
          <p:spPr>
            <a:xfrm>
              <a:off x="9307026" y="3534819"/>
              <a:ext cx="1011815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>
                  <a:solidFill>
                    <a:schemeClr val="accent1"/>
                  </a:solidFill>
                  <a:cs typeface="+mn-ea"/>
                  <a:sym typeface="+mn-lt"/>
                </a:rPr>
                <a:t>6,000K</a:t>
              </a:r>
              <a:endParaRPr lang="id-ID" altLang="zh-CN" sz="2000" b="1" i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rot="10800000" flipH="1">
              <a:off x="5674543" y="3345541"/>
              <a:ext cx="842912" cy="2104572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直接箭头连接符 19"/>
            <p:cNvCxnSpPr/>
            <p:nvPr/>
          </p:nvCxnSpPr>
          <p:spPr>
            <a:xfrm rot="10800000" flipH="1">
              <a:off x="8152498" y="3345542"/>
              <a:ext cx="842912" cy="2104572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2162221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New person training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1" name="1858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493" y="1764000"/>
            <a:ext cx="10834148" cy="3557369"/>
            <a:chOff x="671493" y="1764000"/>
            <a:chExt cx="10834148" cy="3557369"/>
          </a:xfrm>
        </p:grpSpPr>
        <p:sp>
          <p:nvSpPr>
            <p:cNvPr id="32" name="íšľïḋe">
              <a:extLst>
                <a:ext uri="{FF2B5EF4-FFF2-40B4-BE49-F238E27FC236}">
                  <a16:creationId xmlns:a16="http://schemas.microsoft.com/office/drawing/2014/main" id="{5777C828-70C0-460E-BE40-3CB6C9CCE54A}"/>
                </a:ext>
              </a:extLst>
            </p:cNvPr>
            <p:cNvSpPr/>
            <p:nvPr/>
          </p:nvSpPr>
          <p:spPr>
            <a:xfrm>
              <a:off x="4208225" y="1764000"/>
              <a:ext cx="2131585" cy="2119470"/>
            </a:xfrm>
            <a:prstGeom prst="rect">
              <a:avLst/>
            </a:prstGeom>
            <a:blipFill>
              <a:blip r:embed="rId4"/>
              <a:tile tx="95250" ty="-25400" sx="100000" sy="100000" flip="none" algn="b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íṩľídê">
              <a:extLst>
                <a:ext uri="{FF2B5EF4-FFF2-40B4-BE49-F238E27FC236}">
                  <a16:creationId xmlns:a16="http://schemas.microsoft.com/office/drawing/2014/main" id="{DDCCBFE9-2BBD-44F5-AA75-8736DE5EBF69}"/>
                </a:ext>
              </a:extLst>
            </p:cNvPr>
            <p:cNvSpPr/>
            <p:nvPr/>
          </p:nvSpPr>
          <p:spPr>
            <a:xfrm>
              <a:off x="4208224" y="1764000"/>
              <a:ext cx="2131585" cy="377896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r>
                <a:rPr lang="zh-CN" altLang="en-US" sz="16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4" name="iṩḻîḑê">
              <a:extLst>
                <a:ext uri="{FF2B5EF4-FFF2-40B4-BE49-F238E27FC236}">
                  <a16:creationId xmlns:a16="http://schemas.microsoft.com/office/drawing/2014/main" id="{582AAA17-7B3D-40C3-BA57-A7D039AF7D0C}"/>
                </a:ext>
              </a:extLst>
            </p:cNvPr>
            <p:cNvSpPr txBox="1"/>
            <p:nvPr/>
          </p:nvSpPr>
          <p:spPr>
            <a:xfrm>
              <a:off x="4190728" y="4146067"/>
              <a:ext cx="2203595" cy="1128745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txBody>
            <a:bodyPr wrap="square" lIns="91440" tIns="45720" rIns="91440" bIns="45720" rtlCol="0">
              <a:norm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6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You can use the icon library in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iSlide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  to filter and replace existing icon elements with one click.</a:t>
              </a:r>
            </a:p>
          </p:txBody>
        </p:sp>
        <p:sp>
          <p:nvSpPr>
            <p:cNvPr id="35" name="íṣľïďé">
              <a:extLst>
                <a:ext uri="{FF2B5EF4-FFF2-40B4-BE49-F238E27FC236}">
                  <a16:creationId xmlns:a16="http://schemas.microsoft.com/office/drawing/2014/main" id="{4AE8FDBC-BB53-4C52-8829-0B3C1CB8AD71}"/>
                </a:ext>
              </a:extLst>
            </p:cNvPr>
            <p:cNvSpPr/>
            <p:nvPr/>
          </p:nvSpPr>
          <p:spPr>
            <a:xfrm>
              <a:off x="6775894" y="1769665"/>
              <a:ext cx="2131585" cy="2119470"/>
            </a:xfrm>
            <a:prstGeom prst="rect">
              <a:avLst/>
            </a:prstGeom>
            <a:blipFill dpi="0" rotWithShape="1">
              <a:blip r:embed="rId4"/>
              <a:srcRect/>
              <a:tile tx="95250" ty="-25400" sx="100000" sy="100000" flip="none" algn="t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îşḷíḋe">
              <a:extLst>
                <a:ext uri="{FF2B5EF4-FFF2-40B4-BE49-F238E27FC236}">
                  <a16:creationId xmlns:a16="http://schemas.microsoft.com/office/drawing/2014/main" id="{3CC5AC58-EF87-4A36-86B4-0A3454FF0C8E}"/>
                </a:ext>
              </a:extLst>
            </p:cNvPr>
            <p:cNvSpPr/>
            <p:nvPr/>
          </p:nvSpPr>
          <p:spPr>
            <a:xfrm>
              <a:off x="6775893" y="1769665"/>
              <a:ext cx="2131585" cy="377896"/>
            </a:xfrm>
            <a:prstGeom prst="rect">
              <a:avLst/>
            </a:pr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r>
                <a:rPr lang="zh-CN" altLang="en-US" sz="16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7" name="îṥḻiḓe">
              <a:extLst>
                <a:ext uri="{FF2B5EF4-FFF2-40B4-BE49-F238E27FC236}">
                  <a16:creationId xmlns:a16="http://schemas.microsoft.com/office/drawing/2014/main" id="{7CA63EA2-243E-4B1D-9897-75B31905F246}"/>
                </a:ext>
              </a:extLst>
            </p:cNvPr>
            <p:cNvSpPr txBox="1"/>
            <p:nvPr/>
          </p:nvSpPr>
          <p:spPr>
            <a:xfrm>
              <a:off x="6739887" y="4146067"/>
              <a:ext cx="2203595" cy="1128745"/>
            </a:xfrm>
            <a:prstGeom prst="rect">
              <a:avLst/>
            </a:prstGeom>
            <a:solidFill>
              <a:schemeClr val="bg1">
                <a:lumMod val="75000"/>
                <a:alpha val="70000"/>
              </a:schemeClr>
            </a:solidFill>
          </p:spPr>
          <p:txBody>
            <a:bodyPr wrap="square" lIns="91440" tIns="45720" rIns="91440" bIns="45720" rtlCol="0">
              <a:norm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6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You can use the icon library in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iSlide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  to filter and replace existing icon elements with one click.</a:t>
              </a:r>
            </a:p>
          </p:txBody>
        </p:sp>
        <p:sp>
          <p:nvSpPr>
            <p:cNvPr id="38" name="îsļîḋé">
              <a:extLst>
                <a:ext uri="{FF2B5EF4-FFF2-40B4-BE49-F238E27FC236}">
                  <a16:creationId xmlns:a16="http://schemas.microsoft.com/office/drawing/2014/main" id="{E7042A7A-5BC5-46AD-979C-ADB67ADA9D91}"/>
                </a:ext>
              </a:extLst>
            </p:cNvPr>
            <p:cNvSpPr txBox="1"/>
            <p:nvPr/>
          </p:nvSpPr>
          <p:spPr>
            <a:xfrm>
              <a:off x="671493" y="2441049"/>
              <a:ext cx="3519235" cy="288032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100" b="1" dirty="0">
                <a:cs typeface="+mn-ea"/>
                <a:sym typeface="+mn-lt"/>
              </a:endParaRPr>
            </a:p>
          </p:txBody>
        </p:sp>
        <p:sp>
          <p:nvSpPr>
            <p:cNvPr id="39" name="iṥḻîḑè">
              <a:extLst>
                <a:ext uri="{FF2B5EF4-FFF2-40B4-BE49-F238E27FC236}">
                  <a16:creationId xmlns:a16="http://schemas.microsoft.com/office/drawing/2014/main" id="{307BC8AE-693F-4D72-9125-7446FDE0BEAB}"/>
                </a:ext>
              </a:extLst>
            </p:cNvPr>
            <p:cNvSpPr/>
            <p:nvPr/>
          </p:nvSpPr>
          <p:spPr>
            <a:xfrm>
              <a:off x="9338053" y="1764000"/>
              <a:ext cx="2131585" cy="2119470"/>
            </a:xfrm>
            <a:prstGeom prst="rect">
              <a:avLst/>
            </a:prstGeom>
            <a:blipFill dpi="0" rotWithShape="1">
              <a:blip r:embed="rId4"/>
              <a:srcRect/>
              <a:tile tx="95250" ty="-25400" sx="100000" sy="100000" flip="none" algn="t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í$ḻíde">
              <a:extLst>
                <a:ext uri="{FF2B5EF4-FFF2-40B4-BE49-F238E27FC236}">
                  <a16:creationId xmlns:a16="http://schemas.microsoft.com/office/drawing/2014/main" id="{1AE20A40-8515-46EA-95E7-1AE78A030F73}"/>
                </a:ext>
              </a:extLst>
            </p:cNvPr>
            <p:cNvSpPr/>
            <p:nvPr/>
          </p:nvSpPr>
          <p:spPr>
            <a:xfrm>
              <a:off x="9338052" y="1764000"/>
              <a:ext cx="2131585" cy="377896"/>
            </a:xfrm>
            <a:prstGeom prst="rect">
              <a:avLst/>
            </a:pr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r>
                <a:rPr lang="zh-CN" altLang="en-US" sz="16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41" name="iṥḻïḋè">
              <a:extLst>
                <a:ext uri="{FF2B5EF4-FFF2-40B4-BE49-F238E27FC236}">
                  <a16:creationId xmlns:a16="http://schemas.microsoft.com/office/drawing/2014/main" id="{AEB79567-0BF6-484E-8D42-6B5C98BD0C83}"/>
                </a:ext>
              </a:extLst>
            </p:cNvPr>
            <p:cNvSpPr txBox="1"/>
            <p:nvPr/>
          </p:nvSpPr>
          <p:spPr>
            <a:xfrm>
              <a:off x="9302046" y="4146067"/>
              <a:ext cx="2203595" cy="1128745"/>
            </a:xfrm>
            <a:prstGeom prst="rect">
              <a:avLst/>
            </a:prstGeom>
            <a:solidFill>
              <a:schemeClr val="bg1">
                <a:lumMod val="75000"/>
                <a:alpha val="70000"/>
              </a:schemeClr>
            </a:solidFill>
          </p:spPr>
          <p:txBody>
            <a:bodyPr wrap="square" lIns="91440" tIns="45720" rIns="91440" bIns="45720" rtlCol="0">
              <a:norm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6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You can use the icon library in </a:t>
              </a:r>
              <a:r>
                <a:rPr lang="en-US" altLang="zh-CN" sz="900" dirty="0" err="1">
                  <a:solidFill>
                    <a:schemeClr val="bg1"/>
                  </a:solidFill>
                  <a:cs typeface="+mn-ea"/>
                  <a:sym typeface="+mn-lt"/>
                </a:rPr>
                <a:t>iSlide</a:t>
              </a:r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   to filter and replace existing icon elements with one click.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5460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ş1îḑê"/>
          <p:cNvSpPr/>
          <p:nvPr/>
        </p:nvSpPr>
        <p:spPr bwMode="auto">
          <a:xfrm>
            <a:off x="0" y="0"/>
            <a:ext cx="12191999" cy="407516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iṥḷïďè"/>
          <p:cNvSpPr/>
          <p:nvPr/>
        </p:nvSpPr>
        <p:spPr>
          <a:xfrm>
            <a:off x="0" y="1144518"/>
            <a:ext cx="12192000" cy="293064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9" name="îśļiḓe"/>
          <p:cNvGrpSpPr/>
          <p:nvPr/>
        </p:nvGrpSpPr>
        <p:grpSpPr>
          <a:xfrm>
            <a:off x="767408" y="3548749"/>
            <a:ext cx="2421292" cy="2421292"/>
            <a:chOff x="841406" y="3548749"/>
            <a:chExt cx="2421292" cy="2421292"/>
          </a:xfrm>
        </p:grpSpPr>
        <p:sp>
          <p:nvSpPr>
            <p:cNvPr id="22" name="ï$1íḑé"/>
            <p:cNvSpPr/>
            <p:nvPr/>
          </p:nvSpPr>
          <p:spPr>
            <a:xfrm>
              <a:off x="841406" y="3548749"/>
              <a:ext cx="2421292" cy="2421292"/>
            </a:xfrm>
            <a:prstGeom prst="rect">
              <a:avLst/>
            </a:prstGeom>
            <a:solidFill>
              <a:schemeClr val="bg1"/>
            </a:solidFill>
            <a:ln w="152400" cap="flat">
              <a:solidFill>
                <a:schemeClr val="accent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ísḷîḓé"/>
            <p:cNvGrpSpPr/>
            <p:nvPr/>
          </p:nvGrpSpPr>
          <p:grpSpPr>
            <a:xfrm>
              <a:off x="985422" y="4108893"/>
              <a:ext cx="2110432" cy="908538"/>
              <a:chOff x="6255080" y="5040792"/>
              <a:chExt cx="2110432" cy="908538"/>
            </a:xfrm>
          </p:grpSpPr>
          <p:sp>
            <p:nvSpPr>
              <p:cNvPr id="29" name="íSḻîḓê"/>
              <p:cNvSpPr/>
              <p:nvPr/>
            </p:nvSpPr>
            <p:spPr bwMode="auto">
              <a:xfrm>
                <a:off x="6255080" y="5391931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30" name="í$ḻîḑè"/>
              <p:cNvSpPr txBox="1"/>
              <p:nvPr/>
            </p:nvSpPr>
            <p:spPr bwMode="auto">
              <a:xfrm>
                <a:off x="6255080" y="5040792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24" name="îşļídé" descr="0AUAAB+LCAAAAAAABADNVE1PwkAQ/S+r3hpTNMaEG2pQ4meE6MFwWNuBjm63ZDs1KOG/O9t2YRuKys300sy82Tfv7WsXYp8+ZyC6YphKQxcop0amA4JUBGIQi64ulArEGeoY9fTSZMUsF92XxWrM7zwjJeeZyoyd1Ugo1ZNUBcM28A620b+fTDCCUQIpOMwINfV0PExkzIjwMOR9DE4T0pDntnASiPvXN4jIG+t2LKrIEz5zr98/LR97WEkTLpd2xRjm/O6KwhHWO1oXWsXahq+1Lj9Itg4ITIvexsgaGFi9OVAvikBTvXmpsKo3dYbr9Vek7MoM7vg4u6k4k9F7WRHjDVXMyhyN4jL4f9qOtmkrozKCOf1R27hF3SqmVe5+jamD3aLGtEhrWLntrZx7pU5YFTGOFfiwgWYvPlYMHVsr34dkmKCfmVQSEy7C5cH6ezg+PgzbEur2+WtCH7KcMNO73WM95N/kExjCSKqewqlO2Wr7wyADFCXcvcoMfmWamv0bmBA3rwFmtX1D/GK6iVQ5OBPcDTttVXgD8QhKEn40AI2a2BaTJsrn8XKz9qWRnMreH76KMn47mWknfCfbrn2XxNcbtK095ucbiBePfNAFAAA="/>
            <p:cNvGrpSpPr>
              <a:grpSpLocks noChangeAspect="1"/>
            </p:cNvGrpSpPr>
            <p:nvPr/>
          </p:nvGrpSpPr>
          <p:grpSpPr>
            <a:xfrm>
              <a:off x="1503062" y="5175222"/>
              <a:ext cx="1075152" cy="386696"/>
              <a:chOff x="3718557" y="290034"/>
              <a:chExt cx="5638548" cy="1732203"/>
            </a:xfrm>
          </p:grpSpPr>
          <p:sp>
            <p:nvSpPr>
              <p:cNvPr id="25" name="ísľîďè"/>
              <p:cNvSpPr/>
              <p:nvPr/>
            </p:nvSpPr>
            <p:spPr>
              <a:xfrm>
                <a:off x="3718557" y="1582113"/>
                <a:ext cx="5638548" cy="440124"/>
              </a:xfrm>
              <a:prstGeom prst="roundRect">
                <a:avLst>
                  <a:gd name="adj" fmla="val 50000"/>
                </a:avLst>
              </a:prstGeom>
              <a:solidFill>
                <a:schemeClr val="dk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íṣ1ídê"/>
              <p:cNvSpPr/>
              <p:nvPr/>
            </p:nvSpPr>
            <p:spPr>
              <a:xfrm>
                <a:off x="3836216" y="1665535"/>
                <a:ext cx="5403231" cy="27328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isľîḍe"/>
              <p:cNvSpPr/>
              <p:nvPr/>
            </p:nvSpPr>
            <p:spPr>
              <a:xfrm>
                <a:off x="3836216" y="1665535"/>
                <a:ext cx="1783066" cy="27328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ṥḻiḓè"/>
              <p:cNvSpPr txBox="1"/>
              <p:nvPr/>
            </p:nvSpPr>
            <p:spPr>
              <a:xfrm>
                <a:off x="5425018" y="290034"/>
                <a:ext cx="1758711" cy="1126647"/>
              </a:xfrm>
              <a:prstGeom prst="rect">
                <a:avLst/>
              </a:prstGeom>
              <a:noFill/>
            </p:spPr>
            <p:txBody>
              <a:bodyPr wrap="square" anchor="ctr" anchorCtr="1">
                <a:prstTxWarp prst="textPlain">
                  <a:avLst/>
                </a:prstTxWarp>
                <a:normAutofit fontScale="25000" lnSpcReduction="20000"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33%</a:t>
                </a:r>
              </a:p>
            </p:txBody>
          </p:sp>
        </p:grpSp>
      </p:grpSp>
      <p:sp>
        <p:nvSpPr>
          <p:cNvPr id="10" name="i$liḋè"/>
          <p:cNvSpPr/>
          <p:nvPr/>
        </p:nvSpPr>
        <p:spPr>
          <a:xfrm>
            <a:off x="3863752" y="5238836"/>
            <a:ext cx="2232248" cy="478544"/>
          </a:xfrm>
          <a:prstGeom prst="rect">
            <a:avLst/>
          </a:prstGeom>
        </p:spPr>
        <p:txBody>
          <a:bodyPr wrap="square" lIns="90000" tIns="46800" rIns="90000" bIns="4680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1" name="iṥ1íḍé"/>
          <p:cNvSpPr/>
          <p:nvPr/>
        </p:nvSpPr>
        <p:spPr>
          <a:xfrm>
            <a:off x="3863752" y="4615938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40%</a:t>
            </a:r>
          </a:p>
        </p:txBody>
      </p:sp>
      <p:sp>
        <p:nvSpPr>
          <p:cNvPr id="12" name="iślïďe"/>
          <p:cNvSpPr/>
          <p:nvPr/>
        </p:nvSpPr>
        <p:spPr>
          <a:xfrm>
            <a:off x="4885705" y="4854680"/>
            <a:ext cx="1210296" cy="384156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b="1" dirty="0">
                <a:effectLst/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îSḻiḍé"/>
          <p:cNvSpPr/>
          <p:nvPr/>
        </p:nvSpPr>
        <p:spPr>
          <a:xfrm>
            <a:off x="6528049" y="5238836"/>
            <a:ext cx="2232248" cy="478544"/>
          </a:xfrm>
          <a:prstGeom prst="rect">
            <a:avLst/>
          </a:prstGeom>
        </p:spPr>
        <p:txBody>
          <a:bodyPr wrap="square" lIns="90000" tIns="46800" rIns="90000" bIns="4680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4" name="íṧḷïďê"/>
          <p:cNvSpPr/>
          <p:nvPr/>
        </p:nvSpPr>
        <p:spPr>
          <a:xfrm>
            <a:off x="6528049" y="4615938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35%</a:t>
            </a:r>
          </a:p>
        </p:txBody>
      </p:sp>
      <p:sp>
        <p:nvSpPr>
          <p:cNvPr id="15" name="îśľïḍé"/>
          <p:cNvSpPr/>
          <p:nvPr/>
        </p:nvSpPr>
        <p:spPr>
          <a:xfrm>
            <a:off x="7550002" y="4854680"/>
            <a:ext cx="1210296" cy="384156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b="1" dirty="0">
                <a:effectLst/>
                <a:cs typeface="+mn-ea"/>
                <a:sym typeface="+mn-lt"/>
              </a:rPr>
              <a:t>Enter the title</a:t>
            </a:r>
          </a:p>
        </p:txBody>
      </p:sp>
      <p:sp>
        <p:nvSpPr>
          <p:cNvPr id="16" name="i$ľîḍé"/>
          <p:cNvSpPr/>
          <p:nvPr/>
        </p:nvSpPr>
        <p:spPr>
          <a:xfrm>
            <a:off x="9192344" y="5238836"/>
            <a:ext cx="2232248" cy="478544"/>
          </a:xfrm>
          <a:prstGeom prst="rect">
            <a:avLst/>
          </a:prstGeom>
        </p:spPr>
        <p:txBody>
          <a:bodyPr wrap="square" lIns="90000" tIns="46800" rIns="90000" bIns="4680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7" name="ïšḷîḑe"/>
          <p:cNvSpPr/>
          <p:nvPr/>
        </p:nvSpPr>
        <p:spPr>
          <a:xfrm>
            <a:off x="9192344" y="4615938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25%</a:t>
            </a:r>
            <a:endParaRPr lang="en-US" altLang="zh-CN" sz="3600" dirty="0">
              <a:solidFill>
                <a:schemeClr val="accent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ïšļïḑé"/>
          <p:cNvSpPr/>
          <p:nvPr/>
        </p:nvSpPr>
        <p:spPr>
          <a:xfrm>
            <a:off x="10214297" y="4854680"/>
            <a:ext cx="1210296" cy="384156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b="1" dirty="0">
                <a:effectLst/>
                <a:cs typeface="+mn-ea"/>
                <a:sym typeface="+mn-lt"/>
              </a:rPr>
              <a:t>Enter the title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312025" y="4615938"/>
            <a:ext cx="0" cy="11014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76322" y="4615938"/>
            <a:ext cx="0" cy="11014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$ḷîḓè">
            <a:extLst>
              <a:ext uri="{FF2B5EF4-FFF2-40B4-BE49-F238E27FC236}">
                <a16:creationId xmlns:a16="http://schemas.microsoft.com/office/drawing/2014/main" id="{791BB12B-58F7-4D5C-9471-E4DF81654F7A}"/>
              </a:ext>
            </a:extLst>
          </p:cNvPr>
          <p:cNvSpPr txBox="1"/>
          <p:nvPr/>
        </p:nvSpPr>
        <p:spPr>
          <a:xfrm>
            <a:off x="688975" y="1540144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264495"/>
      </p:ext>
    </p:extLst>
  </p:cSld>
  <p:clrMapOvr>
    <a:masterClrMapping/>
  </p:clrMapOvr>
  <p:transition spd="slow" advTm="3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4960" y="264160"/>
            <a:ext cx="5983198" cy="6350000"/>
            <a:chOff x="314960" y="264160"/>
            <a:chExt cx="5983198" cy="6350000"/>
          </a:xfrm>
        </p:grpSpPr>
        <p:sp>
          <p:nvSpPr>
            <p:cNvPr id="2" name="矩形 1"/>
            <p:cNvSpPr/>
            <p:nvPr/>
          </p:nvSpPr>
          <p:spPr>
            <a:xfrm>
              <a:off x="314960" y="264160"/>
              <a:ext cx="5781040" cy="63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4040" y="955040"/>
              <a:ext cx="5724118" cy="4976889"/>
              <a:chOff x="574040" y="1209040"/>
              <a:chExt cx="5724118" cy="4976889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574040" y="1209040"/>
                <a:ext cx="52628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spc="1200" dirty="0">
                    <a:cs typeface="+mn-ea"/>
                    <a:sym typeface="+mn-lt"/>
                  </a:rPr>
                  <a:t>PART </a:t>
                </a:r>
                <a:r>
                  <a:rPr lang="en-US" altLang="zh-CN" sz="8800" b="1" spc="1200" dirty="0">
                    <a:solidFill>
                      <a:schemeClr val="accent1"/>
                    </a:solidFill>
                    <a:cs typeface="+mn-ea"/>
                    <a:sym typeface="+mn-lt"/>
                  </a:rPr>
                  <a:t>03</a:t>
                </a:r>
                <a:endParaRPr lang="zh-CN" altLang="en-US" sz="8800" b="1" spc="12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74040" y="2655590"/>
                <a:ext cx="3535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cs typeface="+mn-ea"/>
                    <a:sym typeface="+mn-lt"/>
                  </a:rPr>
                  <a:t>Sales tips</a:t>
                </a: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574040" y="3600470"/>
                <a:ext cx="5724118" cy="2585459"/>
                <a:chOff x="5645184" y="2345821"/>
                <a:chExt cx="5724118" cy="2585459"/>
              </a:xfrm>
            </p:grpSpPr>
            <p:grpSp>
              <p:nvGrpSpPr>
                <p:cNvPr id="6" name="iṣḷiḋe">
                  <a:extLst>
                    <a:ext uri="{FF2B5EF4-FFF2-40B4-BE49-F238E27FC236}">
                      <a16:creationId xmlns:a16="http://schemas.microsoft.com/office/drawing/2014/main" id="{33E4560D-505F-4AA8-95D5-43EB61ACD968}"/>
                    </a:ext>
                  </a:extLst>
                </p:cNvPr>
                <p:cNvGrpSpPr/>
                <p:nvPr/>
              </p:nvGrpSpPr>
              <p:grpSpPr>
                <a:xfrm>
                  <a:off x="5645184" y="3217035"/>
                  <a:ext cx="4539283" cy="843030"/>
                  <a:chOff x="6048944" y="2027643"/>
                  <a:chExt cx="3833148" cy="843030"/>
                </a:xfrm>
              </p:grpSpPr>
              <p:sp>
                <p:nvSpPr>
                  <p:cNvPr id="15" name="íSḻîdé">
                    <a:extLst>
                      <a:ext uri="{FF2B5EF4-FFF2-40B4-BE49-F238E27FC236}">
                        <a16:creationId xmlns:a16="http://schemas.microsoft.com/office/drawing/2014/main" id="{FB81F799-5F3B-4739-AD2D-2EC50C8C6F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2469449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6" name="iṡḷîḑé">
                    <a:extLst>
                      <a:ext uri="{FF2B5EF4-FFF2-40B4-BE49-F238E27FC236}">
                        <a16:creationId xmlns:a16="http://schemas.microsoft.com/office/drawing/2014/main" id="{359174E0-28C0-4373-BA99-6B772239C87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2027643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02.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" name="íŝ1îḓê">
                  <a:extLst>
                    <a:ext uri="{FF2B5EF4-FFF2-40B4-BE49-F238E27FC236}">
                      <a16:creationId xmlns:a16="http://schemas.microsoft.com/office/drawing/2014/main" id="{AA4C4128-EF81-4F9B-8AA2-87DA2063C684}"/>
                    </a:ext>
                  </a:extLst>
                </p:cNvPr>
                <p:cNvGrpSpPr/>
                <p:nvPr/>
              </p:nvGrpSpPr>
              <p:grpSpPr>
                <a:xfrm>
                  <a:off x="5645184" y="2345821"/>
                  <a:ext cx="4539283" cy="843030"/>
                  <a:chOff x="6048944" y="2027643"/>
                  <a:chExt cx="3833148" cy="843030"/>
                </a:xfrm>
              </p:grpSpPr>
              <p:sp>
                <p:nvSpPr>
                  <p:cNvPr id="13" name="ïsḷïḋé">
                    <a:extLst>
                      <a:ext uri="{FF2B5EF4-FFF2-40B4-BE49-F238E27FC236}">
                        <a16:creationId xmlns:a16="http://schemas.microsoft.com/office/drawing/2014/main" id="{C53A31F0-85C7-4438-A879-DD48EFDC99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2469449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4" name="íŝľîde">
                    <a:extLst>
                      <a:ext uri="{FF2B5EF4-FFF2-40B4-BE49-F238E27FC236}">
                        <a16:creationId xmlns:a16="http://schemas.microsoft.com/office/drawing/2014/main" id="{1EE3D321-D89E-4002-BD46-9423CD54F0B5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2027643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01.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" name="ísḷîdè">
                  <a:extLst>
                    <a:ext uri="{FF2B5EF4-FFF2-40B4-BE49-F238E27FC236}">
                      <a16:creationId xmlns:a16="http://schemas.microsoft.com/office/drawing/2014/main" id="{F6C9CDC5-1532-4327-96CA-D0F3DA5683FF}"/>
                    </a:ext>
                  </a:extLst>
                </p:cNvPr>
                <p:cNvGrpSpPr/>
                <p:nvPr/>
              </p:nvGrpSpPr>
              <p:grpSpPr>
                <a:xfrm>
                  <a:off x="5645184" y="4088250"/>
                  <a:ext cx="4539283" cy="843030"/>
                  <a:chOff x="6048944" y="3079276"/>
                  <a:chExt cx="3833148" cy="843030"/>
                </a:xfrm>
              </p:grpSpPr>
              <p:sp>
                <p:nvSpPr>
                  <p:cNvPr id="11" name="iślïḑe">
                    <a:extLst>
                      <a:ext uri="{FF2B5EF4-FFF2-40B4-BE49-F238E27FC236}">
                        <a16:creationId xmlns:a16="http://schemas.microsoft.com/office/drawing/2014/main" id="{C6653BA6-665C-4AD4-8AB0-6C87C595E3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3521082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2" name="î$ḷïďè">
                    <a:extLst>
                      <a:ext uri="{FF2B5EF4-FFF2-40B4-BE49-F238E27FC236}">
                        <a16:creationId xmlns:a16="http://schemas.microsoft.com/office/drawing/2014/main" id="{3954ADB1-7EE8-4D08-B6B7-F3A9B15DFFC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3079276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03.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5CB88127-CA97-4700-A0EB-F58025C5C909}"/>
                    </a:ext>
                  </a:extLst>
                </p:cNvPr>
                <p:cNvCxnSpPr/>
                <p:nvPr/>
              </p:nvCxnSpPr>
              <p:spPr>
                <a:xfrm>
                  <a:off x="5645184" y="4074157"/>
                  <a:ext cx="553212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050FF592-EC86-46E1-857B-31208740E17B}"/>
                    </a:ext>
                  </a:extLst>
                </p:cNvPr>
                <p:cNvCxnSpPr/>
                <p:nvPr/>
              </p:nvCxnSpPr>
              <p:spPr>
                <a:xfrm>
                  <a:off x="5645184" y="3202943"/>
                  <a:ext cx="572411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任意多边形 19"/>
          <p:cNvSpPr/>
          <p:nvPr/>
        </p:nvSpPr>
        <p:spPr>
          <a:xfrm rot="16200000">
            <a:off x="11287492" y="6197600"/>
            <a:ext cx="416560" cy="416560"/>
          </a:xfrm>
          <a:custGeom>
            <a:avLst/>
            <a:gdLst>
              <a:gd name="connsiteX0" fmla="*/ 205740 w 548640"/>
              <a:gd name="connsiteY0" fmla="*/ 96520 h 548640"/>
              <a:gd name="connsiteX1" fmla="*/ 205740 w 548640"/>
              <a:gd name="connsiteY1" fmla="*/ 314960 h 548640"/>
              <a:gd name="connsiteX2" fmla="*/ 137160 w 548640"/>
              <a:gd name="connsiteY2" fmla="*/ 314960 h 548640"/>
              <a:gd name="connsiteX3" fmla="*/ 274320 w 548640"/>
              <a:gd name="connsiteY3" fmla="*/ 452120 h 548640"/>
              <a:gd name="connsiteX4" fmla="*/ 411480 w 548640"/>
              <a:gd name="connsiteY4" fmla="*/ 314960 h 548640"/>
              <a:gd name="connsiteX5" fmla="*/ 342900 w 548640"/>
              <a:gd name="connsiteY5" fmla="*/ 314960 h 548640"/>
              <a:gd name="connsiteX6" fmla="*/ 342900 w 548640"/>
              <a:gd name="connsiteY6" fmla="*/ 96520 h 548640"/>
              <a:gd name="connsiteX7" fmla="*/ 274320 w 548640"/>
              <a:gd name="connsiteY7" fmla="*/ 0 h 548640"/>
              <a:gd name="connsiteX8" fmla="*/ 548640 w 548640"/>
              <a:gd name="connsiteY8" fmla="*/ 274320 h 548640"/>
              <a:gd name="connsiteX9" fmla="*/ 274320 w 548640"/>
              <a:gd name="connsiteY9" fmla="*/ 548640 h 548640"/>
              <a:gd name="connsiteX10" fmla="*/ 0 w 548640"/>
              <a:gd name="connsiteY10" fmla="*/ 274320 h 548640"/>
              <a:gd name="connsiteX11" fmla="*/ 274320 w 548640"/>
              <a:gd name="connsiteY1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40" h="548640">
                <a:moveTo>
                  <a:pt x="205740" y="96520"/>
                </a:moveTo>
                <a:lnTo>
                  <a:pt x="205740" y="314960"/>
                </a:lnTo>
                <a:lnTo>
                  <a:pt x="137160" y="314960"/>
                </a:lnTo>
                <a:lnTo>
                  <a:pt x="274320" y="452120"/>
                </a:lnTo>
                <a:lnTo>
                  <a:pt x="411480" y="314960"/>
                </a:lnTo>
                <a:lnTo>
                  <a:pt x="342900" y="314960"/>
                </a:lnTo>
                <a:lnTo>
                  <a:pt x="342900" y="96520"/>
                </a:lnTo>
                <a:close/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1224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Sales tips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3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6" name="1990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38242"/>
            <a:ext cx="12192000" cy="5005383"/>
            <a:chOff x="0" y="1138242"/>
            <a:chExt cx="12192000" cy="5005383"/>
          </a:xfrm>
        </p:grpSpPr>
        <p:sp>
          <p:nvSpPr>
            <p:cNvPr id="7" name="ïṣlîďe">
              <a:extLst>
                <a:ext uri="{FF2B5EF4-FFF2-40B4-BE49-F238E27FC236}">
                  <a16:creationId xmlns:a16="http://schemas.microsoft.com/office/drawing/2014/main" id="{A384C7A7-E53E-4D47-8261-7075177DC622}"/>
                </a:ext>
              </a:extLst>
            </p:cNvPr>
            <p:cNvSpPr/>
            <p:nvPr/>
          </p:nvSpPr>
          <p:spPr>
            <a:xfrm>
              <a:off x="0" y="1138242"/>
              <a:ext cx="12192000" cy="2425758"/>
            </a:xfrm>
            <a:prstGeom prst="rect">
              <a:avLst/>
            </a:prstGeom>
            <a:blipFill dpi="0" rotWithShape="1">
              <a:blip r:embed="rId4"/>
              <a:srcRect/>
              <a:tile tx="-2540000" ty="-62230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dirty="0">
                <a:cs typeface="+mn-ea"/>
                <a:sym typeface="+mn-lt"/>
              </a:endParaRPr>
            </a:p>
          </p:txBody>
        </p:sp>
        <p:grpSp>
          <p:nvGrpSpPr>
            <p:cNvPr id="8" name="îsľïďê">
              <a:extLst>
                <a:ext uri="{FF2B5EF4-FFF2-40B4-BE49-F238E27FC236}">
                  <a16:creationId xmlns:a16="http://schemas.microsoft.com/office/drawing/2014/main" id="{78854422-8491-40A2-A317-DFB48371E383}"/>
                </a:ext>
              </a:extLst>
            </p:cNvPr>
            <p:cNvGrpSpPr/>
            <p:nvPr/>
          </p:nvGrpSpPr>
          <p:grpSpPr>
            <a:xfrm>
              <a:off x="4340206" y="3096148"/>
              <a:ext cx="3510001" cy="2239090"/>
              <a:chOff x="4341000" y="3096148"/>
              <a:chExt cx="3510001" cy="2239090"/>
            </a:xfrm>
          </p:grpSpPr>
          <p:grpSp>
            <p:nvGrpSpPr>
              <p:cNvPr id="27" name="i$ḷíḋè">
                <a:extLst>
                  <a:ext uri="{FF2B5EF4-FFF2-40B4-BE49-F238E27FC236}">
                    <a16:creationId xmlns:a16="http://schemas.microsoft.com/office/drawing/2014/main" id="{EA726A49-9E2F-46AA-B3A6-35AA786E01A9}"/>
                  </a:ext>
                </a:extLst>
              </p:cNvPr>
              <p:cNvGrpSpPr/>
              <p:nvPr/>
            </p:nvGrpSpPr>
            <p:grpSpPr>
              <a:xfrm>
                <a:off x="5615253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33" name="íŝḷîḍè">
                  <a:extLst>
                    <a:ext uri="{FF2B5EF4-FFF2-40B4-BE49-F238E27FC236}">
                      <a16:creationId xmlns:a16="http://schemas.microsoft.com/office/drawing/2014/main" id="{20941F9B-4D36-446A-9CD4-4A3EA7E72454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ïṩľide">
                  <a:extLst>
                    <a:ext uri="{FF2B5EF4-FFF2-40B4-BE49-F238E27FC236}">
                      <a16:creationId xmlns:a16="http://schemas.microsoft.com/office/drawing/2014/main" id="{11B1CFB2-1D9F-4B94-8613-2029A2297030}"/>
                    </a:ext>
                  </a:extLst>
                </p:cNvPr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í$ḻîḑè">
                <a:extLst>
                  <a:ext uri="{FF2B5EF4-FFF2-40B4-BE49-F238E27FC236}">
                    <a16:creationId xmlns:a16="http://schemas.microsoft.com/office/drawing/2014/main" id="{8EB82400-C661-44EA-84E1-56999FAC82DD}"/>
                  </a:ext>
                </a:extLst>
              </p:cNvPr>
              <p:cNvGrpSpPr/>
              <p:nvPr/>
            </p:nvGrpSpPr>
            <p:grpSpPr>
              <a:xfrm>
                <a:off x="4341000" y="4910506"/>
                <a:ext cx="3510001" cy="424732"/>
                <a:chOff x="1638039" y="5131298"/>
                <a:chExt cx="5503186" cy="424732"/>
              </a:xfrm>
            </p:grpSpPr>
            <p:sp>
              <p:nvSpPr>
                <p:cNvPr id="30" name="ïṧlîḍè">
                  <a:extLst>
                    <a:ext uri="{FF2B5EF4-FFF2-40B4-BE49-F238E27FC236}">
                      <a16:creationId xmlns:a16="http://schemas.microsoft.com/office/drawing/2014/main" id="{E31CD705-FA69-4A5C-B0A9-6DFEE1839E26}"/>
                    </a:ext>
                  </a:extLst>
                </p:cNvPr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1600" kern="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í$1ïḋé">
                  <a:extLst>
                    <a:ext uri="{FF2B5EF4-FFF2-40B4-BE49-F238E27FC236}">
                      <a16:creationId xmlns:a16="http://schemas.microsoft.com/office/drawing/2014/main" id="{F12035BC-3A9E-441D-B774-E8EFCF17EE89}"/>
                    </a:ext>
                  </a:extLst>
                </p:cNvPr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1600" kern="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iS1iḓe">
                  <a:extLst>
                    <a:ext uri="{FF2B5EF4-FFF2-40B4-BE49-F238E27FC236}">
                      <a16:creationId xmlns:a16="http://schemas.microsoft.com/office/drawing/2014/main" id="{8CA3FDBD-9042-432B-92C3-3E80280C4C3D}"/>
                    </a:ext>
                  </a:extLst>
                </p:cNvPr>
                <p:cNvSpPr/>
                <p:nvPr/>
              </p:nvSpPr>
              <p:spPr>
                <a:xfrm>
                  <a:off x="5328327" y="5131298"/>
                  <a:ext cx="1812898" cy="42473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Text</a:t>
                  </a:r>
                </a:p>
              </p:txBody>
            </p:sp>
          </p:grpSp>
          <p:sp>
            <p:nvSpPr>
              <p:cNvPr id="29" name="işľíḓê">
                <a:extLst>
                  <a:ext uri="{FF2B5EF4-FFF2-40B4-BE49-F238E27FC236}">
                    <a16:creationId xmlns:a16="http://schemas.microsoft.com/office/drawing/2014/main" id="{376FD0C5-BC42-4F75-A499-40D85771E9F0}"/>
                  </a:ext>
                </a:extLst>
              </p:cNvPr>
              <p:cNvSpPr/>
              <p:nvPr/>
            </p:nvSpPr>
            <p:spPr>
              <a:xfrm>
                <a:off x="5153775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Enter the title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îṥḻïḋê">
              <a:extLst>
                <a:ext uri="{FF2B5EF4-FFF2-40B4-BE49-F238E27FC236}">
                  <a16:creationId xmlns:a16="http://schemas.microsoft.com/office/drawing/2014/main" id="{F05B76B9-221D-4D37-A2A2-F2D5E2FDFCEC}"/>
                </a:ext>
              </a:extLst>
            </p:cNvPr>
            <p:cNvGrpSpPr/>
            <p:nvPr/>
          </p:nvGrpSpPr>
          <p:grpSpPr>
            <a:xfrm>
              <a:off x="669925" y="3096148"/>
              <a:ext cx="2333145" cy="2239090"/>
              <a:chOff x="1272152" y="3096148"/>
              <a:chExt cx="2333145" cy="2239090"/>
            </a:xfrm>
          </p:grpSpPr>
          <p:grpSp>
            <p:nvGrpSpPr>
              <p:cNvPr id="20" name="îslïḑè">
                <a:extLst>
                  <a:ext uri="{FF2B5EF4-FFF2-40B4-BE49-F238E27FC236}">
                    <a16:creationId xmlns:a16="http://schemas.microsoft.com/office/drawing/2014/main" id="{4F74F0B1-0D1B-45F1-8F89-23AE97C815C0}"/>
                  </a:ext>
                </a:extLst>
              </p:cNvPr>
              <p:cNvGrpSpPr/>
              <p:nvPr/>
            </p:nvGrpSpPr>
            <p:grpSpPr>
              <a:xfrm>
                <a:off x="1957976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25" name="íṣḷíḓè">
                  <a:extLst>
                    <a:ext uri="{FF2B5EF4-FFF2-40B4-BE49-F238E27FC236}">
                      <a16:creationId xmlns:a16="http://schemas.microsoft.com/office/drawing/2014/main" id="{02342697-6D57-4700-8A72-8E9957483A0A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íṩḻîḍè">
                  <a:extLst>
                    <a:ext uri="{FF2B5EF4-FFF2-40B4-BE49-F238E27FC236}">
                      <a16:creationId xmlns:a16="http://schemas.microsoft.com/office/drawing/2014/main" id="{CB896561-BCE4-4CB8-8358-97249B206A7E}"/>
                    </a:ext>
                  </a:extLst>
                </p:cNvPr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ï$ḷîdè">
                <a:extLst>
                  <a:ext uri="{FF2B5EF4-FFF2-40B4-BE49-F238E27FC236}">
                    <a16:creationId xmlns:a16="http://schemas.microsoft.com/office/drawing/2014/main" id="{AB9F5E23-335D-4A60-BBF5-6726896137E1}"/>
                  </a:ext>
                </a:extLst>
              </p:cNvPr>
              <p:cNvGrpSpPr/>
              <p:nvPr/>
            </p:nvGrpSpPr>
            <p:grpSpPr>
              <a:xfrm>
                <a:off x="1272152" y="4910506"/>
                <a:ext cx="2333145" cy="424732"/>
                <a:chOff x="1638039" y="5131298"/>
                <a:chExt cx="3658042" cy="424732"/>
              </a:xfrm>
            </p:grpSpPr>
            <p:sp>
              <p:nvSpPr>
                <p:cNvPr id="23" name="íslïḍê">
                  <a:extLst>
                    <a:ext uri="{FF2B5EF4-FFF2-40B4-BE49-F238E27FC236}">
                      <a16:creationId xmlns:a16="http://schemas.microsoft.com/office/drawing/2014/main" id="{9888293D-F5E8-48E6-9C84-EFD1A95808F0}"/>
                    </a:ext>
                  </a:extLst>
                </p:cNvPr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1600" kern="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iṩľiḓè">
                  <a:extLst>
                    <a:ext uri="{FF2B5EF4-FFF2-40B4-BE49-F238E27FC236}">
                      <a16:creationId xmlns:a16="http://schemas.microsoft.com/office/drawing/2014/main" id="{6BF39019-68E2-497F-B864-343FDD1C3AE6}"/>
                    </a:ext>
                  </a:extLst>
                </p:cNvPr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1600" kern="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íṧļide">
                <a:extLst>
                  <a:ext uri="{FF2B5EF4-FFF2-40B4-BE49-F238E27FC236}">
                    <a16:creationId xmlns:a16="http://schemas.microsoft.com/office/drawing/2014/main" id="{BB04F06C-35D3-4C95-B987-9CB589A44CBC}"/>
                  </a:ext>
                </a:extLst>
              </p:cNvPr>
              <p:cNvSpPr/>
              <p:nvPr/>
            </p:nvSpPr>
            <p:spPr>
              <a:xfrm>
                <a:off x="1496498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Enter the title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íŝļîḍé">
              <a:extLst>
                <a:ext uri="{FF2B5EF4-FFF2-40B4-BE49-F238E27FC236}">
                  <a16:creationId xmlns:a16="http://schemas.microsoft.com/office/drawing/2014/main" id="{352F270D-6F7F-4D95-8B69-1D6AF8F212A1}"/>
                </a:ext>
              </a:extLst>
            </p:cNvPr>
            <p:cNvGrpSpPr/>
            <p:nvPr/>
          </p:nvGrpSpPr>
          <p:grpSpPr>
            <a:xfrm>
              <a:off x="9187344" y="3096148"/>
              <a:ext cx="2333145" cy="2239090"/>
              <a:chOff x="1272152" y="3096148"/>
              <a:chExt cx="2333145" cy="2239090"/>
            </a:xfrm>
          </p:grpSpPr>
          <p:grpSp>
            <p:nvGrpSpPr>
              <p:cNvPr id="13" name="ïṩḻiḋe">
                <a:extLst>
                  <a:ext uri="{FF2B5EF4-FFF2-40B4-BE49-F238E27FC236}">
                    <a16:creationId xmlns:a16="http://schemas.microsoft.com/office/drawing/2014/main" id="{2C894FB5-EC30-4FBF-B7DE-BF285DE0B656}"/>
                  </a:ext>
                </a:extLst>
              </p:cNvPr>
              <p:cNvGrpSpPr/>
              <p:nvPr/>
            </p:nvGrpSpPr>
            <p:grpSpPr>
              <a:xfrm>
                <a:off x="1957976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18" name="îṥ1iḍê">
                  <a:extLst>
                    <a:ext uri="{FF2B5EF4-FFF2-40B4-BE49-F238E27FC236}">
                      <a16:creationId xmlns:a16="http://schemas.microsoft.com/office/drawing/2014/main" id="{E5D7330A-1BBD-4FDD-9CCB-A9A54BA15B43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îšľïḑê">
                  <a:extLst>
                    <a:ext uri="{FF2B5EF4-FFF2-40B4-BE49-F238E27FC236}">
                      <a16:creationId xmlns:a16="http://schemas.microsoft.com/office/drawing/2014/main" id="{BCCD880D-EAC4-4F67-8675-D6D5600C0063}"/>
                    </a:ext>
                  </a:extLst>
                </p:cNvPr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íSľîḓé">
                <a:extLst>
                  <a:ext uri="{FF2B5EF4-FFF2-40B4-BE49-F238E27FC236}">
                    <a16:creationId xmlns:a16="http://schemas.microsoft.com/office/drawing/2014/main" id="{0C1FC1D1-8877-4199-A6A6-E3E7BB3D5199}"/>
                  </a:ext>
                </a:extLst>
              </p:cNvPr>
              <p:cNvGrpSpPr/>
              <p:nvPr/>
            </p:nvGrpSpPr>
            <p:grpSpPr>
              <a:xfrm>
                <a:off x="1272152" y="4910506"/>
                <a:ext cx="2333145" cy="424732"/>
                <a:chOff x="1638039" y="5131298"/>
                <a:chExt cx="3658042" cy="424732"/>
              </a:xfrm>
            </p:grpSpPr>
            <p:sp>
              <p:nvSpPr>
                <p:cNvPr id="16" name="îṩļîḓé">
                  <a:extLst>
                    <a:ext uri="{FF2B5EF4-FFF2-40B4-BE49-F238E27FC236}">
                      <a16:creationId xmlns:a16="http://schemas.microsoft.com/office/drawing/2014/main" id="{4BC624C2-9CBA-4665-964F-1DDBB4865B4E}"/>
                    </a:ext>
                  </a:extLst>
                </p:cNvPr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1600" kern="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ï$ļîḍè">
                  <a:extLst>
                    <a:ext uri="{FF2B5EF4-FFF2-40B4-BE49-F238E27FC236}">
                      <a16:creationId xmlns:a16="http://schemas.microsoft.com/office/drawing/2014/main" id="{8116F325-6E40-4DE2-92E9-0035F28799BB}"/>
                    </a:ext>
                  </a:extLst>
                </p:cNvPr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1600" kern="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îSḻíḋê">
                <a:extLst>
                  <a:ext uri="{FF2B5EF4-FFF2-40B4-BE49-F238E27FC236}">
                    <a16:creationId xmlns:a16="http://schemas.microsoft.com/office/drawing/2014/main" id="{CAA2F9DF-127C-4881-B8B9-AE297A79AAEE}"/>
                  </a:ext>
                </a:extLst>
              </p:cNvPr>
              <p:cNvSpPr/>
              <p:nvPr/>
            </p:nvSpPr>
            <p:spPr>
              <a:xfrm>
                <a:off x="1496498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Enter the title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6C08447-0B4E-4AC0-943C-266F6F22363D}"/>
                </a:ext>
              </a:extLst>
            </p:cNvPr>
            <p:cNvCxnSpPr/>
            <p:nvPr/>
          </p:nvCxnSpPr>
          <p:spPr>
            <a:xfrm>
              <a:off x="3801000" y="3805471"/>
              <a:ext cx="0" cy="233815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4418C70-6A8B-4726-AC08-23A34D2F0C96}"/>
                </a:ext>
              </a:extLst>
            </p:cNvPr>
            <p:cNvCxnSpPr/>
            <p:nvPr/>
          </p:nvCxnSpPr>
          <p:spPr>
            <a:xfrm>
              <a:off x="8481000" y="3805471"/>
              <a:ext cx="0" cy="233815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57821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Sales tips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3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8" name="12115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628800"/>
            <a:ext cx="11243649" cy="4358370"/>
            <a:chOff x="0" y="1628800"/>
            <a:chExt cx="11243649" cy="4358370"/>
          </a:xfrm>
        </p:grpSpPr>
        <p:sp>
          <p:nvSpPr>
            <p:cNvPr id="39" name="íS1iḓé">
              <a:extLst>
                <a:ext uri="{FF2B5EF4-FFF2-40B4-BE49-F238E27FC236}">
                  <a16:creationId xmlns:a16="http://schemas.microsoft.com/office/drawing/2014/main" id="{9B9AB2EC-9E0E-48F3-96C8-AFC0E517E25A}"/>
                </a:ext>
              </a:extLst>
            </p:cNvPr>
            <p:cNvSpPr/>
            <p:nvPr/>
          </p:nvSpPr>
          <p:spPr>
            <a:xfrm>
              <a:off x="948351" y="1628800"/>
              <a:ext cx="3240360" cy="2304256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tile tx="95250" ty="-2540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ïsḷïdè">
              <a:extLst>
                <a:ext uri="{FF2B5EF4-FFF2-40B4-BE49-F238E27FC236}">
                  <a16:creationId xmlns:a16="http://schemas.microsoft.com/office/drawing/2014/main" id="{AF8615AB-987A-485E-90A0-832513FFCEB7}"/>
                </a:ext>
              </a:extLst>
            </p:cNvPr>
            <p:cNvSpPr/>
            <p:nvPr/>
          </p:nvSpPr>
          <p:spPr>
            <a:xfrm>
              <a:off x="948351" y="3501008"/>
              <a:ext cx="3240360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iṣḻiḋê">
              <a:extLst>
                <a:ext uri="{FF2B5EF4-FFF2-40B4-BE49-F238E27FC236}">
                  <a16:creationId xmlns:a16="http://schemas.microsoft.com/office/drawing/2014/main" id="{B0D288B9-DB00-4D12-84C7-CE3A0D46D00A}"/>
                </a:ext>
              </a:extLst>
            </p:cNvPr>
            <p:cNvGrpSpPr/>
            <p:nvPr/>
          </p:nvGrpSpPr>
          <p:grpSpPr>
            <a:xfrm>
              <a:off x="1279517" y="4827199"/>
              <a:ext cx="2578029" cy="1159971"/>
              <a:chOff x="8662573" y="1404933"/>
              <a:chExt cx="2578029" cy="1159971"/>
            </a:xfrm>
          </p:grpSpPr>
          <p:sp>
            <p:nvSpPr>
              <p:cNvPr id="59" name="iŝlîḓè">
                <a:extLst>
                  <a:ext uri="{FF2B5EF4-FFF2-40B4-BE49-F238E27FC236}">
                    <a16:creationId xmlns:a16="http://schemas.microsoft.com/office/drawing/2014/main" id="{CAFADA3F-D86C-4D18-9F13-0D96B78C9892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60" name="îSlíďe">
                <a:extLst>
                  <a:ext uri="{FF2B5EF4-FFF2-40B4-BE49-F238E27FC236}">
                    <a16:creationId xmlns:a16="http://schemas.microsoft.com/office/drawing/2014/main" id="{872DB712-3365-46F9-AFD7-6DD7F7BA3893}"/>
                  </a:ext>
                </a:extLst>
              </p:cNvPr>
              <p:cNvSpPr/>
              <p:nvPr/>
            </p:nvSpPr>
            <p:spPr>
              <a:xfrm>
                <a:off x="8662573" y="1404933"/>
                <a:ext cx="2578029" cy="434963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2000" b="1" i="1" dirty="0"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sp>
          <p:nvSpPr>
            <p:cNvPr id="42" name="i$ľïde">
              <a:extLst>
                <a:ext uri="{FF2B5EF4-FFF2-40B4-BE49-F238E27FC236}">
                  <a16:creationId xmlns:a16="http://schemas.microsoft.com/office/drawing/2014/main" id="{62289DD7-94A0-408A-9E7C-C7E68900E071}"/>
                </a:ext>
              </a:extLst>
            </p:cNvPr>
            <p:cNvSpPr/>
            <p:nvPr/>
          </p:nvSpPr>
          <p:spPr>
            <a:xfrm>
              <a:off x="4475820" y="1628800"/>
              <a:ext cx="3240360" cy="2304256"/>
            </a:xfrm>
            <a:prstGeom prst="rect">
              <a:avLst/>
            </a:prstGeom>
            <a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íSḷîďè">
              <a:extLst>
                <a:ext uri="{FF2B5EF4-FFF2-40B4-BE49-F238E27FC236}">
                  <a16:creationId xmlns:a16="http://schemas.microsoft.com/office/drawing/2014/main" id="{D03D763F-D77C-44FB-B5DF-CBA8B583360E}"/>
                </a:ext>
              </a:extLst>
            </p:cNvPr>
            <p:cNvGrpSpPr/>
            <p:nvPr/>
          </p:nvGrpSpPr>
          <p:grpSpPr>
            <a:xfrm>
              <a:off x="4806986" y="4827199"/>
              <a:ext cx="2578029" cy="1159971"/>
              <a:chOff x="8662573" y="1404933"/>
              <a:chExt cx="2578029" cy="1159971"/>
            </a:xfrm>
          </p:grpSpPr>
          <p:sp>
            <p:nvSpPr>
              <p:cNvPr id="57" name="iŝḻíḋe">
                <a:extLst>
                  <a:ext uri="{FF2B5EF4-FFF2-40B4-BE49-F238E27FC236}">
                    <a16:creationId xmlns:a16="http://schemas.microsoft.com/office/drawing/2014/main" id="{46C7A5AC-F9E7-45D0-A589-0C26D9DB666B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58" name="îşḷíďè">
                <a:extLst>
                  <a:ext uri="{FF2B5EF4-FFF2-40B4-BE49-F238E27FC236}">
                    <a16:creationId xmlns:a16="http://schemas.microsoft.com/office/drawing/2014/main" id="{546F40D8-DA34-4237-985D-54C311939E9A}"/>
                  </a:ext>
                </a:extLst>
              </p:cNvPr>
              <p:cNvSpPr/>
              <p:nvPr/>
            </p:nvSpPr>
            <p:spPr>
              <a:xfrm>
                <a:off x="8662573" y="1404933"/>
                <a:ext cx="2578029" cy="434963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2000" b="1" i="1" dirty="0"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sp>
          <p:nvSpPr>
            <p:cNvPr id="44" name="îṥ1îḋè">
              <a:extLst>
                <a:ext uri="{FF2B5EF4-FFF2-40B4-BE49-F238E27FC236}">
                  <a16:creationId xmlns:a16="http://schemas.microsoft.com/office/drawing/2014/main" id="{800FD159-7FB2-48A8-B22A-D3E246E95B3D}"/>
                </a:ext>
              </a:extLst>
            </p:cNvPr>
            <p:cNvSpPr/>
            <p:nvPr/>
          </p:nvSpPr>
          <p:spPr>
            <a:xfrm>
              <a:off x="8003289" y="1628800"/>
              <a:ext cx="3240360" cy="2304256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tile tx="95250" ty="-2540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ïṧliďê">
              <a:extLst>
                <a:ext uri="{FF2B5EF4-FFF2-40B4-BE49-F238E27FC236}">
                  <a16:creationId xmlns:a16="http://schemas.microsoft.com/office/drawing/2014/main" id="{FB7141A6-FFDD-4B53-8EA2-50672BEE2A18}"/>
                </a:ext>
              </a:extLst>
            </p:cNvPr>
            <p:cNvGrpSpPr/>
            <p:nvPr/>
          </p:nvGrpSpPr>
          <p:grpSpPr>
            <a:xfrm>
              <a:off x="8334455" y="4827199"/>
              <a:ext cx="2578029" cy="1159971"/>
              <a:chOff x="8662573" y="1404933"/>
              <a:chExt cx="2578029" cy="1159971"/>
            </a:xfrm>
          </p:grpSpPr>
          <p:sp>
            <p:nvSpPr>
              <p:cNvPr id="55" name="ïṡḻîḋe">
                <a:extLst>
                  <a:ext uri="{FF2B5EF4-FFF2-40B4-BE49-F238E27FC236}">
                    <a16:creationId xmlns:a16="http://schemas.microsoft.com/office/drawing/2014/main" id="{A23A83E0-2C72-41B0-AEB7-918B0F64D2A8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56" name="iš1ïdé">
                <a:extLst>
                  <a:ext uri="{FF2B5EF4-FFF2-40B4-BE49-F238E27FC236}">
                    <a16:creationId xmlns:a16="http://schemas.microsoft.com/office/drawing/2014/main" id="{1D304C98-8B36-4D95-B1BF-A6C287C19FC4}"/>
                  </a:ext>
                </a:extLst>
              </p:cNvPr>
              <p:cNvSpPr/>
              <p:nvPr/>
            </p:nvSpPr>
            <p:spPr>
              <a:xfrm>
                <a:off x="8662573" y="1404933"/>
                <a:ext cx="2578029" cy="434963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2000" b="1" i="1" dirty="0"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AA166FCD-2C82-4BE0-98FA-D456916863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37112"/>
              <a:ext cx="10632504" cy="0"/>
            </a:xfrm>
            <a:prstGeom prst="straightConnector1">
              <a:avLst/>
            </a:prstGeom>
            <a:ln w="57150" cap="rnd">
              <a:solidFill>
                <a:schemeClr val="tx1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24B73A9-55AB-4347-B397-1A02AFFA87CE}"/>
                </a:ext>
              </a:extLst>
            </p:cNvPr>
            <p:cNvCxnSpPr>
              <a:cxnSpLocks/>
              <a:stCxn id="40" idx="2"/>
              <a:endCxn id="52" idx="1"/>
            </p:cNvCxnSpPr>
            <p:nvPr/>
          </p:nvCxnSpPr>
          <p:spPr>
            <a:xfrm>
              <a:off x="2568531" y="3933056"/>
              <a:ext cx="387913" cy="390087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F956132C-9B8A-4F3F-8693-A1A49696FA29}"/>
                </a:ext>
              </a:extLst>
            </p:cNvPr>
            <p:cNvCxnSpPr>
              <a:cxnSpLocks/>
              <a:stCxn id="50" idx="2"/>
              <a:endCxn id="53" idx="1"/>
            </p:cNvCxnSpPr>
            <p:nvPr/>
          </p:nvCxnSpPr>
          <p:spPr>
            <a:xfrm>
              <a:off x="6096000" y="3933056"/>
              <a:ext cx="385034" cy="390087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6D4D3ADA-3D18-47AF-A263-06382AAFEA9C}"/>
                </a:ext>
              </a:extLst>
            </p:cNvPr>
            <p:cNvCxnSpPr>
              <a:cxnSpLocks/>
              <a:stCxn id="51" idx="2"/>
              <a:endCxn id="54" idx="1"/>
            </p:cNvCxnSpPr>
            <p:nvPr/>
          </p:nvCxnSpPr>
          <p:spPr>
            <a:xfrm>
              <a:off x="9623469" y="3933056"/>
              <a:ext cx="336436" cy="390087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ş1îḓè">
              <a:extLst>
                <a:ext uri="{FF2B5EF4-FFF2-40B4-BE49-F238E27FC236}">
                  <a16:creationId xmlns:a16="http://schemas.microsoft.com/office/drawing/2014/main" id="{208DF89D-220A-47FC-ACBB-9A539129AAB0}"/>
                </a:ext>
              </a:extLst>
            </p:cNvPr>
            <p:cNvSpPr/>
            <p:nvPr/>
          </p:nvSpPr>
          <p:spPr>
            <a:xfrm>
              <a:off x="4475820" y="3501008"/>
              <a:ext cx="32403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51" name="îšľidé">
              <a:extLst>
                <a:ext uri="{FF2B5EF4-FFF2-40B4-BE49-F238E27FC236}">
                  <a16:creationId xmlns:a16="http://schemas.microsoft.com/office/drawing/2014/main" id="{54DB1690-1D61-4C58-8F56-012F95359D61}"/>
                </a:ext>
              </a:extLst>
            </p:cNvPr>
            <p:cNvSpPr/>
            <p:nvPr/>
          </p:nvSpPr>
          <p:spPr>
            <a:xfrm>
              <a:off x="8003289" y="3501008"/>
              <a:ext cx="3240360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î$lïḓè">
              <a:extLst>
                <a:ext uri="{FF2B5EF4-FFF2-40B4-BE49-F238E27FC236}">
                  <a16:creationId xmlns:a16="http://schemas.microsoft.com/office/drawing/2014/main" id="{B6813550-593A-40B7-99DC-E40B9CDA90F4}"/>
                </a:ext>
              </a:extLst>
            </p:cNvPr>
            <p:cNvSpPr/>
            <p:nvPr/>
          </p:nvSpPr>
          <p:spPr>
            <a:xfrm>
              <a:off x="2918187" y="4284886"/>
              <a:ext cx="261236" cy="261236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iṣ1idé">
              <a:extLst>
                <a:ext uri="{FF2B5EF4-FFF2-40B4-BE49-F238E27FC236}">
                  <a16:creationId xmlns:a16="http://schemas.microsoft.com/office/drawing/2014/main" id="{6401626E-5618-4416-A4F4-E25835055903}"/>
                </a:ext>
              </a:extLst>
            </p:cNvPr>
            <p:cNvSpPr/>
            <p:nvPr/>
          </p:nvSpPr>
          <p:spPr>
            <a:xfrm>
              <a:off x="6442777" y="4284886"/>
              <a:ext cx="261236" cy="261236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ṣļîḋè">
              <a:extLst>
                <a:ext uri="{FF2B5EF4-FFF2-40B4-BE49-F238E27FC236}">
                  <a16:creationId xmlns:a16="http://schemas.microsoft.com/office/drawing/2014/main" id="{64262DB3-9F1C-4C2C-8792-8BEEA3A59A6B}"/>
                </a:ext>
              </a:extLst>
            </p:cNvPr>
            <p:cNvSpPr/>
            <p:nvPr/>
          </p:nvSpPr>
          <p:spPr>
            <a:xfrm>
              <a:off x="9921648" y="4284886"/>
              <a:ext cx="261236" cy="261236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48658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Sales tips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3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25" name="ïṧḻïdè">
            <a:extLst>
              <a:ext uri="{FF2B5EF4-FFF2-40B4-BE49-F238E27FC236}">
                <a16:creationId xmlns:a16="http://schemas.microsoft.com/office/drawing/2014/main" id="{33FF29F4-CD7A-40D6-AAF8-7812B51509EE}"/>
              </a:ext>
            </a:extLst>
          </p:cNvPr>
          <p:cNvGrpSpPr/>
          <p:nvPr/>
        </p:nvGrpSpPr>
        <p:grpSpPr>
          <a:xfrm>
            <a:off x="682859" y="2995615"/>
            <a:ext cx="10766376" cy="3113848"/>
            <a:chOff x="682859" y="1321702"/>
            <a:chExt cx="10766376" cy="3113848"/>
          </a:xfrm>
        </p:grpSpPr>
        <p:grpSp>
          <p:nvGrpSpPr>
            <p:cNvPr id="28" name="îšḻîďé">
              <a:extLst>
                <a:ext uri="{FF2B5EF4-FFF2-40B4-BE49-F238E27FC236}">
                  <a16:creationId xmlns:a16="http://schemas.microsoft.com/office/drawing/2014/main" id="{0170BF00-D263-49E7-BD92-25D312ED8F48}"/>
                </a:ext>
              </a:extLst>
            </p:cNvPr>
            <p:cNvGrpSpPr/>
            <p:nvPr/>
          </p:nvGrpSpPr>
          <p:grpSpPr>
            <a:xfrm>
              <a:off x="682859" y="3199149"/>
              <a:ext cx="654042" cy="654041"/>
              <a:chOff x="2406922" y="2845390"/>
              <a:chExt cx="571222" cy="571221"/>
            </a:xfrm>
          </p:grpSpPr>
          <p:sp>
            <p:nvSpPr>
              <p:cNvPr id="51" name="iṧļíḑè">
                <a:extLst>
                  <a:ext uri="{FF2B5EF4-FFF2-40B4-BE49-F238E27FC236}">
                    <a16:creationId xmlns:a16="http://schemas.microsoft.com/office/drawing/2014/main" id="{5334B4CE-BB1A-4849-8BE4-7F14186E1FD5}"/>
                  </a:ext>
                </a:extLst>
              </p:cNvPr>
              <p:cNvSpPr/>
              <p:nvPr/>
            </p:nvSpPr>
            <p:spPr>
              <a:xfrm>
                <a:off x="2406922" y="2845390"/>
                <a:ext cx="571222" cy="5712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ïṡľîḓé">
                <a:extLst>
                  <a:ext uri="{FF2B5EF4-FFF2-40B4-BE49-F238E27FC236}">
                    <a16:creationId xmlns:a16="http://schemas.microsoft.com/office/drawing/2014/main" id="{B5274FFF-430B-4796-BBBC-8433023AAA42}"/>
                  </a:ext>
                </a:extLst>
              </p:cNvPr>
              <p:cNvSpPr/>
              <p:nvPr/>
            </p:nvSpPr>
            <p:spPr bwMode="auto">
              <a:xfrm>
                <a:off x="2540113" y="2978775"/>
                <a:ext cx="304843" cy="304449"/>
              </a:xfrm>
              <a:custGeom>
                <a:avLst/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işḷîḑè">
              <a:extLst>
                <a:ext uri="{FF2B5EF4-FFF2-40B4-BE49-F238E27FC236}">
                  <a16:creationId xmlns:a16="http://schemas.microsoft.com/office/drawing/2014/main" id="{77FB9894-D222-4888-853A-B2F24F193DFB}"/>
                </a:ext>
              </a:extLst>
            </p:cNvPr>
            <p:cNvSpPr/>
            <p:nvPr/>
          </p:nvSpPr>
          <p:spPr bwMode="auto">
            <a:xfrm>
              <a:off x="1393010" y="3550288"/>
              <a:ext cx="2505075" cy="88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Enter the title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  <a:endParaRPr lang="zh-CN" altLang="en-US" sz="1100" dirty="0">
                <a:cs typeface="+mn-ea"/>
                <a:sym typeface="+mn-lt"/>
              </a:endParaRPr>
            </a:p>
            <a:p>
              <a:pPr>
                <a:lnSpc>
                  <a:spcPct val="16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0" name="ï$1íḓe">
              <a:extLst>
                <a:ext uri="{FF2B5EF4-FFF2-40B4-BE49-F238E27FC236}">
                  <a16:creationId xmlns:a16="http://schemas.microsoft.com/office/drawing/2014/main" id="{5DE2B3AD-0751-408A-A134-3CF063FEBF3A}"/>
                </a:ext>
              </a:extLst>
            </p:cNvPr>
            <p:cNvSpPr txBox="1"/>
            <p:nvPr/>
          </p:nvSpPr>
          <p:spPr bwMode="auto">
            <a:xfrm>
              <a:off x="1393009" y="3199149"/>
              <a:ext cx="250507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</a:p>
          </p:txBody>
        </p:sp>
        <p:grpSp>
          <p:nvGrpSpPr>
            <p:cNvPr id="31" name="ïŝ1íďe">
              <a:extLst>
                <a:ext uri="{FF2B5EF4-FFF2-40B4-BE49-F238E27FC236}">
                  <a16:creationId xmlns:a16="http://schemas.microsoft.com/office/drawing/2014/main" id="{9ACDCB7C-E3C6-4617-9D85-CE2B77CB4354}"/>
                </a:ext>
              </a:extLst>
            </p:cNvPr>
            <p:cNvGrpSpPr/>
            <p:nvPr/>
          </p:nvGrpSpPr>
          <p:grpSpPr>
            <a:xfrm>
              <a:off x="4458433" y="3199149"/>
              <a:ext cx="654042" cy="654041"/>
              <a:chOff x="2406922" y="2845390"/>
              <a:chExt cx="571222" cy="571221"/>
            </a:xfrm>
          </p:grpSpPr>
          <p:sp>
            <p:nvSpPr>
              <p:cNvPr id="49" name="îşľíḑe">
                <a:extLst>
                  <a:ext uri="{FF2B5EF4-FFF2-40B4-BE49-F238E27FC236}">
                    <a16:creationId xmlns:a16="http://schemas.microsoft.com/office/drawing/2014/main" id="{810F0005-12DF-46AD-819B-82AB6548FA59}"/>
                  </a:ext>
                </a:extLst>
              </p:cNvPr>
              <p:cNvSpPr/>
              <p:nvPr/>
            </p:nvSpPr>
            <p:spPr>
              <a:xfrm>
                <a:off x="2406922" y="2845390"/>
                <a:ext cx="571222" cy="5712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ïšlíḓê">
                <a:extLst>
                  <a:ext uri="{FF2B5EF4-FFF2-40B4-BE49-F238E27FC236}">
                    <a16:creationId xmlns:a16="http://schemas.microsoft.com/office/drawing/2014/main" id="{FBB2BF24-2105-4435-9B7E-3C93D2255F6B}"/>
                  </a:ext>
                </a:extLst>
              </p:cNvPr>
              <p:cNvSpPr/>
              <p:nvPr/>
            </p:nvSpPr>
            <p:spPr bwMode="auto">
              <a:xfrm>
                <a:off x="2540113" y="2978775"/>
                <a:ext cx="304843" cy="304449"/>
              </a:xfrm>
              <a:custGeom>
                <a:avLst/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32" name="ïṡľîdê">
              <a:extLst>
                <a:ext uri="{FF2B5EF4-FFF2-40B4-BE49-F238E27FC236}">
                  <a16:creationId xmlns:a16="http://schemas.microsoft.com/office/drawing/2014/main" id="{BB1723D2-436E-4567-A4AE-54B36A916969}"/>
                </a:ext>
              </a:extLst>
            </p:cNvPr>
            <p:cNvSpPr/>
            <p:nvPr/>
          </p:nvSpPr>
          <p:spPr bwMode="auto">
            <a:xfrm>
              <a:off x="5168584" y="3550288"/>
              <a:ext cx="2505075" cy="88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Enter the title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  <a:endParaRPr lang="zh-CN" altLang="en-US" sz="1100" dirty="0">
                <a:cs typeface="+mn-ea"/>
                <a:sym typeface="+mn-lt"/>
              </a:endParaRPr>
            </a:p>
            <a:p>
              <a:pPr>
                <a:lnSpc>
                  <a:spcPct val="16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3" name="ïṧ1îḍè">
              <a:extLst>
                <a:ext uri="{FF2B5EF4-FFF2-40B4-BE49-F238E27FC236}">
                  <a16:creationId xmlns:a16="http://schemas.microsoft.com/office/drawing/2014/main" id="{6D91B92C-FAF1-469E-8ECF-D6CD59254781}"/>
                </a:ext>
              </a:extLst>
            </p:cNvPr>
            <p:cNvSpPr txBox="1"/>
            <p:nvPr/>
          </p:nvSpPr>
          <p:spPr bwMode="auto">
            <a:xfrm>
              <a:off x="5168584" y="3199149"/>
              <a:ext cx="250507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</a:p>
          </p:txBody>
        </p:sp>
        <p:grpSp>
          <p:nvGrpSpPr>
            <p:cNvPr id="34" name="ïŝ1ídè">
              <a:extLst>
                <a:ext uri="{FF2B5EF4-FFF2-40B4-BE49-F238E27FC236}">
                  <a16:creationId xmlns:a16="http://schemas.microsoft.com/office/drawing/2014/main" id="{863E3A75-2E9F-4A8D-B55F-767C1B12B547}"/>
                </a:ext>
              </a:extLst>
            </p:cNvPr>
            <p:cNvGrpSpPr/>
            <p:nvPr/>
          </p:nvGrpSpPr>
          <p:grpSpPr>
            <a:xfrm>
              <a:off x="8234009" y="3199149"/>
              <a:ext cx="654042" cy="654041"/>
              <a:chOff x="2406922" y="2845390"/>
              <a:chExt cx="571222" cy="571221"/>
            </a:xfrm>
          </p:grpSpPr>
          <p:sp>
            <p:nvSpPr>
              <p:cNvPr id="47" name="îṡḷïḋé">
                <a:extLst>
                  <a:ext uri="{FF2B5EF4-FFF2-40B4-BE49-F238E27FC236}">
                    <a16:creationId xmlns:a16="http://schemas.microsoft.com/office/drawing/2014/main" id="{6642D50A-7E2D-457B-B414-8538DE2B0ABC}"/>
                  </a:ext>
                </a:extLst>
              </p:cNvPr>
              <p:cNvSpPr/>
              <p:nvPr/>
            </p:nvSpPr>
            <p:spPr>
              <a:xfrm>
                <a:off x="2406922" y="2845390"/>
                <a:ext cx="571222" cy="5712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iŝ1íḑé">
                <a:extLst>
                  <a:ext uri="{FF2B5EF4-FFF2-40B4-BE49-F238E27FC236}">
                    <a16:creationId xmlns:a16="http://schemas.microsoft.com/office/drawing/2014/main" id="{0E96FEF5-2988-4ED6-AA8F-736B2102B6C1}"/>
                  </a:ext>
                </a:extLst>
              </p:cNvPr>
              <p:cNvSpPr/>
              <p:nvPr/>
            </p:nvSpPr>
            <p:spPr bwMode="auto">
              <a:xfrm>
                <a:off x="2540113" y="2978775"/>
                <a:ext cx="304843" cy="304449"/>
              </a:xfrm>
              <a:custGeom>
                <a:avLst/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35" name="ïṥḷiḓê">
              <a:extLst>
                <a:ext uri="{FF2B5EF4-FFF2-40B4-BE49-F238E27FC236}">
                  <a16:creationId xmlns:a16="http://schemas.microsoft.com/office/drawing/2014/main" id="{056C6D92-DE8C-42D1-A27D-06EC36DEEA8C}"/>
                </a:ext>
              </a:extLst>
            </p:cNvPr>
            <p:cNvSpPr/>
            <p:nvPr/>
          </p:nvSpPr>
          <p:spPr bwMode="auto">
            <a:xfrm>
              <a:off x="8944160" y="3550288"/>
              <a:ext cx="2505075" cy="88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Enter the title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  <a:endParaRPr lang="zh-CN" altLang="en-US" sz="1100" dirty="0">
                <a:cs typeface="+mn-ea"/>
                <a:sym typeface="+mn-lt"/>
              </a:endParaRPr>
            </a:p>
            <a:p>
              <a:pPr>
                <a:lnSpc>
                  <a:spcPct val="16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6" name="íṧ1ïďe">
              <a:extLst>
                <a:ext uri="{FF2B5EF4-FFF2-40B4-BE49-F238E27FC236}">
                  <a16:creationId xmlns:a16="http://schemas.microsoft.com/office/drawing/2014/main" id="{10242C2E-678B-493C-BC8A-D6B09A8855B5}"/>
                </a:ext>
              </a:extLst>
            </p:cNvPr>
            <p:cNvSpPr txBox="1"/>
            <p:nvPr/>
          </p:nvSpPr>
          <p:spPr bwMode="auto">
            <a:xfrm>
              <a:off x="8944159" y="3199149"/>
              <a:ext cx="250507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</a:p>
          </p:txBody>
        </p:sp>
        <p:grpSp>
          <p:nvGrpSpPr>
            <p:cNvPr id="37" name="i$ľiḋe">
              <a:extLst>
                <a:ext uri="{FF2B5EF4-FFF2-40B4-BE49-F238E27FC236}">
                  <a16:creationId xmlns:a16="http://schemas.microsoft.com/office/drawing/2014/main" id="{7BF92D98-FE7D-4CCA-8C3E-4CB0DF85BC87}"/>
                </a:ext>
              </a:extLst>
            </p:cNvPr>
            <p:cNvGrpSpPr/>
            <p:nvPr/>
          </p:nvGrpSpPr>
          <p:grpSpPr>
            <a:xfrm>
              <a:off x="2570646" y="1321702"/>
              <a:ext cx="654042" cy="654041"/>
              <a:chOff x="2406922" y="2845390"/>
              <a:chExt cx="571222" cy="571221"/>
            </a:xfrm>
          </p:grpSpPr>
          <p:sp>
            <p:nvSpPr>
              <p:cNvPr id="45" name="ïsliḍê">
                <a:extLst>
                  <a:ext uri="{FF2B5EF4-FFF2-40B4-BE49-F238E27FC236}">
                    <a16:creationId xmlns:a16="http://schemas.microsoft.com/office/drawing/2014/main" id="{450C8CF6-0FDC-484E-9056-DA7F3B7CE07B}"/>
                  </a:ext>
                </a:extLst>
              </p:cNvPr>
              <p:cNvSpPr/>
              <p:nvPr/>
            </p:nvSpPr>
            <p:spPr>
              <a:xfrm>
                <a:off x="2406922" y="2845390"/>
                <a:ext cx="571222" cy="5712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isļiďe">
                <a:extLst>
                  <a:ext uri="{FF2B5EF4-FFF2-40B4-BE49-F238E27FC236}">
                    <a16:creationId xmlns:a16="http://schemas.microsoft.com/office/drawing/2014/main" id="{829AFF50-DF02-4945-B7AA-BFE0D7EA43AF}"/>
                  </a:ext>
                </a:extLst>
              </p:cNvPr>
              <p:cNvSpPr/>
              <p:nvPr/>
            </p:nvSpPr>
            <p:spPr bwMode="auto">
              <a:xfrm>
                <a:off x="2540113" y="2978775"/>
                <a:ext cx="304843" cy="304449"/>
              </a:xfrm>
              <a:custGeom>
                <a:avLst/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38" name="íşḷîḍe">
              <a:extLst>
                <a:ext uri="{FF2B5EF4-FFF2-40B4-BE49-F238E27FC236}">
                  <a16:creationId xmlns:a16="http://schemas.microsoft.com/office/drawing/2014/main" id="{5BED58B1-332E-47A5-8766-F5E3412B8565}"/>
                </a:ext>
              </a:extLst>
            </p:cNvPr>
            <p:cNvSpPr/>
            <p:nvPr/>
          </p:nvSpPr>
          <p:spPr bwMode="auto">
            <a:xfrm>
              <a:off x="3280797" y="1672841"/>
              <a:ext cx="2505075" cy="88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Enter the title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  <a:endParaRPr lang="zh-CN" altLang="en-US" sz="1100" dirty="0">
                <a:cs typeface="+mn-ea"/>
                <a:sym typeface="+mn-lt"/>
              </a:endParaRPr>
            </a:p>
            <a:p>
              <a:pPr>
                <a:lnSpc>
                  <a:spcPct val="16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9" name="ïṡḻïḓè">
              <a:extLst>
                <a:ext uri="{FF2B5EF4-FFF2-40B4-BE49-F238E27FC236}">
                  <a16:creationId xmlns:a16="http://schemas.microsoft.com/office/drawing/2014/main" id="{FC7678FF-9664-4ABD-B5F7-970608DD4B15}"/>
                </a:ext>
              </a:extLst>
            </p:cNvPr>
            <p:cNvSpPr txBox="1"/>
            <p:nvPr/>
          </p:nvSpPr>
          <p:spPr bwMode="auto">
            <a:xfrm>
              <a:off x="3280796" y="1321702"/>
              <a:ext cx="250507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</a:p>
          </p:txBody>
        </p:sp>
        <p:grpSp>
          <p:nvGrpSpPr>
            <p:cNvPr id="40" name="ïṧḻîdé">
              <a:extLst>
                <a:ext uri="{FF2B5EF4-FFF2-40B4-BE49-F238E27FC236}">
                  <a16:creationId xmlns:a16="http://schemas.microsoft.com/office/drawing/2014/main" id="{5774B99B-1E77-491C-A74D-C1BC2C171584}"/>
                </a:ext>
              </a:extLst>
            </p:cNvPr>
            <p:cNvGrpSpPr/>
            <p:nvPr/>
          </p:nvGrpSpPr>
          <p:grpSpPr>
            <a:xfrm>
              <a:off x="6346221" y="1321702"/>
              <a:ext cx="654042" cy="654041"/>
              <a:chOff x="2406922" y="2845390"/>
              <a:chExt cx="571222" cy="571221"/>
            </a:xfrm>
          </p:grpSpPr>
          <p:sp>
            <p:nvSpPr>
              <p:cNvPr id="43" name="iṧ1iḋé">
                <a:extLst>
                  <a:ext uri="{FF2B5EF4-FFF2-40B4-BE49-F238E27FC236}">
                    <a16:creationId xmlns:a16="http://schemas.microsoft.com/office/drawing/2014/main" id="{3FF43C50-4AC3-4318-8DB6-7E64BD9A293E}"/>
                  </a:ext>
                </a:extLst>
              </p:cNvPr>
              <p:cNvSpPr/>
              <p:nvPr/>
            </p:nvSpPr>
            <p:spPr>
              <a:xfrm>
                <a:off x="2406922" y="2845390"/>
                <a:ext cx="571222" cy="5712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iṣļîďe">
                <a:extLst>
                  <a:ext uri="{FF2B5EF4-FFF2-40B4-BE49-F238E27FC236}">
                    <a16:creationId xmlns:a16="http://schemas.microsoft.com/office/drawing/2014/main" id="{CD22043E-22F3-418F-9CC2-24A6C00FF95C}"/>
                  </a:ext>
                </a:extLst>
              </p:cNvPr>
              <p:cNvSpPr/>
              <p:nvPr/>
            </p:nvSpPr>
            <p:spPr bwMode="auto">
              <a:xfrm>
                <a:off x="2540113" y="2978775"/>
                <a:ext cx="304843" cy="304449"/>
              </a:xfrm>
              <a:custGeom>
                <a:avLst/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îšliḍè">
              <a:extLst>
                <a:ext uri="{FF2B5EF4-FFF2-40B4-BE49-F238E27FC236}">
                  <a16:creationId xmlns:a16="http://schemas.microsoft.com/office/drawing/2014/main" id="{2626C5B2-39D5-4CA9-9C6C-D72AAA5D4D5B}"/>
                </a:ext>
              </a:extLst>
            </p:cNvPr>
            <p:cNvSpPr/>
            <p:nvPr/>
          </p:nvSpPr>
          <p:spPr bwMode="auto">
            <a:xfrm>
              <a:off x="7056372" y="1672841"/>
              <a:ext cx="2505075" cy="88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Enter the title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  <a:endParaRPr lang="zh-CN" altLang="en-US" sz="1100" dirty="0">
                <a:cs typeface="+mn-ea"/>
                <a:sym typeface="+mn-lt"/>
              </a:endParaRPr>
            </a:p>
            <a:p>
              <a:pPr>
                <a:lnSpc>
                  <a:spcPct val="16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42" name="ïŝļîḓê">
              <a:extLst>
                <a:ext uri="{FF2B5EF4-FFF2-40B4-BE49-F238E27FC236}">
                  <a16:creationId xmlns:a16="http://schemas.microsoft.com/office/drawing/2014/main" id="{C9D39CEF-6ADE-4317-82D3-AEB69467DF0A}"/>
                </a:ext>
              </a:extLst>
            </p:cNvPr>
            <p:cNvSpPr txBox="1"/>
            <p:nvPr/>
          </p:nvSpPr>
          <p:spPr bwMode="auto">
            <a:xfrm>
              <a:off x="7056371" y="1321702"/>
              <a:ext cx="250507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 b="1" dirty="0"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26" name="iṧľiḋè">
            <a:extLst>
              <a:ext uri="{FF2B5EF4-FFF2-40B4-BE49-F238E27FC236}">
                <a16:creationId xmlns:a16="http://schemas.microsoft.com/office/drawing/2014/main" id="{ACC38E64-1ED7-43D0-9E64-72BEF63F2583}"/>
              </a:ext>
            </a:extLst>
          </p:cNvPr>
          <p:cNvSpPr/>
          <p:nvPr/>
        </p:nvSpPr>
        <p:spPr>
          <a:xfrm>
            <a:off x="669925" y="1299264"/>
            <a:ext cx="10850563" cy="118552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77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íşlîďé">
            <a:extLst>
              <a:ext uri="{FF2B5EF4-FFF2-40B4-BE49-F238E27FC236}">
                <a16:creationId xmlns:a16="http://schemas.microsoft.com/office/drawing/2014/main" id="{DC134F1C-4A7A-46C5-A004-412A8965EED4}"/>
              </a:ext>
            </a:extLst>
          </p:cNvPr>
          <p:cNvSpPr/>
          <p:nvPr/>
        </p:nvSpPr>
        <p:spPr>
          <a:xfrm>
            <a:off x="669925" y="2155703"/>
            <a:ext cx="10852150" cy="351140"/>
          </a:xfrm>
          <a:prstGeom prst="roundRect">
            <a:avLst>
              <a:gd name="adj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keywords</a:t>
            </a:r>
            <a:endParaRPr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979119"/>
      </p:ext>
    </p:extLst>
  </p:cSld>
  <p:clrMapOvr>
    <a:masterClrMapping/>
  </p:clrMapOvr>
  <p:transition spd="slow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Sales tips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3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9" name="1831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2570" y="1212526"/>
            <a:ext cx="10849123" cy="4911925"/>
            <a:chOff x="672570" y="1212523"/>
            <a:chExt cx="10849123" cy="4911925"/>
          </a:xfrm>
        </p:grpSpPr>
        <p:grpSp>
          <p:nvGrpSpPr>
            <p:cNvPr id="40" name="isľïdé">
              <a:extLst>
                <a:ext uri="{FF2B5EF4-FFF2-40B4-BE49-F238E27FC236}">
                  <a16:creationId xmlns:a16="http://schemas.microsoft.com/office/drawing/2014/main" id="{2B1A5F52-6343-4836-AB59-C38CE85D780D}"/>
                </a:ext>
              </a:extLst>
            </p:cNvPr>
            <p:cNvGrpSpPr/>
            <p:nvPr/>
          </p:nvGrpSpPr>
          <p:grpSpPr>
            <a:xfrm>
              <a:off x="7930753" y="1212523"/>
              <a:ext cx="3520247" cy="1946459"/>
              <a:chOff x="503602" y="2132856"/>
              <a:chExt cx="5859098" cy="3239723"/>
            </a:xfrm>
          </p:grpSpPr>
          <p:grpSp>
            <p:nvGrpSpPr>
              <p:cNvPr id="59" name="íSḷîḓè">
                <a:extLst>
                  <a:ext uri="{FF2B5EF4-FFF2-40B4-BE49-F238E27FC236}">
                    <a16:creationId xmlns:a16="http://schemas.microsoft.com/office/drawing/2014/main" id="{D5B64EA3-D25B-4FD4-AEF3-265379CD3253}"/>
                  </a:ext>
                </a:extLst>
              </p:cNvPr>
              <p:cNvGrpSpPr/>
              <p:nvPr/>
            </p:nvGrpSpPr>
            <p:grpSpPr>
              <a:xfrm>
                <a:off x="503602" y="5249660"/>
                <a:ext cx="5859098" cy="122919"/>
                <a:chOff x="-1348120" y="5777968"/>
                <a:chExt cx="9361040" cy="187524"/>
              </a:xfrm>
            </p:grpSpPr>
            <p:sp>
              <p:nvSpPr>
                <p:cNvPr id="67" name="iślîďè">
                  <a:extLst>
                    <a:ext uri="{FF2B5EF4-FFF2-40B4-BE49-F238E27FC236}">
                      <a16:creationId xmlns:a16="http://schemas.microsoft.com/office/drawing/2014/main" id="{51E1D9AE-184D-480A-9724-2F61C0A7914E}"/>
                    </a:ext>
                  </a:extLst>
                </p:cNvPr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name="adj" fmla="val 814192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íšḻíḋe">
                  <a:extLst>
                    <a:ext uri="{FF2B5EF4-FFF2-40B4-BE49-F238E27FC236}">
                      <a16:creationId xmlns:a16="http://schemas.microsoft.com/office/drawing/2014/main" id="{6F31C606-6248-4F1A-8445-1CA1368404A8}"/>
                    </a:ext>
                  </a:extLst>
                </p:cNvPr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iṣḻîḓé">
                <a:extLst>
                  <a:ext uri="{FF2B5EF4-FFF2-40B4-BE49-F238E27FC236}">
                    <a16:creationId xmlns:a16="http://schemas.microsoft.com/office/drawing/2014/main" id="{BADFC5C6-3976-447E-A134-6FA307BFDC4F}"/>
                  </a:ext>
                </a:extLst>
              </p:cNvPr>
              <p:cNvGrpSpPr/>
              <p:nvPr/>
            </p:nvGrpSpPr>
            <p:grpSpPr>
              <a:xfrm>
                <a:off x="1002671" y="2132856"/>
                <a:ext cx="4860960" cy="3080807"/>
                <a:chOff x="-375492" y="1139528"/>
                <a:chExt cx="7415785" cy="4700016"/>
              </a:xfrm>
            </p:grpSpPr>
            <p:grpSp>
              <p:nvGrpSpPr>
                <p:cNvPr id="62" name="íṩ1îḋé">
                  <a:extLst>
                    <a:ext uri="{FF2B5EF4-FFF2-40B4-BE49-F238E27FC236}">
                      <a16:creationId xmlns:a16="http://schemas.microsoft.com/office/drawing/2014/main" id="{B02A29F7-AAFF-486A-AD89-37BA97BE747F}"/>
                    </a:ext>
                  </a:extLst>
                </p:cNvPr>
                <p:cNvGrpSpPr/>
                <p:nvPr/>
              </p:nvGrpSpPr>
              <p:grpSpPr>
                <a:xfrm>
                  <a:off x="-375492" y="1139528"/>
                  <a:ext cx="7415785" cy="4700016"/>
                  <a:chOff x="-375492" y="1139528"/>
                  <a:chExt cx="7415785" cy="4700016"/>
                </a:xfrm>
              </p:grpSpPr>
              <p:sp>
                <p:nvSpPr>
                  <p:cNvPr id="64" name="ïşḷiďè">
                    <a:extLst>
                      <a:ext uri="{FF2B5EF4-FFF2-40B4-BE49-F238E27FC236}">
                        <a16:creationId xmlns:a16="http://schemas.microsoft.com/office/drawing/2014/main" id="{76EA7E81-D078-4895-B8F0-731BD6B79D65}"/>
                      </a:ext>
                    </a:extLst>
                  </p:cNvPr>
                  <p:cNvSpPr/>
                  <p:nvPr/>
                </p:nvSpPr>
                <p:spPr>
                  <a:xfrm>
                    <a:off x="-375492" y="1139528"/>
                    <a:ext cx="7415784" cy="4700016"/>
                  </a:xfrm>
                  <a:custGeom>
                    <a:avLst/>
                    <a:gdLst>
                      <a:gd name="connsiteX0" fmla="*/ 224028 w 7415784"/>
                      <a:gd name="connsiteY0" fmla="*/ 269748 h 4700016"/>
                      <a:gd name="connsiteX1" fmla="*/ 224028 w 7415784"/>
                      <a:gd name="connsiteY1" fmla="*/ 4430268 h 4700016"/>
                      <a:gd name="connsiteX2" fmla="*/ 7191756 w 7415784"/>
                      <a:gd name="connsiteY2" fmla="*/ 4430268 h 4700016"/>
                      <a:gd name="connsiteX3" fmla="*/ 7191756 w 7415784"/>
                      <a:gd name="connsiteY3" fmla="*/ 269748 h 4700016"/>
                      <a:gd name="connsiteX4" fmla="*/ 266867 w 7415784"/>
                      <a:gd name="connsiteY4" fmla="*/ 0 h 4700016"/>
                      <a:gd name="connsiteX5" fmla="*/ 7148917 w 7415784"/>
                      <a:gd name="connsiteY5" fmla="*/ 0 h 4700016"/>
                      <a:gd name="connsiteX6" fmla="*/ 7415784 w 7415784"/>
                      <a:gd name="connsiteY6" fmla="*/ 266867 h 4700016"/>
                      <a:gd name="connsiteX7" fmla="*/ 7415784 w 7415784"/>
                      <a:gd name="connsiteY7" fmla="*/ 4433149 h 4700016"/>
                      <a:gd name="connsiteX8" fmla="*/ 7148917 w 7415784"/>
                      <a:gd name="connsiteY8" fmla="*/ 4700016 h 4700016"/>
                      <a:gd name="connsiteX9" fmla="*/ 266867 w 7415784"/>
                      <a:gd name="connsiteY9" fmla="*/ 4700016 h 4700016"/>
                      <a:gd name="connsiteX10" fmla="*/ 0 w 7415784"/>
                      <a:gd name="connsiteY10" fmla="*/ 4433149 h 4700016"/>
                      <a:gd name="connsiteX11" fmla="*/ 0 w 7415784"/>
                      <a:gd name="connsiteY11" fmla="*/ 266867 h 4700016"/>
                      <a:gd name="connsiteX12" fmla="*/ 266867 w 7415784"/>
                      <a:gd name="connsiteY12" fmla="*/ 0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15784" h="4700016">
                        <a:moveTo>
                          <a:pt x="224028" y="269748"/>
                        </a:moveTo>
                        <a:lnTo>
                          <a:pt x="224028" y="4430268"/>
                        </a:lnTo>
                        <a:lnTo>
                          <a:pt x="7191756" y="4430268"/>
                        </a:lnTo>
                        <a:lnTo>
                          <a:pt x="7191756" y="269748"/>
                        </a:lnTo>
                        <a:close/>
                        <a:moveTo>
                          <a:pt x="266867" y="0"/>
                        </a:moveTo>
                        <a:lnTo>
                          <a:pt x="7148917" y="0"/>
                        </a:lnTo>
                        <a:cubicBezTo>
                          <a:pt x="7296304" y="0"/>
                          <a:pt x="7415784" y="119480"/>
                          <a:pt x="7415784" y="266867"/>
                        </a:cubicBezTo>
                        <a:lnTo>
                          <a:pt x="7415784" y="4433149"/>
                        </a:lnTo>
                        <a:cubicBezTo>
                          <a:pt x="7415784" y="4580536"/>
                          <a:pt x="7296304" y="4700016"/>
                          <a:pt x="7148917" y="4700016"/>
                        </a:cubicBezTo>
                        <a:lnTo>
                          <a:pt x="266867" y="4700016"/>
                        </a:lnTo>
                        <a:cubicBezTo>
                          <a:pt x="119480" y="4700016"/>
                          <a:pt x="0" y="4580536"/>
                          <a:pt x="0" y="4433149"/>
                        </a:cubicBezTo>
                        <a:lnTo>
                          <a:pt x="0" y="266867"/>
                        </a:lnTo>
                        <a:cubicBezTo>
                          <a:pt x="0" y="119480"/>
                          <a:pt x="119480" y="0"/>
                          <a:pt x="266867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ïṩḻíḍé">
                    <a:extLst>
                      <a:ext uri="{FF2B5EF4-FFF2-40B4-BE49-F238E27FC236}">
                        <a16:creationId xmlns:a16="http://schemas.microsoft.com/office/drawing/2014/main" id="{E84634A0-2AC7-472F-B31A-3B88F502BDA4}"/>
                      </a:ext>
                    </a:extLst>
                  </p:cNvPr>
                  <p:cNvSpPr/>
                  <p:nvPr/>
                </p:nvSpPr>
                <p:spPr>
                  <a:xfrm>
                    <a:off x="-358011" y="1160080"/>
                    <a:ext cx="7380820" cy="4658913"/>
                  </a:xfrm>
                  <a:custGeom>
                    <a:avLst/>
                    <a:gdLst>
                      <a:gd name="connsiteX0" fmla="*/ 252028 w 7380820"/>
                      <a:gd name="connsiteY0" fmla="*/ 295230 h 4658912"/>
                      <a:gd name="connsiteX1" fmla="*/ 252028 w 7380820"/>
                      <a:gd name="connsiteY1" fmla="*/ 4363682 h 4658912"/>
                      <a:gd name="connsiteX2" fmla="*/ 7128792 w 7380820"/>
                      <a:gd name="connsiteY2" fmla="*/ 4363682 h 4658912"/>
                      <a:gd name="connsiteX3" fmla="*/ 7128792 w 7380820"/>
                      <a:gd name="connsiteY3" fmla="*/ 295230 h 4658912"/>
                      <a:gd name="connsiteX4" fmla="*/ 264533 w 7380820"/>
                      <a:gd name="connsiteY4" fmla="*/ 0 h 4658912"/>
                      <a:gd name="connsiteX5" fmla="*/ 7116287 w 7380820"/>
                      <a:gd name="connsiteY5" fmla="*/ 0 h 4658912"/>
                      <a:gd name="connsiteX6" fmla="*/ 7380820 w 7380820"/>
                      <a:gd name="connsiteY6" fmla="*/ 264533 h 4658912"/>
                      <a:gd name="connsiteX7" fmla="*/ 7380820 w 7380820"/>
                      <a:gd name="connsiteY7" fmla="*/ 4394379 h 4658912"/>
                      <a:gd name="connsiteX8" fmla="*/ 7116287 w 7380820"/>
                      <a:gd name="connsiteY8" fmla="*/ 4658912 h 4658912"/>
                      <a:gd name="connsiteX9" fmla="*/ 264533 w 7380820"/>
                      <a:gd name="connsiteY9" fmla="*/ 4658912 h 4658912"/>
                      <a:gd name="connsiteX10" fmla="*/ 0 w 7380820"/>
                      <a:gd name="connsiteY10" fmla="*/ 4394379 h 4658912"/>
                      <a:gd name="connsiteX11" fmla="*/ 0 w 7380820"/>
                      <a:gd name="connsiteY11" fmla="*/ 264533 h 4658912"/>
                      <a:gd name="connsiteX12" fmla="*/ 264533 w 7380820"/>
                      <a:gd name="connsiteY12" fmla="*/ 0 h 465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380820" h="4658912">
                        <a:moveTo>
                          <a:pt x="252028" y="295230"/>
                        </a:moveTo>
                        <a:lnTo>
                          <a:pt x="252028" y="4363682"/>
                        </a:lnTo>
                        <a:lnTo>
                          <a:pt x="7128792" y="4363682"/>
                        </a:lnTo>
                        <a:lnTo>
                          <a:pt x="7128792" y="295230"/>
                        </a:lnTo>
                        <a:close/>
                        <a:moveTo>
                          <a:pt x="264533" y="0"/>
                        </a:moveTo>
                        <a:lnTo>
                          <a:pt x="7116287" y="0"/>
                        </a:lnTo>
                        <a:cubicBezTo>
                          <a:pt x="7262385" y="0"/>
                          <a:pt x="7380820" y="118435"/>
                          <a:pt x="7380820" y="264533"/>
                        </a:cubicBezTo>
                        <a:lnTo>
                          <a:pt x="7380820" y="4394379"/>
                        </a:lnTo>
                        <a:cubicBezTo>
                          <a:pt x="7380820" y="4540477"/>
                          <a:pt x="7262385" y="4658912"/>
                          <a:pt x="7116287" y="4658912"/>
                        </a:cubicBezTo>
                        <a:lnTo>
                          <a:pt x="264533" y="4658912"/>
                        </a:lnTo>
                        <a:cubicBezTo>
                          <a:pt x="118435" y="4658912"/>
                          <a:pt x="0" y="4540477"/>
                          <a:pt x="0" y="4394379"/>
                        </a:cubicBezTo>
                        <a:lnTo>
                          <a:pt x="0" y="264533"/>
                        </a:lnTo>
                        <a:cubicBezTo>
                          <a:pt x="0" y="118435"/>
                          <a:pt x="118435" y="0"/>
                          <a:pt x="2645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îśļïḍè" hidden="1">
                    <a:extLst>
                      <a:ext uri="{FF2B5EF4-FFF2-40B4-BE49-F238E27FC236}">
                        <a16:creationId xmlns:a16="http://schemas.microsoft.com/office/drawing/2014/main" id="{A4921728-F072-4C88-9B01-C8CDA0A202B3}"/>
                      </a:ext>
                    </a:extLst>
                  </p:cNvPr>
                  <p:cNvSpPr/>
                  <p:nvPr/>
                </p:nvSpPr>
                <p:spPr>
                  <a:xfrm>
                    <a:off x="4509683" y="1139528"/>
                    <a:ext cx="2530610" cy="4700016"/>
                  </a:xfrm>
                  <a:custGeom>
                    <a:avLst/>
                    <a:gdLst>
                      <a:gd name="connsiteX0" fmla="*/ 0 w 2530610"/>
                      <a:gd name="connsiteY0" fmla="*/ 0 h 4700016"/>
                      <a:gd name="connsiteX1" fmla="*/ 2263743 w 2530610"/>
                      <a:gd name="connsiteY1" fmla="*/ 0 h 4700016"/>
                      <a:gd name="connsiteX2" fmla="*/ 2530610 w 2530610"/>
                      <a:gd name="connsiteY2" fmla="*/ 266867 h 4700016"/>
                      <a:gd name="connsiteX3" fmla="*/ 2530610 w 2530610"/>
                      <a:gd name="connsiteY3" fmla="*/ 4433149 h 4700016"/>
                      <a:gd name="connsiteX4" fmla="*/ 2263743 w 2530610"/>
                      <a:gd name="connsiteY4" fmla="*/ 4700016 h 4700016"/>
                      <a:gd name="connsiteX5" fmla="*/ 1961175 w 2530610"/>
                      <a:gd name="connsiteY5" fmla="*/ 4700016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0610" h="4700016">
                        <a:moveTo>
                          <a:pt x="0" y="0"/>
                        </a:moveTo>
                        <a:lnTo>
                          <a:pt x="2263743" y="0"/>
                        </a:lnTo>
                        <a:cubicBezTo>
                          <a:pt x="2411130" y="0"/>
                          <a:pt x="2530610" y="119480"/>
                          <a:pt x="2530610" y="266867"/>
                        </a:cubicBezTo>
                        <a:lnTo>
                          <a:pt x="2530610" y="4433149"/>
                        </a:lnTo>
                        <a:cubicBezTo>
                          <a:pt x="2530610" y="4580536"/>
                          <a:pt x="2411130" y="4700016"/>
                          <a:pt x="2263743" y="4700016"/>
                        </a:cubicBezTo>
                        <a:lnTo>
                          <a:pt x="1961175" y="47000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0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3" name="ísḷîḑê">
                  <a:extLst>
                    <a:ext uri="{FF2B5EF4-FFF2-40B4-BE49-F238E27FC236}">
                      <a16:creationId xmlns:a16="http://schemas.microsoft.com/office/drawing/2014/main" id="{CC729284-996A-4E59-B07C-7898C28E6E1D}"/>
                    </a:ext>
                  </a:extLst>
                </p:cNvPr>
                <p:cNvSpPr/>
                <p:nvPr/>
              </p:nvSpPr>
              <p:spPr>
                <a:xfrm>
                  <a:off x="3260392" y="1241052"/>
                  <a:ext cx="144016" cy="144016"/>
                </a:xfrm>
                <a:prstGeom prst="ellipse">
                  <a:avLst/>
                </a:prstGeom>
                <a:gradFill flip="none" rotWithShape="1">
                  <a:gsLst>
                    <a:gs pos="17000">
                      <a:schemeClr val="tx1"/>
                    </a:gs>
                    <a:gs pos="34000">
                      <a:srgbClr val="000000">
                        <a:lumMod val="84000"/>
                        <a:lumOff val="16000"/>
                      </a:srgbClr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iṡḷíḓè">
                <a:extLst>
                  <a:ext uri="{FF2B5EF4-FFF2-40B4-BE49-F238E27FC236}">
                    <a16:creationId xmlns:a16="http://schemas.microsoft.com/office/drawing/2014/main" id="{B24DEACB-A785-4097-BE1A-16C5C4A97776}"/>
                  </a:ext>
                </a:extLst>
              </p:cNvPr>
              <p:cNvSpPr/>
              <p:nvPr/>
            </p:nvSpPr>
            <p:spPr>
              <a:xfrm>
                <a:off x="1166336" y="2313357"/>
                <a:ext cx="4515875" cy="2699819"/>
              </a:xfrm>
              <a:prstGeom prst="rect">
                <a:avLst/>
              </a:prstGeom>
              <a:blipFill dpi="0" rotWithShape="1">
                <a:blip r:embed="rId4"/>
                <a:srcRect/>
                <a:tile tx="57150" ty="215900" sx="100000" sy="100000" flip="none" algn="l"/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1" name="iSḷîďê">
              <a:extLst>
                <a:ext uri="{FF2B5EF4-FFF2-40B4-BE49-F238E27FC236}">
                  <a16:creationId xmlns:a16="http://schemas.microsoft.com/office/drawing/2014/main" id="{61B2F2B2-1824-467A-8890-D00849284387}"/>
                </a:ext>
              </a:extLst>
            </p:cNvPr>
            <p:cNvSpPr/>
            <p:nvPr/>
          </p:nvSpPr>
          <p:spPr bwMode="auto">
            <a:xfrm>
              <a:off x="672570" y="3332023"/>
              <a:ext cx="1096556" cy="72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/>
            <a:p>
              <a:pPr algn="l"/>
              <a:r>
                <a:rPr lang="en-US" sz="4000" dirty="0">
                  <a:solidFill>
                    <a:schemeClr val="accent1"/>
                  </a:solidFill>
                  <a:cs typeface="+mn-ea"/>
                  <a:sym typeface="+mn-lt"/>
                </a:rPr>
                <a:t>10</a:t>
              </a:r>
              <a:r>
                <a:rPr lang="en-US" altLang="zh-CN" sz="4000" dirty="0">
                  <a:solidFill>
                    <a:schemeClr val="accent1"/>
                  </a:solidFill>
                  <a:cs typeface="+mn-ea"/>
                  <a:sym typeface="+mn-lt"/>
                </a:rPr>
                <a:t>%</a:t>
              </a:r>
              <a:endParaRPr lang="en-US" sz="4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îṣḻïḋè">
              <a:extLst>
                <a:ext uri="{FF2B5EF4-FFF2-40B4-BE49-F238E27FC236}">
                  <a16:creationId xmlns:a16="http://schemas.microsoft.com/office/drawing/2014/main" id="{83059A73-D904-4831-9307-90D49DA92472}"/>
                </a:ext>
              </a:extLst>
            </p:cNvPr>
            <p:cNvSpPr/>
            <p:nvPr/>
          </p:nvSpPr>
          <p:spPr>
            <a:xfrm>
              <a:off x="672570" y="4567573"/>
              <a:ext cx="3337200" cy="144824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43" name="iṧḻídé">
              <a:extLst>
                <a:ext uri="{FF2B5EF4-FFF2-40B4-BE49-F238E27FC236}">
                  <a16:creationId xmlns:a16="http://schemas.microsoft.com/office/drawing/2014/main" id="{8683D493-D82E-4E02-8E32-0D61706058C3}"/>
                </a:ext>
              </a:extLst>
            </p:cNvPr>
            <p:cNvSpPr txBox="1"/>
            <p:nvPr/>
          </p:nvSpPr>
          <p:spPr bwMode="auto">
            <a:xfrm>
              <a:off x="672570" y="4059000"/>
              <a:ext cx="3337200" cy="4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cs typeface="+mn-ea"/>
                  <a:sym typeface="+mn-lt"/>
                </a:rPr>
                <a:t>Enter the title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sp>
          <p:nvSpPr>
            <p:cNvPr id="44" name="ïŝļîde">
              <a:extLst>
                <a:ext uri="{FF2B5EF4-FFF2-40B4-BE49-F238E27FC236}">
                  <a16:creationId xmlns:a16="http://schemas.microsoft.com/office/drawing/2014/main" id="{6DC2CEF1-9FAC-4318-9C5C-966668D51D44}"/>
                </a:ext>
              </a:extLst>
            </p:cNvPr>
            <p:cNvSpPr/>
            <p:nvPr/>
          </p:nvSpPr>
          <p:spPr bwMode="auto">
            <a:xfrm>
              <a:off x="4428810" y="3332023"/>
              <a:ext cx="1096556" cy="72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/>
            <a:p>
              <a:pPr algn="l"/>
              <a:r>
                <a:rPr lang="en-US" altLang="zh-CN" sz="4000" dirty="0">
                  <a:solidFill>
                    <a:schemeClr val="accent3"/>
                  </a:solidFill>
                  <a:cs typeface="+mn-ea"/>
                  <a:sym typeface="+mn-lt"/>
                </a:rPr>
                <a:t>45%</a:t>
              </a:r>
              <a:endParaRPr lang="en-US" sz="40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5" name="íśľïdé">
              <a:extLst>
                <a:ext uri="{FF2B5EF4-FFF2-40B4-BE49-F238E27FC236}">
                  <a16:creationId xmlns:a16="http://schemas.microsoft.com/office/drawing/2014/main" id="{31686FE8-2B1B-493A-A036-77A15669C2F0}"/>
                </a:ext>
              </a:extLst>
            </p:cNvPr>
            <p:cNvSpPr/>
            <p:nvPr/>
          </p:nvSpPr>
          <p:spPr>
            <a:xfrm>
              <a:off x="4428810" y="4567573"/>
              <a:ext cx="3337200" cy="144824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46" name="ïṩḷîḋè">
              <a:extLst>
                <a:ext uri="{FF2B5EF4-FFF2-40B4-BE49-F238E27FC236}">
                  <a16:creationId xmlns:a16="http://schemas.microsoft.com/office/drawing/2014/main" id="{FD62075E-0009-4988-8C8E-4C9166B380D6}"/>
                </a:ext>
              </a:extLst>
            </p:cNvPr>
            <p:cNvSpPr txBox="1"/>
            <p:nvPr/>
          </p:nvSpPr>
          <p:spPr bwMode="auto">
            <a:xfrm>
              <a:off x="4428810" y="4059000"/>
              <a:ext cx="3337200" cy="4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cs typeface="+mn-ea"/>
                  <a:sym typeface="+mn-lt"/>
                </a:rPr>
                <a:t>Enter the title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grpSp>
          <p:nvGrpSpPr>
            <p:cNvPr id="47" name="isľiḓê"/>
            <p:cNvGrpSpPr/>
            <p:nvPr/>
          </p:nvGrpSpPr>
          <p:grpSpPr>
            <a:xfrm>
              <a:off x="2353586" y="3498846"/>
              <a:ext cx="1656184" cy="386922"/>
              <a:chOff x="2135560" y="3498846"/>
              <a:chExt cx="1656184" cy="386922"/>
            </a:xfrm>
          </p:grpSpPr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0DCCD450-2392-4C6A-9FC3-8F2008EBF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5560" y="3869102"/>
                <a:ext cx="1656184" cy="0"/>
              </a:xfrm>
              <a:prstGeom prst="straightConnector1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ïsľîḋé">
                <a:extLst>
                  <a:ext uri="{FF2B5EF4-FFF2-40B4-BE49-F238E27FC236}">
                    <a16:creationId xmlns:a16="http://schemas.microsoft.com/office/drawing/2014/main" id="{29CF1991-B40A-4B86-BACC-F871F3C9BC9C}"/>
                  </a:ext>
                </a:extLst>
              </p:cNvPr>
              <p:cNvSpPr txBox="1"/>
              <p:nvPr/>
            </p:nvSpPr>
            <p:spPr>
              <a:xfrm>
                <a:off x="2398440" y="3498846"/>
                <a:ext cx="1130424" cy="38692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Keyword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9CE93B95-F22D-4195-9B89-38FF1A3DCD07}"/>
                </a:ext>
              </a:extLst>
            </p:cNvPr>
            <p:cNvCxnSpPr>
              <a:cxnSpLocks/>
            </p:cNvCxnSpPr>
            <p:nvPr/>
          </p:nvCxnSpPr>
          <p:spPr>
            <a:xfrm>
              <a:off x="3960592" y="4554000"/>
              <a:ext cx="0" cy="157044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íṩḻíḍê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675394" y="1518405"/>
              <a:ext cx="5735606" cy="179054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700" b="1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iṣľiḑe">
              <a:extLst>
                <a:ext uri="{FF2B5EF4-FFF2-40B4-BE49-F238E27FC236}">
                  <a16:creationId xmlns:a16="http://schemas.microsoft.com/office/drawing/2014/main" id="{604A9CCB-3378-4FFB-BE96-17721C191F3B}"/>
                </a:ext>
              </a:extLst>
            </p:cNvPr>
            <p:cNvSpPr txBox="1"/>
            <p:nvPr/>
          </p:nvSpPr>
          <p:spPr>
            <a:xfrm>
              <a:off x="8185050" y="4568618"/>
              <a:ext cx="3336643" cy="144720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51" name="ïṥḻîdé">
              <a:extLst>
                <a:ext uri="{FF2B5EF4-FFF2-40B4-BE49-F238E27FC236}">
                  <a16:creationId xmlns:a16="http://schemas.microsoft.com/office/drawing/2014/main" id="{FD62075E-0009-4988-8C8E-4C9166B380D6}"/>
                </a:ext>
              </a:extLst>
            </p:cNvPr>
            <p:cNvSpPr txBox="1"/>
            <p:nvPr/>
          </p:nvSpPr>
          <p:spPr bwMode="auto">
            <a:xfrm>
              <a:off x="8185050" y="4059000"/>
              <a:ext cx="3336643" cy="4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cs typeface="+mn-ea"/>
                  <a:sym typeface="+mn-lt"/>
                </a:rPr>
                <a:t>Enter the title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sp>
          <p:nvSpPr>
            <p:cNvPr id="52" name="îŝļídê">
              <a:extLst>
                <a:ext uri="{FF2B5EF4-FFF2-40B4-BE49-F238E27FC236}">
                  <a16:creationId xmlns:a16="http://schemas.microsoft.com/office/drawing/2014/main" id="{6DC2CEF1-9FAC-4318-9C5C-966668D51D44}"/>
                </a:ext>
              </a:extLst>
            </p:cNvPr>
            <p:cNvSpPr/>
            <p:nvPr/>
          </p:nvSpPr>
          <p:spPr bwMode="auto">
            <a:xfrm>
              <a:off x="8185050" y="3332023"/>
              <a:ext cx="1096556" cy="72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/>
            <a:p>
              <a:pPr algn="l"/>
              <a:r>
                <a:rPr lang="en-US" sz="4000" dirty="0">
                  <a:solidFill>
                    <a:schemeClr val="accent3"/>
                  </a:solidFill>
                  <a:cs typeface="+mn-ea"/>
                  <a:sym typeface="+mn-lt"/>
                </a:rPr>
                <a:t>60</a:t>
              </a:r>
              <a:r>
                <a:rPr lang="en-US" altLang="zh-CN" sz="4000" dirty="0">
                  <a:solidFill>
                    <a:schemeClr val="accent3"/>
                  </a:solidFill>
                  <a:cs typeface="+mn-ea"/>
                  <a:sym typeface="+mn-lt"/>
                </a:rPr>
                <a:t>%</a:t>
              </a:r>
              <a:endParaRPr lang="en-US" sz="40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iṣ1îďè"/>
            <p:cNvGrpSpPr/>
            <p:nvPr/>
          </p:nvGrpSpPr>
          <p:grpSpPr>
            <a:xfrm>
              <a:off x="6109826" y="3498846"/>
              <a:ext cx="1656184" cy="386922"/>
              <a:chOff x="2135560" y="3498846"/>
              <a:chExt cx="1656184" cy="386922"/>
            </a:xfrm>
          </p:grpSpPr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0DCCD450-2392-4C6A-9FC3-8F2008EBF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5560" y="3869102"/>
                <a:ext cx="1656184" cy="0"/>
              </a:xfrm>
              <a:prstGeom prst="straightConnector1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îṥļíḑê">
                <a:extLst>
                  <a:ext uri="{FF2B5EF4-FFF2-40B4-BE49-F238E27FC236}">
                    <a16:creationId xmlns:a16="http://schemas.microsoft.com/office/drawing/2014/main" id="{29CF1991-B40A-4B86-BACC-F871F3C9BC9C}"/>
                  </a:ext>
                </a:extLst>
              </p:cNvPr>
              <p:cNvSpPr txBox="1"/>
              <p:nvPr/>
            </p:nvSpPr>
            <p:spPr>
              <a:xfrm>
                <a:off x="2398440" y="3498846"/>
                <a:ext cx="1130424" cy="38692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Keyword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9CE93B95-F22D-4195-9B89-38FF1A3DCD07}"/>
                </a:ext>
              </a:extLst>
            </p:cNvPr>
            <p:cNvCxnSpPr>
              <a:cxnSpLocks/>
            </p:cNvCxnSpPr>
            <p:nvPr/>
          </p:nvCxnSpPr>
          <p:spPr>
            <a:xfrm>
              <a:off x="7676798" y="4554000"/>
              <a:ext cx="0" cy="157044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897750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831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-7983"/>
            <a:ext cx="12391532" cy="6614206"/>
            <a:chOff x="0" y="-7983"/>
            <a:chExt cx="12391532" cy="6614206"/>
          </a:xfrm>
        </p:grpSpPr>
        <p:sp>
          <p:nvSpPr>
            <p:cNvPr id="3" name="iṩľídè">
              <a:extLst>
                <a:ext uri="{FF2B5EF4-FFF2-40B4-BE49-F238E27FC236}">
                  <a16:creationId xmlns:a16="http://schemas.microsoft.com/office/drawing/2014/main" id="{4AEAE6A8-4A09-4A6A-9090-E754E13FC272}"/>
                </a:ext>
              </a:extLst>
            </p:cNvPr>
            <p:cNvSpPr/>
            <p:nvPr/>
          </p:nvSpPr>
          <p:spPr>
            <a:xfrm>
              <a:off x="0" y="4589"/>
              <a:ext cx="12192000" cy="2848347"/>
            </a:xfrm>
            <a:prstGeom prst="roundRect">
              <a:avLst>
                <a:gd name="adj" fmla="val 0"/>
              </a:avLst>
            </a:prstGeom>
            <a:blipFill dpi="0" rotWithShape="1">
              <a:blip r:embed="rId4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íṡlíḑê">
              <a:extLst>
                <a:ext uri="{FF2B5EF4-FFF2-40B4-BE49-F238E27FC236}">
                  <a16:creationId xmlns:a16="http://schemas.microsoft.com/office/drawing/2014/main" id="{379D2030-A5D9-40F8-A194-E5BBA31C2EBD}"/>
                </a:ext>
              </a:extLst>
            </p:cNvPr>
            <p:cNvSpPr/>
            <p:nvPr/>
          </p:nvSpPr>
          <p:spPr>
            <a:xfrm>
              <a:off x="669925" y="-7983"/>
              <a:ext cx="10851358" cy="286092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ïSḻîdè">
              <a:extLst>
                <a:ext uri="{FF2B5EF4-FFF2-40B4-BE49-F238E27FC236}">
                  <a16:creationId xmlns:a16="http://schemas.microsoft.com/office/drawing/2014/main" id="{9EB4B3A6-72AA-45C5-A574-EB616A23B1F7}"/>
                </a:ext>
              </a:extLst>
            </p:cNvPr>
            <p:cNvSpPr txBox="1"/>
            <p:nvPr/>
          </p:nvSpPr>
          <p:spPr>
            <a:xfrm>
              <a:off x="669925" y="1138838"/>
              <a:ext cx="10851357" cy="81188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>
              <a:lvl1pPr algn="l" defTabSz="914354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i="1" u="none" strike="noStrike" kern="1200" cap="none" spc="150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  <a:endParaRPr kumimoji="0" lang="zh-CN" altLang="en-US" sz="6600" i="1" u="none" strike="noStrike" kern="1200" cap="none" spc="15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íšlîḋè">
              <a:extLst>
                <a:ext uri="{FF2B5EF4-FFF2-40B4-BE49-F238E27FC236}">
                  <a16:creationId xmlns:a16="http://schemas.microsoft.com/office/drawing/2014/main" id="{3FF4A0AD-F1B0-4AB0-8F9D-9C093AAFC669}"/>
                </a:ext>
              </a:extLst>
            </p:cNvPr>
            <p:cNvGrpSpPr/>
            <p:nvPr/>
          </p:nvGrpSpPr>
          <p:grpSpPr>
            <a:xfrm>
              <a:off x="564124" y="3737392"/>
              <a:ext cx="3593813" cy="2868831"/>
              <a:chOff x="930349" y="3737392"/>
              <a:chExt cx="3593813" cy="2868831"/>
            </a:xfrm>
          </p:grpSpPr>
          <p:sp>
            <p:nvSpPr>
              <p:cNvPr id="17" name="íṡḻiḓe">
                <a:extLst>
                  <a:ext uri="{FF2B5EF4-FFF2-40B4-BE49-F238E27FC236}">
                    <a16:creationId xmlns:a16="http://schemas.microsoft.com/office/drawing/2014/main" id="{D09877FB-23D6-4E0A-B45E-FFB6FF447462}"/>
                  </a:ext>
                </a:extLst>
              </p:cNvPr>
              <p:cNvSpPr txBox="1"/>
              <p:nvPr/>
            </p:nvSpPr>
            <p:spPr>
              <a:xfrm>
                <a:off x="930349" y="3737392"/>
                <a:ext cx="762959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r"/>
                <a:r>
                  <a:rPr lang="en-US" altLang="zh-CN" sz="3200" dirty="0">
                    <a:solidFill>
                      <a:schemeClr val="accent1"/>
                    </a:solidFill>
                    <a:cs typeface="+mn-ea"/>
                    <a:sym typeface="+mn-lt"/>
                  </a:rPr>
                  <a:t>01.</a:t>
                </a:r>
              </a:p>
            </p:txBody>
          </p:sp>
          <p:sp>
            <p:nvSpPr>
              <p:cNvPr id="18" name="îSľiḍe">
                <a:extLst>
                  <a:ext uri="{FF2B5EF4-FFF2-40B4-BE49-F238E27FC236}">
                    <a16:creationId xmlns:a16="http://schemas.microsoft.com/office/drawing/2014/main" id="{001109B6-C235-4102-84F7-34B5AE0C3F60}"/>
                  </a:ext>
                </a:extLst>
              </p:cNvPr>
              <p:cNvSpPr/>
              <p:nvPr/>
            </p:nvSpPr>
            <p:spPr>
              <a:xfrm>
                <a:off x="1740931" y="3846505"/>
                <a:ext cx="2783231" cy="506438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>
                  <a:spcBef>
                    <a:spcPts val="375"/>
                  </a:spcBef>
                  <a:defRPr/>
                </a:pPr>
                <a:r>
                  <a:rPr lang="zh-CN" altLang="en-US" sz="2000" b="1" kern="100" dirty="0">
                    <a:cs typeface="+mn-ea"/>
                    <a:sym typeface="+mn-lt"/>
                  </a:rPr>
                  <a:t>Wind control awareness</a:t>
                </a:r>
                <a:endParaRPr lang="zh-CN" altLang="zh-CN" sz="2000" b="1" kern="100" dirty="0">
                  <a:cs typeface="+mn-ea"/>
                  <a:sym typeface="+mn-lt"/>
                </a:endParaRPr>
              </a:p>
            </p:txBody>
          </p:sp>
          <p:sp>
            <p:nvSpPr>
              <p:cNvPr id="19" name="íṣliďe">
                <a:extLst>
                  <a:ext uri="{FF2B5EF4-FFF2-40B4-BE49-F238E27FC236}">
                    <a16:creationId xmlns:a16="http://schemas.microsoft.com/office/drawing/2014/main" id="{92F4891E-2DAC-4E70-B3B8-D96505528664}"/>
                  </a:ext>
                </a:extLst>
              </p:cNvPr>
              <p:cNvSpPr/>
              <p:nvPr/>
            </p:nvSpPr>
            <p:spPr bwMode="auto">
              <a:xfrm>
                <a:off x="1127448" y="4352944"/>
                <a:ext cx="2526465" cy="225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îş1ïdé">
              <a:extLst>
                <a:ext uri="{FF2B5EF4-FFF2-40B4-BE49-F238E27FC236}">
                  <a16:creationId xmlns:a16="http://schemas.microsoft.com/office/drawing/2014/main" id="{D209CFE4-F37B-49C4-9257-31D83E7BF008}"/>
                </a:ext>
              </a:extLst>
            </p:cNvPr>
            <p:cNvGrpSpPr/>
            <p:nvPr/>
          </p:nvGrpSpPr>
          <p:grpSpPr>
            <a:xfrm>
              <a:off x="4680921" y="3737392"/>
              <a:ext cx="3593814" cy="2868831"/>
              <a:chOff x="930349" y="3737392"/>
              <a:chExt cx="3593814" cy="2868831"/>
            </a:xfrm>
          </p:grpSpPr>
          <p:sp>
            <p:nvSpPr>
              <p:cNvPr id="14" name="ï$1îdè">
                <a:extLst>
                  <a:ext uri="{FF2B5EF4-FFF2-40B4-BE49-F238E27FC236}">
                    <a16:creationId xmlns:a16="http://schemas.microsoft.com/office/drawing/2014/main" id="{2FB93DAC-008B-4157-BD80-8E37C8369A9A}"/>
                  </a:ext>
                </a:extLst>
              </p:cNvPr>
              <p:cNvSpPr txBox="1"/>
              <p:nvPr/>
            </p:nvSpPr>
            <p:spPr>
              <a:xfrm>
                <a:off x="930349" y="3737392"/>
                <a:ext cx="762959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r"/>
                <a:r>
                  <a:rPr lang="en-US" altLang="zh-CN" sz="3200" dirty="0">
                    <a:solidFill>
                      <a:schemeClr val="accent1"/>
                    </a:solidFill>
                    <a:cs typeface="+mn-ea"/>
                    <a:sym typeface="+mn-lt"/>
                  </a:rPr>
                  <a:t>02.</a:t>
                </a:r>
              </a:p>
            </p:txBody>
          </p:sp>
          <p:sp>
            <p:nvSpPr>
              <p:cNvPr id="15" name="ïślïďè">
                <a:extLst>
                  <a:ext uri="{FF2B5EF4-FFF2-40B4-BE49-F238E27FC236}">
                    <a16:creationId xmlns:a16="http://schemas.microsoft.com/office/drawing/2014/main" id="{0D5E4736-C024-4A25-AE93-DD86666033BE}"/>
                  </a:ext>
                </a:extLst>
              </p:cNvPr>
              <p:cNvSpPr/>
              <p:nvPr/>
            </p:nvSpPr>
            <p:spPr>
              <a:xfrm>
                <a:off x="1740932" y="3846505"/>
                <a:ext cx="2783231" cy="506438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>
                  <a:spcBef>
                    <a:spcPts val="375"/>
                  </a:spcBef>
                  <a:defRPr/>
                </a:pPr>
                <a:r>
                  <a:rPr lang="zh-CN" altLang="en-US" sz="2000" b="1" kern="100" dirty="0">
                    <a:cs typeface="+mn-ea"/>
                    <a:sym typeface="+mn-lt"/>
                  </a:rPr>
                  <a:t>New person training</a:t>
                </a:r>
                <a:endParaRPr lang="zh-CN" altLang="zh-CN" sz="2000" b="1" kern="100" dirty="0">
                  <a:cs typeface="+mn-ea"/>
                  <a:sym typeface="+mn-lt"/>
                </a:endParaRPr>
              </a:p>
            </p:txBody>
          </p:sp>
          <p:sp>
            <p:nvSpPr>
              <p:cNvPr id="16" name="iṧļíḍè">
                <a:extLst>
                  <a:ext uri="{FF2B5EF4-FFF2-40B4-BE49-F238E27FC236}">
                    <a16:creationId xmlns:a16="http://schemas.microsoft.com/office/drawing/2014/main" id="{AE75CFF9-E1BD-450D-880D-B0C0382D3CC8}"/>
                  </a:ext>
                </a:extLst>
              </p:cNvPr>
              <p:cNvSpPr/>
              <p:nvPr/>
            </p:nvSpPr>
            <p:spPr bwMode="auto">
              <a:xfrm>
                <a:off x="1127448" y="4352944"/>
                <a:ext cx="2526465" cy="225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îṧlïḋê">
              <a:extLst>
                <a:ext uri="{FF2B5EF4-FFF2-40B4-BE49-F238E27FC236}">
                  <a16:creationId xmlns:a16="http://schemas.microsoft.com/office/drawing/2014/main" id="{2EE4B873-81C3-4AEC-B577-E33EB3BD7398}"/>
                </a:ext>
              </a:extLst>
            </p:cNvPr>
            <p:cNvGrpSpPr/>
            <p:nvPr/>
          </p:nvGrpSpPr>
          <p:grpSpPr>
            <a:xfrm>
              <a:off x="8797718" y="3737392"/>
              <a:ext cx="3593814" cy="2868831"/>
              <a:chOff x="930349" y="3737392"/>
              <a:chExt cx="3593814" cy="2868831"/>
            </a:xfrm>
          </p:grpSpPr>
          <p:sp>
            <p:nvSpPr>
              <p:cNvPr id="11" name="ïşḷíḓe">
                <a:extLst>
                  <a:ext uri="{FF2B5EF4-FFF2-40B4-BE49-F238E27FC236}">
                    <a16:creationId xmlns:a16="http://schemas.microsoft.com/office/drawing/2014/main" id="{17E5CC00-0C75-4370-9E13-B5E36F604C6C}"/>
                  </a:ext>
                </a:extLst>
              </p:cNvPr>
              <p:cNvSpPr txBox="1"/>
              <p:nvPr/>
            </p:nvSpPr>
            <p:spPr>
              <a:xfrm>
                <a:off x="930349" y="3737392"/>
                <a:ext cx="762959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algn="r">
                  <a:defRPr sz="4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</a:defRPr>
                </a:lvl1pPr>
              </a:lstStyle>
              <a:p>
                <a:r>
                  <a:rPr lang="en-US" altLang="zh-CN" sz="3200" dirty="0">
                    <a:solidFill>
                      <a:schemeClr val="accent1"/>
                    </a:solidFill>
                    <a:latin typeface="+mn-lt"/>
                    <a:cs typeface="+mn-ea"/>
                    <a:sym typeface="+mn-lt"/>
                  </a:rPr>
                  <a:t>03.</a:t>
                </a:r>
              </a:p>
            </p:txBody>
          </p:sp>
          <p:sp>
            <p:nvSpPr>
              <p:cNvPr id="12" name="ïSḻïḋê">
                <a:extLst>
                  <a:ext uri="{FF2B5EF4-FFF2-40B4-BE49-F238E27FC236}">
                    <a16:creationId xmlns:a16="http://schemas.microsoft.com/office/drawing/2014/main" id="{B5B171D3-92D1-4D0E-8209-DF187B066F4B}"/>
                  </a:ext>
                </a:extLst>
              </p:cNvPr>
              <p:cNvSpPr/>
              <p:nvPr/>
            </p:nvSpPr>
            <p:spPr>
              <a:xfrm>
                <a:off x="1740932" y="3846505"/>
                <a:ext cx="2783231" cy="506438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>
                  <a:spcBef>
                    <a:spcPts val="375"/>
                  </a:spcBef>
                  <a:defRPr/>
                </a:pPr>
                <a:r>
                  <a:rPr lang="zh-CN" altLang="en-US" sz="2000" b="1" kern="100" dirty="0">
                    <a:cs typeface="+mn-ea"/>
                    <a:sym typeface="+mn-lt"/>
                  </a:rPr>
                  <a:t>Sales tips</a:t>
                </a:r>
                <a:endParaRPr lang="zh-CN" altLang="zh-CN" sz="2000" b="1" kern="100" dirty="0">
                  <a:cs typeface="+mn-ea"/>
                  <a:sym typeface="+mn-lt"/>
                </a:endParaRPr>
              </a:p>
            </p:txBody>
          </p:sp>
          <p:sp>
            <p:nvSpPr>
              <p:cNvPr id="13" name="îŝ1ïḓê">
                <a:extLst>
                  <a:ext uri="{FF2B5EF4-FFF2-40B4-BE49-F238E27FC236}">
                    <a16:creationId xmlns:a16="http://schemas.microsoft.com/office/drawing/2014/main" id="{1DB5A7ED-906E-4C78-BCCB-FE2B58710045}"/>
                  </a:ext>
                </a:extLst>
              </p:cNvPr>
              <p:cNvSpPr/>
              <p:nvPr/>
            </p:nvSpPr>
            <p:spPr bwMode="auto">
              <a:xfrm>
                <a:off x="1127448" y="4352944"/>
                <a:ext cx="2526465" cy="225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518CE64-4F8D-49E4-B000-65BEA082018E}"/>
                </a:ext>
              </a:extLst>
            </p:cNvPr>
            <p:cNvCxnSpPr/>
            <p:nvPr/>
          </p:nvCxnSpPr>
          <p:spPr>
            <a:xfrm>
              <a:off x="4007768" y="3212976"/>
              <a:ext cx="0" cy="273630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5329B54-A1CA-4762-A3E3-2781AA1F5F68}"/>
                </a:ext>
              </a:extLst>
            </p:cNvPr>
            <p:cNvCxnSpPr/>
            <p:nvPr/>
          </p:nvCxnSpPr>
          <p:spPr>
            <a:xfrm>
              <a:off x="8184232" y="3212976"/>
              <a:ext cx="0" cy="273630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34725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Sales tips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3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57" name="1830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392239"/>
            <a:ext cx="12191999" cy="4947566"/>
            <a:chOff x="0" y="1096964"/>
            <a:chExt cx="12191999" cy="4947566"/>
          </a:xfrm>
        </p:grpSpPr>
        <p:grpSp>
          <p:nvGrpSpPr>
            <p:cNvPr id="58" name="î$ḻïḓê">
              <a:extLst>
                <a:ext uri="{FF2B5EF4-FFF2-40B4-BE49-F238E27FC236}">
                  <a16:creationId xmlns:a16="http://schemas.microsoft.com/office/drawing/2014/main" id="{6F224CAB-E430-447A-A066-F0F03E4D82DF}"/>
                </a:ext>
              </a:extLst>
            </p:cNvPr>
            <p:cNvGrpSpPr/>
            <p:nvPr/>
          </p:nvGrpSpPr>
          <p:grpSpPr>
            <a:xfrm>
              <a:off x="650427" y="3607325"/>
              <a:ext cx="3343516" cy="1915532"/>
              <a:chOff x="650427" y="3607325"/>
              <a:chExt cx="3343516" cy="1915532"/>
            </a:xfrm>
          </p:grpSpPr>
          <p:sp>
            <p:nvSpPr>
              <p:cNvPr id="72" name="ïSḻîdê">
                <a:extLst>
                  <a:ext uri="{FF2B5EF4-FFF2-40B4-BE49-F238E27FC236}">
                    <a16:creationId xmlns:a16="http://schemas.microsoft.com/office/drawing/2014/main" id="{37956259-709C-4344-B779-D7D645B63E66}"/>
                  </a:ext>
                </a:extLst>
              </p:cNvPr>
              <p:cNvSpPr/>
              <p:nvPr/>
            </p:nvSpPr>
            <p:spPr bwMode="auto">
              <a:xfrm>
                <a:off x="786000" y="3607325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íṡļiḍe">
                <a:extLst>
                  <a:ext uri="{FF2B5EF4-FFF2-40B4-BE49-F238E27FC236}">
                    <a16:creationId xmlns:a16="http://schemas.microsoft.com/office/drawing/2014/main" id="{B0DBB2A7-6302-425F-B61D-272E499F69AF}"/>
                  </a:ext>
                </a:extLst>
              </p:cNvPr>
              <p:cNvSpPr txBox="1"/>
              <p:nvPr/>
            </p:nvSpPr>
            <p:spPr bwMode="auto">
              <a:xfrm>
                <a:off x="650427" y="4056642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Enter the title</a:t>
                </a:r>
                <a:endParaRPr lang="en-US" altLang="zh-CN" sz="1800" b="1" dirty="0">
                  <a:cs typeface="+mn-ea"/>
                  <a:sym typeface="+mn-lt"/>
                </a:endParaRPr>
              </a:p>
            </p:txBody>
          </p:sp>
          <p:sp>
            <p:nvSpPr>
              <p:cNvPr id="74" name="íśḷiḑè">
                <a:extLst>
                  <a:ext uri="{FF2B5EF4-FFF2-40B4-BE49-F238E27FC236}">
                    <a16:creationId xmlns:a16="http://schemas.microsoft.com/office/drawing/2014/main" id="{CB408376-7B4F-4C19-877E-F2A5B5C7CC07}"/>
                  </a:ext>
                </a:extLst>
              </p:cNvPr>
              <p:cNvSpPr/>
              <p:nvPr/>
            </p:nvSpPr>
            <p:spPr bwMode="auto">
              <a:xfrm>
                <a:off x="650427" y="4553464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9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</p:grpSp>
        <p:sp>
          <p:nvSpPr>
            <p:cNvPr id="59" name="îSḻíḍe">
              <a:extLst>
                <a:ext uri="{FF2B5EF4-FFF2-40B4-BE49-F238E27FC236}">
                  <a16:creationId xmlns:a16="http://schemas.microsoft.com/office/drawing/2014/main" id="{7FBA3DB4-940E-413D-8378-25EB78E6248B}"/>
                </a:ext>
              </a:extLst>
            </p:cNvPr>
            <p:cNvSpPr/>
            <p:nvPr/>
          </p:nvSpPr>
          <p:spPr bwMode="auto">
            <a:xfrm>
              <a:off x="0" y="1096964"/>
              <a:ext cx="12191999" cy="2116336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tile tx="-2540000" ty="-622300" sx="100000" sy="100000" flip="none" algn="r"/>
            </a:blip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endParaRPr lang="zh-CN" altLang="en-US" sz="2800" b="1">
                <a:cs typeface="+mn-ea"/>
                <a:sym typeface="+mn-lt"/>
              </a:endParaRPr>
            </a:p>
          </p:txBody>
        </p:sp>
        <p:sp>
          <p:nvSpPr>
            <p:cNvPr id="60" name="iSļïḑé">
              <a:extLst>
                <a:ext uri="{FF2B5EF4-FFF2-40B4-BE49-F238E27FC236}">
                  <a16:creationId xmlns:a16="http://schemas.microsoft.com/office/drawing/2014/main" id="{E8974D0D-E85F-4939-8C68-CDDF30E8511A}"/>
                </a:ext>
              </a:extLst>
            </p:cNvPr>
            <p:cNvSpPr/>
            <p:nvPr/>
          </p:nvSpPr>
          <p:spPr bwMode="auto">
            <a:xfrm>
              <a:off x="669925" y="1096964"/>
              <a:ext cx="4078910" cy="2116336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îṥ1ïḑê">
              <a:extLst>
                <a:ext uri="{FF2B5EF4-FFF2-40B4-BE49-F238E27FC236}">
                  <a16:creationId xmlns:a16="http://schemas.microsoft.com/office/drawing/2014/main" id="{272D8350-C262-4234-B2E1-D7EC97D4768E}"/>
                </a:ext>
              </a:extLst>
            </p:cNvPr>
            <p:cNvSpPr txBox="1"/>
            <p:nvPr/>
          </p:nvSpPr>
          <p:spPr>
            <a:xfrm>
              <a:off x="669925" y="1096964"/>
              <a:ext cx="4078910" cy="211633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Unified fonts make reading smoother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Theme colors make ppt more easy to change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Adjust line spacing to fit in Chinese, use guides in PPT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4F0EEBF3-DE7F-446A-BBAE-4C46AB8914EC}"/>
                </a:ext>
              </a:extLst>
            </p:cNvPr>
            <p:cNvCxnSpPr>
              <a:cxnSpLocks/>
            </p:cNvCxnSpPr>
            <p:nvPr/>
          </p:nvCxnSpPr>
          <p:spPr>
            <a:xfrm>
              <a:off x="4071000" y="4222164"/>
              <a:ext cx="0" cy="182236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4796BEF1-4CCF-428B-9985-7EEE7CD5B123}"/>
                </a:ext>
              </a:extLst>
            </p:cNvPr>
            <p:cNvCxnSpPr>
              <a:cxnSpLocks/>
            </p:cNvCxnSpPr>
            <p:nvPr/>
          </p:nvCxnSpPr>
          <p:spPr>
            <a:xfrm>
              <a:off x="7896000" y="4222164"/>
              <a:ext cx="0" cy="182236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iṧḷidè">
              <a:extLst>
                <a:ext uri="{FF2B5EF4-FFF2-40B4-BE49-F238E27FC236}">
                  <a16:creationId xmlns:a16="http://schemas.microsoft.com/office/drawing/2014/main" id="{BB6CBEA2-C2E3-4950-B658-5C0D126A3CEF}"/>
                </a:ext>
              </a:extLst>
            </p:cNvPr>
            <p:cNvGrpSpPr/>
            <p:nvPr/>
          </p:nvGrpSpPr>
          <p:grpSpPr>
            <a:xfrm>
              <a:off x="4410223" y="3669134"/>
              <a:ext cx="3350468" cy="1853683"/>
              <a:chOff x="4137075" y="3669134"/>
              <a:chExt cx="3350468" cy="1853683"/>
            </a:xfrm>
          </p:grpSpPr>
          <p:sp>
            <p:nvSpPr>
              <p:cNvPr id="69" name="îşļíde">
                <a:extLst>
                  <a:ext uri="{FF2B5EF4-FFF2-40B4-BE49-F238E27FC236}">
                    <a16:creationId xmlns:a16="http://schemas.microsoft.com/office/drawing/2014/main" id="{87FA335C-CA9F-47B7-9482-08D456110EF8}"/>
                  </a:ext>
                </a:extLst>
              </p:cNvPr>
              <p:cNvSpPr/>
              <p:nvPr/>
            </p:nvSpPr>
            <p:spPr bwMode="auto">
              <a:xfrm>
                <a:off x="4244843" y="3669134"/>
                <a:ext cx="461080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îŝ1iḋè">
                <a:extLst>
                  <a:ext uri="{FF2B5EF4-FFF2-40B4-BE49-F238E27FC236}">
                    <a16:creationId xmlns:a16="http://schemas.microsoft.com/office/drawing/2014/main" id="{22668DDA-DD89-4CE5-B583-970278F8C6EE}"/>
                  </a:ext>
                </a:extLst>
              </p:cNvPr>
              <p:cNvSpPr txBox="1"/>
              <p:nvPr/>
            </p:nvSpPr>
            <p:spPr bwMode="auto">
              <a:xfrm>
                <a:off x="4137075" y="4060555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Enter the title</a:t>
                </a:r>
                <a:endParaRPr lang="en-US" altLang="zh-CN" sz="1800" b="1" dirty="0">
                  <a:cs typeface="+mn-ea"/>
                  <a:sym typeface="+mn-lt"/>
                </a:endParaRPr>
              </a:p>
            </p:txBody>
          </p:sp>
          <p:sp>
            <p:nvSpPr>
              <p:cNvPr id="71" name="ï$ḻídê">
                <a:extLst>
                  <a:ext uri="{FF2B5EF4-FFF2-40B4-BE49-F238E27FC236}">
                    <a16:creationId xmlns:a16="http://schemas.microsoft.com/office/drawing/2014/main" id="{A588F3CA-AC76-4D0B-A0C4-2BD1D93026BC}"/>
                  </a:ext>
                </a:extLst>
              </p:cNvPr>
              <p:cNvSpPr/>
              <p:nvPr/>
            </p:nvSpPr>
            <p:spPr bwMode="auto">
              <a:xfrm>
                <a:off x="4144027" y="4553424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9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</p:grpSp>
        <p:grpSp>
          <p:nvGrpSpPr>
            <p:cNvPr id="65" name="î$ļíḑê">
              <a:extLst>
                <a:ext uri="{FF2B5EF4-FFF2-40B4-BE49-F238E27FC236}">
                  <a16:creationId xmlns:a16="http://schemas.microsoft.com/office/drawing/2014/main" id="{CE749CC1-CD8F-434A-BBA5-75DDA6D1770B}"/>
                </a:ext>
              </a:extLst>
            </p:cNvPr>
            <p:cNvGrpSpPr/>
            <p:nvPr/>
          </p:nvGrpSpPr>
          <p:grpSpPr>
            <a:xfrm>
              <a:off x="8176971" y="3559820"/>
              <a:ext cx="3343517" cy="1958036"/>
              <a:chOff x="8017484" y="3559820"/>
              <a:chExt cx="3343517" cy="1958036"/>
            </a:xfrm>
          </p:grpSpPr>
          <p:sp>
            <p:nvSpPr>
              <p:cNvPr id="66" name="iṥļïḑê">
                <a:extLst>
                  <a:ext uri="{FF2B5EF4-FFF2-40B4-BE49-F238E27FC236}">
                    <a16:creationId xmlns:a16="http://schemas.microsoft.com/office/drawing/2014/main" id="{684F367E-9666-4FB8-8F17-4BCC1BEDE028}"/>
                  </a:ext>
                </a:extLst>
              </p:cNvPr>
              <p:cNvSpPr/>
              <p:nvPr/>
            </p:nvSpPr>
            <p:spPr bwMode="auto">
              <a:xfrm>
                <a:off x="8148427" y="3559820"/>
                <a:ext cx="461080" cy="460384"/>
              </a:xfrm>
              <a:custGeom>
                <a:avLst/>
                <a:gdLst>
                  <a:gd name="T0" fmla="*/ 6827 w 6827"/>
                  <a:gd name="T1" fmla="*/ 910 h 6827"/>
                  <a:gd name="T2" fmla="*/ 5916 w 6827"/>
                  <a:gd name="T3" fmla="*/ 0 h 6827"/>
                  <a:gd name="T4" fmla="*/ 5006 w 6827"/>
                  <a:gd name="T5" fmla="*/ 910 h 6827"/>
                  <a:gd name="T6" fmla="*/ 5796 w 6827"/>
                  <a:gd name="T7" fmla="*/ 1812 h 6827"/>
                  <a:gd name="T8" fmla="*/ 4892 w 6827"/>
                  <a:gd name="T9" fmla="*/ 2617 h 6827"/>
                  <a:gd name="T10" fmla="*/ 1934 w 6827"/>
                  <a:gd name="T11" fmla="*/ 2617 h 6827"/>
                  <a:gd name="T12" fmla="*/ 796 w 6827"/>
                  <a:gd name="T13" fmla="*/ 3755 h 6827"/>
                  <a:gd name="T14" fmla="*/ 796 w 6827"/>
                  <a:gd name="T15" fmla="*/ 5014 h 6827"/>
                  <a:gd name="T16" fmla="*/ 0 w 6827"/>
                  <a:gd name="T17" fmla="*/ 5916 h 6827"/>
                  <a:gd name="T18" fmla="*/ 910 w 6827"/>
                  <a:gd name="T19" fmla="*/ 6827 h 6827"/>
                  <a:gd name="T20" fmla="*/ 1820 w 6827"/>
                  <a:gd name="T21" fmla="*/ 5916 h 6827"/>
                  <a:gd name="T22" fmla="*/ 1024 w 6827"/>
                  <a:gd name="T23" fmla="*/ 5014 h 6827"/>
                  <a:gd name="T24" fmla="*/ 1024 w 6827"/>
                  <a:gd name="T25" fmla="*/ 3755 h 6827"/>
                  <a:gd name="T26" fmla="*/ 1934 w 6827"/>
                  <a:gd name="T27" fmla="*/ 2844 h 6827"/>
                  <a:gd name="T28" fmla="*/ 3757 w 6827"/>
                  <a:gd name="T29" fmla="*/ 2844 h 6827"/>
                  <a:gd name="T30" fmla="*/ 3300 w 6827"/>
                  <a:gd name="T31" fmla="*/ 3755 h 6827"/>
                  <a:gd name="T32" fmla="*/ 3300 w 6827"/>
                  <a:gd name="T33" fmla="*/ 5014 h 6827"/>
                  <a:gd name="T34" fmla="*/ 2503 w 6827"/>
                  <a:gd name="T35" fmla="*/ 5916 h 6827"/>
                  <a:gd name="T36" fmla="*/ 3413 w 6827"/>
                  <a:gd name="T37" fmla="*/ 6827 h 6827"/>
                  <a:gd name="T38" fmla="*/ 4324 w 6827"/>
                  <a:gd name="T39" fmla="*/ 5916 h 6827"/>
                  <a:gd name="T40" fmla="*/ 3527 w 6827"/>
                  <a:gd name="T41" fmla="*/ 5014 h 6827"/>
                  <a:gd name="T42" fmla="*/ 3527 w 6827"/>
                  <a:gd name="T43" fmla="*/ 3755 h 6827"/>
                  <a:gd name="T44" fmla="*/ 4437 w 6827"/>
                  <a:gd name="T45" fmla="*/ 2844 h 6827"/>
                  <a:gd name="T46" fmla="*/ 4892 w 6827"/>
                  <a:gd name="T47" fmla="*/ 2844 h 6827"/>
                  <a:gd name="T48" fmla="*/ 6025 w 6827"/>
                  <a:gd name="T49" fmla="*/ 1814 h 6827"/>
                  <a:gd name="T50" fmla="*/ 6827 w 6827"/>
                  <a:gd name="T51" fmla="*/ 910 h 6827"/>
                  <a:gd name="T52" fmla="*/ 1593 w 6827"/>
                  <a:gd name="T53" fmla="*/ 5916 h 6827"/>
                  <a:gd name="T54" fmla="*/ 910 w 6827"/>
                  <a:gd name="T55" fmla="*/ 6599 h 6827"/>
                  <a:gd name="T56" fmla="*/ 228 w 6827"/>
                  <a:gd name="T57" fmla="*/ 5916 h 6827"/>
                  <a:gd name="T58" fmla="*/ 910 w 6827"/>
                  <a:gd name="T59" fmla="*/ 5234 h 6827"/>
                  <a:gd name="T60" fmla="*/ 1593 w 6827"/>
                  <a:gd name="T61" fmla="*/ 5916 h 6827"/>
                  <a:gd name="T62" fmla="*/ 4096 w 6827"/>
                  <a:gd name="T63" fmla="*/ 5916 h 6827"/>
                  <a:gd name="T64" fmla="*/ 3413 w 6827"/>
                  <a:gd name="T65" fmla="*/ 6599 h 6827"/>
                  <a:gd name="T66" fmla="*/ 2731 w 6827"/>
                  <a:gd name="T67" fmla="*/ 5916 h 6827"/>
                  <a:gd name="T68" fmla="*/ 3413 w 6827"/>
                  <a:gd name="T69" fmla="*/ 5234 h 6827"/>
                  <a:gd name="T70" fmla="*/ 4096 w 6827"/>
                  <a:gd name="T71" fmla="*/ 5916 h 6827"/>
                  <a:gd name="T72" fmla="*/ 5916 w 6827"/>
                  <a:gd name="T73" fmla="*/ 1593 h 6827"/>
                  <a:gd name="T74" fmla="*/ 5234 w 6827"/>
                  <a:gd name="T75" fmla="*/ 910 h 6827"/>
                  <a:gd name="T76" fmla="*/ 5916 w 6827"/>
                  <a:gd name="T77" fmla="*/ 228 h 6827"/>
                  <a:gd name="T78" fmla="*/ 6599 w 6827"/>
                  <a:gd name="T79" fmla="*/ 910 h 6827"/>
                  <a:gd name="T80" fmla="*/ 5916 w 6827"/>
                  <a:gd name="T81" fmla="*/ 159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27" h="6827">
                    <a:moveTo>
                      <a:pt x="6827" y="910"/>
                    </a:moveTo>
                    <a:cubicBezTo>
                      <a:pt x="6827" y="410"/>
                      <a:pt x="6417" y="0"/>
                      <a:pt x="5916" y="0"/>
                    </a:cubicBezTo>
                    <a:cubicBezTo>
                      <a:pt x="5416" y="0"/>
                      <a:pt x="5006" y="410"/>
                      <a:pt x="5006" y="910"/>
                    </a:cubicBezTo>
                    <a:cubicBezTo>
                      <a:pt x="5006" y="1370"/>
                      <a:pt x="5352" y="1753"/>
                      <a:pt x="5796" y="1812"/>
                    </a:cubicBezTo>
                    <a:cubicBezTo>
                      <a:pt x="5744" y="2264"/>
                      <a:pt x="5357" y="2617"/>
                      <a:pt x="4892" y="2617"/>
                    </a:cubicBezTo>
                    <a:lnTo>
                      <a:pt x="1934" y="2617"/>
                    </a:lnTo>
                    <a:cubicBezTo>
                      <a:pt x="1308" y="2617"/>
                      <a:pt x="796" y="3129"/>
                      <a:pt x="796" y="3755"/>
                    </a:cubicBezTo>
                    <a:lnTo>
                      <a:pt x="796" y="5014"/>
                    </a:lnTo>
                    <a:cubicBezTo>
                      <a:pt x="349" y="5070"/>
                      <a:pt x="0" y="5454"/>
                      <a:pt x="0" y="5916"/>
                    </a:cubicBezTo>
                    <a:cubicBezTo>
                      <a:pt x="0" y="6417"/>
                      <a:pt x="410" y="6827"/>
                      <a:pt x="910" y="6827"/>
                    </a:cubicBezTo>
                    <a:cubicBezTo>
                      <a:pt x="1411" y="6827"/>
                      <a:pt x="1820" y="6417"/>
                      <a:pt x="1820" y="5916"/>
                    </a:cubicBezTo>
                    <a:cubicBezTo>
                      <a:pt x="1820" y="5454"/>
                      <a:pt x="1471" y="5070"/>
                      <a:pt x="1024" y="5014"/>
                    </a:cubicBezTo>
                    <a:lnTo>
                      <a:pt x="1024" y="3755"/>
                    </a:lnTo>
                    <a:cubicBezTo>
                      <a:pt x="1024" y="3254"/>
                      <a:pt x="1434" y="2844"/>
                      <a:pt x="1934" y="2844"/>
                    </a:cubicBezTo>
                    <a:lnTo>
                      <a:pt x="3757" y="2844"/>
                    </a:lnTo>
                    <a:cubicBezTo>
                      <a:pt x="3480" y="3052"/>
                      <a:pt x="3300" y="3384"/>
                      <a:pt x="3300" y="3755"/>
                    </a:cubicBezTo>
                    <a:lnTo>
                      <a:pt x="3300" y="5014"/>
                    </a:lnTo>
                    <a:cubicBezTo>
                      <a:pt x="2852" y="5070"/>
                      <a:pt x="2503" y="5454"/>
                      <a:pt x="2503" y="5916"/>
                    </a:cubicBezTo>
                    <a:cubicBezTo>
                      <a:pt x="2503" y="6417"/>
                      <a:pt x="2913" y="6827"/>
                      <a:pt x="3413" y="6827"/>
                    </a:cubicBezTo>
                    <a:cubicBezTo>
                      <a:pt x="3914" y="6827"/>
                      <a:pt x="4324" y="6417"/>
                      <a:pt x="4324" y="5916"/>
                    </a:cubicBezTo>
                    <a:cubicBezTo>
                      <a:pt x="4324" y="5454"/>
                      <a:pt x="3975" y="5070"/>
                      <a:pt x="3527" y="5014"/>
                    </a:cubicBezTo>
                    <a:lnTo>
                      <a:pt x="3527" y="3755"/>
                    </a:lnTo>
                    <a:cubicBezTo>
                      <a:pt x="3527" y="3254"/>
                      <a:pt x="3937" y="2844"/>
                      <a:pt x="4437" y="2844"/>
                    </a:cubicBezTo>
                    <a:lnTo>
                      <a:pt x="4892" y="2844"/>
                    </a:lnTo>
                    <a:cubicBezTo>
                      <a:pt x="5482" y="2844"/>
                      <a:pt x="5971" y="2390"/>
                      <a:pt x="6025" y="1814"/>
                    </a:cubicBezTo>
                    <a:cubicBezTo>
                      <a:pt x="6475" y="1760"/>
                      <a:pt x="6827" y="1374"/>
                      <a:pt x="6827" y="910"/>
                    </a:cubicBezTo>
                    <a:close/>
                    <a:moveTo>
                      <a:pt x="1593" y="5916"/>
                    </a:moveTo>
                    <a:cubicBezTo>
                      <a:pt x="1593" y="6292"/>
                      <a:pt x="1286" y="6599"/>
                      <a:pt x="910" y="6599"/>
                    </a:cubicBezTo>
                    <a:cubicBezTo>
                      <a:pt x="535" y="6599"/>
                      <a:pt x="228" y="6292"/>
                      <a:pt x="228" y="5916"/>
                    </a:cubicBezTo>
                    <a:cubicBezTo>
                      <a:pt x="228" y="5541"/>
                      <a:pt x="535" y="5234"/>
                      <a:pt x="910" y="5234"/>
                    </a:cubicBezTo>
                    <a:cubicBezTo>
                      <a:pt x="1286" y="5234"/>
                      <a:pt x="1593" y="5541"/>
                      <a:pt x="1593" y="5916"/>
                    </a:cubicBezTo>
                    <a:close/>
                    <a:moveTo>
                      <a:pt x="4096" y="5916"/>
                    </a:moveTo>
                    <a:cubicBezTo>
                      <a:pt x="4096" y="6292"/>
                      <a:pt x="3789" y="6599"/>
                      <a:pt x="3413" y="6599"/>
                    </a:cubicBezTo>
                    <a:cubicBezTo>
                      <a:pt x="3038" y="6599"/>
                      <a:pt x="2731" y="6292"/>
                      <a:pt x="2731" y="5916"/>
                    </a:cubicBezTo>
                    <a:cubicBezTo>
                      <a:pt x="2731" y="5541"/>
                      <a:pt x="3038" y="5234"/>
                      <a:pt x="3413" y="5234"/>
                    </a:cubicBezTo>
                    <a:cubicBezTo>
                      <a:pt x="3789" y="5234"/>
                      <a:pt x="4096" y="5541"/>
                      <a:pt x="4096" y="5916"/>
                    </a:cubicBezTo>
                    <a:close/>
                    <a:moveTo>
                      <a:pt x="5916" y="1593"/>
                    </a:moveTo>
                    <a:cubicBezTo>
                      <a:pt x="5541" y="1593"/>
                      <a:pt x="5234" y="1286"/>
                      <a:pt x="5234" y="910"/>
                    </a:cubicBezTo>
                    <a:cubicBezTo>
                      <a:pt x="5234" y="535"/>
                      <a:pt x="5541" y="228"/>
                      <a:pt x="5916" y="228"/>
                    </a:cubicBezTo>
                    <a:cubicBezTo>
                      <a:pt x="6292" y="228"/>
                      <a:pt x="6599" y="535"/>
                      <a:pt x="6599" y="910"/>
                    </a:cubicBezTo>
                    <a:cubicBezTo>
                      <a:pt x="6599" y="1286"/>
                      <a:pt x="6292" y="1593"/>
                      <a:pt x="5916" y="15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íṡḻiḑê">
                <a:extLst>
                  <a:ext uri="{FF2B5EF4-FFF2-40B4-BE49-F238E27FC236}">
                    <a16:creationId xmlns:a16="http://schemas.microsoft.com/office/drawing/2014/main" id="{84EC2833-3A3D-4DEA-85F2-345A935E2A85}"/>
                  </a:ext>
                </a:extLst>
              </p:cNvPr>
              <p:cNvSpPr txBox="1"/>
              <p:nvPr/>
            </p:nvSpPr>
            <p:spPr bwMode="auto">
              <a:xfrm>
                <a:off x="8017484" y="4079301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Enter the title</a:t>
                </a:r>
                <a:endParaRPr lang="en-US" altLang="zh-CN" sz="1800" b="1" dirty="0">
                  <a:cs typeface="+mn-ea"/>
                  <a:sym typeface="+mn-lt"/>
                </a:endParaRPr>
              </a:p>
            </p:txBody>
          </p:sp>
          <p:sp>
            <p:nvSpPr>
              <p:cNvPr id="68" name="iṥḷîḑé">
                <a:extLst>
                  <a:ext uri="{FF2B5EF4-FFF2-40B4-BE49-F238E27FC236}">
                    <a16:creationId xmlns:a16="http://schemas.microsoft.com/office/drawing/2014/main" id="{9E8BFD04-1DA3-4E22-809A-A83F77A3C37E}"/>
                  </a:ext>
                </a:extLst>
              </p:cNvPr>
              <p:cNvSpPr/>
              <p:nvPr/>
            </p:nvSpPr>
            <p:spPr bwMode="auto">
              <a:xfrm>
                <a:off x="8017485" y="4548463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9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119348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4960" y="264160"/>
            <a:ext cx="5983198" cy="6350000"/>
            <a:chOff x="314960" y="264160"/>
            <a:chExt cx="5983198" cy="6350000"/>
          </a:xfrm>
        </p:grpSpPr>
        <p:sp>
          <p:nvSpPr>
            <p:cNvPr id="2" name="矩形 1"/>
            <p:cNvSpPr/>
            <p:nvPr/>
          </p:nvSpPr>
          <p:spPr>
            <a:xfrm>
              <a:off x="314960" y="264160"/>
              <a:ext cx="5781040" cy="63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4039" y="955040"/>
              <a:ext cx="5724119" cy="4976889"/>
              <a:chOff x="574039" y="1209040"/>
              <a:chExt cx="5724119" cy="4976889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574040" y="1209040"/>
                <a:ext cx="52628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spc="1200" dirty="0">
                    <a:cs typeface="+mn-ea"/>
                    <a:sym typeface="+mn-lt"/>
                  </a:rPr>
                  <a:t>PART </a:t>
                </a:r>
                <a:r>
                  <a:rPr lang="en-US" altLang="zh-CN" sz="8800" b="1" spc="1200" dirty="0">
                    <a:solidFill>
                      <a:schemeClr val="accent1"/>
                    </a:solidFill>
                    <a:cs typeface="+mn-ea"/>
                    <a:sym typeface="+mn-lt"/>
                  </a:rPr>
                  <a:t>04</a:t>
                </a:r>
                <a:endParaRPr lang="zh-CN" altLang="en-US" sz="8800" b="1" spc="12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74039" y="2655590"/>
                <a:ext cx="51508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cs typeface="+mn-ea"/>
                    <a:sym typeface="+mn-lt"/>
                  </a:rPr>
                  <a:t>Other questions</a:t>
                </a: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574040" y="3600470"/>
                <a:ext cx="5724118" cy="2585459"/>
                <a:chOff x="5645184" y="2345821"/>
                <a:chExt cx="5724118" cy="2585459"/>
              </a:xfrm>
            </p:grpSpPr>
            <p:grpSp>
              <p:nvGrpSpPr>
                <p:cNvPr id="6" name="iṣḷiḋe">
                  <a:extLst>
                    <a:ext uri="{FF2B5EF4-FFF2-40B4-BE49-F238E27FC236}">
                      <a16:creationId xmlns:a16="http://schemas.microsoft.com/office/drawing/2014/main" id="{33E4560D-505F-4AA8-95D5-43EB61ACD968}"/>
                    </a:ext>
                  </a:extLst>
                </p:cNvPr>
                <p:cNvGrpSpPr/>
                <p:nvPr/>
              </p:nvGrpSpPr>
              <p:grpSpPr>
                <a:xfrm>
                  <a:off x="5645184" y="3217035"/>
                  <a:ext cx="4539283" cy="843030"/>
                  <a:chOff x="6048944" y="2027643"/>
                  <a:chExt cx="3833148" cy="843030"/>
                </a:xfrm>
              </p:grpSpPr>
              <p:sp>
                <p:nvSpPr>
                  <p:cNvPr id="15" name="íSḻîdé">
                    <a:extLst>
                      <a:ext uri="{FF2B5EF4-FFF2-40B4-BE49-F238E27FC236}">
                        <a16:creationId xmlns:a16="http://schemas.microsoft.com/office/drawing/2014/main" id="{FB81F799-5F3B-4739-AD2D-2EC50C8C6F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2469449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6" name="iṡḷîḑé">
                    <a:extLst>
                      <a:ext uri="{FF2B5EF4-FFF2-40B4-BE49-F238E27FC236}">
                        <a16:creationId xmlns:a16="http://schemas.microsoft.com/office/drawing/2014/main" id="{359174E0-28C0-4373-BA99-6B772239C87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2027643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02.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" name="íŝ1îḓê">
                  <a:extLst>
                    <a:ext uri="{FF2B5EF4-FFF2-40B4-BE49-F238E27FC236}">
                      <a16:creationId xmlns:a16="http://schemas.microsoft.com/office/drawing/2014/main" id="{AA4C4128-EF81-4F9B-8AA2-87DA2063C684}"/>
                    </a:ext>
                  </a:extLst>
                </p:cNvPr>
                <p:cNvGrpSpPr/>
                <p:nvPr/>
              </p:nvGrpSpPr>
              <p:grpSpPr>
                <a:xfrm>
                  <a:off x="5645184" y="2345821"/>
                  <a:ext cx="4539283" cy="843030"/>
                  <a:chOff x="6048944" y="2027643"/>
                  <a:chExt cx="3833148" cy="843030"/>
                </a:xfrm>
              </p:grpSpPr>
              <p:sp>
                <p:nvSpPr>
                  <p:cNvPr id="13" name="ïsḷïḋé">
                    <a:extLst>
                      <a:ext uri="{FF2B5EF4-FFF2-40B4-BE49-F238E27FC236}">
                        <a16:creationId xmlns:a16="http://schemas.microsoft.com/office/drawing/2014/main" id="{C53A31F0-85C7-4438-A879-DD48EFDC99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2469449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4" name="íŝľîde">
                    <a:extLst>
                      <a:ext uri="{FF2B5EF4-FFF2-40B4-BE49-F238E27FC236}">
                        <a16:creationId xmlns:a16="http://schemas.microsoft.com/office/drawing/2014/main" id="{1EE3D321-D89E-4002-BD46-9423CD54F0B5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2027643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01.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" name="ísḷîdè">
                  <a:extLst>
                    <a:ext uri="{FF2B5EF4-FFF2-40B4-BE49-F238E27FC236}">
                      <a16:creationId xmlns:a16="http://schemas.microsoft.com/office/drawing/2014/main" id="{F6C9CDC5-1532-4327-96CA-D0F3DA5683FF}"/>
                    </a:ext>
                  </a:extLst>
                </p:cNvPr>
                <p:cNvGrpSpPr/>
                <p:nvPr/>
              </p:nvGrpSpPr>
              <p:grpSpPr>
                <a:xfrm>
                  <a:off x="5645184" y="4088250"/>
                  <a:ext cx="4539283" cy="843030"/>
                  <a:chOff x="6048944" y="3079276"/>
                  <a:chExt cx="3833148" cy="843030"/>
                </a:xfrm>
              </p:grpSpPr>
              <p:sp>
                <p:nvSpPr>
                  <p:cNvPr id="11" name="iślïḑe">
                    <a:extLst>
                      <a:ext uri="{FF2B5EF4-FFF2-40B4-BE49-F238E27FC236}">
                        <a16:creationId xmlns:a16="http://schemas.microsoft.com/office/drawing/2014/main" id="{C6653BA6-665C-4AD4-8AB0-6C87C595E3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3521082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2" name="î$ḷïďè">
                    <a:extLst>
                      <a:ext uri="{FF2B5EF4-FFF2-40B4-BE49-F238E27FC236}">
                        <a16:creationId xmlns:a16="http://schemas.microsoft.com/office/drawing/2014/main" id="{3954ADB1-7EE8-4D08-B6B7-F3A9B15DFFC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3079276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03.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5CB88127-CA97-4700-A0EB-F58025C5C909}"/>
                    </a:ext>
                  </a:extLst>
                </p:cNvPr>
                <p:cNvCxnSpPr/>
                <p:nvPr/>
              </p:nvCxnSpPr>
              <p:spPr>
                <a:xfrm>
                  <a:off x="5645184" y="4074157"/>
                  <a:ext cx="553212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050FF592-EC86-46E1-857B-31208740E17B}"/>
                    </a:ext>
                  </a:extLst>
                </p:cNvPr>
                <p:cNvCxnSpPr/>
                <p:nvPr/>
              </p:nvCxnSpPr>
              <p:spPr>
                <a:xfrm>
                  <a:off x="5645184" y="3202943"/>
                  <a:ext cx="572411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任意多边形 19"/>
          <p:cNvSpPr/>
          <p:nvPr/>
        </p:nvSpPr>
        <p:spPr>
          <a:xfrm rot="16200000">
            <a:off x="11287492" y="6197600"/>
            <a:ext cx="416560" cy="416560"/>
          </a:xfrm>
          <a:custGeom>
            <a:avLst/>
            <a:gdLst>
              <a:gd name="connsiteX0" fmla="*/ 205740 w 548640"/>
              <a:gd name="connsiteY0" fmla="*/ 96520 h 548640"/>
              <a:gd name="connsiteX1" fmla="*/ 205740 w 548640"/>
              <a:gd name="connsiteY1" fmla="*/ 314960 h 548640"/>
              <a:gd name="connsiteX2" fmla="*/ 137160 w 548640"/>
              <a:gd name="connsiteY2" fmla="*/ 314960 h 548640"/>
              <a:gd name="connsiteX3" fmla="*/ 274320 w 548640"/>
              <a:gd name="connsiteY3" fmla="*/ 452120 h 548640"/>
              <a:gd name="connsiteX4" fmla="*/ 411480 w 548640"/>
              <a:gd name="connsiteY4" fmla="*/ 314960 h 548640"/>
              <a:gd name="connsiteX5" fmla="*/ 342900 w 548640"/>
              <a:gd name="connsiteY5" fmla="*/ 314960 h 548640"/>
              <a:gd name="connsiteX6" fmla="*/ 342900 w 548640"/>
              <a:gd name="connsiteY6" fmla="*/ 96520 h 548640"/>
              <a:gd name="connsiteX7" fmla="*/ 274320 w 548640"/>
              <a:gd name="connsiteY7" fmla="*/ 0 h 548640"/>
              <a:gd name="connsiteX8" fmla="*/ 548640 w 548640"/>
              <a:gd name="connsiteY8" fmla="*/ 274320 h 548640"/>
              <a:gd name="connsiteX9" fmla="*/ 274320 w 548640"/>
              <a:gd name="connsiteY9" fmla="*/ 548640 h 548640"/>
              <a:gd name="connsiteX10" fmla="*/ 0 w 548640"/>
              <a:gd name="connsiteY10" fmla="*/ 274320 h 548640"/>
              <a:gd name="connsiteX11" fmla="*/ 274320 w 548640"/>
              <a:gd name="connsiteY1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40" h="548640">
                <a:moveTo>
                  <a:pt x="205740" y="96520"/>
                </a:moveTo>
                <a:lnTo>
                  <a:pt x="205740" y="314960"/>
                </a:lnTo>
                <a:lnTo>
                  <a:pt x="137160" y="314960"/>
                </a:lnTo>
                <a:lnTo>
                  <a:pt x="274320" y="452120"/>
                </a:lnTo>
                <a:lnTo>
                  <a:pt x="411480" y="314960"/>
                </a:lnTo>
                <a:lnTo>
                  <a:pt x="342900" y="314960"/>
                </a:lnTo>
                <a:lnTo>
                  <a:pt x="342900" y="96520"/>
                </a:lnTo>
                <a:close/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61125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Other questions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4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7" name="1830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2450" y="1368939"/>
            <a:ext cx="10855893" cy="4386299"/>
            <a:chOff x="672450" y="1368939"/>
            <a:chExt cx="10855893" cy="4386299"/>
          </a:xfrm>
        </p:grpSpPr>
        <p:grpSp>
          <p:nvGrpSpPr>
            <p:cNvPr id="38" name="ïṡ1îďè"/>
            <p:cNvGrpSpPr/>
            <p:nvPr/>
          </p:nvGrpSpPr>
          <p:grpSpPr>
            <a:xfrm>
              <a:off x="6585466" y="1368939"/>
              <a:ext cx="4927900" cy="1191299"/>
              <a:chOff x="6591000" y="1269000"/>
              <a:chExt cx="4927900" cy="1191299"/>
            </a:xfrm>
          </p:grpSpPr>
          <p:sp>
            <p:nvSpPr>
              <p:cNvPr id="87" name="îSľíde">
                <a:extLst>
                  <a:ext uri="{FF2B5EF4-FFF2-40B4-BE49-F238E27FC236}">
                    <a16:creationId xmlns:a16="http://schemas.microsoft.com/office/drawing/2014/main" id="{1A91E3BF-E0AD-4547-BC6A-D898E0422619}"/>
                  </a:ext>
                </a:extLst>
              </p:cNvPr>
              <p:cNvSpPr/>
              <p:nvPr/>
            </p:nvSpPr>
            <p:spPr bwMode="auto">
              <a:xfrm>
                <a:off x="6591000" y="1646806"/>
                <a:ext cx="4927900" cy="81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11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11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  <p:sp>
            <p:nvSpPr>
              <p:cNvPr id="88" name="ïšḻídè">
                <a:extLst>
                  <a:ext uri="{FF2B5EF4-FFF2-40B4-BE49-F238E27FC236}">
                    <a16:creationId xmlns:a16="http://schemas.microsoft.com/office/drawing/2014/main" id="{633BAF64-4B74-45E5-A3C7-E7268E5B090E}"/>
                  </a:ext>
                </a:extLst>
              </p:cNvPr>
              <p:cNvSpPr txBox="1"/>
              <p:nvPr/>
            </p:nvSpPr>
            <p:spPr bwMode="auto">
              <a:xfrm>
                <a:off x="6591000" y="1269000"/>
                <a:ext cx="4927900" cy="3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Enter the title</a:t>
                </a:r>
                <a:endParaRPr lang="en-US" altLang="zh-CN" sz="18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í$ḻide"/>
            <p:cNvGrpSpPr/>
            <p:nvPr/>
          </p:nvGrpSpPr>
          <p:grpSpPr>
            <a:xfrm>
              <a:off x="6600443" y="2966440"/>
              <a:ext cx="4927900" cy="1191299"/>
              <a:chOff x="6591000" y="1269000"/>
              <a:chExt cx="4927900" cy="1191299"/>
            </a:xfrm>
          </p:grpSpPr>
          <p:sp>
            <p:nvSpPr>
              <p:cNvPr id="85" name="ïşḻïďe">
                <a:extLst>
                  <a:ext uri="{FF2B5EF4-FFF2-40B4-BE49-F238E27FC236}">
                    <a16:creationId xmlns:a16="http://schemas.microsoft.com/office/drawing/2014/main" id="{1A91E3BF-E0AD-4547-BC6A-D898E0422619}"/>
                  </a:ext>
                </a:extLst>
              </p:cNvPr>
              <p:cNvSpPr/>
              <p:nvPr/>
            </p:nvSpPr>
            <p:spPr bwMode="auto">
              <a:xfrm>
                <a:off x="6591000" y="1646806"/>
                <a:ext cx="4927900" cy="81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11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11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  <p:sp>
            <p:nvSpPr>
              <p:cNvPr id="86" name="ïṩḻïḓê">
                <a:extLst>
                  <a:ext uri="{FF2B5EF4-FFF2-40B4-BE49-F238E27FC236}">
                    <a16:creationId xmlns:a16="http://schemas.microsoft.com/office/drawing/2014/main" id="{633BAF64-4B74-45E5-A3C7-E7268E5B090E}"/>
                  </a:ext>
                </a:extLst>
              </p:cNvPr>
              <p:cNvSpPr txBox="1"/>
              <p:nvPr/>
            </p:nvSpPr>
            <p:spPr bwMode="auto">
              <a:xfrm>
                <a:off x="6591000" y="1269000"/>
                <a:ext cx="4927900" cy="3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Enter the title</a:t>
                </a:r>
                <a:endParaRPr lang="en-US" altLang="zh-CN" sz="18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íṧḻíḋê"/>
            <p:cNvGrpSpPr/>
            <p:nvPr/>
          </p:nvGrpSpPr>
          <p:grpSpPr>
            <a:xfrm>
              <a:off x="6591651" y="4563939"/>
              <a:ext cx="4927900" cy="1191299"/>
              <a:chOff x="6591000" y="1269000"/>
              <a:chExt cx="4927900" cy="1191299"/>
            </a:xfrm>
          </p:grpSpPr>
          <p:sp>
            <p:nvSpPr>
              <p:cNvPr id="83" name="iśľïḑe">
                <a:extLst>
                  <a:ext uri="{FF2B5EF4-FFF2-40B4-BE49-F238E27FC236}">
                    <a16:creationId xmlns:a16="http://schemas.microsoft.com/office/drawing/2014/main" id="{1A91E3BF-E0AD-4547-BC6A-D898E0422619}"/>
                  </a:ext>
                </a:extLst>
              </p:cNvPr>
              <p:cNvSpPr/>
              <p:nvPr/>
            </p:nvSpPr>
            <p:spPr bwMode="auto">
              <a:xfrm>
                <a:off x="6591000" y="1646806"/>
                <a:ext cx="4927900" cy="81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11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11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  <p:sp>
            <p:nvSpPr>
              <p:cNvPr id="84" name="iṣḷîdé">
                <a:extLst>
                  <a:ext uri="{FF2B5EF4-FFF2-40B4-BE49-F238E27FC236}">
                    <a16:creationId xmlns:a16="http://schemas.microsoft.com/office/drawing/2014/main" id="{633BAF64-4B74-45E5-A3C7-E7268E5B090E}"/>
                  </a:ext>
                </a:extLst>
              </p:cNvPr>
              <p:cNvSpPr txBox="1"/>
              <p:nvPr/>
            </p:nvSpPr>
            <p:spPr bwMode="auto">
              <a:xfrm>
                <a:off x="6591000" y="1269000"/>
                <a:ext cx="4927900" cy="3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Enter the title</a:t>
                </a:r>
                <a:endParaRPr lang="en-US" altLang="zh-CN" sz="1800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72" name="直接连接符 71"/>
            <p:cNvCxnSpPr/>
            <p:nvPr/>
          </p:nvCxnSpPr>
          <p:spPr>
            <a:xfrm>
              <a:off x="6675466" y="2664000"/>
              <a:ext cx="463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675466" y="4261501"/>
              <a:ext cx="463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lïďè">
              <a:extLst>
                <a:ext uri="{FF2B5EF4-FFF2-40B4-BE49-F238E27FC236}">
                  <a16:creationId xmlns:a16="http://schemas.microsoft.com/office/drawing/2014/main" id="{97C5CFFF-B606-479B-9DF6-1A827E60C852}"/>
                </a:ext>
              </a:extLst>
            </p:cNvPr>
            <p:cNvSpPr/>
            <p:nvPr/>
          </p:nvSpPr>
          <p:spPr>
            <a:xfrm>
              <a:off x="768558" y="3014241"/>
              <a:ext cx="5472608" cy="1584176"/>
            </a:xfrm>
            <a:prstGeom prst="rect">
              <a:avLst/>
            </a:prstGeom>
            <a:blipFill dpi="0" rotWithShape="1">
              <a:blip r:embed="rId4"/>
              <a:srcRect/>
              <a:tile tx="57150" ty="215900" sx="100000" sy="100000" flip="none" algn="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5" name="ïŝḷîdê"/>
            <p:cNvGrpSpPr/>
            <p:nvPr/>
          </p:nvGrpSpPr>
          <p:grpSpPr>
            <a:xfrm>
              <a:off x="2996508" y="5004589"/>
              <a:ext cx="920600" cy="521720"/>
              <a:chOff x="2552148" y="4741082"/>
              <a:chExt cx="920600" cy="521720"/>
            </a:xfrm>
          </p:grpSpPr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2569A533-96A5-4A3C-96A6-AF59ABAC1E23}"/>
                  </a:ext>
                </a:extLst>
              </p:cNvPr>
              <p:cNvCxnSpPr/>
              <p:nvPr/>
            </p:nvCxnSpPr>
            <p:spPr>
              <a:xfrm>
                <a:off x="2608652" y="5198670"/>
                <a:ext cx="864096" cy="0"/>
              </a:xfrm>
              <a:prstGeom prst="straightConnector1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îš1ïḋé">
                <a:extLst>
                  <a:ext uri="{FF2B5EF4-FFF2-40B4-BE49-F238E27FC236}">
                    <a16:creationId xmlns:a16="http://schemas.microsoft.com/office/drawing/2014/main" id="{AC8FCA68-3942-4312-88E1-11733028E21D}"/>
                  </a:ext>
                </a:extLst>
              </p:cNvPr>
              <p:cNvSpPr txBox="1"/>
              <p:nvPr/>
            </p:nvSpPr>
            <p:spPr>
              <a:xfrm>
                <a:off x="2552148" y="4741082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Keyword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76" name="ï$ļiḓé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812587" y="1386228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íšľíḋ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2450" y="5180549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78" name="îşľïd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72450" y="4792951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1"/>
                  </a:solidFill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ṡḻíḓ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4133103" y="5180549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80" name="ïşļîḋ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4133103" y="4792951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3"/>
                  </a:solidFill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43605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Other questions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4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6" name="1866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792618"/>
            <a:ext cx="10853327" cy="3719459"/>
            <a:chOff x="669925" y="1792618"/>
            <a:chExt cx="10853327" cy="3719459"/>
          </a:xfrm>
        </p:grpSpPr>
        <p:sp>
          <p:nvSpPr>
            <p:cNvPr id="7" name="îSḷíḓê">
              <a:extLst>
                <a:ext uri="{FF2B5EF4-FFF2-40B4-BE49-F238E27FC236}">
                  <a16:creationId xmlns:a16="http://schemas.microsoft.com/office/drawing/2014/main" id="{9922E7AF-5683-451A-90B9-1637B34477AA}"/>
                </a:ext>
              </a:extLst>
            </p:cNvPr>
            <p:cNvSpPr/>
            <p:nvPr/>
          </p:nvSpPr>
          <p:spPr>
            <a:xfrm>
              <a:off x="4765548" y="2303335"/>
              <a:ext cx="2660904" cy="2660904"/>
            </a:xfrm>
            <a:prstGeom prst="ellipse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tile tx="-2540000" ty="-622300" sx="100000" sy="100000" flip="none" algn="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ïṥḻïdè">
              <a:extLst>
                <a:ext uri="{FF2B5EF4-FFF2-40B4-BE49-F238E27FC236}">
                  <a16:creationId xmlns:a16="http://schemas.microsoft.com/office/drawing/2014/main" id="{5AF22AE7-829D-48C0-92BD-D06215FAA5C1}"/>
                </a:ext>
              </a:extLst>
            </p:cNvPr>
            <p:cNvSpPr/>
            <p:nvPr/>
          </p:nvSpPr>
          <p:spPr>
            <a:xfrm>
              <a:off x="4765548" y="2509583"/>
              <a:ext cx="640080" cy="640080"/>
            </a:xfrm>
            <a:prstGeom prst="ellipse">
              <a:avLst/>
            </a:prstGeom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9" name="íş1iďè">
              <a:extLst>
                <a:ext uri="{FF2B5EF4-FFF2-40B4-BE49-F238E27FC236}">
                  <a16:creationId xmlns:a16="http://schemas.microsoft.com/office/drawing/2014/main" id="{EB80F258-622C-4D95-9EBD-2E9CAC526BCF}"/>
                </a:ext>
              </a:extLst>
            </p:cNvPr>
            <p:cNvSpPr/>
            <p:nvPr/>
          </p:nvSpPr>
          <p:spPr>
            <a:xfrm>
              <a:off x="6811518" y="2509583"/>
              <a:ext cx="640080" cy="640080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10" name="îṣḷíḓê">
              <a:extLst>
                <a:ext uri="{FF2B5EF4-FFF2-40B4-BE49-F238E27FC236}">
                  <a16:creationId xmlns:a16="http://schemas.microsoft.com/office/drawing/2014/main" id="{6066F6B9-DF9B-4B9F-A63E-37A8CAAD2177}"/>
                </a:ext>
              </a:extLst>
            </p:cNvPr>
            <p:cNvSpPr/>
            <p:nvPr/>
          </p:nvSpPr>
          <p:spPr>
            <a:xfrm>
              <a:off x="4765548" y="4116628"/>
              <a:ext cx="640080" cy="640080"/>
            </a:xfrm>
            <a:prstGeom prst="ellipse">
              <a:avLst/>
            </a:prstGeom>
            <a:solidFill>
              <a:schemeClr val="accent3"/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11" name="ïŝḷïďe">
              <a:extLst>
                <a:ext uri="{FF2B5EF4-FFF2-40B4-BE49-F238E27FC236}">
                  <a16:creationId xmlns:a16="http://schemas.microsoft.com/office/drawing/2014/main" id="{D6672840-80B8-4C20-835F-A8516E24D28E}"/>
                </a:ext>
              </a:extLst>
            </p:cNvPr>
            <p:cNvSpPr/>
            <p:nvPr/>
          </p:nvSpPr>
          <p:spPr>
            <a:xfrm>
              <a:off x="6811518" y="411791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4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grpSp>
          <p:nvGrpSpPr>
            <p:cNvPr id="12" name="ïš1ídè">
              <a:extLst>
                <a:ext uri="{FF2B5EF4-FFF2-40B4-BE49-F238E27FC236}">
                  <a16:creationId xmlns:a16="http://schemas.microsoft.com/office/drawing/2014/main" id="{9B230F2D-329E-43D0-8318-A7C1C6E83EA9}"/>
                </a:ext>
              </a:extLst>
            </p:cNvPr>
            <p:cNvGrpSpPr/>
            <p:nvPr/>
          </p:nvGrpSpPr>
          <p:grpSpPr>
            <a:xfrm>
              <a:off x="679069" y="1792618"/>
              <a:ext cx="3975227" cy="1433930"/>
              <a:chOff x="679069" y="2112658"/>
              <a:chExt cx="3975227" cy="1433930"/>
            </a:xfrm>
          </p:grpSpPr>
          <p:sp>
            <p:nvSpPr>
              <p:cNvPr id="24" name="î$ļíďê">
                <a:extLst>
                  <a:ext uri="{FF2B5EF4-FFF2-40B4-BE49-F238E27FC236}">
                    <a16:creationId xmlns:a16="http://schemas.microsoft.com/office/drawing/2014/main" id="{626B98A5-7CD1-4003-8589-44E5AA74CB16}"/>
                  </a:ext>
                </a:extLst>
              </p:cNvPr>
              <p:cNvSpPr txBox="1"/>
              <p:nvPr/>
            </p:nvSpPr>
            <p:spPr>
              <a:xfrm>
                <a:off x="679069" y="2112658"/>
                <a:ext cx="3975227" cy="5760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b="1" dirty="0">
                    <a:cs typeface="+mn-ea"/>
                    <a:sym typeface="+mn-lt"/>
                  </a:rPr>
                  <a:t>Enter the title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25" name="íṩḻíḍé">
                <a:extLst>
                  <a:ext uri="{FF2B5EF4-FFF2-40B4-BE49-F238E27FC236}">
                    <a16:creationId xmlns:a16="http://schemas.microsoft.com/office/drawing/2014/main" id="{BE32F5C3-1BEE-41C9-B25C-9E5FCA71EC54}"/>
                  </a:ext>
                </a:extLst>
              </p:cNvPr>
              <p:cNvSpPr txBox="1"/>
              <p:nvPr/>
            </p:nvSpPr>
            <p:spPr>
              <a:xfrm>
                <a:off x="679070" y="2700990"/>
                <a:ext cx="3975226" cy="84559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 algn="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 algn="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9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</p:grpSp>
        <p:grpSp>
          <p:nvGrpSpPr>
            <p:cNvPr id="13" name="íS1iḑê">
              <a:extLst>
                <a:ext uri="{FF2B5EF4-FFF2-40B4-BE49-F238E27FC236}">
                  <a16:creationId xmlns:a16="http://schemas.microsoft.com/office/drawing/2014/main" id="{BD2015CF-CD2B-46A5-BDCB-4737D7C155E7}"/>
                </a:ext>
              </a:extLst>
            </p:cNvPr>
            <p:cNvGrpSpPr/>
            <p:nvPr/>
          </p:nvGrpSpPr>
          <p:grpSpPr>
            <a:xfrm>
              <a:off x="679069" y="4078147"/>
              <a:ext cx="3975227" cy="1433930"/>
              <a:chOff x="679069" y="4078147"/>
              <a:chExt cx="3975227" cy="1433930"/>
            </a:xfrm>
          </p:grpSpPr>
          <p:sp>
            <p:nvSpPr>
              <p:cNvPr id="22" name="îś1ïḑè">
                <a:extLst>
                  <a:ext uri="{FF2B5EF4-FFF2-40B4-BE49-F238E27FC236}">
                    <a16:creationId xmlns:a16="http://schemas.microsoft.com/office/drawing/2014/main" id="{0A9B4F94-3DEC-4B3D-973B-E7050DB8CA13}"/>
                  </a:ext>
                </a:extLst>
              </p:cNvPr>
              <p:cNvSpPr txBox="1"/>
              <p:nvPr/>
            </p:nvSpPr>
            <p:spPr>
              <a:xfrm>
                <a:off x="679069" y="4078147"/>
                <a:ext cx="3975227" cy="5760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b="1" dirty="0">
                    <a:cs typeface="+mn-ea"/>
                    <a:sym typeface="+mn-lt"/>
                  </a:rPr>
                  <a:t>Enter the title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23" name="ïṥḻîdè">
                <a:extLst>
                  <a:ext uri="{FF2B5EF4-FFF2-40B4-BE49-F238E27FC236}">
                    <a16:creationId xmlns:a16="http://schemas.microsoft.com/office/drawing/2014/main" id="{DBE85020-3C2C-4BBE-B83D-38008493D35E}"/>
                  </a:ext>
                </a:extLst>
              </p:cNvPr>
              <p:cNvSpPr txBox="1"/>
              <p:nvPr/>
            </p:nvSpPr>
            <p:spPr>
              <a:xfrm>
                <a:off x="679070" y="4666479"/>
                <a:ext cx="3975226" cy="84559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 algn="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 algn="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9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</p:grpSp>
        <p:grpSp>
          <p:nvGrpSpPr>
            <p:cNvPr id="14" name="íṥḻîdé">
              <a:extLst>
                <a:ext uri="{FF2B5EF4-FFF2-40B4-BE49-F238E27FC236}">
                  <a16:creationId xmlns:a16="http://schemas.microsoft.com/office/drawing/2014/main" id="{6D2E085D-F34A-40B8-A280-384011750B98}"/>
                </a:ext>
              </a:extLst>
            </p:cNvPr>
            <p:cNvGrpSpPr/>
            <p:nvPr/>
          </p:nvGrpSpPr>
          <p:grpSpPr>
            <a:xfrm>
              <a:off x="7537703" y="1792618"/>
              <a:ext cx="3975227" cy="1433930"/>
              <a:chOff x="7537703" y="2112658"/>
              <a:chExt cx="3975227" cy="1433930"/>
            </a:xfrm>
          </p:grpSpPr>
          <p:sp>
            <p:nvSpPr>
              <p:cNvPr id="20" name="ïsľïḍe">
                <a:extLst>
                  <a:ext uri="{FF2B5EF4-FFF2-40B4-BE49-F238E27FC236}">
                    <a16:creationId xmlns:a16="http://schemas.microsoft.com/office/drawing/2014/main" id="{9C404BE9-9058-4F12-AA03-8A3DFF5D1E64}"/>
                  </a:ext>
                </a:extLst>
              </p:cNvPr>
              <p:cNvSpPr txBox="1"/>
              <p:nvPr/>
            </p:nvSpPr>
            <p:spPr>
              <a:xfrm>
                <a:off x="7537703" y="2112658"/>
                <a:ext cx="3975227" cy="5760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cs typeface="+mn-ea"/>
                    <a:sym typeface="+mn-lt"/>
                  </a:rPr>
                  <a:t>Enter the title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21" name="išḷîḋê">
                <a:extLst>
                  <a:ext uri="{FF2B5EF4-FFF2-40B4-BE49-F238E27FC236}">
                    <a16:creationId xmlns:a16="http://schemas.microsoft.com/office/drawing/2014/main" id="{C097E59E-2114-4F3A-A268-4AA51BA199B8}"/>
                  </a:ext>
                </a:extLst>
              </p:cNvPr>
              <p:cNvSpPr txBox="1"/>
              <p:nvPr/>
            </p:nvSpPr>
            <p:spPr>
              <a:xfrm>
                <a:off x="7537704" y="2700990"/>
                <a:ext cx="3975226" cy="84559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9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</p:grpSp>
        <p:grpSp>
          <p:nvGrpSpPr>
            <p:cNvPr id="15" name="ïş1idé">
              <a:extLst>
                <a:ext uri="{FF2B5EF4-FFF2-40B4-BE49-F238E27FC236}">
                  <a16:creationId xmlns:a16="http://schemas.microsoft.com/office/drawing/2014/main" id="{9B83F462-31D4-45A1-B355-2093A80DA5CD}"/>
                </a:ext>
              </a:extLst>
            </p:cNvPr>
            <p:cNvGrpSpPr/>
            <p:nvPr/>
          </p:nvGrpSpPr>
          <p:grpSpPr>
            <a:xfrm>
              <a:off x="7537703" y="4078147"/>
              <a:ext cx="3975227" cy="1433930"/>
              <a:chOff x="7537703" y="3719703"/>
              <a:chExt cx="3975227" cy="1433930"/>
            </a:xfrm>
          </p:grpSpPr>
          <p:sp>
            <p:nvSpPr>
              <p:cNvPr id="18" name="ïS1iďè">
                <a:extLst>
                  <a:ext uri="{FF2B5EF4-FFF2-40B4-BE49-F238E27FC236}">
                    <a16:creationId xmlns:a16="http://schemas.microsoft.com/office/drawing/2014/main" id="{3868EFA2-0DD3-4943-9CB0-D06D1A721B96}"/>
                  </a:ext>
                </a:extLst>
              </p:cNvPr>
              <p:cNvSpPr txBox="1"/>
              <p:nvPr/>
            </p:nvSpPr>
            <p:spPr>
              <a:xfrm>
                <a:off x="7537703" y="3719703"/>
                <a:ext cx="3975227" cy="5760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cs typeface="+mn-ea"/>
                    <a:sym typeface="+mn-lt"/>
                  </a:rPr>
                  <a:t>Enter the title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19" name="íśliḓè">
                <a:extLst>
                  <a:ext uri="{FF2B5EF4-FFF2-40B4-BE49-F238E27FC236}">
                    <a16:creationId xmlns:a16="http://schemas.microsoft.com/office/drawing/2014/main" id="{224CFB73-E0B3-4067-8B92-71C6254D2E34}"/>
                  </a:ext>
                </a:extLst>
              </p:cNvPr>
              <p:cNvSpPr txBox="1"/>
              <p:nvPr/>
            </p:nvSpPr>
            <p:spPr>
              <a:xfrm>
                <a:off x="7537704" y="4308035"/>
                <a:ext cx="3975226" cy="84559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Enter the title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>
                    <a:cs typeface="+mn-ea"/>
                    <a:sym typeface="+mn-lt"/>
                  </a:rPr>
                  <a:t>iSlide</a:t>
                </a:r>
                <a:r>
                  <a:rPr lang="en-US" altLang="zh-CN" sz="900" dirty="0">
                    <a:cs typeface="+mn-ea"/>
                    <a:sym typeface="+mn-lt"/>
                  </a:rPr>
                  <a:t>   to filter and replace existing icon elements with one click.</a:t>
                </a:r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531D0F0-48E2-4493-8CF2-BD073DF4EC25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669925" y="3633787"/>
              <a:ext cx="406800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E80E438-58D2-41CE-844F-5FD681F29FED}"/>
                </a:ext>
              </a:extLst>
            </p:cNvPr>
            <p:cNvCxnSpPr>
              <a:stCxn id="7" idx="6"/>
            </p:cNvCxnSpPr>
            <p:nvPr/>
          </p:nvCxnSpPr>
          <p:spPr>
            <a:xfrm>
              <a:off x="7426452" y="3633787"/>
              <a:ext cx="409680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4721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Other questions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4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6" name="îŝľîḋê"/>
          <p:cNvSpPr/>
          <p:nvPr/>
        </p:nvSpPr>
        <p:spPr>
          <a:xfrm>
            <a:off x="812648" y="2424956"/>
            <a:ext cx="3384376" cy="201622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>
            <a:outerShdw dist="38100" dir="13500000" sx="101000" sy="101000" algn="br" rotWithShape="0">
              <a:schemeClr val="accent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7" name="îṡ1ide"/>
          <p:cNvGrpSpPr/>
          <p:nvPr/>
        </p:nvGrpSpPr>
        <p:grpSpPr>
          <a:xfrm>
            <a:off x="1388711" y="4729212"/>
            <a:ext cx="2232249" cy="1101442"/>
            <a:chOff x="983432" y="1665617"/>
            <a:chExt cx="2232249" cy="1101442"/>
          </a:xfrm>
        </p:grpSpPr>
        <p:sp>
          <p:nvSpPr>
            <p:cNvPr id="38" name="ïṧļíḑê"/>
            <p:cNvSpPr/>
            <p:nvPr/>
          </p:nvSpPr>
          <p:spPr>
            <a:xfrm>
              <a:off x="983432" y="2288515"/>
              <a:ext cx="2232248" cy="478544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text.....</a:t>
              </a:r>
            </a:p>
          </p:txBody>
        </p:sp>
        <p:sp>
          <p:nvSpPr>
            <p:cNvPr id="39" name="îşḻiḍê"/>
            <p:cNvSpPr/>
            <p:nvPr/>
          </p:nvSpPr>
          <p:spPr>
            <a:xfrm>
              <a:off x="983432" y="1665617"/>
              <a:ext cx="1680474" cy="67213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36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54" name="îṥlïďê"/>
            <p:cNvSpPr/>
            <p:nvPr/>
          </p:nvSpPr>
          <p:spPr>
            <a:xfrm>
              <a:off x="2005385" y="1904359"/>
              <a:ext cx="1210296" cy="26390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fontScale="92500" lnSpcReduction="20000"/>
            </a:bodyPr>
            <a:lstStyle/>
            <a:p>
              <a:r>
                <a:rPr lang="zh-CN" altLang="en-US" sz="1400" b="1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31" name="iṡḷîḓé"/>
          <p:cNvSpPr/>
          <p:nvPr/>
        </p:nvSpPr>
        <p:spPr>
          <a:xfrm>
            <a:off x="4413048" y="2424956"/>
            <a:ext cx="3384376" cy="201622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>
            <a:outerShdw dist="38100" dir="13500000" sx="101000" sy="101000" algn="br" rotWithShape="0">
              <a:schemeClr val="accent2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2" name="i$ḻídé"/>
          <p:cNvGrpSpPr/>
          <p:nvPr/>
        </p:nvGrpSpPr>
        <p:grpSpPr>
          <a:xfrm>
            <a:off x="4989111" y="4729212"/>
            <a:ext cx="2232249" cy="1101442"/>
            <a:chOff x="983432" y="1665617"/>
            <a:chExt cx="2232249" cy="1101442"/>
          </a:xfrm>
        </p:grpSpPr>
        <p:sp>
          <p:nvSpPr>
            <p:cNvPr id="33" name="iṡlíďè"/>
            <p:cNvSpPr/>
            <p:nvPr/>
          </p:nvSpPr>
          <p:spPr>
            <a:xfrm>
              <a:off x="983432" y="2288515"/>
              <a:ext cx="2232248" cy="478544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text.....</a:t>
              </a:r>
            </a:p>
          </p:txBody>
        </p:sp>
        <p:sp>
          <p:nvSpPr>
            <p:cNvPr id="34" name="ïŝḻiḋè"/>
            <p:cNvSpPr/>
            <p:nvPr/>
          </p:nvSpPr>
          <p:spPr>
            <a:xfrm>
              <a:off x="983432" y="1665617"/>
              <a:ext cx="1680474" cy="67213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3600">
                  <a:solidFill>
                    <a:sysClr val="windowText" lastClr="000000"/>
                  </a:solidFill>
                  <a:effectLst/>
                  <a:cs typeface="+mn-ea"/>
                  <a:sym typeface="+mn-lt"/>
                </a:rPr>
                <a:t>60%</a:t>
              </a:r>
              <a:endParaRPr lang="en-US" altLang="zh-CN" sz="3600" dirty="0">
                <a:solidFill>
                  <a:sysClr val="windowText" lastClr="000000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5" name="îṧliḓe"/>
            <p:cNvSpPr/>
            <p:nvPr/>
          </p:nvSpPr>
          <p:spPr>
            <a:xfrm>
              <a:off x="2005385" y="1904359"/>
              <a:ext cx="1210296" cy="26390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fontScale="92500" lnSpcReduction="20000"/>
            </a:bodyPr>
            <a:lstStyle/>
            <a:p>
              <a:r>
                <a:rPr lang="zh-CN" altLang="en-US" sz="14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26" name="ïşlïďé"/>
          <p:cNvSpPr/>
          <p:nvPr/>
        </p:nvSpPr>
        <p:spPr>
          <a:xfrm flipH="1">
            <a:off x="8013449" y="2424956"/>
            <a:ext cx="3384376" cy="201622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>
            <a:outerShdw dist="38100" dir="13500000" sx="101000" sy="101000" algn="br" rotWithShape="0">
              <a:schemeClr val="accent2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iṣļíďè"/>
          <p:cNvGrpSpPr/>
          <p:nvPr/>
        </p:nvGrpSpPr>
        <p:grpSpPr>
          <a:xfrm>
            <a:off x="8589512" y="4729212"/>
            <a:ext cx="2232249" cy="1101442"/>
            <a:chOff x="983432" y="1665617"/>
            <a:chExt cx="2232249" cy="1101442"/>
          </a:xfrm>
        </p:grpSpPr>
        <p:sp>
          <p:nvSpPr>
            <p:cNvPr id="28" name="îşḷíḑê"/>
            <p:cNvSpPr/>
            <p:nvPr/>
          </p:nvSpPr>
          <p:spPr>
            <a:xfrm>
              <a:off x="983432" y="2288515"/>
              <a:ext cx="2232248" cy="478544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text.....</a:t>
              </a:r>
            </a:p>
          </p:txBody>
        </p:sp>
        <p:sp>
          <p:nvSpPr>
            <p:cNvPr id="29" name="iś1iḍe"/>
            <p:cNvSpPr/>
            <p:nvPr/>
          </p:nvSpPr>
          <p:spPr>
            <a:xfrm>
              <a:off x="983432" y="1665617"/>
              <a:ext cx="1680474" cy="67213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3600">
                  <a:solidFill>
                    <a:sysClr val="windowText" lastClr="000000"/>
                  </a:solidFill>
                  <a:effectLst/>
                  <a:cs typeface="+mn-ea"/>
                  <a:sym typeface="+mn-lt"/>
                </a:rPr>
                <a:t>36%</a:t>
              </a:r>
              <a:endParaRPr lang="en-US" altLang="zh-CN" sz="3600" dirty="0">
                <a:solidFill>
                  <a:sysClr val="windowText" lastClr="000000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0" name="îṡ1îdê"/>
            <p:cNvSpPr/>
            <p:nvPr/>
          </p:nvSpPr>
          <p:spPr>
            <a:xfrm>
              <a:off x="2005385" y="1904359"/>
              <a:ext cx="1210296" cy="26390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fontScale="92500" lnSpcReduction="20000"/>
            </a:bodyPr>
            <a:lstStyle/>
            <a:p>
              <a:r>
                <a:rPr lang="zh-CN" altLang="en-US" sz="14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24" name="ïślïḋe">
            <a:extLst>
              <a:ext uri="{FF2B5EF4-FFF2-40B4-BE49-F238E27FC236}">
                <a16:creationId xmlns:a16="http://schemas.microsoft.com/office/drawing/2014/main" id="{546C6F75-4E95-4EE4-AE0C-FC0C8D4EA423}"/>
              </a:ext>
            </a:extLst>
          </p:cNvPr>
          <p:cNvSpPr txBox="1"/>
          <p:nvPr/>
        </p:nvSpPr>
        <p:spPr>
          <a:xfrm>
            <a:off x="682335" y="1130300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25" name="ïSļíḓé">
            <a:extLst>
              <a:ext uri="{FF2B5EF4-FFF2-40B4-BE49-F238E27FC236}">
                <a16:creationId xmlns:a16="http://schemas.microsoft.com/office/drawing/2014/main" id="{A9E49519-24E0-4DB8-8CF9-3353B89F8A30}"/>
              </a:ext>
            </a:extLst>
          </p:cNvPr>
          <p:cNvSpPr txBox="1"/>
          <p:nvPr/>
        </p:nvSpPr>
        <p:spPr>
          <a:xfrm>
            <a:off x="682337" y="1712226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Theme color makes PPT more convenient to change.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4085784806"/>
      </p:ext>
    </p:extLst>
  </p:cSld>
  <p:clrMapOvr>
    <a:masterClrMapping/>
  </p:clrMapOvr>
  <p:transition spd="slow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8319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91" y="0"/>
            <a:ext cx="12192000" cy="6858000"/>
            <a:chOff x="1691" y="0"/>
            <a:chExt cx="12192000" cy="6858000"/>
          </a:xfrm>
        </p:grpSpPr>
        <p:sp>
          <p:nvSpPr>
            <p:cNvPr id="7" name="iŝḷíḋê">
              <a:extLst>
                <a:ext uri="{FF2B5EF4-FFF2-40B4-BE49-F238E27FC236}">
                  <a16:creationId xmlns:a16="http://schemas.microsoft.com/office/drawing/2014/main" id="{FF3C69E3-649C-48A8-9760-5B746C373E07}"/>
                </a:ext>
              </a:extLst>
            </p:cNvPr>
            <p:cNvSpPr/>
            <p:nvPr/>
          </p:nvSpPr>
          <p:spPr>
            <a:xfrm>
              <a:off x="669931" y="0"/>
              <a:ext cx="5064500" cy="68580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ctr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íŝlïdé">
              <a:extLst>
                <a:ext uri="{FF2B5EF4-FFF2-40B4-BE49-F238E27FC236}">
                  <a16:creationId xmlns:a16="http://schemas.microsoft.com/office/drawing/2014/main" id="{0DE7D665-FC0F-4BAA-A636-F893329B243E}"/>
                </a:ext>
              </a:extLst>
            </p:cNvPr>
            <p:cNvSpPr/>
            <p:nvPr/>
          </p:nvSpPr>
          <p:spPr>
            <a:xfrm>
              <a:off x="1691" y="3995778"/>
              <a:ext cx="12192000" cy="1440160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iṣḻíḍe">
              <a:extLst>
                <a:ext uri="{FF2B5EF4-FFF2-40B4-BE49-F238E27FC236}">
                  <a16:creationId xmlns:a16="http://schemas.microsoft.com/office/drawing/2014/main" id="{112B3C15-0AAD-4453-99A4-0CA121256A65}"/>
                </a:ext>
              </a:extLst>
            </p:cNvPr>
            <p:cNvSpPr/>
            <p:nvPr/>
          </p:nvSpPr>
          <p:spPr bwMode="auto">
            <a:xfrm>
              <a:off x="829619" y="4612728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0" name="ïŝľíḓè">
              <a:extLst>
                <a:ext uri="{FF2B5EF4-FFF2-40B4-BE49-F238E27FC236}">
                  <a16:creationId xmlns:a16="http://schemas.microsoft.com/office/drawing/2014/main" id="{8820A8B4-132F-4FC1-976F-6763D5154D25}"/>
                </a:ext>
              </a:extLst>
            </p:cNvPr>
            <p:cNvSpPr txBox="1"/>
            <p:nvPr/>
          </p:nvSpPr>
          <p:spPr bwMode="auto">
            <a:xfrm>
              <a:off x="829619" y="4261589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íṣ1îḍê">
              <a:extLst>
                <a:ext uri="{FF2B5EF4-FFF2-40B4-BE49-F238E27FC236}">
                  <a16:creationId xmlns:a16="http://schemas.microsoft.com/office/drawing/2014/main" id="{F7684C26-7809-46EB-B8CE-15643BA409F7}"/>
                </a:ext>
              </a:extLst>
            </p:cNvPr>
            <p:cNvSpPr/>
            <p:nvPr/>
          </p:nvSpPr>
          <p:spPr bwMode="auto">
            <a:xfrm>
              <a:off x="3643593" y="4612728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2" name="íṧḷîḋè">
              <a:extLst>
                <a:ext uri="{FF2B5EF4-FFF2-40B4-BE49-F238E27FC236}">
                  <a16:creationId xmlns:a16="http://schemas.microsoft.com/office/drawing/2014/main" id="{2719EBEF-F707-4DDD-BF21-A75E7F1F33EE}"/>
                </a:ext>
              </a:extLst>
            </p:cNvPr>
            <p:cNvSpPr txBox="1"/>
            <p:nvPr/>
          </p:nvSpPr>
          <p:spPr bwMode="auto">
            <a:xfrm>
              <a:off x="3643593" y="4261589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ṧḷíďê">
              <a:extLst>
                <a:ext uri="{FF2B5EF4-FFF2-40B4-BE49-F238E27FC236}">
                  <a16:creationId xmlns:a16="http://schemas.microsoft.com/office/drawing/2014/main" id="{002DB6DE-CF97-45F4-9C33-C7739FF83B92}"/>
                </a:ext>
              </a:extLst>
            </p:cNvPr>
            <p:cNvSpPr/>
            <p:nvPr/>
          </p:nvSpPr>
          <p:spPr bwMode="auto">
            <a:xfrm>
              <a:off x="6457567" y="4612728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4" name="íṥļíḓè">
              <a:extLst>
                <a:ext uri="{FF2B5EF4-FFF2-40B4-BE49-F238E27FC236}">
                  <a16:creationId xmlns:a16="http://schemas.microsoft.com/office/drawing/2014/main" id="{72906A5B-A44A-478F-A5BD-BDF17304ACA7}"/>
                </a:ext>
              </a:extLst>
            </p:cNvPr>
            <p:cNvSpPr txBox="1"/>
            <p:nvPr/>
          </p:nvSpPr>
          <p:spPr bwMode="auto">
            <a:xfrm>
              <a:off x="6457567" y="4261589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ṡļïdè">
              <a:extLst>
                <a:ext uri="{FF2B5EF4-FFF2-40B4-BE49-F238E27FC236}">
                  <a16:creationId xmlns:a16="http://schemas.microsoft.com/office/drawing/2014/main" id="{AF556BD4-359D-474E-9FAB-F951831E6A29}"/>
                </a:ext>
              </a:extLst>
            </p:cNvPr>
            <p:cNvSpPr/>
            <p:nvPr/>
          </p:nvSpPr>
          <p:spPr bwMode="auto">
            <a:xfrm>
              <a:off x="9271543" y="4612728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6" name="işḻídé">
              <a:extLst>
                <a:ext uri="{FF2B5EF4-FFF2-40B4-BE49-F238E27FC236}">
                  <a16:creationId xmlns:a16="http://schemas.microsoft.com/office/drawing/2014/main" id="{EFCA73CB-F649-4E60-B74E-9BAA065112C9}"/>
                </a:ext>
              </a:extLst>
            </p:cNvPr>
            <p:cNvSpPr txBox="1"/>
            <p:nvPr/>
          </p:nvSpPr>
          <p:spPr bwMode="auto">
            <a:xfrm>
              <a:off x="9271543" y="4261589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036E33D-7105-4DCD-B36A-BEE98EFA41C1}"/>
                </a:ext>
              </a:extLst>
            </p:cNvPr>
            <p:cNvCxnSpPr/>
            <p:nvPr/>
          </p:nvCxnSpPr>
          <p:spPr>
            <a:xfrm>
              <a:off x="3282025" y="4149080"/>
              <a:ext cx="0" cy="102104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B6D473D-E2BC-43BC-9358-6872D86C0037}"/>
                </a:ext>
              </a:extLst>
            </p:cNvPr>
            <p:cNvCxnSpPr/>
            <p:nvPr/>
          </p:nvCxnSpPr>
          <p:spPr>
            <a:xfrm>
              <a:off x="6095999" y="4149080"/>
              <a:ext cx="0" cy="102104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B0639DD-DA5E-49E4-A47F-C712D077652C}"/>
                </a:ext>
              </a:extLst>
            </p:cNvPr>
            <p:cNvCxnSpPr/>
            <p:nvPr/>
          </p:nvCxnSpPr>
          <p:spPr>
            <a:xfrm>
              <a:off x="8909973" y="4149080"/>
              <a:ext cx="0" cy="102104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îṣlíḑe">
              <a:extLst>
                <a:ext uri="{FF2B5EF4-FFF2-40B4-BE49-F238E27FC236}">
                  <a16:creationId xmlns:a16="http://schemas.microsoft.com/office/drawing/2014/main" id="{A1C1CC93-10EC-40B8-95FB-D898C5FD60F8}"/>
                </a:ext>
              </a:extLst>
            </p:cNvPr>
            <p:cNvSpPr/>
            <p:nvPr/>
          </p:nvSpPr>
          <p:spPr bwMode="auto">
            <a:xfrm>
              <a:off x="4511824" y="1844824"/>
              <a:ext cx="2230719" cy="1224136"/>
            </a:xfrm>
            <a:prstGeom prst="wedgeRectCallout">
              <a:avLst>
                <a:gd name="adj1" fmla="val 60348"/>
                <a:gd name="adj2" fmla="val 3489"/>
              </a:avLst>
            </a:prstGeom>
            <a:blipFill dpi="0"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ïṩľîḓé">
              <a:extLst>
                <a:ext uri="{FF2B5EF4-FFF2-40B4-BE49-F238E27FC236}">
                  <a16:creationId xmlns:a16="http://schemas.microsoft.com/office/drawing/2014/main" id="{0EEAB81C-4911-434D-B745-D01AEAFD1096}"/>
                </a:ext>
              </a:extLst>
            </p:cNvPr>
            <p:cNvSpPr/>
            <p:nvPr/>
          </p:nvSpPr>
          <p:spPr>
            <a:xfrm>
              <a:off x="7131000" y="2204108"/>
              <a:ext cx="3878721" cy="109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22" name="íṣḷîḓe">
              <a:extLst>
                <a:ext uri="{FF2B5EF4-FFF2-40B4-BE49-F238E27FC236}">
                  <a16:creationId xmlns:a16="http://schemas.microsoft.com/office/drawing/2014/main" id="{227EAFA7-6BD8-421F-8FAF-A543E0A1C3A7}"/>
                </a:ext>
              </a:extLst>
            </p:cNvPr>
            <p:cNvSpPr txBox="1"/>
            <p:nvPr/>
          </p:nvSpPr>
          <p:spPr bwMode="auto">
            <a:xfrm>
              <a:off x="7131000" y="1762303"/>
              <a:ext cx="387872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Enter the title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20896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127000" ty="1651000" sx="100000" sy="100000" flip="xy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1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193040"/>
            <a:chOff x="0" y="0"/>
            <a:chExt cx="12192000" cy="111760"/>
          </a:xfrm>
          <a:effectLst>
            <a:outerShdw blurRad="2159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111760"/>
            </a:xfrm>
            <a:prstGeom prst="rect">
              <a:avLst/>
            </a:prstGeom>
            <a:solidFill>
              <a:srgbClr val="394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34560" y="0"/>
              <a:ext cx="2722880" cy="111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7160" y="1320800"/>
            <a:ext cx="9377680" cy="4907280"/>
            <a:chOff x="1407160" y="1320800"/>
            <a:chExt cx="9377680" cy="4907280"/>
          </a:xfrm>
        </p:grpSpPr>
        <p:grpSp>
          <p:nvGrpSpPr>
            <p:cNvPr id="12" name="组合 11"/>
            <p:cNvGrpSpPr/>
            <p:nvPr/>
          </p:nvGrpSpPr>
          <p:grpSpPr>
            <a:xfrm>
              <a:off x="1407160" y="1320800"/>
              <a:ext cx="9377680" cy="2232153"/>
              <a:chOff x="1407160" y="1320800"/>
              <a:chExt cx="9377680" cy="2232153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407160" y="1320800"/>
                <a:ext cx="93776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 spc="20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THANK YOU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148726" y="2979847"/>
                <a:ext cx="7894547" cy="57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b="1" spc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YOUR TITLE HERE,ADD YOUR TITLE HERE. ADD YOUR TITLE HERE,ADD YOUR TITLE HEREADD YOUR TITLE.</a:t>
                </a:r>
              </a:p>
            </p:txBody>
          </p:sp>
        </p:grpSp>
        <p:sp>
          <p:nvSpPr>
            <p:cNvPr id="15" name="任意多边形 14"/>
            <p:cNvSpPr/>
            <p:nvPr/>
          </p:nvSpPr>
          <p:spPr>
            <a:xfrm>
              <a:off x="5887720" y="5811520"/>
              <a:ext cx="416560" cy="416560"/>
            </a:xfrm>
            <a:custGeom>
              <a:avLst/>
              <a:gdLst>
                <a:gd name="connsiteX0" fmla="*/ 205740 w 548640"/>
                <a:gd name="connsiteY0" fmla="*/ 96520 h 548640"/>
                <a:gd name="connsiteX1" fmla="*/ 205740 w 548640"/>
                <a:gd name="connsiteY1" fmla="*/ 314960 h 548640"/>
                <a:gd name="connsiteX2" fmla="*/ 137160 w 548640"/>
                <a:gd name="connsiteY2" fmla="*/ 314960 h 548640"/>
                <a:gd name="connsiteX3" fmla="*/ 274320 w 548640"/>
                <a:gd name="connsiteY3" fmla="*/ 452120 h 548640"/>
                <a:gd name="connsiteX4" fmla="*/ 411480 w 548640"/>
                <a:gd name="connsiteY4" fmla="*/ 314960 h 548640"/>
                <a:gd name="connsiteX5" fmla="*/ 342900 w 548640"/>
                <a:gd name="connsiteY5" fmla="*/ 314960 h 548640"/>
                <a:gd name="connsiteX6" fmla="*/ 342900 w 548640"/>
                <a:gd name="connsiteY6" fmla="*/ 96520 h 548640"/>
                <a:gd name="connsiteX7" fmla="*/ 274320 w 548640"/>
                <a:gd name="connsiteY7" fmla="*/ 0 h 548640"/>
                <a:gd name="connsiteX8" fmla="*/ 548640 w 548640"/>
                <a:gd name="connsiteY8" fmla="*/ 274320 h 548640"/>
                <a:gd name="connsiteX9" fmla="*/ 274320 w 548640"/>
                <a:gd name="connsiteY9" fmla="*/ 548640 h 548640"/>
                <a:gd name="connsiteX10" fmla="*/ 0 w 548640"/>
                <a:gd name="connsiteY10" fmla="*/ 274320 h 548640"/>
                <a:gd name="connsiteX11" fmla="*/ 274320 w 548640"/>
                <a:gd name="connsiteY11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548640">
                  <a:moveTo>
                    <a:pt x="205740" y="96520"/>
                  </a:moveTo>
                  <a:lnTo>
                    <a:pt x="205740" y="314960"/>
                  </a:lnTo>
                  <a:lnTo>
                    <a:pt x="137160" y="314960"/>
                  </a:lnTo>
                  <a:lnTo>
                    <a:pt x="274320" y="452120"/>
                  </a:lnTo>
                  <a:lnTo>
                    <a:pt x="411480" y="314960"/>
                  </a:lnTo>
                  <a:lnTo>
                    <a:pt x="342900" y="314960"/>
                  </a:lnTo>
                  <a:lnTo>
                    <a:pt x="342900" y="96520"/>
                  </a:lnTo>
                  <a:close/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166360" y="4568717"/>
              <a:ext cx="1859280" cy="457200"/>
            </a:xfrm>
            <a:prstGeom prst="roundRect">
              <a:avLst/>
            </a:prstGeom>
            <a:ln>
              <a:noFill/>
            </a:ln>
            <a:effectLst>
              <a:outerShdw blurRad="139700" dist="38100" dir="5400000" algn="t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88214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4960" y="264160"/>
            <a:ext cx="6763718" cy="6350000"/>
            <a:chOff x="314960" y="264160"/>
            <a:chExt cx="6763718" cy="6350000"/>
          </a:xfrm>
        </p:grpSpPr>
        <p:sp>
          <p:nvSpPr>
            <p:cNvPr id="2" name="矩形 1"/>
            <p:cNvSpPr/>
            <p:nvPr/>
          </p:nvSpPr>
          <p:spPr>
            <a:xfrm>
              <a:off x="314960" y="264160"/>
              <a:ext cx="5781040" cy="63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4039" y="955040"/>
              <a:ext cx="6504639" cy="4976889"/>
              <a:chOff x="574039" y="1209040"/>
              <a:chExt cx="6504639" cy="4976889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574040" y="1209040"/>
                <a:ext cx="52628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spc="1200" dirty="0">
                    <a:cs typeface="+mn-ea"/>
                    <a:sym typeface="+mn-lt"/>
                  </a:rPr>
                  <a:t>PART </a:t>
                </a:r>
                <a:r>
                  <a:rPr lang="en-US" altLang="zh-CN" sz="8800" b="1" spc="1200" dirty="0">
                    <a:solidFill>
                      <a:schemeClr val="accent1"/>
                    </a:solidFill>
                    <a:cs typeface="+mn-ea"/>
                    <a:sym typeface="+mn-lt"/>
                  </a:rPr>
                  <a:t>01</a:t>
                </a:r>
                <a:endParaRPr lang="zh-CN" altLang="en-US" sz="8800" b="1" spc="12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74039" y="2655590"/>
                <a:ext cx="65046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cs typeface="+mn-ea"/>
                    <a:sym typeface="+mn-lt"/>
                  </a:rPr>
                  <a:t>Wind control awareness</a:t>
                </a: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574040" y="3600470"/>
                <a:ext cx="5724118" cy="2585459"/>
                <a:chOff x="5645184" y="2345821"/>
                <a:chExt cx="5724118" cy="2585459"/>
              </a:xfrm>
            </p:grpSpPr>
            <p:grpSp>
              <p:nvGrpSpPr>
                <p:cNvPr id="6" name="iṣḷiḋe">
                  <a:extLst>
                    <a:ext uri="{FF2B5EF4-FFF2-40B4-BE49-F238E27FC236}">
                      <a16:creationId xmlns:a16="http://schemas.microsoft.com/office/drawing/2014/main" id="{33E4560D-505F-4AA8-95D5-43EB61ACD968}"/>
                    </a:ext>
                  </a:extLst>
                </p:cNvPr>
                <p:cNvGrpSpPr/>
                <p:nvPr/>
              </p:nvGrpSpPr>
              <p:grpSpPr>
                <a:xfrm>
                  <a:off x="5645184" y="3217035"/>
                  <a:ext cx="4539283" cy="843030"/>
                  <a:chOff x="6048944" y="2027643"/>
                  <a:chExt cx="3833148" cy="843030"/>
                </a:xfrm>
              </p:grpSpPr>
              <p:sp>
                <p:nvSpPr>
                  <p:cNvPr id="15" name="íSḻîdé">
                    <a:extLst>
                      <a:ext uri="{FF2B5EF4-FFF2-40B4-BE49-F238E27FC236}">
                        <a16:creationId xmlns:a16="http://schemas.microsoft.com/office/drawing/2014/main" id="{FB81F799-5F3B-4739-AD2D-2EC50C8C6F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2469449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6" name="iṡḷîḑé">
                    <a:extLst>
                      <a:ext uri="{FF2B5EF4-FFF2-40B4-BE49-F238E27FC236}">
                        <a16:creationId xmlns:a16="http://schemas.microsoft.com/office/drawing/2014/main" id="{359174E0-28C0-4373-BA99-6B772239C87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2027643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02.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" name="íŝ1îḓê">
                  <a:extLst>
                    <a:ext uri="{FF2B5EF4-FFF2-40B4-BE49-F238E27FC236}">
                      <a16:creationId xmlns:a16="http://schemas.microsoft.com/office/drawing/2014/main" id="{AA4C4128-EF81-4F9B-8AA2-87DA2063C684}"/>
                    </a:ext>
                  </a:extLst>
                </p:cNvPr>
                <p:cNvGrpSpPr/>
                <p:nvPr/>
              </p:nvGrpSpPr>
              <p:grpSpPr>
                <a:xfrm>
                  <a:off x="5645184" y="2345821"/>
                  <a:ext cx="4539283" cy="843030"/>
                  <a:chOff x="6048944" y="2027643"/>
                  <a:chExt cx="3833148" cy="843030"/>
                </a:xfrm>
              </p:grpSpPr>
              <p:sp>
                <p:nvSpPr>
                  <p:cNvPr id="13" name="ïsḷïḋé">
                    <a:extLst>
                      <a:ext uri="{FF2B5EF4-FFF2-40B4-BE49-F238E27FC236}">
                        <a16:creationId xmlns:a16="http://schemas.microsoft.com/office/drawing/2014/main" id="{C53A31F0-85C7-4438-A879-DD48EFDC99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2469449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4" name="íŝľîde">
                    <a:extLst>
                      <a:ext uri="{FF2B5EF4-FFF2-40B4-BE49-F238E27FC236}">
                        <a16:creationId xmlns:a16="http://schemas.microsoft.com/office/drawing/2014/main" id="{1EE3D321-D89E-4002-BD46-9423CD54F0B5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2027643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01.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" name="ísḷîdè">
                  <a:extLst>
                    <a:ext uri="{FF2B5EF4-FFF2-40B4-BE49-F238E27FC236}">
                      <a16:creationId xmlns:a16="http://schemas.microsoft.com/office/drawing/2014/main" id="{F6C9CDC5-1532-4327-96CA-D0F3DA5683FF}"/>
                    </a:ext>
                  </a:extLst>
                </p:cNvPr>
                <p:cNvGrpSpPr/>
                <p:nvPr/>
              </p:nvGrpSpPr>
              <p:grpSpPr>
                <a:xfrm>
                  <a:off x="5645184" y="4088250"/>
                  <a:ext cx="4539283" cy="843030"/>
                  <a:chOff x="6048944" y="3079276"/>
                  <a:chExt cx="3833148" cy="843030"/>
                </a:xfrm>
              </p:grpSpPr>
              <p:sp>
                <p:nvSpPr>
                  <p:cNvPr id="11" name="iślïḑe">
                    <a:extLst>
                      <a:ext uri="{FF2B5EF4-FFF2-40B4-BE49-F238E27FC236}">
                        <a16:creationId xmlns:a16="http://schemas.microsoft.com/office/drawing/2014/main" id="{C6653BA6-665C-4AD4-8AB0-6C87C595E3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3521082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2" name="î$ḷïďè">
                    <a:extLst>
                      <a:ext uri="{FF2B5EF4-FFF2-40B4-BE49-F238E27FC236}">
                        <a16:creationId xmlns:a16="http://schemas.microsoft.com/office/drawing/2014/main" id="{3954ADB1-7EE8-4D08-B6B7-F3A9B15DFFC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3079276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03.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5CB88127-CA97-4700-A0EB-F58025C5C909}"/>
                    </a:ext>
                  </a:extLst>
                </p:cNvPr>
                <p:cNvCxnSpPr/>
                <p:nvPr/>
              </p:nvCxnSpPr>
              <p:spPr>
                <a:xfrm>
                  <a:off x="5645184" y="4074157"/>
                  <a:ext cx="553212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050FF592-EC86-46E1-857B-31208740E17B}"/>
                    </a:ext>
                  </a:extLst>
                </p:cNvPr>
                <p:cNvCxnSpPr/>
                <p:nvPr/>
              </p:nvCxnSpPr>
              <p:spPr>
                <a:xfrm>
                  <a:off x="5645184" y="3202943"/>
                  <a:ext cx="572411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任意多边形 19"/>
          <p:cNvSpPr/>
          <p:nvPr/>
        </p:nvSpPr>
        <p:spPr>
          <a:xfrm rot="16200000">
            <a:off x="11287492" y="6197600"/>
            <a:ext cx="416560" cy="416560"/>
          </a:xfrm>
          <a:custGeom>
            <a:avLst/>
            <a:gdLst>
              <a:gd name="connsiteX0" fmla="*/ 205740 w 548640"/>
              <a:gd name="connsiteY0" fmla="*/ 96520 h 548640"/>
              <a:gd name="connsiteX1" fmla="*/ 205740 w 548640"/>
              <a:gd name="connsiteY1" fmla="*/ 314960 h 548640"/>
              <a:gd name="connsiteX2" fmla="*/ 137160 w 548640"/>
              <a:gd name="connsiteY2" fmla="*/ 314960 h 548640"/>
              <a:gd name="connsiteX3" fmla="*/ 274320 w 548640"/>
              <a:gd name="connsiteY3" fmla="*/ 452120 h 548640"/>
              <a:gd name="connsiteX4" fmla="*/ 411480 w 548640"/>
              <a:gd name="connsiteY4" fmla="*/ 314960 h 548640"/>
              <a:gd name="connsiteX5" fmla="*/ 342900 w 548640"/>
              <a:gd name="connsiteY5" fmla="*/ 314960 h 548640"/>
              <a:gd name="connsiteX6" fmla="*/ 342900 w 548640"/>
              <a:gd name="connsiteY6" fmla="*/ 96520 h 548640"/>
              <a:gd name="connsiteX7" fmla="*/ 274320 w 548640"/>
              <a:gd name="connsiteY7" fmla="*/ 0 h 548640"/>
              <a:gd name="connsiteX8" fmla="*/ 548640 w 548640"/>
              <a:gd name="connsiteY8" fmla="*/ 274320 h 548640"/>
              <a:gd name="connsiteX9" fmla="*/ 274320 w 548640"/>
              <a:gd name="connsiteY9" fmla="*/ 548640 h 548640"/>
              <a:gd name="connsiteX10" fmla="*/ 0 w 548640"/>
              <a:gd name="connsiteY10" fmla="*/ 274320 h 548640"/>
              <a:gd name="connsiteX11" fmla="*/ 274320 w 548640"/>
              <a:gd name="connsiteY1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40" h="548640">
                <a:moveTo>
                  <a:pt x="205740" y="96520"/>
                </a:moveTo>
                <a:lnTo>
                  <a:pt x="205740" y="314960"/>
                </a:lnTo>
                <a:lnTo>
                  <a:pt x="137160" y="314960"/>
                </a:lnTo>
                <a:lnTo>
                  <a:pt x="274320" y="452120"/>
                </a:lnTo>
                <a:lnTo>
                  <a:pt x="411480" y="314960"/>
                </a:lnTo>
                <a:lnTo>
                  <a:pt x="342900" y="314960"/>
                </a:lnTo>
                <a:lnTo>
                  <a:pt x="342900" y="96520"/>
                </a:lnTo>
                <a:close/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32071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Wind control awareness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1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1" name="ïSlíḑé">
            <a:extLst>
              <a:ext uri="{FF2B5EF4-FFF2-40B4-BE49-F238E27FC236}">
                <a16:creationId xmlns:a16="http://schemas.microsoft.com/office/drawing/2014/main" id="{AA3CBAD0-BBA0-4D70-8031-241D5D43D745}"/>
              </a:ext>
            </a:extLst>
          </p:cNvPr>
          <p:cNvSpPr/>
          <p:nvPr/>
        </p:nvSpPr>
        <p:spPr>
          <a:xfrm>
            <a:off x="0" y="1263650"/>
            <a:ext cx="12188054" cy="200025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íšľîdè">
            <a:extLst>
              <a:ext uri="{FF2B5EF4-FFF2-40B4-BE49-F238E27FC236}">
                <a16:creationId xmlns:a16="http://schemas.microsoft.com/office/drawing/2014/main" id="{3737BD9F-62FB-438B-9852-E44949168C79}"/>
              </a:ext>
            </a:extLst>
          </p:cNvPr>
          <p:cNvSpPr/>
          <p:nvPr/>
        </p:nvSpPr>
        <p:spPr>
          <a:xfrm flipH="1">
            <a:off x="7988302" y="1263651"/>
            <a:ext cx="3530598" cy="2000250"/>
          </a:xfrm>
          <a:prstGeom prst="wedgeRectCallout">
            <a:avLst>
              <a:gd name="adj1" fmla="val 50120"/>
              <a:gd name="adj2" fmla="val 57818"/>
            </a:avLst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íšlïďê">
            <a:extLst>
              <a:ext uri="{FF2B5EF4-FFF2-40B4-BE49-F238E27FC236}">
                <a16:creationId xmlns:a16="http://schemas.microsoft.com/office/drawing/2014/main" id="{08896733-ECF3-4D5F-A077-1C57BED1A259}"/>
              </a:ext>
            </a:extLst>
          </p:cNvPr>
          <p:cNvSpPr txBox="1"/>
          <p:nvPr/>
        </p:nvSpPr>
        <p:spPr bwMode="auto">
          <a:xfrm>
            <a:off x="8437762" y="1528675"/>
            <a:ext cx="264091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íṣḻíḍe">
            <a:extLst>
              <a:ext uri="{FF2B5EF4-FFF2-40B4-BE49-F238E27FC236}">
                <a16:creationId xmlns:a16="http://schemas.microsoft.com/office/drawing/2014/main" id="{35D36148-FF8D-4BF6-9152-8B33DDD96BBA}"/>
              </a:ext>
            </a:extLst>
          </p:cNvPr>
          <p:cNvSpPr/>
          <p:nvPr/>
        </p:nvSpPr>
        <p:spPr bwMode="auto">
          <a:xfrm>
            <a:off x="8439150" y="1970480"/>
            <a:ext cx="2639970" cy="8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......</a:t>
            </a:r>
          </a:p>
        </p:txBody>
      </p:sp>
      <p:grpSp>
        <p:nvGrpSpPr>
          <p:cNvPr id="15" name="i$1iḓê">
            <a:extLst>
              <a:ext uri="{FF2B5EF4-FFF2-40B4-BE49-F238E27FC236}">
                <a16:creationId xmlns:a16="http://schemas.microsoft.com/office/drawing/2014/main" id="{E8DA56E4-904A-4C85-AB2D-507968C8A8E5}"/>
              </a:ext>
            </a:extLst>
          </p:cNvPr>
          <p:cNvGrpSpPr/>
          <p:nvPr/>
        </p:nvGrpSpPr>
        <p:grpSpPr>
          <a:xfrm>
            <a:off x="660400" y="4003277"/>
            <a:ext cx="2613457" cy="1949848"/>
            <a:chOff x="4962529" y="3533572"/>
            <a:chExt cx="2613457" cy="1949848"/>
          </a:xfrm>
        </p:grpSpPr>
        <p:sp>
          <p:nvSpPr>
            <p:cNvPr id="31" name="íṣḻîde">
              <a:extLst>
                <a:ext uri="{FF2B5EF4-FFF2-40B4-BE49-F238E27FC236}">
                  <a16:creationId xmlns:a16="http://schemas.microsoft.com/office/drawing/2014/main" id="{3248A6BB-39FD-47FB-B354-D70F6C5F7F7E}"/>
                </a:ext>
              </a:extLst>
            </p:cNvPr>
            <p:cNvSpPr/>
            <p:nvPr/>
          </p:nvSpPr>
          <p:spPr bwMode="auto">
            <a:xfrm>
              <a:off x="5995944" y="3533572"/>
              <a:ext cx="546627" cy="548341"/>
            </a:xfrm>
            <a:custGeom>
              <a:avLst/>
              <a:gdLst>
                <a:gd name="connsiteX0" fmla="*/ 274005 w 606795"/>
                <a:gd name="connsiteY0" fmla="*/ 200265 h 608697"/>
                <a:gd name="connsiteX1" fmla="*/ 331102 w 606795"/>
                <a:gd name="connsiteY1" fmla="*/ 212914 h 608697"/>
                <a:gd name="connsiteX2" fmla="*/ 329998 w 606795"/>
                <a:gd name="connsiteY2" fmla="*/ 214016 h 608697"/>
                <a:gd name="connsiteX3" fmla="*/ 279379 w 606795"/>
                <a:gd name="connsiteY3" fmla="*/ 264565 h 608697"/>
                <a:gd name="connsiteX4" fmla="*/ 274005 w 606795"/>
                <a:gd name="connsiteY4" fmla="*/ 264373 h 608697"/>
                <a:gd name="connsiteX5" fmla="*/ 203186 w 606795"/>
                <a:gd name="connsiteY5" fmla="*/ 335093 h 608697"/>
                <a:gd name="connsiteX6" fmla="*/ 273957 w 606795"/>
                <a:gd name="connsiteY6" fmla="*/ 405813 h 608697"/>
                <a:gd name="connsiteX7" fmla="*/ 344776 w 606795"/>
                <a:gd name="connsiteY7" fmla="*/ 335093 h 608697"/>
                <a:gd name="connsiteX8" fmla="*/ 344584 w 606795"/>
                <a:gd name="connsiteY8" fmla="*/ 329727 h 608697"/>
                <a:gd name="connsiteX9" fmla="*/ 395204 w 606795"/>
                <a:gd name="connsiteY9" fmla="*/ 279178 h 608697"/>
                <a:gd name="connsiteX10" fmla="*/ 396259 w 606795"/>
                <a:gd name="connsiteY10" fmla="*/ 278076 h 608697"/>
                <a:gd name="connsiteX11" fmla="*/ 408926 w 606795"/>
                <a:gd name="connsiteY11" fmla="*/ 335093 h 608697"/>
                <a:gd name="connsiteX12" fmla="*/ 274005 w 606795"/>
                <a:gd name="connsiteY12" fmla="*/ 469825 h 608697"/>
                <a:gd name="connsiteX13" fmla="*/ 139084 w 606795"/>
                <a:gd name="connsiteY13" fmla="*/ 334997 h 608697"/>
                <a:gd name="connsiteX14" fmla="*/ 274005 w 606795"/>
                <a:gd name="connsiteY14" fmla="*/ 200265 h 608697"/>
                <a:gd name="connsiteX15" fmla="*/ 273958 w 606795"/>
                <a:gd name="connsiteY15" fmla="*/ 61462 h 608697"/>
                <a:gd name="connsiteX16" fmla="*/ 399831 w 606795"/>
                <a:gd name="connsiteY16" fmla="*/ 91976 h 608697"/>
                <a:gd name="connsiteX17" fmla="*/ 399687 w 606795"/>
                <a:gd name="connsiteY17" fmla="*/ 101508 h 608697"/>
                <a:gd name="connsiteX18" fmla="*/ 402757 w 606795"/>
                <a:gd name="connsiteY18" fmla="*/ 141411 h 608697"/>
                <a:gd name="connsiteX19" fmla="*/ 380068 w 606795"/>
                <a:gd name="connsiteY19" fmla="*/ 164069 h 608697"/>
                <a:gd name="connsiteX20" fmla="*/ 274006 w 606795"/>
                <a:gd name="connsiteY20" fmla="*/ 133938 h 608697"/>
                <a:gd name="connsiteX21" fmla="*/ 72627 w 606795"/>
                <a:gd name="connsiteY21" fmla="*/ 335079 h 608697"/>
                <a:gd name="connsiteX22" fmla="*/ 274101 w 606795"/>
                <a:gd name="connsiteY22" fmla="*/ 536173 h 608697"/>
                <a:gd name="connsiteX23" fmla="*/ 475480 w 606795"/>
                <a:gd name="connsiteY23" fmla="*/ 335079 h 608697"/>
                <a:gd name="connsiteX24" fmla="*/ 445307 w 606795"/>
                <a:gd name="connsiteY24" fmla="*/ 229168 h 608697"/>
                <a:gd name="connsiteX25" fmla="*/ 470395 w 606795"/>
                <a:gd name="connsiteY25" fmla="*/ 204115 h 608697"/>
                <a:gd name="connsiteX26" fmla="*/ 505222 w 606795"/>
                <a:gd name="connsiteY26" fmla="*/ 206797 h 608697"/>
                <a:gd name="connsiteX27" fmla="*/ 509203 w 606795"/>
                <a:gd name="connsiteY27" fmla="*/ 206941 h 608697"/>
                <a:gd name="connsiteX28" fmla="*/ 515967 w 606795"/>
                <a:gd name="connsiteY28" fmla="*/ 206510 h 608697"/>
                <a:gd name="connsiteX29" fmla="*/ 548011 w 606795"/>
                <a:gd name="connsiteY29" fmla="*/ 335079 h 608697"/>
                <a:gd name="connsiteX30" fmla="*/ 274006 w 606795"/>
                <a:gd name="connsiteY30" fmla="*/ 608697 h 608697"/>
                <a:gd name="connsiteX31" fmla="*/ 0 w 606795"/>
                <a:gd name="connsiteY31" fmla="*/ 335079 h 608697"/>
                <a:gd name="connsiteX32" fmla="*/ 273958 w 606795"/>
                <a:gd name="connsiteY32" fmla="*/ 61462 h 608697"/>
                <a:gd name="connsiteX33" fmla="*/ 505808 w 606795"/>
                <a:gd name="connsiteY33" fmla="*/ 0 h 608697"/>
                <a:gd name="connsiteX34" fmla="*/ 512237 w 606795"/>
                <a:gd name="connsiteY34" fmla="*/ 5893 h 608697"/>
                <a:gd name="connsiteX35" fmla="*/ 516075 w 606795"/>
                <a:gd name="connsiteY35" fmla="*/ 55382 h 608697"/>
                <a:gd name="connsiteX36" fmla="*/ 534691 w 606795"/>
                <a:gd name="connsiteY36" fmla="*/ 36794 h 608697"/>
                <a:gd name="connsiteX37" fmla="*/ 548028 w 606795"/>
                <a:gd name="connsiteY37" fmla="*/ 31236 h 608697"/>
                <a:gd name="connsiteX38" fmla="*/ 561414 w 606795"/>
                <a:gd name="connsiteY38" fmla="*/ 36794 h 608697"/>
                <a:gd name="connsiteX39" fmla="*/ 572689 w 606795"/>
                <a:gd name="connsiteY39" fmla="*/ 48100 h 608697"/>
                <a:gd name="connsiteX40" fmla="*/ 572689 w 606795"/>
                <a:gd name="connsiteY40" fmla="*/ 74881 h 608697"/>
                <a:gd name="connsiteX41" fmla="*/ 556424 w 606795"/>
                <a:gd name="connsiteY41" fmla="*/ 91074 h 608697"/>
                <a:gd name="connsiteX42" fmla="*/ 600900 w 606795"/>
                <a:gd name="connsiteY42" fmla="*/ 94523 h 608697"/>
                <a:gd name="connsiteX43" fmla="*/ 604930 w 606795"/>
                <a:gd name="connsiteY43" fmla="*/ 105398 h 608697"/>
                <a:gd name="connsiteX44" fmla="*/ 531716 w 606795"/>
                <a:gd name="connsiteY44" fmla="*/ 178458 h 608697"/>
                <a:gd name="connsiteX45" fmla="*/ 509070 w 606795"/>
                <a:gd name="connsiteY45" fmla="*/ 187800 h 608697"/>
                <a:gd name="connsiteX46" fmla="*/ 506672 w 606795"/>
                <a:gd name="connsiteY46" fmla="*/ 187752 h 608697"/>
                <a:gd name="connsiteX47" fmla="*/ 504800 w 606795"/>
                <a:gd name="connsiteY47" fmla="*/ 187609 h 608697"/>
                <a:gd name="connsiteX48" fmla="*/ 462964 w 606795"/>
                <a:gd name="connsiteY48" fmla="*/ 184399 h 608697"/>
                <a:gd name="connsiteX49" fmla="*/ 434177 w 606795"/>
                <a:gd name="connsiteY49" fmla="*/ 213144 h 608697"/>
                <a:gd name="connsiteX50" fmla="*/ 386536 w 606795"/>
                <a:gd name="connsiteY50" fmla="*/ 260765 h 608697"/>
                <a:gd name="connsiteX51" fmla="*/ 385432 w 606795"/>
                <a:gd name="connsiteY51" fmla="*/ 261819 h 608697"/>
                <a:gd name="connsiteX52" fmla="*/ 339326 w 606795"/>
                <a:gd name="connsiteY52" fmla="*/ 307906 h 608697"/>
                <a:gd name="connsiteX53" fmla="*/ 319031 w 606795"/>
                <a:gd name="connsiteY53" fmla="*/ 328124 h 608697"/>
                <a:gd name="connsiteX54" fmla="*/ 308524 w 606795"/>
                <a:gd name="connsiteY54" fmla="*/ 332819 h 608697"/>
                <a:gd name="connsiteX55" fmla="*/ 291588 w 606795"/>
                <a:gd name="connsiteY55" fmla="*/ 333633 h 608697"/>
                <a:gd name="connsiteX56" fmla="*/ 290772 w 606795"/>
                <a:gd name="connsiteY56" fmla="*/ 333633 h 608697"/>
                <a:gd name="connsiteX57" fmla="*/ 274844 w 606795"/>
                <a:gd name="connsiteY57" fmla="*/ 316386 h 608697"/>
                <a:gd name="connsiteX58" fmla="*/ 276091 w 606795"/>
                <a:gd name="connsiteY58" fmla="*/ 300337 h 608697"/>
                <a:gd name="connsiteX59" fmla="*/ 280697 w 606795"/>
                <a:gd name="connsiteY59" fmla="*/ 290324 h 608697"/>
                <a:gd name="connsiteX60" fmla="*/ 301183 w 606795"/>
                <a:gd name="connsiteY60" fmla="*/ 269867 h 608697"/>
                <a:gd name="connsiteX61" fmla="*/ 347290 w 606795"/>
                <a:gd name="connsiteY61" fmla="*/ 223827 h 608697"/>
                <a:gd name="connsiteX62" fmla="*/ 348393 w 606795"/>
                <a:gd name="connsiteY62" fmla="*/ 222725 h 608697"/>
                <a:gd name="connsiteX63" fmla="*/ 396035 w 606795"/>
                <a:gd name="connsiteY63" fmla="*/ 175153 h 608697"/>
                <a:gd name="connsiteX64" fmla="*/ 422519 w 606795"/>
                <a:gd name="connsiteY64" fmla="*/ 148707 h 608697"/>
                <a:gd name="connsiteX65" fmla="*/ 419016 w 606795"/>
                <a:gd name="connsiteY65" fmla="*/ 102907 h 608697"/>
                <a:gd name="connsiteX66" fmla="*/ 418825 w 606795"/>
                <a:gd name="connsiteY66" fmla="*/ 100032 h 608697"/>
                <a:gd name="connsiteX67" fmla="*/ 428084 w 606795"/>
                <a:gd name="connsiteY67" fmla="*/ 74976 h 608697"/>
                <a:gd name="connsiteX68" fmla="*/ 501346 w 606795"/>
                <a:gd name="connsiteY68" fmla="*/ 1868 h 608697"/>
                <a:gd name="connsiteX69" fmla="*/ 505808 w 606795"/>
                <a:gd name="connsiteY6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6795" h="608697">
                  <a:moveTo>
                    <a:pt x="274005" y="200265"/>
                  </a:moveTo>
                  <a:cubicBezTo>
                    <a:pt x="294445" y="200265"/>
                    <a:pt x="313733" y="204817"/>
                    <a:pt x="331102" y="212914"/>
                  </a:cubicBezTo>
                  <a:lnTo>
                    <a:pt x="329998" y="214016"/>
                  </a:lnTo>
                  <a:lnTo>
                    <a:pt x="279379" y="264565"/>
                  </a:lnTo>
                  <a:cubicBezTo>
                    <a:pt x="277604" y="264421"/>
                    <a:pt x="275828" y="264373"/>
                    <a:pt x="274005" y="264373"/>
                  </a:cubicBezTo>
                  <a:cubicBezTo>
                    <a:pt x="234949" y="264373"/>
                    <a:pt x="203186" y="296044"/>
                    <a:pt x="203186" y="335093"/>
                  </a:cubicBezTo>
                  <a:cubicBezTo>
                    <a:pt x="203186" y="374094"/>
                    <a:pt x="234805" y="405813"/>
                    <a:pt x="273957" y="405813"/>
                  </a:cubicBezTo>
                  <a:cubicBezTo>
                    <a:pt x="313109" y="405813"/>
                    <a:pt x="344776" y="374094"/>
                    <a:pt x="344776" y="335093"/>
                  </a:cubicBezTo>
                  <a:cubicBezTo>
                    <a:pt x="344776" y="333272"/>
                    <a:pt x="344728" y="331499"/>
                    <a:pt x="344584" y="329727"/>
                  </a:cubicBezTo>
                  <a:lnTo>
                    <a:pt x="395204" y="279178"/>
                  </a:lnTo>
                  <a:lnTo>
                    <a:pt x="396259" y="278076"/>
                  </a:lnTo>
                  <a:cubicBezTo>
                    <a:pt x="404368" y="295421"/>
                    <a:pt x="408926" y="314682"/>
                    <a:pt x="408926" y="335093"/>
                  </a:cubicBezTo>
                  <a:cubicBezTo>
                    <a:pt x="408926" y="409502"/>
                    <a:pt x="348567" y="469825"/>
                    <a:pt x="274005" y="469825"/>
                  </a:cubicBezTo>
                  <a:cubicBezTo>
                    <a:pt x="199491" y="469825"/>
                    <a:pt x="139084" y="409454"/>
                    <a:pt x="139084" y="334997"/>
                  </a:cubicBezTo>
                  <a:cubicBezTo>
                    <a:pt x="139084" y="260588"/>
                    <a:pt x="199491" y="200265"/>
                    <a:pt x="274005" y="200265"/>
                  </a:cubicBezTo>
                  <a:close/>
                  <a:moveTo>
                    <a:pt x="273958" y="61462"/>
                  </a:moveTo>
                  <a:cubicBezTo>
                    <a:pt x="319385" y="61462"/>
                    <a:pt x="362127" y="72480"/>
                    <a:pt x="399831" y="91976"/>
                  </a:cubicBezTo>
                  <a:cubicBezTo>
                    <a:pt x="399495" y="95089"/>
                    <a:pt x="399447" y="98299"/>
                    <a:pt x="399687" y="101508"/>
                  </a:cubicBezTo>
                  <a:lnTo>
                    <a:pt x="402757" y="141411"/>
                  </a:lnTo>
                  <a:lnTo>
                    <a:pt x="380068" y="164069"/>
                  </a:lnTo>
                  <a:cubicBezTo>
                    <a:pt x="349319" y="145003"/>
                    <a:pt x="312957" y="133938"/>
                    <a:pt x="274006" y="133938"/>
                  </a:cubicBezTo>
                  <a:cubicBezTo>
                    <a:pt x="162811" y="133938"/>
                    <a:pt x="72627" y="223994"/>
                    <a:pt x="72627" y="335079"/>
                  </a:cubicBezTo>
                  <a:cubicBezTo>
                    <a:pt x="72627" y="446117"/>
                    <a:pt x="162859" y="536173"/>
                    <a:pt x="274101" y="536173"/>
                  </a:cubicBezTo>
                  <a:cubicBezTo>
                    <a:pt x="385296" y="536173"/>
                    <a:pt x="475480" y="446117"/>
                    <a:pt x="475480" y="335079"/>
                  </a:cubicBezTo>
                  <a:cubicBezTo>
                    <a:pt x="475480" y="296231"/>
                    <a:pt x="464447" y="259969"/>
                    <a:pt x="445307" y="229168"/>
                  </a:cubicBezTo>
                  <a:lnTo>
                    <a:pt x="470395" y="204115"/>
                  </a:lnTo>
                  <a:lnTo>
                    <a:pt x="505222" y="206797"/>
                  </a:lnTo>
                  <a:cubicBezTo>
                    <a:pt x="506565" y="206893"/>
                    <a:pt x="507908" y="206941"/>
                    <a:pt x="509203" y="206941"/>
                  </a:cubicBezTo>
                  <a:cubicBezTo>
                    <a:pt x="511458" y="206941"/>
                    <a:pt x="513760" y="206797"/>
                    <a:pt x="515967" y="206510"/>
                  </a:cubicBezTo>
                  <a:cubicBezTo>
                    <a:pt x="536450" y="244832"/>
                    <a:pt x="548011" y="288566"/>
                    <a:pt x="548011" y="335079"/>
                  </a:cubicBezTo>
                  <a:cubicBezTo>
                    <a:pt x="548011" y="486163"/>
                    <a:pt x="425351" y="608697"/>
                    <a:pt x="274006" y="608697"/>
                  </a:cubicBezTo>
                  <a:cubicBezTo>
                    <a:pt x="122708" y="608697"/>
                    <a:pt x="0" y="486163"/>
                    <a:pt x="0" y="335079"/>
                  </a:cubicBezTo>
                  <a:cubicBezTo>
                    <a:pt x="0" y="183948"/>
                    <a:pt x="122708" y="61462"/>
                    <a:pt x="273958" y="61462"/>
                  </a:cubicBezTo>
                  <a:close/>
                  <a:moveTo>
                    <a:pt x="505808" y="0"/>
                  </a:moveTo>
                  <a:cubicBezTo>
                    <a:pt x="508927" y="0"/>
                    <a:pt x="511949" y="2252"/>
                    <a:pt x="512237" y="5893"/>
                  </a:cubicBezTo>
                  <a:lnTo>
                    <a:pt x="516075" y="55382"/>
                  </a:lnTo>
                  <a:lnTo>
                    <a:pt x="534691" y="36794"/>
                  </a:lnTo>
                  <a:cubicBezTo>
                    <a:pt x="538337" y="33105"/>
                    <a:pt x="543231" y="31236"/>
                    <a:pt x="548028" y="31236"/>
                  </a:cubicBezTo>
                  <a:cubicBezTo>
                    <a:pt x="552826" y="31236"/>
                    <a:pt x="557720" y="33105"/>
                    <a:pt x="561414" y="36794"/>
                  </a:cubicBezTo>
                  <a:lnTo>
                    <a:pt x="572689" y="48100"/>
                  </a:lnTo>
                  <a:cubicBezTo>
                    <a:pt x="580077" y="55526"/>
                    <a:pt x="580077" y="67455"/>
                    <a:pt x="572689" y="74881"/>
                  </a:cubicBezTo>
                  <a:lnTo>
                    <a:pt x="556424" y="91074"/>
                  </a:lnTo>
                  <a:lnTo>
                    <a:pt x="600900" y="94523"/>
                  </a:lnTo>
                  <a:cubicBezTo>
                    <a:pt x="606321" y="94906"/>
                    <a:pt x="608768" y="101565"/>
                    <a:pt x="604930" y="105398"/>
                  </a:cubicBezTo>
                  <a:lnTo>
                    <a:pt x="531716" y="178458"/>
                  </a:lnTo>
                  <a:cubicBezTo>
                    <a:pt x="525671" y="184495"/>
                    <a:pt x="517515" y="187800"/>
                    <a:pt x="509070" y="187800"/>
                  </a:cubicBezTo>
                  <a:cubicBezTo>
                    <a:pt x="508303" y="187800"/>
                    <a:pt x="507487" y="187800"/>
                    <a:pt x="506672" y="187752"/>
                  </a:cubicBezTo>
                  <a:lnTo>
                    <a:pt x="504800" y="187609"/>
                  </a:lnTo>
                  <a:lnTo>
                    <a:pt x="462964" y="184399"/>
                  </a:lnTo>
                  <a:lnTo>
                    <a:pt x="434177" y="213144"/>
                  </a:lnTo>
                  <a:lnTo>
                    <a:pt x="386536" y="260765"/>
                  </a:lnTo>
                  <a:lnTo>
                    <a:pt x="385432" y="261819"/>
                  </a:lnTo>
                  <a:lnTo>
                    <a:pt x="339326" y="307906"/>
                  </a:lnTo>
                  <a:lnTo>
                    <a:pt x="319031" y="328124"/>
                  </a:lnTo>
                  <a:cubicBezTo>
                    <a:pt x="316296" y="330950"/>
                    <a:pt x="312506" y="332627"/>
                    <a:pt x="308524" y="332819"/>
                  </a:cubicBezTo>
                  <a:lnTo>
                    <a:pt x="291588" y="333633"/>
                  </a:lnTo>
                  <a:lnTo>
                    <a:pt x="290772" y="333633"/>
                  </a:lnTo>
                  <a:cubicBezTo>
                    <a:pt x="281465" y="333633"/>
                    <a:pt x="274076" y="325728"/>
                    <a:pt x="274844" y="316386"/>
                  </a:cubicBezTo>
                  <a:lnTo>
                    <a:pt x="276091" y="300337"/>
                  </a:lnTo>
                  <a:cubicBezTo>
                    <a:pt x="276379" y="296600"/>
                    <a:pt x="278010" y="293007"/>
                    <a:pt x="280697" y="290324"/>
                  </a:cubicBezTo>
                  <a:lnTo>
                    <a:pt x="301183" y="269867"/>
                  </a:lnTo>
                  <a:lnTo>
                    <a:pt x="347290" y="223827"/>
                  </a:lnTo>
                  <a:lnTo>
                    <a:pt x="348393" y="222725"/>
                  </a:lnTo>
                  <a:lnTo>
                    <a:pt x="396035" y="175153"/>
                  </a:lnTo>
                  <a:lnTo>
                    <a:pt x="422519" y="148707"/>
                  </a:lnTo>
                  <a:lnTo>
                    <a:pt x="419016" y="102907"/>
                  </a:lnTo>
                  <a:lnTo>
                    <a:pt x="418825" y="100032"/>
                  </a:lnTo>
                  <a:cubicBezTo>
                    <a:pt x="418105" y="90690"/>
                    <a:pt x="421511" y="81588"/>
                    <a:pt x="428084" y="74976"/>
                  </a:cubicBezTo>
                  <a:lnTo>
                    <a:pt x="501346" y="1868"/>
                  </a:lnTo>
                  <a:cubicBezTo>
                    <a:pt x="502641" y="575"/>
                    <a:pt x="504225" y="0"/>
                    <a:pt x="505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íŝḷïḍè">
              <a:extLst>
                <a:ext uri="{FF2B5EF4-FFF2-40B4-BE49-F238E27FC236}">
                  <a16:creationId xmlns:a16="http://schemas.microsoft.com/office/drawing/2014/main" id="{5C17E90B-E2BC-49C2-A21C-EEF430AC865B}"/>
                </a:ext>
              </a:extLst>
            </p:cNvPr>
            <p:cNvGrpSpPr/>
            <p:nvPr/>
          </p:nvGrpSpPr>
          <p:grpSpPr>
            <a:xfrm>
              <a:off x="4962529" y="4176881"/>
              <a:ext cx="2613457" cy="1306539"/>
              <a:chOff x="2300288" y="1540112"/>
              <a:chExt cx="2613457" cy="1306539"/>
            </a:xfrm>
          </p:grpSpPr>
          <p:sp>
            <p:nvSpPr>
              <p:cNvPr id="33" name="ïṧļîḋê">
                <a:extLst>
                  <a:ext uri="{FF2B5EF4-FFF2-40B4-BE49-F238E27FC236}">
                    <a16:creationId xmlns:a16="http://schemas.microsoft.com/office/drawing/2014/main" id="{3D43B96C-6513-4D4B-B296-D6D1286A4885}"/>
                  </a:ext>
                </a:extLst>
              </p:cNvPr>
              <p:cNvSpPr/>
              <p:nvPr/>
            </p:nvSpPr>
            <p:spPr bwMode="auto">
              <a:xfrm>
                <a:off x="2300288" y="1981916"/>
                <a:ext cx="2613456" cy="864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34" name="iŝḻiḑè">
                <a:extLst>
                  <a:ext uri="{FF2B5EF4-FFF2-40B4-BE49-F238E27FC236}">
                    <a16:creationId xmlns:a16="http://schemas.microsoft.com/office/drawing/2014/main" id="{695E74F7-64C9-45FE-AAA6-800C923A43A1}"/>
                  </a:ext>
                </a:extLst>
              </p:cNvPr>
              <p:cNvSpPr txBox="1"/>
              <p:nvPr/>
            </p:nvSpPr>
            <p:spPr bwMode="auto">
              <a:xfrm>
                <a:off x="2300288" y="1540112"/>
                <a:ext cx="261345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îṥḻíḍé">
            <a:extLst>
              <a:ext uri="{FF2B5EF4-FFF2-40B4-BE49-F238E27FC236}">
                <a16:creationId xmlns:a16="http://schemas.microsoft.com/office/drawing/2014/main" id="{6FF81A3B-8AA3-407D-8C60-069833760229}"/>
              </a:ext>
            </a:extLst>
          </p:cNvPr>
          <p:cNvGrpSpPr/>
          <p:nvPr/>
        </p:nvGrpSpPr>
        <p:grpSpPr>
          <a:xfrm>
            <a:off x="3408748" y="4003277"/>
            <a:ext cx="2613457" cy="1949848"/>
            <a:chOff x="4962529" y="3533572"/>
            <a:chExt cx="2613457" cy="1949848"/>
          </a:xfrm>
        </p:grpSpPr>
        <p:sp>
          <p:nvSpPr>
            <p:cNvPr id="27" name="ïŝļîḋê">
              <a:extLst>
                <a:ext uri="{FF2B5EF4-FFF2-40B4-BE49-F238E27FC236}">
                  <a16:creationId xmlns:a16="http://schemas.microsoft.com/office/drawing/2014/main" id="{6802AE89-7650-404E-A6B7-A90ADAEC1407}"/>
                </a:ext>
              </a:extLst>
            </p:cNvPr>
            <p:cNvSpPr/>
            <p:nvPr/>
          </p:nvSpPr>
          <p:spPr bwMode="auto">
            <a:xfrm>
              <a:off x="5995944" y="3533572"/>
              <a:ext cx="546627" cy="548341"/>
            </a:xfrm>
            <a:custGeom>
              <a:avLst/>
              <a:gdLst>
                <a:gd name="connsiteX0" fmla="*/ 274005 w 606795"/>
                <a:gd name="connsiteY0" fmla="*/ 200265 h 608697"/>
                <a:gd name="connsiteX1" fmla="*/ 331102 w 606795"/>
                <a:gd name="connsiteY1" fmla="*/ 212914 h 608697"/>
                <a:gd name="connsiteX2" fmla="*/ 329998 w 606795"/>
                <a:gd name="connsiteY2" fmla="*/ 214016 h 608697"/>
                <a:gd name="connsiteX3" fmla="*/ 279379 w 606795"/>
                <a:gd name="connsiteY3" fmla="*/ 264565 h 608697"/>
                <a:gd name="connsiteX4" fmla="*/ 274005 w 606795"/>
                <a:gd name="connsiteY4" fmla="*/ 264373 h 608697"/>
                <a:gd name="connsiteX5" fmla="*/ 203186 w 606795"/>
                <a:gd name="connsiteY5" fmla="*/ 335093 h 608697"/>
                <a:gd name="connsiteX6" fmla="*/ 273957 w 606795"/>
                <a:gd name="connsiteY6" fmla="*/ 405813 h 608697"/>
                <a:gd name="connsiteX7" fmla="*/ 344776 w 606795"/>
                <a:gd name="connsiteY7" fmla="*/ 335093 h 608697"/>
                <a:gd name="connsiteX8" fmla="*/ 344584 w 606795"/>
                <a:gd name="connsiteY8" fmla="*/ 329727 h 608697"/>
                <a:gd name="connsiteX9" fmla="*/ 395204 w 606795"/>
                <a:gd name="connsiteY9" fmla="*/ 279178 h 608697"/>
                <a:gd name="connsiteX10" fmla="*/ 396259 w 606795"/>
                <a:gd name="connsiteY10" fmla="*/ 278076 h 608697"/>
                <a:gd name="connsiteX11" fmla="*/ 408926 w 606795"/>
                <a:gd name="connsiteY11" fmla="*/ 335093 h 608697"/>
                <a:gd name="connsiteX12" fmla="*/ 274005 w 606795"/>
                <a:gd name="connsiteY12" fmla="*/ 469825 h 608697"/>
                <a:gd name="connsiteX13" fmla="*/ 139084 w 606795"/>
                <a:gd name="connsiteY13" fmla="*/ 334997 h 608697"/>
                <a:gd name="connsiteX14" fmla="*/ 274005 w 606795"/>
                <a:gd name="connsiteY14" fmla="*/ 200265 h 608697"/>
                <a:gd name="connsiteX15" fmla="*/ 273958 w 606795"/>
                <a:gd name="connsiteY15" fmla="*/ 61462 h 608697"/>
                <a:gd name="connsiteX16" fmla="*/ 399831 w 606795"/>
                <a:gd name="connsiteY16" fmla="*/ 91976 h 608697"/>
                <a:gd name="connsiteX17" fmla="*/ 399687 w 606795"/>
                <a:gd name="connsiteY17" fmla="*/ 101508 h 608697"/>
                <a:gd name="connsiteX18" fmla="*/ 402757 w 606795"/>
                <a:gd name="connsiteY18" fmla="*/ 141411 h 608697"/>
                <a:gd name="connsiteX19" fmla="*/ 380068 w 606795"/>
                <a:gd name="connsiteY19" fmla="*/ 164069 h 608697"/>
                <a:gd name="connsiteX20" fmla="*/ 274006 w 606795"/>
                <a:gd name="connsiteY20" fmla="*/ 133938 h 608697"/>
                <a:gd name="connsiteX21" fmla="*/ 72627 w 606795"/>
                <a:gd name="connsiteY21" fmla="*/ 335079 h 608697"/>
                <a:gd name="connsiteX22" fmla="*/ 274101 w 606795"/>
                <a:gd name="connsiteY22" fmla="*/ 536173 h 608697"/>
                <a:gd name="connsiteX23" fmla="*/ 475480 w 606795"/>
                <a:gd name="connsiteY23" fmla="*/ 335079 h 608697"/>
                <a:gd name="connsiteX24" fmla="*/ 445307 w 606795"/>
                <a:gd name="connsiteY24" fmla="*/ 229168 h 608697"/>
                <a:gd name="connsiteX25" fmla="*/ 470395 w 606795"/>
                <a:gd name="connsiteY25" fmla="*/ 204115 h 608697"/>
                <a:gd name="connsiteX26" fmla="*/ 505222 w 606795"/>
                <a:gd name="connsiteY26" fmla="*/ 206797 h 608697"/>
                <a:gd name="connsiteX27" fmla="*/ 509203 w 606795"/>
                <a:gd name="connsiteY27" fmla="*/ 206941 h 608697"/>
                <a:gd name="connsiteX28" fmla="*/ 515967 w 606795"/>
                <a:gd name="connsiteY28" fmla="*/ 206510 h 608697"/>
                <a:gd name="connsiteX29" fmla="*/ 548011 w 606795"/>
                <a:gd name="connsiteY29" fmla="*/ 335079 h 608697"/>
                <a:gd name="connsiteX30" fmla="*/ 274006 w 606795"/>
                <a:gd name="connsiteY30" fmla="*/ 608697 h 608697"/>
                <a:gd name="connsiteX31" fmla="*/ 0 w 606795"/>
                <a:gd name="connsiteY31" fmla="*/ 335079 h 608697"/>
                <a:gd name="connsiteX32" fmla="*/ 273958 w 606795"/>
                <a:gd name="connsiteY32" fmla="*/ 61462 h 608697"/>
                <a:gd name="connsiteX33" fmla="*/ 505808 w 606795"/>
                <a:gd name="connsiteY33" fmla="*/ 0 h 608697"/>
                <a:gd name="connsiteX34" fmla="*/ 512237 w 606795"/>
                <a:gd name="connsiteY34" fmla="*/ 5893 h 608697"/>
                <a:gd name="connsiteX35" fmla="*/ 516075 w 606795"/>
                <a:gd name="connsiteY35" fmla="*/ 55382 h 608697"/>
                <a:gd name="connsiteX36" fmla="*/ 534691 w 606795"/>
                <a:gd name="connsiteY36" fmla="*/ 36794 h 608697"/>
                <a:gd name="connsiteX37" fmla="*/ 548028 w 606795"/>
                <a:gd name="connsiteY37" fmla="*/ 31236 h 608697"/>
                <a:gd name="connsiteX38" fmla="*/ 561414 w 606795"/>
                <a:gd name="connsiteY38" fmla="*/ 36794 h 608697"/>
                <a:gd name="connsiteX39" fmla="*/ 572689 w 606795"/>
                <a:gd name="connsiteY39" fmla="*/ 48100 h 608697"/>
                <a:gd name="connsiteX40" fmla="*/ 572689 w 606795"/>
                <a:gd name="connsiteY40" fmla="*/ 74881 h 608697"/>
                <a:gd name="connsiteX41" fmla="*/ 556424 w 606795"/>
                <a:gd name="connsiteY41" fmla="*/ 91074 h 608697"/>
                <a:gd name="connsiteX42" fmla="*/ 600900 w 606795"/>
                <a:gd name="connsiteY42" fmla="*/ 94523 h 608697"/>
                <a:gd name="connsiteX43" fmla="*/ 604930 w 606795"/>
                <a:gd name="connsiteY43" fmla="*/ 105398 h 608697"/>
                <a:gd name="connsiteX44" fmla="*/ 531716 w 606795"/>
                <a:gd name="connsiteY44" fmla="*/ 178458 h 608697"/>
                <a:gd name="connsiteX45" fmla="*/ 509070 w 606795"/>
                <a:gd name="connsiteY45" fmla="*/ 187800 h 608697"/>
                <a:gd name="connsiteX46" fmla="*/ 506672 w 606795"/>
                <a:gd name="connsiteY46" fmla="*/ 187752 h 608697"/>
                <a:gd name="connsiteX47" fmla="*/ 504800 w 606795"/>
                <a:gd name="connsiteY47" fmla="*/ 187609 h 608697"/>
                <a:gd name="connsiteX48" fmla="*/ 462964 w 606795"/>
                <a:gd name="connsiteY48" fmla="*/ 184399 h 608697"/>
                <a:gd name="connsiteX49" fmla="*/ 434177 w 606795"/>
                <a:gd name="connsiteY49" fmla="*/ 213144 h 608697"/>
                <a:gd name="connsiteX50" fmla="*/ 386536 w 606795"/>
                <a:gd name="connsiteY50" fmla="*/ 260765 h 608697"/>
                <a:gd name="connsiteX51" fmla="*/ 385432 w 606795"/>
                <a:gd name="connsiteY51" fmla="*/ 261819 h 608697"/>
                <a:gd name="connsiteX52" fmla="*/ 339326 w 606795"/>
                <a:gd name="connsiteY52" fmla="*/ 307906 h 608697"/>
                <a:gd name="connsiteX53" fmla="*/ 319031 w 606795"/>
                <a:gd name="connsiteY53" fmla="*/ 328124 h 608697"/>
                <a:gd name="connsiteX54" fmla="*/ 308524 w 606795"/>
                <a:gd name="connsiteY54" fmla="*/ 332819 h 608697"/>
                <a:gd name="connsiteX55" fmla="*/ 291588 w 606795"/>
                <a:gd name="connsiteY55" fmla="*/ 333633 h 608697"/>
                <a:gd name="connsiteX56" fmla="*/ 290772 w 606795"/>
                <a:gd name="connsiteY56" fmla="*/ 333633 h 608697"/>
                <a:gd name="connsiteX57" fmla="*/ 274844 w 606795"/>
                <a:gd name="connsiteY57" fmla="*/ 316386 h 608697"/>
                <a:gd name="connsiteX58" fmla="*/ 276091 w 606795"/>
                <a:gd name="connsiteY58" fmla="*/ 300337 h 608697"/>
                <a:gd name="connsiteX59" fmla="*/ 280697 w 606795"/>
                <a:gd name="connsiteY59" fmla="*/ 290324 h 608697"/>
                <a:gd name="connsiteX60" fmla="*/ 301183 w 606795"/>
                <a:gd name="connsiteY60" fmla="*/ 269867 h 608697"/>
                <a:gd name="connsiteX61" fmla="*/ 347290 w 606795"/>
                <a:gd name="connsiteY61" fmla="*/ 223827 h 608697"/>
                <a:gd name="connsiteX62" fmla="*/ 348393 w 606795"/>
                <a:gd name="connsiteY62" fmla="*/ 222725 h 608697"/>
                <a:gd name="connsiteX63" fmla="*/ 396035 w 606795"/>
                <a:gd name="connsiteY63" fmla="*/ 175153 h 608697"/>
                <a:gd name="connsiteX64" fmla="*/ 422519 w 606795"/>
                <a:gd name="connsiteY64" fmla="*/ 148707 h 608697"/>
                <a:gd name="connsiteX65" fmla="*/ 419016 w 606795"/>
                <a:gd name="connsiteY65" fmla="*/ 102907 h 608697"/>
                <a:gd name="connsiteX66" fmla="*/ 418825 w 606795"/>
                <a:gd name="connsiteY66" fmla="*/ 100032 h 608697"/>
                <a:gd name="connsiteX67" fmla="*/ 428084 w 606795"/>
                <a:gd name="connsiteY67" fmla="*/ 74976 h 608697"/>
                <a:gd name="connsiteX68" fmla="*/ 501346 w 606795"/>
                <a:gd name="connsiteY68" fmla="*/ 1868 h 608697"/>
                <a:gd name="connsiteX69" fmla="*/ 505808 w 606795"/>
                <a:gd name="connsiteY6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6795" h="608697">
                  <a:moveTo>
                    <a:pt x="274005" y="200265"/>
                  </a:moveTo>
                  <a:cubicBezTo>
                    <a:pt x="294445" y="200265"/>
                    <a:pt x="313733" y="204817"/>
                    <a:pt x="331102" y="212914"/>
                  </a:cubicBezTo>
                  <a:lnTo>
                    <a:pt x="329998" y="214016"/>
                  </a:lnTo>
                  <a:lnTo>
                    <a:pt x="279379" y="264565"/>
                  </a:lnTo>
                  <a:cubicBezTo>
                    <a:pt x="277604" y="264421"/>
                    <a:pt x="275828" y="264373"/>
                    <a:pt x="274005" y="264373"/>
                  </a:cubicBezTo>
                  <a:cubicBezTo>
                    <a:pt x="234949" y="264373"/>
                    <a:pt x="203186" y="296044"/>
                    <a:pt x="203186" y="335093"/>
                  </a:cubicBezTo>
                  <a:cubicBezTo>
                    <a:pt x="203186" y="374094"/>
                    <a:pt x="234805" y="405813"/>
                    <a:pt x="273957" y="405813"/>
                  </a:cubicBezTo>
                  <a:cubicBezTo>
                    <a:pt x="313109" y="405813"/>
                    <a:pt x="344776" y="374094"/>
                    <a:pt x="344776" y="335093"/>
                  </a:cubicBezTo>
                  <a:cubicBezTo>
                    <a:pt x="344776" y="333272"/>
                    <a:pt x="344728" y="331499"/>
                    <a:pt x="344584" y="329727"/>
                  </a:cubicBezTo>
                  <a:lnTo>
                    <a:pt x="395204" y="279178"/>
                  </a:lnTo>
                  <a:lnTo>
                    <a:pt x="396259" y="278076"/>
                  </a:lnTo>
                  <a:cubicBezTo>
                    <a:pt x="404368" y="295421"/>
                    <a:pt x="408926" y="314682"/>
                    <a:pt x="408926" y="335093"/>
                  </a:cubicBezTo>
                  <a:cubicBezTo>
                    <a:pt x="408926" y="409502"/>
                    <a:pt x="348567" y="469825"/>
                    <a:pt x="274005" y="469825"/>
                  </a:cubicBezTo>
                  <a:cubicBezTo>
                    <a:pt x="199491" y="469825"/>
                    <a:pt x="139084" y="409454"/>
                    <a:pt x="139084" y="334997"/>
                  </a:cubicBezTo>
                  <a:cubicBezTo>
                    <a:pt x="139084" y="260588"/>
                    <a:pt x="199491" y="200265"/>
                    <a:pt x="274005" y="200265"/>
                  </a:cubicBezTo>
                  <a:close/>
                  <a:moveTo>
                    <a:pt x="273958" y="61462"/>
                  </a:moveTo>
                  <a:cubicBezTo>
                    <a:pt x="319385" y="61462"/>
                    <a:pt x="362127" y="72480"/>
                    <a:pt x="399831" y="91976"/>
                  </a:cubicBezTo>
                  <a:cubicBezTo>
                    <a:pt x="399495" y="95089"/>
                    <a:pt x="399447" y="98299"/>
                    <a:pt x="399687" y="101508"/>
                  </a:cubicBezTo>
                  <a:lnTo>
                    <a:pt x="402757" y="141411"/>
                  </a:lnTo>
                  <a:lnTo>
                    <a:pt x="380068" y="164069"/>
                  </a:lnTo>
                  <a:cubicBezTo>
                    <a:pt x="349319" y="145003"/>
                    <a:pt x="312957" y="133938"/>
                    <a:pt x="274006" y="133938"/>
                  </a:cubicBezTo>
                  <a:cubicBezTo>
                    <a:pt x="162811" y="133938"/>
                    <a:pt x="72627" y="223994"/>
                    <a:pt x="72627" y="335079"/>
                  </a:cubicBezTo>
                  <a:cubicBezTo>
                    <a:pt x="72627" y="446117"/>
                    <a:pt x="162859" y="536173"/>
                    <a:pt x="274101" y="536173"/>
                  </a:cubicBezTo>
                  <a:cubicBezTo>
                    <a:pt x="385296" y="536173"/>
                    <a:pt x="475480" y="446117"/>
                    <a:pt x="475480" y="335079"/>
                  </a:cubicBezTo>
                  <a:cubicBezTo>
                    <a:pt x="475480" y="296231"/>
                    <a:pt x="464447" y="259969"/>
                    <a:pt x="445307" y="229168"/>
                  </a:cubicBezTo>
                  <a:lnTo>
                    <a:pt x="470395" y="204115"/>
                  </a:lnTo>
                  <a:lnTo>
                    <a:pt x="505222" y="206797"/>
                  </a:lnTo>
                  <a:cubicBezTo>
                    <a:pt x="506565" y="206893"/>
                    <a:pt x="507908" y="206941"/>
                    <a:pt x="509203" y="206941"/>
                  </a:cubicBezTo>
                  <a:cubicBezTo>
                    <a:pt x="511458" y="206941"/>
                    <a:pt x="513760" y="206797"/>
                    <a:pt x="515967" y="206510"/>
                  </a:cubicBezTo>
                  <a:cubicBezTo>
                    <a:pt x="536450" y="244832"/>
                    <a:pt x="548011" y="288566"/>
                    <a:pt x="548011" y="335079"/>
                  </a:cubicBezTo>
                  <a:cubicBezTo>
                    <a:pt x="548011" y="486163"/>
                    <a:pt x="425351" y="608697"/>
                    <a:pt x="274006" y="608697"/>
                  </a:cubicBezTo>
                  <a:cubicBezTo>
                    <a:pt x="122708" y="608697"/>
                    <a:pt x="0" y="486163"/>
                    <a:pt x="0" y="335079"/>
                  </a:cubicBezTo>
                  <a:cubicBezTo>
                    <a:pt x="0" y="183948"/>
                    <a:pt x="122708" y="61462"/>
                    <a:pt x="273958" y="61462"/>
                  </a:cubicBezTo>
                  <a:close/>
                  <a:moveTo>
                    <a:pt x="505808" y="0"/>
                  </a:moveTo>
                  <a:cubicBezTo>
                    <a:pt x="508927" y="0"/>
                    <a:pt x="511949" y="2252"/>
                    <a:pt x="512237" y="5893"/>
                  </a:cubicBezTo>
                  <a:lnTo>
                    <a:pt x="516075" y="55382"/>
                  </a:lnTo>
                  <a:lnTo>
                    <a:pt x="534691" y="36794"/>
                  </a:lnTo>
                  <a:cubicBezTo>
                    <a:pt x="538337" y="33105"/>
                    <a:pt x="543231" y="31236"/>
                    <a:pt x="548028" y="31236"/>
                  </a:cubicBezTo>
                  <a:cubicBezTo>
                    <a:pt x="552826" y="31236"/>
                    <a:pt x="557720" y="33105"/>
                    <a:pt x="561414" y="36794"/>
                  </a:cubicBezTo>
                  <a:lnTo>
                    <a:pt x="572689" y="48100"/>
                  </a:lnTo>
                  <a:cubicBezTo>
                    <a:pt x="580077" y="55526"/>
                    <a:pt x="580077" y="67455"/>
                    <a:pt x="572689" y="74881"/>
                  </a:cubicBezTo>
                  <a:lnTo>
                    <a:pt x="556424" y="91074"/>
                  </a:lnTo>
                  <a:lnTo>
                    <a:pt x="600900" y="94523"/>
                  </a:lnTo>
                  <a:cubicBezTo>
                    <a:pt x="606321" y="94906"/>
                    <a:pt x="608768" y="101565"/>
                    <a:pt x="604930" y="105398"/>
                  </a:cubicBezTo>
                  <a:lnTo>
                    <a:pt x="531716" y="178458"/>
                  </a:lnTo>
                  <a:cubicBezTo>
                    <a:pt x="525671" y="184495"/>
                    <a:pt x="517515" y="187800"/>
                    <a:pt x="509070" y="187800"/>
                  </a:cubicBezTo>
                  <a:cubicBezTo>
                    <a:pt x="508303" y="187800"/>
                    <a:pt x="507487" y="187800"/>
                    <a:pt x="506672" y="187752"/>
                  </a:cubicBezTo>
                  <a:lnTo>
                    <a:pt x="504800" y="187609"/>
                  </a:lnTo>
                  <a:lnTo>
                    <a:pt x="462964" y="184399"/>
                  </a:lnTo>
                  <a:lnTo>
                    <a:pt x="434177" y="213144"/>
                  </a:lnTo>
                  <a:lnTo>
                    <a:pt x="386536" y="260765"/>
                  </a:lnTo>
                  <a:lnTo>
                    <a:pt x="385432" y="261819"/>
                  </a:lnTo>
                  <a:lnTo>
                    <a:pt x="339326" y="307906"/>
                  </a:lnTo>
                  <a:lnTo>
                    <a:pt x="319031" y="328124"/>
                  </a:lnTo>
                  <a:cubicBezTo>
                    <a:pt x="316296" y="330950"/>
                    <a:pt x="312506" y="332627"/>
                    <a:pt x="308524" y="332819"/>
                  </a:cubicBezTo>
                  <a:lnTo>
                    <a:pt x="291588" y="333633"/>
                  </a:lnTo>
                  <a:lnTo>
                    <a:pt x="290772" y="333633"/>
                  </a:lnTo>
                  <a:cubicBezTo>
                    <a:pt x="281465" y="333633"/>
                    <a:pt x="274076" y="325728"/>
                    <a:pt x="274844" y="316386"/>
                  </a:cubicBezTo>
                  <a:lnTo>
                    <a:pt x="276091" y="300337"/>
                  </a:lnTo>
                  <a:cubicBezTo>
                    <a:pt x="276379" y="296600"/>
                    <a:pt x="278010" y="293007"/>
                    <a:pt x="280697" y="290324"/>
                  </a:cubicBezTo>
                  <a:lnTo>
                    <a:pt x="301183" y="269867"/>
                  </a:lnTo>
                  <a:lnTo>
                    <a:pt x="347290" y="223827"/>
                  </a:lnTo>
                  <a:lnTo>
                    <a:pt x="348393" y="222725"/>
                  </a:lnTo>
                  <a:lnTo>
                    <a:pt x="396035" y="175153"/>
                  </a:lnTo>
                  <a:lnTo>
                    <a:pt x="422519" y="148707"/>
                  </a:lnTo>
                  <a:lnTo>
                    <a:pt x="419016" y="102907"/>
                  </a:lnTo>
                  <a:lnTo>
                    <a:pt x="418825" y="100032"/>
                  </a:lnTo>
                  <a:cubicBezTo>
                    <a:pt x="418105" y="90690"/>
                    <a:pt x="421511" y="81588"/>
                    <a:pt x="428084" y="74976"/>
                  </a:cubicBezTo>
                  <a:lnTo>
                    <a:pt x="501346" y="1868"/>
                  </a:lnTo>
                  <a:cubicBezTo>
                    <a:pt x="502641" y="575"/>
                    <a:pt x="504225" y="0"/>
                    <a:pt x="505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ïŝḷïďè">
              <a:extLst>
                <a:ext uri="{FF2B5EF4-FFF2-40B4-BE49-F238E27FC236}">
                  <a16:creationId xmlns:a16="http://schemas.microsoft.com/office/drawing/2014/main" id="{D12DC21F-0EFC-4668-AACB-4E39B934F1EE}"/>
                </a:ext>
              </a:extLst>
            </p:cNvPr>
            <p:cNvGrpSpPr/>
            <p:nvPr/>
          </p:nvGrpSpPr>
          <p:grpSpPr>
            <a:xfrm>
              <a:off x="4962529" y="4176881"/>
              <a:ext cx="2613457" cy="1306539"/>
              <a:chOff x="2300288" y="1540112"/>
              <a:chExt cx="2613457" cy="1306539"/>
            </a:xfrm>
          </p:grpSpPr>
          <p:sp>
            <p:nvSpPr>
              <p:cNvPr id="29" name="îṣlîḋè">
                <a:extLst>
                  <a:ext uri="{FF2B5EF4-FFF2-40B4-BE49-F238E27FC236}">
                    <a16:creationId xmlns:a16="http://schemas.microsoft.com/office/drawing/2014/main" id="{5E698CA3-905D-400D-BA80-3722D8A8CDF2}"/>
                  </a:ext>
                </a:extLst>
              </p:cNvPr>
              <p:cNvSpPr/>
              <p:nvPr/>
            </p:nvSpPr>
            <p:spPr bwMode="auto">
              <a:xfrm>
                <a:off x="2300288" y="1981916"/>
                <a:ext cx="2613456" cy="864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30" name="íṩļide">
                <a:extLst>
                  <a:ext uri="{FF2B5EF4-FFF2-40B4-BE49-F238E27FC236}">
                    <a16:creationId xmlns:a16="http://schemas.microsoft.com/office/drawing/2014/main" id="{5F337E97-A01F-4471-B641-A06A684E8B00}"/>
                  </a:ext>
                </a:extLst>
              </p:cNvPr>
              <p:cNvSpPr txBox="1"/>
              <p:nvPr/>
            </p:nvSpPr>
            <p:spPr bwMode="auto">
              <a:xfrm>
                <a:off x="2300288" y="1540112"/>
                <a:ext cx="261345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îsḷíde">
            <a:extLst>
              <a:ext uri="{FF2B5EF4-FFF2-40B4-BE49-F238E27FC236}">
                <a16:creationId xmlns:a16="http://schemas.microsoft.com/office/drawing/2014/main" id="{C00C438D-B506-4A20-A695-42472C93B2AB}"/>
              </a:ext>
            </a:extLst>
          </p:cNvPr>
          <p:cNvGrpSpPr/>
          <p:nvPr/>
        </p:nvGrpSpPr>
        <p:grpSpPr>
          <a:xfrm>
            <a:off x="6157096" y="4003277"/>
            <a:ext cx="2613457" cy="1949848"/>
            <a:chOff x="4962529" y="3533572"/>
            <a:chExt cx="2613457" cy="1949848"/>
          </a:xfrm>
        </p:grpSpPr>
        <p:sp>
          <p:nvSpPr>
            <p:cNvPr id="23" name="îšḷíḓè">
              <a:extLst>
                <a:ext uri="{FF2B5EF4-FFF2-40B4-BE49-F238E27FC236}">
                  <a16:creationId xmlns:a16="http://schemas.microsoft.com/office/drawing/2014/main" id="{0751FFC5-614A-4FF3-94E5-3196689E25B8}"/>
                </a:ext>
              </a:extLst>
            </p:cNvPr>
            <p:cNvSpPr/>
            <p:nvPr/>
          </p:nvSpPr>
          <p:spPr bwMode="auto">
            <a:xfrm>
              <a:off x="5995944" y="3533572"/>
              <a:ext cx="546627" cy="548341"/>
            </a:xfrm>
            <a:custGeom>
              <a:avLst/>
              <a:gdLst>
                <a:gd name="connsiteX0" fmla="*/ 274005 w 606795"/>
                <a:gd name="connsiteY0" fmla="*/ 200265 h 608697"/>
                <a:gd name="connsiteX1" fmla="*/ 331102 w 606795"/>
                <a:gd name="connsiteY1" fmla="*/ 212914 h 608697"/>
                <a:gd name="connsiteX2" fmla="*/ 329998 w 606795"/>
                <a:gd name="connsiteY2" fmla="*/ 214016 h 608697"/>
                <a:gd name="connsiteX3" fmla="*/ 279379 w 606795"/>
                <a:gd name="connsiteY3" fmla="*/ 264565 h 608697"/>
                <a:gd name="connsiteX4" fmla="*/ 274005 w 606795"/>
                <a:gd name="connsiteY4" fmla="*/ 264373 h 608697"/>
                <a:gd name="connsiteX5" fmla="*/ 203186 w 606795"/>
                <a:gd name="connsiteY5" fmla="*/ 335093 h 608697"/>
                <a:gd name="connsiteX6" fmla="*/ 273957 w 606795"/>
                <a:gd name="connsiteY6" fmla="*/ 405813 h 608697"/>
                <a:gd name="connsiteX7" fmla="*/ 344776 w 606795"/>
                <a:gd name="connsiteY7" fmla="*/ 335093 h 608697"/>
                <a:gd name="connsiteX8" fmla="*/ 344584 w 606795"/>
                <a:gd name="connsiteY8" fmla="*/ 329727 h 608697"/>
                <a:gd name="connsiteX9" fmla="*/ 395204 w 606795"/>
                <a:gd name="connsiteY9" fmla="*/ 279178 h 608697"/>
                <a:gd name="connsiteX10" fmla="*/ 396259 w 606795"/>
                <a:gd name="connsiteY10" fmla="*/ 278076 h 608697"/>
                <a:gd name="connsiteX11" fmla="*/ 408926 w 606795"/>
                <a:gd name="connsiteY11" fmla="*/ 335093 h 608697"/>
                <a:gd name="connsiteX12" fmla="*/ 274005 w 606795"/>
                <a:gd name="connsiteY12" fmla="*/ 469825 h 608697"/>
                <a:gd name="connsiteX13" fmla="*/ 139084 w 606795"/>
                <a:gd name="connsiteY13" fmla="*/ 334997 h 608697"/>
                <a:gd name="connsiteX14" fmla="*/ 274005 w 606795"/>
                <a:gd name="connsiteY14" fmla="*/ 200265 h 608697"/>
                <a:gd name="connsiteX15" fmla="*/ 273958 w 606795"/>
                <a:gd name="connsiteY15" fmla="*/ 61462 h 608697"/>
                <a:gd name="connsiteX16" fmla="*/ 399831 w 606795"/>
                <a:gd name="connsiteY16" fmla="*/ 91976 h 608697"/>
                <a:gd name="connsiteX17" fmla="*/ 399687 w 606795"/>
                <a:gd name="connsiteY17" fmla="*/ 101508 h 608697"/>
                <a:gd name="connsiteX18" fmla="*/ 402757 w 606795"/>
                <a:gd name="connsiteY18" fmla="*/ 141411 h 608697"/>
                <a:gd name="connsiteX19" fmla="*/ 380068 w 606795"/>
                <a:gd name="connsiteY19" fmla="*/ 164069 h 608697"/>
                <a:gd name="connsiteX20" fmla="*/ 274006 w 606795"/>
                <a:gd name="connsiteY20" fmla="*/ 133938 h 608697"/>
                <a:gd name="connsiteX21" fmla="*/ 72627 w 606795"/>
                <a:gd name="connsiteY21" fmla="*/ 335079 h 608697"/>
                <a:gd name="connsiteX22" fmla="*/ 274101 w 606795"/>
                <a:gd name="connsiteY22" fmla="*/ 536173 h 608697"/>
                <a:gd name="connsiteX23" fmla="*/ 475480 w 606795"/>
                <a:gd name="connsiteY23" fmla="*/ 335079 h 608697"/>
                <a:gd name="connsiteX24" fmla="*/ 445307 w 606795"/>
                <a:gd name="connsiteY24" fmla="*/ 229168 h 608697"/>
                <a:gd name="connsiteX25" fmla="*/ 470395 w 606795"/>
                <a:gd name="connsiteY25" fmla="*/ 204115 h 608697"/>
                <a:gd name="connsiteX26" fmla="*/ 505222 w 606795"/>
                <a:gd name="connsiteY26" fmla="*/ 206797 h 608697"/>
                <a:gd name="connsiteX27" fmla="*/ 509203 w 606795"/>
                <a:gd name="connsiteY27" fmla="*/ 206941 h 608697"/>
                <a:gd name="connsiteX28" fmla="*/ 515967 w 606795"/>
                <a:gd name="connsiteY28" fmla="*/ 206510 h 608697"/>
                <a:gd name="connsiteX29" fmla="*/ 548011 w 606795"/>
                <a:gd name="connsiteY29" fmla="*/ 335079 h 608697"/>
                <a:gd name="connsiteX30" fmla="*/ 274006 w 606795"/>
                <a:gd name="connsiteY30" fmla="*/ 608697 h 608697"/>
                <a:gd name="connsiteX31" fmla="*/ 0 w 606795"/>
                <a:gd name="connsiteY31" fmla="*/ 335079 h 608697"/>
                <a:gd name="connsiteX32" fmla="*/ 273958 w 606795"/>
                <a:gd name="connsiteY32" fmla="*/ 61462 h 608697"/>
                <a:gd name="connsiteX33" fmla="*/ 505808 w 606795"/>
                <a:gd name="connsiteY33" fmla="*/ 0 h 608697"/>
                <a:gd name="connsiteX34" fmla="*/ 512237 w 606795"/>
                <a:gd name="connsiteY34" fmla="*/ 5893 h 608697"/>
                <a:gd name="connsiteX35" fmla="*/ 516075 w 606795"/>
                <a:gd name="connsiteY35" fmla="*/ 55382 h 608697"/>
                <a:gd name="connsiteX36" fmla="*/ 534691 w 606795"/>
                <a:gd name="connsiteY36" fmla="*/ 36794 h 608697"/>
                <a:gd name="connsiteX37" fmla="*/ 548028 w 606795"/>
                <a:gd name="connsiteY37" fmla="*/ 31236 h 608697"/>
                <a:gd name="connsiteX38" fmla="*/ 561414 w 606795"/>
                <a:gd name="connsiteY38" fmla="*/ 36794 h 608697"/>
                <a:gd name="connsiteX39" fmla="*/ 572689 w 606795"/>
                <a:gd name="connsiteY39" fmla="*/ 48100 h 608697"/>
                <a:gd name="connsiteX40" fmla="*/ 572689 w 606795"/>
                <a:gd name="connsiteY40" fmla="*/ 74881 h 608697"/>
                <a:gd name="connsiteX41" fmla="*/ 556424 w 606795"/>
                <a:gd name="connsiteY41" fmla="*/ 91074 h 608697"/>
                <a:gd name="connsiteX42" fmla="*/ 600900 w 606795"/>
                <a:gd name="connsiteY42" fmla="*/ 94523 h 608697"/>
                <a:gd name="connsiteX43" fmla="*/ 604930 w 606795"/>
                <a:gd name="connsiteY43" fmla="*/ 105398 h 608697"/>
                <a:gd name="connsiteX44" fmla="*/ 531716 w 606795"/>
                <a:gd name="connsiteY44" fmla="*/ 178458 h 608697"/>
                <a:gd name="connsiteX45" fmla="*/ 509070 w 606795"/>
                <a:gd name="connsiteY45" fmla="*/ 187800 h 608697"/>
                <a:gd name="connsiteX46" fmla="*/ 506672 w 606795"/>
                <a:gd name="connsiteY46" fmla="*/ 187752 h 608697"/>
                <a:gd name="connsiteX47" fmla="*/ 504800 w 606795"/>
                <a:gd name="connsiteY47" fmla="*/ 187609 h 608697"/>
                <a:gd name="connsiteX48" fmla="*/ 462964 w 606795"/>
                <a:gd name="connsiteY48" fmla="*/ 184399 h 608697"/>
                <a:gd name="connsiteX49" fmla="*/ 434177 w 606795"/>
                <a:gd name="connsiteY49" fmla="*/ 213144 h 608697"/>
                <a:gd name="connsiteX50" fmla="*/ 386536 w 606795"/>
                <a:gd name="connsiteY50" fmla="*/ 260765 h 608697"/>
                <a:gd name="connsiteX51" fmla="*/ 385432 w 606795"/>
                <a:gd name="connsiteY51" fmla="*/ 261819 h 608697"/>
                <a:gd name="connsiteX52" fmla="*/ 339326 w 606795"/>
                <a:gd name="connsiteY52" fmla="*/ 307906 h 608697"/>
                <a:gd name="connsiteX53" fmla="*/ 319031 w 606795"/>
                <a:gd name="connsiteY53" fmla="*/ 328124 h 608697"/>
                <a:gd name="connsiteX54" fmla="*/ 308524 w 606795"/>
                <a:gd name="connsiteY54" fmla="*/ 332819 h 608697"/>
                <a:gd name="connsiteX55" fmla="*/ 291588 w 606795"/>
                <a:gd name="connsiteY55" fmla="*/ 333633 h 608697"/>
                <a:gd name="connsiteX56" fmla="*/ 290772 w 606795"/>
                <a:gd name="connsiteY56" fmla="*/ 333633 h 608697"/>
                <a:gd name="connsiteX57" fmla="*/ 274844 w 606795"/>
                <a:gd name="connsiteY57" fmla="*/ 316386 h 608697"/>
                <a:gd name="connsiteX58" fmla="*/ 276091 w 606795"/>
                <a:gd name="connsiteY58" fmla="*/ 300337 h 608697"/>
                <a:gd name="connsiteX59" fmla="*/ 280697 w 606795"/>
                <a:gd name="connsiteY59" fmla="*/ 290324 h 608697"/>
                <a:gd name="connsiteX60" fmla="*/ 301183 w 606795"/>
                <a:gd name="connsiteY60" fmla="*/ 269867 h 608697"/>
                <a:gd name="connsiteX61" fmla="*/ 347290 w 606795"/>
                <a:gd name="connsiteY61" fmla="*/ 223827 h 608697"/>
                <a:gd name="connsiteX62" fmla="*/ 348393 w 606795"/>
                <a:gd name="connsiteY62" fmla="*/ 222725 h 608697"/>
                <a:gd name="connsiteX63" fmla="*/ 396035 w 606795"/>
                <a:gd name="connsiteY63" fmla="*/ 175153 h 608697"/>
                <a:gd name="connsiteX64" fmla="*/ 422519 w 606795"/>
                <a:gd name="connsiteY64" fmla="*/ 148707 h 608697"/>
                <a:gd name="connsiteX65" fmla="*/ 419016 w 606795"/>
                <a:gd name="connsiteY65" fmla="*/ 102907 h 608697"/>
                <a:gd name="connsiteX66" fmla="*/ 418825 w 606795"/>
                <a:gd name="connsiteY66" fmla="*/ 100032 h 608697"/>
                <a:gd name="connsiteX67" fmla="*/ 428084 w 606795"/>
                <a:gd name="connsiteY67" fmla="*/ 74976 h 608697"/>
                <a:gd name="connsiteX68" fmla="*/ 501346 w 606795"/>
                <a:gd name="connsiteY68" fmla="*/ 1868 h 608697"/>
                <a:gd name="connsiteX69" fmla="*/ 505808 w 606795"/>
                <a:gd name="connsiteY6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6795" h="608697">
                  <a:moveTo>
                    <a:pt x="274005" y="200265"/>
                  </a:moveTo>
                  <a:cubicBezTo>
                    <a:pt x="294445" y="200265"/>
                    <a:pt x="313733" y="204817"/>
                    <a:pt x="331102" y="212914"/>
                  </a:cubicBezTo>
                  <a:lnTo>
                    <a:pt x="329998" y="214016"/>
                  </a:lnTo>
                  <a:lnTo>
                    <a:pt x="279379" y="264565"/>
                  </a:lnTo>
                  <a:cubicBezTo>
                    <a:pt x="277604" y="264421"/>
                    <a:pt x="275828" y="264373"/>
                    <a:pt x="274005" y="264373"/>
                  </a:cubicBezTo>
                  <a:cubicBezTo>
                    <a:pt x="234949" y="264373"/>
                    <a:pt x="203186" y="296044"/>
                    <a:pt x="203186" y="335093"/>
                  </a:cubicBezTo>
                  <a:cubicBezTo>
                    <a:pt x="203186" y="374094"/>
                    <a:pt x="234805" y="405813"/>
                    <a:pt x="273957" y="405813"/>
                  </a:cubicBezTo>
                  <a:cubicBezTo>
                    <a:pt x="313109" y="405813"/>
                    <a:pt x="344776" y="374094"/>
                    <a:pt x="344776" y="335093"/>
                  </a:cubicBezTo>
                  <a:cubicBezTo>
                    <a:pt x="344776" y="333272"/>
                    <a:pt x="344728" y="331499"/>
                    <a:pt x="344584" y="329727"/>
                  </a:cubicBezTo>
                  <a:lnTo>
                    <a:pt x="395204" y="279178"/>
                  </a:lnTo>
                  <a:lnTo>
                    <a:pt x="396259" y="278076"/>
                  </a:lnTo>
                  <a:cubicBezTo>
                    <a:pt x="404368" y="295421"/>
                    <a:pt x="408926" y="314682"/>
                    <a:pt x="408926" y="335093"/>
                  </a:cubicBezTo>
                  <a:cubicBezTo>
                    <a:pt x="408926" y="409502"/>
                    <a:pt x="348567" y="469825"/>
                    <a:pt x="274005" y="469825"/>
                  </a:cubicBezTo>
                  <a:cubicBezTo>
                    <a:pt x="199491" y="469825"/>
                    <a:pt x="139084" y="409454"/>
                    <a:pt x="139084" y="334997"/>
                  </a:cubicBezTo>
                  <a:cubicBezTo>
                    <a:pt x="139084" y="260588"/>
                    <a:pt x="199491" y="200265"/>
                    <a:pt x="274005" y="200265"/>
                  </a:cubicBezTo>
                  <a:close/>
                  <a:moveTo>
                    <a:pt x="273958" y="61462"/>
                  </a:moveTo>
                  <a:cubicBezTo>
                    <a:pt x="319385" y="61462"/>
                    <a:pt x="362127" y="72480"/>
                    <a:pt x="399831" y="91976"/>
                  </a:cubicBezTo>
                  <a:cubicBezTo>
                    <a:pt x="399495" y="95089"/>
                    <a:pt x="399447" y="98299"/>
                    <a:pt x="399687" y="101508"/>
                  </a:cubicBezTo>
                  <a:lnTo>
                    <a:pt x="402757" y="141411"/>
                  </a:lnTo>
                  <a:lnTo>
                    <a:pt x="380068" y="164069"/>
                  </a:lnTo>
                  <a:cubicBezTo>
                    <a:pt x="349319" y="145003"/>
                    <a:pt x="312957" y="133938"/>
                    <a:pt x="274006" y="133938"/>
                  </a:cubicBezTo>
                  <a:cubicBezTo>
                    <a:pt x="162811" y="133938"/>
                    <a:pt x="72627" y="223994"/>
                    <a:pt x="72627" y="335079"/>
                  </a:cubicBezTo>
                  <a:cubicBezTo>
                    <a:pt x="72627" y="446117"/>
                    <a:pt x="162859" y="536173"/>
                    <a:pt x="274101" y="536173"/>
                  </a:cubicBezTo>
                  <a:cubicBezTo>
                    <a:pt x="385296" y="536173"/>
                    <a:pt x="475480" y="446117"/>
                    <a:pt x="475480" y="335079"/>
                  </a:cubicBezTo>
                  <a:cubicBezTo>
                    <a:pt x="475480" y="296231"/>
                    <a:pt x="464447" y="259969"/>
                    <a:pt x="445307" y="229168"/>
                  </a:cubicBezTo>
                  <a:lnTo>
                    <a:pt x="470395" y="204115"/>
                  </a:lnTo>
                  <a:lnTo>
                    <a:pt x="505222" y="206797"/>
                  </a:lnTo>
                  <a:cubicBezTo>
                    <a:pt x="506565" y="206893"/>
                    <a:pt x="507908" y="206941"/>
                    <a:pt x="509203" y="206941"/>
                  </a:cubicBezTo>
                  <a:cubicBezTo>
                    <a:pt x="511458" y="206941"/>
                    <a:pt x="513760" y="206797"/>
                    <a:pt x="515967" y="206510"/>
                  </a:cubicBezTo>
                  <a:cubicBezTo>
                    <a:pt x="536450" y="244832"/>
                    <a:pt x="548011" y="288566"/>
                    <a:pt x="548011" y="335079"/>
                  </a:cubicBezTo>
                  <a:cubicBezTo>
                    <a:pt x="548011" y="486163"/>
                    <a:pt x="425351" y="608697"/>
                    <a:pt x="274006" y="608697"/>
                  </a:cubicBezTo>
                  <a:cubicBezTo>
                    <a:pt x="122708" y="608697"/>
                    <a:pt x="0" y="486163"/>
                    <a:pt x="0" y="335079"/>
                  </a:cubicBezTo>
                  <a:cubicBezTo>
                    <a:pt x="0" y="183948"/>
                    <a:pt x="122708" y="61462"/>
                    <a:pt x="273958" y="61462"/>
                  </a:cubicBezTo>
                  <a:close/>
                  <a:moveTo>
                    <a:pt x="505808" y="0"/>
                  </a:moveTo>
                  <a:cubicBezTo>
                    <a:pt x="508927" y="0"/>
                    <a:pt x="511949" y="2252"/>
                    <a:pt x="512237" y="5893"/>
                  </a:cubicBezTo>
                  <a:lnTo>
                    <a:pt x="516075" y="55382"/>
                  </a:lnTo>
                  <a:lnTo>
                    <a:pt x="534691" y="36794"/>
                  </a:lnTo>
                  <a:cubicBezTo>
                    <a:pt x="538337" y="33105"/>
                    <a:pt x="543231" y="31236"/>
                    <a:pt x="548028" y="31236"/>
                  </a:cubicBezTo>
                  <a:cubicBezTo>
                    <a:pt x="552826" y="31236"/>
                    <a:pt x="557720" y="33105"/>
                    <a:pt x="561414" y="36794"/>
                  </a:cubicBezTo>
                  <a:lnTo>
                    <a:pt x="572689" y="48100"/>
                  </a:lnTo>
                  <a:cubicBezTo>
                    <a:pt x="580077" y="55526"/>
                    <a:pt x="580077" y="67455"/>
                    <a:pt x="572689" y="74881"/>
                  </a:cubicBezTo>
                  <a:lnTo>
                    <a:pt x="556424" y="91074"/>
                  </a:lnTo>
                  <a:lnTo>
                    <a:pt x="600900" y="94523"/>
                  </a:lnTo>
                  <a:cubicBezTo>
                    <a:pt x="606321" y="94906"/>
                    <a:pt x="608768" y="101565"/>
                    <a:pt x="604930" y="105398"/>
                  </a:cubicBezTo>
                  <a:lnTo>
                    <a:pt x="531716" y="178458"/>
                  </a:lnTo>
                  <a:cubicBezTo>
                    <a:pt x="525671" y="184495"/>
                    <a:pt x="517515" y="187800"/>
                    <a:pt x="509070" y="187800"/>
                  </a:cubicBezTo>
                  <a:cubicBezTo>
                    <a:pt x="508303" y="187800"/>
                    <a:pt x="507487" y="187800"/>
                    <a:pt x="506672" y="187752"/>
                  </a:cubicBezTo>
                  <a:lnTo>
                    <a:pt x="504800" y="187609"/>
                  </a:lnTo>
                  <a:lnTo>
                    <a:pt x="462964" y="184399"/>
                  </a:lnTo>
                  <a:lnTo>
                    <a:pt x="434177" y="213144"/>
                  </a:lnTo>
                  <a:lnTo>
                    <a:pt x="386536" y="260765"/>
                  </a:lnTo>
                  <a:lnTo>
                    <a:pt x="385432" y="261819"/>
                  </a:lnTo>
                  <a:lnTo>
                    <a:pt x="339326" y="307906"/>
                  </a:lnTo>
                  <a:lnTo>
                    <a:pt x="319031" y="328124"/>
                  </a:lnTo>
                  <a:cubicBezTo>
                    <a:pt x="316296" y="330950"/>
                    <a:pt x="312506" y="332627"/>
                    <a:pt x="308524" y="332819"/>
                  </a:cubicBezTo>
                  <a:lnTo>
                    <a:pt x="291588" y="333633"/>
                  </a:lnTo>
                  <a:lnTo>
                    <a:pt x="290772" y="333633"/>
                  </a:lnTo>
                  <a:cubicBezTo>
                    <a:pt x="281465" y="333633"/>
                    <a:pt x="274076" y="325728"/>
                    <a:pt x="274844" y="316386"/>
                  </a:cubicBezTo>
                  <a:lnTo>
                    <a:pt x="276091" y="300337"/>
                  </a:lnTo>
                  <a:cubicBezTo>
                    <a:pt x="276379" y="296600"/>
                    <a:pt x="278010" y="293007"/>
                    <a:pt x="280697" y="290324"/>
                  </a:cubicBezTo>
                  <a:lnTo>
                    <a:pt x="301183" y="269867"/>
                  </a:lnTo>
                  <a:lnTo>
                    <a:pt x="347290" y="223827"/>
                  </a:lnTo>
                  <a:lnTo>
                    <a:pt x="348393" y="222725"/>
                  </a:lnTo>
                  <a:lnTo>
                    <a:pt x="396035" y="175153"/>
                  </a:lnTo>
                  <a:lnTo>
                    <a:pt x="422519" y="148707"/>
                  </a:lnTo>
                  <a:lnTo>
                    <a:pt x="419016" y="102907"/>
                  </a:lnTo>
                  <a:lnTo>
                    <a:pt x="418825" y="100032"/>
                  </a:lnTo>
                  <a:cubicBezTo>
                    <a:pt x="418105" y="90690"/>
                    <a:pt x="421511" y="81588"/>
                    <a:pt x="428084" y="74976"/>
                  </a:cubicBezTo>
                  <a:lnTo>
                    <a:pt x="501346" y="1868"/>
                  </a:lnTo>
                  <a:cubicBezTo>
                    <a:pt x="502641" y="575"/>
                    <a:pt x="504225" y="0"/>
                    <a:pt x="505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ïṥḻïdê">
              <a:extLst>
                <a:ext uri="{FF2B5EF4-FFF2-40B4-BE49-F238E27FC236}">
                  <a16:creationId xmlns:a16="http://schemas.microsoft.com/office/drawing/2014/main" id="{C87F7284-5954-4C09-9A34-26B83D6AD1D6}"/>
                </a:ext>
              </a:extLst>
            </p:cNvPr>
            <p:cNvGrpSpPr/>
            <p:nvPr/>
          </p:nvGrpSpPr>
          <p:grpSpPr>
            <a:xfrm>
              <a:off x="4962529" y="4176881"/>
              <a:ext cx="2613457" cy="1306539"/>
              <a:chOff x="2300288" y="1540112"/>
              <a:chExt cx="2613457" cy="1306539"/>
            </a:xfrm>
          </p:grpSpPr>
          <p:sp>
            <p:nvSpPr>
              <p:cNvPr id="25" name="ïšḷíḑe">
                <a:extLst>
                  <a:ext uri="{FF2B5EF4-FFF2-40B4-BE49-F238E27FC236}">
                    <a16:creationId xmlns:a16="http://schemas.microsoft.com/office/drawing/2014/main" id="{ECDC6613-DFCC-4E15-A5D6-CC940D4B19FE}"/>
                  </a:ext>
                </a:extLst>
              </p:cNvPr>
              <p:cNvSpPr/>
              <p:nvPr/>
            </p:nvSpPr>
            <p:spPr bwMode="auto">
              <a:xfrm>
                <a:off x="2300288" y="1981916"/>
                <a:ext cx="2613456" cy="864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26" name="i$1îḓé">
                <a:extLst>
                  <a:ext uri="{FF2B5EF4-FFF2-40B4-BE49-F238E27FC236}">
                    <a16:creationId xmlns:a16="http://schemas.microsoft.com/office/drawing/2014/main" id="{248F4364-75D4-4BC4-A495-D5B4C5E95DF0}"/>
                  </a:ext>
                </a:extLst>
              </p:cNvPr>
              <p:cNvSpPr txBox="1"/>
              <p:nvPr/>
            </p:nvSpPr>
            <p:spPr bwMode="auto">
              <a:xfrm>
                <a:off x="2300288" y="1540112"/>
                <a:ext cx="261345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îṧļîḓè">
            <a:extLst>
              <a:ext uri="{FF2B5EF4-FFF2-40B4-BE49-F238E27FC236}">
                <a16:creationId xmlns:a16="http://schemas.microsoft.com/office/drawing/2014/main" id="{56D37D32-E963-4FF3-81FC-B61250B660EA}"/>
              </a:ext>
            </a:extLst>
          </p:cNvPr>
          <p:cNvGrpSpPr/>
          <p:nvPr/>
        </p:nvGrpSpPr>
        <p:grpSpPr>
          <a:xfrm>
            <a:off x="8905443" y="4003277"/>
            <a:ext cx="2613457" cy="1949848"/>
            <a:chOff x="4962529" y="3533572"/>
            <a:chExt cx="2613457" cy="1949848"/>
          </a:xfrm>
        </p:grpSpPr>
        <p:sp>
          <p:nvSpPr>
            <p:cNvPr id="19" name="îŝlidé">
              <a:extLst>
                <a:ext uri="{FF2B5EF4-FFF2-40B4-BE49-F238E27FC236}">
                  <a16:creationId xmlns:a16="http://schemas.microsoft.com/office/drawing/2014/main" id="{EF575651-8CBB-45CB-8305-8071B86E5935}"/>
                </a:ext>
              </a:extLst>
            </p:cNvPr>
            <p:cNvSpPr/>
            <p:nvPr/>
          </p:nvSpPr>
          <p:spPr bwMode="auto">
            <a:xfrm>
              <a:off x="5995944" y="3533572"/>
              <a:ext cx="546627" cy="548341"/>
            </a:xfrm>
            <a:custGeom>
              <a:avLst/>
              <a:gdLst>
                <a:gd name="connsiteX0" fmla="*/ 274005 w 606795"/>
                <a:gd name="connsiteY0" fmla="*/ 200265 h 608697"/>
                <a:gd name="connsiteX1" fmla="*/ 331102 w 606795"/>
                <a:gd name="connsiteY1" fmla="*/ 212914 h 608697"/>
                <a:gd name="connsiteX2" fmla="*/ 329998 w 606795"/>
                <a:gd name="connsiteY2" fmla="*/ 214016 h 608697"/>
                <a:gd name="connsiteX3" fmla="*/ 279379 w 606795"/>
                <a:gd name="connsiteY3" fmla="*/ 264565 h 608697"/>
                <a:gd name="connsiteX4" fmla="*/ 274005 w 606795"/>
                <a:gd name="connsiteY4" fmla="*/ 264373 h 608697"/>
                <a:gd name="connsiteX5" fmla="*/ 203186 w 606795"/>
                <a:gd name="connsiteY5" fmla="*/ 335093 h 608697"/>
                <a:gd name="connsiteX6" fmla="*/ 273957 w 606795"/>
                <a:gd name="connsiteY6" fmla="*/ 405813 h 608697"/>
                <a:gd name="connsiteX7" fmla="*/ 344776 w 606795"/>
                <a:gd name="connsiteY7" fmla="*/ 335093 h 608697"/>
                <a:gd name="connsiteX8" fmla="*/ 344584 w 606795"/>
                <a:gd name="connsiteY8" fmla="*/ 329727 h 608697"/>
                <a:gd name="connsiteX9" fmla="*/ 395204 w 606795"/>
                <a:gd name="connsiteY9" fmla="*/ 279178 h 608697"/>
                <a:gd name="connsiteX10" fmla="*/ 396259 w 606795"/>
                <a:gd name="connsiteY10" fmla="*/ 278076 h 608697"/>
                <a:gd name="connsiteX11" fmla="*/ 408926 w 606795"/>
                <a:gd name="connsiteY11" fmla="*/ 335093 h 608697"/>
                <a:gd name="connsiteX12" fmla="*/ 274005 w 606795"/>
                <a:gd name="connsiteY12" fmla="*/ 469825 h 608697"/>
                <a:gd name="connsiteX13" fmla="*/ 139084 w 606795"/>
                <a:gd name="connsiteY13" fmla="*/ 334997 h 608697"/>
                <a:gd name="connsiteX14" fmla="*/ 274005 w 606795"/>
                <a:gd name="connsiteY14" fmla="*/ 200265 h 608697"/>
                <a:gd name="connsiteX15" fmla="*/ 273958 w 606795"/>
                <a:gd name="connsiteY15" fmla="*/ 61462 h 608697"/>
                <a:gd name="connsiteX16" fmla="*/ 399831 w 606795"/>
                <a:gd name="connsiteY16" fmla="*/ 91976 h 608697"/>
                <a:gd name="connsiteX17" fmla="*/ 399687 w 606795"/>
                <a:gd name="connsiteY17" fmla="*/ 101508 h 608697"/>
                <a:gd name="connsiteX18" fmla="*/ 402757 w 606795"/>
                <a:gd name="connsiteY18" fmla="*/ 141411 h 608697"/>
                <a:gd name="connsiteX19" fmla="*/ 380068 w 606795"/>
                <a:gd name="connsiteY19" fmla="*/ 164069 h 608697"/>
                <a:gd name="connsiteX20" fmla="*/ 274006 w 606795"/>
                <a:gd name="connsiteY20" fmla="*/ 133938 h 608697"/>
                <a:gd name="connsiteX21" fmla="*/ 72627 w 606795"/>
                <a:gd name="connsiteY21" fmla="*/ 335079 h 608697"/>
                <a:gd name="connsiteX22" fmla="*/ 274101 w 606795"/>
                <a:gd name="connsiteY22" fmla="*/ 536173 h 608697"/>
                <a:gd name="connsiteX23" fmla="*/ 475480 w 606795"/>
                <a:gd name="connsiteY23" fmla="*/ 335079 h 608697"/>
                <a:gd name="connsiteX24" fmla="*/ 445307 w 606795"/>
                <a:gd name="connsiteY24" fmla="*/ 229168 h 608697"/>
                <a:gd name="connsiteX25" fmla="*/ 470395 w 606795"/>
                <a:gd name="connsiteY25" fmla="*/ 204115 h 608697"/>
                <a:gd name="connsiteX26" fmla="*/ 505222 w 606795"/>
                <a:gd name="connsiteY26" fmla="*/ 206797 h 608697"/>
                <a:gd name="connsiteX27" fmla="*/ 509203 w 606795"/>
                <a:gd name="connsiteY27" fmla="*/ 206941 h 608697"/>
                <a:gd name="connsiteX28" fmla="*/ 515967 w 606795"/>
                <a:gd name="connsiteY28" fmla="*/ 206510 h 608697"/>
                <a:gd name="connsiteX29" fmla="*/ 548011 w 606795"/>
                <a:gd name="connsiteY29" fmla="*/ 335079 h 608697"/>
                <a:gd name="connsiteX30" fmla="*/ 274006 w 606795"/>
                <a:gd name="connsiteY30" fmla="*/ 608697 h 608697"/>
                <a:gd name="connsiteX31" fmla="*/ 0 w 606795"/>
                <a:gd name="connsiteY31" fmla="*/ 335079 h 608697"/>
                <a:gd name="connsiteX32" fmla="*/ 273958 w 606795"/>
                <a:gd name="connsiteY32" fmla="*/ 61462 h 608697"/>
                <a:gd name="connsiteX33" fmla="*/ 505808 w 606795"/>
                <a:gd name="connsiteY33" fmla="*/ 0 h 608697"/>
                <a:gd name="connsiteX34" fmla="*/ 512237 w 606795"/>
                <a:gd name="connsiteY34" fmla="*/ 5893 h 608697"/>
                <a:gd name="connsiteX35" fmla="*/ 516075 w 606795"/>
                <a:gd name="connsiteY35" fmla="*/ 55382 h 608697"/>
                <a:gd name="connsiteX36" fmla="*/ 534691 w 606795"/>
                <a:gd name="connsiteY36" fmla="*/ 36794 h 608697"/>
                <a:gd name="connsiteX37" fmla="*/ 548028 w 606795"/>
                <a:gd name="connsiteY37" fmla="*/ 31236 h 608697"/>
                <a:gd name="connsiteX38" fmla="*/ 561414 w 606795"/>
                <a:gd name="connsiteY38" fmla="*/ 36794 h 608697"/>
                <a:gd name="connsiteX39" fmla="*/ 572689 w 606795"/>
                <a:gd name="connsiteY39" fmla="*/ 48100 h 608697"/>
                <a:gd name="connsiteX40" fmla="*/ 572689 w 606795"/>
                <a:gd name="connsiteY40" fmla="*/ 74881 h 608697"/>
                <a:gd name="connsiteX41" fmla="*/ 556424 w 606795"/>
                <a:gd name="connsiteY41" fmla="*/ 91074 h 608697"/>
                <a:gd name="connsiteX42" fmla="*/ 600900 w 606795"/>
                <a:gd name="connsiteY42" fmla="*/ 94523 h 608697"/>
                <a:gd name="connsiteX43" fmla="*/ 604930 w 606795"/>
                <a:gd name="connsiteY43" fmla="*/ 105398 h 608697"/>
                <a:gd name="connsiteX44" fmla="*/ 531716 w 606795"/>
                <a:gd name="connsiteY44" fmla="*/ 178458 h 608697"/>
                <a:gd name="connsiteX45" fmla="*/ 509070 w 606795"/>
                <a:gd name="connsiteY45" fmla="*/ 187800 h 608697"/>
                <a:gd name="connsiteX46" fmla="*/ 506672 w 606795"/>
                <a:gd name="connsiteY46" fmla="*/ 187752 h 608697"/>
                <a:gd name="connsiteX47" fmla="*/ 504800 w 606795"/>
                <a:gd name="connsiteY47" fmla="*/ 187609 h 608697"/>
                <a:gd name="connsiteX48" fmla="*/ 462964 w 606795"/>
                <a:gd name="connsiteY48" fmla="*/ 184399 h 608697"/>
                <a:gd name="connsiteX49" fmla="*/ 434177 w 606795"/>
                <a:gd name="connsiteY49" fmla="*/ 213144 h 608697"/>
                <a:gd name="connsiteX50" fmla="*/ 386536 w 606795"/>
                <a:gd name="connsiteY50" fmla="*/ 260765 h 608697"/>
                <a:gd name="connsiteX51" fmla="*/ 385432 w 606795"/>
                <a:gd name="connsiteY51" fmla="*/ 261819 h 608697"/>
                <a:gd name="connsiteX52" fmla="*/ 339326 w 606795"/>
                <a:gd name="connsiteY52" fmla="*/ 307906 h 608697"/>
                <a:gd name="connsiteX53" fmla="*/ 319031 w 606795"/>
                <a:gd name="connsiteY53" fmla="*/ 328124 h 608697"/>
                <a:gd name="connsiteX54" fmla="*/ 308524 w 606795"/>
                <a:gd name="connsiteY54" fmla="*/ 332819 h 608697"/>
                <a:gd name="connsiteX55" fmla="*/ 291588 w 606795"/>
                <a:gd name="connsiteY55" fmla="*/ 333633 h 608697"/>
                <a:gd name="connsiteX56" fmla="*/ 290772 w 606795"/>
                <a:gd name="connsiteY56" fmla="*/ 333633 h 608697"/>
                <a:gd name="connsiteX57" fmla="*/ 274844 w 606795"/>
                <a:gd name="connsiteY57" fmla="*/ 316386 h 608697"/>
                <a:gd name="connsiteX58" fmla="*/ 276091 w 606795"/>
                <a:gd name="connsiteY58" fmla="*/ 300337 h 608697"/>
                <a:gd name="connsiteX59" fmla="*/ 280697 w 606795"/>
                <a:gd name="connsiteY59" fmla="*/ 290324 h 608697"/>
                <a:gd name="connsiteX60" fmla="*/ 301183 w 606795"/>
                <a:gd name="connsiteY60" fmla="*/ 269867 h 608697"/>
                <a:gd name="connsiteX61" fmla="*/ 347290 w 606795"/>
                <a:gd name="connsiteY61" fmla="*/ 223827 h 608697"/>
                <a:gd name="connsiteX62" fmla="*/ 348393 w 606795"/>
                <a:gd name="connsiteY62" fmla="*/ 222725 h 608697"/>
                <a:gd name="connsiteX63" fmla="*/ 396035 w 606795"/>
                <a:gd name="connsiteY63" fmla="*/ 175153 h 608697"/>
                <a:gd name="connsiteX64" fmla="*/ 422519 w 606795"/>
                <a:gd name="connsiteY64" fmla="*/ 148707 h 608697"/>
                <a:gd name="connsiteX65" fmla="*/ 419016 w 606795"/>
                <a:gd name="connsiteY65" fmla="*/ 102907 h 608697"/>
                <a:gd name="connsiteX66" fmla="*/ 418825 w 606795"/>
                <a:gd name="connsiteY66" fmla="*/ 100032 h 608697"/>
                <a:gd name="connsiteX67" fmla="*/ 428084 w 606795"/>
                <a:gd name="connsiteY67" fmla="*/ 74976 h 608697"/>
                <a:gd name="connsiteX68" fmla="*/ 501346 w 606795"/>
                <a:gd name="connsiteY68" fmla="*/ 1868 h 608697"/>
                <a:gd name="connsiteX69" fmla="*/ 505808 w 606795"/>
                <a:gd name="connsiteY6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6795" h="608697">
                  <a:moveTo>
                    <a:pt x="274005" y="200265"/>
                  </a:moveTo>
                  <a:cubicBezTo>
                    <a:pt x="294445" y="200265"/>
                    <a:pt x="313733" y="204817"/>
                    <a:pt x="331102" y="212914"/>
                  </a:cubicBezTo>
                  <a:lnTo>
                    <a:pt x="329998" y="214016"/>
                  </a:lnTo>
                  <a:lnTo>
                    <a:pt x="279379" y="264565"/>
                  </a:lnTo>
                  <a:cubicBezTo>
                    <a:pt x="277604" y="264421"/>
                    <a:pt x="275828" y="264373"/>
                    <a:pt x="274005" y="264373"/>
                  </a:cubicBezTo>
                  <a:cubicBezTo>
                    <a:pt x="234949" y="264373"/>
                    <a:pt x="203186" y="296044"/>
                    <a:pt x="203186" y="335093"/>
                  </a:cubicBezTo>
                  <a:cubicBezTo>
                    <a:pt x="203186" y="374094"/>
                    <a:pt x="234805" y="405813"/>
                    <a:pt x="273957" y="405813"/>
                  </a:cubicBezTo>
                  <a:cubicBezTo>
                    <a:pt x="313109" y="405813"/>
                    <a:pt x="344776" y="374094"/>
                    <a:pt x="344776" y="335093"/>
                  </a:cubicBezTo>
                  <a:cubicBezTo>
                    <a:pt x="344776" y="333272"/>
                    <a:pt x="344728" y="331499"/>
                    <a:pt x="344584" y="329727"/>
                  </a:cubicBezTo>
                  <a:lnTo>
                    <a:pt x="395204" y="279178"/>
                  </a:lnTo>
                  <a:lnTo>
                    <a:pt x="396259" y="278076"/>
                  </a:lnTo>
                  <a:cubicBezTo>
                    <a:pt x="404368" y="295421"/>
                    <a:pt x="408926" y="314682"/>
                    <a:pt x="408926" y="335093"/>
                  </a:cubicBezTo>
                  <a:cubicBezTo>
                    <a:pt x="408926" y="409502"/>
                    <a:pt x="348567" y="469825"/>
                    <a:pt x="274005" y="469825"/>
                  </a:cubicBezTo>
                  <a:cubicBezTo>
                    <a:pt x="199491" y="469825"/>
                    <a:pt x="139084" y="409454"/>
                    <a:pt x="139084" y="334997"/>
                  </a:cubicBezTo>
                  <a:cubicBezTo>
                    <a:pt x="139084" y="260588"/>
                    <a:pt x="199491" y="200265"/>
                    <a:pt x="274005" y="200265"/>
                  </a:cubicBezTo>
                  <a:close/>
                  <a:moveTo>
                    <a:pt x="273958" y="61462"/>
                  </a:moveTo>
                  <a:cubicBezTo>
                    <a:pt x="319385" y="61462"/>
                    <a:pt x="362127" y="72480"/>
                    <a:pt x="399831" y="91976"/>
                  </a:cubicBezTo>
                  <a:cubicBezTo>
                    <a:pt x="399495" y="95089"/>
                    <a:pt x="399447" y="98299"/>
                    <a:pt x="399687" y="101508"/>
                  </a:cubicBezTo>
                  <a:lnTo>
                    <a:pt x="402757" y="141411"/>
                  </a:lnTo>
                  <a:lnTo>
                    <a:pt x="380068" y="164069"/>
                  </a:lnTo>
                  <a:cubicBezTo>
                    <a:pt x="349319" y="145003"/>
                    <a:pt x="312957" y="133938"/>
                    <a:pt x="274006" y="133938"/>
                  </a:cubicBezTo>
                  <a:cubicBezTo>
                    <a:pt x="162811" y="133938"/>
                    <a:pt x="72627" y="223994"/>
                    <a:pt x="72627" y="335079"/>
                  </a:cubicBezTo>
                  <a:cubicBezTo>
                    <a:pt x="72627" y="446117"/>
                    <a:pt x="162859" y="536173"/>
                    <a:pt x="274101" y="536173"/>
                  </a:cubicBezTo>
                  <a:cubicBezTo>
                    <a:pt x="385296" y="536173"/>
                    <a:pt x="475480" y="446117"/>
                    <a:pt x="475480" y="335079"/>
                  </a:cubicBezTo>
                  <a:cubicBezTo>
                    <a:pt x="475480" y="296231"/>
                    <a:pt x="464447" y="259969"/>
                    <a:pt x="445307" y="229168"/>
                  </a:cubicBezTo>
                  <a:lnTo>
                    <a:pt x="470395" y="204115"/>
                  </a:lnTo>
                  <a:lnTo>
                    <a:pt x="505222" y="206797"/>
                  </a:lnTo>
                  <a:cubicBezTo>
                    <a:pt x="506565" y="206893"/>
                    <a:pt x="507908" y="206941"/>
                    <a:pt x="509203" y="206941"/>
                  </a:cubicBezTo>
                  <a:cubicBezTo>
                    <a:pt x="511458" y="206941"/>
                    <a:pt x="513760" y="206797"/>
                    <a:pt x="515967" y="206510"/>
                  </a:cubicBezTo>
                  <a:cubicBezTo>
                    <a:pt x="536450" y="244832"/>
                    <a:pt x="548011" y="288566"/>
                    <a:pt x="548011" y="335079"/>
                  </a:cubicBezTo>
                  <a:cubicBezTo>
                    <a:pt x="548011" y="486163"/>
                    <a:pt x="425351" y="608697"/>
                    <a:pt x="274006" y="608697"/>
                  </a:cubicBezTo>
                  <a:cubicBezTo>
                    <a:pt x="122708" y="608697"/>
                    <a:pt x="0" y="486163"/>
                    <a:pt x="0" y="335079"/>
                  </a:cubicBezTo>
                  <a:cubicBezTo>
                    <a:pt x="0" y="183948"/>
                    <a:pt x="122708" y="61462"/>
                    <a:pt x="273958" y="61462"/>
                  </a:cubicBezTo>
                  <a:close/>
                  <a:moveTo>
                    <a:pt x="505808" y="0"/>
                  </a:moveTo>
                  <a:cubicBezTo>
                    <a:pt x="508927" y="0"/>
                    <a:pt x="511949" y="2252"/>
                    <a:pt x="512237" y="5893"/>
                  </a:cubicBezTo>
                  <a:lnTo>
                    <a:pt x="516075" y="55382"/>
                  </a:lnTo>
                  <a:lnTo>
                    <a:pt x="534691" y="36794"/>
                  </a:lnTo>
                  <a:cubicBezTo>
                    <a:pt x="538337" y="33105"/>
                    <a:pt x="543231" y="31236"/>
                    <a:pt x="548028" y="31236"/>
                  </a:cubicBezTo>
                  <a:cubicBezTo>
                    <a:pt x="552826" y="31236"/>
                    <a:pt x="557720" y="33105"/>
                    <a:pt x="561414" y="36794"/>
                  </a:cubicBezTo>
                  <a:lnTo>
                    <a:pt x="572689" y="48100"/>
                  </a:lnTo>
                  <a:cubicBezTo>
                    <a:pt x="580077" y="55526"/>
                    <a:pt x="580077" y="67455"/>
                    <a:pt x="572689" y="74881"/>
                  </a:cubicBezTo>
                  <a:lnTo>
                    <a:pt x="556424" y="91074"/>
                  </a:lnTo>
                  <a:lnTo>
                    <a:pt x="600900" y="94523"/>
                  </a:lnTo>
                  <a:cubicBezTo>
                    <a:pt x="606321" y="94906"/>
                    <a:pt x="608768" y="101565"/>
                    <a:pt x="604930" y="105398"/>
                  </a:cubicBezTo>
                  <a:lnTo>
                    <a:pt x="531716" y="178458"/>
                  </a:lnTo>
                  <a:cubicBezTo>
                    <a:pt x="525671" y="184495"/>
                    <a:pt x="517515" y="187800"/>
                    <a:pt x="509070" y="187800"/>
                  </a:cubicBezTo>
                  <a:cubicBezTo>
                    <a:pt x="508303" y="187800"/>
                    <a:pt x="507487" y="187800"/>
                    <a:pt x="506672" y="187752"/>
                  </a:cubicBezTo>
                  <a:lnTo>
                    <a:pt x="504800" y="187609"/>
                  </a:lnTo>
                  <a:lnTo>
                    <a:pt x="462964" y="184399"/>
                  </a:lnTo>
                  <a:lnTo>
                    <a:pt x="434177" y="213144"/>
                  </a:lnTo>
                  <a:lnTo>
                    <a:pt x="386536" y="260765"/>
                  </a:lnTo>
                  <a:lnTo>
                    <a:pt x="385432" y="261819"/>
                  </a:lnTo>
                  <a:lnTo>
                    <a:pt x="339326" y="307906"/>
                  </a:lnTo>
                  <a:lnTo>
                    <a:pt x="319031" y="328124"/>
                  </a:lnTo>
                  <a:cubicBezTo>
                    <a:pt x="316296" y="330950"/>
                    <a:pt x="312506" y="332627"/>
                    <a:pt x="308524" y="332819"/>
                  </a:cubicBezTo>
                  <a:lnTo>
                    <a:pt x="291588" y="333633"/>
                  </a:lnTo>
                  <a:lnTo>
                    <a:pt x="290772" y="333633"/>
                  </a:lnTo>
                  <a:cubicBezTo>
                    <a:pt x="281465" y="333633"/>
                    <a:pt x="274076" y="325728"/>
                    <a:pt x="274844" y="316386"/>
                  </a:cubicBezTo>
                  <a:lnTo>
                    <a:pt x="276091" y="300337"/>
                  </a:lnTo>
                  <a:cubicBezTo>
                    <a:pt x="276379" y="296600"/>
                    <a:pt x="278010" y="293007"/>
                    <a:pt x="280697" y="290324"/>
                  </a:cubicBezTo>
                  <a:lnTo>
                    <a:pt x="301183" y="269867"/>
                  </a:lnTo>
                  <a:lnTo>
                    <a:pt x="347290" y="223827"/>
                  </a:lnTo>
                  <a:lnTo>
                    <a:pt x="348393" y="222725"/>
                  </a:lnTo>
                  <a:lnTo>
                    <a:pt x="396035" y="175153"/>
                  </a:lnTo>
                  <a:lnTo>
                    <a:pt x="422519" y="148707"/>
                  </a:lnTo>
                  <a:lnTo>
                    <a:pt x="419016" y="102907"/>
                  </a:lnTo>
                  <a:lnTo>
                    <a:pt x="418825" y="100032"/>
                  </a:lnTo>
                  <a:cubicBezTo>
                    <a:pt x="418105" y="90690"/>
                    <a:pt x="421511" y="81588"/>
                    <a:pt x="428084" y="74976"/>
                  </a:cubicBezTo>
                  <a:lnTo>
                    <a:pt x="501346" y="1868"/>
                  </a:lnTo>
                  <a:cubicBezTo>
                    <a:pt x="502641" y="575"/>
                    <a:pt x="504225" y="0"/>
                    <a:pt x="505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ïṡḷiḋê">
              <a:extLst>
                <a:ext uri="{FF2B5EF4-FFF2-40B4-BE49-F238E27FC236}">
                  <a16:creationId xmlns:a16="http://schemas.microsoft.com/office/drawing/2014/main" id="{210AFEDF-3B8D-40B7-BA87-6D2967305235}"/>
                </a:ext>
              </a:extLst>
            </p:cNvPr>
            <p:cNvGrpSpPr/>
            <p:nvPr/>
          </p:nvGrpSpPr>
          <p:grpSpPr>
            <a:xfrm>
              <a:off x="4962529" y="4176881"/>
              <a:ext cx="2613457" cy="1306539"/>
              <a:chOff x="2300288" y="1540112"/>
              <a:chExt cx="2613457" cy="1306539"/>
            </a:xfrm>
          </p:grpSpPr>
          <p:sp>
            <p:nvSpPr>
              <p:cNvPr id="21" name="ï$ļidé">
                <a:extLst>
                  <a:ext uri="{FF2B5EF4-FFF2-40B4-BE49-F238E27FC236}">
                    <a16:creationId xmlns:a16="http://schemas.microsoft.com/office/drawing/2014/main" id="{6D9FDB5C-6122-4026-B11E-8CB9CC363231}"/>
                  </a:ext>
                </a:extLst>
              </p:cNvPr>
              <p:cNvSpPr/>
              <p:nvPr/>
            </p:nvSpPr>
            <p:spPr bwMode="auto">
              <a:xfrm>
                <a:off x="2300288" y="1981916"/>
                <a:ext cx="2613456" cy="864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</a:p>
            </p:txBody>
          </p:sp>
          <p:sp>
            <p:nvSpPr>
              <p:cNvPr id="22" name="í$ļïḍé">
                <a:extLst>
                  <a:ext uri="{FF2B5EF4-FFF2-40B4-BE49-F238E27FC236}">
                    <a16:creationId xmlns:a16="http://schemas.microsoft.com/office/drawing/2014/main" id="{86E770F8-167F-4F75-B629-951040915EE1}"/>
                  </a:ext>
                </a:extLst>
              </p:cNvPr>
              <p:cNvSpPr txBox="1"/>
              <p:nvPr/>
            </p:nvSpPr>
            <p:spPr bwMode="auto">
              <a:xfrm>
                <a:off x="2300288" y="1540112"/>
                <a:ext cx="261345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Enter the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F1F44E4-87A4-4EC4-999B-E0D953E4B80D}"/>
              </a:ext>
            </a:extLst>
          </p:cNvPr>
          <p:cNvCxnSpPr/>
          <p:nvPr/>
        </p:nvCxnSpPr>
        <p:spPr>
          <a:xfrm>
            <a:off x="3300106" y="3562350"/>
            <a:ext cx="0" cy="27146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4B8FDFA-99BD-484E-9D42-FF8D07E764DE}"/>
              </a:ext>
            </a:extLst>
          </p:cNvPr>
          <p:cNvCxnSpPr/>
          <p:nvPr/>
        </p:nvCxnSpPr>
        <p:spPr>
          <a:xfrm>
            <a:off x="6064431" y="3562350"/>
            <a:ext cx="0" cy="27146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BE85983-FB30-472B-B940-C7C216BAEB3B}"/>
              </a:ext>
            </a:extLst>
          </p:cNvPr>
          <p:cNvCxnSpPr/>
          <p:nvPr/>
        </p:nvCxnSpPr>
        <p:spPr>
          <a:xfrm>
            <a:off x="8874023" y="3562350"/>
            <a:ext cx="0" cy="27146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622905"/>
      </p:ext>
    </p:extLst>
  </p:cSld>
  <p:clrMapOvr>
    <a:masterClrMapping/>
  </p:clrMapOvr>
  <p:transition spd="slow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Wind control awareness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1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57" name="1863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4175" y="1488165"/>
            <a:ext cx="10881862" cy="4691728"/>
            <a:chOff x="654175" y="1384468"/>
            <a:chExt cx="10881862" cy="4691728"/>
          </a:xfrm>
        </p:grpSpPr>
        <p:grpSp>
          <p:nvGrpSpPr>
            <p:cNvPr id="58" name="îṡḻiḓ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33D11C98-74C7-4F85-B1B2-062B36C25D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4175" y="1384468"/>
              <a:ext cx="10881862" cy="4691728"/>
              <a:chOff x="654175" y="1384468"/>
              <a:chExt cx="10881862" cy="4691728"/>
            </a:xfrm>
          </p:grpSpPr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615656D8-6FA1-436F-8C6B-DC1842EBFD02}"/>
                  </a:ext>
                </a:extLst>
              </p:cNvPr>
              <p:cNvCxnSpPr/>
              <p:nvPr/>
            </p:nvCxnSpPr>
            <p:spPr>
              <a:xfrm>
                <a:off x="669925" y="3955857"/>
                <a:ext cx="10850563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isļîḑê">
                <a:extLst>
                  <a:ext uri="{FF2B5EF4-FFF2-40B4-BE49-F238E27FC236}">
                    <a16:creationId xmlns:a16="http://schemas.microsoft.com/office/drawing/2014/main" id="{51BEBC87-50BD-4FA2-AD24-969F212AD4C3}"/>
                  </a:ext>
                </a:extLst>
              </p:cNvPr>
              <p:cNvGrpSpPr/>
              <p:nvPr/>
            </p:nvGrpSpPr>
            <p:grpSpPr>
              <a:xfrm>
                <a:off x="741000" y="3683232"/>
                <a:ext cx="535350" cy="535350"/>
                <a:chOff x="741000" y="1297575"/>
                <a:chExt cx="535350" cy="535350"/>
              </a:xfrm>
            </p:grpSpPr>
            <p:sp>
              <p:nvSpPr>
                <p:cNvPr id="83" name="îŝḷíḓe">
                  <a:extLst>
                    <a:ext uri="{FF2B5EF4-FFF2-40B4-BE49-F238E27FC236}">
                      <a16:creationId xmlns:a16="http://schemas.microsoft.com/office/drawing/2014/main" id="{CCCA524F-0C66-4ED5-9205-8FE4816F000D}"/>
                    </a:ext>
                  </a:extLst>
                </p:cNvPr>
                <p:cNvSpPr/>
                <p:nvPr/>
              </p:nvSpPr>
              <p:spPr bwMode="auto">
                <a:xfrm>
                  <a:off x="741000" y="1297575"/>
                  <a:ext cx="535350" cy="53535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íšļîḑé">
                  <a:extLst>
                    <a:ext uri="{FF2B5EF4-FFF2-40B4-BE49-F238E27FC236}">
                      <a16:creationId xmlns:a16="http://schemas.microsoft.com/office/drawing/2014/main" id="{66708B71-B1A4-4D2F-887D-A0C9231DF09F}"/>
                    </a:ext>
                  </a:extLst>
                </p:cNvPr>
                <p:cNvSpPr/>
                <p:nvPr/>
              </p:nvSpPr>
              <p:spPr bwMode="auto">
                <a:xfrm>
                  <a:off x="827700" y="1387804"/>
                  <a:ext cx="361950" cy="354892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4" name="íŝḷîḋè">
                <a:extLst>
                  <a:ext uri="{FF2B5EF4-FFF2-40B4-BE49-F238E27FC236}">
                    <a16:creationId xmlns:a16="http://schemas.microsoft.com/office/drawing/2014/main" id="{D0D6968C-E3F5-4CCF-8771-40064650D6B5}"/>
                  </a:ext>
                </a:extLst>
              </p:cNvPr>
              <p:cNvGrpSpPr/>
              <p:nvPr/>
            </p:nvGrpSpPr>
            <p:grpSpPr>
              <a:xfrm>
                <a:off x="4530463" y="4432562"/>
                <a:ext cx="3131075" cy="1643634"/>
                <a:chOff x="669925" y="2506990"/>
                <a:chExt cx="3096344" cy="1643634"/>
              </a:xfrm>
            </p:grpSpPr>
            <p:sp>
              <p:nvSpPr>
                <p:cNvPr id="81" name="ïṣḷïḑê">
                  <a:extLst>
                    <a:ext uri="{FF2B5EF4-FFF2-40B4-BE49-F238E27FC236}">
                      <a16:creationId xmlns:a16="http://schemas.microsoft.com/office/drawing/2014/main" id="{26A8DB3C-4A0C-48E3-B821-C7CF9F5013ED}"/>
                    </a:ext>
                  </a:extLst>
                </p:cNvPr>
                <p:cNvSpPr txBox="1"/>
                <p:nvPr/>
              </p:nvSpPr>
              <p:spPr>
                <a:xfrm>
                  <a:off x="669925" y="2922092"/>
                  <a:ext cx="3096344" cy="122853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ïṩlidè">
                  <a:extLst>
                    <a:ext uri="{FF2B5EF4-FFF2-40B4-BE49-F238E27FC236}">
                      <a16:creationId xmlns:a16="http://schemas.microsoft.com/office/drawing/2014/main" id="{A13ED42C-7BBB-4F01-B69B-ADF9F11BE0D3}"/>
                    </a:ext>
                  </a:extLst>
                </p:cNvPr>
                <p:cNvSpPr txBox="1"/>
                <p:nvPr/>
              </p:nvSpPr>
              <p:spPr>
                <a:xfrm>
                  <a:off x="669925" y="2506990"/>
                  <a:ext cx="3096344" cy="415102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Enter the title</a:t>
                  </a:r>
                </a:p>
              </p:txBody>
            </p:sp>
          </p:grpSp>
          <p:grpSp>
            <p:nvGrpSpPr>
              <p:cNvPr id="65" name="îşlïḓe">
                <a:extLst>
                  <a:ext uri="{FF2B5EF4-FFF2-40B4-BE49-F238E27FC236}">
                    <a16:creationId xmlns:a16="http://schemas.microsoft.com/office/drawing/2014/main" id="{21A725D9-ECBF-4BE7-96BD-D9648A2EDA86}"/>
                  </a:ext>
                </a:extLst>
              </p:cNvPr>
              <p:cNvGrpSpPr/>
              <p:nvPr/>
            </p:nvGrpSpPr>
            <p:grpSpPr>
              <a:xfrm>
                <a:off x="4601538" y="3683232"/>
                <a:ext cx="535350" cy="535350"/>
                <a:chOff x="741000" y="1297575"/>
                <a:chExt cx="535350" cy="535350"/>
              </a:xfrm>
            </p:grpSpPr>
            <p:sp>
              <p:nvSpPr>
                <p:cNvPr id="79" name="isļïḍe">
                  <a:extLst>
                    <a:ext uri="{FF2B5EF4-FFF2-40B4-BE49-F238E27FC236}">
                      <a16:creationId xmlns:a16="http://schemas.microsoft.com/office/drawing/2014/main" id="{CF9D930C-351B-4A58-AEEF-99BD0BE7C813}"/>
                    </a:ext>
                  </a:extLst>
                </p:cNvPr>
                <p:cNvSpPr/>
                <p:nvPr/>
              </p:nvSpPr>
              <p:spPr bwMode="auto">
                <a:xfrm>
                  <a:off x="741000" y="1297575"/>
                  <a:ext cx="535350" cy="53535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dk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íṡlîḍê">
                  <a:extLst>
                    <a:ext uri="{FF2B5EF4-FFF2-40B4-BE49-F238E27FC236}">
                      <a16:creationId xmlns:a16="http://schemas.microsoft.com/office/drawing/2014/main" id="{2F7869E4-3B42-4828-AC85-3275C66455A4}"/>
                    </a:ext>
                  </a:extLst>
                </p:cNvPr>
                <p:cNvSpPr/>
                <p:nvPr/>
              </p:nvSpPr>
              <p:spPr bwMode="auto">
                <a:xfrm>
                  <a:off x="827700" y="1438076"/>
                  <a:ext cx="361950" cy="254344"/>
                </a:xfrm>
                <a:custGeom>
                  <a:avLst/>
                  <a:gdLst>
                    <a:gd name="connsiteX0" fmla="*/ 450100 w 607639"/>
                    <a:gd name="connsiteY0" fmla="*/ 313203 h 426991"/>
                    <a:gd name="connsiteX1" fmla="*/ 450100 w 607639"/>
                    <a:gd name="connsiteY1" fmla="*/ 403167 h 426991"/>
                    <a:gd name="connsiteX2" fmla="*/ 585744 w 607639"/>
                    <a:gd name="connsiteY2" fmla="*/ 403167 h 426991"/>
                    <a:gd name="connsiteX3" fmla="*/ 586100 w 607639"/>
                    <a:gd name="connsiteY3" fmla="*/ 313203 h 426991"/>
                    <a:gd name="connsiteX4" fmla="*/ 530294 w 607639"/>
                    <a:gd name="connsiteY4" fmla="*/ 313203 h 426991"/>
                    <a:gd name="connsiteX5" fmla="*/ 530116 w 607639"/>
                    <a:gd name="connsiteY5" fmla="*/ 313203 h 426991"/>
                    <a:gd name="connsiteX6" fmla="*/ 529760 w 607639"/>
                    <a:gd name="connsiteY6" fmla="*/ 313203 h 426991"/>
                    <a:gd name="connsiteX7" fmla="*/ 450901 w 607639"/>
                    <a:gd name="connsiteY7" fmla="*/ 313203 h 426991"/>
                    <a:gd name="connsiteX8" fmla="*/ 236309 w 607639"/>
                    <a:gd name="connsiteY8" fmla="*/ 313203 h 426991"/>
                    <a:gd name="connsiteX9" fmla="*/ 236309 w 607639"/>
                    <a:gd name="connsiteY9" fmla="*/ 403167 h 426991"/>
                    <a:gd name="connsiteX10" fmla="*/ 371953 w 607639"/>
                    <a:gd name="connsiteY10" fmla="*/ 403167 h 426991"/>
                    <a:gd name="connsiteX11" fmla="*/ 372754 w 607639"/>
                    <a:gd name="connsiteY11" fmla="*/ 313203 h 426991"/>
                    <a:gd name="connsiteX12" fmla="*/ 237110 w 607639"/>
                    <a:gd name="connsiteY12" fmla="*/ 313203 h 426991"/>
                    <a:gd name="connsiteX13" fmla="*/ 22519 w 607639"/>
                    <a:gd name="connsiteY13" fmla="*/ 313203 h 426991"/>
                    <a:gd name="connsiteX14" fmla="*/ 22519 w 607639"/>
                    <a:gd name="connsiteY14" fmla="*/ 403167 h 426991"/>
                    <a:gd name="connsiteX15" fmla="*/ 158163 w 607639"/>
                    <a:gd name="connsiteY15" fmla="*/ 403167 h 426991"/>
                    <a:gd name="connsiteX16" fmla="*/ 158964 w 607639"/>
                    <a:gd name="connsiteY16" fmla="*/ 313203 h 426991"/>
                    <a:gd name="connsiteX17" fmla="*/ 91498 w 607639"/>
                    <a:gd name="connsiteY17" fmla="*/ 313203 h 426991"/>
                    <a:gd name="connsiteX18" fmla="*/ 91231 w 607639"/>
                    <a:gd name="connsiteY18" fmla="*/ 313203 h 426991"/>
                    <a:gd name="connsiteX19" fmla="*/ 90964 w 607639"/>
                    <a:gd name="connsiteY19" fmla="*/ 313203 h 426991"/>
                    <a:gd name="connsiteX20" fmla="*/ 23320 w 607639"/>
                    <a:gd name="connsiteY20" fmla="*/ 313203 h 426991"/>
                    <a:gd name="connsiteX21" fmla="*/ 91409 w 607639"/>
                    <a:gd name="connsiteY21" fmla="*/ 224751 h 426991"/>
                    <a:gd name="connsiteX22" fmla="*/ 530294 w 607639"/>
                    <a:gd name="connsiteY22" fmla="*/ 224751 h 426991"/>
                    <a:gd name="connsiteX23" fmla="*/ 540084 w 607639"/>
                    <a:gd name="connsiteY23" fmla="*/ 234530 h 426991"/>
                    <a:gd name="connsiteX24" fmla="*/ 540084 w 607639"/>
                    <a:gd name="connsiteY24" fmla="*/ 292135 h 426991"/>
                    <a:gd name="connsiteX25" fmla="*/ 586456 w 607639"/>
                    <a:gd name="connsiteY25" fmla="*/ 292135 h 426991"/>
                    <a:gd name="connsiteX26" fmla="*/ 607639 w 607639"/>
                    <a:gd name="connsiteY26" fmla="*/ 313203 h 426991"/>
                    <a:gd name="connsiteX27" fmla="*/ 607639 w 607639"/>
                    <a:gd name="connsiteY27" fmla="*/ 403167 h 426991"/>
                    <a:gd name="connsiteX28" fmla="*/ 586456 w 607639"/>
                    <a:gd name="connsiteY28" fmla="*/ 426991 h 426991"/>
                    <a:gd name="connsiteX29" fmla="*/ 451524 w 607639"/>
                    <a:gd name="connsiteY29" fmla="*/ 426991 h 426991"/>
                    <a:gd name="connsiteX30" fmla="*/ 427582 w 607639"/>
                    <a:gd name="connsiteY30" fmla="*/ 403167 h 426991"/>
                    <a:gd name="connsiteX31" fmla="*/ 427582 w 607639"/>
                    <a:gd name="connsiteY31" fmla="*/ 313203 h 426991"/>
                    <a:gd name="connsiteX32" fmla="*/ 451524 w 607639"/>
                    <a:gd name="connsiteY32" fmla="*/ 292135 h 426991"/>
                    <a:gd name="connsiteX33" fmla="*/ 517566 w 607639"/>
                    <a:gd name="connsiteY33" fmla="*/ 292135 h 426991"/>
                    <a:gd name="connsiteX34" fmla="*/ 517566 w 607639"/>
                    <a:gd name="connsiteY34" fmla="*/ 247242 h 426991"/>
                    <a:gd name="connsiteX35" fmla="*/ 315079 w 607639"/>
                    <a:gd name="connsiteY35" fmla="*/ 247242 h 426991"/>
                    <a:gd name="connsiteX36" fmla="*/ 315079 w 607639"/>
                    <a:gd name="connsiteY36" fmla="*/ 292135 h 426991"/>
                    <a:gd name="connsiteX37" fmla="*/ 372665 w 607639"/>
                    <a:gd name="connsiteY37" fmla="*/ 292135 h 426991"/>
                    <a:gd name="connsiteX38" fmla="*/ 393849 w 607639"/>
                    <a:gd name="connsiteY38" fmla="*/ 313203 h 426991"/>
                    <a:gd name="connsiteX39" fmla="*/ 393849 w 607639"/>
                    <a:gd name="connsiteY39" fmla="*/ 403167 h 426991"/>
                    <a:gd name="connsiteX40" fmla="*/ 372665 w 607639"/>
                    <a:gd name="connsiteY40" fmla="*/ 426991 h 426991"/>
                    <a:gd name="connsiteX41" fmla="*/ 237733 w 607639"/>
                    <a:gd name="connsiteY41" fmla="*/ 426991 h 426991"/>
                    <a:gd name="connsiteX42" fmla="*/ 213791 w 607639"/>
                    <a:gd name="connsiteY42" fmla="*/ 403167 h 426991"/>
                    <a:gd name="connsiteX43" fmla="*/ 213791 w 607639"/>
                    <a:gd name="connsiteY43" fmla="*/ 313203 h 426991"/>
                    <a:gd name="connsiteX44" fmla="*/ 237733 w 607639"/>
                    <a:gd name="connsiteY44" fmla="*/ 292135 h 426991"/>
                    <a:gd name="connsiteX45" fmla="*/ 292561 w 607639"/>
                    <a:gd name="connsiteY45" fmla="*/ 292135 h 426991"/>
                    <a:gd name="connsiteX46" fmla="*/ 292561 w 607639"/>
                    <a:gd name="connsiteY46" fmla="*/ 247242 h 426991"/>
                    <a:gd name="connsiteX47" fmla="*/ 101288 w 607639"/>
                    <a:gd name="connsiteY47" fmla="*/ 247242 h 426991"/>
                    <a:gd name="connsiteX48" fmla="*/ 101288 w 607639"/>
                    <a:gd name="connsiteY48" fmla="*/ 292135 h 426991"/>
                    <a:gd name="connsiteX49" fmla="*/ 158875 w 607639"/>
                    <a:gd name="connsiteY49" fmla="*/ 292135 h 426991"/>
                    <a:gd name="connsiteX50" fmla="*/ 180058 w 607639"/>
                    <a:gd name="connsiteY50" fmla="*/ 313203 h 426991"/>
                    <a:gd name="connsiteX51" fmla="*/ 180058 w 607639"/>
                    <a:gd name="connsiteY51" fmla="*/ 403167 h 426991"/>
                    <a:gd name="connsiteX52" fmla="*/ 158875 w 607639"/>
                    <a:gd name="connsiteY52" fmla="*/ 426991 h 426991"/>
                    <a:gd name="connsiteX53" fmla="*/ 24032 w 607639"/>
                    <a:gd name="connsiteY53" fmla="*/ 426991 h 426991"/>
                    <a:gd name="connsiteX54" fmla="*/ 0 w 607639"/>
                    <a:gd name="connsiteY54" fmla="*/ 403167 h 426991"/>
                    <a:gd name="connsiteX55" fmla="*/ 0 w 607639"/>
                    <a:gd name="connsiteY55" fmla="*/ 313203 h 426991"/>
                    <a:gd name="connsiteX56" fmla="*/ 24032 w 607639"/>
                    <a:gd name="connsiteY56" fmla="*/ 292135 h 426991"/>
                    <a:gd name="connsiteX57" fmla="*/ 78770 w 607639"/>
                    <a:gd name="connsiteY57" fmla="*/ 292135 h 426991"/>
                    <a:gd name="connsiteX58" fmla="*/ 78770 w 607639"/>
                    <a:gd name="connsiteY58" fmla="*/ 234530 h 426991"/>
                    <a:gd name="connsiteX59" fmla="*/ 91409 w 607639"/>
                    <a:gd name="connsiteY59" fmla="*/ 224751 h 426991"/>
                    <a:gd name="connsiteX60" fmla="*/ 236326 w 607639"/>
                    <a:gd name="connsiteY60" fmla="*/ 21066 h 426991"/>
                    <a:gd name="connsiteX61" fmla="*/ 236326 w 607639"/>
                    <a:gd name="connsiteY61" fmla="*/ 111021 h 426991"/>
                    <a:gd name="connsiteX62" fmla="*/ 371758 w 607639"/>
                    <a:gd name="connsiteY62" fmla="*/ 111021 h 426991"/>
                    <a:gd name="connsiteX63" fmla="*/ 372380 w 607639"/>
                    <a:gd name="connsiteY63" fmla="*/ 21066 h 426991"/>
                    <a:gd name="connsiteX64" fmla="*/ 237127 w 607639"/>
                    <a:gd name="connsiteY64" fmla="*/ 21066 h 426991"/>
                    <a:gd name="connsiteX65" fmla="*/ 237750 w 607639"/>
                    <a:gd name="connsiteY65" fmla="*/ 0 h 426991"/>
                    <a:gd name="connsiteX66" fmla="*/ 372647 w 607639"/>
                    <a:gd name="connsiteY66" fmla="*/ 0 h 426991"/>
                    <a:gd name="connsiteX67" fmla="*/ 393825 w 607639"/>
                    <a:gd name="connsiteY67" fmla="*/ 21066 h 426991"/>
                    <a:gd name="connsiteX68" fmla="*/ 393825 w 607639"/>
                    <a:gd name="connsiteY68" fmla="*/ 111021 h 426991"/>
                    <a:gd name="connsiteX69" fmla="*/ 372647 w 607639"/>
                    <a:gd name="connsiteY69" fmla="*/ 134843 h 426991"/>
                    <a:gd name="connsiteX70" fmla="*/ 315076 w 607639"/>
                    <a:gd name="connsiteY70" fmla="*/ 134843 h 426991"/>
                    <a:gd name="connsiteX71" fmla="*/ 315076 w 607639"/>
                    <a:gd name="connsiteY71" fmla="*/ 191020 h 426991"/>
                    <a:gd name="connsiteX72" fmla="*/ 292563 w 607639"/>
                    <a:gd name="connsiteY72" fmla="*/ 191020 h 426991"/>
                    <a:gd name="connsiteX73" fmla="*/ 292563 w 607639"/>
                    <a:gd name="connsiteY73" fmla="*/ 134843 h 426991"/>
                    <a:gd name="connsiteX74" fmla="*/ 237750 w 607639"/>
                    <a:gd name="connsiteY74" fmla="*/ 134843 h 426991"/>
                    <a:gd name="connsiteX75" fmla="*/ 213813 w 607639"/>
                    <a:gd name="connsiteY75" fmla="*/ 111021 h 426991"/>
                    <a:gd name="connsiteX76" fmla="*/ 213813 w 607639"/>
                    <a:gd name="connsiteY76" fmla="*/ 21066 h 426991"/>
                    <a:gd name="connsiteX77" fmla="*/ 237750 w 607639"/>
                    <a:gd name="connsiteY77" fmla="*/ 0 h 426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607639" h="426991">
                      <a:moveTo>
                        <a:pt x="450100" y="313203"/>
                      </a:moveTo>
                      <a:lnTo>
                        <a:pt x="450100" y="403167"/>
                      </a:lnTo>
                      <a:lnTo>
                        <a:pt x="585744" y="403167"/>
                      </a:lnTo>
                      <a:lnTo>
                        <a:pt x="586100" y="313203"/>
                      </a:lnTo>
                      <a:lnTo>
                        <a:pt x="530294" y="313203"/>
                      </a:lnTo>
                      <a:cubicBezTo>
                        <a:pt x="530294" y="313203"/>
                        <a:pt x="530116" y="313203"/>
                        <a:pt x="530116" y="313203"/>
                      </a:cubicBezTo>
                      <a:cubicBezTo>
                        <a:pt x="530027" y="313203"/>
                        <a:pt x="529849" y="313203"/>
                        <a:pt x="529760" y="313203"/>
                      </a:cubicBezTo>
                      <a:lnTo>
                        <a:pt x="450901" y="313203"/>
                      </a:lnTo>
                      <a:close/>
                      <a:moveTo>
                        <a:pt x="236309" y="313203"/>
                      </a:moveTo>
                      <a:lnTo>
                        <a:pt x="236309" y="403167"/>
                      </a:lnTo>
                      <a:lnTo>
                        <a:pt x="371953" y="403167"/>
                      </a:lnTo>
                      <a:lnTo>
                        <a:pt x="372754" y="313203"/>
                      </a:lnTo>
                      <a:lnTo>
                        <a:pt x="237110" y="313203"/>
                      </a:lnTo>
                      <a:close/>
                      <a:moveTo>
                        <a:pt x="22519" y="313203"/>
                      </a:moveTo>
                      <a:lnTo>
                        <a:pt x="22519" y="403167"/>
                      </a:lnTo>
                      <a:lnTo>
                        <a:pt x="158163" y="403167"/>
                      </a:lnTo>
                      <a:lnTo>
                        <a:pt x="158964" y="313203"/>
                      </a:lnTo>
                      <a:lnTo>
                        <a:pt x="91498" y="313203"/>
                      </a:lnTo>
                      <a:cubicBezTo>
                        <a:pt x="91409" y="313203"/>
                        <a:pt x="91320" y="313203"/>
                        <a:pt x="91231" y="313203"/>
                      </a:cubicBezTo>
                      <a:cubicBezTo>
                        <a:pt x="91231" y="313203"/>
                        <a:pt x="90964" y="313203"/>
                        <a:pt x="90964" y="313203"/>
                      </a:cubicBezTo>
                      <a:lnTo>
                        <a:pt x="23320" y="313203"/>
                      </a:lnTo>
                      <a:close/>
                      <a:moveTo>
                        <a:pt x="91409" y="224751"/>
                      </a:moveTo>
                      <a:lnTo>
                        <a:pt x="530294" y="224751"/>
                      </a:lnTo>
                      <a:cubicBezTo>
                        <a:pt x="536435" y="224751"/>
                        <a:pt x="540084" y="228396"/>
                        <a:pt x="540084" y="234530"/>
                      </a:cubicBezTo>
                      <a:lnTo>
                        <a:pt x="540084" y="292135"/>
                      </a:lnTo>
                      <a:lnTo>
                        <a:pt x="586456" y="292135"/>
                      </a:lnTo>
                      <a:cubicBezTo>
                        <a:pt x="598917" y="292135"/>
                        <a:pt x="607639" y="300847"/>
                        <a:pt x="607639" y="313203"/>
                      </a:cubicBezTo>
                      <a:lnTo>
                        <a:pt x="607639" y="403167"/>
                      </a:lnTo>
                      <a:cubicBezTo>
                        <a:pt x="607639" y="415524"/>
                        <a:pt x="598917" y="426991"/>
                        <a:pt x="586456" y="426991"/>
                      </a:cubicBezTo>
                      <a:lnTo>
                        <a:pt x="451524" y="426991"/>
                      </a:lnTo>
                      <a:cubicBezTo>
                        <a:pt x="439152" y="426991"/>
                        <a:pt x="427582" y="415524"/>
                        <a:pt x="427582" y="403167"/>
                      </a:cubicBezTo>
                      <a:lnTo>
                        <a:pt x="427582" y="313203"/>
                      </a:lnTo>
                      <a:cubicBezTo>
                        <a:pt x="427582" y="300847"/>
                        <a:pt x="439152" y="292135"/>
                        <a:pt x="451524" y="292135"/>
                      </a:cubicBezTo>
                      <a:lnTo>
                        <a:pt x="517566" y="292135"/>
                      </a:lnTo>
                      <a:lnTo>
                        <a:pt x="517566" y="247242"/>
                      </a:lnTo>
                      <a:lnTo>
                        <a:pt x="315079" y="247242"/>
                      </a:lnTo>
                      <a:lnTo>
                        <a:pt x="315079" y="292135"/>
                      </a:lnTo>
                      <a:lnTo>
                        <a:pt x="372665" y="292135"/>
                      </a:lnTo>
                      <a:cubicBezTo>
                        <a:pt x="385126" y="292135"/>
                        <a:pt x="393849" y="300847"/>
                        <a:pt x="393849" y="313203"/>
                      </a:cubicBezTo>
                      <a:lnTo>
                        <a:pt x="393849" y="403167"/>
                      </a:lnTo>
                      <a:cubicBezTo>
                        <a:pt x="393849" y="415524"/>
                        <a:pt x="385126" y="426991"/>
                        <a:pt x="372665" y="426991"/>
                      </a:cubicBezTo>
                      <a:lnTo>
                        <a:pt x="237733" y="426991"/>
                      </a:lnTo>
                      <a:cubicBezTo>
                        <a:pt x="225362" y="426991"/>
                        <a:pt x="213791" y="415524"/>
                        <a:pt x="213791" y="403167"/>
                      </a:cubicBezTo>
                      <a:lnTo>
                        <a:pt x="213791" y="313203"/>
                      </a:lnTo>
                      <a:cubicBezTo>
                        <a:pt x="213791" y="300847"/>
                        <a:pt x="225362" y="292135"/>
                        <a:pt x="237733" y="292135"/>
                      </a:cubicBezTo>
                      <a:lnTo>
                        <a:pt x="292561" y="292135"/>
                      </a:lnTo>
                      <a:lnTo>
                        <a:pt x="292561" y="247242"/>
                      </a:lnTo>
                      <a:lnTo>
                        <a:pt x="101288" y="247242"/>
                      </a:lnTo>
                      <a:lnTo>
                        <a:pt x="101288" y="292135"/>
                      </a:lnTo>
                      <a:lnTo>
                        <a:pt x="158875" y="292135"/>
                      </a:lnTo>
                      <a:cubicBezTo>
                        <a:pt x="171335" y="292135"/>
                        <a:pt x="180058" y="300847"/>
                        <a:pt x="180058" y="313203"/>
                      </a:cubicBezTo>
                      <a:lnTo>
                        <a:pt x="180058" y="403167"/>
                      </a:lnTo>
                      <a:cubicBezTo>
                        <a:pt x="180058" y="415524"/>
                        <a:pt x="171335" y="426991"/>
                        <a:pt x="158875" y="426991"/>
                      </a:cubicBezTo>
                      <a:lnTo>
                        <a:pt x="24032" y="426991"/>
                      </a:lnTo>
                      <a:cubicBezTo>
                        <a:pt x="11571" y="426991"/>
                        <a:pt x="0" y="415524"/>
                        <a:pt x="0" y="403167"/>
                      </a:cubicBezTo>
                      <a:lnTo>
                        <a:pt x="0" y="313203"/>
                      </a:lnTo>
                      <a:cubicBezTo>
                        <a:pt x="0" y="300847"/>
                        <a:pt x="11571" y="292135"/>
                        <a:pt x="24032" y="292135"/>
                      </a:cubicBezTo>
                      <a:lnTo>
                        <a:pt x="78770" y="292135"/>
                      </a:lnTo>
                      <a:lnTo>
                        <a:pt x="78770" y="234530"/>
                      </a:lnTo>
                      <a:cubicBezTo>
                        <a:pt x="78770" y="228396"/>
                        <a:pt x="85178" y="224751"/>
                        <a:pt x="91409" y="224751"/>
                      </a:cubicBezTo>
                      <a:close/>
                      <a:moveTo>
                        <a:pt x="236326" y="21066"/>
                      </a:moveTo>
                      <a:lnTo>
                        <a:pt x="236326" y="111021"/>
                      </a:lnTo>
                      <a:lnTo>
                        <a:pt x="371758" y="111021"/>
                      </a:lnTo>
                      <a:lnTo>
                        <a:pt x="372380" y="21066"/>
                      </a:lnTo>
                      <a:lnTo>
                        <a:pt x="237127" y="21066"/>
                      </a:lnTo>
                      <a:close/>
                      <a:moveTo>
                        <a:pt x="237750" y="0"/>
                      </a:moveTo>
                      <a:lnTo>
                        <a:pt x="372647" y="0"/>
                      </a:lnTo>
                      <a:cubicBezTo>
                        <a:pt x="385105" y="0"/>
                        <a:pt x="393825" y="8711"/>
                        <a:pt x="393825" y="21066"/>
                      </a:cubicBezTo>
                      <a:lnTo>
                        <a:pt x="393825" y="111021"/>
                      </a:lnTo>
                      <a:cubicBezTo>
                        <a:pt x="393825" y="123376"/>
                        <a:pt x="385105" y="134843"/>
                        <a:pt x="372647" y="134843"/>
                      </a:cubicBezTo>
                      <a:lnTo>
                        <a:pt x="315076" y="134843"/>
                      </a:lnTo>
                      <a:lnTo>
                        <a:pt x="315076" y="191020"/>
                      </a:lnTo>
                      <a:lnTo>
                        <a:pt x="292563" y="191020"/>
                      </a:lnTo>
                      <a:lnTo>
                        <a:pt x="292563" y="134843"/>
                      </a:lnTo>
                      <a:lnTo>
                        <a:pt x="237750" y="134843"/>
                      </a:lnTo>
                      <a:cubicBezTo>
                        <a:pt x="225381" y="134843"/>
                        <a:pt x="213813" y="123376"/>
                        <a:pt x="213813" y="111021"/>
                      </a:cubicBezTo>
                      <a:lnTo>
                        <a:pt x="213813" y="21066"/>
                      </a:lnTo>
                      <a:cubicBezTo>
                        <a:pt x="213813" y="8711"/>
                        <a:pt x="225381" y="0"/>
                        <a:pt x="2377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îṧḷïḓé">
                <a:extLst>
                  <a:ext uri="{FF2B5EF4-FFF2-40B4-BE49-F238E27FC236}">
                    <a16:creationId xmlns:a16="http://schemas.microsoft.com/office/drawing/2014/main" id="{3D2F3B41-3E2B-4001-88FD-6C6F0EAD4222}"/>
                  </a:ext>
                </a:extLst>
              </p:cNvPr>
              <p:cNvGrpSpPr/>
              <p:nvPr/>
            </p:nvGrpSpPr>
            <p:grpSpPr>
              <a:xfrm>
                <a:off x="8462077" y="3683232"/>
                <a:ext cx="535350" cy="535350"/>
                <a:chOff x="741000" y="1297575"/>
                <a:chExt cx="535350" cy="535350"/>
              </a:xfrm>
            </p:grpSpPr>
            <p:sp>
              <p:nvSpPr>
                <p:cNvPr id="77" name="iṣlîdè">
                  <a:extLst>
                    <a:ext uri="{FF2B5EF4-FFF2-40B4-BE49-F238E27FC236}">
                      <a16:creationId xmlns:a16="http://schemas.microsoft.com/office/drawing/2014/main" id="{836E4E8E-1B98-44C1-A710-43161CFA7986}"/>
                    </a:ext>
                  </a:extLst>
                </p:cNvPr>
                <p:cNvSpPr/>
                <p:nvPr/>
              </p:nvSpPr>
              <p:spPr bwMode="auto">
                <a:xfrm>
                  <a:off x="741000" y="1297575"/>
                  <a:ext cx="535350" cy="535350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dk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íšļîďê">
                  <a:extLst>
                    <a:ext uri="{FF2B5EF4-FFF2-40B4-BE49-F238E27FC236}">
                      <a16:creationId xmlns:a16="http://schemas.microsoft.com/office/drawing/2014/main" id="{D69D9C54-2661-4F54-A793-00DC95CF36CE}"/>
                    </a:ext>
                  </a:extLst>
                </p:cNvPr>
                <p:cNvSpPr/>
                <p:nvPr/>
              </p:nvSpPr>
              <p:spPr bwMode="auto">
                <a:xfrm>
                  <a:off x="830520" y="1384275"/>
                  <a:ext cx="356308" cy="361950"/>
                </a:xfrm>
                <a:custGeom>
                  <a:avLst/>
                  <a:gdLst>
                    <a:gd name="connsiteX0" fmla="*/ 149604 w 577154"/>
                    <a:gd name="connsiteY0" fmla="*/ 536234 h 586292"/>
                    <a:gd name="connsiteX1" fmla="*/ 214914 w 577154"/>
                    <a:gd name="connsiteY1" fmla="*/ 562021 h 586292"/>
                    <a:gd name="connsiteX2" fmla="*/ 211877 w 577154"/>
                    <a:gd name="connsiteY2" fmla="*/ 559746 h 586292"/>
                    <a:gd name="connsiteX3" fmla="*/ 202004 w 577154"/>
                    <a:gd name="connsiteY3" fmla="*/ 554437 h 586292"/>
                    <a:gd name="connsiteX4" fmla="*/ 196688 w 577154"/>
                    <a:gd name="connsiteY4" fmla="*/ 551403 h 586292"/>
                    <a:gd name="connsiteX5" fmla="*/ 184537 w 577154"/>
                    <a:gd name="connsiteY5" fmla="*/ 543818 h 586292"/>
                    <a:gd name="connsiteX6" fmla="*/ 177702 w 577154"/>
                    <a:gd name="connsiteY6" fmla="*/ 538509 h 586292"/>
                    <a:gd name="connsiteX7" fmla="*/ 173905 w 577154"/>
                    <a:gd name="connsiteY7" fmla="*/ 536234 h 586292"/>
                    <a:gd name="connsiteX8" fmla="*/ 299943 w 577154"/>
                    <a:gd name="connsiteY8" fmla="*/ 499816 h 586292"/>
                    <a:gd name="connsiteX9" fmla="*/ 318939 w 577154"/>
                    <a:gd name="connsiteY9" fmla="*/ 500576 h 586292"/>
                    <a:gd name="connsiteX10" fmla="*/ 329576 w 577154"/>
                    <a:gd name="connsiteY10" fmla="*/ 511222 h 586292"/>
                    <a:gd name="connsiteX11" fmla="*/ 319698 w 577154"/>
                    <a:gd name="connsiteY11" fmla="*/ 521108 h 586292"/>
                    <a:gd name="connsiteX12" fmla="*/ 318939 w 577154"/>
                    <a:gd name="connsiteY12" fmla="*/ 521108 h 586292"/>
                    <a:gd name="connsiteX13" fmla="*/ 297663 w 577154"/>
                    <a:gd name="connsiteY13" fmla="*/ 519587 h 586292"/>
                    <a:gd name="connsiteX14" fmla="*/ 288545 w 577154"/>
                    <a:gd name="connsiteY14" fmla="*/ 508941 h 586292"/>
                    <a:gd name="connsiteX15" fmla="*/ 299943 w 577154"/>
                    <a:gd name="connsiteY15" fmla="*/ 499816 h 586292"/>
                    <a:gd name="connsiteX16" fmla="*/ 88851 w 577154"/>
                    <a:gd name="connsiteY16" fmla="*/ 485417 h 586292"/>
                    <a:gd name="connsiteX17" fmla="*/ 119987 w 577154"/>
                    <a:gd name="connsiteY17" fmla="*/ 515755 h 586292"/>
                    <a:gd name="connsiteX18" fmla="*/ 150364 w 577154"/>
                    <a:gd name="connsiteY18" fmla="*/ 515755 h 586292"/>
                    <a:gd name="connsiteX19" fmla="*/ 148085 w 577154"/>
                    <a:gd name="connsiteY19" fmla="*/ 513480 h 586292"/>
                    <a:gd name="connsiteX20" fmla="*/ 142010 w 577154"/>
                    <a:gd name="connsiteY20" fmla="*/ 507412 h 586292"/>
                    <a:gd name="connsiteX21" fmla="*/ 136694 w 577154"/>
                    <a:gd name="connsiteY21" fmla="*/ 501344 h 586292"/>
                    <a:gd name="connsiteX22" fmla="*/ 127581 w 577154"/>
                    <a:gd name="connsiteY22" fmla="*/ 489967 h 586292"/>
                    <a:gd name="connsiteX23" fmla="*/ 123784 w 577154"/>
                    <a:gd name="connsiteY23" fmla="*/ 485417 h 586292"/>
                    <a:gd name="connsiteX24" fmla="*/ 399912 w 577154"/>
                    <a:gd name="connsiteY24" fmla="*/ 482256 h 586292"/>
                    <a:gd name="connsiteX25" fmla="*/ 405611 w 577154"/>
                    <a:gd name="connsiteY25" fmla="*/ 486996 h 586292"/>
                    <a:gd name="connsiteX26" fmla="*/ 401812 w 577154"/>
                    <a:gd name="connsiteY26" fmla="*/ 500648 h 586292"/>
                    <a:gd name="connsiteX27" fmla="*/ 382056 w 577154"/>
                    <a:gd name="connsiteY27" fmla="*/ 509750 h 586292"/>
                    <a:gd name="connsiteX28" fmla="*/ 378257 w 577154"/>
                    <a:gd name="connsiteY28" fmla="*/ 510508 h 586292"/>
                    <a:gd name="connsiteX29" fmla="*/ 369139 w 577154"/>
                    <a:gd name="connsiteY29" fmla="*/ 503682 h 586292"/>
                    <a:gd name="connsiteX30" fmla="*/ 375217 w 577154"/>
                    <a:gd name="connsiteY30" fmla="*/ 490789 h 586292"/>
                    <a:gd name="connsiteX31" fmla="*/ 391934 w 577154"/>
                    <a:gd name="connsiteY31" fmla="*/ 483204 h 586292"/>
                    <a:gd name="connsiteX32" fmla="*/ 399912 w 577154"/>
                    <a:gd name="connsiteY32" fmla="*/ 482256 h 586292"/>
                    <a:gd name="connsiteX33" fmla="*/ 229351 w 577154"/>
                    <a:gd name="connsiteY33" fmla="*/ 474063 h 586292"/>
                    <a:gd name="connsiteX34" fmla="*/ 246091 w 577154"/>
                    <a:gd name="connsiteY34" fmla="*/ 483157 h 586292"/>
                    <a:gd name="connsiteX35" fmla="*/ 250656 w 577154"/>
                    <a:gd name="connsiteY35" fmla="*/ 496797 h 586292"/>
                    <a:gd name="connsiteX36" fmla="*/ 241525 w 577154"/>
                    <a:gd name="connsiteY36" fmla="*/ 502101 h 586292"/>
                    <a:gd name="connsiteX37" fmla="*/ 236960 w 577154"/>
                    <a:gd name="connsiteY37" fmla="*/ 501343 h 586292"/>
                    <a:gd name="connsiteX38" fmla="*/ 218698 w 577154"/>
                    <a:gd name="connsiteY38" fmla="*/ 490735 h 586292"/>
                    <a:gd name="connsiteX39" fmla="*/ 215654 w 577154"/>
                    <a:gd name="connsiteY39" fmla="*/ 477094 h 586292"/>
                    <a:gd name="connsiteX40" fmla="*/ 229351 w 577154"/>
                    <a:gd name="connsiteY40" fmla="*/ 474063 h 586292"/>
                    <a:gd name="connsiteX41" fmla="*/ 464745 w 577154"/>
                    <a:gd name="connsiteY41" fmla="*/ 433889 h 586292"/>
                    <a:gd name="connsiteX42" fmla="*/ 466262 w 577154"/>
                    <a:gd name="connsiteY42" fmla="*/ 447550 h 586292"/>
                    <a:gd name="connsiteX43" fmla="*/ 451842 w 577154"/>
                    <a:gd name="connsiteY43" fmla="*/ 463488 h 586292"/>
                    <a:gd name="connsiteX44" fmla="*/ 445012 w 577154"/>
                    <a:gd name="connsiteY44" fmla="*/ 466524 h 586292"/>
                    <a:gd name="connsiteX45" fmla="*/ 438181 w 577154"/>
                    <a:gd name="connsiteY45" fmla="*/ 463488 h 586292"/>
                    <a:gd name="connsiteX46" fmla="*/ 438181 w 577154"/>
                    <a:gd name="connsiteY46" fmla="*/ 449068 h 586292"/>
                    <a:gd name="connsiteX47" fmla="*/ 450324 w 577154"/>
                    <a:gd name="connsiteY47" fmla="*/ 435407 h 586292"/>
                    <a:gd name="connsiteX48" fmla="*/ 464745 w 577154"/>
                    <a:gd name="connsiteY48" fmla="*/ 433889 h 586292"/>
                    <a:gd name="connsiteX49" fmla="*/ 49362 w 577154"/>
                    <a:gd name="connsiteY49" fmla="*/ 424740 h 586292"/>
                    <a:gd name="connsiteX50" fmla="*/ 73663 w 577154"/>
                    <a:gd name="connsiteY50" fmla="*/ 464938 h 586292"/>
                    <a:gd name="connsiteX51" fmla="*/ 109355 w 577154"/>
                    <a:gd name="connsiteY51" fmla="*/ 464938 h 586292"/>
                    <a:gd name="connsiteX52" fmla="*/ 104039 w 577154"/>
                    <a:gd name="connsiteY52" fmla="*/ 456595 h 586292"/>
                    <a:gd name="connsiteX53" fmla="*/ 101761 w 577154"/>
                    <a:gd name="connsiteY53" fmla="*/ 452044 h 586292"/>
                    <a:gd name="connsiteX54" fmla="*/ 94926 w 577154"/>
                    <a:gd name="connsiteY54" fmla="*/ 439909 h 586292"/>
                    <a:gd name="connsiteX55" fmla="*/ 92648 w 577154"/>
                    <a:gd name="connsiteY55" fmla="*/ 435358 h 586292"/>
                    <a:gd name="connsiteX56" fmla="*/ 88092 w 577154"/>
                    <a:gd name="connsiteY56" fmla="*/ 424740 h 586292"/>
                    <a:gd name="connsiteX57" fmla="*/ 161771 w 577154"/>
                    <a:gd name="connsiteY57" fmla="*/ 417898 h 586292"/>
                    <a:gd name="connsiteX58" fmla="*/ 176164 w 577154"/>
                    <a:gd name="connsiteY58" fmla="*/ 420173 h 586292"/>
                    <a:gd name="connsiteX59" fmla="*/ 187527 w 577154"/>
                    <a:gd name="connsiteY59" fmla="*/ 435341 h 586292"/>
                    <a:gd name="connsiteX60" fmla="*/ 186012 w 577154"/>
                    <a:gd name="connsiteY60" fmla="*/ 449750 h 586292"/>
                    <a:gd name="connsiteX61" fmla="*/ 179194 w 577154"/>
                    <a:gd name="connsiteY61" fmla="*/ 452025 h 586292"/>
                    <a:gd name="connsiteX62" fmla="*/ 171619 w 577154"/>
                    <a:gd name="connsiteY62" fmla="*/ 448233 h 586292"/>
                    <a:gd name="connsiteX63" fmla="*/ 159498 w 577154"/>
                    <a:gd name="connsiteY63" fmla="*/ 431549 h 586292"/>
                    <a:gd name="connsiteX64" fmla="*/ 161771 w 577154"/>
                    <a:gd name="connsiteY64" fmla="*/ 417898 h 586292"/>
                    <a:gd name="connsiteX65" fmla="*/ 31136 w 577154"/>
                    <a:gd name="connsiteY65" fmla="*/ 373923 h 586292"/>
                    <a:gd name="connsiteX66" fmla="*/ 41008 w 577154"/>
                    <a:gd name="connsiteY66" fmla="*/ 404261 h 586292"/>
                    <a:gd name="connsiteX67" fmla="*/ 79738 w 577154"/>
                    <a:gd name="connsiteY67" fmla="*/ 404261 h 586292"/>
                    <a:gd name="connsiteX68" fmla="*/ 78979 w 577154"/>
                    <a:gd name="connsiteY68" fmla="*/ 401227 h 586292"/>
                    <a:gd name="connsiteX69" fmla="*/ 77460 w 577154"/>
                    <a:gd name="connsiteY69" fmla="*/ 397435 h 586292"/>
                    <a:gd name="connsiteX70" fmla="*/ 72144 w 577154"/>
                    <a:gd name="connsiteY70" fmla="*/ 379232 h 586292"/>
                    <a:gd name="connsiteX71" fmla="*/ 71385 w 577154"/>
                    <a:gd name="connsiteY71" fmla="*/ 377715 h 586292"/>
                    <a:gd name="connsiteX72" fmla="*/ 70625 w 577154"/>
                    <a:gd name="connsiteY72" fmla="*/ 373923 h 586292"/>
                    <a:gd name="connsiteX73" fmla="*/ 499728 w 577154"/>
                    <a:gd name="connsiteY73" fmla="*/ 361797 h 586292"/>
                    <a:gd name="connsiteX74" fmla="*/ 506554 w 577154"/>
                    <a:gd name="connsiteY74" fmla="*/ 374694 h 586292"/>
                    <a:gd name="connsiteX75" fmla="*/ 498970 w 577154"/>
                    <a:gd name="connsiteY75" fmla="*/ 394418 h 586292"/>
                    <a:gd name="connsiteX76" fmla="*/ 489868 w 577154"/>
                    <a:gd name="connsiteY76" fmla="*/ 400487 h 586292"/>
                    <a:gd name="connsiteX77" fmla="*/ 485318 w 577154"/>
                    <a:gd name="connsiteY77" fmla="*/ 399729 h 586292"/>
                    <a:gd name="connsiteX78" fmla="*/ 480009 w 577154"/>
                    <a:gd name="connsiteY78" fmla="*/ 386073 h 586292"/>
                    <a:gd name="connsiteX79" fmla="*/ 486835 w 577154"/>
                    <a:gd name="connsiteY79" fmla="*/ 367866 h 586292"/>
                    <a:gd name="connsiteX80" fmla="*/ 499728 w 577154"/>
                    <a:gd name="connsiteY80" fmla="*/ 361797 h 586292"/>
                    <a:gd name="connsiteX81" fmla="*/ 132907 w 577154"/>
                    <a:gd name="connsiteY81" fmla="*/ 343643 h 586292"/>
                    <a:gd name="connsiteX82" fmla="*/ 145066 w 577154"/>
                    <a:gd name="connsiteY82" fmla="*/ 350471 h 586292"/>
                    <a:gd name="connsiteX83" fmla="*/ 150385 w 577154"/>
                    <a:gd name="connsiteY83" fmla="*/ 368678 h 586292"/>
                    <a:gd name="connsiteX84" fmla="*/ 144306 w 577154"/>
                    <a:gd name="connsiteY84" fmla="*/ 381575 h 586292"/>
                    <a:gd name="connsiteX85" fmla="*/ 141266 w 577154"/>
                    <a:gd name="connsiteY85" fmla="*/ 382333 h 586292"/>
                    <a:gd name="connsiteX86" fmla="*/ 131388 w 577154"/>
                    <a:gd name="connsiteY86" fmla="*/ 375506 h 586292"/>
                    <a:gd name="connsiteX87" fmla="*/ 125309 w 577154"/>
                    <a:gd name="connsiteY87" fmla="*/ 355781 h 586292"/>
                    <a:gd name="connsiteX88" fmla="*/ 132907 w 577154"/>
                    <a:gd name="connsiteY88" fmla="*/ 343643 h 586292"/>
                    <a:gd name="connsiteX89" fmla="*/ 21263 w 577154"/>
                    <a:gd name="connsiteY89" fmla="*/ 323864 h 586292"/>
                    <a:gd name="connsiteX90" fmla="*/ 25820 w 577154"/>
                    <a:gd name="connsiteY90" fmla="*/ 354203 h 586292"/>
                    <a:gd name="connsiteX91" fmla="*/ 66069 w 577154"/>
                    <a:gd name="connsiteY91" fmla="*/ 354203 h 586292"/>
                    <a:gd name="connsiteX92" fmla="*/ 63031 w 577154"/>
                    <a:gd name="connsiteY92" fmla="*/ 337516 h 586292"/>
                    <a:gd name="connsiteX93" fmla="*/ 63031 w 577154"/>
                    <a:gd name="connsiteY93" fmla="*/ 335999 h 586292"/>
                    <a:gd name="connsiteX94" fmla="*/ 61512 w 577154"/>
                    <a:gd name="connsiteY94" fmla="*/ 323864 h 586292"/>
                    <a:gd name="connsiteX95" fmla="*/ 509625 w 577154"/>
                    <a:gd name="connsiteY95" fmla="*/ 282911 h 586292"/>
                    <a:gd name="connsiteX96" fmla="*/ 519524 w 577154"/>
                    <a:gd name="connsiteY96" fmla="*/ 292773 h 586292"/>
                    <a:gd name="connsiteX97" fmla="*/ 519524 w 577154"/>
                    <a:gd name="connsiteY97" fmla="*/ 293532 h 586292"/>
                    <a:gd name="connsiteX98" fmla="*/ 518763 w 577154"/>
                    <a:gd name="connsiteY98" fmla="*/ 313256 h 586292"/>
                    <a:gd name="connsiteX99" fmla="*/ 508863 w 577154"/>
                    <a:gd name="connsiteY99" fmla="*/ 323118 h 586292"/>
                    <a:gd name="connsiteX100" fmla="*/ 508102 w 577154"/>
                    <a:gd name="connsiteY100" fmla="*/ 322360 h 586292"/>
                    <a:gd name="connsiteX101" fmla="*/ 498964 w 577154"/>
                    <a:gd name="connsiteY101" fmla="*/ 311739 h 586292"/>
                    <a:gd name="connsiteX102" fmla="*/ 498964 w 577154"/>
                    <a:gd name="connsiteY102" fmla="*/ 293532 h 586292"/>
                    <a:gd name="connsiteX103" fmla="*/ 509625 w 577154"/>
                    <a:gd name="connsiteY103" fmla="*/ 282911 h 586292"/>
                    <a:gd name="connsiteX104" fmla="*/ 20504 w 577154"/>
                    <a:gd name="connsiteY104" fmla="*/ 273047 h 586292"/>
                    <a:gd name="connsiteX105" fmla="*/ 19744 w 577154"/>
                    <a:gd name="connsiteY105" fmla="*/ 293525 h 586292"/>
                    <a:gd name="connsiteX106" fmla="*/ 20504 w 577154"/>
                    <a:gd name="connsiteY106" fmla="*/ 303385 h 586292"/>
                    <a:gd name="connsiteX107" fmla="*/ 60753 w 577154"/>
                    <a:gd name="connsiteY107" fmla="*/ 303385 h 586292"/>
                    <a:gd name="connsiteX108" fmla="*/ 60753 w 577154"/>
                    <a:gd name="connsiteY108" fmla="*/ 293525 h 586292"/>
                    <a:gd name="connsiteX109" fmla="*/ 61512 w 577154"/>
                    <a:gd name="connsiteY109" fmla="*/ 273805 h 586292"/>
                    <a:gd name="connsiteX110" fmla="*/ 61512 w 577154"/>
                    <a:gd name="connsiteY110" fmla="*/ 273047 h 586292"/>
                    <a:gd name="connsiteX111" fmla="*/ 129811 w 577154"/>
                    <a:gd name="connsiteY111" fmla="*/ 263173 h 586292"/>
                    <a:gd name="connsiteX112" fmla="*/ 138897 w 577154"/>
                    <a:gd name="connsiteY112" fmla="*/ 274553 h 586292"/>
                    <a:gd name="connsiteX113" fmla="*/ 138140 w 577154"/>
                    <a:gd name="connsiteY113" fmla="*/ 292760 h 586292"/>
                    <a:gd name="connsiteX114" fmla="*/ 138140 w 577154"/>
                    <a:gd name="connsiteY114" fmla="*/ 293518 h 586292"/>
                    <a:gd name="connsiteX115" fmla="*/ 128297 w 577154"/>
                    <a:gd name="connsiteY115" fmla="*/ 303380 h 586292"/>
                    <a:gd name="connsiteX116" fmla="*/ 117697 w 577154"/>
                    <a:gd name="connsiteY116" fmla="*/ 294277 h 586292"/>
                    <a:gd name="connsiteX117" fmla="*/ 117697 w 577154"/>
                    <a:gd name="connsiteY117" fmla="*/ 293518 h 586292"/>
                    <a:gd name="connsiteX118" fmla="*/ 118454 w 577154"/>
                    <a:gd name="connsiteY118" fmla="*/ 273035 h 586292"/>
                    <a:gd name="connsiteX119" fmla="*/ 129811 w 577154"/>
                    <a:gd name="connsiteY119" fmla="*/ 263173 h 586292"/>
                    <a:gd name="connsiteX120" fmla="*/ 28098 w 577154"/>
                    <a:gd name="connsiteY120" fmla="*/ 222230 h 586292"/>
                    <a:gd name="connsiteX121" fmla="*/ 22782 w 577154"/>
                    <a:gd name="connsiteY121" fmla="*/ 252568 h 586292"/>
                    <a:gd name="connsiteX122" fmla="*/ 63031 w 577154"/>
                    <a:gd name="connsiteY122" fmla="*/ 252568 h 586292"/>
                    <a:gd name="connsiteX123" fmla="*/ 63031 w 577154"/>
                    <a:gd name="connsiteY123" fmla="*/ 250293 h 586292"/>
                    <a:gd name="connsiteX124" fmla="*/ 63031 w 577154"/>
                    <a:gd name="connsiteY124" fmla="*/ 249535 h 586292"/>
                    <a:gd name="connsiteX125" fmla="*/ 66828 w 577154"/>
                    <a:gd name="connsiteY125" fmla="*/ 229815 h 586292"/>
                    <a:gd name="connsiteX126" fmla="*/ 67588 w 577154"/>
                    <a:gd name="connsiteY126" fmla="*/ 226022 h 586292"/>
                    <a:gd name="connsiteX127" fmla="*/ 68347 w 577154"/>
                    <a:gd name="connsiteY127" fmla="*/ 222230 h 586292"/>
                    <a:gd name="connsiteX128" fmla="*/ 492894 w 577154"/>
                    <a:gd name="connsiteY128" fmla="*/ 204013 h 586292"/>
                    <a:gd name="connsiteX129" fmla="*/ 505825 w 577154"/>
                    <a:gd name="connsiteY129" fmla="*/ 210836 h 586292"/>
                    <a:gd name="connsiteX130" fmla="*/ 511911 w 577154"/>
                    <a:gd name="connsiteY130" fmla="*/ 230547 h 586292"/>
                    <a:gd name="connsiteX131" fmla="*/ 504304 w 577154"/>
                    <a:gd name="connsiteY131" fmla="*/ 242677 h 586292"/>
                    <a:gd name="connsiteX132" fmla="*/ 502022 w 577154"/>
                    <a:gd name="connsiteY132" fmla="*/ 243435 h 586292"/>
                    <a:gd name="connsiteX133" fmla="*/ 492133 w 577154"/>
                    <a:gd name="connsiteY133" fmla="*/ 235854 h 586292"/>
                    <a:gd name="connsiteX134" fmla="*/ 486809 w 577154"/>
                    <a:gd name="connsiteY134" fmla="*/ 216901 h 586292"/>
                    <a:gd name="connsiteX135" fmla="*/ 492894 w 577154"/>
                    <a:gd name="connsiteY135" fmla="*/ 204013 h 586292"/>
                    <a:gd name="connsiteX136" fmla="*/ 151873 w 577154"/>
                    <a:gd name="connsiteY136" fmla="*/ 186619 h 586292"/>
                    <a:gd name="connsiteX137" fmla="*/ 157203 w 577154"/>
                    <a:gd name="connsiteY137" fmla="*/ 200274 h 586292"/>
                    <a:gd name="connsiteX138" fmla="*/ 150350 w 577154"/>
                    <a:gd name="connsiteY138" fmla="*/ 217723 h 586292"/>
                    <a:gd name="connsiteX139" fmla="*/ 140450 w 577154"/>
                    <a:gd name="connsiteY139" fmla="*/ 224550 h 586292"/>
                    <a:gd name="connsiteX140" fmla="*/ 137404 w 577154"/>
                    <a:gd name="connsiteY140" fmla="*/ 224550 h 586292"/>
                    <a:gd name="connsiteX141" fmla="*/ 131312 w 577154"/>
                    <a:gd name="connsiteY141" fmla="*/ 211654 h 586292"/>
                    <a:gd name="connsiteX142" fmla="*/ 138927 w 577154"/>
                    <a:gd name="connsiteY142" fmla="*/ 191929 h 586292"/>
                    <a:gd name="connsiteX143" fmla="*/ 151873 w 577154"/>
                    <a:gd name="connsiteY143" fmla="*/ 186619 h 586292"/>
                    <a:gd name="connsiteX144" fmla="*/ 218736 w 577154"/>
                    <a:gd name="connsiteY144" fmla="*/ 186536 h 586292"/>
                    <a:gd name="connsiteX145" fmla="*/ 281780 w 577154"/>
                    <a:gd name="connsiteY145" fmla="*/ 186536 h 586292"/>
                    <a:gd name="connsiteX146" fmla="*/ 292414 w 577154"/>
                    <a:gd name="connsiteY146" fmla="*/ 196401 h 586292"/>
                    <a:gd name="connsiteX147" fmla="*/ 281780 w 577154"/>
                    <a:gd name="connsiteY147" fmla="*/ 207024 h 586292"/>
                    <a:gd name="connsiteX148" fmla="*/ 264310 w 577154"/>
                    <a:gd name="connsiteY148" fmla="*/ 207024 h 586292"/>
                    <a:gd name="connsiteX149" fmla="*/ 322037 w 577154"/>
                    <a:gd name="connsiteY149" fmla="*/ 294288 h 586292"/>
                    <a:gd name="connsiteX150" fmla="*/ 379004 w 577154"/>
                    <a:gd name="connsiteY150" fmla="*/ 207024 h 586292"/>
                    <a:gd name="connsiteX151" fmla="*/ 361534 w 577154"/>
                    <a:gd name="connsiteY151" fmla="*/ 207024 h 586292"/>
                    <a:gd name="connsiteX152" fmla="*/ 351659 w 577154"/>
                    <a:gd name="connsiteY152" fmla="*/ 196401 h 586292"/>
                    <a:gd name="connsiteX153" fmla="*/ 361534 w 577154"/>
                    <a:gd name="connsiteY153" fmla="*/ 186536 h 586292"/>
                    <a:gd name="connsiteX154" fmla="*/ 425337 w 577154"/>
                    <a:gd name="connsiteY154" fmla="*/ 186536 h 586292"/>
                    <a:gd name="connsiteX155" fmla="*/ 435211 w 577154"/>
                    <a:gd name="connsiteY155" fmla="*/ 196401 h 586292"/>
                    <a:gd name="connsiteX156" fmla="*/ 425337 w 577154"/>
                    <a:gd name="connsiteY156" fmla="*/ 207024 h 586292"/>
                    <a:gd name="connsiteX157" fmla="*/ 405588 w 577154"/>
                    <a:gd name="connsiteY157" fmla="*/ 207024 h 586292"/>
                    <a:gd name="connsiteX158" fmla="*/ 401031 w 577154"/>
                    <a:gd name="connsiteY158" fmla="*/ 209301 h 586292"/>
                    <a:gd name="connsiteX159" fmla="*/ 337987 w 577154"/>
                    <a:gd name="connsiteY159" fmla="*/ 307947 h 586292"/>
                    <a:gd name="connsiteX160" fmla="*/ 373687 w 577154"/>
                    <a:gd name="connsiteY160" fmla="*/ 307947 h 586292"/>
                    <a:gd name="connsiteX161" fmla="*/ 384321 w 577154"/>
                    <a:gd name="connsiteY161" fmla="*/ 317812 h 586292"/>
                    <a:gd name="connsiteX162" fmla="*/ 373687 w 577154"/>
                    <a:gd name="connsiteY162" fmla="*/ 328435 h 586292"/>
                    <a:gd name="connsiteX163" fmla="*/ 331911 w 577154"/>
                    <a:gd name="connsiteY163" fmla="*/ 328435 h 586292"/>
                    <a:gd name="connsiteX164" fmla="*/ 331911 w 577154"/>
                    <a:gd name="connsiteY164" fmla="*/ 338300 h 586292"/>
                    <a:gd name="connsiteX165" fmla="*/ 373687 w 577154"/>
                    <a:gd name="connsiteY165" fmla="*/ 338300 h 586292"/>
                    <a:gd name="connsiteX166" fmla="*/ 384321 w 577154"/>
                    <a:gd name="connsiteY166" fmla="*/ 348164 h 586292"/>
                    <a:gd name="connsiteX167" fmla="*/ 373687 w 577154"/>
                    <a:gd name="connsiteY167" fmla="*/ 358788 h 586292"/>
                    <a:gd name="connsiteX168" fmla="*/ 331911 w 577154"/>
                    <a:gd name="connsiteY168" fmla="*/ 358788 h 586292"/>
                    <a:gd name="connsiteX169" fmla="*/ 331911 w 577154"/>
                    <a:gd name="connsiteY169" fmla="*/ 399005 h 586292"/>
                    <a:gd name="connsiteX170" fmla="*/ 355457 w 577154"/>
                    <a:gd name="connsiteY170" fmla="*/ 399005 h 586292"/>
                    <a:gd name="connsiteX171" fmla="*/ 365332 w 577154"/>
                    <a:gd name="connsiteY171" fmla="*/ 408870 h 586292"/>
                    <a:gd name="connsiteX172" fmla="*/ 355457 w 577154"/>
                    <a:gd name="connsiteY172" fmla="*/ 419493 h 586292"/>
                    <a:gd name="connsiteX173" fmla="*/ 288616 w 577154"/>
                    <a:gd name="connsiteY173" fmla="*/ 419493 h 586292"/>
                    <a:gd name="connsiteX174" fmla="*/ 278742 w 577154"/>
                    <a:gd name="connsiteY174" fmla="*/ 408870 h 586292"/>
                    <a:gd name="connsiteX175" fmla="*/ 288616 w 577154"/>
                    <a:gd name="connsiteY175" fmla="*/ 399005 h 586292"/>
                    <a:gd name="connsiteX176" fmla="*/ 312162 w 577154"/>
                    <a:gd name="connsiteY176" fmla="*/ 399005 h 586292"/>
                    <a:gd name="connsiteX177" fmla="*/ 312162 w 577154"/>
                    <a:gd name="connsiteY177" fmla="*/ 358788 h 586292"/>
                    <a:gd name="connsiteX178" fmla="*/ 270386 w 577154"/>
                    <a:gd name="connsiteY178" fmla="*/ 358788 h 586292"/>
                    <a:gd name="connsiteX179" fmla="*/ 259752 w 577154"/>
                    <a:gd name="connsiteY179" fmla="*/ 348164 h 586292"/>
                    <a:gd name="connsiteX180" fmla="*/ 270386 w 577154"/>
                    <a:gd name="connsiteY180" fmla="*/ 338300 h 586292"/>
                    <a:gd name="connsiteX181" fmla="*/ 312162 w 577154"/>
                    <a:gd name="connsiteY181" fmla="*/ 338300 h 586292"/>
                    <a:gd name="connsiteX182" fmla="*/ 312162 w 577154"/>
                    <a:gd name="connsiteY182" fmla="*/ 328435 h 586292"/>
                    <a:gd name="connsiteX183" fmla="*/ 270386 w 577154"/>
                    <a:gd name="connsiteY183" fmla="*/ 328435 h 586292"/>
                    <a:gd name="connsiteX184" fmla="*/ 259752 w 577154"/>
                    <a:gd name="connsiteY184" fmla="*/ 317812 h 586292"/>
                    <a:gd name="connsiteX185" fmla="*/ 270386 w 577154"/>
                    <a:gd name="connsiteY185" fmla="*/ 307947 h 586292"/>
                    <a:gd name="connsiteX186" fmla="*/ 305326 w 577154"/>
                    <a:gd name="connsiteY186" fmla="*/ 307947 h 586292"/>
                    <a:gd name="connsiteX187" fmla="*/ 242283 w 577154"/>
                    <a:gd name="connsiteY187" fmla="*/ 209301 h 586292"/>
                    <a:gd name="connsiteX188" fmla="*/ 238485 w 577154"/>
                    <a:gd name="connsiteY188" fmla="*/ 207024 h 586292"/>
                    <a:gd name="connsiteX189" fmla="*/ 218736 w 577154"/>
                    <a:gd name="connsiteY189" fmla="*/ 207024 h 586292"/>
                    <a:gd name="connsiteX190" fmla="*/ 208102 w 577154"/>
                    <a:gd name="connsiteY190" fmla="*/ 196401 h 586292"/>
                    <a:gd name="connsiteX191" fmla="*/ 218736 w 577154"/>
                    <a:gd name="connsiteY191" fmla="*/ 186536 h 586292"/>
                    <a:gd name="connsiteX192" fmla="*/ 44805 w 577154"/>
                    <a:gd name="connsiteY192" fmla="*/ 172171 h 586292"/>
                    <a:gd name="connsiteX193" fmla="*/ 33414 w 577154"/>
                    <a:gd name="connsiteY193" fmla="*/ 202510 h 586292"/>
                    <a:gd name="connsiteX194" fmla="*/ 73663 w 577154"/>
                    <a:gd name="connsiteY194" fmla="*/ 202510 h 586292"/>
                    <a:gd name="connsiteX195" fmla="*/ 77460 w 577154"/>
                    <a:gd name="connsiteY195" fmla="*/ 188858 h 586292"/>
                    <a:gd name="connsiteX196" fmla="*/ 78979 w 577154"/>
                    <a:gd name="connsiteY196" fmla="*/ 185065 h 586292"/>
                    <a:gd name="connsiteX197" fmla="*/ 83535 w 577154"/>
                    <a:gd name="connsiteY197" fmla="*/ 172171 h 586292"/>
                    <a:gd name="connsiteX198" fmla="*/ 451103 w 577154"/>
                    <a:gd name="connsiteY198" fmla="*/ 136487 h 586292"/>
                    <a:gd name="connsiteX199" fmla="*/ 465547 w 577154"/>
                    <a:gd name="connsiteY199" fmla="*/ 138009 h 586292"/>
                    <a:gd name="connsiteX200" fmla="*/ 477709 w 577154"/>
                    <a:gd name="connsiteY200" fmla="*/ 154748 h 586292"/>
                    <a:gd name="connsiteX201" fmla="*/ 475429 w 577154"/>
                    <a:gd name="connsiteY201" fmla="*/ 168444 h 586292"/>
                    <a:gd name="connsiteX202" fmla="*/ 469347 w 577154"/>
                    <a:gd name="connsiteY202" fmla="*/ 169966 h 586292"/>
                    <a:gd name="connsiteX203" fmla="*/ 460986 w 577154"/>
                    <a:gd name="connsiteY203" fmla="*/ 166161 h 586292"/>
                    <a:gd name="connsiteX204" fmla="*/ 449583 w 577154"/>
                    <a:gd name="connsiteY204" fmla="*/ 150183 h 586292"/>
                    <a:gd name="connsiteX205" fmla="*/ 451103 w 577154"/>
                    <a:gd name="connsiteY205" fmla="*/ 136487 h 586292"/>
                    <a:gd name="connsiteX206" fmla="*/ 185242 w 577154"/>
                    <a:gd name="connsiteY206" fmla="*/ 122835 h 586292"/>
                    <a:gd name="connsiteX207" fmla="*/ 199674 w 577154"/>
                    <a:gd name="connsiteY207" fmla="*/ 122835 h 586292"/>
                    <a:gd name="connsiteX208" fmla="*/ 199674 w 577154"/>
                    <a:gd name="connsiteY208" fmla="*/ 137266 h 586292"/>
                    <a:gd name="connsiteX209" fmla="*/ 186762 w 577154"/>
                    <a:gd name="connsiteY209" fmla="*/ 150938 h 586292"/>
                    <a:gd name="connsiteX210" fmla="*/ 179166 w 577154"/>
                    <a:gd name="connsiteY210" fmla="*/ 154736 h 586292"/>
                    <a:gd name="connsiteX211" fmla="*/ 173090 w 577154"/>
                    <a:gd name="connsiteY211" fmla="*/ 152457 h 586292"/>
                    <a:gd name="connsiteX212" fmla="*/ 171571 w 577154"/>
                    <a:gd name="connsiteY212" fmla="*/ 138026 h 586292"/>
                    <a:gd name="connsiteX213" fmla="*/ 185242 w 577154"/>
                    <a:gd name="connsiteY213" fmla="*/ 122835 h 586292"/>
                    <a:gd name="connsiteX214" fmla="*/ 81257 w 577154"/>
                    <a:gd name="connsiteY214" fmla="*/ 111494 h 586292"/>
                    <a:gd name="connsiteX215" fmla="*/ 54677 w 577154"/>
                    <a:gd name="connsiteY215" fmla="*/ 151692 h 586292"/>
                    <a:gd name="connsiteX216" fmla="*/ 92648 w 577154"/>
                    <a:gd name="connsiteY216" fmla="*/ 151692 h 586292"/>
                    <a:gd name="connsiteX217" fmla="*/ 92648 w 577154"/>
                    <a:gd name="connsiteY217" fmla="*/ 150934 h 586292"/>
                    <a:gd name="connsiteX218" fmla="*/ 94926 w 577154"/>
                    <a:gd name="connsiteY218" fmla="*/ 146383 h 586292"/>
                    <a:gd name="connsiteX219" fmla="*/ 101761 w 577154"/>
                    <a:gd name="connsiteY219" fmla="*/ 135006 h 586292"/>
                    <a:gd name="connsiteX220" fmla="*/ 104039 w 577154"/>
                    <a:gd name="connsiteY220" fmla="*/ 130455 h 586292"/>
                    <a:gd name="connsiteX221" fmla="*/ 113152 w 577154"/>
                    <a:gd name="connsiteY221" fmla="*/ 116803 h 586292"/>
                    <a:gd name="connsiteX222" fmla="*/ 116190 w 577154"/>
                    <a:gd name="connsiteY222" fmla="*/ 111494 h 586292"/>
                    <a:gd name="connsiteX223" fmla="*/ 400213 w 577154"/>
                    <a:gd name="connsiteY223" fmla="*/ 85002 h 586292"/>
                    <a:gd name="connsiteX224" fmla="*/ 418420 w 577154"/>
                    <a:gd name="connsiteY224" fmla="*/ 95611 h 586292"/>
                    <a:gd name="connsiteX225" fmla="*/ 421455 w 577154"/>
                    <a:gd name="connsiteY225" fmla="*/ 109251 h 586292"/>
                    <a:gd name="connsiteX226" fmla="*/ 413110 w 577154"/>
                    <a:gd name="connsiteY226" fmla="*/ 113798 h 586292"/>
                    <a:gd name="connsiteX227" fmla="*/ 407800 w 577154"/>
                    <a:gd name="connsiteY227" fmla="*/ 112282 h 586292"/>
                    <a:gd name="connsiteX228" fmla="*/ 391110 w 577154"/>
                    <a:gd name="connsiteY228" fmla="*/ 103189 h 586292"/>
                    <a:gd name="connsiteX229" fmla="*/ 386558 w 577154"/>
                    <a:gd name="connsiteY229" fmla="*/ 89549 h 586292"/>
                    <a:gd name="connsiteX230" fmla="*/ 400213 w 577154"/>
                    <a:gd name="connsiteY230" fmla="*/ 85002 h 586292"/>
                    <a:gd name="connsiteX231" fmla="*/ 255897 w 577154"/>
                    <a:gd name="connsiteY231" fmla="*/ 76571 h 586292"/>
                    <a:gd name="connsiteX232" fmla="*/ 268814 w 577154"/>
                    <a:gd name="connsiteY232" fmla="*/ 82644 h 586292"/>
                    <a:gd name="connsiteX233" fmla="*/ 262735 w 577154"/>
                    <a:gd name="connsiteY233" fmla="*/ 95550 h 586292"/>
                    <a:gd name="connsiteX234" fmla="*/ 245259 w 577154"/>
                    <a:gd name="connsiteY234" fmla="*/ 103141 h 586292"/>
                    <a:gd name="connsiteX235" fmla="*/ 240700 w 577154"/>
                    <a:gd name="connsiteY235" fmla="*/ 104660 h 586292"/>
                    <a:gd name="connsiteX236" fmla="*/ 231582 w 577154"/>
                    <a:gd name="connsiteY236" fmla="*/ 99346 h 586292"/>
                    <a:gd name="connsiteX237" fmla="*/ 236141 w 577154"/>
                    <a:gd name="connsiteY237" fmla="*/ 85681 h 586292"/>
                    <a:gd name="connsiteX238" fmla="*/ 255897 w 577154"/>
                    <a:gd name="connsiteY238" fmla="*/ 76571 h 586292"/>
                    <a:gd name="connsiteX239" fmla="*/ 318232 w 577154"/>
                    <a:gd name="connsiteY239" fmla="*/ 65184 h 586292"/>
                    <a:gd name="connsiteX240" fmla="*/ 318990 w 577154"/>
                    <a:gd name="connsiteY240" fmla="*/ 65184 h 586292"/>
                    <a:gd name="connsiteX241" fmla="*/ 339459 w 577154"/>
                    <a:gd name="connsiteY241" fmla="*/ 66705 h 586292"/>
                    <a:gd name="connsiteX242" fmla="*/ 348556 w 577154"/>
                    <a:gd name="connsiteY242" fmla="*/ 78111 h 586292"/>
                    <a:gd name="connsiteX243" fmla="*/ 337943 w 577154"/>
                    <a:gd name="connsiteY243" fmla="*/ 87237 h 586292"/>
                    <a:gd name="connsiteX244" fmla="*/ 337184 w 577154"/>
                    <a:gd name="connsiteY244" fmla="*/ 86476 h 586292"/>
                    <a:gd name="connsiteX245" fmla="*/ 318990 w 577154"/>
                    <a:gd name="connsiteY245" fmla="*/ 85716 h 586292"/>
                    <a:gd name="connsiteX246" fmla="*/ 308376 w 577154"/>
                    <a:gd name="connsiteY246" fmla="*/ 75830 h 586292"/>
                    <a:gd name="connsiteX247" fmla="*/ 318232 w 577154"/>
                    <a:gd name="connsiteY247" fmla="*/ 65184 h 586292"/>
                    <a:gd name="connsiteX248" fmla="*/ 133656 w 577154"/>
                    <a:gd name="connsiteY248" fmla="*/ 60677 h 586292"/>
                    <a:gd name="connsiteX249" fmla="*/ 98723 w 577154"/>
                    <a:gd name="connsiteY249" fmla="*/ 91015 h 586292"/>
                    <a:gd name="connsiteX250" fmla="*/ 132138 w 577154"/>
                    <a:gd name="connsiteY250" fmla="*/ 91015 h 586292"/>
                    <a:gd name="connsiteX251" fmla="*/ 136694 w 577154"/>
                    <a:gd name="connsiteY251" fmla="*/ 85706 h 586292"/>
                    <a:gd name="connsiteX252" fmla="*/ 142010 w 577154"/>
                    <a:gd name="connsiteY252" fmla="*/ 79638 h 586292"/>
                    <a:gd name="connsiteX253" fmla="*/ 148085 w 577154"/>
                    <a:gd name="connsiteY253" fmla="*/ 73571 h 586292"/>
                    <a:gd name="connsiteX254" fmla="*/ 154161 w 577154"/>
                    <a:gd name="connsiteY254" fmla="*/ 67503 h 586292"/>
                    <a:gd name="connsiteX255" fmla="*/ 161755 w 577154"/>
                    <a:gd name="connsiteY255" fmla="*/ 60677 h 586292"/>
                    <a:gd name="connsiteX256" fmla="*/ 214914 w 577154"/>
                    <a:gd name="connsiteY256" fmla="*/ 25029 h 586292"/>
                    <a:gd name="connsiteX257" fmla="*/ 168589 w 577154"/>
                    <a:gd name="connsiteY257" fmla="*/ 40198 h 586292"/>
                    <a:gd name="connsiteX258" fmla="*/ 188334 w 577154"/>
                    <a:gd name="connsiteY258" fmla="*/ 40198 h 586292"/>
                    <a:gd name="connsiteX259" fmla="*/ 196688 w 577154"/>
                    <a:gd name="connsiteY259" fmla="*/ 34889 h 586292"/>
                    <a:gd name="connsiteX260" fmla="*/ 202004 w 577154"/>
                    <a:gd name="connsiteY260" fmla="*/ 31855 h 586292"/>
                    <a:gd name="connsiteX261" fmla="*/ 211877 w 577154"/>
                    <a:gd name="connsiteY261" fmla="*/ 26546 h 586292"/>
                    <a:gd name="connsiteX262" fmla="*/ 214914 w 577154"/>
                    <a:gd name="connsiteY262" fmla="*/ 25029 h 586292"/>
                    <a:gd name="connsiteX263" fmla="*/ 318954 w 577154"/>
                    <a:gd name="connsiteY263" fmla="*/ 20478 h 586292"/>
                    <a:gd name="connsiteX264" fmla="*/ 294653 w 577154"/>
                    <a:gd name="connsiteY264" fmla="*/ 21237 h 586292"/>
                    <a:gd name="connsiteX265" fmla="*/ 290855 w 577154"/>
                    <a:gd name="connsiteY265" fmla="*/ 21995 h 586292"/>
                    <a:gd name="connsiteX266" fmla="*/ 289337 w 577154"/>
                    <a:gd name="connsiteY266" fmla="*/ 22754 h 586292"/>
                    <a:gd name="connsiteX267" fmla="*/ 278705 w 577154"/>
                    <a:gd name="connsiteY267" fmla="*/ 24271 h 586292"/>
                    <a:gd name="connsiteX268" fmla="*/ 277945 w 577154"/>
                    <a:gd name="connsiteY268" fmla="*/ 24271 h 586292"/>
                    <a:gd name="connsiteX269" fmla="*/ 268073 w 577154"/>
                    <a:gd name="connsiteY269" fmla="*/ 26546 h 586292"/>
                    <a:gd name="connsiteX270" fmla="*/ 266554 w 577154"/>
                    <a:gd name="connsiteY270" fmla="*/ 26546 h 586292"/>
                    <a:gd name="connsiteX271" fmla="*/ 257441 w 577154"/>
                    <a:gd name="connsiteY271" fmla="*/ 29580 h 586292"/>
                    <a:gd name="connsiteX272" fmla="*/ 254404 w 577154"/>
                    <a:gd name="connsiteY272" fmla="*/ 30338 h 586292"/>
                    <a:gd name="connsiteX273" fmla="*/ 246810 w 577154"/>
                    <a:gd name="connsiteY273" fmla="*/ 32614 h 586292"/>
                    <a:gd name="connsiteX274" fmla="*/ 240734 w 577154"/>
                    <a:gd name="connsiteY274" fmla="*/ 35648 h 586292"/>
                    <a:gd name="connsiteX275" fmla="*/ 236937 w 577154"/>
                    <a:gd name="connsiteY275" fmla="*/ 37164 h 586292"/>
                    <a:gd name="connsiteX276" fmla="*/ 109355 w 577154"/>
                    <a:gd name="connsiteY276" fmla="*/ 163069 h 586292"/>
                    <a:gd name="connsiteX277" fmla="*/ 109355 w 577154"/>
                    <a:gd name="connsiteY277" fmla="*/ 164586 h 586292"/>
                    <a:gd name="connsiteX278" fmla="*/ 104799 w 577154"/>
                    <a:gd name="connsiteY278" fmla="*/ 174446 h 586292"/>
                    <a:gd name="connsiteX279" fmla="*/ 103280 w 577154"/>
                    <a:gd name="connsiteY279" fmla="*/ 178239 h 586292"/>
                    <a:gd name="connsiteX280" fmla="*/ 100242 w 577154"/>
                    <a:gd name="connsiteY280" fmla="*/ 185823 h 586292"/>
                    <a:gd name="connsiteX281" fmla="*/ 97964 w 577154"/>
                    <a:gd name="connsiteY281" fmla="*/ 190374 h 586292"/>
                    <a:gd name="connsiteX282" fmla="*/ 95686 w 577154"/>
                    <a:gd name="connsiteY282" fmla="*/ 197201 h 586292"/>
                    <a:gd name="connsiteX283" fmla="*/ 94167 w 577154"/>
                    <a:gd name="connsiteY283" fmla="*/ 203268 h 586292"/>
                    <a:gd name="connsiteX284" fmla="*/ 92648 w 577154"/>
                    <a:gd name="connsiteY284" fmla="*/ 209336 h 586292"/>
                    <a:gd name="connsiteX285" fmla="*/ 90370 w 577154"/>
                    <a:gd name="connsiteY285" fmla="*/ 215404 h 586292"/>
                    <a:gd name="connsiteX286" fmla="*/ 88851 w 577154"/>
                    <a:gd name="connsiteY286" fmla="*/ 221471 h 586292"/>
                    <a:gd name="connsiteX287" fmla="*/ 87332 w 577154"/>
                    <a:gd name="connsiteY287" fmla="*/ 227539 h 586292"/>
                    <a:gd name="connsiteX288" fmla="*/ 86573 w 577154"/>
                    <a:gd name="connsiteY288" fmla="*/ 234365 h 586292"/>
                    <a:gd name="connsiteX289" fmla="*/ 85054 w 577154"/>
                    <a:gd name="connsiteY289" fmla="*/ 240433 h 586292"/>
                    <a:gd name="connsiteX290" fmla="*/ 84295 w 577154"/>
                    <a:gd name="connsiteY290" fmla="*/ 247259 h 586292"/>
                    <a:gd name="connsiteX291" fmla="*/ 83535 w 577154"/>
                    <a:gd name="connsiteY291" fmla="*/ 253327 h 586292"/>
                    <a:gd name="connsiteX292" fmla="*/ 82776 w 577154"/>
                    <a:gd name="connsiteY292" fmla="*/ 260912 h 586292"/>
                    <a:gd name="connsiteX293" fmla="*/ 82016 w 577154"/>
                    <a:gd name="connsiteY293" fmla="*/ 266221 h 586292"/>
                    <a:gd name="connsiteX294" fmla="*/ 81257 w 577154"/>
                    <a:gd name="connsiteY294" fmla="*/ 275322 h 586292"/>
                    <a:gd name="connsiteX295" fmla="*/ 81257 w 577154"/>
                    <a:gd name="connsiteY295" fmla="*/ 279873 h 586292"/>
                    <a:gd name="connsiteX296" fmla="*/ 80498 w 577154"/>
                    <a:gd name="connsiteY296" fmla="*/ 293525 h 586292"/>
                    <a:gd name="connsiteX297" fmla="*/ 81257 w 577154"/>
                    <a:gd name="connsiteY297" fmla="*/ 306419 h 586292"/>
                    <a:gd name="connsiteX298" fmla="*/ 81257 w 577154"/>
                    <a:gd name="connsiteY298" fmla="*/ 311729 h 586292"/>
                    <a:gd name="connsiteX299" fmla="*/ 82016 w 577154"/>
                    <a:gd name="connsiteY299" fmla="*/ 320072 h 586292"/>
                    <a:gd name="connsiteX300" fmla="*/ 82776 w 577154"/>
                    <a:gd name="connsiteY300" fmla="*/ 325381 h 586292"/>
                    <a:gd name="connsiteX301" fmla="*/ 83535 w 577154"/>
                    <a:gd name="connsiteY301" fmla="*/ 332966 h 586292"/>
                    <a:gd name="connsiteX302" fmla="*/ 84295 w 577154"/>
                    <a:gd name="connsiteY302" fmla="*/ 339033 h 586292"/>
                    <a:gd name="connsiteX303" fmla="*/ 85054 w 577154"/>
                    <a:gd name="connsiteY303" fmla="*/ 345859 h 586292"/>
                    <a:gd name="connsiteX304" fmla="*/ 86573 w 577154"/>
                    <a:gd name="connsiteY304" fmla="*/ 351927 h 586292"/>
                    <a:gd name="connsiteX305" fmla="*/ 87332 w 577154"/>
                    <a:gd name="connsiteY305" fmla="*/ 358753 h 586292"/>
                    <a:gd name="connsiteX306" fmla="*/ 88851 w 577154"/>
                    <a:gd name="connsiteY306" fmla="*/ 364821 h 586292"/>
                    <a:gd name="connsiteX307" fmla="*/ 90370 w 577154"/>
                    <a:gd name="connsiteY307" fmla="*/ 370889 h 586292"/>
                    <a:gd name="connsiteX308" fmla="*/ 91889 w 577154"/>
                    <a:gd name="connsiteY308" fmla="*/ 376956 h 586292"/>
                    <a:gd name="connsiteX309" fmla="*/ 94167 w 577154"/>
                    <a:gd name="connsiteY309" fmla="*/ 383783 h 586292"/>
                    <a:gd name="connsiteX310" fmla="*/ 95686 w 577154"/>
                    <a:gd name="connsiteY310" fmla="*/ 389092 h 586292"/>
                    <a:gd name="connsiteX311" fmla="*/ 97964 w 577154"/>
                    <a:gd name="connsiteY311" fmla="*/ 395918 h 586292"/>
                    <a:gd name="connsiteX312" fmla="*/ 100242 w 577154"/>
                    <a:gd name="connsiteY312" fmla="*/ 401227 h 586292"/>
                    <a:gd name="connsiteX313" fmla="*/ 103280 w 577154"/>
                    <a:gd name="connsiteY313" fmla="*/ 408812 h 586292"/>
                    <a:gd name="connsiteX314" fmla="*/ 104799 w 577154"/>
                    <a:gd name="connsiteY314" fmla="*/ 412604 h 586292"/>
                    <a:gd name="connsiteX315" fmla="*/ 108596 w 577154"/>
                    <a:gd name="connsiteY315" fmla="*/ 422464 h 586292"/>
                    <a:gd name="connsiteX316" fmla="*/ 109355 w 577154"/>
                    <a:gd name="connsiteY316" fmla="*/ 423223 h 586292"/>
                    <a:gd name="connsiteX317" fmla="*/ 236937 w 577154"/>
                    <a:gd name="connsiteY317" fmla="*/ 549886 h 586292"/>
                    <a:gd name="connsiteX318" fmla="*/ 240734 w 577154"/>
                    <a:gd name="connsiteY318" fmla="*/ 551403 h 586292"/>
                    <a:gd name="connsiteX319" fmla="*/ 246810 w 577154"/>
                    <a:gd name="connsiteY319" fmla="*/ 553678 h 586292"/>
                    <a:gd name="connsiteX320" fmla="*/ 254404 w 577154"/>
                    <a:gd name="connsiteY320" fmla="*/ 555954 h 586292"/>
                    <a:gd name="connsiteX321" fmla="*/ 257441 w 577154"/>
                    <a:gd name="connsiteY321" fmla="*/ 557471 h 586292"/>
                    <a:gd name="connsiteX322" fmla="*/ 266554 w 577154"/>
                    <a:gd name="connsiteY322" fmla="*/ 559746 h 586292"/>
                    <a:gd name="connsiteX323" fmla="*/ 268073 w 577154"/>
                    <a:gd name="connsiteY323" fmla="*/ 559746 h 586292"/>
                    <a:gd name="connsiteX324" fmla="*/ 277945 w 577154"/>
                    <a:gd name="connsiteY324" fmla="*/ 562021 h 586292"/>
                    <a:gd name="connsiteX325" fmla="*/ 278705 w 577154"/>
                    <a:gd name="connsiteY325" fmla="*/ 562780 h 586292"/>
                    <a:gd name="connsiteX326" fmla="*/ 289337 w 577154"/>
                    <a:gd name="connsiteY326" fmla="*/ 564297 h 586292"/>
                    <a:gd name="connsiteX327" fmla="*/ 290855 w 577154"/>
                    <a:gd name="connsiteY327" fmla="*/ 564297 h 586292"/>
                    <a:gd name="connsiteX328" fmla="*/ 294653 w 577154"/>
                    <a:gd name="connsiteY328" fmla="*/ 565055 h 586292"/>
                    <a:gd name="connsiteX329" fmla="*/ 318954 w 577154"/>
                    <a:gd name="connsiteY329" fmla="*/ 566572 h 586292"/>
                    <a:gd name="connsiteX330" fmla="*/ 556650 w 577154"/>
                    <a:gd name="connsiteY330" fmla="*/ 293525 h 586292"/>
                    <a:gd name="connsiteX331" fmla="*/ 318954 w 577154"/>
                    <a:gd name="connsiteY331" fmla="*/ 20478 h 586292"/>
                    <a:gd name="connsiteX332" fmla="*/ 258201 w 577154"/>
                    <a:gd name="connsiteY332" fmla="*/ 0 h 586292"/>
                    <a:gd name="connsiteX333" fmla="*/ 287818 w 577154"/>
                    <a:gd name="connsiteY333" fmla="*/ 2275 h 586292"/>
                    <a:gd name="connsiteX334" fmla="*/ 318954 w 577154"/>
                    <a:gd name="connsiteY334" fmla="*/ 0 h 586292"/>
                    <a:gd name="connsiteX335" fmla="*/ 577154 w 577154"/>
                    <a:gd name="connsiteY335" fmla="*/ 293525 h 586292"/>
                    <a:gd name="connsiteX336" fmla="*/ 318954 w 577154"/>
                    <a:gd name="connsiteY336" fmla="*/ 586292 h 586292"/>
                    <a:gd name="connsiteX337" fmla="*/ 287818 w 577154"/>
                    <a:gd name="connsiteY337" fmla="*/ 584775 h 586292"/>
                    <a:gd name="connsiteX338" fmla="*/ 258201 w 577154"/>
                    <a:gd name="connsiteY338" fmla="*/ 586292 h 586292"/>
                    <a:gd name="connsiteX339" fmla="*/ 110874 w 577154"/>
                    <a:gd name="connsiteY339" fmla="*/ 533958 h 586292"/>
                    <a:gd name="connsiteX340" fmla="*/ 108596 w 577154"/>
                    <a:gd name="connsiteY340" fmla="*/ 532441 h 586292"/>
                    <a:gd name="connsiteX341" fmla="*/ 60753 w 577154"/>
                    <a:gd name="connsiteY341" fmla="*/ 482383 h 586292"/>
                    <a:gd name="connsiteX342" fmla="*/ 59993 w 577154"/>
                    <a:gd name="connsiteY342" fmla="*/ 480866 h 586292"/>
                    <a:gd name="connsiteX343" fmla="*/ 25060 w 577154"/>
                    <a:gd name="connsiteY343" fmla="*/ 419430 h 586292"/>
                    <a:gd name="connsiteX344" fmla="*/ 24301 w 577154"/>
                    <a:gd name="connsiteY344" fmla="*/ 417913 h 586292"/>
                    <a:gd name="connsiteX345" fmla="*/ 0 w 577154"/>
                    <a:gd name="connsiteY345" fmla="*/ 293525 h 586292"/>
                    <a:gd name="connsiteX346" fmla="*/ 9872 w 577154"/>
                    <a:gd name="connsiteY346" fmla="*/ 211611 h 586292"/>
                    <a:gd name="connsiteX347" fmla="*/ 10632 w 577154"/>
                    <a:gd name="connsiteY347" fmla="*/ 207819 h 586292"/>
                    <a:gd name="connsiteX348" fmla="*/ 28857 w 577154"/>
                    <a:gd name="connsiteY348" fmla="*/ 158519 h 586292"/>
                    <a:gd name="connsiteX349" fmla="*/ 29617 w 577154"/>
                    <a:gd name="connsiteY349" fmla="*/ 157002 h 586292"/>
                    <a:gd name="connsiteX350" fmla="*/ 67588 w 577154"/>
                    <a:gd name="connsiteY350" fmla="*/ 94808 h 586292"/>
                    <a:gd name="connsiteX351" fmla="*/ 69106 w 577154"/>
                    <a:gd name="connsiteY351" fmla="*/ 94049 h 586292"/>
                    <a:gd name="connsiteX352" fmla="*/ 123025 w 577154"/>
                    <a:gd name="connsiteY352" fmla="*/ 43232 h 586292"/>
                    <a:gd name="connsiteX353" fmla="*/ 258201 w 577154"/>
                    <a:gd name="connsiteY353" fmla="*/ 0 h 58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</a:cxnLst>
                  <a:rect l="l" t="t" r="r" b="b"/>
                  <a:pathLst>
                    <a:path w="577154" h="586292">
                      <a:moveTo>
                        <a:pt x="149604" y="536234"/>
                      </a:moveTo>
                      <a:cubicBezTo>
                        <a:pt x="170108" y="548369"/>
                        <a:pt x="191372" y="556712"/>
                        <a:pt x="214914" y="562021"/>
                      </a:cubicBezTo>
                      <a:cubicBezTo>
                        <a:pt x="214155" y="561263"/>
                        <a:pt x="212636" y="560504"/>
                        <a:pt x="211877" y="559746"/>
                      </a:cubicBezTo>
                      <a:cubicBezTo>
                        <a:pt x="208079" y="558229"/>
                        <a:pt x="205041" y="556712"/>
                        <a:pt x="202004" y="554437"/>
                      </a:cubicBezTo>
                      <a:cubicBezTo>
                        <a:pt x="199725" y="553678"/>
                        <a:pt x="198207" y="552920"/>
                        <a:pt x="196688" y="551403"/>
                      </a:cubicBezTo>
                      <a:cubicBezTo>
                        <a:pt x="192131" y="549128"/>
                        <a:pt x="188334" y="546094"/>
                        <a:pt x="184537" y="543818"/>
                      </a:cubicBezTo>
                      <a:cubicBezTo>
                        <a:pt x="182259" y="542301"/>
                        <a:pt x="179981" y="540784"/>
                        <a:pt x="177702" y="538509"/>
                      </a:cubicBezTo>
                      <a:cubicBezTo>
                        <a:pt x="176184" y="537751"/>
                        <a:pt x="175424" y="536992"/>
                        <a:pt x="173905" y="536234"/>
                      </a:cubicBezTo>
                      <a:close/>
                      <a:moveTo>
                        <a:pt x="299943" y="499816"/>
                      </a:moveTo>
                      <a:cubicBezTo>
                        <a:pt x="306021" y="500576"/>
                        <a:pt x="312100" y="500576"/>
                        <a:pt x="318939" y="500576"/>
                      </a:cubicBezTo>
                      <a:cubicBezTo>
                        <a:pt x="324257" y="500576"/>
                        <a:pt x="329576" y="505139"/>
                        <a:pt x="329576" y="511222"/>
                      </a:cubicBezTo>
                      <a:cubicBezTo>
                        <a:pt x="329576" y="516546"/>
                        <a:pt x="325017" y="521108"/>
                        <a:pt x="319698" y="521108"/>
                      </a:cubicBezTo>
                      <a:lnTo>
                        <a:pt x="318939" y="521108"/>
                      </a:lnTo>
                      <a:cubicBezTo>
                        <a:pt x="311340" y="521108"/>
                        <a:pt x="304502" y="520348"/>
                        <a:pt x="297663" y="519587"/>
                      </a:cubicBezTo>
                      <a:cubicBezTo>
                        <a:pt x="291584" y="518827"/>
                        <a:pt x="287785" y="514264"/>
                        <a:pt x="288545" y="508941"/>
                      </a:cubicBezTo>
                      <a:cubicBezTo>
                        <a:pt x="289305" y="502857"/>
                        <a:pt x="293864" y="499055"/>
                        <a:pt x="299943" y="499816"/>
                      </a:cubicBezTo>
                      <a:close/>
                      <a:moveTo>
                        <a:pt x="88851" y="485417"/>
                      </a:moveTo>
                      <a:cubicBezTo>
                        <a:pt x="98723" y="496794"/>
                        <a:pt x="109355" y="506654"/>
                        <a:pt x="119987" y="515755"/>
                      </a:cubicBezTo>
                      <a:lnTo>
                        <a:pt x="150364" y="515755"/>
                      </a:lnTo>
                      <a:cubicBezTo>
                        <a:pt x="149604" y="514997"/>
                        <a:pt x="148845" y="514238"/>
                        <a:pt x="148085" y="513480"/>
                      </a:cubicBezTo>
                      <a:cubicBezTo>
                        <a:pt x="146566" y="511204"/>
                        <a:pt x="144288" y="508929"/>
                        <a:pt x="142010" y="507412"/>
                      </a:cubicBezTo>
                      <a:cubicBezTo>
                        <a:pt x="140491" y="505137"/>
                        <a:pt x="138213" y="502861"/>
                        <a:pt x="136694" y="501344"/>
                      </a:cubicBezTo>
                      <a:cubicBezTo>
                        <a:pt x="133656" y="497552"/>
                        <a:pt x="130619" y="493760"/>
                        <a:pt x="127581" y="489967"/>
                      </a:cubicBezTo>
                      <a:cubicBezTo>
                        <a:pt x="126062" y="488450"/>
                        <a:pt x="125303" y="486934"/>
                        <a:pt x="123784" y="485417"/>
                      </a:cubicBezTo>
                      <a:close/>
                      <a:moveTo>
                        <a:pt x="399912" y="482256"/>
                      </a:moveTo>
                      <a:cubicBezTo>
                        <a:pt x="402382" y="483014"/>
                        <a:pt x="404471" y="484721"/>
                        <a:pt x="405611" y="486996"/>
                      </a:cubicBezTo>
                      <a:cubicBezTo>
                        <a:pt x="408650" y="492305"/>
                        <a:pt x="406371" y="498373"/>
                        <a:pt x="401812" y="500648"/>
                      </a:cubicBezTo>
                      <a:cubicBezTo>
                        <a:pt x="394973" y="504441"/>
                        <a:pt x="388895" y="506716"/>
                        <a:pt x="382056" y="509750"/>
                      </a:cubicBezTo>
                      <a:cubicBezTo>
                        <a:pt x="380536" y="509750"/>
                        <a:pt x="379776" y="510508"/>
                        <a:pt x="378257" y="510508"/>
                      </a:cubicBezTo>
                      <a:cubicBezTo>
                        <a:pt x="374458" y="510508"/>
                        <a:pt x="370658" y="507474"/>
                        <a:pt x="369139" y="503682"/>
                      </a:cubicBezTo>
                      <a:cubicBezTo>
                        <a:pt x="366859" y="498373"/>
                        <a:pt x="369899" y="492305"/>
                        <a:pt x="375217" y="490789"/>
                      </a:cubicBezTo>
                      <a:cubicBezTo>
                        <a:pt x="380536" y="488513"/>
                        <a:pt x="386615" y="486238"/>
                        <a:pt x="391934" y="483204"/>
                      </a:cubicBezTo>
                      <a:cubicBezTo>
                        <a:pt x="394593" y="481687"/>
                        <a:pt x="397443" y="481498"/>
                        <a:pt x="399912" y="482256"/>
                      </a:cubicBezTo>
                      <a:close/>
                      <a:moveTo>
                        <a:pt x="229351" y="474063"/>
                      </a:moveTo>
                      <a:cubicBezTo>
                        <a:pt x="234677" y="477094"/>
                        <a:pt x="240764" y="480126"/>
                        <a:pt x="246091" y="483157"/>
                      </a:cubicBezTo>
                      <a:cubicBezTo>
                        <a:pt x="250656" y="486188"/>
                        <a:pt x="252939" y="492250"/>
                        <a:pt x="250656" y="496797"/>
                      </a:cubicBezTo>
                      <a:cubicBezTo>
                        <a:pt x="248374" y="500586"/>
                        <a:pt x="245330" y="502101"/>
                        <a:pt x="241525" y="502101"/>
                      </a:cubicBezTo>
                      <a:cubicBezTo>
                        <a:pt x="240004" y="502101"/>
                        <a:pt x="238482" y="502101"/>
                        <a:pt x="236960" y="501343"/>
                      </a:cubicBezTo>
                      <a:cubicBezTo>
                        <a:pt x="230872" y="498312"/>
                        <a:pt x="224024" y="494523"/>
                        <a:pt x="218698" y="490735"/>
                      </a:cubicBezTo>
                      <a:cubicBezTo>
                        <a:pt x="214132" y="487703"/>
                        <a:pt x="212610" y="481641"/>
                        <a:pt x="215654" y="477094"/>
                      </a:cubicBezTo>
                      <a:cubicBezTo>
                        <a:pt x="218698" y="471790"/>
                        <a:pt x="224785" y="471032"/>
                        <a:pt x="229351" y="474063"/>
                      </a:cubicBezTo>
                      <a:close/>
                      <a:moveTo>
                        <a:pt x="464745" y="433889"/>
                      </a:moveTo>
                      <a:cubicBezTo>
                        <a:pt x="469298" y="436925"/>
                        <a:pt x="470057" y="443755"/>
                        <a:pt x="466262" y="447550"/>
                      </a:cubicBezTo>
                      <a:cubicBezTo>
                        <a:pt x="461709" y="453622"/>
                        <a:pt x="457155" y="458935"/>
                        <a:pt x="451842" y="463488"/>
                      </a:cubicBezTo>
                      <a:cubicBezTo>
                        <a:pt x="450324" y="465765"/>
                        <a:pt x="447288" y="466524"/>
                        <a:pt x="445012" y="466524"/>
                      </a:cubicBezTo>
                      <a:cubicBezTo>
                        <a:pt x="442735" y="466524"/>
                        <a:pt x="439699" y="465765"/>
                        <a:pt x="438181" y="463488"/>
                      </a:cubicBezTo>
                      <a:cubicBezTo>
                        <a:pt x="433627" y="459694"/>
                        <a:pt x="433627" y="453622"/>
                        <a:pt x="438181" y="449068"/>
                      </a:cubicBezTo>
                      <a:cubicBezTo>
                        <a:pt x="441976" y="444514"/>
                        <a:pt x="446530" y="439961"/>
                        <a:pt x="450324" y="435407"/>
                      </a:cubicBezTo>
                      <a:cubicBezTo>
                        <a:pt x="454119" y="430853"/>
                        <a:pt x="460191" y="430094"/>
                        <a:pt x="464745" y="433889"/>
                      </a:cubicBezTo>
                      <a:close/>
                      <a:moveTo>
                        <a:pt x="49362" y="424740"/>
                      </a:moveTo>
                      <a:cubicBezTo>
                        <a:pt x="56196" y="439150"/>
                        <a:pt x="64550" y="452803"/>
                        <a:pt x="73663" y="464938"/>
                      </a:cubicBezTo>
                      <a:lnTo>
                        <a:pt x="109355" y="464938"/>
                      </a:lnTo>
                      <a:cubicBezTo>
                        <a:pt x="107836" y="461904"/>
                        <a:pt x="106318" y="459629"/>
                        <a:pt x="104039" y="456595"/>
                      </a:cubicBezTo>
                      <a:cubicBezTo>
                        <a:pt x="103280" y="455078"/>
                        <a:pt x="102521" y="453561"/>
                        <a:pt x="101761" y="452044"/>
                      </a:cubicBezTo>
                      <a:cubicBezTo>
                        <a:pt x="99483" y="448252"/>
                        <a:pt x="97205" y="443701"/>
                        <a:pt x="94926" y="439909"/>
                      </a:cubicBezTo>
                      <a:cubicBezTo>
                        <a:pt x="94167" y="438392"/>
                        <a:pt x="93408" y="436875"/>
                        <a:pt x="92648" y="435358"/>
                      </a:cubicBezTo>
                      <a:cubicBezTo>
                        <a:pt x="91129" y="431566"/>
                        <a:pt x="89611" y="428532"/>
                        <a:pt x="88092" y="424740"/>
                      </a:cubicBezTo>
                      <a:close/>
                      <a:moveTo>
                        <a:pt x="161771" y="417898"/>
                      </a:moveTo>
                      <a:cubicBezTo>
                        <a:pt x="166316" y="414864"/>
                        <a:pt x="173134" y="415623"/>
                        <a:pt x="176164" y="420173"/>
                      </a:cubicBezTo>
                      <a:cubicBezTo>
                        <a:pt x="179194" y="425482"/>
                        <a:pt x="183739" y="430790"/>
                        <a:pt x="187527" y="435341"/>
                      </a:cubicBezTo>
                      <a:cubicBezTo>
                        <a:pt x="190557" y="439891"/>
                        <a:pt x="190557" y="446717"/>
                        <a:pt x="186012" y="449750"/>
                      </a:cubicBezTo>
                      <a:cubicBezTo>
                        <a:pt x="183739" y="451267"/>
                        <a:pt x="181466" y="452025"/>
                        <a:pt x="179194" y="452025"/>
                      </a:cubicBezTo>
                      <a:cubicBezTo>
                        <a:pt x="176921" y="452025"/>
                        <a:pt x="173891" y="451267"/>
                        <a:pt x="171619" y="448233"/>
                      </a:cubicBezTo>
                      <a:cubicBezTo>
                        <a:pt x="167074" y="442925"/>
                        <a:pt x="163286" y="437616"/>
                        <a:pt x="159498" y="431549"/>
                      </a:cubicBezTo>
                      <a:cubicBezTo>
                        <a:pt x="155711" y="426998"/>
                        <a:pt x="157226" y="420931"/>
                        <a:pt x="161771" y="417898"/>
                      </a:cubicBezTo>
                      <a:close/>
                      <a:moveTo>
                        <a:pt x="31136" y="373923"/>
                      </a:moveTo>
                      <a:cubicBezTo>
                        <a:pt x="33414" y="384541"/>
                        <a:pt x="37211" y="394401"/>
                        <a:pt x="41008" y="404261"/>
                      </a:cubicBezTo>
                      <a:lnTo>
                        <a:pt x="79738" y="404261"/>
                      </a:lnTo>
                      <a:cubicBezTo>
                        <a:pt x="79738" y="403503"/>
                        <a:pt x="78979" y="401986"/>
                        <a:pt x="78979" y="401227"/>
                      </a:cubicBezTo>
                      <a:cubicBezTo>
                        <a:pt x="78219" y="399710"/>
                        <a:pt x="77460" y="398952"/>
                        <a:pt x="77460" y="397435"/>
                      </a:cubicBezTo>
                      <a:cubicBezTo>
                        <a:pt x="75182" y="391367"/>
                        <a:pt x="73663" y="385300"/>
                        <a:pt x="72144" y="379232"/>
                      </a:cubicBezTo>
                      <a:cubicBezTo>
                        <a:pt x="71385" y="378473"/>
                        <a:pt x="71385" y="378473"/>
                        <a:pt x="71385" y="377715"/>
                      </a:cubicBezTo>
                      <a:cubicBezTo>
                        <a:pt x="71385" y="376956"/>
                        <a:pt x="70625" y="375439"/>
                        <a:pt x="70625" y="373923"/>
                      </a:cubicBezTo>
                      <a:close/>
                      <a:moveTo>
                        <a:pt x="499728" y="361797"/>
                      </a:moveTo>
                      <a:cubicBezTo>
                        <a:pt x="505037" y="363315"/>
                        <a:pt x="508071" y="369384"/>
                        <a:pt x="506554" y="374694"/>
                      </a:cubicBezTo>
                      <a:cubicBezTo>
                        <a:pt x="504279" y="381522"/>
                        <a:pt x="501245" y="387591"/>
                        <a:pt x="498970" y="394418"/>
                      </a:cubicBezTo>
                      <a:cubicBezTo>
                        <a:pt x="497453" y="398211"/>
                        <a:pt x="493661" y="400487"/>
                        <a:pt x="489868" y="400487"/>
                      </a:cubicBezTo>
                      <a:cubicBezTo>
                        <a:pt x="488352" y="400487"/>
                        <a:pt x="486835" y="399729"/>
                        <a:pt x="485318" y="399729"/>
                      </a:cubicBezTo>
                      <a:cubicBezTo>
                        <a:pt x="480767" y="397453"/>
                        <a:pt x="477733" y="391384"/>
                        <a:pt x="480009" y="386073"/>
                      </a:cubicBezTo>
                      <a:cubicBezTo>
                        <a:pt x="483042" y="380004"/>
                        <a:pt x="485318" y="373935"/>
                        <a:pt x="486835" y="367866"/>
                      </a:cubicBezTo>
                      <a:cubicBezTo>
                        <a:pt x="489110" y="362556"/>
                        <a:pt x="494419" y="360280"/>
                        <a:pt x="499728" y="361797"/>
                      </a:cubicBezTo>
                      <a:close/>
                      <a:moveTo>
                        <a:pt x="132907" y="343643"/>
                      </a:moveTo>
                      <a:cubicBezTo>
                        <a:pt x="138227" y="342126"/>
                        <a:pt x="143546" y="345161"/>
                        <a:pt x="145066" y="350471"/>
                      </a:cubicBezTo>
                      <a:cubicBezTo>
                        <a:pt x="146586" y="356540"/>
                        <a:pt x="148865" y="363368"/>
                        <a:pt x="150385" y="368678"/>
                      </a:cubicBezTo>
                      <a:cubicBezTo>
                        <a:pt x="152665" y="373988"/>
                        <a:pt x="149625" y="380057"/>
                        <a:pt x="144306" y="381575"/>
                      </a:cubicBezTo>
                      <a:cubicBezTo>
                        <a:pt x="142786" y="382333"/>
                        <a:pt x="142026" y="382333"/>
                        <a:pt x="141266" y="382333"/>
                      </a:cubicBezTo>
                      <a:cubicBezTo>
                        <a:pt x="136707" y="382333"/>
                        <a:pt x="132907" y="380057"/>
                        <a:pt x="131388" y="375506"/>
                      </a:cubicBezTo>
                      <a:cubicBezTo>
                        <a:pt x="129108" y="368678"/>
                        <a:pt x="126828" y="362609"/>
                        <a:pt x="125309" y="355781"/>
                      </a:cubicBezTo>
                      <a:cubicBezTo>
                        <a:pt x="123789" y="350471"/>
                        <a:pt x="127588" y="344402"/>
                        <a:pt x="132907" y="343643"/>
                      </a:cubicBezTo>
                      <a:close/>
                      <a:moveTo>
                        <a:pt x="21263" y="323864"/>
                      </a:moveTo>
                      <a:cubicBezTo>
                        <a:pt x="22782" y="333724"/>
                        <a:pt x="24301" y="344342"/>
                        <a:pt x="25820" y="354203"/>
                      </a:cubicBezTo>
                      <a:lnTo>
                        <a:pt x="66069" y="354203"/>
                      </a:lnTo>
                      <a:cubicBezTo>
                        <a:pt x="65309" y="348135"/>
                        <a:pt x="63790" y="342826"/>
                        <a:pt x="63031" y="337516"/>
                      </a:cubicBezTo>
                      <a:cubicBezTo>
                        <a:pt x="63031" y="336758"/>
                        <a:pt x="63031" y="336758"/>
                        <a:pt x="63031" y="335999"/>
                      </a:cubicBezTo>
                      <a:cubicBezTo>
                        <a:pt x="63031" y="332207"/>
                        <a:pt x="62272" y="327656"/>
                        <a:pt x="61512" y="323864"/>
                      </a:cubicBezTo>
                      <a:close/>
                      <a:moveTo>
                        <a:pt x="509625" y="282911"/>
                      </a:moveTo>
                      <a:cubicBezTo>
                        <a:pt x="514955" y="282911"/>
                        <a:pt x="519524" y="286704"/>
                        <a:pt x="519524" y="292773"/>
                      </a:cubicBezTo>
                      <a:lnTo>
                        <a:pt x="519524" y="293532"/>
                      </a:lnTo>
                      <a:cubicBezTo>
                        <a:pt x="519524" y="300360"/>
                        <a:pt x="519524" y="307187"/>
                        <a:pt x="518763" y="313256"/>
                      </a:cubicBezTo>
                      <a:cubicBezTo>
                        <a:pt x="518763" y="318567"/>
                        <a:pt x="514194" y="323118"/>
                        <a:pt x="508863" y="323118"/>
                      </a:cubicBezTo>
                      <a:cubicBezTo>
                        <a:pt x="508102" y="323118"/>
                        <a:pt x="508102" y="323118"/>
                        <a:pt x="508102" y="322360"/>
                      </a:cubicBezTo>
                      <a:cubicBezTo>
                        <a:pt x="502010" y="322360"/>
                        <a:pt x="498202" y="317808"/>
                        <a:pt x="498964" y="311739"/>
                      </a:cubicBezTo>
                      <a:cubicBezTo>
                        <a:pt x="498964" y="305670"/>
                        <a:pt x="498964" y="299601"/>
                        <a:pt x="498964" y="293532"/>
                      </a:cubicBezTo>
                      <a:cubicBezTo>
                        <a:pt x="498964" y="287463"/>
                        <a:pt x="503533" y="282911"/>
                        <a:pt x="509625" y="282911"/>
                      </a:cubicBezTo>
                      <a:close/>
                      <a:moveTo>
                        <a:pt x="20504" y="273047"/>
                      </a:moveTo>
                      <a:cubicBezTo>
                        <a:pt x="20504" y="279873"/>
                        <a:pt x="19744" y="286699"/>
                        <a:pt x="19744" y="293525"/>
                      </a:cubicBezTo>
                      <a:cubicBezTo>
                        <a:pt x="19744" y="296559"/>
                        <a:pt x="20504" y="300352"/>
                        <a:pt x="20504" y="303385"/>
                      </a:cubicBezTo>
                      <a:lnTo>
                        <a:pt x="60753" y="303385"/>
                      </a:lnTo>
                      <a:cubicBezTo>
                        <a:pt x="60753" y="300352"/>
                        <a:pt x="60753" y="296559"/>
                        <a:pt x="60753" y="293525"/>
                      </a:cubicBezTo>
                      <a:cubicBezTo>
                        <a:pt x="60753" y="286699"/>
                        <a:pt x="60753" y="279873"/>
                        <a:pt x="61512" y="273805"/>
                      </a:cubicBezTo>
                      <a:cubicBezTo>
                        <a:pt x="61512" y="273047"/>
                        <a:pt x="61512" y="273047"/>
                        <a:pt x="61512" y="273047"/>
                      </a:cubicBezTo>
                      <a:close/>
                      <a:moveTo>
                        <a:pt x="129811" y="263173"/>
                      </a:moveTo>
                      <a:cubicBezTo>
                        <a:pt x="135111" y="263932"/>
                        <a:pt x="138897" y="268484"/>
                        <a:pt x="138897" y="274553"/>
                      </a:cubicBezTo>
                      <a:cubicBezTo>
                        <a:pt x="138140" y="280622"/>
                        <a:pt x="138140" y="286691"/>
                        <a:pt x="138140" y="292760"/>
                      </a:cubicBezTo>
                      <a:lnTo>
                        <a:pt x="138140" y="293518"/>
                      </a:lnTo>
                      <a:cubicBezTo>
                        <a:pt x="138140" y="298829"/>
                        <a:pt x="133597" y="303380"/>
                        <a:pt x="128297" y="303380"/>
                      </a:cubicBezTo>
                      <a:cubicBezTo>
                        <a:pt x="122997" y="303380"/>
                        <a:pt x="118454" y="299587"/>
                        <a:pt x="117697" y="294277"/>
                      </a:cubicBezTo>
                      <a:lnTo>
                        <a:pt x="117697" y="293518"/>
                      </a:lnTo>
                      <a:cubicBezTo>
                        <a:pt x="117697" y="286691"/>
                        <a:pt x="118454" y="279863"/>
                        <a:pt x="118454" y="273035"/>
                      </a:cubicBezTo>
                      <a:cubicBezTo>
                        <a:pt x="119211" y="266966"/>
                        <a:pt x="123754" y="263173"/>
                        <a:pt x="129811" y="263173"/>
                      </a:cubicBezTo>
                      <a:close/>
                      <a:moveTo>
                        <a:pt x="28098" y="222230"/>
                      </a:moveTo>
                      <a:cubicBezTo>
                        <a:pt x="25820" y="232090"/>
                        <a:pt x="24301" y="242708"/>
                        <a:pt x="22782" y="252568"/>
                      </a:cubicBezTo>
                      <a:lnTo>
                        <a:pt x="63031" y="252568"/>
                      </a:lnTo>
                      <a:cubicBezTo>
                        <a:pt x="63031" y="251810"/>
                        <a:pt x="63031" y="251052"/>
                        <a:pt x="63031" y="250293"/>
                      </a:cubicBezTo>
                      <a:cubicBezTo>
                        <a:pt x="63031" y="250293"/>
                        <a:pt x="63031" y="249535"/>
                        <a:pt x="63031" y="249535"/>
                      </a:cubicBezTo>
                      <a:cubicBezTo>
                        <a:pt x="64550" y="242708"/>
                        <a:pt x="65309" y="236641"/>
                        <a:pt x="66828" y="229815"/>
                      </a:cubicBezTo>
                      <a:cubicBezTo>
                        <a:pt x="66828" y="229056"/>
                        <a:pt x="66828" y="227539"/>
                        <a:pt x="67588" y="226022"/>
                      </a:cubicBezTo>
                      <a:cubicBezTo>
                        <a:pt x="67588" y="225264"/>
                        <a:pt x="67588" y="223747"/>
                        <a:pt x="68347" y="222230"/>
                      </a:cubicBezTo>
                      <a:close/>
                      <a:moveTo>
                        <a:pt x="492894" y="204013"/>
                      </a:moveTo>
                      <a:cubicBezTo>
                        <a:pt x="498219" y="202497"/>
                        <a:pt x="504304" y="205530"/>
                        <a:pt x="505825" y="210836"/>
                      </a:cubicBezTo>
                      <a:cubicBezTo>
                        <a:pt x="508108" y="216901"/>
                        <a:pt x="510390" y="223724"/>
                        <a:pt x="511911" y="230547"/>
                      </a:cubicBezTo>
                      <a:cubicBezTo>
                        <a:pt x="513432" y="235854"/>
                        <a:pt x="509629" y="241161"/>
                        <a:pt x="504304" y="242677"/>
                      </a:cubicBezTo>
                      <a:cubicBezTo>
                        <a:pt x="503543" y="243435"/>
                        <a:pt x="502783" y="243435"/>
                        <a:pt x="502022" y="243435"/>
                      </a:cubicBezTo>
                      <a:cubicBezTo>
                        <a:pt x="497458" y="243435"/>
                        <a:pt x="493655" y="240403"/>
                        <a:pt x="492133" y="235854"/>
                      </a:cubicBezTo>
                      <a:cubicBezTo>
                        <a:pt x="490612" y="229031"/>
                        <a:pt x="489091" y="222966"/>
                        <a:pt x="486809" y="216901"/>
                      </a:cubicBezTo>
                      <a:cubicBezTo>
                        <a:pt x="485287" y="211595"/>
                        <a:pt x="487569" y="206288"/>
                        <a:pt x="492894" y="204013"/>
                      </a:cubicBezTo>
                      <a:close/>
                      <a:moveTo>
                        <a:pt x="151873" y="186619"/>
                      </a:moveTo>
                      <a:cubicBezTo>
                        <a:pt x="157203" y="188895"/>
                        <a:pt x="159488" y="194964"/>
                        <a:pt x="157203" y="200274"/>
                      </a:cubicBezTo>
                      <a:cubicBezTo>
                        <a:pt x="154919" y="205585"/>
                        <a:pt x="152634" y="211654"/>
                        <a:pt x="150350" y="217723"/>
                      </a:cubicBezTo>
                      <a:cubicBezTo>
                        <a:pt x="148827" y="222274"/>
                        <a:pt x="145019" y="224550"/>
                        <a:pt x="140450" y="224550"/>
                      </a:cubicBezTo>
                      <a:cubicBezTo>
                        <a:pt x="139689" y="224550"/>
                        <a:pt x="138927" y="224550"/>
                        <a:pt x="137404" y="224550"/>
                      </a:cubicBezTo>
                      <a:cubicBezTo>
                        <a:pt x="132074" y="222274"/>
                        <a:pt x="129028" y="216964"/>
                        <a:pt x="131312" y="211654"/>
                      </a:cubicBezTo>
                      <a:cubicBezTo>
                        <a:pt x="133597" y="204826"/>
                        <a:pt x="135881" y="197998"/>
                        <a:pt x="138927" y="191929"/>
                      </a:cubicBezTo>
                      <a:cubicBezTo>
                        <a:pt x="141212" y="186619"/>
                        <a:pt x="147304" y="184343"/>
                        <a:pt x="151873" y="186619"/>
                      </a:cubicBezTo>
                      <a:close/>
                      <a:moveTo>
                        <a:pt x="218736" y="186536"/>
                      </a:moveTo>
                      <a:lnTo>
                        <a:pt x="281780" y="186536"/>
                      </a:lnTo>
                      <a:cubicBezTo>
                        <a:pt x="288616" y="186536"/>
                        <a:pt x="292414" y="190330"/>
                        <a:pt x="292414" y="196401"/>
                      </a:cubicBezTo>
                      <a:cubicBezTo>
                        <a:pt x="292414" y="202471"/>
                        <a:pt x="288616" y="207024"/>
                        <a:pt x="281780" y="207024"/>
                      </a:cubicBezTo>
                      <a:lnTo>
                        <a:pt x="264310" y="207024"/>
                      </a:lnTo>
                      <a:lnTo>
                        <a:pt x="322037" y="294288"/>
                      </a:lnTo>
                      <a:lnTo>
                        <a:pt x="379004" y="207024"/>
                      </a:lnTo>
                      <a:lnTo>
                        <a:pt x="361534" y="207024"/>
                      </a:lnTo>
                      <a:cubicBezTo>
                        <a:pt x="355457" y="207024"/>
                        <a:pt x="351659" y="202471"/>
                        <a:pt x="351659" y="196401"/>
                      </a:cubicBezTo>
                      <a:cubicBezTo>
                        <a:pt x="351659" y="190330"/>
                        <a:pt x="355457" y="186536"/>
                        <a:pt x="361534" y="186536"/>
                      </a:cubicBezTo>
                      <a:lnTo>
                        <a:pt x="425337" y="186536"/>
                      </a:lnTo>
                      <a:cubicBezTo>
                        <a:pt x="431413" y="186536"/>
                        <a:pt x="435211" y="190330"/>
                        <a:pt x="435211" y="196401"/>
                      </a:cubicBezTo>
                      <a:cubicBezTo>
                        <a:pt x="435211" y="202471"/>
                        <a:pt x="431413" y="207024"/>
                        <a:pt x="425337" y="207024"/>
                      </a:cubicBezTo>
                      <a:lnTo>
                        <a:pt x="405588" y="207024"/>
                      </a:lnTo>
                      <a:cubicBezTo>
                        <a:pt x="404069" y="207024"/>
                        <a:pt x="402550" y="207024"/>
                        <a:pt x="401031" y="209301"/>
                      </a:cubicBezTo>
                      <a:lnTo>
                        <a:pt x="337987" y="307947"/>
                      </a:lnTo>
                      <a:lnTo>
                        <a:pt x="373687" y="307947"/>
                      </a:lnTo>
                      <a:cubicBezTo>
                        <a:pt x="380523" y="307947"/>
                        <a:pt x="384321" y="311741"/>
                        <a:pt x="384321" y="317812"/>
                      </a:cubicBezTo>
                      <a:cubicBezTo>
                        <a:pt x="384321" y="324641"/>
                        <a:pt x="380523" y="328435"/>
                        <a:pt x="373687" y="328435"/>
                      </a:cubicBezTo>
                      <a:lnTo>
                        <a:pt x="331911" y="328435"/>
                      </a:lnTo>
                      <a:lnTo>
                        <a:pt x="331911" y="338300"/>
                      </a:lnTo>
                      <a:lnTo>
                        <a:pt x="373687" y="338300"/>
                      </a:lnTo>
                      <a:cubicBezTo>
                        <a:pt x="380523" y="338300"/>
                        <a:pt x="384321" y="342094"/>
                        <a:pt x="384321" y="348164"/>
                      </a:cubicBezTo>
                      <a:cubicBezTo>
                        <a:pt x="384321" y="354994"/>
                        <a:pt x="380523" y="358788"/>
                        <a:pt x="373687" y="358788"/>
                      </a:cubicBezTo>
                      <a:lnTo>
                        <a:pt x="331911" y="358788"/>
                      </a:lnTo>
                      <a:lnTo>
                        <a:pt x="331911" y="399005"/>
                      </a:lnTo>
                      <a:lnTo>
                        <a:pt x="355457" y="399005"/>
                      </a:lnTo>
                      <a:cubicBezTo>
                        <a:pt x="361534" y="399005"/>
                        <a:pt x="365332" y="402799"/>
                        <a:pt x="365332" y="408870"/>
                      </a:cubicBezTo>
                      <a:cubicBezTo>
                        <a:pt x="365332" y="415699"/>
                        <a:pt x="361534" y="419493"/>
                        <a:pt x="355457" y="419493"/>
                      </a:cubicBezTo>
                      <a:lnTo>
                        <a:pt x="288616" y="419493"/>
                      </a:lnTo>
                      <a:cubicBezTo>
                        <a:pt x="282539" y="419493"/>
                        <a:pt x="278742" y="415699"/>
                        <a:pt x="278742" y="408870"/>
                      </a:cubicBezTo>
                      <a:cubicBezTo>
                        <a:pt x="278742" y="402799"/>
                        <a:pt x="282539" y="399005"/>
                        <a:pt x="288616" y="399005"/>
                      </a:cubicBezTo>
                      <a:lnTo>
                        <a:pt x="312162" y="399005"/>
                      </a:lnTo>
                      <a:lnTo>
                        <a:pt x="312162" y="358788"/>
                      </a:lnTo>
                      <a:lnTo>
                        <a:pt x="270386" y="358788"/>
                      </a:lnTo>
                      <a:cubicBezTo>
                        <a:pt x="264310" y="358788"/>
                        <a:pt x="259752" y="354994"/>
                        <a:pt x="259752" y="348164"/>
                      </a:cubicBezTo>
                      <a:cubicBezTo>
                        <a:pt x="259752" y="342094"/>
                        <a:pt x="264310" y="338300"/>
                        <a:pt x="270386" y="338300"/>
                      </a:cubicBezTo>
                      <a:lnTo>
                        <a:pt x="312162" y="338300"/>
                      </a:lnTo>
                      <a:lnTo>
                        <a:pt x="312162" y="328435"/>
                      </a:lnTo>
                      <a:lnTo>
                        <a:pt x="270386" y="328435"/>
                      </a:lnTo>
                      <a:cubicBezTo>
                        <a:pt x="264310" y="328435"/>
                        <a:pt x="259752" y="324641"/>
                        <a:pt x="259752" y="317812"/>
                      </a:cubicBezTo>
                      <a:cubicBezTo>
                        <a:pt x="259752" y="311741"/>
                        <a:pt x="264310" y="307947"/>
                        <a:pt x="270386" y="307947"/>
                      </a:cubicBezTo>
                      <a:lnTo>
                        <a:pt x="305326" y="307947"/>
                      </a:lnTo>
                      <a:lnTo>
                        <a:pt x="242283" y="209301"/>
                      </a:lnTo>
                      <a:cubicBezTo>
                        <a:pt x="241523" y="207024"/>
                        <a:pt x="240004" y="207024"/>
                        <a:pt x="238485" y="207024"/>
                      </a:cubicBezTo>
                      <a:lnTo>
                        <a:pt x="218736" y="207024"/>
                      </a:lnTo>
                      <a:cubicBezTo>
                        <a:pt x="211900" y="207024"/>
                        <a:pt x="208102" y="202471"/>
                        <a:pt x="208102" y="196401"/>
                      </a:cubicBezTo>
                      <a:cubicBezTo>
                        <a:pt x="208102" y="190330"/>
                        <a:pt x="211900" y="186536"/>
                        <a:pt x="218736" y="186536"/>
                      </a:cubicBezTo>
                      <a:close/>
                      <a:moveTo>
                        <a:pt x="44805" y="172171"/>
                      </a:moveTo>
                      <a:cubicBezTo>
                        <a:pt x="41008" y="182031"/>
                        <a:pt x="37211" y="191891"/>
                        <a:pt x="33414" y="202510"/>
                      </a:cubicBezTo>
                      <a:lnTo>
                        <a:pt x="73663" y="202510"/>
                      </a:lnTo>
                      <a:cubicBezTo>
                        <a:pt x="74422" y="197959"/>
                        <a:pt x="75941" y="193408"/>
                        <a:pt x="77460" y="188858"/>
                      </a:cubicBezTo>
                      <a:cubicBezTo>
                        <a:pt x="77460" y="188099"/>
                        <a:pt x="78219" y="186582"/>
                        <a:pt x="78979" y="185065"/>
                      </a:cubicBezTo>
                      <a:cubicBezTo>
                        <a:pt x="80498" y="180514"/>
                        <a:pt x="82016" y="175963"/>
                        <a:pt x="83535" y="172171"/>
                      </a:cubicBezTo>
                      <a:close/>
                      <a:moveTo>
                        <a:pt x="451103" y="136487"/>
                      </a:moveTo>
                      <a:cubicBezTo>
                        <a:pt x="455664" y="132683"/>
                        <a:pt x="461746" y="133444"/>
                        <a:pt x="465547" y="138009"/>
                      </a:cubicBezTo>
                      <a:cubicBezTo>
                        <a:pt x="470108" y="143335"/>
                        <a:pt x="473909" y="148661"/>
                        <a:pt x="477709" y="154748"/>
                      </a:cubicBezTo>
                      <a:cubicBezTo>
                        <a:pt x="481510" y="159313"/>
                        <a:pt x="479990" y="165400"/>
                        <a:pt x="475429" y="168444"/>
                      </a:cubicBezTo>
                      <a:cubicBezTo>
                        <a:pt x="473909" y="169966"/>
                        <a:pt x="471628" y="169966"/>
                        <a:pt x="469347" y="169966"/>
                      </a:cubicBezTo>
                      <a:cubicBezTo>
                        <a:pt x="466307" y="169966"/>
                        <a:pt x="463266" y="168444"/>
                        <a:pt x="460986" y="166161"/>
                      </a:cubicBezTo>
                      <a:cubicBezTo>
                        <a:pt x="457945" y="160835"/>
                        <a:pt x="454144" y="155509"/>
                        <a:pt x="449583" y="150183"/>
                      </a:cubicBezTo>
                      <a:cubicBezTo>
                        <a:pt x="446542" y="146379"/>
                        <a:pt x="446542" y="139531"/>
                        <a:pt x="451103" y="136487"/>
                      </a:cubicBezTo>
                      <a:close/>
                      <a:moveTo>
                        <a:pt x="185242" y="122835"/>
                      </a:moveTo>
                      <a:cubicBezTo>
                        <a:pt x="189040" y="119037"/>
                        <a:pt x="195876" y="119037"/>
                        <a:pt x="199674" y="122835"/>
                      </a:cubicBezTo>
                      <a:cubicBezTo>
                        <a:pt x="203472" y="126632"/>
                        <a:pt x="203472" y="132709"/>
                        <a:pt x="199674" y="137266"/>
                      </a:cubicBezTo>
                      <a:cubicBezTo>
                        <a:pt x="195117" y="141823"/>
                        <a:pt x="191319" y="146381"/>
                        <a:pt x="186762" y="150938"/>
                      </a:cubicBezTo>
                      <a:cubicBezTo>
                        <a:pt x="185242" y="153976"/>
                        <a:pt x="182204" y="154736"/>
                        <a:pt x="179166" y="154736"/>
                      </a:cubicBezTo>
                      <a:cubicBezTo>
                        <a:pt x="176887" y="154736"/>
                        <a:pt x="174609" y="153976"/>
                        <a:pt x="173090" y="152457"/>
                      </a:cubicBezTo>
                      <a:cubicBezTo>
                        <a:pt x="168532" y="149419"/>
                        <a:pt x="167773" y="142583"/>
                        <a:pt x="171571" y="138026"/>
                      </a:cubicBezTo>
                      <a:cubicBezTo>
                        <a:pt x="176128" y="132709"/>
                        <a:pt x="180685" y="127392"/>
                        <a:pt x="185242" y="122835"/>
                      </a:cubicBezTo>
                      <a:close/>
                      <a:moveTo>
                        <a:pt x="81257" y="111494"/>
                      </a:moveTo>
                      <a:cubicBezTo>
                        <a:pt x="71385" y="123629"/>
                        <a:pt x="62272" y="137282"/>
                        <a:pt x="54677" y="151692"/>
                      </a:cubicBezTo>
                      <a:lnTo>
                        <a:pt x="92648" y="151692"/>
                      </a:lnTo>
                      <a:lnTo>
                        <a:pt x="92648" y="150934"/>
                      </a:lnTo>
                      <a:cubicBezTo>
                        <a:pt x="93408" y="149417"/>
                        <a:pt x="94167" y="147900"/>
                        <a:pt x="94926" y="146383"/>
                      </a:cubicBezTo>
                      <a:cubicBezTo>
                        <a:pt x="97205" y="142591"/>
                        <a:pt x="99483" y="138799"/>
                        <a:pt x="101761" y="135006"/>
                      </a:cubicBezTo>
                      <a:cubicBezTo>
                        <a:pt x="102521" y="133489"/>
                        <a:pt x="103280" y="131972"/>
                        <a:pt x="104039" y="130455"/>
                      </a:cubicBezTo>
                      <a:cubicBezTo>
                        <a:pt x="107077" y="125905"/>
                        <a:pt x="110115" y="121354"/>
                        <a:pt x="113152" y="116803"/>
                      </a:cubicBezTo>
                      <a:cubicBezTo>
                        <a:pt x="113912" y="114528"/>
                        <a:pt x="115431" y="113011"/>
                        <a:pt x="116190" y="111494"/>
                      </a:cubicBezTo>
                      <a:close/>
                      <a:moveTo>
                        <a:pt x="400213" y="85002"/>
                      </a:moveTo>
                      <a:cubicBezTo>
                        <a:pt x="406282" y="88033"/>
                        <a:pt x="412351" y="91822"/>
                        <a:pt x="418420" y="95611"/>
                      </a:cubicBezTo>
                      <a:cubicBezTo>
                        <a:pt x="422972" y="98642"/>
                        <a:pt x="424489" y="104704"/>
                        <a:pt x="421455" y="109251"/>
                      </a:cubicBezTo>
                      <a:cubicBezTo>
                        <a:pt x="419179" y="112282"/>
                        <a:pt x="416144" y="113798"/>
                        <a:pt x="413110" y="113798"/>
                      </a:cubicBezTo>
                      <a:cubicBezTo>
                        <a:pt x="410834" y="113798"/>
                        <a:pt x="409317" y="113798"/>
                        <a:pt x="407800" y="112282"/>
                      </a:cubicBezTo>
                      <a:cubicBezTo>
                        <a:pt x="402489" y="109251"/>
                        <a:pt x="396420" y="106220"/>
                        <a:pt x="391110" y="103189"/>
                      </a:cubicBezTo>
                      <a:cubicBezTo>
                        <a:pt x="385799" y="100915"/>
                        <a:pt x="384282" y="94853"/>
                        <a:pt x="386558" y="89549"/>
                      </a:cubicBezTo>
                      <a:cubicBezTo>
                        <a:pt x="388834" y="84244"/>
                        <a:pt x="394903" y="82729"/>
                        <a:pt x="400213" y="85002"/>
                      </a:cubicBezTo>
                      <a:close/>
                      <a:moveTo>
                        <a:pt x="255897" y="76571"/>
                      </a:moveTo>
                      <a:cubicBezTo>
                        <a:pt x="261215" y="75053"/>
                        <a:pt x="266534" y="77330"/>
                        <a:pt x="268814" y="82644"/>
                      </a:cubicBezTo>
                      <a:cubicBezTo>
                        <a:pt x="271093" y="87958"/>
                        <a:pt x="268054" y="94032"/>
                        <a:pt x="262735" y="95550"/>
                      </a:cubicBezTo>
                      <a:cubicBezTo>
                        <a:pt x="257416" y="97827"/>
                        <a:pt x="251338" y="100864"/>
                        <a:pt x="245259" y="103141"/>
                      </a:cubicBezTo>
                      <a:cubicBezTo>
                        <a:pt x="243739" y="103901"/>
                        <a:pt x="242219" y="104660"/>
                        <a:pt x="240700" y="104660"/>
                      </a:cubicBezTo>
                      <a:cubicBezTo>
                        <a:pt x="237660" y="104660"/>
                        <a:pt x="233861" y="102382"/>
                        <a:pt x="231582" y="99346"/>
                      </a:cubicBezTo>
                      <a:cubicBezTo>
                        <a:pt x="229302" y="94032"/>
                        <a:pt x="231582" y="87958"/>
                        <a:pt x="236141" y="85681"/>
                      </a:cubicBezTo>
                      <a:cubicBezTo>
                        <a:pt x="242979" y="81885"/>
                        <a:pt x="249058" y="79608"/>
                        <a:pt x="255897" y="76571"/>
                      </a:cubicBezTo>
                      <a:close/>
                      <a:moveTo>
                        <a:pt x="318232" y="65184"/>
                      </a:moveTo>
                      <a:lnTo>
                        <a:pt x="318990" y="65184"/>
                      </a:lnTo>
                      <a:cubicBezTo>
                        <a:pt x="325813" y="65184"/>
                        <a:pt x="332636" y="65944"/>
                        <a:pt x="339459" y="66705"/>
                      </a:cubicBezTo>
                      <a:cubicBezTo>
                        <a:pt x="344766" y="67465"/>
                        <a:pt x="349314" y="72028"/>
                        <a:pt x="348556" y="78111"/>
                      </a:cubicBezTo>
                      <a:cubicBezTo>
                        <a:pt x="347798" y="83435"/>
                        <a:pt x="343249" y="87237"/>
                        <a:pt x="337943" y="87237"/>
                      </a:cubicBezTo>
                      <a:cubicBezTo>
                        <a:pt x="337943" y="87237"/>
                        <a:pt x="337184" y="86476"/>
                        <a:pt x="337184" y="86476"/>
                      </a:cubicBezTo>
                      <a:cubicBezTo>
                        <a:pt x="331120" y="85716"/>
                        <a:pt x="325055" y="85716"/>
                        <a:pt x="318990" y="85716"/>
                      </a:cubicBezTo>
                      <a:cubicBezTo>
                        <a:pt x="312925" y="85716"/>
                        <a:pt x="308376" y="81153"/>
                        <a:pt x="308376" y="75830"/>
                      </a:cubicBezTo>
                      <a:cubicBezTo>
                        <a:pt x="308376" y="69746"/>
                        <a:pt x="312925" y="65184"/>
                        <a:pt x="318232" y="65184"/>
                      </a:cubicBezTo>
                      <a:close/>
                      <a:moveTo>
                        <a:pt x="133656" y="60677"/>
                      </a:moveTo>
                      <a:cubicBezTo>
                        <a:pt x="121506" y="69778"/>
                        <a:pt x="109355" y="79638"/>
                        <a:pt x="98723" y="91015"/>
                      </a:cubicBezTo>
                      <a:lnTo>
                        <a:pt x="132138" y="91015"/>
                      </a:lnTo>
                      <a:cubicBezTo>
                        <a:pt x="133656" y="89498"/>
                        <a:pt x="135175" y="87223"/>
                        <a:pt x="136694" y="85706"/>
                      </a:cubicBezTo>
                      <a:cubicBezTo>
                        <a:pt x="138213" y="83431"/>
                        <a:pt x="140491" y="81155"/>
                        <a:pt x="142010" y="79638"/>
                      </a:cubicBezTo>
                      <a:cubicBezTo>
                        <a:pt x="144288" y="77363"/>
                        <a:pt x="146566" y="75088"/>
                        <a:pt x="148085" y="73571"/>
                      </a:cubicBezTo>
                      <a:cubicBezTo>
                        <a:pt x="150364" y="71295"/>
                        <a:pt x="151882" y="69020"/>
                        <a:pt x="154161" y="67503"/>
                      </a:cubicBezTo>
                      <a:cubicBezTo>
                        <a:pt x="156439" y="65228"/>
                        <a:pt x="159477" y="62952"/>
                        <a:pt x="161755" y="60677"/>
                      </a:cubicBezTo>
                      <a:close/>
                      <a:moveTo>
                        <a:pt x="214914" y="25029"/>
                      </a:moveTo>
                      <a:cubicBezTo>
                        <a:pt x="198966" y="28063"/>
                        <a:pt x="183018" y="33372"/>
                        <a:pt x="168589" y="40198"/>
                      </a:cubicBezTo>
                      <a:lnTo>
                        <a:pt x="188334" y="40198"/>
                      </a:lnTo>
                      <a:cubicBezTo>
                        <a:pt x="190612" y="38681"/>
                        <a:pt x="193650" y="37164"/>
                        <a:pt x="196688" y="34889"/>
                      </a:cubicBezTo>
                      <a:cubicBezTo>
                        <a:pt x="198207" y="34131"/>
                        <a:pt x="199725" y="32614"/>
                        <a:pt x="202004" y="31855"/>
                      </a:cubicBezTo>
                      <a:cubicBezTo>
                        <a:pt x="205041" y="30338"/>
                        <a:pt x="208079" y="28063"/>
                        <a:pt x="211877" y="26546"/>
                      </a:cubicBezTo>
                      <a:cubicBezTo>
                        <a:pt x="212636" y="25787"/>
                        <a:pt x="214155" y="25029"/>
                        <a:pt x="214914" y="25029"/>
                      </a:cubicBezTo>
                      <a:close/>
                      <a:moveTo>
                        <a:pt x="318954" y="20478"/>
                      </a:moveTo>
                      <a:cubicBezTo>
                        <a:pt x="310600" y="20478"/>
                        <a:pt x="303006" y="20478"/>
                        <a:pt x="294653" y="21237"/>
                      </a:cubicBezTo>
                      <a:lnTo>
                        <a:pt x="290855" y="21995"/>
                      </a:lnTo>
                      <a:cubicBezTo>
                        <a:pt x="290096" y="21995"/>
                        <a:pt x="290096" y="21995"/>
                        <a:pt x="289337" y="22754"/>
                      </a:cubicBezTo>
                      <a:cubicBezTo>
                        <a:pt x="285540" y="22754"/>
                        <a:pt x="282502" y="23512"/>
                        <a:pt x="278705" y="24271"/>
                      </a:cubicBezTo>
                      <a:cubicBezTo>
                        <a:pt x="278705" y="24271"/>
                        <a:pt x="278705" y="24271"/>
                        <a:pt x="277945" y="24271"/>
                      </a:cubicBezTo>
                      <a:cubicBezTo>
                        <a:pt x="274908" y="25029"/>
                        <a:pt x="271111" y="25787"/>
                        <a:pt x="268073" y="26546"/>
                      </a:cubicBezTo>
                      <a:cubicBezTo>
                        <a:pt x="267314" y="26546"/>
                        <a:pt x="267314" y="26546"/>
                        <a:pt x="266554" y="26546"/>
                      </a:cubicBezTo>
                      <a:cubicBezTo>
                        <a:pt x="263517" y="27304"/>
                        <a:pt x="260479" y="28821"/>
                        <a:pt x="257441" y="29580"/>
                      </a:cubicBezTo>
                      <a:cubicBezTo>
                        <a:pt x="256682" y="29580"/>
                        <a:pt x="255922" y="30338"/>
                        <a:pt x="254404" y="30338"/>
                      </a:cubicBezTo>
                      <a:cubicBezTo>
                        <a:pt x="252125" y="31097"/>
                        <a:pt x="249847" y="31855"/>
                        <a:pt x="246810" y="32614"/>
                      </a:cubicBezTo>
                      <a:cubicBezTo>
                        <a:pt x="245291" y="33372"/>
                        <a:pt x="243012" y="34131"/>
                        <a:pt x="240734" y="35648"/>
                      </a:cubicBezTo>
                      <a:cubicBezTo>
                        <a:pt x="239215" y="35648"/>
                        <a:pt x="238456" y="36406"/>
                        <a:pt x="236937" y="37164"/>
                      </a:cubicBezTo>
                      <a:cubicBezTo>
                        <a:pt x="182259" y="59918"/>
                        <a:pt x="136694" y="105426"/>
                        <a:pt x="109355" y="163069"/>
                      </a:cubicBezTo>
                      <a:cubicBezTo>
                        <a:pt x="109355" y="163828"/>
                        <a:pt x="109355" y="163828"/>
                        <a:pt x="109355" y="164586"/>
                      </a:cubicBezTo>
                      <a:cubicBezTo>
                        <a:pt x="107836" y="167620"/>
                        <a:pt x="106318" y="170654"/>
                        <a:pt x="104799" y="174446"/>
                      </a:cubicBezTo>
                      <a:cubicBezTo>
                        <a:pt x="104039" y="175205"/>
                        <a:pt x="103280" y="176722"/>
                        <a:pt x="103280" y="178239"/>
                      </a:cubicBezTo>
                      <a:cubicBezTo>
                        <a:pt x="101761" y="180514"/>
                        <a:pt x="101002" y="182789"/>
                        <a:pt x="100242" y="185823"/>
                      </a:cubicBezTo>
                      <a:cubicBezTo>
                        <a:pt x="99483" y="187341"/>
                        <a:pt x="98723" y="188858"/>
                        <a:pt x="97964" y="190374"/>
                      </a:cubicBezTo>
                      <a:cubicBezTo>
                        <a:pt x="97205" y="192650"/>
                        <a:pt x="96445" y="194925"/>
                        <a:pt x="95686" y="197201"/>
                      </a:cubicBezTo>
                      <a:cubicBezTo>
                        <a:pt x="95686" y="199476"/>
                        <a:pt x="94926" y="200993"/>
                        <a:pt x="94167" y="203268"/>
                      </a:cubicBezTo>
                      <a:cubicBezTo>
                        <a:pt x="93408" y="204785"/>
                        <a:pt x="92648" y="207061"/>
                        <a:pt x="92648" y="209336"/>
                      </a:cubicBezTo>
                      <a:cubicBezTo>
                        <a:pt x="91889" y="211611"/>
                        <a:pt x="91129" y="213128"/>
                        <a:pt x="90370" y="215404"/>
                      </a:cubicBezTo>
                      <a:cubicBezTo>
                        <a:pt x="90370" y="217679"/>
                        <a:pt x="89611" y="219955"/>
                        <a:pt x="88851" y="221471"/>
                      </a:cubicBezTo>
                      <a:cubicBezTo>
                        <a:pt x="88851" y="223747"/>
                        <a:pt x="88092" y="226022"/>
                        <a:pt x="87332" y="227539"/>
                      </a:cubicBezTo>
                      <a:cubicBezTo>
                        <a:pt x="87332" y="229815"/>
                        <a:pt x="86573" y="232090"/>
                        <a:pt x="86573" y="234365"/>
                      </a:cubicBezTo>
                      <a:cubicBezTo>
                        <a:pt x="85813" y="236641"/>
                        <a:pt x="85813" y="238158"/>
                        <a:pt x="85054" y="240433"/>
                      </a:cubicBezTo>
                      <a:cubicBezTo>
                        <a:pt x="85054" y="242708"/>
                        <a:pt x="84295" y="244984"/>
                        <a:pt x="84295" y="247259"/>
                      </a:cubicBezTo>
                      <a:cubicBezTo>
                        <a:pt x="83535" y="249535"/>
                        <a:pt x="83535" y="251810"/>
                        <a:pt x="83535" y="253327"/>
                      </a:cubicBezTo>
                      <a:cubicBezTo>
                        <a:pt x="82776" y="255602"/>
                        <a:pt x="82776" y="258636"/>
                        <a:pt x="82776" y="260912"/>
                      </a:cubicBezTo>
                      <a:cubicBezTo>
                        <a:pt x="82016" y="262428"/>
                        <a:pt x="82016" y="264704"/>
                        <a:pt x="82016" y="266221"/>
                      </a:cubicBezTo>
                      <a:cubicBezTo>
                        <a:pt x="82016" y="269255"/>
                        <a:pt x="81257" y="272288"/>
                        <a:pt x="81257" y="275322"/>
                      </a:cubicBezTo>
                      <a:cubicBezTo>
                        <a:pt x="81257" y="276839"/>
                        <a:pt x="81257" y="278356"/>
                        <a:pt x="81257" y="279873"/>
                      </a:cubicBezTo>
                      <a:cubicBezTo>
                        <a:pt x="80498" y="284424"/>
                        <a:pt x="80498" y="288975"/>
                        <a:pt x="80498" y="293525"/>
                      </a:cubicBezTo>
                      <a:cubicBezTo>
                        <a:pt x="80498" y="298076"/>
                        <a:pt x="80498" y="302627"/>
                        <a:pt x="81257" y="306419"/>
                      </a:cubicBezTo>
                      <a:cubicBezTo>
                        <a:pt x="81257" y="308695"/>
                        <a:pt x="81257" y="310212"/>
                        <a:pt x="81257" y="311729"/>
                      </a:cubicBezTo>
                      <a:cubicBezTo>
                        <a:pt x="81257" y="314004"/>
                        <a:pt x="81257" y="317038"/>
                        <a:pt x="82016" y="320072"/>
                      </a:cubicBezTo>
                      <a:cubicBezTo>
                        <a:pt x="82016" y="321589"/>
                        <a:pt x="82016" y="323864"/>
                        <a:pt x="82776" y="325381"/>
                      </a:cubicBezTo>
                      <a:cubicBezTo>
                        <a:pt x="82776" y="328415"/>
                        <a:pt x="82776" y="330690"/>
                        <a:pt x="83535" y="332966"/>
                      </a:cubicBezTo>
                      <a:cubicBezTo>
                        <a:pt x="83535" y="335241"/>
                        <a:pt x="83535" y="336758"/>
                        <a:pt x="84295" y="339033"/>
                      </a:cubicBezTo>
                      <a:cubicBezTo>
                        <a:pt x="84295" y="341309"/>
                        <a:pt x="85054" y="343584"/>
                        <a:pt x="85054" y="345859"/>
                      </a:cubicBezTo>
                      <a:cubicBezTo>
                        <a:pt x="85813" y="348135"/>
                        <a:pt x="85813" y="350410"/>
                        <a:pt x="86573" y="351927"/>
                      </a:cubicBezTo>
                      <a:cubicBezTo>
                        <a:pt x="86573" y="354203"/>
                        <a:pt x="87332" y="356478"/>
                        <a:pt x="87332" y="358753"/>
                      </a:cubicBezTo>
                      <a:cubicBezTo>
                        <a:pt x="88092" y="361029"/>
                        <a:pt x="88851" y="362546"/>
                        <a:pt x="88851" y="364821"/>
                      </a:cubicBezTo>
                      <a:cubicBezTo>
                        <a:pt x="89611" y="367096"/>
                        <a:pt x="90370" y="369372"/>
                        <a:pt x="90370" y="370889"/>
                      </a:cubicBezTo>
                      <a:cubicBezTo>
                        <a:pt x="91129" y="373164"/>
                        <a:pt x="91889" y="375439"/>
                        <a:pt x="91889" y="376956"/>
                      </a:cubicBezTo>
                      <a:cubicBezTo>
                        <a:pt x="92648" y="379232"/>
                        <a:pt x="93408" y="381507"/>
                        <a:pt x="94167" y="383783"/>
                      </a:cubicBezTo>
                      <a:cubicBezTo>
                        <a:pt x="94926" y="385300"/>
                        <a:pt x="95686" y="387575"/>
                        <a:pt x="95686" y="389092"/>
                      </a:cubicBezTo>
                      <a:cubicBezTo>
                        <a:pt x="96445" y="391367"/>
                        <a:pt x="97205" y="393643"/>
                        <a:pt x="97964" y="395918"/>
                      </a:cubicBezTo>
                      <a:cubicBezTo>
                        <a:pt x="98723" y="397435"/>
                        <a:pt x="99483" y="398952"/>
                        <a:pt x="100242" y="401227"/>
                      </a:cubicBezTo>
                      <a:cubicBezTo>
                        <a:pt x="101002" y="403503"/>
                        <a:pt x="101761" y="405778"/>
                        <a:pt x="103280" y="408812"/>
                      </a:cubicBezTo>
                      <a:cubicBezTo>
                        <a:pt x="103280" y="409570"/>
                        <a:pt x="104039" y="411087"/>
                        <a:pt x="104799" y="412604"/>
                      </a:cubicBezTo>
                      <a:cubicBezTo>
                        <a:pt x="106318" y="415638"/>
                        <a:pt x="107077" y="418672"/>
                        <a:pt x="108596" y="422464"/>
                      </a:cubicBezTo>
                      <a:cubicBezTo>
                        <a:pt x="109355" y="422464"/>
                        <a:pt x="109355" y="423223"/>
                        <a:pt x="109355" y="423223"/>
                      </a:cubicBezTo>
                      <a:cubicBezTo>
                        <a:pt x="136694" y="481624"/>
                        <a:pt x="182259" y="526374"/>
                        <a:pt x="236937" y="549886"/>
                      </a:cubicBezTo>
                      <a:cubicBezTo>
                        <a:pt x="237697" y="549886"/>
                        <a:pt x="239215" y="550644"/>
                        <a:pt x="240734" y="551403"/>
                      </a:cubicBezTo>
                      <a:cubicBezTo>
                        <a:pt x="243012" y="552161"/>
                        <a:pt x="245291" y="552920"/>
                        <a:pt x="246810" y="553678"/>
                      </a:cubicBezTo>
                      <a:cubicBezTo>
                        <a:pt x="249847" y="554437"/>
                        <a:pt x="252125" y="555195"/>
                        <a:pt x="254404" y="555954"/>
                      </a:cubicBezTo>
                      <a:cubicBezTo>
                        <a:pt x="255922" y="556712"/>
                        <a:pt x="256682" y="556712"/>
                        <a:pt x="257441" y="557471"/>
                      </a:cubicBezTo>
                      <a:cubicBezTo>
                        <a:pt x="260479" y="558229"/>
                        <a:pt x="263517" y="558988"/>
                        <a:pt x="266554" y="559746"/>
                      </a:cubicBezTo>
                      <a:cubicBezTo>
                        <a:pt x="267314" y="559746"/>
                        <a:pt x="267314" y="559746"/>
                        <a:pt x="268073" y="559746"/>
                      </a:cubicBezTo>
                      <a:cubicBezTo>
                        <a:pt x="271111" y="560504"/>
                        <a:pt x="274908" y="561263"/>
                        <a:pt x="277945" y="562021"/>
                      </a:cubicBezTo>
                      <a:cubicBezTo>
                        <a:pt x="278705" y="562021"/>
                        <a:pt x="278705" y="562021"/>
                        <a:pt x="278705" y="562780"/>
                      </a:cubicBezTo>
                      <a:cubicBezTo>
                        <a:pt x="282502" y="562780"/>
                        <a:pt x="285540" y="563538"/>
                        <a:pt x="289337" y="564297"/>
                      </a:cubicBezTo>
                      <a:cubicBezTo>
                        <a:pt x="290096" y="564297"/>
                        <a:pt x="290096" y="564297"/>
                        <a:pt x="290855" y="564297"/>
                      </a:cubicBezTo>
                      <a:lnTo>
                        <a:pt x="294653" y="565055"/>
                      </a:lnTo>
                      <a:cubicBezTo>
                        <a:pt x="303006" y="565814"/>
                        <a:pt x="310600" y="566572"/>
                        <a:pt x="318954" y="566572"/>
                      </a:cubicBezTo>
                      <a:cubicBezTo>
                        <a:pt x="449573" y="566572"/>
                        <a:pt x="556650" y="443701"/>
                        <a:pt x="556650" y="293525"/>
                      </a:cubicBezTo>
                      <a:cubicBezTo>
                        <a:pt x="556650" y="142591"/>
                        <a:pt x="449573" y="20478"/>
                        <a:pt x="318954" y="20478"/>
                      </a:cubicBezTo>
                      <a:close/>
                      <a:moveTo>
                        <a:pt x="258201" y="0"/>
                      </a:moveTo>
                      <a:cubicBezTo>
                        <a:pt x="268073" y="0"/>
                        <a:pt x="277945" y="758"/>
                        <a:pt x="287818" y="2275"/>
                      </a:cubicBezTo>
                      <a:cubicBezTo>
                        <a:pt x="298450" y="758"/>
                        <a:pt x="308322" y="0"/>
                        <a:pt x="318954" y="0"/>
                      </a:cubicBezTo>
                      <a:cubicBezTo>
                        <a:pt x="460964" y="0"/>
                        <a:pt x="577154" y="131214"/>
                        <a:pt x="577154" y="293525"/>
                      </a:cubicBezTo>
                      <a:cubicBezTo>
                        <a:pt x="577154" y="455078"/>
                        <a:pt x="460964" y="586292"/>
                        <a:pt x="318954" y="586292"/>
                      </a:cubicBezTo>
                      <a:cubicBezTo>
                        <a:pt x="308322" y="586292"/>
                        <a:pt x="298450" y="585534"/>
                        <a:pt x="287818" y="584775"/>
                      </a:cubicBezTo>
                      <a:cubicBezTo>
                        <a:pt x="277945" y="585534"/>
                        <a:pt x="268073" y="586292"/>
                        <a:pt x="258201" y="586292"/>
                      </a:cubicBezTo>
                      <a:cubicBezTo>
                        <a:pt x="203522" y="586292"/>
                        <a:pt x="152642" y="567331"/>
                        <a:pt x="110874" y="533958"/>
                      </a:cubicBezTo>
                      <a:cubicBezTo>
                        <a:pt x="110115" y="533200"/>
                        <a:pt x="109355" y="533200"/>
                        <a:pt x="108596" y="532441"/>
                      </a:cubicBezTo>
                      <a:cubicBezTo>
                        <a:pt x="91129" y="518031"/>
                        <a:pt x="75182" y="501344"/>
                        <a:pt x="60753" y="482383"/>
                      </a:cubicBezTo>
                      <a:cubicBezTo>
                        <a:pt x="60753" y="482383"/>
                        <a:pt x="59993" y="481624"/>
                        <a:pt x="59993" y="480866"/>
                      </a:cubicBezTo>
                      <a:cubicBezTo>
                        <a:pt x="46324" y="461904"/>
                        <a:pt x="34173" y="441426"/>
                        <a:pt x="25060" y="419430"/>
                      </a:cubicBezTo>
                      <a:cubicBezTo>
                        <a:pt x="24301" y="418672"/>
                        <a:pt x="24301" y="417913"/>
                        <a:pt x="24301" y="417913"/>
                      </a:cubicBezTo>
                      <a:cubicBezTo>
                        <a:pt x="8353" y="379990"/>
                        <a:pt x="0" y="337516"/>
                        <a:pt x="0" y="293525"/>
                      </a:cubicBezTo>
                      <a:cubicBezTo>
                        <a:pt x="0" y="264704"/>
                        <a:pt x="3037" y="237399"/>
                        <a:pt x="9872" y="211611"/>
                      </a:cubicBezTo>
                      <a:cubicBezTo>
                        <a:pt x="9872" y="210095"/>
                        <a:pt x="10632" y="209336"/>
                        <a:pt x="10632" y="207819"/>
                      </a:cubicBezTo>
                      <a:cubicBezTo>
                        <a:pt x="15188" y="191133"/>
                        <a:pt x="21263" y="174446"/>
                        <a:pt x="28857" y="158519"/>
                      </a:cubicBezTo>
                      <a:cubicBezTo>
                        <a:pt x="28857" y="157760"/>
                        <a:pt x="28857" y="157760"/>
                        <a:pt x="29617" y="157002"/>
                      </a:cubicBezTo>
                      <a:cubicBezTo>
                        <a:pt x="39489" y="134248"/>
                        <a:pt x="52399" y="113769"/>
                        <a:pt x="67588" y="94808"/>
                      </a:cubicBezTo>
                      <a:cubicBezTo>
                        <a:pt x="68347" y="94808"/>
                        <a:pt x="68347" y="94049"/>
                        <a:pt x="69106" y="94049"/>
                      </a:cubicBezTo>
                      <a:cubicBezTo>
                        <a:pt x="85054" y="74329"/>
                        <a:pt x="103280" y="57643"/>
                        <a:pt x="123025" y="43232"/>
                      </a:cubicBezTo>
                      <a:cubicBezTo>
                        <a:pt x="162514" y="15927"/>
                        <a:pt x="208839" y="0"/>
                        <a:pt x="25820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85242A53-E5AE-4705-A8A8-7BD9BCF3F09F}"/>
                  </a:ext>
                </a:extLst>
              </p:cNvPr>
              <p:cNvCxnSpPr/>
              <p:nvPr/>
            </p:nvCxnSpPr>
            <p:spPr>
              <a:xfrm>
                <a:off x="4129800" y="4522562"/>
                <a:ext cx="0" cy="1544625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1D0E45D8-BFC1-4201-8BE3-DE97672FE6D1}"/>
                  </a:ext>
                </a:extLst>
              </p:cNvPr>
              <p:cNvCxnSpPr/>
              <p:nvPr/>
            </p:nvCxnSpPr>
            <p:spPr>
              <a:xfrm>
                <a:off x="7996950" y="4522562"/>
                <a:ext cx="0" cy="1544625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íṣ1íḓé">
                <a:extLst>
                  <a:ext uri="{FF2B5EF4-FFF2-40B4-BE49-F238E27FC236}">
                    <a16:creationId xmlns:a16="http://schemas.microsoft.com/office/drawing/2014/main" id="{AB6BAFF1-4801-47DC-839E-49646A755F74}"/>
                  </a:ext>
                </a:extLst>
              </p:cNvPr>
              <p:cNvSpPr/>
              <p:nvPr/>
            </p:nvSpPr>
            <p:spPr bwMode="auto">
              <a:xfrm>
                <a:off x="7857188" y="1384468"/>
                <a:ext cx="3645000" cy="1755000"/>
              </a:xfrm>
              <a:prstGeom prst="wedgeRectCallout">
                <a:avLst>
                  <a:gd name="adj1" fmla="val -30680"/>
                  <a:gd name="adj2" fmla="val 73697"/>
                </a:avLst>
              </a:prstGeom>
              <a:blipFill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sx="102000" sy="102000" algn="ct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ïśḷíḋé">
                <a:extLst>
                  <a:ext uri="{FF2B5EF4-FFF2-40B4-BE49-F238E27FC236}">
                    <a16:creationId xmlns:a16="http://schemas.microsoft.com/office/drawing/2014/main" id="{4E8B0AFA-E1C9-48F8-B651-050C4CE06B27}"/>
                  </a:ext>
                </a:extLst>
              </p:cNvPr>
              <p:cNvSpPr txBox="1"/>
              <p:nvPr/>
            </p:nvSpPr>
            <p:spPr>
              <a:xfrm>
                <a:off x="669925" y="1619962"/>
                <a:ext cx="4536504" cy="122413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1" name="îṥlíḋè">
                <a:extLst>
                  <a:ext uri="{FF2B5EF4-FFF2-40B4-BE49-F238E27FC236}">
                    <a16:creationId xmlns:a16="http://schemas.microsoft.com/office/drawing/2014/main" id="{561B0AA9-FECD-4E57-9978-35E83BFF64B1}"/>
                  </a:ext>
                </a:extLst>
              </p:cNvPr>
              <p:cNvGrpSpPr/>
              <p:nvPr/>
            </p:nvGrpSpPr>
            <p:grpSpPr>
              <a:xfrm>
                <a:off x="654175" y="4432562"/>
                <a:ext cx="3131075" cy="1643634"/>
                <a:chOff x="669925" y="2506990"/>
                <a:chExt cx="3096344" cy="1643634"/>
              </a:xfrm>
            </p:grpSpPr>
            <p:sp>
              <p:nvSpPr>
                <p:cNvPr id="75" name="íṡľíḋè">
                  <a:extLst>
                    <a:ext uri="{FF2B5EF4-FFF2-40B4-BE49-F238E27FC236}">
                      <a16:creationId xmlns:a16="http://schemas.microsoft.com/office/drawing/2014/main" id="{C1D933BE-FCA0-475B-B5E8-6A114C659FAB}"/>
                    </a:ext>
                  </a:extLst>
                </p:cNvPr>
                <p:cNvSpPr txBox="1"/>
                <p:nvPr/>
              </p:nvSpPr>
              <p:spPr>
                <a:xfrm>
                  <a:off x="669925" y="2922092"/>
                  <a:ext cx="3096344" cy="122853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íSlïḓê">
                  <a:extLst>
                    <a:ext uri="{FF2B5EF4-FFF2-40B4-BE49-F238E27FC236}">
                      <a16:creationId xmlns:a16="http://schemas.microsoft.com/office/drawing/2014/main" id="{5CB569DA-58E3-444C-9136-84BDBBFB1804}"/>
                    </a:ext>
                  </a:extLst>
                </p:cNvPr>
                <p:cNvSpPr txBox="1"/>
                <p:nvPr/>
              </p:nvSpPr>
              <p:spPr>
                <a:xfrm>
                  <a:off x="669925" y="2506990"/>
                  <a:ext cx="3096344" cy="415102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Enter the title</a:t>
                  </a:r>
                </a:p>
              </p:txBody>
            </p:sp>
          </p:grpSp>
          <p:grpSp>
            <p:nvGrpSpPr>
              <p:cNvPr id="72" name="ïslïḋé">
                <a:extLst>
                  <a:ext uri="{FF2B5EF4-FFF2-40B4-BE49-F238E27FC236}">
                    <a16:creationId xmlns:a16="http://schemas.microsoft.com/office/drawing/2014/main" id="{E76A22CB-9227-4E7B-A3D1-A39F5680F9B4}"/>
                  </a:ext>
                </a:extLst>
              </p:cNvPr>
              <p:cNvGrpSpPr/>
              <p:nvPr/>
            </p:nvGrpSpPr>
            <p:grpSpPr>
              <a:xfrm>
                <a:off x="8404962" y="4432562"/>
                <a:ext cx="3131075" cy="1643634"/>
                <a:chOff x="669925" y="2506990"/>
                <a:chExt cx="3096344" cy="1643634"/>
              </a:xfrm>
            </p:grpSpPr>
            <p:sp>
              <p:nvSpPr>
                <p:cNvPr id="73" name="íSľïḓe">
                  <a:extLst>
                    <a:ext uri="{FF2B5EF4-FFF2-40B4-BE49-F238E27FC236}">
                      <a16:creationId xmlns:a16="http://schemas.microsoft.com/office/drawing/2014/main" id="{3155090D-A739-4CF0-A866-F22BB23CEEFC}"/>
                    </a:ext>
                  </a:extLst>
                </p:cNvPr>
                <p:cNvSpPr txBox="1"/>
                <p:nvPr/>
              </p:nvSpPr>
              <p:spPr>
                <a:xfrm>
                  <a:off x="669925" y="2922092"/>
                  <a:ext cx="3096344" cy="122853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ṩlïḓé">
                  <a:extLst>
                    <a:ext uri="{FF2B5EF4-FFF2-40B4-BE49-F238E27FC236}">
                      <a16:creationId xmlns:a16="http://schemas.microsoft.com/office/drawing/2014/main" id="{88742560-0115-4755-B012-929033A23515}"/>
                    </a:ext>
                  </a:extLst>
                </p:cNvPr>
                <p:cNvSpPr txBox="1"/>
                <p:nvPr/>
              </p:nvSpPr>
              <p:spPr>
                <a:xfrm>
                  <a:off x="669925" y="2506990"/>
                  <a:ext cx="3096344" cy="415102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Enter the title</a:t>
                  </a:r>
                </a:p>
              </p:txBody>
            </p:sp>
          </p:grpSp>
        </p:grpSp>
        <p:sp>
          <p:nvSpPr>
            <p:cNvPr id="59" name="işļîďe">
              <a:extLst>
                <a:ext uri="{FF2B5EF4-FFF2-40B4-BE49-F238E27FC236}">
                  <a16:creationId xmlns:a16="http://schemas.microsoft.com/office/drawing/2014/main" id="{1D89853F-417E-4F9F-A903-A58A7E962132}"/>
                </a:ext>
              </a:extLst>
            </p:cNvPr>
            <p:cNvSpPr txBox="1"/>
            <p:nvPr/>
          </p:nvSpPr>
          <p:spPr>
            <a:xfrm>
              <a:off x="654175" y="1619788"/>
              <a:ext cx="453650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60" name="iṣlîḋé">
              <a:extLst>
                <a:ext uri="{FF2B5EF4-FFF2-40B4-BE49-F238E27FC236}">
                  <a16:creationId xmlns:a16="http://schemas.microsoft.com/office/drawing/2014/main" id="{995F9994-66A7-48A0-8D48-5449C0718796}"/>
                </a:ext>
              </a:extLst>
            </p:cNvPr>
            <p:cNvSpPr txBox="1"/>
            <p:nvPr/>
          </p:nvSpPr>
          <p:spPr>
            <a:xfrm>
              <a:off x="654176" y="1896787"/>
              <a:ext cx="4536503" cy="3351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 lnSpcReduction="100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b="1" dirty="0">
                  <a:cs typeface="+mn-ea"/>
                  <a:sym typeface="+mn-lt"/>
                </a:rPr>
                <a:t>Theme color makes PPT more convenient to change.</a:t>
              </a:r>
            </a:p>
          </p:txBody>
        </p:sp>
        <p:sp>
          <p:nvSpPr>
            <p:cNvPr id="61" name="iSļiḋê">
              <a:extLst>
                <a:ext uri="{FF2B5EF4-FFF2-40B4-BE49-F238E27FC236}">
                  <a16:creationId xmlns:a16="http://schemas.microsoft.com/office/drawing/2014/main" id="{19DE2252-B900-45C5-803E-8A4D855D6502}"/>
                </a:ext>
              </a:extLst>
            </p:cNvPr>
            <p:cNvSpPr/>
            <p:nvPr/>
          </p:nvSpPr>
          <p:spPr>
            <a:xfrm>
              <a:off x="654175" y="2231943"/>
              <a:ext cx="4536504" cy="61215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2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103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Wind control awareness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1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4" name="20638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295544"/>
            <a:ext cx="12192000" cy="5003656"/>
            <a:chOff x="0" y="1143144"/>
            <a:chExt cx="12192000" cy="5003656"/>
          </a:xfrm>
        </p:grpSpPr>
        <p:sp>
          <p:nvSpPr>
            <p:cNvPr id="35" name="ïŝļiḍê">
              <a:extLst>
                <a:ext uri="{FF2B5EF4-FFF2-40B4-BE49-F238E27FC236}">
                  <a16:creationId xmlns:a16="http://schemas.microsoft.com/office/drawing/2014/main" id="{20300D7B-61C6-4471-9BE1-0BAE22C63AB9}"/>
                </a:ext>
              </a:extLst>
            </p:cNvPr>
            <p:cNvSpPr/>
            <p:nvPr/>
          </p:nvSpPr>
          <p:spPr bwMode="auto">
            <a:xfrm>
              <a:off x="0" y="1143144"/>
              <a:ext cx="12192000" cy="240581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"/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6" name="îṣḷîḋè">
              <a:extLst>
                <a:ext uri="{FF2B5EF4-FFF2-40B4-BE49-F238E27FC236}">
                  <a16:creationId xmlns:a16="http://schemas.microsoft.com/office/drawing/2014/main" id="{4670FC61-7272-4801-A625-1012B00A177B}"/>
                </a:ext>
              </a:extLst>
            </p:cNvPr>
            <p:cNvSpPr/>
            <p:nvPr/>
          </p:nvSpPr>
          <p:spPr>
            <a:xfrm>
              <a:off x="669925" y="2859617"/>
              <a:ext cx="10850563" cy="689341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grpSp>
          <p:nvGrpSpPr>
            <p:cNvPr id="37" name="í$ľíḋè">
              <a:extLst>
                <a:ext uri="{FF2B5EF4-FFF2-40B4-BE49-F238E27FC236}">
                  <a16:creationId xmlns:a16="http://schemas.microsoft.com/office/drawing/2014/main" id="{F18D2CF5-B630-402F-9E29-F3604C10E472}"/>
                </a:ext>
              </a:extLst>
            </p:cNvPr>
            <p:cNvGrpSpPr/>
            <p:nvPr/>
          </p:nvGrpSpPr>
          <p:grpSpPr>
            <a:xfrm>
              <a:off x="673100" y="3147651"/>
              <a:ext cx="2142528" cy="2999149"/>
              <a:chOff x="673100" y="3147651"/>
              <a:chExt cx="2142528" cy="2999149"/>
            </a:xfrm>
          </p:grpSpPr>
          <p:sp>
            <p:nvSpPr>
              <p:cNvPr id="58" name="işḷide">
                <a:extLst>
                  <a:ext uri="{FF2B5EF4-FFF2-40B4-BE49-F238E27FC236}">
                    <a16:creationId xmlns:a16="http://schemas.microsoft.com/office/drawing/2014/main" id="{0BE2E5F2-0488-40C7-83CC-8A7AAB92A844}"/>
                  </a:ext>
                </a:extLst>
              </p:cNvPr>
              <p:cNvSpPr/>
              <p:nvPr/>
            </p:nvSpPr>
            <p:spPr bwMode="auto">
              <a:xfrm>
                <a:off x="1343057" y="3147651"/>
                <a:ext cx="802614" cy="8026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1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iṥḻíḓê">
                <a:extLst>
                  <a:ext uri="{FF2B5EF4-FFF2-40B4-BE49-F238E27FC236}">
                    <a16:creationId xmlns:a16="http://schemas.microsoft.com/office/drawing/2014/main" id="{ED24C0D2-B588-4794-B6A9-AAC267456D82}"/>
                  </a:ext>
                </a:extLst>
              </p:cNvPr>
              <p:cNvSpPr txBox="1"/>
              <p:nvPr/>
            </p:nvSpPr>
            <p:spPr>
              <a:xfrm>
                <a:off x="673100" y="4090642"/>
                <a:ext cx="2142528" cy="398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zh-CN" altLang="en-US" b="1" dirty="0">
                    <a:cs typeface="+mn-ea"/>
                    <a:sym typeface="+mn-lt"/>
                  </a:rPr>
                  <a:t>Enter the title</a:t>
                </a:r>
                <a:endParaRPr lang="de-DE" b="1" dirty="0">
                  <a:cs typeface="+mn-ea"/>
                  <a:sym typeface="+mn-lt"/>
                </a:endParaRPr>
              </a:p>
            </p:txBody>
          </p:sp>
          <p:sp>
            <p:nvSpPr>
              <p:cNvPr id="60" name="íşlîḑe">
                <a:extLst>
                  <a:ext uri="{FF2B5EF4-FFF2-40B4-BE49-F238E27FC236}">
                    <a16:creationId xmlns:a16="http://schemas.microsoft.com/office/drawing/2014/main" id="{3BA85127-6CE8-4B0A-BA11-1811A92389A8}"/>
                  </a:ext>
                </a:extLst>
              </p:cNvPr>
              <p:cNvSpPr txBox="1"/>
              <p:nvPr/>
            </p:nvSpPr>
            <p:spPr>
              <a:xfrm>
                <a:off x="673100" y="4581488"/>
                <a:ext cx="2142528" cy="736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1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sz="1100" dirty="0">
                    <a:cs typeface="+mn-ea"/>
                    <a:sym typeface="+mn-lt"/>
                  </a:rPr>
                  <a:t>..</a:t>
                </a:r>
              </a:p>
            </p:txBody>
          </p:sp>
          <p:sp>
            <p:nvSpPr>
              <p:cNvPr id="61" name="ïş1ïḓé">
                <a:extLst>
                  <a:ext uri="{FF2B5EF4-FFF2-40B4-BE49-F238E27FC236}">
                    <a16:creationId xmlns:a16="http://schemas.microsoft.com/office/drawing/2014/main" id="{62685EC4-F65F-4C63-9111-963529B29737}"/>
                  </a:ext>
                </a:extLst>
              </p:cNvPr>
              <p:cNvSpPr txBox="1"/>
              <p:nvPr/>
            </p:nvSpPr>
            <p:spPr>
              <a:xfrm>
                <a:off x="673100" y="5410273"/>
                <a:ext cx="2142528" cy="736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1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sz="1100" dirty="0">
                    <a:cs typeface="+mn-ea"/>
                    <a:sym typeface="+mn-lt"/>
                  </a:rPr>
                  <a:t>..</a:t>
                </a:r>
              </a:p>
            </p:txBody>
          </p:sp>
        </p:grpSp>
        <p:grpSp>
          <p:nvGrpSpPr>
            <p:cNvPr id="38" name="iṧḷïḍe">
              <a:extLst>
                <a:ext uri="{FF2B5EF4-FFF2-40B4-BE49-F238E27FC236}">
                  <a16:creationId xmlns:a16="http://schemas.microsoft.com/office/drawing/2014/main" id="{64BC308A-8F6D-4A3F-960F-A1B2EF2C0A21}"/>
                </a:ext>
              </a:extLst>
            </p:cNvPr>
            <p:cNvGrpSpPr/>
            <p:nvPr/>
          </p:nvGrpSpPr>
          <p:grpSpPr>
            <a:xfrm>
              <a:off x="3574191" y="3147651"/>
              <a:ext cx="2142528" cy="2170364"/>
              <a:chOff x="673100" y="3147651"/>
              <a:chExt cx="2142528" cy="2170364"/>
            </a:xfrm>
          </p:grpSpPr>
          <p:sp>
            <p:nvSpPr>
              <p:cNvPr id="55" name="iṡḻïḍé">
                <a:extLst>
                  <a:ext uri="{FF2B5EF4-FFF2-40B4-BE49-F238E27FC236}">
                    <a16:creationId xmlns:a16="http://schemas.microsoft.com/office/drawing/2014/main" id="{C99F54BD-2E3F-4C9C-901A-247CDC6A3379}"/>
                  </a:ext>
                </a:extLst>
              </p:cNvPr>
              <p:cNvSpPr/>
              <p:nvPr/>
            </p:nvSpPr>
            <p:spPr bwMode="auto">
              <a:xfrm>
                <a:off x="1343057" y="3147651"/>
                <a:ext cx="802614" cy="8026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1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ï$ḷîďé">
                <a:extLst>
                  <a:ext uri="{FF2B5EF4-FFF2-40B4-BE49-F238E27FC236}">
                    <a16:creationId xmlns:a16="http://schemas.microsoft.com/office/drawing/2014/main" id="{10981CF6-E850-4BE9-BC3D-F34505009C17}"/>
                  </a:ext>
                </a:extLst>
              </p:cNvPr>
              <p:cNvSpPr txBox="1"/>
              <p:nvPr/>
            </p:nvSpPr>
            <p:spPr>
              <a:xfrm>
                <a:off x="673100" y="4090642"/>
                <a:ext cx="2142528" cy="398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zh-CN" altLang="en-US" b="1" dirty="0">
                    <a:cs typeface="+mn-ea"/>
                    <a:sym typeface="+mn-lt"/>
                  </a:rPr>
                  <a:t>Enter the title</a:t>
                </a:r>
                <a:endParaRPr lang="de-DE" b="1" dirty="0">
                  <a:cs typeface="+mn-ea"/>
                  <a:sym typeface="+mn-lt"/>
                </a:endParaRPr>
              </a:p>
            </p:txBody>
          </p:sp>
          <p:sp>
            <p:nvSpPr>
              <p:cNvPr id="57" name="ïṧḻíḓé">
                <a:extLst>
                  <a:ext uri="{FF2B5EF4-FFF2-40B4-BE49-F238E27FC236}">
                    <a16:creationId xmlns:a16="http://schemas.microsoft.com/office/drawing/2014/main" id="{D251D924-5B92-4952-B55B-3FD4171BD675}"/>
                  </a:ext>
                </a:extLst>
              </p:cNvPr>
              <p:cNvSpPr txBox="1"/>
              <p:nvPr/>
            </p:nvSpPr>
            <p:spPr>
              <a:xfrm>
                <a:off x="673100" y="4581488"/>
                <a:ext cx="2142528" cy="736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1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sz="1100" dirty="0">
                    <a:cs typeface="+mn-ea"/>
                    <a:sym typeface="+mn-lt"/>
                  </a:rPr>
                  <a:t>..</a:t>
                </a:r>
              </a:p>
            </p:txBody>
          </p:sp>
        </p:grpSp>
        <p:grpSp>
          <p:nvGrpSpPr>
            <p:cNvPr id="39" name="iṩlïḑe">
              <a:extLst>
                <a:ext uri="{FF2B5EF4-FFF2-40B4-BE49-F238E27FC236}">
                  <a16:creationId xmlns:a16="http://schemas.microsoft.com/office/drawing/2014/main" id="{08F3F022-4ED0-48EC-AA84-A3877D5202C1}"/>
                </a:ext>
              </a:extLst>
            </p:cNvPr>
            <p:cNvGrpSpPr/>
            <p:nvPr/>
          </p:nvGrpSpPr>
          <p:grpSpPr>
            <a:xfrm>
              <a:off x="6475282" y="3147651"/>
              <a:ext cx="2142528" cy="2999149"/>
              <a:chOff x="673100" y="3147651"/>
              <a:chExt cx="2142528" cy="2999149"/>
            </a:xfrm>
          </p:grpSpPr>
          <p:sp>
            <p:nvSpPr>
              <p:cNvPr id="51" name="íś1îḓè">
                <a:extLst>
                  <a:ext uri="{FF2B5EF4-FFF2-40B4-BE49-F238E27FC236}">
                    <a16:creationId xmlns:a16="http://schemas.microsoft.com/office/drawing/2014/main" id="{822D0D44-D9D4-45A8-B971-E5BB6AD8231A}"/>
                  </a:ext>
                </a:extLst>
              </p:cNvPr>
              <p:cNvSpPr/>
              <p:nvPr/>
            </p:nvSpPr>
            <p:spPr bwMode="auto">
              <a:xfrm>
                <a:off x="1343057" y="3147651"/>
                <a:ext cx="802614" cy="8026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1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î$1îďè">
                <a:extLst>
                  <a:ext uri="{FF2B5EF4-FFF2-40B4-BE49-F238E27FC236}">
                    <a16:creationId xmlns:a16="http://schemas.microsoft.com/office/drawing/2014/main" id="{0F0AB2AF-990B-4C75-A231-1E0FC5D6DF6D}"/>
                  </a:ext>
                </a:extLst>
              </p:cNvPr>
              <p:cNvSpPr txBox="1"/>
              <p:nvPr/>
            </p:nvSpPr>
            <p:spPr>
              <a:xfrm>
                <a:off x="673100" y="4090642"/>
                <a:ext cx="2142528" cy="398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zh-CN" altLang="en-US" b="1" dirty="0">
                    <a:cs typeface="+mn-ea"/>
                    <a:sym typeface="+mn-lt"/>
                  </a:rPr>
                  <a:t>Enter the title</a:t>
                </a:r>
                <a:endParaRPr lang="de-DE" b="1" dirty="0">
                  <a:cs typeface="+mn-ea"/>
                  <a:sym typeface="+mn-lt"/>
                </a:endParaRPr>
              </a:p>
            </p:txBody>
          </p:sp>
          <p:sp>
            <p:nvSpPr>
              <p:cNvPr id="53" name="iśliḓé">
                <a:extLst>
                  <a:ext uri="{FF2B5EF4-FFF2-40B4-BE49-F238E27FC236}">
                    <a16:creationId xmlns:a16="http://schemas.microsoft.com/office/drawing/2014/main" id="{44FC3F91-FF18-46DE-AD2E-2B4419F0377A}"/>
                  </a:ext>
                </a:extLst>
              </p:cNvPr>
              <p:cNvSpPr txBox="1"/>
              <p:nvPr/>
            </p:nvSpPr>
            <p:spPr>
              <a:xfrm>
                <a:off x="673100" y="4581488"/>
                <a:ext cx="2142528" cy="736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1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sz="1100" dirty="0">
                    <a:cs typeface="+mn-ea"/>
                    <a:sym typeface="+mn-lt"/>
                  </a:rPr>
                  <a:t>..</a:t>
                </a:r>
              </a:p>
            </p:txBody>
          </p:sp>
          <p:sp>
            <p:nvSpPr>
              <p:cNvPr id="54" name="iṡ1iḑè">
                <a:extLst>
                  <a:ext uri="{FF2B5EF4-FFF2-40B4-BE49-F238E27FC236}">
                    <a16:creationId xmlns:a16="http://schemas.microsoft.com/office/drawing/2014/main" id="{68ED06A8-E38A-473C-B54B-8CAE3EEFFCFE}"/>
                  </a:ext>
                </a:extLst>
              </p:cNvPr>
              <p:cNvSpPr txBox="1"/>
              <p:nvPr/>
            </p:nvSpPr>
            <p:spPr>
              <a:xfrm>
                <a:off x="673100" y="5410273"/>
                <a:ext cx="2142528" cy="736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1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sz="1100" dirty="0">
                    <a:cs typeface="+mn-ea"/>
                    <a:sym typeface="+mn-lt"/>
                  </a:rPr>
                  <a:t>..</a:t>
                </a:r>
              </a:p>
            </p:txBody>
          </p:sp>
        </p:grpSp>
        <p:grpSp>
          <p:nvGrpSpPr>
            <p:cNvPr id="40" name="iṧļíďê">
              <a:extLst>
                <a:ext uri="{FF2B5EF4-FFF2-40B4-BE49-F238E27FC236}">
                  <a16:creationId xmlns:a16="http://schemas.microsoft.com/office/drawing/2014/main" id="{407DDB81-CA21-4BAE-911F-6614D9E8E70B}"/>
                </a:ext>
              </a:extLst>
            </p:cNvPr>
            <p:cNvGrpSpPr/>
            <p:nvPr/>
          </p:nvGrpSpPr>
          <p:grpSpPr>
            <a:xfrm>
              <a:off x="9376372" y="3147651"/>
              <a:ext cx="2142528" cy="2170364"/>
              <a:chOff x="673100" y="3147651"/>
              <a:chExt cx="2142528" cy="2170364"/>
            </a:xfrm>
          </p:grpSpPr>
          <p:sp>
            <p:nvSpPr>
              <p:cNvPr id="48" name="iš1íḓé">
                <a:extLst>
                  <a:ext uri="{FF2B5EF4-FFF2-40B4-BE49-F238E27FC236}">
                    <a16:creationId xmlns:a16="http://schemas.microsoft.com/office/drawing/2014/main" id="{AF856762-F140-4A8F-B6F3-CC12431769E8}"/>
                  </a:ext>
                </a:extLst>
              </p:cNvPr>
              <p:cNvSpPr/>
              <p:nvPr/>
            </p:nvSpPr>
            <p:spPr bwMode="auto">
              <a:xfrm>
                <a:off x="1343057" y="3147651"/>
                <a:ext cx="802614" cy="8026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1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íṩlíḍè">
                <a:extLst>
                  <a:ext uri="{FF2B5EF4-FFF2-40B4-BE49-F238E27FC236}">
                    <a16:creationId xmlns:a16="http://schemas.microsoft.com/office/drawing/2014/main" id="{A7B61904-FD76-40A9-AA75-ACDBB086D394}"/>
                  </a:ext>
                </a:extLst>
              </p:cNvPr>
              <p:cNvSpPr txBox="1"/>
              <p:nvPr/>
            </p:nvSpPr>
            <p:spPr>
              <a:xfrm>
                <a:off x="673100" y="4090642"/>
                <a:ext cx="2142528" cy="398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zh-CN" altLang="en-US" b="1" dirty="0">
                    <a:cs typeface="+mn-ea"/>
                    <a:sym typeface="+mn-lt"/>
                  </a:rPr>
                  <a:t>Enter the title</a:t>
                </a:r>
                <a:endParaRPr lang="de-DE" b="1" dirty="0">
                  <a:cs typeface="+mn-ea"/>
                  <a:sym typeface="+mn-lt"/>
                </a:endParaRPr>
              </a:p>
            </p:txBody>
          </p:sp>
          <p:sp>
            <p:nvSpPr>
              <p:cNvPr id="50" name="îṣļîde">
                <a:extLst>
                  <a:ext uri="{FF2B5EF4-FFF2-40B4-BE49-F238E27FC236}">
                    <a16:creationId xmlns:a16="http://schemas.microsoft.com/office/drawing/2014/main" id="{8849AA34-6348-4DD6-B9BD-489E0127A8D0}"/>
                  </a:ext>
                </a:extLst>
              </p:cNvPr>
              <p:cNvSpPr txBox="1"/>
              <p:nvPr/>
            </p:nvSpPr>
            <p:spPr>
              <a:xfrm>
                <a:off x="673100" y="4581488"/>
                <a:ext cx="2142528" cy="736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1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sz="1100" dirty="0">
                    <a:cs typeface="+mn-ea"/>
                    <a:sym typeface="+mn-lt"/>
                  </a:rPr>
                  <a:t>..</a:t>
                </a:r>
              </a:p>
            </p:txBody>
          </p:sp>
        </p:grpSp>
        <p:grpSp>
          <p:nvGrpSpPr>
            <p:cNvPr id="41" name="îs1ïdè">
              <a:extLst>
                <a:ext uri="{FF2B5EF4-FFF2-40B4-BE49-F238E27FC236}">
                  <a16:creationId xmlns:a16="http://schemas.microsoft.com/office/drawing/2014/main" id="{85A82DF2-86CE-4AD1-92AB-4E5608B694B1}"/>
                </a:ext>
              </a:extLst>
            </p:cNvPr>
            <p:cNvGrpSpPr/>
            <p:nvPr/>
          </p:nvGrpSpPr>
          <p:grpSpPr>
            <a:xfrm>
              <a:off x="3194909" y="4629606"/>
              <a:ext cx="5802182" cy="1514019"/>
              <a:chOff x="3194909" y="3695700"/>
              <a:chExt cx="5802182" cy="2447925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CA27C909-8AEB-4013-85BD-9B56AA4088BA}"/>
                  </a:ext>
                </a:extLst>
              </p:cNvPr>
              <p:cNvCxnSpPr/>
              <p:nvPr/>
            </p:nvCxnSpPr>
            <p:spPr>
              <a:xfrm>
                <a:off x="3194909" y="3695700"/>
                <a:ext cx="0" cy="2447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275217D0-A34E-450E-A51A-85CE1AD95941}"/>
                  </a:ext>
                </a:extLst>
              </p:cNvPr>
              <p:cNvCxnSpPr/>
              <p:nvPr/>
            </p:nvCxnSpPr>
            <p:spPr>
              <a:xfrm>
                <a:off x="6096001" y="3695700"/>
                <a:ext cx="0" cy="2447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C4A52EFC-2999-4341-9EBE-49E4D930B16B}"/>
                  </a:ext>
                </a:extLst>
              </p:cNvPr>
              <p:cNvCxnSpPr/>
              <p:nvPr/>
            </p:nvCxnSpPr>
            <p:spPr>
              <a:xfrm>
                <a:off x="8997091" y="3695700"/>
                <a:ext cx="0" cy="2447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îṩľíḋé">
              <a:extLst>
                <a:ext uri="{FF2B5EF4-FFF2-40B4-BE49-F238E27FC236}">
                  <a16:creationId xmlns:a16="http://schemas.microsoft.com/office/drawing/2014/main" id="{0D7201A8-9447-4199-9A66-935CF4142C7C}"/>
                </a:ext>
              </a:extLst>
            </p:cNvPr>
            <p:cNvSpPr/>
            <p:nvPr/>
          </p:nvSpPr>
          <p:spPr>
            <a:xfrm rot="10800000">
              <a:off x="3046963" y="3998383"/>
              <a:ext cx="293283" cy="292841"/>
            </a:xfrm>
            <a:custGeom>
              <a:avLst/>
              <a:gdLst>
                <a:gd name="T0" fmla="*/ 2000 w 4000"/>
                <a:gd name="T1" fmla="*/ 0 h 4000"/>
                <a:gd name="T2" fmla="*/ 0 w 4000"/>
                <a:gd name="T3" fmla="*/ 2000 h 4000"/>
                <a:gd name="T4" fmla="*/ 2000 w 4000"/>
                <a:gd name="T5" fmla="*/ 4000 h 4000"/>
                <a:gd name="T6" fmla="*/ 4000 w 4000"/>
                <a:gd name="T7" fmla="*/ 2000 h 4000"/>
                <a:gd name="T8" fmla="*/ 2000 w 4000"/>
                <a:gd name="T9" fmla="*/ 0 h 4000"/>
                <a:gd name="T10" fmla="*/ 2523 w 4000"/>
                <a:gd name="T11" fmla="*/ 2909 h 4000"/>
                <a:gd name="T12" fmla="*/ 2391 w 4000"/>
                <a:gd name="T13" fmla="*/ 2964 h 4000"/>
                <a:gd name="T14" fmla="*/ 2259 w 4000"/>
                <a:gd name="T15" fmla="*/ 2909 h 4000"/>
                <a:gd name="T16" fmla="*/ 1508 w 4000"/>
                <a:gd name="T17" fmla="*/ 2159 h 4000"/>
                <a:gd name="T18" fmla="*/ 1477 w 4000"/>
                <a:gd name="T19" fmla="*/ 2134 h 4000"/>
                <a:gd name="T20" fmla="*/ 1422 w 4000"/>
                <a:gd name="T21" fmla="*/ 1998 h 4000"/>
                <a:gd name="T22" fmla="*/ 1477 w 4000"/>
                <a:gd name="T23" fmla="*/ 1863 h 4000"/>
                <a:gd name="T24" fmla="*/ 1508 w 4000"/>
                <a:gd name="T25" fmla="*/ 1838 h 4000"/>
                <a:gd name="T26" fmla="*/ 2256 w 4000"/>
                <a:gd name="T27" fmla="*/ 1091 h 4000"/>
                <a:gd name="T28" fmla="*/ 2520 w 4000"/>
                <a:gd name="T29" fmla="*/ 1091 h 4000"/>
                <a:gd name="T30" fmla="*/ 2520 w 4000"/>
                <a:gd name="T31" fmla="*/ 1355 h 4000"/>
                <a:gd name="T32" fmla="*/ 1876 w 4000"/>
                <a:gd name="T33" fmla="*/ 1998 h 4000"/>
                <a:gd name="T34" fmla="*/ 2523 w 4000"/>
                <a:gd name="T35" fmla="*/ 2645 h 4000"/>
                <a:gd name="T36" fmla="*/ 2523 w 4000"/>
                <a:gd name="T37" fmla="*/ 2909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0" h="4000">
                  <a:moveTo>
                    <a:pt x="2000" y="0"/>
                  </a:moveTo>
                  <a:cubicBezTo>
                    <a:pt x="895" y="0"/>
                    <a:pt x="0" y="895"/>
                    <a:pt x="0" y="2000"/>
                  </a:cubicBezTo>
                  <a:cubicBezTo>
                    <a:pt x="0" y="3105"/>
                    <a:pt x="895" y="4000"/>
                    <a:pt x="2000" y="4000"/>
                  </a:cubicBezTo>
                  <a:cubicBezTo>
                    <a:pt x="3105" y="4000"/>
                    <a:pt x="4000" y="3105"/>
                    <a:pt x="4000" y="2000"/>
                  </a:cubicBezTo>
                  <a:cubicBezTo>
                    <a:pt x="4000" y="895"/>
                    <a:pt x="3105" y="0"/>
                    <a:pt x="2000" y="0"/>
                  </a:cubicBezTo>
                  <a:close/>
                  <a:moveTo>
                    <a:pt x="2523" y="2909"/>
                  </a:moveTo>
                  <a:cubicBezTo>
                    <a:pt x="2487" y="2946"/>
                    <a:pt x="2439" y="2964"/>
                    <a:pt x="2391" y="2964"/>
                  </a:cubicBezTo>
                  <a:cubicBezTo>
                    <a:pt x="2343" y="2964"/>
                    <a:pt x="2295" y="2946"/>
                    <a:pt x="2259" y="2909"/>
                  </a:cubicBezTo>
                  <a:lnTo>
                    <a:pt x="1508" y="2159"/>
                  </a:lnTo>
                  <a:cubicBezTo>
                    <a:pt x="1497" y="2152"/>
                    <a:pt x="1487" y="2143"/>
                    <a:pt x="1477" y="2134"/>
                  </a:cubicBezTo>
                  <a:cubicBezTo>
                    <a:pt x="1440" y="2096"/>
                    <a:pt x="1422" y="2047"/>
                    <a:pt x="1422" y="1998"/>
                  </a:cubicBezTo>
                  <a:cubicBezTo>
                    <a:pt x="1422" y="1949"/>
                    <a:pt x="1440" y="1900"/>
                    <a:pt x="1477" y="1863"/>
                  </a:cubicBezTo>
                  <a:cubicBezTo>
                    <a:pt x="1487" y="1853"/>
                    <a:pt x="1497" y="1845"/>
                    <a:pt x="1508" y="1838"/>
                  </a:cubicBezTo>
                  <a:lnTo>
                    <a:pt x="2256" y="1091"/>
                  </a:lnTo>
                  <a:cubicBezTo>
                    <a:pt x="2329" y="1018"/>
                    <a:pt x="2447" y="1018"/>
                    <a:pt x="2520" y="1091"/>
                  </a:cubicBezTo>
                  <a:cubicBezTo>
                    <a:pt x="2593" y="1164"/>
                    <a:pt x="2593" y="1282"/>
                    <a:pt x="2520" y="1355"/>
                  </a:cubicBezTo>
                  <a:lnTo>
                    <a:pt x="1876" y="1998"/>
                  </a:lnTo>
                  <a:lnTo>
                    <a:pt x="2523" y="2645"/>
                  </a:lnTo>
                  <a:cubicBezTo>
                    <a:pt x="2596" y="2718"/>
                    <a:pt x="2596" y="2836"/>
                    <a:pt x="2523" y="29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ṧ1iḍè">
              <a:extLst>
                <a:ext uri="{FF2B5EF4-FFF2-40B4-BE49-F238E27FC236}">
                  <a16:creationId xmlns:a16="http://schemas.microsoft.com/office/drawing/2014/main" id="{CB5A0539-85CC-4C7C-8C1E-7D2CBAAD27FE}"/>
                </a:ext>
              </a:extLst>
            </p:cNvPr>
            <p:cNvSpPr/>
            <p:nvPr/>
          </p:nvSpPr>
          <p:spPr>
            <a:xfrm rot="10800000">
              <a:off x="5950664" y="3998383"/>
              <a:ext cx="293283" cy="292841"/>
            </a:xfrm>
            <a:custGeom>
              <a:avLst/>
              <a:gdLst>
                <a:gd name="T0" fmla="*/ 2000 w 4000"/>
                <a:gd name="T1" fmla="*/ 0 h 4000"/>
                <a:gd name="T2" fmla="*/ 0 w 4000"/>
                <a:gd name="T3" fmla="*/ 2000 h 4000"/>
                <a:gd name="T4" fmla="*/ 2000 w 4000"/>
                <a:gd name="T5" fmla="*/ 4000 h 4000"/>
                <a:gd name="T6" fmla="*/ 4000 w 4000"/>
                <a:gd name="T7" fmla="*/ 2000 h 4000"/>
                <a:gd name="T8" fmla="*/ 2000 w 4000"/>
                <a:gd name="T9" fmla="*/ 0 h 4000"/>
                <a:gd name="T10" fmla="*/ 2523 w 4000"/>
                <a:gd name="T11" fmla="*/ 2909 h 4000"/>
                <a:gd name="T12" fmla="*/ 2391 w 4000"/>
                <a:gd name="T13" fmla="*/ 2964 h 4000"/>
                <a:gd name="T14" fmla="*/ 2259 w 4000"/>
                <a:gd name="T15" fmla="*/ 2909 h 4000"/>
                <a:gd name="T16" fmla="*/ 1508 w 4000"/>
                <a:gd name="T17" fmla="*/ 2159 h 4000"/>
                <a:gd name="T18" fmla="*/ 1477 w 4000"/>
                <a:gd name="T19" fmla="*/ 2134 h 4000"/>
                <a:gd name="T20" fmla="*/ 1422 w 4000"/>
                <a:gd name="T21" fmla="*/ 1998 h 4000"/>
                <a:gd name="T22" fmla="*/ 1477 w 4000"/>
                <a:gd name="T23" fmla="*/ 1863 h 4000"/>
                <a:gd name="T24" fmla="*/ 1508 w 4000"/>
                <a:gd name="T25" fmla="*/ 1838 h 4000"/>
                <a:gd name="T26" fmla="*/ 2256 w 4000"/>
                <a:gd name="T27" fmla="*/ 1091 h 4000"/>
                <a:gd name="T28" fmla="*/ 2520 w 4000"/>
                <a:gd name="T29" fmla="*/ 1091 h 4000"/>
                <a:gd name="T30" fmla="*/ 2520 w 4000"/>
                <a:gd name="T31" fmla="*/ 1355 h 4000"/>
                <a:gd name="T32" fmla="*/ 1876 w 4000"/>
                <a:gd name="T33" fmla="*/ 1998 h 4000"/>
                <a:gd name="T34" fmla="*/ 2523 w 4000"/>
                <a:gd name="T35" fmla="*/ 2645 h 4000"/>
                <a:gd name="T36" fmla="*/ 2523 w 4000"/>
                <a:gd name="T37" fmla="*/ 2909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0" h="4000">
                  <a:moveTo>
                    <a:pt x="2000" y="0"/>
                  </a:moveTo>
                  <a:cubicBezTo>
                    <a:pt x="895" y="0"/>
                    <a:pt x="0" y="895"/>
                    <a:pt x="0" y="2000"/>
                  </a:cubicBezTo>
                  <a:cubicBezTo>
                    <a:pt x="0" y="3105"/>
                    <a:pt x="895" y="4000"/>
                    <a:pt x="2000" y="4000"/>
                  </a:cubicBezTo>
                  <a:cubicBezTo>
                    <a:pt x="3105" y="4000"/>
                    <a:pt x="4000" y="3105"/>
                    <a:pt x="4000" y="2000"/>
                  </a:cubicBezTo>
                  <a:cubicBezTo>
                    <a:pt x="4000" y="895"/>
                    <a:pt x="3105" y="0"/>
                    <a:pt x="2000" y="0"/>
                  </a:cubicBezTo>
                  <a:close/>
                  <a:moveTo>
                    <a:pt x="2523" y="2909"/>
                  </a:moveTo>
                  <a:cubicBezTo>
                    <a:pt x="2487" y="2946"/>
                    <a:pt x="2439" y="2964"/>
                    <a:pt x="2391" y="2964"/>
                  </a:cubicBezTo>
                  <a:cubicBezTo>
                    <a:pt x="2343" y="2964"/>
                    <a:pt x="2295" y="2946"/>
                    <a:pt x="2259" y="2909"/>
                  </a:cubicBezTo>
                  <a:lnTo>
                    <a:pt x="1508" y="2159"/>
                  </a:lnTo>
                  <a:cubicBezTo>
                    <a:pt x="1497" y="2152"/>
                    <a:pt x="1487" y="2143"/>
                    <a:pt x="1477" y="2134"/>
                  </a:cubicBezTo>
                  <a:cubicBezTo>
                    <a:pt x="1440" y="2096"/>
                    <a:pt x="1422" y="2047"/>
                    <a:pt x="1422" y="1998"/>
                  </a:cubicBezTo>
                  <a:cubicBezTo>
                    <a:pt x="1422" y="1949"/>
                    <a:pt x="1440" y="1900"/>
                    <a:pt x="1477" y="1863"/>
                  </a:cubicBezTo>
                  <a:cubicBezTo>
                    <a:pt x="1487" y="1853"/>
                    <a:pt x="1497" y="1845"/>
                    <a:pt x="1508" y="1838"/>
                  </a:cubicBezTo>
                  <a:lnTo>
                    <a:pt x="2256" y="1091"/>
                  </a:lnTo>
                  <a:cubicBezTo>
                    <a:pt x="2329" y="1018"/>
                    <a:pt x="2447" y="1018"/>
                    <a:pt x="2520" y="1091"/>
                  </a:cubicBezTo>
                  <a:cubicBezTo>
                    <a:pt x="2593" y="1164"/>
                    <a:pt x="2593" y="1282"/>
                    <a:pt x="2520" y="1355"/>
                  </a:cubicBezTo>
                  <a:lnTo>
                    <a:pt x="1876" y="1998"/>
                  </a:lnTo>
                  <a:lnTo>
                    <a:pt x="2523" y="2645"/>
                  </a:lnTo>
                  <a:cubicBezTo>
                    <a:pt x="2596" y="2718"/>
                    <a:pt x="2596" y="2836"/>
                    <a:pt x="2523" y="29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$ḷîḍê">
              <a:extLst>
                <a:ext uri="{FF2B5EF4-FFF2-40B4-BE49-F238E27FC236}">
                  <a16:creationId xmlns:a16="http://schemas.microsoft.com/office/drawing/2014/main" id="{2B7BF2D0-BEDD-45F2-A6D1-0E8136344E68}"/>
                </a:ext>
              </a:extLst>
            </p:cNvPr>
            <p:cNvSpPr/>
            <p:nvPr/>
          </p:nvSpPr>
          <p:spPr>
            <a:xfrm rot="10800000">
              <a:off x="8854365" y="3998383"/>
              <a:ext cx="293283" cy="292841"/>
            </a:xfrm>
            <a:custGeom>
              <a:avLst/>
              <a:gdLst>
                <a:gd name="T0" fmla="*/ 2000 w 4000"/>
                <a:gd name="T1" fmla="*/ 0 h 4000"/>
                <a:gd name="T2" fmla="*/ 0 w 4000"/>
                <a:gd name="T3" fmla="*/ 2000 h 4000"/>
                <a:gd name="T4" fmla="*/ 2000 w 4000"/>
                <a:gd name="T5" fmla="*/ 4000 h 4000"/>
                <a:gd name="T6" fmla="*/ 4000 w 4000"/>
                <a:gd name="T7" fmla="*/ 2000 h 4000"/>
                <a:gd name="T8" fmla="*/ 2000 w 4000"/>
                <a:gd name="T9" fmla="*/ 0 h 4000"/>
                <a:gd name="T10" fmla="*/ 2523 w 4000"/>
                <a:gd name="T11" fmla="*/ 2909 h 4000"/>
                <a:gd name="T12" fmla="*/ 2391 w 4000"/>
                <a:gd name="T13" fmla="*/ 2964 h 4000"/>
                <a:gd name="T14" fmla="*/ 2259 w 4000"/>
                <a:gd name="T15" fmla="*/ 2909 h 4000"/>
                <a:gd name="T16" fmla="*/ 1508 w 4000"/>
                <a:gd name="T17" fmla="*/ 2159 h 4000"/>
                <a:gd name="T18" fmla="*/ 1477 w 4000"/>
                <a:gd name="T19" fmla="*/ 2134 h 4000"/>
                <a:gd name="T20" fmla="*/ 1422 w 4000"/>
                <a:gd name="T21" fmla="*/ 1998 h 4000"/>
                <a:gd name="T22" fmla="*/ 1477 w 4000"/>
                <a:gd name="T23" fmla="*/ 1863 h 4000"/>
                <a:gd name="T24" fmla="*/ 1508 w 4000"/>
                <a:gd name="T25" fmla="*/ 1838 h 4000"/>
                <a:gd name="T26" fmla="*/ 2256 w 4000"/>
                <a:gd name="T27" fmla="*/ 1091 h 4000"/>
                <a:gd name="T28" fmla="*/ 2520 w 4000"/>
                <a:gd name="T29" fmla="*/ 1091 h 4000"/>
                <a:gd name="T30" fmla="*/ 2520 w 4000"/>
                <a:gd name="T31" fmla="*/ 1355 h 4000"/>
                <a:gd name="T32" fmla="*/ 1876 w 4000"/>
                <a:gd name="T33" fmla="*/ 1998 h 4000"/>
                <a:gd name="T34" fmla="*/ 2523 w 4000"/>
                <a:gd name="T35" fmla="*/ 2645 h 4000"/>
                <a:gd name="T36" fmla="*/ 2523 w 4000"/>
                <a:gd name="T37" fmla="*/ 2909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0" h="4000">
                  <a:moveTo>
                    <a:pt x="2000" y="0"/>
                  </a:moveTo>
                  <a:cubicBezTo>
                    <a:pt x="895" y="0"/>
                    <a:pt x="0" y="895"/>
                    <a:pt x="0" y="2000"/>
                  </a:cubicBezTo>
                  <a:cubicBezTo>
                    <a:pt x="0" y="3105"/>
                    <a:pt x="895" y="4000"/>
                    <a:pt x="2000" y="4000"/>
                  </a:cubicBezTo>
                  <a:cubicBezTo>
                    <a:pt x="3105" y="4000"/>
                    <a:pt x="4000" y="3105"/>
                    <a:pt x="4000" y="2000"/>
                  </a:cubicBezTo>
                  <a:cubicBezTo>
                    <a:pt x="4000" y="895"/>
                    <a:pt x="3105" y="0"/>
                    <a:pt x="2000" y="0"/>
                  </a:cubicBezTo>
                  <a:close/>
                  <a:moveTo>
                    <a:pt x="2523" y="2909"/>
                  </a:moveTo>
                  <a:cubicBezTo>
                    <a:pt x="2487" y="2946"/>
                    <a:pt x="2439" y="2964"/>
                    <a:pt x="2391" y="2964"/>
                  </a:cubicBezTo>
                  <a:cubicBezTo>
                    <a:pt x="2343" y="2964"/>
                    <a:pt x="2295" y="2946"/>
                    <a:pt x="2259" y="2909"/>
                  </a:cubicBezTo>
                  <a:lnTo>
                    <a:pt x="1508" y="2159"/>
                  </a:lnTo>
                  <a:cubicBezTo>
                    <a:pt x="1497" y="2152"/>
                    <a:pt x="1487" y="2143"/>
                    <a:pt x="1477" y="2134"/>
                  </a:cubicBezTo>
                  <a:cubicBezTo>
                    <a:pt x="1440" y="2096"/>
                    <a:pt x="1422" y="2047"/>
                    <a:pt x="1422" y="1998"/>
                  </a:cubicBezTo>
                  <a:cubicBezTo>
                    <a:pt x="1422" y="1949"/>
                    <a:pt x="1440" y="1900"/>
                    <a:pt x="1477" y="1863"/>
                  </a:cubicBezTo>
                  <a:cubicBezTo>
                    <a:pt x="1487" y="1853"/>
                    <a:pt x="1497" y="1845"/>
                    <a:pt x="1508" y="1838"/>
                  </a:cubicBezTo>
                  <a:lnTo>
                    <a:pt x="2256" y="1091"/>
                  </a:lnTo>
                  <a:cubicBezTo>
                    <a:pt x="2329" y="1018"/>
                    <a:pt x="2447" y="1018"/>
                    <a:pt x="2520" y="1091"/>
                  </a:cubicBezTo>
                  <a:cubicBezTo>
                    <a:pt x="2593" y="1164"/>
                    <a:pt x="2593" y="1282"/>
                    <a:pt x="2520" y="1355"/>
                  </a:cubicBezTo>
                  <a:lnTo>
                    <a:pt x="1876" y="1998"/>
                  </a:lnTo>
                  <a:lnTo>
                    <a:pt x="2523" y="2645"/>
                  </a:lnTo>
                  <a:cubicBezTo>
                    <a:pt x="2596" y="2718"/>
                    <a:pt x="2596" y="2836"/>
                    <a:pt x="2523" y="29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82598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Wind control awareness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1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4" name="2043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1000" y="1539236"/>
            <a:ext cx="11319488" cy="3764988"/>
            <a:chOff x="201000" y="1539236"/>
            <a:chExt cx="11319488" cy="3764988"/>
          </a:xfrm>
        </p:grpSpPr>
        <p:grpSp>
          <p:nvGrpSpPr>
            <p:cNvPr id="35" name="ïsļíḋe">
              <a:extLst>
                <a:ext uri="{FF2B5EF4-FFF2-40B4-BE49-F238E27FC236}">
                  <a16:creationId xmlns:a16="http://schemas.microsoft.com/office/drawing/2014/main" id="{55C3F920-DDE0-4613-B5AA-0D745F379A1A}"/>
                </a:ext>
              </a:extLst>
            </p:cNvPr>
            <p:cNvGrpSpPr/>
            <p:nvPr/>
          </p:nvGrpSpPr>
          <p:grpSpPr>
            <a:xfrm>
              <a:off x="201000" y="2061710"/>
              <a:ext cx="5261008" cy="3002903"/>
              <a:chOff x="345504" y="1787851"/>
              <a:chExt cx="5750496" cy="3282295"/>
            </a:xfrm>
          </p:grpSpPr>
          <p:grpSp>
            <p:nvGrpSpPr>
              <p:cNvPr id="52" name="íŝ1ïḋè">
                <a:extLst>
                  <a:ext uri="{FF2B5EF4-FFF2-40B4-BE49-F238E27FC236}">
                    <a16:creationId xmlns:a16="http://schemas.microsoft.com/office/drawing/2014/main" id="{24A02546-5C76-4FFC-88FE-B10A04105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504" y="1787851"/>
                <a:ext cx="5750496" cy="3282295"/>
                <a:chOff x="8540751" y="4843463"/>
                <a:chExt cx="8012112" cy="4562475"/>
              </a:xfrm>
              <a:effectLst/>
            </p:grpSpPr>
            <p:sp>
              <p:nvSpPr>
                <p:cNvPr id="54" name="îṣḻíḋé">
                  <a:extLst>
                    <a:ext uri="{FF2B5EF4-FFF2-40B4-BE49-F238E27FC236}">
                      <a16:creationId xmlns:a16="http://schemas.microsoft.com/office/drawing/2014/main" id="{4F2A3DB3-25F0-45FC-908C-B3FF9E97D4F6}"/>
                    </a:ext>
                  </a:extLst>
                </p:cNvPr>
                <p:cNvSpPr/>
                <p:nvPr/>
              </p:nvSpPr>
              <p:spPr bwMode="auto">
                <a:xfrm>
                  <a:off x="9321800" y="4843463"/>
                  <a:ext cx="6480176" cy="4421188"/>
                </a:xfrm>
                <a:custGeom>
                  <a:avLst/>
                  <a:gdLst>
                    <a:gd name="T0" fmla="*/ 17508 w 18000"/>
                    <a:gd name="T1" fmla="*/ 12280 h 12281"/>
                    <a:gd name="T2" fmla="*/ 491 w 18000"/>
                    <a:gd name="T3" fmla="*/ 12280 h 12281"/>
                    <a:gd name="T4" fmla="*/ 0 w 18000"/>
                    <a:gd name="T5" fmla="*/ 11792 h 12281"/>
                    <a:gd name="T6" fmla="*/ 0 w 18000"/>
                    <a:gd name="T7" fmla="*/ 488 h 12281"/>
                    <a:gd name="T8" fmla="*/ 491 w 18000"/>
                    <a:gd name="T9" fmla="*/ 0 h 12281"/>
                    <a:gd name="T10" fmla="*/ 17508 w 18000"/>
                    <a:gd name="T11" fmla="*/ 0 h 12281"/>
                    <a:gd name="T12" fmla="*/ 17999 w 18000"/>
                    <a:gd name="T13" fmla="*/ 488 h 12281"/>
                    <a:gd name="T14" fmla="*/ 17999 w 18000"/>
                    <a:gd name="T15" fmla="*/ 11792 h 12281"/>
                    <a:gd name="T16" fmla="*/ 17508 w 18000"/>
                    <a:gd name="T17" fmla="*/ 12280 h 122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00"/>
                    <a:gd name="T28" fmla="*/ 0 h 12281"/>
                    <a:gd name="T29" fmla="*/ 18000 w 18000"/>
                    <a:gd name="T30" fmla="*/ 12281 h 122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00" h="12281">
                      <a:moveTo>
                        <a:pt x="17508" y="12280"/>
                      </a:moveTo>
                      <a:lnTo>
                        <a:pt x="491" y="12280"/>
                      </a:lnTo>
                      <a:cubicBezTo>
                        <a:pt x="220" y="12280"/>
                        <a:pt x="0" y="12061"/>
                        <a:pt x="0" y="11792"/>
                      </a:cubicBezTo>
                      <a:lnTo>
                        <a:pt x="0" y="488"/>
                      </a:lnTo>
                      <a:cubicBezTo>
                        <a:pt x="0" y="219"/>
                        <a:pt x="220" y="0"/>
                        <a:pt x="491" y="0"/>
                      </a:cubicBezTo>
                      <a:lnTo>
                        <a:pt x="17508" y="0"/>
                      </a:lnTo>
                      <a:cubicBezTo>
                        <a:pt x="17779" y="0"/>
                        <a:pt x="17999" y="219"/>
                        <a:pt x="17999" y="488"/>
                      </a:cubicBezTo>
                      <a:lnTo>
                        <a:pt x="17999" y="11792"/>
                      </a:lnTo>
                      <a:cubicBezTo>
                        <a:pt x="17999" y="12061"/>
                        <a:pt x="17779" y="12280"/>
                        <a:pt x="17508" y="12280"/>
                      </a:cubicBez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ïśḻiḑè">
                  <a:extLst>
                    <a:ext uri="{FF2B5EF4-FFF2-40B4-BE49-F238E27FC236}">
                      <a16:creationId xmlns:a16="http://schemas.microsoft.com/office/drawing/2014/main" id="{3ACCBABC-B68B-4CBC-8678-D6B55D860792}"/>
                    </a:ext>
                  </a:extLst>
                </p:cNvPr>
                <p:cNvSpPr/>
                <p:nvPr/>
              </p:nvSpPr>
              <p:spPr bwMode="auto">
                <a:xfrm>
                  <a:off x="8542336" y="9169402"/>
                  <a:ext cx="8008936" cy="142874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îṣḷïḍe">
                  <a:extLst>
                    <a:ext uri="{FF2B5EF4-FFF2-40B4-BE49-F238E27FC236}">
                      <a16:creationId xmlns:a16="http://schemas.microsoft.com/office/drawing/2014/main" id="{E552FB48-9BB1-4F47-B261-78D95857E748}"/>
                    </a:ext>
                  </a:extLst>
                </p:cNvPr>
                <p:cNvSpPr/>
                <p:nvPr/>
              </p:nvSpPr>
              <p:spPr bwMode="auto">
                <a:xfrm>
                  <a:off x="8542339" y="9169399"/>
                  <a:ext cx="8008939" cy="236539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noFill/>
                <a:ln w="1008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iṩľïďe">
                  <a:extLst>
                    <a:ext uri="{FF2B5EF4-FFF2-40B4-BE49-F238E27FC236}">
                      <a16:creationId xmlns:a16="http://schemas.microsoft.com/office/drawing/2014/main" id="{A620223E-5B65-4367-958D-31103179206F}"/>
                    </a:ext>
                  </a:extLst>
                </p:cNvPr>
                <p:cNvSpPr/>
                <p:nvPr/>
              </p:nvSpPr>
              <p:spPr bwMode="auto">
                <a:xfrm>
                  <a:off x="8540751" y="9312275"/>
                  <a:ext cx="8012112" cy="93663"/>
                </a:xfrm>
                <a:custGeom>
                  <a:avLst/>
                  <a:gdLst>
                    <a:gd name="T0" fmla="*/ 0 w 22256"/>
                    <a:gd name="T1" fmla="*/ 0 h 262"/>
                    <a:gd name="T2" fmla="*/ 870 w 22256"/>
                    <a:gd name="T3" fmla="*/ 261 h 262"/>
                    <a:gd name="T4" fmla="*/ 21418 w 22256"/>
                    <a:gd name="T5" fmla="*/ 261 h 262"/>
                    <a:gd name="T6" fmla="*/ 22255 w 22256"/>
                    <a:gd name="T7" fmla="*/ 0 h 262"/>
                    <a:gd name="T8" fmla="*/ 0 w 22256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56"/>
                    <a:gd name="T16" fmla="*/ 0 h 262"/>
                    <a:gd name="T17" fmla="*/ 22256 w 22256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56" h="262">
                      <a:moveTo>
                        <a:pt x="0" y="0"/>
                      </a:moveTo>
                      <a:cubicBezTo>
                        <a:pt x="0" y="0"/>
                        <a:pt x="462" y="261"/>
                        <a:pt x="870" y="261"/>
                      </a:cubicBezTo>
                      <a:lnTo>
                        <a:pt x="21418" y="261"/>
                      </a:lnTo>
                      <a:cubicBezTo>
                        <a:pt x="21898" y="261"/>
                        <a:pt x="22255" y="0"/>
                        <a:pt x="2225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îSļíďe">
                  <a:extLst>
                    <a:ext uri="{FF2B5EF4-FFF2-40B4-BE49-F238E27FC236}">
                      <a16:creationId xmlns:a16="http://schemas.microsoft.com/office/drawing/2014/main" id="{3781EF0E-2266-4A66-9C22-85D5210A7109}"/>
                    </a:ext>
                  </a:extLst>
                </p:cNvPr>
                <p:cNvSpPr/>
                <p:nvPr/>
              </p:nvSpPr>
              <p:spPr bwMode="auto">
                <a:xfrm>
                  <a:off x="11979275" y="9167813"/>
                  <a:ext cx="1141413" cy="88900"/>
                </a:xfrm>
                <a:custGeom>
                  <a:avLst/>
                  <a:gdLst>
                    <a:gd name="T0" fmla="*/ 0 w 3171"/>
                    <a:gd name="T1" fmla="*/ 0 h 249"/>
                    <a:gd name="T2" fmla="*/ 349 w 3171"/>
                    <a:gd name="T3" fmla="*/ 248 h 249"/>
                    <a:gd name="T4" fmla="*/ 2821 w 3171"/>
                    <a:gd name="T5" fmla="*/ 248 h 249"/>
                    <a:gd name="T6" fmla="*/ 3170 w 3171"/>
                    <a:gd name="T7" fmla="*/ 0 h 249"/>
                    <a:gd name="T8" fmla="*/ 0 w 317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1"/>
                    <a:gd name="T16" fmla="*/ 0 h 249"/>
                    <a:gd name="T17" fmla="*/ 3171 w 317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1" h="249">
                      <a:moveTo>
                        <a:pt x="0" y="0"/>
                      </a:moveTo>
                      <a:cubicBezTo>
                        <a:pt x="49" y="144"/>
                        <a:pt x="187" y="248"/>
                        <a:pt x="349" y="248"/>
                      </a:cubicBezTo>
                      <a:lnTo>
                        <a:pt x="2821" y="248"/>
                      </a:lnTo>
                      <a:cubicBezTo>
                        <a:pt x="2983" y="248"/>
                        <a:pt x="3120" y="144"/>
                        <a:pt x="3170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işļíḋe">
                  <a:extLst>
                    <a:ext uri="{FF2B5EF4-FFF2-40B4-BE49-F238E27FC236}">
                      <a16:creationId xmlns:a16="http://schemas.microsoft.com/office/drawing/2014/main" id="{F3184FE5-443C-4C5A-88D7-B24379E6190D}"/>
                    </a:ext>
                  </a:extLst>
                </p:cNvPr>
                <p:cNvSpPr/>
                <p:nvPr/>
              </p:nvSpPr>
              <p:spPr bwMode="auto">
                <a:xfrm>
                  <a:off x="12571413" y="4937125"/>
                  <a:ext cx="38100" cy="36513"/>
                </a:xfrm>
                <a:custGeom>
                  <a:avLst/>
                  <a:gdLst>
                    <a:gd name="T0" fmla="*/ 51 w 104"/>
                    <a:gd name="T1" fmla="*/ 102 h 103"/>
                    <a:gd name="T2" fmla="*/ 0 w 104"/>
                    <a:gd name="T3" fmla="*/ 51 h 103"/>
                    <a:gd name="T4" fmla="*/ 51 w 104"/>
                    <a:gd name="T5" fmla="*/ 0 h 103"/>
                    <a:gd name="T6" fmla="*/ 103 w 104"/>
                    <a:gd name="T7" fmla="*/ 51 h 103"/>
                    <a:gd name="T8" fmla="*/ 51 w 104"/>
                    <a:gd name="T9" fmla="*/ 102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3"/>
                    <a:gd name="T17" fmla="*/ 104 w 10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3">
                      <a:moveTo>
                        <a:pt x="51" y="102"/>
                      </a:moveTo>
                      <a:cubicBezTo>
                        <a:pt x="23" y="102"/>
                        <a:pt x="0" y="79"/>
                        <a:pt x="0" y="51"/>
                      </a:cubicBezTo>
                      <a:cubicBezTo>
                        <a:pt x="0" y="22"/>
                        <a:pt x="23" y="0"/>
                        <a:pt x="51" y="0"/>
                      </a:cubicBezTo>
                      <a:cubicBezTo>
                        <a:pt x="80" y="0"/>
                        <a:pt x="103" y="22"/>
                        <a:pt x="103" y="51"/>
                      </a:cubicBezTo>
                      <a:cubicBezTo>
                        <a:pt x="103" y="79"/>
                        <a:pt x="80" y="102"/>
                        <a:pt x="51" y="10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isľiďè">
                <a:extLst>
                  <a:ext uri="{FF2B5EF4-FFF2-40B4-BE49-F238E27FC236}">
                    <a16:creationId xmlns:a16="http://schemas.microsoft.com/office/drawing/2014/main" id="{722CD598-23B2-4D1F-BF86-20CAC7D3FE12}"/>
                  </a:ext>
                </a:extLst>
              </p:cNvPr>
              <p:cNvSpPr/>
              <p:nvPr/>
            </p:nvSpPr>
            <p:spPr>
              <a:xfrm>
                <a:off x="1085227" y="2041661"/>
                <a:ext cx="4271050" cy="2700705"/>
              </a:xfrm>
              <a:prstGeom prst="rect">
                <a:avLst/>
              </a:prstGeom>
              <a:blipFill dpi="0"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b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iśḷíḓê">
              <a:extLst>
                <a:ext uri="{FF2B5EF4-FFF2-40B4-BE49-F238E27FC236}">
                  <a16:creationId xmlns:a16="http://schemas.microsoft.com/office/drawing/2014/main" id="{6063A103-5AED-4A6F-8F73-99B85AC00313}"/>
                </a:ext>
              </a:extLst>
            </p:cNvPr>
            <p:cNvGrpSpPr>
              <a:grpSpLocks/>
            </p:cNvGrpSpPr>
            <p:nvPr/>
          </p:nvGrpSpPr>
          <p:grpSpPr>
            <a:xfrm>
              <a:off x="5583172" y="2093266"/>
              <a:ext cx="2952968" cy="1078980"/>
              <a:chOff x="673100" y="3487322"/>
              <a:chExt cx="2952968" cy="1078980"/>
            </a:xfrm>
          </p:grpSpPr>
          <p:sp>
            <p:nvSpPr>
              <p:cNvPr id="50" name="ïṡ1ïḓé">
                <a:extLst>
                  <a:ext uri="{FF2B5EF4-FFF2-40B4-BE49-F238E27FC236}">
                    <a16:creationId xmlns:a16="http://schemas.microsoft.com/office/drawing/2014/main" id="{5BF20942-518F-4C13-AAD4-B7F8CBFB2B68}"/>
                  </a:ext>
                </a:extLst>
              </p:cNvPr>
              <p:cNvSpPr txBox="1"/>
              <p:nvPr/>
            </p:nvSpPr>
            <p:spPr>
              <a:xfrm>
                <a:off x="673100" y="3487322"/>
                <a:ext cx="2952968" cy="45406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de-DE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01.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de-DE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îşļiḓê">
                <a:extLst>
                  <a:ext uri="{FF2B5EF4-FFF2-40B4-BE49-F238E27FC236}">
                    <a16:creationId xmlns:a16="http://schemas.microsoft.com/office/drawing/2014/main" id="{3B8716A5-7296-4B49-9400-F7FB8C0E36DB}"/>
                  </a:ext>
                </a:extLst>
              </p:cNvPr>
              <p:cNvSpPr txBox="1"/>
              <p:nvPr/>
            </p:nvSpPr>
            <p:spPr>
              <a:xfrm>
                <a:off x="673100" y="3941384"/>
                <a:ext cx="2952968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altLang="zh-CN" sz="12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altLang="zh-CN" sz="1200" dirty="0">
                    <a:cs typeface="+mn-ea"/>
                    <a:sym typeface="+mn-lt"/>
                  </a:rPr>
                  <a:t>..</a:t>
                </a:r>
              </a:p>
            </p:txBody>
          </p:sp>
        </p:grpSp>
        <p:grpSp>
          <p:nvGrpSpPr>
            <p:cNvPr id="37" name="iṥlïḓê">
              <a:extLst>
                <a:ext uri="{FF2B5EF4-FFF2-40B4-BE49-F238E27FC236}">
                  <a16:creationId xmlns:a16="http://schemas.microsoft.com/office/drawing/2014/main" id="{FF3A4764-E98D-428E-9E16-6A3AB2C9FCF7}"/>
                </a:ext>
              </a:extLst>
            </p:cNvPr>
            <p:cNvGrpSpPr>
              <a:grpSpLocks/>
            </p:cNvGrpSpPr>
            <p:nvPr/>
          </p:nvGrpSpPr>
          <p:grpSpPr>
            <a:xfrm>
              <a:off x="8567520" y="2093266"/>
              <a:ext cx="2952968" cy="1078980"/>
              <a:chOff x="673100" y="3487322"/>
              <a:chExt cx="2952968" cy="1078980"/>
            </a:xfrm>
          </p:grpSpPr>
          <p:sp>
            <p:nvSpPr>
              <p:cNvPr id="48" name="íṧḷïďe">
                <a:extLst>
                  <a:ext uri="{FF2B5EF4-FFF2-40B4-BE49-F238E27FC236}">
                    <a16:creationId xmlns:a16="http://schemas.microsoft.com/office/drawing/2014/main" id="{D129CF27-6659-429B-B14F-5C41C5EC6F31}"/>
                  </a:ext>
                </a:extLst>
              </p:cNvPr>
              <p:cNvSpPr txBox="1"/>
              <p:nvPr/>
            </p:nvSpPr>
            <p:spPr>
              <a:xfrm>
                <a:off x="673100" y="3487322"/>
                <a:ext cx="2952968" cy="45406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de-DE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02.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de-DE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iṩľîdé">
                <a:extLst>
                  <a:ext uri="{FF2B5EF4-FFF2-40B4-BE49-F238E27FC236}">
                    <a16:creationId xmlns:a16="http://schemas.microsoft.com/office/drawing/2014/main" id="{8A2E9B32-294B-4A30-933A-B16E6E7EDA02}"/>
                  </a:ext>
                </a:extLst>
              </p:cNvPr>
              <p:cNvSpPr txBox="1"/>
              <p:nvPr/>
            </p:nvSpPr>
            <p:spPr>
              <a:xfrm>
                <a:off x="673100" y="3941384"/>
                <a:ext cx="2952968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altLang="zh-CN" sz="12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altLang="zh-CN" sz="1200" dirty="0">
                    <a:cs typeface="+mn-ea"/>
                    <a:sym typeface="+mn-lt"/>
                  </a:rPr>
                  <a:t>..</a:t>
                </a:r>
              </a:p>
            </p:txBody>
          </p:sp>
        </p:grpSp>
        <p:sp>
          <p:nvSpPr>
            <p:cNvPr id="38" name="îslîḓè">
              <a:extLst>
                <a:ext uri="{FF2B5EF4-FFF2-40B4-BE49-F238E27FC236}">
                  <a16:creationId xmlns:a16="http://schemas.microsoft.com/office/drawing/2014/main" id="{FCBBBB86-7507-4316-825F-0EDE15F83197}"/>
                </a:ext>
              </a:extLst>
            </p:cNvPr>
            <p:cNvSpPr/>
            <p:nvPr/>
          </p:nvSpPr>
          <p:spPr bwMode="auto">
            <a:xfrm>
              <a:off x="6754813" y="1539236"/>
              <a:ext cx="609685" cy="49348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îṧļïdé">
              <a:extLst>
                <a:ext uri="{FF2B5EF4-FFF2-40B4-BE49-F238E27FC236}">
                  <a16:creationId xmlns:a16="http://schemas.microsoft.com/office/drawing/2014/main" id="{4EAD9A90-6484-4516-964D-80CE222E31AD}"/>
                </a:ext>
              </a:extLst>
            </p:cNvPr>
            <p:cNvSpPr/>
            <p:nvPr/>
          </p:nvSpPr>
          <p:spPr bwMode="auto">
            <a:xfrm>
              <a:off x="9739161" y="1539236"/>
              <a:ext cx="609685" cy="49348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îśľiḓé">
              <a:extLst>
                <a:ext uri="{FF2B5EF4-FFF2-40B4-BE49-F238E27FC236}">
                  <a16:creationId xmlns:a16="http://schemas.microsoft.com/office/drawing/2014/main" id="{2B057B69-A979-4F5C-9F1F-0F640384E6E3}"/>
                </a:ext>
              </a:extLst>
            </p:cNvPr>
            <p:cNvGrpSpPr>
              <a:grpSpLocks/>
            </p:cNvGrpSpPr>
            <p:nvPr/>
          </p:nvGrpSpPr>
          <p:grpSpPr>
            <a:xfrm>
              <a:off x="5583172" y="4225244"/>
              <a:ext cx="2952968" cy="1078980"/>
              <a:chOff x="673100" y="3487322"/>
              <a:chExt cx="2952968" cy="1078980"/>
            </a:xfrm>
          </p:grpSpPr>
          <p:sp>
            <p:nvSpPr>
              <p:cNvPr id="46" name="iṥľïďê">
                <a:extLst>
                  <a:ext uri="{FF2B5EF4-FFF2-40B4-BE49-F238E27FC236}">
                    <a16:creationId xmlns:a16="http://schemas.microsoft.com/office/drawing/2014/main" id="{D7039348-07FC-4843-8305-D9CFD53C31A0}"/>
                  </a:ext>
                </a:extLst>
              </p:cNvPr>
              <p:cNvSpPr txBox="1"/>
              <p:nvPr/>
            </p:nvSpPr>
            <p:spPr>
              <a:xfrm>
                <a:off x="673100" y="3487322"/>
                <a:ext cx="2952968" cy="45406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de-DE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01.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de-DE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îş1ïdé">
                <a:extLst>
                  <a:ext uri="{FF2B5EF4-FFF2-40B4-BE49-F238E27FC236}">
                    <a16:creationId xmlns:a16="http://schemas.microsoft.com/office/drawing/2014/main" id="{7E8070DB-32B0-4972-BB97-89679B9DF92F}"/>
                  </a:ext>
                </a:extLst>
              </p:cNvPr>
              <p:cNvSpPr txBox="1"/>
              <p:nvPr/>
            </p:nvSpPr>
            <p:spPr>
              <a:xfrm>
                <a:off x="673100" y="3941384"/>
                <a:ext cx="2952968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altLang="zh-CN" sz="12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altLang="zh-CN" sz="1200" dirty="0">
                    <a:cs typeface="+mn-ea"/>
                    <a:sym typeface="+mn-lt"/>
                  </a:rPr>
                  <a:t>..</a:t>
                </a:r>
              </a:p>
            </p:txBody>
          </p:sp>
        </p:grpSp>
        <p:grpSp>
          <p:nvGrpSpPr>
            <p:cNvPr id="41" name="ïsľïḍê">
              <a:extLst>
                <a:ext uri="{FF2B5EF4-FFF2-40B4-BE49-F238E27FC236}">
                  <a16:creationId xmlns:a16="http://schemas.microsoft.com/office/drawing/2014/main" id="{A47BBFDD-35E9-49FD-8A2D-3471729647C8}"/>
                </a:ext>
              </a:extLst>
            </p:cNvPr>
            <p:cNvGrpSpPr>
              <a:grpSpLocks/>
            </p:cNvGrpSpPr>
            <p:nvPr/>
          </p:nvGrpSpPr>
          <p:grpSpPr>
            <a:xfrm>
              <a:off x="8567520" y="4225244"/>
              <a:ext cx="2952968" cy="1078980"/>
              <a:chOff x="673100" y="3487322"/>
              <a:chExt cx="2952968" cy="1078980"/>
            </a:xfrm>
          </p:grpSpPr>
          <p:sp>
            <p:nvSpPr>
              <p:cNvPr id="44" name="íślidè">
                <a:extLst>
                  <a:ext uri="{FF2B5EF4-FFF2-40B4-BE49-F238E27FC236}">
                    <a16:creationId xmlns:a16="http://schemas.microsoft.com/office/drawing/2014/main" id="{0743230E-A9DE-49CD-B9DB-937B8FC66E0E}"/>
                  </a:ext>
                </a:extLst>
              </p:cNvPr>
              <p:cNvSpPr txBox="1"/>
              <p:nvPr/>
            </p:nvSpPr>
            <p:spPr>
              <a:xfrm>
                <a:off x="673100" y="3487322"/>
                <a:ext cx="2952968" cy="45406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de-DE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02.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  <a:endParaRPr lang="de-DE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isľíḍé">
                <a:extLst>
                  <a:ext uri="{FF2B5EF4-FFF2-40B4-BE49-F238E27FC236}">
                    <a16:creationId xmlns:a16="http://schemas.microsoft.com/office/drawing/2014/main" id="{7FD99D9E-1C48-4CA1-B7DF-7AD99F4C8C6D}"/>
                  </a:ext>
                </a:extLst>
              </p:cNvPr>
              <p:cNvSpPr txBox="1"/>
              <p:nvPr/>
            </p:nvSpPr>
            <p:spPr>
              <a:xfrm>
                <a:off x="673100" y="3941384"/>
                <a:ext cx="2952968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altLang="zh-CN" sz="1200" dirty="0">
                    <a:cs typeface="+mn-ea"/>
                    <a:sym typeface="+mn-lt"/>
                  </a:rPr>
                  <a:t>Copy paste fonts. Choose the only option to retain text....</a:t>
                </a:r>
                <a:r>
                  <a:rPr lang="de-DE" altLang="zh-CN" sz="1200" dirty="0">
                    <a:cs typeface="+mn-ea"/>
                    <a:sym typeface="+mn-lt"/>
                  </a:rPr>
                  <a:t>..</a:t>
                </a:r>
              </a:p>
            </p:txBody>
          </p:sp>
        </p:grpSp>
        <p:sp>
          <p:nvSpPr>
            <p:cNvPr id="42" name="işlíḑê">
              <a:extLst>
                <a:ext uri="{FF2B5EF4-FFF2-40B4-BE49-F238E27FC236}">
                  <a16:creationId xmlns:a16="http://schemas.microsoft.com/office/drawing/2014/main" id="{FF9391AE-BA38-481D-A995-0C394968BD69}"/>
                </a:ext>
              </a:extLst>
            </p:cNvPr>
            <p:cNvSpPr/>
            <p:nvPr/>
          </p:nvSpPr>
          <p:spPr bwMode="auto">
            <a:xfrm>
              <a:off x="6754813" y="3671214"/>
              <a:ext cx="609685" cy="49348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iṥḷiďè">
              <a:extLst>
                <a:ext uri="{FF2B5EF4-FFF2-40B4-BE49-F238E27FC236}">
                  <a16:creationId xmlns:a16="http://schemas.microsoft.com/office/drawing/2014/main" id="{EA256E74-A594-452A-B894-401A9CDEFFDA}"/>
                </a:ext>
              </a:extLst>
            </p:cNvPr>
            <p:cNvSpPr/>
            <p:nvPr/>
          </p:nvSpPr>
          <p:spPr bwMode="auto">
            <a:xfrm>
              <a:off x="9739161" y="3671214"/>
              <a:ext cx="609685" cy="49348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67990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825" y="6564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000" b="1" spc="600" dirty="0">
                  <a:solidFill>
                    <a:schemeClr val="accent1"/>
                  </a:solidFill>
                  <a:cs typeface="+mn-ea"/>
                  <a:sym typeface="+mn-lt"/>
                </a:rPr>
                <a:t>Wind control awareness</a:t>
              </a: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1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800" b="1" spc="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2250" y="258160"/>
            <a:ext cx="409575" cy="409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1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58" name="1838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30300"/>
            <a:ext cx="12192000" cy="5727699"/>
            <a:chOff x="0" y="1130300"/>
            <a:chExt cx="12192000" cy="5727699"/>
          </a:xfrm>
        </p:grpSpPr>
        <p:sp>
          <p:nvSpPr>
            <p:cNvPr id="59" name="ïṩlíde">
              <a:extLst>
                <a:ext uri="{FF2B5EF4-FFF2-40B4-BE49-F238E27FC236}">
                  <a16:creationId xmlns:a16="http://schemas.microsoft.com/office/drawing/2014/main" id="{83DC4765-6266-467F-8704-C7DC052A1768}"/>
                </a:ext>
              </a:extLst>
            </p:cNvPr>
            <p:cNvSpPr/>
            <p:nvPr/>
          </p:nvSpPr>
          <p:spPr bwMode="auto">
            <a:xfrm>
              <a:off x="0" y="5589000"/>
              <a:ext cx="12192000" cy="1268999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37763F0B-09CF-48F0-ACAB-4121ACCFBE98}"/>
                </a:ext>
              </a:extLst>
            </p:cNvPr>
            <p:cNvCxnSpPr>
              <a:cxnSpLocks/>
            </p:cNvCxnSpPr>
            <p:nvPr/>
          </p:nvCxnSpPr>
          <p:spPr>
            <a:xfrm>
              <a:off x="1573500" y="2462325"/>
              <a:ext cx="9045000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îṩļîḓe">
              <a:extLst>
                <a:ext uri="{FF2B5EF4-FFF2-40B4-BE49-F238E27FC236}">
                  <a16:creationId xmlns:a16="http://schemas.microsoft.com/office/drawing/2014/main" id="{2DBB5784-BEA1-4B5E-B724-ECDFED76ABE1}"/>
                </a:ext>
              </a:extLst>
            </p:cNvPr>
            <p:cNvSpPr txBox="1"/>
            <p:nvPr/>
          </p:nvSpPr>
          <p:spPr>
            <a:xfrm>
              <a:off x="631742" y="3670409"/>
              <a:ext cx="3214257" cy="175438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62" name="îšlîḋê">
              <a:extLst>
                <a:ext uri="{FF2B5EF4-FFF2-40B4-BE49-F238E27FC236}">
                  <a16:creationId xmlns:a16="http://schemas.microsoft.com/office/drawing/2014/main" id="{C309BEEB-5E97-408E-B526-94E348DF5E38}"/>
                </a:ext>
              </a:extLst>
            </p:cNvPr>
            <p:cNvSpPr txBox="1"/>
            <p:nvPr/>
          </p:nvSpPr>
          <p:spPr>
            <a:xfrm>
              <a:off x="631742" y="3274802"/>
              <a:ext cx="3214257" cy="3956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Enter the title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63" name="ï$ļídè">
              <a:extLst>
                <a:ext uri="{FF2B5EF4-FFF2-40B4-BE49-F238E27FC236}">
                  <a16:creationId xmlns:a16="http://schemas.microsoft.com/office/drawing/2014/main" id="{063725F5-AF6C-4E10-BF72-A2FCA6E3BB8D}"/>
                </a:ext>
              </a:extLst>
            </p:cNvPr>
            <p:cNvSpPr/>
            <p:nvPr/>
          </p:nvSpPr>
          <p:spPr bwMode="auto">
            <a:xfrm>
              <a:off x="746042" y="2799000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îṧļíḑê">
              <a:extLst>
                <a:ext uri="{FF2B5EF4-FFF2-40B4-BE49-F238E27FC236}">
                  <a16:creationId xmlns:a16="http://schemas.microsoft.com/office/drawing/2014/main" id="{DCA78668-76C5-4327-9FCC-75F44066D2D0}"/>
                </a:ext>
              </a:extLst>
            </p:cNvPr>
            <p:cNvSpPr txBox="1"/>
            <p:nvPr/>
          </p:nvSpPr>
          <p:spPr>
            <a:xfrm>
              <a:off x="4386000" y="3670409"/>
              <a:ext cx="3214257" cy="175438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65" name="ïṧḷíďé">
              <a:extLst>
                <a:ext uri="{FF2B5EF4-FFF2-40B4-BE49-F238E27FC236}">
                  <a16:creationId xmlns:a16="http://schemas.microsoft.com/office/drawing/2014/main" id="{CDBBFCA2-17FB-4C88-8C4E-2F1E3137B388}"/>
                </a:ext>
              </a:extLst>
            </p:cNvPr>
            <p:cNvSpPr txBox="1"/>
            <p:nvPr/>
          </p:nvSpPr>
          <p:spPr>
            <a:xfrm>
              <a:off x="4386000" y="3274802"/>
              <a:ext cx="3214257" cy="3956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Enter the title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66" name="ísľïdê">
              <a:extLst>
                <a:ext uri="{FF2B5EF4-FFF2-40B4-BE49-F238E27FC236}">
                  <a16:creationId xmlns:a16="http://schemas.microsoft.com/office/drawing/2014/main" id="{CD53CE82-F65F-463F-94C0-00CFEB0E65E3}"/>
                </a:ext>
              </a:extLst>
            </p:cNvPr>
            <p:cNvSpPr/>
            <p:nvPr/>
          </p:nvSpPr>
          <p:spPr bwMode="auto">
            <a:xfrm>
              <a:off x="4500300" y="2799000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ṥḻiďê">
              <a:extLst>
                <a:ext uri="{FF2B5EF4-FFF2-40B4-BE49-F238E27FC236}">
                  <a16:creationId xmlns:a16="http://schemas.microsoft.com/office/drawing/2014/main" id="{B4C8C5DE-D17D-40C4-9C57-077F7F80DC30}"/>
                </a:ext>
              </a:extLst>
            </p:cNvPr>
            <p:cNvSpPr txBox="1"/>
            <p:nvPr/>
          </p:nvSpPr>
          <p:spPr>
            <a:xfrm>
              <a:off x="8324593" y="3670409"/>
              <a:ext cx="3214257" cy="175438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68" name="íŝļîḋe">
              <a:extLst>
                <a:ext uri="{FF2B5EF4-FFF2-40B4-BE49-F238E27FC236}">
                  <a16:creationId xmlns:a16="http://schemas.microsoft.com/office/drawing/2014/main" id="{C6BEF8E5-D5A0-4DD1-A610-8C965A2DD346}"/>
                </a:ext>
              </a:extLst>
            </p:cNvPr>
            <p:cNvSpPr txBox="1"/>
            <p:nvPr/>
          </p:nvSpPr>
          <p:spPr>
            <a:xfrm>
              <a:off x="8324593" y="3274802"/>
              <a:ext cx="3214257" cy="3956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Enter the title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69" name="îṩľïḓè">
              <a:extLst>
                <a:ext uri="{FF2B5EF4-FFF2-40B4-BE49-F238E27FC236}">
                  <a16:creationId xmlns:a16="http://schemas.microsoft.com/office/drawing/2014/main" id="{E37D0832-F737-4093-9EC3-AEE03CDFF5EE}"/>
                </a:ext>
              </a:extLst>
            </p:cNvPr>
            <p:cNvSpPr/>
            <p:nvPr/>
          </p:nvSpPr>
          <p:spPr bwMode="auto">
            <a:xfrm>
              <a:off x="8438893" y="2799000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4AE3F4C-DC5E-4993-946B-29948E996C8A}"/>
                </a:ext>
              </a:extLst>
            </p:cNvPr>
            <p:cNvCxnSpPr/>
            <p:nvPr/>
          </p:nvCxnSpPr>
          <p:spPr>
            <a:xfrm>
              <a:off x="4096272" y="3384000"/>
              <a:ext cx="0" cy="1935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17EBEF00-787A-4399-B300-43A4548A49BC}"/>
                </a:ext>
              </a:extLst>
            </p:cNvPr>
            <p:cNvCxnSpPr/>
            <p:nvPr/>
          </p:nvCxnSpPr>
          <p:spPr>
            <a:xfrm>
              <a:off x="7941000" y="3384000"/>
              <a:ext cx="0" cy="1935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îṡḷîḑê">
              <a:extLst>
                <a:ext uri="{FF2B5EF4-FFF2-40B4-BE49-F238E27FC236}">
                  <a16:creationId xmlns:a16="http://schemas.microsoft.com/office/drawing/2014/main" id="{3C5D3CD3-D9F4-4A4F-A87C-E89AA6F6E618}"/>
                </a:ext>
              </a:extLst>
            </p:cNvPr>
            <p:cNvSpPr txBox="1"/>
            <p:nvPr/>
          </p:nvSpPr>
          <p:spPr>
            <a:xfrm>
              <a:off x="673099" y="113030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73" name="í$1îḋe">
              <a:extLst>
                <a:ext uri="{FF2B5EF4-FFF2-40B4-BE49-F238E27FC236}">
                  <a16:creationId xmlns:a16="http://schemas.microsoft.com/office/drawing/2014/main" id="{362192A5-C5F6-4CF4-9539-C7F59BDEB5D6}"/>
                </a:ext>
              </a:extLst>
            </p:cNvPr>
            <p:cNvSpPr txBox="1"/>
            <p:nvPr/>
          </p:nvSpPr>
          <p:spPr>
            <a:xfrm>
              <a:off x="673101" y="1712226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Theme color makes PPT more convenient to change.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46872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4960" y="264160"/>
            <a:ext cx="5983198" cy="6350000"/>
            <a:chOff x="314960" y="264160"/>
            <a:chExt cx="5983198" cy="6350000"/>
          </a:xfrm>
        </p:grpSpPr>
        <p:sp>
          <p:nvSpPr>
            <p:cNvPr id="2" name="矩形 1"/>
            <p:cNvSpPr/>
            <p:nvPr/>
          </p:nvSpPr>
          <p:spPr>
            <a:xfrm>
              <a:off x="314960" y="264160"/>
              <a:ext cx="5781040" cy="63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4040" y="955040"/>
              <a:ext cx="5724118" cy="4976889"/>
              <a:chOff x="574040" y="1209040"/>
              <a:chExt cx="5724118" cy="4976889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574040" y="1209040"/>
                <a:ext cx="52628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spc="1200" dirty="0">
                    <a:cs typeface="+mn-ea"/>
                    <a:sym typeface="+mn-lt"/>
                  </a:rPr>
                  <a:t>PART </a:t>
                </a:r>
                <a:r>
                  <a:rPr lang="en-US" altLang="zh-CN" sz="8800" b="1" spc="1200" dirty="0">
                    <a:solidFill>
                      <a:schemeClr val="accent1"/>
                    </a:solidFill>
                    <a:cs typeface="+mn-ea"/>
                    <a:sym typeface="+mn-lt"/>
                  </a:rPr>
                  <a:t>02</a:t>
                </a:r>
                <a:endParaRPr lang="zh-CN" altLang="en-US" sz="8800" b="1" spc="12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74040" y="2655590"/>
                <a:ext cx="53894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cs typeface="+mn-ea"/>
                    <a:sym typeface="+mn-lt"/>
                  </a:rPr>
                  <a:t>New person training</a:t>
                </a: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574040" y="3600470"/>
                <a:ext cx="5724118" cy="2585459"/>
                <a:chOff x="5645184" y="2345821"/>
                <a:chExt cx="5724118" cy="2585459"/>
              </a:xfrm>
            </p:grpSpPr>
            <p:grpSp>
              <p:nvGrpSpPr>
                <p:cNvPr id="6" name="iṣḷiḋe">
                  <a:extLst>
                    <a:ext uri="{FF2B5EF4-FFF2-40B4-BE49-F238E27FC236}">
                      <a16:creationId xmlns:a16="http://schemas.microsoft.com/office/drawing/2014/main" id="{33E4560D-505F-4AA8-95D5-43EB61ACD968}"/>
                    </a:ext>
                  </a:extLst>
                </p:cNvPr>
                <p:cNvGrpSpPr/>
                <p:nvPr/>
              </p:nvGrpSpPr>
              <p:grpSpPr>
                <a:xfrm>
                  <a:off x="5645184" y="3217035"/>
                  <a:ext cx="4539283" cy="843030"/>
                  <a:chOff x="6048944" y="2027643"/>
                  <a:chExt cx="3833148" cy="843030"/>
                </a:xfrm>
              </p:grpSpPr>
              <p:sp>
                <p:nvSpPr>
                  <p:cNvPr id="15" name="íSḻîdé">
                    <a:extLst>
                      <a:ext uri="{FF2B5EF4-FFF2-40B4-BE49-F238E27FC236}">
                        <a16:creationId xmlns:a16="http://schemas.microsoft.com/office/drawing/2014/main" id="{FB81F799-5F3B-4739-AD2D-2EC50C8C6F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2469449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6" name="iṡḷîḑé">
                    <a:extLst>
                      <a:ext uri="{FF2B5EF4-FFF2-40B4-BE49-F238E27FC236}">
                        <a16:creationId xmlns:a16="http://schemas.microsoft.com/office/drawing/2014/main" id="{359174E0-28C0-4373-BA99-6B772239C87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2027643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02.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" name="íŝ1îḓê">
                  <a:extLst>
                    <a:ext uri="{FF2B5EF4-FFF2-40B4-BE49-F238E27FC236}">
                      <a16:creationId xmlns:a16="http://schemas.microsoft.com/office/drawing/2014/main" id="{AA4C4128-EF81-4F9B-8AA2-87DA2063C684}"/>
                    </a:ext>
                  </a:extLst>
                </p:cNvPr>
                <p:cNvGrpSpPr/>
                <p:nvPr/>
              </p:nvGrpSpPr>
              <p:grpSpPr>
                <a:xfrm>
                  <a:off x="5645184" y="2345821"/>
                  <a:ext cx="4539283" cy="843030"/>
                  <a:chOff x="6048944" y="2027643"/>
                  <a:chExt cx="3833148" cy="843030"/>
                </a:xfrm>
              </p:grpSpPr>
              <p:sp>
                <p:nvSpPr>
                  <p:cNvPr id="13" name="ïsḷïḋé">
                    <a:extLst>
                      <a:ext uri="{FF2B5EF4-FFF2-40B4-BE49-F238E27FC236}">
                        <a16:creationId xmlns:a16="http://schemas.microsoft.com/office/drawing/2014/main" id="{C53A31F0-85C7-4438-A879-DD48EFDC99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2469449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4" name="íŝľîde">
                    <a:extLst>
                      <a:ext uri="{FF2B5EF4-FFF2-40B4-BE49-F238E27FC236}">
                        <a16:creationId xmlns:a16="http://schemas.microsoft.com/office/drawing/2014/main" id="{1EE3D321-D89E-4002-BD46-9423CD54F0B5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2027643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01.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" name="ísḷîdè">
                  <a:extLst>
                    <a:ext uri="{FF2B5EF4-FFF2-40B4-BE49-F238E27FC236}">
                      <a16:creationId xmlns:a16="http://schemas.microsoft.com/office/drawing/2014/main" id="{F6C9CDC5-1532-4327-96CA-D0F3DA5683FF}"/>
                    </a:ext>
                  </a:extLst>
                </p:cNvPr>
                <p:cNvGrpSpPr/>
                <p:nvPr/>
              </p:nvGrpSpPr>
              <p:grpSpPr>
                <a:xfrm>
                  <a:off x="5645184" y="4088250"/>
                  <a:ext cx="4539283" cy="843030"/>
                  <a:chOff x="6048944" y="3079276"/>
                  <a:chExt cx="3833148" cy="843030"/>
                </a:xfrm>
              </p:grpSpPr>
              <p:sp>
                <p:nvSpPr>
                  <p:cNvPr id="11" name="iślïḑe">
                    <a:extLst>
                      <a:ext uri="{FF2B5EF4-FFF2-40B4-BE49-F238E27FC236}">
                        <a16:creationId xmlns:a16="http://schemas.microsoft.com/office/drawing/2014/main" id="{C6653BA6-665C-4AD4-8AB0-6C87C595E3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8944" y="3521082"/>
                    <a:ext cx="3833148" cy="401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cs typeface="+mn-ea"/>
                        <a:sym typeface="+mn-lt"/>
                      </a:rPr>
                      <a:t>Copy paste fonts. Choose the only option to retain text......</a:t>
                    </a:r>
                  </a:p>
                </p:txBody>
              </p:sp>
              <p:sp>
                <p:nvSpPr>
                  <p:cNvPr id="12" name="î$ḷïďè">
                    <a:extLst>
                      <a:ext uri="{FF2B5EF4-FFF2-40B4-BE49-F238E27FC236}">
                        <a16:creationId xmlns:a16="http://schemas.microsoft.com/office/drawing/2014/main" id="{3954ADB1-7EE8-4D08-B6B7-F3A9B15DFFC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48944" y="3079276"/>
                    <a:ext cx="3833148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en-US" altLang="zh-CN" sz="2000" b="1" dirty="0">
                        <a:cs typeface="+mn-ea"/>
                        <a:sym typeface="+mn-lt"/>
                      </a:rPr>
                      <a:t>03.</a:t>
                    </a:r>
                    <a:r>
                      <a:rPr lang="zh-CN" altLang="en-US" sz="2000" b="1" dirty="0">
                        <a:cs typeface="+mn-ea"/>
                        <a:sym typeface="+mn-lt"/>
                      </a:rPr>
                      <a:t>Enter the title</a:t>
                    </a:r>
                    <a:endParaRPr lang="en-US" altLang="zh-CN" sz="2000" b="1" dirty="0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5CB88127-CA97-4700-A0EB-F58025C5C909}"/>
                    </a:ext>
                  </a:extLst>
                </p:cNvPr>
                <p:cNvCxnSpPr/>
                <p:nvPr/>
              </p:nvCxnSpPr>
              <p:spPr>
                <a:xfrm>
                  <a:off x="5645184" y="4074157"/>
                  <a:ext cx="553212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050FF592-EC86-46E1-857B-31208740E17B}"/>
                    </a:ext>
                  </a:extLst>
                </p:cNvPr>
                <p:cNvCxnSpPr/>
                <p:nvPr/>
              </p:nvCxnSpPr>
              <p:spPr>
                <a:xfrm>
                  <a:off x="5645184" y="3202943"/>
                  <a:ext cx="572411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任意多边形 19"/>
          <p:cNvSpPr/>
          <p:nvPr/>
        </p:nvSpPr>
        <p:spPr>
          <a:xfrm rot="16200000">
            <a:off x="11287492" y="6197600"/>
            <a:ext cx="416560" cy="416560"/>
          </a:xfrm>
          <a:custGeom>
            <a:avLst/>
            <a:gdLst>
              <a:gd name="connsiteX0" fmla="*/ 205740 w 548640"/>
              <a:gd name="connsiteY0" fmla="*/ 96520 h 548640"/>
              <a:gd name="connsiteX1" fmla="*/ 205740 w 548640"/>
              <a:gd name="connsiteY1" fmla="*/ 314960 h 548640"/>
              <a:gd name="connsiteX2" fmla="*/ 137160 w 548640"/>
              <a:gd name="connsiteY2" fmla="*/ 314960 h 548640"/>
              <a:gd name="connsiteX3" fmla="*/ 274320 w 548640"/>
              <a:gd name="connsiteY3" fmla="*/ 452120 h 548640"/>
              <a:gd name="connsiteX4" fmla="*/ 411480 w 548640"/>
              <a:gd name="connsiteY4" fmla="*/ 314960 h 548640"/>
              <a:gd name="connsiteX5" fmla="*/ 342900 w 548640"/>
              <a:gd name="connsiteY5" fmla="*/ 314960 h 548640"/>
              <a:gd name="connsiteX6" fmla="*/ 342900 w 548640"/>
              <a:gd name="connsiteY6" fmla="*/ 96520 h 548640"/>
              <a:gd name="connsiteX7" fmla="*/ 274320 w 548640"/>
              <a:gd name="connsiteY7" fmla="*/ 0 h 548640"/>
              <a:gd name="connsiteX8" fmla="*/ 548640 w 548640"/>
              <a:gd name="connsiteY8" fmla="*/ 274320 h 548640"/>
              <a:gd name="connsiteX9" fmla="*/ 274320 w 548640"/>
              <a:gd name="connsiteY9" fmla="*/ 548640 h 548640"/>
              <a:gd name="connsiteX10" fmla="*/ 0 w 548640"/>
              <a:gd name="connsiteY10" fmla="*/ 274320 h 548640"/>
              <a:gd name="connsiteX11" fmla="*/ 274320 w 548640"/>
              <a:gd name="connsiteY1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40" h="548640">
                <a:moveTo>
                  <a:pt x="205740" y="96520"/>
                </a:moveTo>
                <a:lnTo>
                  <a:pt x="205740" y="314960"/>
                </a:lnTo>
                <a:lnTo>
                  <a:pt x="137160" y="314960"/>
                </a:lnTo>
                <a:lnTo>
                  <a:pt x="274320" y="452120"/>
                </a:lnTo>
                <a:lnTo>
                  <a:pt x="411480" y="314960"/>
                </a:lnTo>
                <a:lnTo>
                  <a:pt x="342900" y="314960"/>
                </a:lnTo>
                <a:lnTo>
                  <a:pt x="342900" y="96520"/>
                </a:lnTo>
                <a:close/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89631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990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11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31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30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30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6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31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3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3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3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38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75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10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5896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1BCAE"/>
      </a:accent1>
      <a:accent2>
        <a:srgbClr val="578595"/>
      </a:accent2>
      <a:accent3>
        <a:srgbClr val="586267"/>
      </a:accent3>
      <a:accent4>
        <a:srgbClr val="8C909A"/>
      </a:accent4>
      <a:accent5>
        <a:srgbClr val="999999"/>
      </a:accent5>
      <a:accent6>
        <a:srgbClr val="A7C2CB"/>
      </a:accent6>
      <a:hlink>
        <a:srgbClr val="11BCAE"/>
      </a:hlink>
      <a:folHlink>
        <a:srgbClr val="BFBFBF"/>
      </a:folHlink>
    </a:clrScheme>
    <a:fontScheme name="uxo0tqdi">
      <a:majorFont>
        <a:latin typeface="Open Sans" panose="020F0302020204030204"/>
        <a:ea typeface="Microsoft YaHei"/>
        <a:cs typeface=""/>
      </a:majorFont>
      <a:minorFont>
        <a:latin typeface="Open Sans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11BCAE"/>
    </a:accent1>
    <a:accent2>
      <a:srgbClr val="578595"/>
    </a:accent2>
    <a:accent3>
      <a:srgbClr val="586267"/>
    </a:accent3>
    <a:accent4>
      <a:srgbClr val="8C909A"/>
    </a:accent4>
    <a:accent5>
      <a:srgbClr val="999999"/>
    </a:accent5>
    <a:accent6>
      <a:srgbClr val="A7C2CB"/>
    </a:accent6>
    <a:hlink>
      <a:srgbClr val="11BCA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11BCAE"/>
    </a:accent1>
    <a:accent2>
      <a:srgbClr val="578595"/>
    </a:accent2>
    <a:accent3>
      <a:srgbClr val="586267"/>
    </a:accent3>
    <a:accent4>
      <a:srgbClr val="8C909A"/>
    </a:accent4>
    <a:accent5>
      <a:srgbClr val="999999"/>
    </a:accent5>
    <a:accent6>
      <a:srgbClr val="A7C2CB"/>
    </a:accent6>
    <a:hlink>
      <a:srgbClr val="11BCA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2220</Words>
  <Application>Microsoft Office PowerPoint</Application>
  <PresentationFormat>宽屏</PresentationFormat>
  <Paragraphs>378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Open Sans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www.jpppt.com</dc:creator>
  <cp:keywords>www.jpppt.com</cp:keywords>
  <dc:description>www.jpppt.com</dc:description>
  <cp:lastModifiedBy>宇 之灵</cp:lastModifiedBy>
  <cp:revision>35</cp:revision>
  <dcterms:created xsi:type="dcterms:W3CDTF">2018-10-27T01:44:27Z</dcterms:created>
  <dcterms:modified xsi:type="dcterms:W3CDTF">2021-05-25T06:49:18Z</dcterms:modified>
</cp:coreProperties>
</file>