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17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2.xml" ContentType="application/vnd.openxmlformats-officedocument.presentationml.notesSlide+xml"/>
  <Override PartName="/ppt/charts/chart8.xml" ContentType="application/vnd.openxmlformats-officedocument.drawingml.chart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28"/>
  </p:notesMasterIdLst>
  <p:sldIdLst>
    <p:sldId id="256" r:id="rId3"/>
    <p:sldId id="304" r:id="rId4"/>
    <p:sldId id="299" r:id="rId5"/>
    <p:sldId id="306" r:id="rId6"/>
    <p:sldId id="307" r:id="rId7"/>
    <p:sldId id="300" r:id="rId8"/>
    <p:sldId id="308" r:id="rId9"/>
    <p:sldId id="309" r:id="rId10"/>
    <p:sldId id="310" r:id="rId11"/>
    <p:sldId id="301" r:id="rId12"/>
    <p:sldId id="311" r:id="rId13"/>
    <p:sldId id="312" r:id="rId14"/>
    <p:sldId id="313" r:id="rId15"/>
    <p:sldId id="302" r:id="rId16"/>
    <p:sldId id="322" r:id="rId17"/>
    <p:sldId id="314" r:id="rId18"/>
    <p:sldId id="315" r:id="rId19"/>
    <p:sldId id="316" r:id="rId20"/>
    <p:sldId id="303" r:id="rId21"/>
    <p:sldId id="317" r:id="rId22"/>
    <p:sldId id="318" r:id="rId23"/>
    <p:sldId id="321" r:id="rId24"/>
    <p:sldId id="319" r:id="rId25"/>
    <p:sldId id="323" r:id="rId26"/>
    <p:sldId id="320" r:id="rId27"/>
  </p:sldIdLst>
  <p:sldSz cx="21599525" cy="7199313"/>
  <p:notesSz cx="6858000" cy="9144000"/>
  <p:custDataLst>
    <p:tags r:id="rId2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7">
          <p15:clr>
            <a:srgbClr val="A4A3A4"/>
          </p15:clr>
        </p15:guide>
        <p15:guide id="2" pos="680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C60"/>
    <a:srgbClr val="8D2364"/>
    <a:srgbClr val="0F03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68" autoAdjust="0"/>
    <p:restoredTop sz="93803" autoAdjust="0"/>
  </p:normalViewPr>
  <p:slideViewPr>
    <p:cSldViewPr snapToGrid="0">
      <p:cViewPr varScale="1">
        <p:scale>
          <a:sx n="47" d="100"/>
          <a:sy n="47" d="100"/>
        </p:scale>
        <p:origin x="66" y="462"/>
      </p:cViewPr>
      <p:guideLst>
        <p:guide orient="horz" pos="2267"/>
        <p:guide pos="680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rgbClr val="72F0F6"/>
              </a:solidFill>
              <a:round/>
            </a:ln>
            <a:effectLst/>
          </c:spPr>
          <c:marker>
            <c:symbol val="none"/>
          </c:marker>
          <c:cat>
            <c:strRef>
              <c:f>Sheet1!$A$2:$A$66</c:f>
              <c:strCache>
                <c:ptCount val="65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  <c:pt idx="4">
                  <c:v>类别 5</c:v>
                </c:pt>
                <c:pt idx="5">
                  <c:v>类别 6</c:v>
                </c:pt>
                <c:pt idx="6">
                  <c:v>类别 7</c:v>
                </c:pt>
                <c:pt idx="7">
                  <c:v>类别 8</c:v>
                </c:pt>
                <c:pt idx="8">
                  <c:v>类别 9</c:v>
                </c:pt>
                <c:pt idx="9">
                  <c:v>类别 10</c:v>
                </c:pt>
                <c:pt idx="10">
                  <c:v>类别 11</c:v>
                </c:pt>
                <c:pt idx="11">
                  <c:v>类别 12</c:v>
                </c:pt>
                <c:pt idx="12">
                  <c:v>类别 13</c:v>
                </c:pt>
                <c:pt idx="13">
                  <c:v>类别 14</c:v>
                </c:pt>
                <c:pt idx="14">
                  <c:v>类别 15</c:v>
                </c:pt>
                <c:pt idx="15">
                  <c:v>类别 16</c:v>
                </c:pt>
                <c:pt idx="16">
                  <c:v>类别 17</c:v>
                </c:pt>
                <c:pt idx="17">
                  <c:v>类别 18</c:v>
                </c:pt>
                <c:pt idx="18">
                  <c:v>类别 19</c:v>
                </c:pt>
                <c:pt idx="19">
                  <c:v>类别 20</c:v>
                </c:pt>
                <c:pt idx="20">
                  <c:v>类别 21</c:v>
                </c:pt>
                <c:pt idx="21">
                  <c:v>类别 22</c:v>
                </c:pt>
                <c:pt idx="22">
                  <c:v>类别 23</c:v>
                </c:pt>
                <c:pt idx="23">
                  <c:v>类别 24</c:v>
                </c:pt>
                <c:pt idx="24">
                  <c:v>类别 25</c:v>
                </c:pt>
                <c:pt idx="25">
                  <c:v>类别 26</c:v>
                </c:pt>
                <c:pt idx="26">
                  <c:v>类别 27</c:v>
                </c:pt>
                <c:pt idx="27">
                  <c:v>类别 28</c:v>
                </c:pt>
                <c:pt idx="28">
                  <c:v>类别 29</c:v>
                </c:pt>
                <c:pt idx="29">
                  <c:v>类别 30</c:v>
                </c:pt>
                <c:pt idx="30">
                  <c:v>类别 31</c:v>
                </c:pt>
                <c:pt idx="31">
                  <c:v>类别 32</c:v>
                </c:pt>
                <c:pt idx="32">
                  <c:v>类别 33</c:v>
                </c:pt>
                <c:pt idx="33">
                  <c:v>类别 34</c:v>
                </c:pt>
                <c:pt idx="34">
                  <c:v>类别 35</c:v>
                </c:pt>
                <c:pt idx="35">
                  <c:v>类别 36</c:v>
                </c:pt>
                <c:pt idx="36">
                  <c:v>类别 37</c:v>
                </c:pt>
                <c:pt idx="37">
                  <c:v>类别 38</c:v>
                </c:pt>
                <c:pt idx="38">
                  <c:v>类别 39</c:v>
                </c:pt>
                <c:pt idx="39">
                  <c:v>类别 40</c:v>
                </c:pt>
                <c:pt idx="40">
                  <c:v>类别 41</c:v>
                </c:pt>
                <c:pt idx="41">
                  <c:v>类别 42</c:v>
                </c:pt>
                <c:pt idx="42">
                  <c:v>类别 43</c:v>
                </c:pt>
                <c:pt idx="43">
                  <c:v>类别 44</c:v>
                </c:pt>
                <c:pt idx="44">
                  <c:v>类别 45</c:v>
                </c:pt>
                <c:pt idx="45">
                  <c:v>类别 46</c:v>
                </c:pt>
                <c:pt idx="46">
                  <c:v>类别 47</c:v>
                </c:pt>
                <c:pt idx="47">
                  <c:v>类别 48</c:v>
                </c:pt>
                <c:pt idx="48">
                  <c:v>类别 49</c:v>
                </c:pt>
                <c:pt idx="49">
                  <c:v>类别 50</c:v>
                </c:pt>
                <c:pt idx="50">
                  <c:v>类别 51</c:v>
                </c:pt>
                <c:pt idx="51">
                  <c:v>类别 52</c:v>
                </c:pt>
                <c:pt idx="52">
                  <c:v>类别 53</c:v>
                </c:pt>
                <c:pt idx="53">
                  <c:v>类别 54</c:v>
                </c:pt>
                <c:pt idx="54">
                  <c:v>类别 55</c:v>
                </c:pt>
                <c:pt idx="55">
                  <c:v>类别 56</c:v>
                </c:pt>
                <c:pt idx="56">
                  <c:v>类别 57</c:v>
                </c:pt>
                <c:pt idx="57">
                  <c:v>类别 58</c:v>
                </c:pt>
                <c:pt idx="58">
                  <c:v>类别 59</c:v>
                </c:pt>
                <c:pt idx="59">
                  <c:v>类别 60</c:v>
                </c:pt>
                <c:pt idx="60">
                  <c:v>类别 61</c:v>
                </c:pt>
                <c:pt idx="61">
                  <c:v>类别 62</c:v>
                </c:pt>
                <c:pt idx="62">
                  <c:v>类别 63</c:v>
                </c:pt>
                <c:pt idx="63">
                  <c:v>类别 64</c:v>
                </c:pt>
                <c:pt idx="64">
                  <c:v>类别 65</c:v>
                </c:pt>
              </c:strCache>
            </c:strRef>
          </c:cat>
          <c:val>
            <c:numRef>
              <c:f>Sheet1!$B$2:$B$66</c:f>
              <c:numCache>
                <c:formatCode>General</c:formatCode>
                <c:ptCount val="65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5</c:v>
                </c:pt>
                <c:pt idx="7">
                  <c:v>4</c:v>
                </c:pt>
                <c:pt idx="8">
                  <c:v>5</c:v>
                </c:pt>
                <c:pt idx="9">
                  <c:v>4</c:v>
                </c:pt>
                <c:pt idx="10">
                  <c:v>5</c:v>
                </c:pt>
                <c:pt idx="11">
                  <c:v>3</c:v>
                </c:pt>
                <c:pt idx="12">
                  <c:v>5</c:v>
                </c:pt>
                <c:pt idx="13">
                  <c:v>7</c:v>
                </c:pt>
                <c:pt idx="14">
                  <c:v>5</c:v>
                </c:pt>
                <c:pt idx="15">
                  <c:v>4</c:v>
                </c:pt>
                <c:pt idx="16">
                  <c:v>2</c:v>
                </c:pt>
                <c:pt idx="17">
                  <c:v>5</c:v>
                </c:pt>
                <c:pt idx="18">
                  <c:v>4</c:v>
                </c:pt>
                <c:pt idx="19">
                  <c:v>5</c:v>
                </c:pt>
                <c:pt idx="20">
                  <c:v>6</c:v>
                </c:pt>
                <c:pt idx="21">
                  <c:v>6</c:v>
                </c:pt>
                <c:pt idx="22">
                  <c:v>5</c:v>
                </c:pt>
                <c:pt idx="23">
                  <c:v>4</c:v>
                </c:pt>
                <c:pt idx="24">
                  <c:v>5</c:v>
                </c:pt>
                <c:pt idx="25">
                  <c:v>5</c:v>
                </c:pt>
                <c:pt idx="26">
                  <c:v>4</c:v>
                </c:pt>
                <c:pt idx="27">
                  <c:v>7</c:v>
                </c:pt>
                <c:pt idx="28">
                  <c:v>3</c:v>
                </c:pt>
                <c:pt idx="29">
                  <c:v>4</c:v>
                </c:pt>
                <c:pt idx="30">
                  <c:v>5</c:v>
                </c:pt>
                <c:pt idx="31">
                  <c:v>7</c:v>
                </c:pt>
                <c:pt idx="32">
                  <c:v>3</c:v>
                </c:pt>
                <c:pt idx="33">
                  <c:v>4</c:v>
                </c:pt>
                <c:pt idx="34">
                  <c:v>6</c:v>
                </c:pt>
                <c:pt idx="35">
                  <c:v>6</c:v>
                </c:pt>
                <c:pt idx="36">
                  <c:v>4</c:v>
                </c:pt>
                <c:pt idx="37">
                  <c:v>8</c:v>
                </c:pt>
                <c:pt idx="38">
                  <c:v>2</c:v>
                </c:pt>
                <c:pt idx="39">
                  <c:v>6</c:v>
                </c:pt>
                <c:pt idx="40">
                  <c:v>6</c:v>
                </c:pt>
                <c:pt idx="41">
                  <c:v>3</c:v>
                </c:pt>
                <c:pt idx="42">
                  <c:v>2</c:v>
                </c:pt>
                <c:pt idx="43">
                  <c:v>4</c:v>
                </c:pt>
                <c:pt idx="44">
                  <c:v>8</c:v>
                </c:pt>
                <c:pt idx="45">
                  <c:v>7</c:v>
                </c:pt>
                <c:pt idx="46">
                  <c:v>9</c:v>
                </c:pt>
                <c:pt idx="47">
                  <c:v>8</c:v>
                </c:pt>
                <c:pt idx="48">
                  <c:v>4</c:v>
                </c:pt>
                <c:pt idx="49">
                  <c:v>5</c:v>
                </c:pt>
                <c:pt idx="50">
                  <c:v>6</c:v>
                </c:pt>
                <c:pt idx="51">
                  <c:v>6</c:v>
                </c:pt>
                <c:pt idx="52">
                  <c:v>4</c:v>
                </c:pt>
                <c:pt idx="53">
                  <c:v>2</c:v>
                </c:pt>
                <c:pt idx="54">
                  <c:v>6</c:v>
                </c:pt>
                <c:pt idx="55">
                  <c:v>7</c:v>
                </c:pt>
                <c:pt idx="56">
                  <c:v>9</c:v>
                </c:pt>
                <c:pt idx="57">
                  <c:v>5</c:v>
                </c:pt>
                <c:pt idx="58">
                  <c:v>6</c:v>
                </c:pt>
                <c:pt idx="59">
                  <c:v>4</c:v>
                </c:pt>
                <c:pt idx="60">
                  <c:v>6</c:v>
                </c:pt>
                <c:pt idx="61">
                  <c:v>7</c:v>
                </c:pt>
                <c:pt idx="62">
                  <c:v>5</c:v>
                </c:pt>
                <c:pt idx="63">
                  <c:v>6</c:v>
                </c:pt>
                <c:pt idx="64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11F-4FC5-BEBB-D96D8440DF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231744"/>
        <c:axId val="47233280"/>
      </c:lineChart>
      <c:catAx>
        <c:axId val="472317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7233280"/>
        <c:crosses val="autoZero"/>
        <c:auto val="1"/>
        <c:lblAlgn val="ctr"/>
        <c:lblOffset val="100"/>
        <c:noMultiLvlLbl val="0"/>
      </c:catAx>
      <c:valAx>
        <c:axId val="472332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zh-CN"/>
          </a:p>
        </c:txPr>
        <c:crossAx val="47231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gradFill flip="none" rotWithShape="1"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5400000" scaled="1"/>
              <a:tileRect/>
            </a:gra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19岁以下</c:v>
                </c:pt>
                <c:pt idx="1">
                  <c:v>20-29岁</c:v>
                </c:pt>
                <c:pt idx="2">
                  <c:v>30-39岁</c:v>
                </c:pt>
                <c:pt idx="3">
                  <c:v>40-49岁</c:v>
                </c:pt>
                <c:pt idx="4">
                  <c:v>50岁以上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0.03</c:v>
                </c:pt>
                <c:pt idx="1">
                  <c:v>0.15</c:v>
                </c:pt>
                <c:pt idx="2">
                  <c:v>0.5</c:v>
                </c:pt>
                <c:pt idx="3">
                  <c:v>0.26</c:v>
                </c:pt>
                <c:pt idx="4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47-4D8D-8AF6-4E8664980A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0567936"/>
        <c:axId val="640582016"/>
      </c:barChart>
      <c:catAx>
        <c:axId val="640567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zh-CN"/>
          </a:p>
        </c:txPr>
        <c:crossAx val="640582016"/>
        <c:crosses val="autoZero"/>
        <c:auto val="1"/>
        <c:lblAlgn val="ctr"/>
        <c:lblOffset val="100"/>
        <c:noMultiLvlLbl val="0"/>
      </c:catAx>
      <c:valAx>
        <c:axId val="64058201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640567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zh-CN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bubble3D val="0"/>
            <c:spPr>
              <a:solidFill>
                <a:srgbClr val="FF1C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1F5-4AC9-96D6-6AE4501E432E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  <a:lumOff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1F5-4AC9-96D6-6AE4501E43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1F5-4AC9-96D6-6AE4501E432E}"/>
              </c:ext>
            </c:extLst>
          </c:dPt>
          <c:dPt>
            <c:idx val="3"/>
            <c:bubble3D val="0"/>
            <c:spPr>
              <a:solidFill>
                <a:sysClr val="window" lastClr="FFFF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1F5-4AC9-96D6-6AE4501E432E}"/>
              </c:ext>
            </c:extLst>
          </c:dPt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1F5-4AC9-96D6-6AE4501E43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zh-CN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bubble3D val="0"/>
            <c:spPr>
              <a:solidFill>
                <a:srgbClr val="FF1C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3F5-4BE8-8FB0-893BBD8FC617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  <a:lumOff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3F5-4BE8-8FB0-893BBD8FC61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3F5-4BE8-8FB0-893BBD8FC617}"/>
              </c:ext>
            </c:extLst>
          </c:dPt>
          <c:dPt>
            <c:idx val="3"/>
            <c:bubble3D val="0"/>
            <c:spPr>
              <a:solidFill>
                <a:sysClr val="window" lastClr="FFFF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3F5-4BE8-8FB0-893BBD8FC617}"/>
              </c:ext>
            </c:extLst>
          </c:dPt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3F5-4BE8-8FB0-893BBD8FC6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zh-CN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bubble3D val="0"/>
            <c:spPr>
              <a:solidFill>
                <a:srgbClr val="FF1C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CDC-4303-B3F9-F18F5D4D6E59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  <a:lumOff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CDC-4303-B3F9-F18F5D4D6E5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CDC-4303-B3F9-F18F5D4D6E59}"/>
              </c:ext>
            </c:extLst>
          </c:dPt>
          <c:dPt>
            <c:idx val="3"/>
            <c:bubble3D val="0"/>
            <c:spPr>
              <a:solidFill>
                <a:sysClr val="window" lastClr="FFFF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CDC-4303-B3F9-F18F5D4D6E59}"/>
              </c:ext>
            </c:extLst>
          </c:dPt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CDC-4303-B3F9-F18F5D4D6E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zh-CN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8D2364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2017.04</c:v>
                </c:pt>
                <c:pt idx="1">
                  <c:v>2017.05</c:v>
                </c:pt>
                <c:pt idx="2">
                  <c:v>2017.06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20495</c:v>
                </c:pt>
                <c:pt idx="1">
                  <c:v>19135</c:v>
                </c:pt>
                <c:pt idx="2">
                  <c:v>18984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5B-4615-8A63-17DF9828C83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FF1C60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2017.04</c:v>
                </c:pt>
                <c:pt idx="1">
                  <c:v>2017.05</c:v>
                </c:pt>
                <c:pt idx="2">
                  <c:v>2017.06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6806</c:v>
                </c:pt>
                <c:pt idx="1">
                  <c:v>6276</c:v>
                </c:pt>
                <c:pt idx="2">
                  <c:v>6624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5B-4615-8A63-17DF9828C8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6"/>
        <c:axId val="455776896"/>
        <c:axId val="455778688"/>
      </c:barChart>
      <c:catAx>
        <c:axId val="455776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zh-CN"/>
          </a:p>
        </c:txPr>
        <c:crossAx val="455778688"/>
        <c:crosses val="autoZero"/>
        <c:auto val="1"/>
        <c:lblAlgn val="ctr"/>
        <c:lblOffset val="100"/>
        <c:noMultiLvlLbl val="0"/>
      </c:catAx>
      <c:valAx>
        <c:axId val="455778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zh-CN"/>
          </a:p>
        </c:txPr>
        <c:crossAx val="455776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  <a:latin typeface="+mn-lt"/>
          <a:ea typeface="+mn-ea"/>
          <a:cs typeface="+mn-ea"/>
          <a:sym typeface="+mn-lt"/>
        </a:defRPr>
      </a:pPr>
      <a:endParaRPr lang="zh-CN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8D2364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2017.04</c:v>
                </c:pt>
                <c:pt idx="1">
                  <c:v>2017.05</c:v>
                </c:pt>
                <c:pt idx="2">
                  <c:v>2017.06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4228</c:v>
                </c:pt>
                <c:pt idx="1">
                  <c:v>4339</c:v>
                </c:pt>
                <c:pt idx="2">
                  <c:v>4199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2C-4889-B1D3-67124D09201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FF1C60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2017.04</c:v>
                </c:pt>
                <c:pt idx="1">
                  <c:v>2017.05</c:v>
                </c:pt>
                <c:pt idx="2">
                  <c:v>2017.06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1578</c:v>
                </c:pt>
                <c:pt idx="1">
                  <c:v>1548</c:v>
                </c:pt>
                <c:pt idx="2">
                  <c:v>1517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2C-4889-B1D3-67124D0920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6"/>
        <c:axId val="90731648"/>
        <c:axId val="90733184"/>
      </c:barChart>
      <c:catAx>
        <c:axId val="90731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zh-CN"/>
          </a:p>
        </c:txPr>
        <c:crossAx val="90733184"/>
        <c:crosses val="autoZero"/>
        <c:auto val="1"/>
        <c:lblAlgn val="ctr"/>
        <c:lblOffset val="100"/>
        <c:noMultiLvlLbl val="0"/>
      </c:catAx>
      <c:valAx>
        <c:axId val="90733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zh-CN"/>
          </a:p>
        </c:txPr>
        <c:crossAx val="90731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zh-CN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8D2364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2017.04</c:v>
                </c:pt>
                <c:pt idx="1">
                  <c:v>2017.05</c:v>
                </c:pt>
                <c:pt idx="2">
                  <c:v>2017.06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4228</c:v>
                </c:pt>
                <c:pt idx="1">
                  <c:v>4339</c:v>
                </c:pt>
                <c:pt idx="2">
                  <c:v>4199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2C-4889-B1D3-67124D09201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FF1C60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2017.04</c:v>
                </c:pt>
                <c:pt idx="1">
                  <c:v>2017.05</c:v>
                </c:pt>
                <c:pt idx="2">
                  <c:v>2017.06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1578</c:v>
                </c:pt>
                <c:pt idx="1">
                  <c:v>1548</c:v>
                </c:pt>
                <c:pt idx="2">
                  <c:v>1517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2C-4889-B1D3-67124D0920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6"/>
        <c:axId val="90506752"/>
        <c:axId val="90508288"/>
      </c:barChart>
      <c:catAx>
        <c:axId val="905067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zh-CN"/>
          </a:p>
        </c:txPr>
        <c:crossAx val="90508288"/>
        <c:crosses val="autoZero"/>
        <c:auto val="1"/>
        <c:lblAlgn val="ctr"/>
        <c:lblOffset val="100"/>
        <c:noMultiLvlLbl val="0"/>
      </c:catAx>
      <c:valAx>
        <c:axId val="90508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zh-CN"/>
          </a:p>
        </c:txPr>
        <c:crossAx val="90506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  <a:latin typeface="+mn-lt"/>
          <a:ea typeface="+mn-ea"/>
          <a:cs typeface="+mn-ea"/>
          <a:sym typeface="+mn-lt"/>
        </a:defRPr>
      </a:pPr>
      <a:endParaRPr lang="zh-CN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CAAD23-F37D-46F1-A8C2-56EC37BF8282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-1200150" y="1143000"/>
            <a:ext cx="92583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BC107-8299-4100-952C-F621098135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8565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82298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1pPr>
    <a:lvl2pPr marL="691149" algn="l" defTabSz="1382298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2pPr>
    <a:lvl3pPr marL="1382298" algn="l" defTabSz="1382298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3pPr>
    <a:lvl4pPr marL="2073448" algn="l" defTabSz="1382298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4pPr>
    <a:lvl5pPr marL="2764597" algn="l" defTabSz="1382298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5pPr>
    <a:lvl6pPr marL="3455746" algn="l" defTabSz="1382298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6pPr>
    <a:lvl7pPr marL="4146895" algn="l" defTabSz="1382298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7pPr>
    <a:lvl8pPr marL="4838045" algn="l" defTabSz="1382298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8pPr>
    <a:lvl9pPr marL="5529194" algn="l" defTabSz="1382298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FBC107-8299-4100-952C-F6210981351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74537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FBC107-8299-4100-952C-F6210981351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87966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FBC107-8299-4100-952C-F6210981351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9376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FBC107-8299-4100-952C-F62109813513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54577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FBC107-8299-4100-952C-F62109813513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01225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FBC107-8299-4100-952C-F62109813513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44060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FBC107-8299-4100-952C-F6210981351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92939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FBC107-8299-4100-952C-F62109813513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91226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FBC107-8299-4100-952C-F62109813513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07197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FBC107-8299-4100-952C-F62109813513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31487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FBC107-8299-4100-952C-F62109813513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445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FBC107-8299-4100-952C-F6210981351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6821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FBC107-8299-4100-952C-F6210981351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64121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FBC107-8299-4100-952C-F6210981351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51553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FBC107-8299-4100-952C-F6210981351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70999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FBC107-8299-4100-952C-F6210981351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16002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FBC107-8299-4100-952C-F62109813513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6986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FBC107-8299-4100-952C-F62109813513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1813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FBC107-8299-4100-952C-F6210981351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9736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FBC107-8299-4100-952C-F6210981351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22210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FBC107-8299-4100-952C-F6210981351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0524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FBC107-8299-4100-952C-F6210981351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7570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FBC107-8299-4100-952C-F62109813513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022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FBC107-8299-4100-952C-F62109813513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59949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FBC107-8299-4100-952C-F62109813513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308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9941" y="1178222"/>
            <a:ext cx="16199644" cy="2506427"/>
          </a:xfrm>
        </p:spPr>
        <p:txBody>
          <a:bodyPr anchor="b"/>
          <a:lstStyle>
            <a:lvl1pPr algn="ctr">
              <a:defRPr sz="629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3781306"/>
            <a:ext cx="16199644" cy="17381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79969" indent="0" algn="ctr">
              <a:buNone/>
              <a:defRPr sz="2100"/>
            </a:lvl2pPr>
            <a:lvl3pPr marL="959937" indent="0" algn="ctr">
              <a:buNone/>
              <a:defRPr sz="1890"/>
            </a:lvl3pPr>
            <a:lvl4pPr marL="1439906" indent="0" algn="ctr">
              <a:buNone/>
              <a:defRPr sz="1680"/>
            </a:lvl4pPr>
            <a:lvl5pPr marL="1919874" indent="0" algn="ctr">
              <a:buNone/>
              <a:defRPr sz="1680"/>
            </a:lvl5pPr>
            <a:lvl6pPr marL="2399843" indent="0" algn="ctr">
              <a:buNone/>
              <a:defRPr sz="1680"/>
            </a:lvl6pPr>
            <a:lvl7pPr marL="2879811" indent="0" algn="ctr">
              <a:buNone/>
              <a:defRPr sz="1680"/>
            </a:lvl7pPr>
            <a:lvl8pPr marL="3359780" indent="0" algn="ctr">
              <a:buNone/>
              <a:defRPr sz="1680"/>
            </a:lvl8pPr>
            <a:lvl9pPr marL="3839748" indent="0" algn="ctr">
              <a:buNone/>
              <a:defRPr sz="168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7234-898A-4AA7-9F30-64662AE90E41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851FF-B7D3-42B5-A44F-F33FBFD7D8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8699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2" y="479954"/>
            <a:ext cx="6966408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1036569"/>
            <a:ext cx="10934760" cy="5116178"/>
          </a:xfrm>
        </p:spPr>
        <p:txBody>
          <a:bodyPr anchor="t"/>
          <a:lstStyle>
            <a:lvl1pPr marL="0" indent="0">
              <a:buNone/>
              <a:defRPr sz="3359"/>
            </a:lvl1pPr>
            <a:lvl2pPr marL="479969" indent="0">
              <a:buNone/>
              <a:defRPr sz="2939"/>
            </a:lvl2pPr>
            <a:lvl3pPr marL="959937" indent="0">
              <a:buNone/>
              <a:defRPr sz="2520"/>
            </a:lvl3pPr>
            <a:lvl4pPr marL="1439906" indent="0">
              <a:buNone/>
              <a:defRPr sz="2100"/>
            </a:lvl4pPr>
            <a:lvl5pPr marL="1919874" indent="0">
              <a:buNone/>
              <a:defRPr sz="2100"/>
            </a:lvl5pPr>
            <a:lvl6pPr marL="2399843" indent="0">
              <a:buNone/>
              <a:defRPr sz="2100"/>
            </a:lvl6pPr>
            <a:lvl7pPr marL="2879811" indent="0">
              <a:buNone/>
              <a:defRPr sz="2100"/>
            </a:lvl7pPr>
            <a:lvl8pPr marL="3359780" indent="0">
              <a:buNone/>
              <a:defRPr sz="2100"/>
            </a:lvl8pPr>
            <a:lvl9pPr marL="3839748" indent="0">
              <a:buNone/>
              <a:defRPr sz="21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2" y="2159794"/>
            <a:ext cx="6966408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7234-898A-4AA7-9F30-64662AE90E41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851FF-B7D3-42B5-A44F-F33FBFD7D8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4487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7234-898A-4AA7-9F30-64662AE90E41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851FF-B7D3-42B5-A44F-F33FBFD7D8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1268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0" y="383297"/>
            <a:ext cx="4657398" cy="610108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7" y="383297"/>
            <a:ext cx="13702199" cy="610108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7234-898A-4AA7-9F30-64662AE90E41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851FF-B7D3-42B5-A44F-F33FBFD7D8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3826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9976" y="288306"/>
            <a:ext cx="19439573" cy="1199886"/>
          </a:xfrm>
          <a:prstGeom prst="rect">
            <a:avLst/>
          </a:prstGeom>
        </p:spPr>
        <p:txBody>
          <a:bodyPr lIns="164565" tIns="82282" rIns="164565" bIns="8228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79976" y="1679840"/>
            <a:ext cx="19439573" cy="4751214"/>
          </a:xfrm>
          <a:prstGeom prst="rect">
            <a:avLst/>
          </a:prstGeom>
        </p:spPr>
        <p:txBody>
          <a:bodyPr vert="eaVert" lIns="164565" tIns="82282" rIns="164565" bIns="82282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1079976" y="6672697"/>
            <a:ext cx="5039889" cy="383297"/>
          </a:xfrm>
          <a:prstGeom prst="rect">
            <a:avLst/>
          </a:prstGeom>
        </p:spPr>
        <p:txBody>
          <a:bodyPr lIns="164565" tIns="82282" rIns="164565" bIns="82282"/>
          <a:lstStyle/>
          <a:p>
            <a:pPr defTabSz="1645646"/>
            <a:fld id="{2E3AAC11-D570-4EA9-AFC0-30FB72BA45EB}" type="datetimeFigureOut">
              <a:rPr lang="zh-CN" altLang="en-US" sz="3200" smtClean="0">
                <a:solidFill>
                  <a:prstClr val="black"/>
                </a:solidFill>
              </a:rPr>
              <a:pPr defTabSz="1645646"/>
              <a:t>2021/5/26</a:t>
            </a:fld>
            <a:endParaRPr lang="zh-CN" altLang="en-US" sz="320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379838" y="6672697"/>
            <a:ext cx="6839850" cy="383297"/>
          </a:xfrm>
          <a:prstGeom prst="rect">
            <a:avLst/>
          </a:prstGeom>
        </p:spPr>
        <p:txBody>
          <a:bodyPr lIns="164565" tIns="82282" rIns="164565" bIns="82282"/>
          <a:lstStyle/>
          <a:p>
            <a:pPr defTabSz="1645646"/>
            <a:endParaRPr lang="zh-CN" altLang="en-US" sz="320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5479660" y="6672697"/>
            <a:ext cx="5039889" cy="383297"/>
          </a:xfrm>
          <a:prstGeom prst="rect">
            <a:avLst/>
          </a:prstGeom>
        </p:spPr>
        <p:txBody>
          <a:bodyPr lIns="164565" tIns="82282" rIns="164565" bIns="82282"/>
          <a:lstStyle/>
          <a:p>
            <a:pPr defTabSz="1645646"/>
            <a:fld id="{55ECCFAA-F4FB-487C-9F1E-C8836D0C3DC9}" type="slidenum">
              <a:rPr lang="zh-CN" altLang="en-US" sz="3200" smtClean="0">
                <a:solidFill>
                  <a:prstClr val="black"/>
                </a:solidFill>
              </a:rPr>
              <a:pPr defTabSz="1645646"/>
              <a:t>‹#›</a:t>
            </a:fld>
            <a:endParaRPr lang="zh-CN" altLang="en-US" sz="3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260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5659656" y="288307"/>
            <a:ext cx="4859893" cy="6142747"/>
          </a:xfrm>
          <a:prstGeom prst="rect">
            <a:avLst/>
          </a:prstGeom>
        </p:spPr>
        <p:txBody>
          <a:bodyPr vert="eaVert" lIns="164565" tIns="82282" rIns="164565" bIns="82282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79976" y="288307"/>
            <a:ext cx="14219687" cy="6142747"/>
          </a:xfrm>
          <a:prstGeom prst="rect">
            <a:avLst/>
          </a:prstGeom>
        </p:spPr>
        <p:txBody>
          <a:bodyPr vert="eaVert" lIns="164565" tIns="82282" rIns="164565" bIns="82282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1079976" y="6672697"/>
            <a:ext cx="5039889" cy="383297"/>
          </a:xfrm>
          <a:prstGeom prst="rect">
            <a:avLst/>
          </a:prstGeom>
        </p:spPr>
        <p:txBody>
          <a:bodyPr lIns="164565" tIns="82282" rIns="164565" bIns="82282"/>
          <a:lstStyle/>
          <a:p>
            <a:pPr defTabSz="1645646"/>
            <a:fld id="{2E3AAC11-D570-4EA9-AFC0-30FB72BA45EB}" type="datetimeFigureOut">
              <a:rPr lang="zh-CN" altLang="en-US" sz="3200" smtClean="0">
                <a:solidFill>
                  <a:prstClr val="black"/>
                </a:solidFill>
              </a:rPr>
              <a:pPr defTabSz="1645646"/>
              <a:t>2021/5/26</a:t>
            </a:fld>
            <a:endParaRPr lang="zh-CN" altLang="en-US" sz="320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379838" y="6672697"/>
            <a:ext cx="6839850" cy="383297"/>
          </a:xfrm>
          <a:prstGeom prst="rect">
            <a:avLst/>
          </a:prstGeom>
        </p:spPr>
        <p:txBody>
          <a:bodyPr lIns="164565" tIns="82282" rIns="164565" bIns="82282"/>
          <a:lstStyle/>
          <a:p>
            <a:pPr defTabSz="1645646"/>
            <a:endParaRPr lang="zh-CN" altLang="en-US" sz="320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5479660" y="6672697"/>
            <a:ext cx="5039889" cy="383297"/>
          </a:xfrm>
          <a:prstGeom prst="rect">
            <a:avLst/>
          </a:prstGeom>
        </p:spPr>
        <p:txBody>
          <a:bodyPr lIns="164565" tIns="82282" rIns="164565" bIns="82282"/>
          <a:lstStyle/>
          <a:p>
            <a:pPr defTabSz="1645646"/>
            <a:fld id="{55ECCFAA-F4FB-487C-9F1E-C8836D0C3DC9}" type="slidenum">
              <a:rPr lang="zh-CN" altLang="en-US" sz="3200" smtClean="0">
                <a:solidFill>
                  <a:prstClr val="black"/>
                </a:solidFill>
              </a:rPr>
              <a:pPr defTabSz="1645646"/>
              <a:t>‹#›</a:t>
            </a:fld>
            <a:endParaRPr lang="zh-CN" altLang="en-US" sz="3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484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5546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7234-898A-4AA7-9F30-64662AE90E41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851FF-B7D3-42B5-A44F-F33FBFD7D8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3827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8" y="1794830"/>
            <a:ext cx="18629590" cy="2994714"/>
          </a:xfrm>
        </p:spPr>
        <p:txBody>
          <a:bodyPr anchor="b"/>
          <a:lstStyle>
            <a:lvl1pPr>
              <a:defRPr sz="629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8" y="4817875"/>
            <a:ext cx="18629590" cy="15748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1pPr>
            <a:lvl2pPr marL="47996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5993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39906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19874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399843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79811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597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3974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7234-898A-4AA7-9F30-64662AE90E41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851FF-B7D3-42B5-A44F-F33FBFD7D8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2801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1916484"/>
            <a:ext cx="9179798" cy="456789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1916484"/>
            <a:ext cx="9179798" cy="456789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7234-898A-4AA7-9F30-64662AE90E41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851FF-B7D3-42B5-A44F-F33FBFD7D8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203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383297"/>
            <a:ext cx="18629590" cy="1391534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1" y="1764832"/>
            <a:ext cx="9137611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1" y="2629749"/>
            <a:ext cx="9137611" cy="386796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0" y="1764832"/>
            <a:ext cx="9182611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0" y="2629749"/>
            <a:ext cx="9182611" cy="386796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7234-898A-4AA7-9F30-64662AE90E41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851FF-B7D3-42B5-A44F-F33FBFD7D8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1571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383297"/>
            <a:ext cx="18629590" cy="1391534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1" y="1764832"/>
            <a:ext cx="9137611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1" y="2629749"/>
            <a:ext cx="9137611" cy="386796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0" y="1764832"/>
            <a:ext cx="9182611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0" y="2629749"/>
            <a:ext cx="9182611" cy="386796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7234-898A-4AA7-9F30-64662AE90E41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851FF-B7D3-42B5-A44F-F33FBFD7D8A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2270562" y="7080883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7080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7234-898A-4AA7-9F30-64662AE90E41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851FF-B7D3-42B5-A44F-F33FBFD7D8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9397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7234-898A-4AA7-9F30-64662AE90E41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851FF-B7D3-42B5-A44F-F33FBFD7D8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900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2" y="479954"/>
            <a:ext cx="6966408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1036569"/>
            <a:ext cx="10934760" cy="5116178"/>
          </a:xfrm>
        </p:spPr>
        <p:txBody>
          <a:bodyPr/>
          <a:lstStyle>
            <a:lvl1pPr>
              <a:defRPr sz="3359"/>
            </a:lvl1pPr>
            <a:lvl2pPr>
              <a:defRPr sz="2939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2" y="2159794"/>
            <a:ext cx="6966408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7234-898A-4AA7-9F30-64662AE90E41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851FF-B7D3-42B5-A44F-F33FBFD7D8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6476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383297"/>
            <a:ext cx="18629590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1916484"/>
            <a:ext cx="18629590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6672697"/>
            <a:ext cx="485989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27234-898A-4AA7-9F30-64662AE90E41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6672697"/>
            <a:ext cx="728984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6672697"/>
            <a:ext cx="485989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851FF-B7D3-42B5-A44F-F33FBFD7D8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6667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2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959937" rtl="0" eaLnBrk="1" latinLnBrk="0" hangingPunct="1">
        <a:lnSpc>
          <a:spcPct val="90000"/>
        </a:lnSpc>
        <a:spcBef>
          <a:spcPct val="0"/>
        </a:spcBef>
        <a:buNone/>
        <a:defRPr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84" indent="-239984" algn="l" defTabSz="95993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95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199921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79890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59859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39827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19796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599764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7973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79969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59937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06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19874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399843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811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78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748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0372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</p:sldLayoutIdLst>
  <p:txStyles>
    <p:titleStyle>
      <a:lvl1pPr algn="ctr" defTabSz="1645646" rtl="0" eaLnBrk="1" latinLnBrk="0" hangingPunct="1">
        <a:spcBef>
          <a:spcPct val="0"/>
        </a:spcBef>
        <a:buNone/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7117" indent="-617117" algn="l" defTabSz="1645646" rtl="0" eaLnBrk="1" latinLnBrk="0" hangingPunct="1">
        <a:spcBef>
          <a:spcPct val="20000"/>
        </a:spcBef>
        <a:buFont typeface="Arial" panose="020B0604020202020204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337087" indent="-514264" algn="l" defTabSz="1645646" rtl="0" eaLnBrk="1" latinLnBrk="0" hangingPunct="1">
        <a:spcBef>
          <a:spcPct val="20000"/>
        </a:spcBef>
        <a:buFont typeface="Arial" panose="020B0604020202020204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57057" indent="-411411" algn="l" defTabSz="1645646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79880" indent="-411411" algn="l" defTabSz="1645646" rtl="0" eaLnBrk="1" latinLnBrk="0" hangingPunct="1">
        <a:spcBef>
          <a:spcPct val="20000"/>
        </a:spcBef>
        <a:buFont typeface="Arial" panose="020B0604020202020204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702703" indent="-411411" algn="l" defTabSz="1645646" rtl="0" eaLnBrk="1" latinLnBrk="0" hangingPunct="1">
        <a:spcBef>
          <a:spcPct val="20000"/>
        </a:spcBef>
        <a:buFont typeface="Arial" panose="020B0604020202020204" pitchFamily="34" charset="0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25526" indent="-411411" algn="l" defTabSz="1645646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48348" indent="-411411" algn="l" defTabSz="1645646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71171" indent="-411411" algn="l" defTabSz="1645646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93994" indent="-411411" algn="l" defTabSz="1645646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645646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22823" algn="l" defTabSz="1645646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45646" algn="l" defTabSz="1645646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68469" algn="l" defTabSz="1645646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91291" algn="l" defTabSz="1645646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114114" algn="l" defTabSz="1645646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936937" algn="l" defTabSz="1645646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59760" algn="l" defTabSz="1645646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82583" algn="l" defTabSz="1645646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jpppt.com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jpppt.com/" TargetMode="Externa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78B3791D-5F14-4DA0-B497-DEC7D053378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62"/>
          <a:stretch/>
        </p:blipFill>
        <p:spPr>
          <a:xfrm>
            <a:off x="0" y="0"/>
            <a:ext cx="21599525" cy="7199313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11C30493-92DC-49D5-A63E-D61E354D80EB}"/>
              </a:ext>
            </a:extLst>
          </p:cNvPr>
          <p:cNvSpPr txBox="1"/>
          <p:nvPr/>
        </p:nvSpPr>
        <p:spPr>
          <a:xfrm>
            <a:off x="1855038" y="3599656"/>
            <a:ext cx="71628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Insert the Subtitle of Your Presentation</a:t>
            </a:r>
          </a:p>
        </p:txBody>
      </p:sp>
      <p:sp>
        <p:nvSpPr>
          <p:cNvPr id="6" name="TextBox 7">
            <a:extLst>
              <a:ext uri="{FF2B5EF4-FFF2-40B4-BE49-F238E27FC236}">
                <a16:creationId xmlns:a16="http://schemas.microsoft.com/office/drawing/2014/main" id="{8DBE4D2B-84DD-46B6-A88B-4F7D2AF994E9}"/>
              </a:ext>
            </a:extLst>
          </p:cNvPr>
          <p:cNvSpPr txBox="1"/>
          <p:nvPr/>
        </p:nvSpPr>
        <p:spPr>
          <a:xfrm>
            <a:off x="1855038" y="2315300"/>
            <a:ext cx="8944724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6000" dirty="0">
                <a:solidFill>
                  <a:srgbClr val="FF1C60"/>
                </a:solidFill>
                <a:latin typeface="+mj-lt"/>
              </a:rPr>
              <a:t>FREE PPT TEMPLATES</a:t>
            </a:r>
            <a:endParaRPr lang="ko-KR" altLang="en-US" sz="6000" dirty="0">
              <a:solidFill>
                <a:srgbClr val="FF1C60"/>
              </a:solidFill>
              <a:latin typeface="+mj-lt"/>
              <a:cs typeface="Arial" pitchFamily="34" charset="0"/>
            </a:endParaRPr>
          </a:p>
        </p:txBody>
      </p:sp>
      <p:sp>
        <p:nvSpPr>
          <p:cNvPr id="7" name="Rounded Rectangle 7">
            <a:extLst>
              <a:ext uri="{FF2B5EF4-FFF2-40B4-BE49-F238E27FC236}">
                <a16:creationId xmlns:a16="http://schemas.microsoft.com/office/drawing/2014/main" id="{EE4C0D38-39FB-46BD-B549-299BAD93100C}"/>
              </a:ext>
            </a:extLst>
          </p:cNvPr>
          <p:cNvSpPr/>
          <p:nvPr/>
        </p:nvSpPr>
        <p:spPr>
          <a:xfrm>
            <a:off x="18836641" y="487680"/>
            <a:ext cx="1692270" cy="548640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/>
              <a:t>LOGO</a:t>
            </a:r>
            <a:endParaRPr lang="ko-KR" altLang="en-US" sz="2700" dirty="0"/>
          </a:p>
        </p:txBody>
      </p:sp>
      <p:sp>
        <p:nvSpPr>
          <p:cNvPr id="8" name="TextBox 3">
            <a:hlinkClick r:id="rId4"/>
            <a:extLst>
              <a:ext uri="{FF2B5EF4-FFF2-40B4-BE49-F238E27FC236}">
                <a16:creationId xmlns:a16="http://schemas.microsoft.com/office/drawing/2014/main" id="{0F68A12D-0F6A-461F-BFC5-04C2653635B6}"/>
              </a:ext>
            </a:extLst>
          </p:cNvPr>
          <p:cNvSpPr txBox="1"/>
          <p:nvPr/>
        </p:nvSpPr>
        <p:spPr>
          <a:xfrm>
            <a:off x="1855038" y="6812112"/>
            <a:ext cx="51696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cs typeface="Arial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https://www.jpppt.com</a:t>
            </a:r>
            <a:endParaRPr lang="ko-KR" altLang="en-US" sz="1400" dirty="0">
              <a:solidFill>
                <a:schemeClr val="bg1">
                  <a:lumMod val="7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836053"/>
      </p:ext>
    </p:extLst>
  </p:cSld>
  <p:clrMapOvr>
    <a:masterClrMapping/>
  </p:clrMapOvr>
  <p:transition spd="slow" advClick="0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03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966FE423-12ED-4842-A3CB-61847AFA3702}"/>
              </a:ext>
            </a:extLst>
          </p:cNvPr>
          <p:cNvSpPr/>
          <p:nvPr/>
        </p:nvSpPr>
        <p:spPr>
          <a:xfrm>
            <a:off x="-1" y="0"/>
            <a:ext cx="21599525" cy="7199313"/>
          </a:xfrm>
          <a:prstGeom prst="rect">
            <a:avLst/>
          </a:prstGeom>
          <a:blipFill dpi="0" rotWithShape="1">
            <a:blip r:embed="rId3">
              <a:alphaModFix amt="12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9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81" name="组合 80">
            <a:extLst>
              <a:ext uri="{FF2B5EF4-FFF2-40B4-BE49-F238E27FC236}">
                <a16:creationId xmlns:a16="http://schemas.microsoft.com/office/drawing/2014/main" id="{E6CDBF33-5683-4E37-85A5-08B26D97E8D2}"/>
              </a:ext>
            </a:extLst>
          </p:cNvPr>
          <p:cNvGrpSpPr/>
          <p:nvPr/>
        </p:nvGrpSpPr>
        <p:grpSpPr>
          <a:xfrm>
            <a:off x="860934" y="-40079"/>
            <a:ext cx="20076979" cy="1275844"/>
            <a:chOff x="860934" y="-40079"/>
            <a:chExt cx="20076979" cy="1275844"/>
          </a:xfrm>
        </p:grpSpPr>
        <p:sp>
          <p:nvSpPr>
            <p:cNvPr id="6" name="矩形 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110FF80-A5C9-4456-A582-45589CD5E8A4}"/>
                </a:ext>
              </a:extLst>
            </p:cNvPr>
            <p:cNvSpPr/>
            <p:nvPr/>
          </p:nvSpPr>
          <p:spPr>
            <a:xfrm rot="5400000" flipV="1">
              <a:off x="10223274" y="-1801101"/>
              <a:ext cx="1235765" cy="4837967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" name="矩形 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7CCD6B4-DF14-402B-A681-60ADBA4835B8}"/>
                </a:ext>
              </a:extLst>
            </p:cNvPr>
            <p:cNvSpPr/>
            <p:nvPr/>
          </p:nvSpPr>
          <p:spPr>
            <a:xfrm rot="16200000" flipV="1">
              <a:off x="2613527" y="238652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" name="矩形 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2F50111-7B90-46DB-BDD3-6AD5CEDF4A65}"/>
                </a:ext>
              </a:extLst>
            </p:cNvPr>
            <p:cNvSpPr/>
            <p:nvPr/>
          </p:nvSpPr>
          <p:spPr>
            <a:xfrm rot="16200000" flipV="1">
              <a:off x="1786623" y="592708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" name="矩形 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32FBD497-CE9D-4DB0-A6B4-8466C442CD4E}"/>
                </a:ext>
              </a:extLst>
            </p:cNvPr>
            <p:cNvSpPr/>
            <p:nvPr/>
          </p:nvSpPr>
          <p:spPr>
            <a:xfrm rot="16200000" flipV="1">
              <a:off x="1392000" y="235104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" name="矩形 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D265A7FC-474C-4930-88B4-D579B5F758B6}"/>
                </a:ext>
              </a:extLst>
            </p:cNvPr>
            <p:cNvSpPr/>
            <p:nvPr/>
          </p:nvSpPr>
          <p:spPr>
            <a:xfrm rot="16200000" flipV="1">
              <a:off x="527327" y="492703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" name="矩形 1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6CEDDEC-A001-4778-9A26-28940994C03B}"/>
                </a:ext>
              </a:extLst>
            </p:cNvPr>
            <p:cNvSpPr/>
            <p:nvPr/>
          </p:nvSpPr>
          <p:spPr>
            <a:xfrm rot="16200000" flipV="1">
              <a:off x="4137104" y="48085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矩形 1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B7AFFC5-A939-427B-BD48-571EC50B0B0B}"/>
                </a:ext>
              </a:extLst>
            </p:cNvPr>
            <p:cNvSpPr/>
            <p:nvPr/>
          </p:nvSpPr>
          <p:spPr>
            <a:xfrm rot="16200000" flipV="1">
              <a:off x="3244700" y="400073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" name="矩形 1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127EADD-5BFA-40E3-A515-28E3E21999EF}"/>
                </a:ext>
              </a:extLst>
            </p:cNvPr>
            <p:cNvSpPr/>
            <p:nvPr/>
          </p:nvSpPr>
          <p:spPr>
            <a:xfrm rot="16200000" flipV="1">
              <a:off x="4255072" y="445307"/>
              <a:ext cx="1010007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" name="矩形 1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6B02489-B5A8-486D-8215-0FD5012AC5F2}"/>
                </a:ext>
              </a:extLst>
            </p:cNvPr>
            <p:cNvSpPr/>
            <p:nvPr/>
          </p:nvSpPr>
          <p:spPr>
            <a:xfrm rot="16200000" flipV="1">
              <a:off x="4991891" y="135097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矩形 1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D35B8A5A-AADE-4D08-8BBE-911522425F0D}"/>
                </a:ext>
              </a:extLst>
            </p:cNvPr>
            <p:cNvSpPr/>
            <p:nvPr/>
          </p:nvSpPr>
          <p:spPr>
            <a:xfrm rot="16200000" flipV="1">
              <a:off x="5183983" y="541846"/>
              <a:ext cx="616922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" name="矩形 1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8E097FD-629D-48E9-8900-3E37C55662F3}"/>
                </a:ext>
              </a:extLst>
            </p:cNvPr>
            <p:cNvSpPr/>
            <p:nvPr/>
          </p:nvSpPr>
          <p:spPr>
            <a:xfrm rot="16200000" flipV="1">
              <a:off x="3575883" y="202317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" name="矩形 1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11763764-CCC4-498C-B009-D0E64FC3D36B}"/>
                </a:ext>
              </a:extLst>
            </p:cNvPr>
            <p:cNvSpPr/>
            <p:nvPr/>
          </p:nvSpPr>
          <p:spPr>
            <a:xfrm rot="16200000" flipV="1">
              <a:off x="18034999" y="296052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" name="矩形 1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4CE74D6-650C-4B0E-B61E-578EA78C00B3}"/>
                </a:ext>
              </a:extLst>
            </p:cNvPr>
            <p:cNvSpPr/>
            <p:nvPr/>
          </p:nvSpPr>
          <p:spPr>
            <a:xfrm rot="16200000" flipV="1">
              <a:off x="17208095" y="650108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" name="矩形 1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2FB40937-D630-4955-9F02-C323374F45A6}"/>
                </a:ext>
              </a:extLst>
            </p:cNvPr>
            <p:cNvSpPr/>
            <p:nvPr/>
          </p:nvSpPr>
          <p:spPr>
            <a:xfrm rot="16200000" flipV="1">
              <a:off x="16813473" y="292504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" name="矩形 1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A773EDA3-3C1A-4F7D-8C8F-0F1BBC64897F}"/>
                </a:ext>
              </a:extLst>
            </p:cNvPr>
            <p:cNvSpPr/>
            <p:nvPr/>
          </p:nvSpPr>
          <p:spPr>
            <a:xfrm rot="16200000" flipV="1">
              <a:off x="15948799" y="550103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" name="矩形 2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A44A7BF-8F90-4663-8D49-56125747F6AD}"/>
                </a:ext>
              </a:extLst>
            </p:cNvPr>
            <p:cNvSpPr/>
            <p:nvPr/>
          </p:nvSpPr>
          <p:spPr>
            <a:xfrm rot="16200000" flipV="1">
              <a:off x="19558576" y="105485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" name="矩形 2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377C327E-113A-49C9-B027-B79A28442952}"/>
                </a:ext>
              </a:extLst>
            </p:cNvPr>
            <p:cNvSpPr/>
            <p:nvPr/>
          </p:nvSpPr>
          <p:spPr>
            <a:xfrm rot="16200000" flipV="1">
              <a:off x="18666172" y="457473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" name="矩形 2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65435E13-017E-470F-94E1-2730763DDD55}"/>
                </a:ext>
              </a:extLst>
            </p:cNvPr>
            <p:cNvSpPr/>
            <p:nvPr/>
          </p:nvSpPr>
          <p:spPr>
            <a:xfrm rot="16200000" flipV="1">
              <a:off x="19676544" y="502707"/>
              <a:ext cx="1010007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" name="矩形 2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F70DE7A-07D1-4B71-B2F1-CF488A17493B}"/>
                </a:ext>
              </a:extLst>
            </p:cNvPr>
            <p:cNvSpPr/>
            <p:nvPr/>
          </p:nvSpPr>
          <p:spPr>
            <a:xfrm rot="16200000" flipV="1">
              <a:off x="20413363" y="192497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" name="矩形 2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48182DB-3808-4763-95A3-7651EC01B217}"/>
                </a:ext>
              </a:extLst>
            </p:cNvPr>
            <p:cNvSpPr/>
            <p:nvPr/>
          </p:nvSpPr>
          <p:spPr>
            <a:xfrm rot="16200000" flipV="1">
              <a:off x="20605455" y="599246"/>
              <a:ext cx="616922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6" name="矩形 2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0DEB9081-F8CB-4BE3-9CAC-BB64BE4CB727}"/>
                </a:ext>
              </a:extLst>
            </p:cNvPr>
            <p:cNvSpPr/>
            <p:nvPr/>
          </p:nvSpPr>
          <p:spPr>
            <a:xfrm rot="16200000" flipV="1">
              <a:off x="18997355" y="259717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9" name="矩形 3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AF012A97-F448-48BE-B2BF-8F13A93197A6}"/>
                </a:ext>
              </a:extLst>
            </p:cNvPr>
            <p:cNvSpPr/>
            <p:nvPr/>
          </p:nvSpPr>
          <p:spPr>
            <a:xfrm rot="16200000" flipV="1">
              <a:off x="6080034" y="280635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0" name="矩形 3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39F097CB-DBAB-4D9E-89E3-6E65D0BCA166}"/>
                </a:ext>
              </a:extLst>
            </p:cNvPr>
            <p:cNvSpPr/>
            <p:nvPr/>
          </p:nvSpPr>
          <p:spPr>
            <a:xfrm rot="16200000" flipV="1">
              <a:off x="7603611" y="90068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1" name="矩形 4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06440061-44AF-45B3-9020-238705C452C7}"/>
                </a:ext>
              </a:extLst>
            </p:cNvPr>
            <p:cNvSpPr/>
            <p:nvPr/>
          </p:nvSpPr>
          <p:spPr>
            <a:xfrm rot="16200000" flipV="1">
              <a:off x="6711207" y="442056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2" name="矩形 4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A6B6D525-1D5B-4A4A-B316-BB90B997EE3E}"/>
                </a:ext>
              </a:extLst>
            </p:cNvPr>
            <p:cNvSpPr/>
            <p:nvPr/>
          </p:nvSpPr>
          <p:spPr>
            <a:xfrm rot="16200000" flipV="1">
              <a:off x="7042390" y="244300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3" name="矩形 4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FFA97BC-7D01-4657-8FD3-3B9D6BE3BDAC}"/>
                </a:ext>
              </a:extLst>
            </p:cNvPr>
            <p:cNvSpPr/>
            <p:nvPr/>
          </p:nvSpPr>
          <p:spPr>
            <a:xfrm rot="16200000" flipV="1">
              <a:off x="13627056" y="279217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4" name="矩形 4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433952B-F17F-48A7-AD77-14EE59F73EDB}"/>
                </a:ext>
              </a:extLst>
            </p:cNvPr>
            <p:cNvSpPr/>
            <p:nvPr/>
          </p:nvSpPr>
          <p:spPr>
            <a:xfrm rot="16200000" flipV="1">
              <a:off x="15150633" y="88650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5" name="矩形 4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1C5D29EF-0760-4085-8F3E-9612F8974673}"/>
                </a:ext>
              </a:extLst>
            </p:cNvPr>
            <p:cNvSpPr/>
            <p:nvPr/>
          </p:nvSpPr>
          <p:spPr>
            <a:xfrm rot="16200000" flipV="1">
              <a:off x="14258229" y="440638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6" name="矩形 4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F0337F6-D928-4175-BA14-61DAD5E9B2C7}"/>
                </a:ext>
              </a:extLst>
            </p:cNvPr>
            <p:cNvSpPr/>
            <p:nvPr/>
          </p:nvSpPr>
          <p:spPr>
            <a:xfrm rot="16200000" flipV="1">
              <a:off x="14589412" y="242882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1017A1D2-736D-4772-B803-AA5E6E0C16AC}"/>
              </a:ext>
            </a:extLst>
          </p:cNvPr>
          <p:cNvGrpSpPr/>
          <p:nvPr/>
        </p:nvGrpSpPr>
        <p:grpSpPr>
          <a:xfrm>
            <a:off x="6310334" y="1558962"/>
            <a:ext cx="8765540" cy="3607562"/>
            <a:chOff x="6310334" y="1558962"/>
            <a:chExt cx="8765540" cy="3607562"/>
          </a:xfrm>
        </p:grpSpPr>
        <p:sp>
          <p:nvSpPr>
            <p:cNvPr id="64" name="文本框 6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8407094-892B-4E59-82D6-B12928EFE5CE}"/>
                </a:ext>
              </a:extLst>
            </p:cNvPr>
            <p:cNvSpPr txBox="1"/>
            <p:nvPr/>
          </p:nvSpPr>
          <p:spPr>
            <a:xfrm>
              <a:off x="6310334" y="2758847"/>
              <a:ext cx="8765540" cy="15139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9238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 </a:t>
              </a:r>
              <a:r>
                <a:rPr kumimoji="0" lang="zh-CN" altLang="en-US" sz="9238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Add the headline here</a:t>
              </a:r>
            </a:p>
          </p:txBody>
        </p:sp>
        <p:sp>
          <p:nvSpPr>
            <p:cNvPr id="65" name="文本框 6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B29CBF55-4F5C-4DB7-98C1-1A254BD07A73}"/>
                </a:ext>
              </a:extLst>
            </p:cNvPr>
            <p:cNvSpPr txBox="1"/>
            <p:nvPr/>
          </p:nvSpPr>
          <p:spPr>
            <a:xfrm>
              <a:off x="9999996" y="1558962"/>
              <a:ext cx="1572866" cy="15139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9238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03</a:t>
              </a:r>
              <a:endParaRPr kumimoji="0" lang="zh-CN" altLang="en-US" sz="923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66" name="直接连接符 6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33C9216-5384-4089-80F2-55998FBC0683}"/>
                </a:ext>
              </a:extLst>
            </p:cNvPr>
            <p:cNvCxnSpPr/>
            <p:nvPr/>
          </p:nvCxnSpPr>
          <p:spPr>
            <a:xfrm>
              <a:off x="8558343" y="2299106"/>
              <a:ext cx="1066565" cy="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</p:cxnSp>
        <p:cxnSp>
          <p:nvCxnSpPr>
            <p:cNvPr id="67" name="直接连接符 6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1AF9F1DA-1ACC-47E1-9D93-61F89FFE09D9}"/>
                </a:ext>
              </a:extLst>
            </p:cNvPr>
            <p:cNvCxnSpPr/>
            <p:nvPr/>
          </p:nvCxnSpPr>
          <p:spPr>
            <a:xfrm>
              <a:off x="11744706" y="2299106"/>
              <a:ext cx="1066565" cy="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</p:cxnSp>
        <p:sp>
          <p:nvSpPr>
            <p:cNvPr id="68" name="矩形 6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3E0B1256-9A3B-4A17-A689-3760F443A0BB}"/>
                </a:ext>
              </a:extLst>
            </p:cNvPr>
            <p:cNvSpPr/>
            <p:nvPr/>
          </p:nvSpPr>
          <p:spPr>
            <a:xfrm>
              <a:off x="7438428" y="4232904"/>
              <a:ext cx="6596678" cy="4996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Enter your text here, or copy and paste your text here.</a:t>
              </a:r>
            </a:p>
          </p:txBody>
        </p:sp>
        <p:grpSp>
          <p:nvGrpSpPr>
            <p:cNvPr id="69" name="组合 6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1366752-4AC2-477B-B72A-8561E0C4DA62}"/>
                </a:ext>
              </a:extLst>
            </p:cNvPr>
            <p:cNvGrpSpPr/>
            <p:nvPr/>
          </p:nvGrpSpPr>
          <p:grpSpPr>
            <a:xfrm>
              <a:off x="10171523" y="5006539"/>
              <a:ext cx="1573183" cy="159985"/>
              <a:chOff x="8153400" y="1562100"/>
              <a:chExt cx="1498600" cy="241300"/>
            </a:xfrm>
          </p:grpSpPr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id="{4449577D-DA49-456D-BE96-5F52CB3DAF29}"/>
                  </a:ext>
                </a:extLst>
              </p:cNvPr>
              <p:cNvCxnSpPr/>
              <p:nvPr/>
            </p:nvCxnSpPr>
            <p:spPr>
              <a:xfrm>
                <a:off x="815340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1" name="直接连接符 70">
                <a:extLst>
                  <a:ext uri="{FF2B5EF4-FFF2-40B4-BE49-F238E27FC236}">
                    <a16:creationId xmlns:a16="http://schemas.microsoft.com/office/drawing/2014/main" id="{5AE08ABD-8DEA-4502-A55A-ED29FC21ACC9}"/>
                  </a:ext>
                </a:extLst>
              </p:cNvPr>
              <p:cNvCxnSpPr/>
              <p:nvPr/>
            </p:nvCxnSpPr>
            <p:spPr>
              <a:xfrm>
                <a:off x="830326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2" name="直接连接符 71">
                <a:extLst>
                  <a:ext uri="{FF2B5EF4-FFF2-40B4-BE49-F238E27FC236}">
                    <a16:creationId xmlns:a16="http://schemas.microsoft.com/office/drawing/2014/main" id="{0C4DBB9F-C4FF-4FFF-BBB5-8239F6737697}"/>
                  </a:ext>
                </a:extLst>
              </p:cNvPr>
              <p:cNvCxnSpPr/>
              <p:nvPr/>
            </p:nvCxnSpPr>
            <p:spPr>
              <a:xfrm>
                <a:off x="845312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3" name="直接连接符 72">
                <a:extLst>
                  <a:ext uri="{FF2B5EF4-FFF2-40B4-BE49-F238E27FC236}">
                    <a16:creationId xmlns:a16="http://schemas.microsoft.com/office/drawing/2014/main" id="{69808D39-1436-4876-83F8-9C737B778483}"/>
                  </a:ext>
                </a:extLst>
              </p:cNvPr>
              <p:cNvCxnSpPr/>
              <p:nvPr/>
            </p:nvCxnSpPr>
            <p:spPr>
              <a:xfrm>
                <a:off x="860298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4" name="直接连接符 73">
                <a:extLst>
                  <a:ext uri="{FF2B5EF4-FFF2-40B4-BE49-F238E27FC236}">
                    <a16:creationId xmlns:a16="http://schemas.microsoft.com/office/drawing/2014/main" id="{5AE09E45-38B4-4850-B6E5-4A4402144925}"/>
                  </a:ext>
                </a:extLst>
              </p:cNvPr>
              <p:cNvCxnSpPr/>
              <p:nvPr/>
            </p:nvCxnSpPr>
            <p:spPr>
              <a:xfrm>
                <a:off x="875284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5" name="直接连接符 74">
                <a:extLst>
                  <a:ext uri="{FF2B5EF4-FFF2-40B4-BE49-F238E27FC236}">
                    <a16:creationId xmlns:a16="http://schemas.microsoft.com/office/drawing/2014/main" id="{E1D5CAFE-F4DA-4AB7-8013-16E45CEF8432}"/>
                  </a:ext>
                </a:extLst>
              </p:cNvPr>
              <p:cNvCxnSpPr/>
              <p:nvPr/>
            </p:nvCxnSpPr>
            <p:spPr>
              <a:xfrm>
                <a:off x="890270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6" name="直接连接符 75">
                <a:extLst>
                  <a:ext uri="{FF2B5EF4-FFF2-40B4-BE49-F238E27FC236}">
                    <a16:creationId xmlns:a16="http://schemas.microsoft.com/office/drawing/2014/main" id="{8FF0217C-E8C7-4414-8801-18FDA666F356}"/>
                  </a:ext>
                </a:extLst>
              </p:cNvPr>
              <p:cNvCxnSpPr/>
              <p:nvPr/>
            </p:nvCxnSpPr>
            <p:spPr>
              <a:xfrm>
                <a:off x="905256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7" name="直接连接符 76">
                <a:extLst>
                  <a:ext uri="{FF2B5EF4-FFF2-40B4-BE49-F238E27FC236}">
                    <a16:creationId xmlns:a16="http://schemas.microsoft.com/office/drawing/2014/main" id="{CF454B62-3FEB-423B-B91F-011827856C1B}"/>
                  </a:ext>
                </a:extLst>
              </p:cNvPr>
              <p:cNvCxnSpPr/>
              <p:nvPr/>
            </p:nvCxnSpPr>
            <p:spPr>
              <a:xfrm>
                <a:off x="920242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8" name="直接连接符 77">
                <a:extLst>
                  <a:ext uri="{FF2B5EF4-FFF2-40B4-BE49-F238E27FC236}">
                    <a16:creationId xmlns:a16="http://schemas.microsoft.com/office/drawing/2014/main" id="{FAB8AA86-C640-4EF3-B377-4AB328872124}"/>
                  </a:ext>
                </a:extLst>
              </p:cNvPr>
              <p:cNvCxnSpPr/>
              <p:nvPr/>
            </p:nvCxnSpPr>
            <p:spPr>
              <a:xfrm>
                <a:off x="935228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9" name="直接连接符 78">
                <a:extLst>
                  <a:ext uri="{FF2B5EF4-FFF2-40B4-BE49-F238E27FC236}">
                    <a16:creationId xmlns:a16="http://schemas.microsoft.com/office/drawing/2014/main" id="{B5DA97B1-5AF2-4284-A405-FCCD7FA65A09}"/>
                  </a:ext>
                </a:extLst>
              </p:cNvPr>
              <p:cNvCxnSpPr/>
              <p:nvPr/>
            </p:nvCxnSpPr>
            <p:spPr>
              <a:xfrm>
                <a:off x="950214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0" name="直接连接符 79">
                <a:extLst>
                  <a:ext uri="{FF2B5EF4-FFF2-40B4-BE49-F238E27FC236}">
                    <a16:creationId xmlns:a16="http://schemas.microsoft.com/office/drawing/2014/main" id="{69D94823-7407-4A21-903A-9CD8AC3F9D40}"/>
                  </a:ext>
                </a:extLst>
              </p:cNvPr>
              <p:cNvCxnSpPr/>
              <p:nvPr/>
            </p:nvCxnSpPr>
            <p:spPr>
              <a:xfrm>
                <a:off x="965200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</p:grpSp>
      </p:grpSp>
      <p:grpSp>
        <p:nvGrpSpPr>
          <p:cNvPr id="82" name="组合 81">
            <a:extLst>
              <a:ext uri="{FF2B5EF4-FFF2-40B4-BE49-F238E27FC236}">
                <a16:creationId xmlns:a16="http://schemas.microsoft.com/office/drawing/2014/main" id="{D895A6B1-51AA-45C1-97E2-6EAC4FC84A5E}"/>
              </a:ext>
            </a:extLst>
          </p:cNvPr>
          <p:cNvGrpSpPr/>
          <p:nvPr/>
        </p:nvGrpSpPr>
        <p:grpSpPr>
          <a:xfrm flipV="1">
            <a:off x="1030325" y="5903848"/>
            <a:ext cx="20076979" cy="1342283"/>
            <a:chOff x="860934" y="-40079"/>
            <a:chExt cx="20076979" cy="1275844"/>
          </a:xfrm>
        </p:grpSpPr>
        <p:sp>
          <p:nvSpPr>
            <p:cNvPr id="83" name="矩形 8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73CC4DD1-0520-4439-9B0F-2F9C251AC4F9}"/>
                </a:ext>
              </a:extLst>
            </p:cNvPr>
            <p:cNvSpPr/>
            <p:nvPr/>
          </p:nvSpPr>
          <p:spPr>
            <a:xfrm rot="5400000" flipV="1">
              <a:off x="10223274" y="-1801101"/>
              <a:ext cx="1235765" cy="4837967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4" name="矩形 8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4DA18B3-1E9B-49B5-8704-33730A61CDCE}"/>
                </a:ext>
              </a:extLst>
            </p:cNvPr>
            <p:cNvSpPr/>
            <p:nvPr/>
          </p:nvSpPr>
          <p:spPr>
            <a:xfrm rot="16200000" flipV="1">
              <a:off x="2613527" y="238652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5" name="矩形 8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26274BAF-6526-49AB-9F3A-E7834C88A148}"/>
                </a:ext>
              </a:extLst>
            </p:cNvPr>
            <p:cNvSpPr/>
            <p:nvPr/>
          </p:nvSpPr>
          <p:spPr>
            <a:xfrm rot="16200000" flipV="1">
              <a:off x="1786623" y="592708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6" name="矩形 8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43F9552-8688-49F0-9628-5AE2D7ACC082}"/>
                </a:ext>
              </a:extLst>
            </p:cNvPr>
            <p:cNvSpPr/>
            <p:nvPr/>
          </p:nvSpPr>
          <p:spPr>
            <a:xfrm rot="16200000" flipV="1">
              <a:off x="1392000" y="235104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7" name="矩形 8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A1C9BE6-EA29-41A4-9711-7259542DDAFF}"/>
                </a:ext>
              </a:extLst>
            </p:cNvPr>
            <p:cNvSpPr/>
            <p:nvPr/>
          </p:nvSpPr>
          <p:spPr>
            <a:xfrm rot="16200000" flipV="1">
              <a:off x="527327" y="492703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8" name="矩形 8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B58F1DED-75EC-452E-B64B-14E2983F16E2}"/>
                </a:ext>
              </a:extLst>
            </p:cNvPr>
            <p:cNvSpPr/>
            <p:nvPr/>
          </p:nvSpPr>
          <p:spPr>
            <a:xfrm rot="16200000" flipV="1">
              <a:off x="4137104" y="48085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9" name="矩形 8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A928943-7126-4417-9C1A-72D41FC15894}"/>
                </a:ext>
              </a:extLst>
            </p:cNvPr>
            <p:cNvSpPr/>
            <p:nvPr/>
          </p:nvSpPr>
          <p:spPr>
            <a:xfrm rot="16200000" flipV="1">
              <a:off x="3244700" y="400073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0" name="矩形 8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66C62A7F-10F3-4A93-9E42-85CAC976F2C9}"/>
                </a:ext>
              </a:extLst>
            </p:cNvPr>
            <p:cNvSpPr/>
            <p:nvPr/>
          </p:nvSpPr>
          <p:spPr>
            <a:xfrm rot="16200000" flipV="1">
              <a:off x="4255072" y="445307"/>
              <a:ext cx="1010007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1" name="矩形 9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BB1EDD68-554A-44BE-8E6C-617E9F85B934}"/>
                </a:ext>
              </a:extLst>
            </p:cNvPr>
            <p:cNvSpPr/>
            <p:nvPr/>
          </p:nvSpPr>
          <p:spPr>
            <a:xfrm rot="16200000" flipV="1">
              <a:off x="4991891" y="135097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2" name="矩形 9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A8F2D62-FF7A-4D19-AB45-C80C8D2927D1}"/>
                </a:ext>
              </a:extLst>
            </p:cNvPr>
            <p:cNvSpPr/>
            <p:nvPr/>
          </p:nvSpPr>
          <p:spPr>
            <a:xfrm rot="16200000" flipV="1">
              <a:off x="5183983" y="541846"/>
              <a:ext cx="616922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3" name="矩形 9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7F6CEB8D-C273-432D-8B83-C68A1C724F89}"/>
                </a:ext>
              </a:extLst>
            </p:cNvPr>
            <p:cNvSpPr/>
            <p:nvPr/>
          </p:nvSpPr>
          <p:spPr>
            <a:xfrm rot="16200000" flipV="1">
              <a:off x="3575883" y="202317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4" name="矩形 9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A0A6740F-3550-41B9-93F0-E01DD452EC30}"/>
                </a:ext>
              </a:extLst>
            </p:cNvPr>
            <p:cNvSpPr/>
            <p:nvPr/>
          </p:nvSpPr>
          <p:spPr>
            <a:xfrm rot="16200000" flipV="1">
              <a:off x="18034999" y="296052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5" name="矩形 9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03F32E3B-7E45-41AF-A744-5F0CF1DF5CFF}"/>
                </a:ext>
              </a:extLst>
            </p:cNvPr>
            <p:cNvSpPr/>
            <p:nvPr/>
          </p:nvSpPr>
          <p:spPr>
            <a:xfrm rot="16200000" flipV="1">
              <a:off x="17208095" y="650108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6" name="矩形 9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6D395ADE-1570-40E0-801C-F7341A410DB8}"/>
                </a:ext>
              </a:extLst>
            </p:cNvPr>
            <p:cNvSpPr/>
            <p:nvPr/>
          </p:nvSpPr>
          <p:spPr>
            <a:xfrm rot="16200000" flipV="1">
              <a:off x="16813473" y="292504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7" name="矩形 9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9C919FF-05BB-4CF5-B170-9A3AE750085D}"/>
                </a:ext>
              </a:extLst>
            </p:cNvPr>
            <p:cNvSpPr/>
            <p:nvPr/>
          </p:nvSpPr>
          <p:spPr>
            <a:xfrm rot="16200000" flipV="1">
              <a:off x="15948799" y="550103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8" name="矩形 9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93A0EC27-A842-49B4-BCF9-4C86DD9135C8}"/>
                </a:ext>
              </a:extLst>
            </p:cNvPr>
            <p:cNvSpPr/>
            <p:nvPr/>
          </p:nvSpPr>
          <p:spPr>
            <a:xfrm rot="16200000" flipV="1">
              <a:off x="19558576" y="105485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9" name="矩形 9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72C42BC-8691-43B5-A42D-4125D9F0856D}"/>
                </a:ext>
              </a:extLst>
            </p:cNvPr>
            <p:cNvSpPr/>
            <p:nvPr/>
          </p:nvSpPr>
          <p:spPr>
            <a:xfrm rot="16200000" flipV="1">
              <a:off x="18666172" y="457473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0" name="矩形 9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674A321-7A22-4D25-87AB-937877E8C094}"/>
                </a:ext>
              </a:extLst>
            </p:cNvPr>
            <p:cNvSpPr/>
            <p:nvPr/>
          </p:nvSpPr>
          <p:spPr>
            <a:xfrm rot="16200000" flipV="1">
              <a:off x="19676544" y="502707"/>
              <a:ext cx="1010007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1" name="矩形 10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7EEECD51-2CB7-46FB-8523-157704120468}"/>
                </a:ext>
              </a:extLst>
            </p:cNvPr>
            <p:cNvSpPr/>
            <p:nvPr/>
          </p:nvSpPr>
          <p:spPr>
            <a:xfrm rot="16200000" flipV="1">
              <a:off x="20413363" y="192497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2" name="矩形 10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6287F4B-21EF-4F62-AA53-BB09EF5892AC}"/>
                </a:ext>
              </a:extLst>
            </p:cNvPr>
            <p:cNvSpPr/>
            <p:nvPr/>
          </p:nvSpPr>
          <p:spPr>
            <a:xfrm rot="16200000" flipV="1">
              <a:off x="20605455" y="599246"/>
              <a:ext cx="616922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3" name="矩形 10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A5FB39A-CD3C-4E70-A3A4-F926007732D7}"/>
                </a:ext>
              </a:extLst>
            </p:cNvPr>
            <p:cNvSpPr/>
            <p:nvPr/>
          </p:nvSpPr>
          <p:spPr>
            <a:xfrm rot="16200000" flipV="1">
              <a:off x="18997355" y="259717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4" name="矩形 10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4437AC4-4D89-4F52-8E25-8DE8D99C5540}"/>
                </a:ext>
              </a:extLst>
            </p:cNvPr>
            <p:cNvSpPr/>
            <p:nvPr/>
          </p:nvSpPr>
          <p:spPr>
            <a:xfrm rot="16200000" flipV="1">
              <a:off x="6080034" y="280635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5" name="矩形 10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DFC29C3D-9CB7-4A5B-B34F-878A5087783E}"/>
                </a:ext>
              </a:extLst>
            </p:cNvPr>
            <p:cNvSpPr/>
            <p:nvPr/>
          </p:nvSpPr>
          <p:spPr>
            <a:xfrm rot="16200000" flipV="1">
              <a:off x="7603611" y="90068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6" name="矩形 10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6A1B726-9465-4E9B-979D-1EB20F0DEC7D}"/>
                </a:ext>
              </a:extLst>
            </p:cNvPr>
            <p:cNvSpPr/>
            <p:nvPr/>
          </p:nvSpPr>
          <p:spPr>
            <a:xfrm rot="16200000" flipV="1">
              <a:off x="6711207" y="442056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7" name="矩形 10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E20D9FD-8B8F-4CFD-A360-977C717BB07F}"/>
                </a:ext>
              </a:extLst>
            </p:cNvPr>
            <p:cNvSpPr/>
            <p:nvPr/>
          </p:nvSpPr>
          <p:spPr>
            <a:xfrm rot="16200000" flipV="1">
              <a:off x="7042390" y="244300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8" name="矩形 10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DA99D97E-1935-4BA5-A0E5-B3BC5BCA6C8A}"/>
                </a:ext>
              </a:extLst>
            </p:cNvPr>
            <p:cNvSpPr/>
            <p:nvPr/>
          </p:nvSpPr>
          <p:spPr>
            <a:xfrm rot="16200000" flipV="1">
              <a:off x="13627056" y="279217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9" name="矩形 10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77F1FBA9-E7FB-4D3D-96E5-5EED650ED966}"/>
                </a:ext>
              </a:extLst>
            </p:cNvPr>
            <p:cNvSpPr/>
            <p:nvPr/>
          </p:nvSpPr>
          <p:spPr>
            <a:xfrm rot="16200000" flipV="1">
              <a:off x="15150633" y="88650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0" name="矩形 10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A5A940F-310E-4FCB-B3A6-46D0E0A34840}"/>
                </a:ext>
              </a:extLst>
            </p:cNvPr>
            <p:cNvSpPr/>
            <p:nvPr/>
          </p:nvSpPr>
          <p:spPr>
            <a:xfrm rot="16200000" flipV="1">
              <a:off x="14258229" y="440638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1" name="矩形 11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3E26940-5B52-4F2D-BA5C-3477C5517B02}"/>
                </a:ext>
              </a:extLst>
            </p:cNvPr>
            <p:cNvSpPr/>
            <p:nvPr/>
          </p:nvSpPr>
          <p:spPr>
            <a:xfrm rot="16200000" flipV="1">
              <a:off x="14589412" y="242882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5803862"/>
      </p:ext>
    </p:extLst>
  </p:cSld>
  <p:clrMapOvr>
    <a:masterClrMapping/>
  </p:clrMapOvr>
  <p:transition spd="slow" advClick="0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03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组合 9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88B33AD9-F1F4-45CD-89D5-0B41B9B491EE}"/>
              </a:ext>
            </a:extLst>
          </p:cNvPr>
          <p:cNvGrpSpPr/>
          <p:nvPr/>
        </p:nvGrpSpPr>
        <p:grpSpPr>
          <a:xfrm>
            <a:off x="1022208" y="677246"/>
            <a:ext cx="3181428" cy="279361"/>
            <a:chOff x="17400" y="119876"/>
            <a:chExt cx="6661247" cy="584925"/>
          </a:xfrm>
        </p:grpSpPr>
        <p:sp>
          <p:nvSpPr>
            <p:cNvPr id="100" name="矩形 99">
              <a:extLst>
                <a:ext uri="{FF2B5EF4-FFF2-40B4-BE49-F238E27FC236}">
                  <a16:creationId xmlns:a16="http://schemas.microsoft.com/office/drawing/2014/main" id="{6CD3E674-DD7D-4060-A137-E8722EA31419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1" name="矩形 100">
              <a:extLst>
                <a:ext uri="{FF2B5EF4-FFF2-40B4-BE49-F238E27FC236}">
                  <a16:creationId xmlns:a16="http://schemas.microsoft.com/office/drawing/2014/main" id="{8D05A51D-77EB-47E5-9FA8-370C4FB1880E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2" name="矩形 101">
              <a:extLst>
                <a:ext uri="{FF2B5EF4-FFF2-40B4-BE49-F238E27FC236}">
                  <a16:creationId xmlns:a16="http://schemas.microsoft.com/office/drawing/2014/main" id="{308077B3-4667-4D0F-B8B9-604AB8779CAB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3" name="矩形 102">
              <a:extLst>
                <a:ext uri="{FF2B5EF4-FFF2-40B4-BE49-F238E27FC236}">
                  <a16:creationId xmlns:a16="http://schemas.microsoft.com/office/drawing/2014/main" id="{B25C5679-1746-4FBD-B83F-2E9F1433EDAA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09" name="组合 10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B6442D33-A805-4863-8504-ADBEE3672465}"/>
              </a:ext>
            </a:extLst>
          </p:cNvPr>
          <p:cNvGrpSpPr/>
          <p:nvPr/>
        </p:nvGrpSpPr>
        <p:grpSpPr>
          <a:xfrm flipH="1">
            <a:off x="17746879" y="6220995"/>
            <a:ext cx="3181428" cy="399624"/>
            <a:chOff x="17400" y="119876"/>
            <a:chExt cx="6661247" cy="584925"/>
          </a:xfrm>
        </p:grpSpPr>
        <p:sp>
          <p:nvSpPr>
            <p:cNvPr id="110" name="矩形 109">
              <a:extLst>
                <a:ext uri="{FF2B5EF4-FFF2-40B4-BE49-F238E27FC236}">
                  <a16:creationId xmlns:a16="http://schemas.microsoft.com/office/drawing/2014/main" id="{12AEAC93-4209-4AE0-BE30-F0BD4C8372A7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1" name="矩形 110">
              <a:extLst>
                <a:ext uri="{FF2B5EF4-FFF2-40B4-BE49-F238E27FC236}">
                  <a16:creationId xmlns:a16="http://schemas.microsoft.com/office/drawing/2014/main" id="{3EA7E2A5-4DF6-4220-94E6-A64290B797DD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2" name="矩形 111">
              <a:extLst>
                <a:ext uri="{FF2B5EF4-FFF2-40B4-BE49-F238E27FC236}">
                  <a16:creationId xmlns:a16="http://schemas.microsoft.com/office/drawing/2014/main" id="{7BF3069B-B875-4B58-9CE5-AA6D3EFC5665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5" name="矩形 144">
              <a:extLst>
                <a:ext uri="{FF2B5EF4-FFF2-40B4-BE49-F238E27FC236}">
                  <a16:creationId xmlns:a16="http://schemas.microsoft.com/office/drawing/2014/main" id="{2984654E-5A80-409A-97EF-AEF018B3FDF3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33" name="矩形 3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1C3449E5-3BAA-4C26-B582-DE4E0E9B3F46}"/>
              </a:ext>
            </a:extLst>
          </p:cNvPr>
          <p:cNvSpPr/>
          <p:nvPr/>
        </p:nvSpPr>
        <p:spPr>
          <a:xfrm>
            <a:off x="6131489" y="3540324"/>
            <a:ext cx="1691489" cy="5446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59937"/>
            <a:r>
              <a:rPr lang="zh-CN" altLang="en-US" sz="2939" dirty="0">
                <a:solidFill>
                  <a:prstClr val="white"/>
                </a:solidFill>
                <a:cs typeface="+mn-ea"/>
                <a:sym typeface="+mn-lt"/>
              </a:rPr>
              <a:t>Add a title</a:t>
            </a:r>
            <a:endParaRPr lang="en-US" altLang="zh-CN" sz="2939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34" name="组合 3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C8307E45-39FF-42E0-A9F8-18E7E5ABFEE0}"/>
              </a:ext>
            </a:extLst>
          </p:cNvPr>
          <p:cNvGrpSpPr/>
          <p:nvPr/>
        </p:nvGrpSpPr>
        <p:grpSpPr>
          <a:xfrm>
            <a:off x="5295017" y="2140458"/>
            <a:ext cx="3359680" cy="3346347"/>
            <a:chOff x="4953000" y="1155700"/>
            <a:chExt cx="3200401" cy="3187700"/>
          </a:xfrm>
        </p:grpSpPr>
        <p:sp>
          <p:nvSpPr>
            <p:cNvPr id="35" name="椭圆 34">
              <a:extLst>
                <a:ext uri="{FF2B5EF4-FFF2-40B4-BE49-F238E27FC236}">
                  <a16:creationId xmlns:a16="http://schemas.microsoft.com/office/drawing/2014/main" id="{65A3D105-3D42-4145-B8EE-BEB48F5160F5}"/>
                </a:ext>
              </a:extLst>
            </p:cNvPr>
            <p:cNvSpPr/>
            <p:nvPr/>
          </p:nvSpPr>
          <p:spPr>
            <a:xfrm>
              <a:off x="4953000" y="1155700"/>
              <a:ext cx="3124200" cy="3124200"/>
            </a:xfrm>
            <a:prstGeom prst="ellipse">
              <a:avLst/>
            </a:prstGeom>
            <a:noFill/>
            <a:ln>
              <a:solidFill>
                <a:srgbClr val="FF1C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6" name="椭圆 35">
              <a:extLst>
                <a:ext uri="{FF2B5EF4-FFF2-40B4-BE49-F238E27FC236}">
                  <a16:creationId xmlns:a16="http://schemas.microsoft.com/office/drawing/2014/main" id="{BC861D3C-AA05-40D8-97EB-E6AEA8DA3CCC}"/>
                </a:ext>
              </a:extLst>
            </p:cNvPr>
            <p:cNvSpPr/>
            <p:nvPr/>
          </p:nvSpPr>
          <p:spPr>
            <a:xfrm>
              <a:off x="5029201" y="1219200"/>
              <a:ext cx="3124200" cy="31242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7" name="组合 3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CBB2D817-5252-4A37-AB69-F0E756018204}"/>
              </a:ext>
            </a:extLst>
          </p:cNvPr>
          <p:cNvGrpSpPr/>
          <p:nvPr/>
        </p:nvGrpSpPr>
        <p:grpSpPr>
          <a:xfrm>
            <a:off x="9041326" y="2140458"/>
            <a:ext cx="3359680" cy="3346347"/>
            <a:chOff x="4953000" y="1155700"/>
            <a:chExt cx="3200401" cy="3187700"/>
          </a:xfrm>
        </p:grpSpPr>
        <p:sp>
          <p:nvSpPr>
            <p:cNvPr id="38" name="椭圆 37">
              <a:extLst>
                <a:ext uri="{FF2B5EF4-FFF2-40B4-BE49-F238E27FC236}">
                  <a16:creationId xmlns:a16="http://schemas.microsoft.com/office/drawing/2014/main" id="{FAAB7F2C-312E-4C69-B93C-5E9A4097439E}"/>
                </a:ext>
              </a:extLst>
            </p:cNvPr>
            <p:cNvSpPr/>
            <p:nvPr/>
          </p:nvSpPr>
          <p:spPr>
            <a:xfrm>
              <a:off x="4953000" y="1155700"/>
              <a:ext cx="3124200" cy="3124200"/>
            </a:xfrm>
            <a:prstGeom prst="ellipse">
              <a:avLst/>
            </a:prstGeom>
            <a:noFill/>
            <a:ln>
              <a:solidFill>
                <a:srgbClr val="FF1C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9" name="椭圆 38">
              <a:extLst>
                <a:ext uri="{FF2B5EF4-FFF2-40B4-BE49-F238E27FC236}">
                  <a16:creationId xmlns:a16="http://schemas.microsoft.com/office/drawing/2014/main" id="{3C3271C5-3DE6-4C83-9B1E-9561980FB592}"/>
                </a:ext>
              </a:extLst>
            </p:cNvPr>
            <p:cNvSpPr/>
            <p:nvPr/>
          </p:nvSpPr>
          <p:spPr>
            <a:xfrm>
              <a:off x="5029201" y="1219200"/>
              <a:ext cx="3124200" cy="31242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0" name="组合 3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BEC410DC-3EE2-4B6C-B8DE-F0BC974A5CC8}"/>
              </a:ext>
            </a:extLst>
          </p:cNvPr>
          <p:cNvGrpSpPr/>
          <p:nvPr/>
        </p:nvGrpSpPr>
        <p:grpSpPr>
          <a:xfrm>
            <a:off x="12780479" y="2140458"/>
            <a:ext cx="3359680" cy="3346347"/>
            <a:chOff x="4953000" y="1155700"/>
            <a:chExt cx="3200401" cy="3187700"/>
          </a:xfrm>
        </p:grpSpPr>
        <p:sp>
          <p:nvSpPr>
            <p:cNvPr id="41" name="椭圆 40">
              <a:extLst>
                <a:ext uri="{FF2B5EF4-FFF2-40B4-BE49-F238E27FC236}">
                  <a16:creationId xmlns:a16="http://schemas.microsoft.com/office/drawing/2014/main" id="{74FCF42E-E3FC-4D0E-9B74-CB73E7AF2CD8}"/>
                </a:ext>
              </a:extLst>
            </p:cNvPr>
            <p:cNvSpPr/>
            <p:nvPr/>
          </p:nvSpPr>
          <p:spPr>
            <a:xfrm>
              <a:off x="4953000" y="1155700"/>
              <a:ext cx="3124200" cy="3124200"/>
            </a:xfrm>
            <a:prstGeom prst="ellipse">
              <a:avLst/>
            </a:prstGeom>
            <a:noFill/>
            <a:ln>
              <a:solidFill>
                <a:srgbClr val="FF1C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2" name="椭圆 41">
              <a:extLst>
                <a:ext uri="{FF2B5EF4-FFF2-40B4-BE49-F238E27FC236}">
                  <a16:creationId xmlns:a16="http://schemas.microsoft.com/office/drawing/2014/main" id="{3C379B3D-DD3D-46C8-B8A6-6AC5DBD18E37}"/>
                </a:ext>
              </a:extLst>
            </p:cNvPr>
            <p:cNvSpPr/>
            <p:nvPr/>
          </p:nvSpPr>
          <p:spPr>
            <a:xfrm>
              <a:off x="5029201" y="1219200"/>
              <a:ext cx="3124200" cy="31242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6" name="矩形 4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75592237-566B-4D76-96C0-C1B4F2B9E616}"/>
              </a:ext>
            </a:extLst>
          </p:cNvPr>
          <p:cNvSpPr/>
          <p:nvPr/>
        </p:nvSpPr>
        <p:spPr>
          <a:xfrm>
            <a:off x="9835423" y="3540324"/>
            <a:ext cx="1691489" cy="5446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59937"/>
            <a:r>
              <a:rPr lang="zh-CN" altLang="en-US" sz="2939" dirty="0">
                <a:solidFill>
                  <a:prstClr val="white"/>
                </a:solidFill>
                <a:cs typeface="+mn-ea"/>
                <a:sym typeface="+mn-lt"/>
              </a:rPr>
              <a:t>Add a title</a:t>
            </a:r>
            <a:endParaRPr lang="en-US" altLang="zh-CN" sz="2939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7" name="矩形 4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42F51934-07E6-41B9-83E6-C1D977CC2E0A}"/>
              </a:ext>
            </a:extLst>
          </p:cNvPr>
          <p:cNvSpPr/>
          <p:nvPr/>
        </p:nvSpPr>
        <p:spPr>
          <a:xfrm>
            <a:off x="13574576" y="3540324"/>
            <a:ext cx="1691489" cy="5446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59937"/>
            <a:r>
              <a:rPr lang="zh-CN" altLang="en-US" sz="2939" dirty="0">
                <a:solidFill>
                  <a:prstClr val="white"/>
                </a:solidFill>
                <a:cs typeface="+mn-ea"/>
                <a:sym typeface="+mn-lt"/>
              </a:rPr>
              <a:t>Add a title</a:t>
            </a:r>
            <a:endParaRPr lang="en-US" altLang="zh-CN" sz="2939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8" name="矩形 4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AB0E3266-83A8-4527-B3B2-B8116F448CFD}"/>
              </a:ext>
            </a:extLst>
          </p:cNvPr>
          <p:cNvSpPr/>
          <p:nvPr/>
        </p:nvSpPr>
        <p:spPr>
          <a:xfrm>
            <a:off x="5754784" y="4117684"/>
            <a:ext cx="25186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59937"/>
            <a:r>
              <a:rPr lang="zh-CN" altLang="en-US" sz="1400" dirty="0">
                <a:solidFill>
                  <a:prstClr val="white"/>
                </a:solidFill>
                <a:cs typeface="+mn-ea"/>
                <a:sym typeface="+mn-lt"/>
              </a:rPr>
              <a:t>Enter your text here</a:t>
            </a:r>
            <a:endParaRPr lang="en-US" altLang="zh-CN" sz="1400" dirty="0">
              <a:solidFill>
                <a:prstClr val="white"/>
              </a:solidFill>
              <a:cs typeface="+mn-ea"/>
              <a:sym typeface="+mn-lt"/>
            </a:endParaRPr>
          </a:p>
          <a:p>
            <a:pPr algn="ctr" defTabSz="959937"/>
            <a:r>
              <a:rPr lang="zh-CN" altLang="en-US" sz="1400" dirty="0">
                <a:solidFill>
                  <a:prstClr val="white"/>
                </a:solidFill>
                <a:cs typeface="+mn-ea"/>
                <a:sym typeface="+mn-lt"/>
              </a:rPr>
              <a:t>Or copy your text and paste it here</a:t>
            </a:r>
          </a:p>
        </p:txBody>
      </p:sp>
      <p:sp>
        <p:nvSpPr>
          <p:cNvPr id="51" name="等腰三角形 5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8D2CD9F8-9BA5-4439-835A-CECEDDABD50C}"/>
              </a:ext>
            </a:extLst>
          </p:cNvPr>
          <p:cNvSpPr/>
          <p:nvPr/>
        </p:nvSpPr>
        <p:spPr>
          <a:xfrm rot="10800000">
            <a:off x="8654697" y="2207118"/>
            <a:ext cx="466622" cy="402261"/>
          </a:xfrm>
          <a:prstGeom prst="triangle">
            <a:avLst/>
          </a:prstGeom>
          <a:gradFill>
            <a:gsLst>
              <a:gs pos="0">
                <a:srgbClr val="FF1C60"/>
              </a:gs>
              <a:gs pos="100000">
                <a:srgbClr val="FF1C60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2" name="等腰三角形 5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BA9DA7DD-316E-4636-A136-C5D83CD2D098}"/>
              </a:ext>
            </a:extLst>
          </p:cNvPr>
          <p:cNvSpPr/>
          <p:nvPr/>
        </p:nvSpPr>
        <p:spPr>
          <a:xfrm rot="10800000">
            <a:off x="12357431" y="2207118"/>
            <a:ext cx="466622" cy="402261"/>
          </a:xfrm>
          <a:prstGeom prst="triangle">
            <a:avLst/>
          </a:prstGeom>
          <a:gradFill>
            <a:gsLst>
              <a:gs pos="0">
                <a:srgbClr val="FF1C60"/>
              </a:gs>
              <a:gs pos="100000">
                <a:srgbClr val="FF1C60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3" name="矩形 5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B99F572F-8E7B-4F0B-B989-E8F3BF35EA8F}"/>
              </a:ext>
            </a:extLst>
          </p:cNvPr>
          <p:cNvSpPr/>
          <p:nvPr/>
        </p:nvSpPr>
        <p:spPr>
          <a:xfrm>
            <a:off x="9386427" y="4151620"/>
            <a:ext cx="25186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59937"/>
            <a:r>
              <a:rPr lang="zh-CN" altLang="en-US" sz="1400" dirty="0">
                <a:solidFill>
                  <a:prstClr val="white"/>
                </a:solidFill>
                <a:cs typeface="+mn-ea"/>
                <a:sym typeface="+mn-lt"/>
              </a:rPr>
              <a:t>Enter your text here</a:t>
            </a:r>
            <a:endParaRPr lang="en-US" altLang="zh-CN" sz="1400" dirty="0">
              <a:solidFill>
                <a:prstClr val="white"/>
              </a:solidFill>
              <a:cs typeface="+mn-ea"/>
              <a:sym typeface="+mn-lt"/>
            </a:endParaRPr>
          </a:p>
          <a:p>
            <a:pPr algn="ctr" defTabSz="959937"/>
            <a:r>
              <a:rPr lang="zh-CN" altLang="en-US" sz="1400" dirty="0">
                <a:solidFill>
                  <a:prstClr val="white"/>
                </a:solidFill>
                <a:cs typeface="+mn-ea"/>
                <a:sym typeface="+mn-lt"/>
              </a:rPr>
              <a:t>Or copy your text and paste it here</a:t>
            </a:r>
          </a:p>
        </p:txBody>
      </p:sp>
      <p:sp>
        <p:nvSpPr>
          <p:cNvPr id="54" name="矩形 5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AA1EE9F9-6CB0-45C4-93E3-A301EA7AA673}"/>
              </a:ext>
            </a:extLst>
          </p:cNvPr>
          <p:cNvSpPr/>
          <p:nvPr/>
        </p:nvSpPr>
        <p:spPr>
          <a:xfrm>
            <a:off x="13240996" y="4151620"/>
            <a:ext cx="25186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59937"/>
            <a:r>
              <a:rPr lang="zh-CN" altLang="en-US" sz="1400" dirty="0">
                <a:solidFill>
                  <a:prstClr val="white"/>
                </a:solidFill>
                <a:cs typeface="+mn-ea"/>
                <a:sym typeface="+mn-lt"/>
              </a:rPr>
              <a:t>Enter your text here</a:t>
            </a:r>
            <a:endParaRPr lang="en-US" altLang="zh-CN" sz="1400" dirty="0">
              <a:solidFill>
                <a:prstClr val="white"/>
              </a:solidFill>
              <a:cs typeface="+mn-ea"/>
              <a:sym typeface="+mn-lt"/>
            </a:endParaRPr>
          </a:p>
          <a:p>
            <a:pPr algn="ctr" defTabSz="959937"/>
            <a:r>
              <a:rPr lang="zh-CN" altLang="en-US" sz="1400" dirty="0">
                <a:solidFill>
                  <a:prstClr val="white"/>
                </a:solidFill>
                <a:cs typeface="+mn-ea"/>
                <a:sym typeface="+mn-lt"/>
              </a:rPr>
              <a:t>Or copy your text and paste it here</a:t>
            </a:r>
          </a:p>
        </p:txBody>
      </p:sp>
      <p:sp>
        <p:nvSpPr>
          <p:cNvPr id="55" name="yen_163080">
            <a:extLst>
              <a:ext uri="{FF2B5EF4-FFF2-40B4-BE49-F238E27FC236}">
                <a16:creationId xmlns:a16="http://schemas.microsoft.com/office/drawing/2014/main" id="{53982666-DCDB-4143-AE85-72B10BB0E7C8}"/>
              </a:ext>
            </a:extLst>
          </p:cNvPr>
          <p:cNvSpPr>
            <a:spLocks noChangeAspect="1"/>
          </p:cNvSpPr>
          <p:nvPr/>
        </p:nvSpPr>
        <p:spPr bwMode="auto">
          <a:xfrm>
            <a:off x="6709260" y="2864973"/>
            <a:ext cx="609685" cy="608691"/>
          </a:xfrm>
          <a:custGeom>
            <a:avLst/>
            <a:gdLst>
              <a:gd name="connsiteX0" fmla="*/ 371530 w 606580"/>
              <a:gd name="connsiteY0" fmla="*/ 171857 h 605592"/>
              <a:gd name="connsiteX1" fmla="*/ 387836 w 606580"/>
              <a:gd name="connsiteY1" fmla="*/ 174765 h 605592"/>
              <a:gd name="connsiteX2" fmla="*/ 394335 w 606580"/>
              <a:gd name="connsiteY2" fmla="*/ 204702 h 605592"/>
              <a:gd name="connsiteX3" fmla="*/ 346613 w 606580"/>
              <a:gd name="connsiteY3" fmla="*/ 278573 h 605592"/>
              <a:gd name="connsiteX4" fmla="*/ 372795 w 606580"/>
              <a:gd name="connsiteY4" fmla="*/ 278573 h 605592"/>
              <a:gd name="connsiteX5" fmla="*/ 394428 w 606580"/>
              <a:gd name="connsiteY5" fmla="*/ 300262 h 605592"/>
              <a:gd name="connsiteX6" fmla="*/ 372795 w 606580"/>
              <a:gd name="connsiteY6" fmla="*/ 321858 h 605592"/>
              <a:gd name="connsiteX7" fmla="*/ 372795 w 606580"/>
              <a:gd name="connsiteY7" fmla="*/ 321950 h 605592"/>
              <a:gd name="connsiteX8" fmla="*/ 324888 w 606580"/>
              <a:gd name="connsiteY8" fmla="*/ 321950 h 605592"/>
              <a:gd name="connsiteX9" fmla="*/ 324888 w 606580"/>
              <a:gd name="connsiteY9" fmla="*/ 343083 h 605592"/>
              <a:gd name="connsiteX10" fmla="*/ 372609 w 606580"/>
              <a:gd name="connsiteY10" fmla="*/ 343083 h 605592"/>
              <a:gd name="connsiteX11" fmla="*/ 394335 w 606580"/>
              <a:gd name="connsiteY11" fmla="*/ 364771 h 605592"/>
              <a:gd name="connsiteX12" fmla="*/ 372609 w 606580"/>
              <a:gd name="connsiteY12" fmla="*/ 386367 h 605592"/>
              <a:gd name="connsiteX13" fmla="*/ 324888 w 606580"/>
              <a:gd name="connsiteY13" fmla="*/ 386367 h 605592"/>
              <a:gd name="connsiteX14" fmla="*/ 324888 w 606580"/>
              <a:gd name="connsiteY14" fmla="*/ 412783 h 605592"/>
              <a:gd name="connsiteX15" fmla="*/ 303162 w 606580"/>
              <a:gd name="connsiteY15" fmla="*/ 434471 h 605592"/>
              <a:gd name="connsiteX16" fmla="*/ 281530 w 606580"/>
              <a:gd name="connsiteY16" fmla="*/ 412783 h 605592"/>
              <a:gd name="connsiteX17" fmla="*/ 281530 w 606580"/>
              <a:gd name="connsiteY17" fmla="*/ 386367 h 605592"/>
              <a:gd name="connsiteX18" fmla="*/ 233715 w 606580"/>
              <a:gd name="connsiteY18" fmla="*/ 386367 h 605592"/>
              <a:gd name="connsiteX19" fmla="*/ 212083 w 606580"/>
              <a:gd name="connsiteY19" fmla="*/ 364771 h 605592"/>
              <a:gd name="connsiteX20" fmla="*/ 233715 w 606580"/>
              <a:gd name="connsiteY20" fmla="*/ 343083 h 605592"/>
              <a:gd name="connsiteX21" fmla="*/ 281530 w 606580"/>
              <a:gd name="connsiteY21" fmla="*/ 343083 h 605592"/>
              <a:gd name="connsiteX22" fmla="*/ 281530 w 606580"/>
              <a:gd name="connsiteY22" fmla="*/ 321950 h 605592"/>
              <a:gd name="connsiteX23" fmla="*/ 233715 w 606580"/>
              <a:gd name="connsiteY23" fmla="*/ 321950 h 605592"/>
              <a:gd name="connsiteX24" fmla="*/ 212083 w 606580"/>
              <a:gd name="connsiteY24" fmla="*/ 300354 h 605592"/>
              <a:gd name="connsiteX25" fmla="*/ 233715 w 606580"/>
              <a:gd name="connsiteY25" fmla="*/ 278758 h 605592"/>
              <a:gd name="connsiteX26" fmla="*/ 259990 w 606580"/>
              <a:gd name="connsiteY26" fmla="*/ 278758 h 605592"/>
              <a:gd name="connsiteX27" fmla="*/ 212361 w 606580"/>
              <a:gd name="connsiteY27" fmla="*/ 204795 h 605592"/>
              <a:gd name="connsiteX28" fmla="*/ 218767 w 606580"/>
              <a:gd name="connsiteY28" fmla="*/ 174950 h 605592"/>
              <a:gd name="connsiteX29" fmla="*/ 248756 w 606580"/>
              <a:gd name="connsiteY29" fmla="*/ 181345 h 605592"/>
              <a:gd name="connsiteX30" fmla="*/ 303348 w 606580"/>
              <a:gd name="connsiteY30" fmla="*/ 265875 h 605592"/>
              <a:gd name="connsiteX31" fmla="*/ 357940 w 606580"/>
              <a:gd name="connsiteY31" fmla="*/ 181253 h 605592"/>
              <a:gd name="connsiteX32" fmla="*/ 371530 w 606580"/>
              <a:gd name="connsiteY32" fmla="*/ 171857 h 605592"/>
              <a:gd name="connsiteX33" fmla="*/ 303337 w 606580"/>
              <a:gd name="connsiteY33" fmla="*/ 50334 h 605592"/>
              <a:gd name="connsiteX34" fmla="*/ 50417 w 606580"/>
              <a:gd name="connsiteY34" fmla="*/ 302843 h 605592"/>
              <a:gd name="connsiteX35" fmla="*/ 303337 w 606580"/>
              <a:gd name="connsiteY35" fmla="*/ 555350 h 605592"/>
              <a:gd name="connsiteX36" fmla="*/ 556256 w 606580"/>
              <a:gd name="connsiteY36" fmla="*/ 302843 h 605592"/>
              <a:gd name="connsiteX37" fmla="*/ 303337 w 606580"/>
              <a:gd name="connsiteY37" fmla="*/ 50334 h 605592"/>
              <a:gd name="connsiteX38" fmla="*/ 303337 w 606580"/>
              <a:gd name="connsiteY38" fmla="*/ 0 h 605592"/>
              <a:gd name="connsiteX39" fmla="*/ 606580 w 606580"/>
              <a:gd name="connsiteY39" fmla="*/ 302843 h 605592"/>
              <a:gd name="connsiteX40" fmla="*/ 303337 w 606580"/>
              <a:gd name="connsiteY40" fmla="*/ 605592 h 605592"/>
              <a:gd name="connsiteX41" fmla="*/ 0 w 606580"/>
              <a:gd name="connsiteY41" fmla="*/ 302843 h 605592"/>
              <a:gd name="connsiteX42" fmla="*/ 303337 w 606580"/>
              <a:gd name="connsiteY42" fmla="*/ 0 h 605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606580" h="605592">
                <a:moveTo>
                  <a:pt x="371530" y="171857"/>
                </a:moveTo>
                <a:cubicBezTo>
                  <a:pt x="376950" y="170687"/>
                  <a:pt x="382822" y="171567"/>
                  <a:pt x="387836" y="174765"/>
                </a:cubicBezTo>
                <a:cubicBezTo>
                  <a:pt x="397863" y="181253"/>
                  <a:pt x="400741" y="194692"/>
                  <a:pt x="394335" y="204702"/>
                </a:cubicBezTo>
                <a:lnTo>
                  <a:pt x="346613" y="278573"/>
                </a:lnTo>
                <a:lnTo>
                  <a:pt x="372795" y="278573"/>
                </a:lnTo>
                <a:cubicBezTo>
                  <a:pt x="384772" y="278573"/>
                  <a:pt x="394428" y="288212"/>
                  <a:pt x="394428" y="300262"/>
                </a:cubicBezTo>
                <a:cubicBezTo>
                  <a:pt x="394428" y="312218"/>
                  <a:pt x="384772" y="321858"/>
                  <a:pt x="372795" y="321858"/>
                </a:cubicBezTo>
                <a:lnTo>
                  <a:pt x="372795" y="321950"/>
                </a:lnTo>
                <a:lnTo>
                  <a:pt x="324888" y="321950"/>
                </a:lnTo>
                <a:lnTo>
                  <a:pt x="324888" y="343083"/>
                </a:lnTo>
                <a:lnTo>
                  <a:pt x="372609" y="343083"/>
                </a:lnTo>
                <a:cubicBezTo>
                  <a:pt x="384679" y="343083"/>
                  <a:pt x="394335" y="352722"/>
                  <a:pt x="394335" y="364771"/>
                </a:cubicBezTo>
                <a:cubicBezTo>
                  <a:pt x="394335" y="376728"/>
                  <a:pt x="384679" y="386367"/>
                  <a:pt x="372609" y="386367"/>
                </a:cubicBezTo>
                <a:lnTo>
                  <a:pt x="324888" y="386367"/>
                </a:lnTo>
                <a:lnTo>
                  <a:pt x="324888" y="412783"/>
                </a:lnTo>
                <a:cubicBezTo>
                  <a:pt x="324888" y="424832"/>
                  <a:pt x="315232" y="434471"/>
                  <a:pt x="303162" y="434471"/>
                </a:cubicBezTo>
                <a:cubicBezTo>
                  <a:pt x="291185" y="434471"/>
                  <a:pt x="281530" y="424832"/>
                  <a:pt x="281530" y="412783"/>
                </a:cubicBezTo>
                <a:lnTo>
                  <a:pt x="281530" y="386367"/>
                </a:lnTo>
                <a:lnTo>
                  <a:pt x="233715" y="386367"/>
                </a:lnTo>
                <a:cubicBezTo>
                  <a:pt x="221738" y="386367"/>
                  <a:pt x="212083" y="376728"/>
                  <a:pt x="212083" y="364771"/>
                </a:cubicBezTo>
                <a:cubicBezTo>
                  <a:pt x="212083" y="352722"/>
                  <a:pt x="221738" y="343083"/>
                  <a:pt x="233715" y="343083"/>
                </a:cubicBezTo>
                <a:lnTo>
                  <a:pt x="281530" y="343083"/>
                </a:lnTo>
                <a:lnTo>
                  <a:pt x="281530" y="321950"/>
                </a:lnTo>
                <a:lnTo>
                  <a:pt x="233715" y="321950"/>
                </a:lnTo>
                <a:cubicBezTo>
                  <a:pt x="221738" y="321950"/>
                  <a:pt x="212083" y="312311"/>
                  <a:pt x="212083" y="300354"/>
                </a:cubicBezTo>
                <a:cubicBezTo>
                  <a:pt x="212083" y="288398"/>
                  <a:pt x="221738" y="278758"/>
                  <a:pt x="233715" y="278758"/>
                </a:cubicBezTo>
                <a:lnTo>
                  <a:pt x="259990" y="278758"/>
                </a:lnTo>
                <a:lnTo>
                  <a:pt x="212361" y="204795"/>
                </a:lnTo>
                <a:cubicBezTo>
                  <a:pt x="205769" y="194785"/>
                  <a:pt x="208740" y="181345"/>
                  <a:pt x="218767" y="174950"/>
                </a:cubicBezTo>
                <a:cubicBezTo>
                  <a:pt x="228794" y="168369"/>
                  <a:pt x="242257" y="171335"/>
                  <a:pt x="248756" y="181345"/>
                </a:cubicBezTo>
                <a:lnTo>
                  <a:pt x="303348" y="265875"/>
                </a:lnTo>
                <a:lnTo>
                  <a:pt x="357940" y="181253"/>
                </a:lnTo>
                <a:cubicBezTo>
                  <a:pt x="361143" y="176248"/>
                  <a:pt x="366110" y="173027"/>
                  <a:pt x="371530" y="171857"/>
                </a:cubicBezTo>
                <a:close/>
                <a:moveTo>
                  <a:pt x="303337" y="50334"/>
                </a:moveTo>
                <a:cubicBezTo>
                  <a:pt x="163878" y="50334"/>
                  <a:pt x="50417" y="163611"/>
                  <a:pt x="50417" y="302843"/>
                </a:cubicBezTo>
                <a:cubicBezTo>
                  <a:pt x="50417" y="441981"/>
                  <a:pt x="163878" y="555350"/>
                  <a:pt x="303337" y="555350"/>
                </a:cubicBezTo>
                <a:cubicBezTo>
                  <a:pt x="442702" y="555350"/>
                  <a:pt x="556256" y="441981"/>
                  <a:pt x="556256" y="302843"/>
                </a:cubicBezTo>
                <a:cubicBezTo>
                  <a:pt x="556256" y="163611"/>
                  <a:pt x="442702" y="50334"/>
                  <a:pt x="303337" y="50334"/>
                </a:cubicBezTo>
                <a:close/>
                <a:moveTo>
                  <a:pt x="303337" y="0"/>
                </a:moveTo>
                <a:cubicBezTo>
                  <a:pt x="471021" y="0"/>
                  <a:pt x="606580" y="135338"/>
                  <a:pt x="606580" y="302843"/>
                </a:cubicBezTo>
                <a:cubicBezTo>
                  <a:pt x="606580" y="470254"/>
                  <a:pt x="471021" y="605592"/>
                  <a:pt x="303337" y="605592"/>
                </a:cubicBezTo>
                <a:cubicBezTo>
                  <a:pt x="135559" y="605592"/>
                  <a:pt x="0" y="470254"/>
                  <a:pt x="0" y="302843"/>
                </a:cubicBezTo>
                <a:cubicBezTo>
                  <a:pt x="0" y="135338"/>
                  <a:pt x="135559" y="0"/>
                  <a:pt x="303337" y="0"/>
                </a:cubicBezTo>
                <a:close/>
              </a:path>
            </a:pathLst>
          </a:custGeom>
          <a:solidFill>
            <a:srgbClr val="FF1C6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6" name="shop_346547">
            <a:extLst>
              <a:ext uri="{FF2B5EF4-FFF2-40B4-BE49-F238E27FC236}">
                <a16:creationId xmlns:a16="http://schemas.microsoft.com/office/drawing/2014/main" id="{C6F9AE8F-8110-40C1-9970-1535F22553AA}"/>
              </a:ext>
            </a:extLst>
          </p:cNvPr>
          <p:cNvSpPr>
            <a:spLocks noChangeAspect="1"/>
          </p:cNvSpPr>
          <p:nvPr/>
        </p:nvSpPr>
        <p:spPr bwMode="auto">
          <a:xfrm>
            <a:off x="10456319" y="2835743"/>
            <a:ext cx="609685" cy="609532"/>
          </a:xfrm>
          <a:custGeom>
            <a:avLst/>
            <a:gdLst>
              <a:gd name="connsiteX0" fmla="*/ 339625 w 606239"/>
              <a:gd name="connsiteY0" fmla="*/ 410867 h 606087"/>
              <a:gd name="connsiteX1" fmla="*/ 339625 w 606239"/>
              <a:gd name="connsiteY1" fmla="*/ 511555 h 606087"/>
              <a:gd name="connsiteX2" fmla="*/ 486677 w 606239"/>
              <a:gd name="connsiteY2" fmla="*/ 511555 h 606087"/>
              <a:gd name="connsiteX3" fmla="*/ 486677 w 606239"/>
              <a:gd name="connsiteY3" fmla="*/ 410867 h 606087"/>
              <a:gd name="connsiteX4" fmla="*/ 117843 w 606239"/>
              <a:gd name="connsiteY4" fmla="*/ 298351 h 606087"/>
              <a:gd name="connsiteX5" fmla="*/ 179572 w 606239"/>
              <a:gd name="connsiteY5" fmla="*/ 324124 h 606087"/>
              <a:gd name="connsiteX6" fmla="*/ 241302 w 606239"/>
              <a:gd name="connsiteY6" fmla="*/ 298351 h 606087"/>
              <a:gd name="connsiteX7" fmla="*/ 303127 w 606239"/>
              <a:gd name="connsiteY7" fmla="*/ 324124 h 606087"/>
              <a:gd name="connsiteX8" fmla="*/ 364856 w 606239"/>
              <a:gd name="connsiteY8" fmla="*/ 298351 h 606087"/>
              <a:gd name="connsiteX9" fmla="*/ 426585 w 606239"/>
              <a:gd name="connsiteY9" fmla="*/ 324124 h 606087"/>
              <a:gd name="connsiteX10" fmla="*/ 488411 w 606239"/>
              <a:gd name="connsiteY10" fmla="*/ 298351 h 606087"/>
              <a:gd name="connsiteX11" fmla="*/ 550140 w 606239"/>
              <a:gd name="connsiteY11" fmla="*/ 324124 h 606087"/>
              <a:gd name="connsiteX12" fmla="*/ 559385 w 606239"/>
              <a:gd name="connsiteY12" fmla="*/ 323547 h 606087"/>
              <a:gd name="connsiteX13" fmla="*/ 559385 w 606239"/>
              <a:gd name="connsiteY13" fmla="*/ 606087 h 606087"/>
              <a:gd name="connsiteX14" fmla="*/ 269518 w 606239"/>
              <a:gd name="connsiteY14" fmla="*/ 606087 h 606087"/>
              <a:gd name="connsiteX15" fmla="*/ 269518 w 606239"/>
              <a:gd name="connsiteY15" fmla="*/ 410867 h 606087"/>
              <a:gd name="connsiteX16" fmla="*/ 123525 w 606239"/>
              <a:gd name="connsiteY16" fmla="*/ 410867 h 606087"/>
              <a:gd name="connsiteX17" fmla="*/ 123525 w 606239"/>
              <a:gd name="connsiteY17" fmla="*/ 606087 h 606087"/>
              <a:gd name="connsiteX18" fmla="*/ 46869 w 606239"/>
              <a:gd name="connsiteY18" fmla="*/ 606087 h 606087"/>
              <a:gd name="connsiteX19" fmla="*/ 46869 w 606239"/>
              <a:gd name="connsiteY19" fmla="*/ 323547 h 606087"/>
              <a:gd name="connsiteX20" fmla="*/ 56018 w 606239"/>
              <a:gd name="connsiteY20" fmla="*/ 324124 h 606087"/>
              <a:gd name="connsiteX21" fmla="*/ 117843 w 606239"/>
              <a:gd name="connsiteY21" fmla="*/ 298351 h 606087"/>
              <a:gd name="connsiteX22" fmla="*/ 194887 w 606239"/>
              <a:gd name="connsiteY22" fmla="*/ 0 h 606087"/>
              <a:gd name="connsiteX23" fmla="*/ 411297 w 606239"/>
              <a:gd name="connsiteY23" fmla="*/ 0 h 606087"/>
              <a:gd name="connsiteX24" fmla="*/ 411297 w 606239"/>
              <a:gd name="connsiteY24" fmla="*/ 55101 h 606087"/>
              <a:gd name="connsiteX25" fmla="*/ 509053 w 606239"/>
              <a:gd name="connsiteY25" fmla="*/ 55101 h 606087"/>
              <a:gd name="connsiteX26" fmla="*/ 599489 w 606239"/>
              <a:gd name="connsiteY26" fmla="*/ 213287 h 606087"/>
              <a:gd name="connsiteX27" fmla="*/ 557401 w 606239"/>
              <a:gd name="connsiteY27" fmla="*/ 298390 h 606087"/>
              <a:gd name="connsiteX28" fmla="*/ 550178 w 606239"/>
              <a:gd name="connsiteY28" fmla="*/ 298774 h 606087"/>
              <a:gd name="connsiteX29" fmla="*/ 488442 w 606239"/>
              <a:gd name="connsiteY29" fmla="*/ 237135 h 606087"/>
              <a:gd name="connsiteX30" fmla="*/ 426611 w 606239"/>
              <a:gd name="connsiteY30" fmla="*/ 298774 h 606087"/>
              <a:gd name="connsiteX31" fmla="*/ 364875 w 606239"/>
              <a:gd name="connsiteY31" fmla="*/ 237135 h 606087"/>
              <a:gd name="connsiteX32" fmla="*/ 303140 w 606239"/>
              <a:gd name="connsiteY32" fmla="*/ 298774 h 606087"/>
              <a:gd name="connsiteX33" fmla="*/ 241309 w 606239"/>
              <a:gd name="connsiteY33" fmla="*/ 237135 h 606087"/>
              <a:gd name="connsiteX34" fmla="*/ 179573 w 606239"/>
              <a:gd name="connsiteY34" fmla="*/ 298774 h 606087"/>
              <a:gd name="connsiteX35" fmla="*/ 117838 w 606239"/>
              <a:gd name="connsiteY35" fmla="*/ 237135 h 606087"/>
              <a:gd name="connsiteX36" fmla="*/ 56007 w 606239"/>
              <a:gd name="connsiteY36" fmla="*/ 298774 h 606087"/>
              <a:gd name="connsiteX37" fmla="*/ 48880 w 606239"/>
              <a:gd name="connsiteY37" fmla="*/ 298390 h 606087"/>
              <a:gd name="connsiteX38" fmla="*/ 6792 w 606239"/>
              <a:gd name="connsiteY38" fmla="*/ 213287 h 606087"/>
              <a:gd name="connsiteX39" fmla="*/ 97228 w 606239"/>
              <a:gd name="connsiteY39" fmla="*/ 55101 h 606087"/>
              <a:gd name="connsiteX40" fmla="*/ 194887 w 606239"/>
              <a:gd name="connsiteY40" fmla="*/ 55101 h 606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606239" h="606087">
                <a:moveTo>
                  <a:pt x="339625" y="410867"/>
                </a:moveTo>
                <a:lnTo>
                  <a:pt x="339625" y="511555"/>
                </a:lnTo>
                <a:lnTo>
                  <a:pt x="486677" y="511555"/>
                </a:lnTo>
                <a:lnTo>
                  <a:pt x="486677" y="410867"/>
                </a:lnTo>
                <a:close/>
                <a:moveTo>
                  <a:pt x="117843" y="298351"/>
                </a:moveTo>
                <a:cubicBezTo>
                  <a:pt x="133637" y="314315"/>
                  <a:pt x="155497" y="324124"/>
                  <a:pt x="179572" y="324124"/>
                </a:cubicBezTo>
                <a:cubicBezTo>
                  <a:pt x="203744" y="324124"/>
                  <a:pt x="225604" y="314315"/>
                  <a:pt x="241302" y="298351"/>
                </a:cubicBezTo>
                <a:cubicBezTo>
                  <a:pt x="257095" y="314315"/>
                  <a:pt x="278955" y="324124"/>
                  <a:pt x="303127" y="324124"/>
                </a:cubicBezTo>
                <a:cubicBezTo>
                  <a:pt x="327202" y="324124"/>
                  <a:pt x="349063" y="314315"/>
                  <a:pt x="364856" y="298351"/>
                </a:cubicBezTo>
                <a:cubicBezTo>
                  <a:pt x="380650" y="314315"/>
                  <a:pt x="402510" y="324124"/>
                  <a:pt x="426585" y="324124"/>
                </a:cubicBezTo>
                <a:cubicBezTo>
                  <a:pt x="450757" y="324124"/>
                  <a:pt x="472617" y="314315"/>
                  <a:pt x="488411" y="298351"/>
                </a:cubicBezTo>
                <a:cubicBezTo>
                  <a:pt x="504204" y="314315"/>
                  <a:pt x="526065" y="324124"/>
                  <a:pt x="550140" y="324124"/>
                </a:cubicBezTo>
                <a:cubicBezTo>
                  <a:pt x="553222" y="324124"/>
                  <a:pt x="556303" y="323932"/>
                  <a:pt x="559385" y="323547"/>
                </a:cubicBezTo>
                <a:lnTo>
                  <a:pt x="559385" y="606087"/>
                </a:lnTo>
                <a:lnTo>
                  <a:pt x="269518" y="606087"/>
                </a:lnTo>
                <a:lnTo>
                  <a:pt x="269518" y="410867"/>
                </a:lnTo>
                <a:lnTo>
                  <a:pt x="123525" y="410867"/>
                </a:lnTo>
                <a:lnTo>
                  <a:pt x="123525" y="606087"/>
                </a:lnTo>
                <a:lnTo>
                  <a:pt x="46869" y="606087"/>
                </a:lnTo>
                <a:lnTo>
                  <a:pt x="46869" y="323547"/>
                </a:lnTo>
                <a:cubicBezTo>
                  <a:pt x="49854" y="323932"/>
                  <a:pt x="52936" y="324124"/>
                  <a:pt x="56018" y="324124"/>
                </a:cubicBezTo>
                <a:cubicBezTo>
                  <a:pt x="80189" y="324124"/>
                  <a:pt x="102050" y="314315"/>
                  <a:pt x="117843" y="298351"/>
                </a:cubicBezTo>
                <a:close/>
                <a:moveTo>
                  <a:pt x="194887" y="0"/>
                </a:moveTo>
                <a:lnTo>
                  <a:pt x="411297" y="0"/>
                </a:lnTo>
                <a:lnTo>
                  <a:pt x="411297" y="55101"/>
                </a:lnTo>
                <a:lnTo>
                  <a:pt x="509053" y="55101"/>
                </a:lnTo>
                <a:lnTo>
                  <a:pt x="599489" y="213287"/>
                </a:lnTo>
                <a:cubicBezTo>
                  <a:pt x="617884" y="248578"/>
                  <a:pt x="596985" y="293774"/>
                  <a:pt x="557401" y="298390"/>
                </a:cubicBezTo>
                <a:cubicBezTo>
                  <a:pt x="554993" y="298678"/>
                  <a:pt x="552585" y="298774"/>
                  <a:pt x="550178" y="298774"/>
                </a:cubicBezTo>
                <a:cubicBezTo>
                  <a:pt x="516083" y="298774"/>
                  <a:pt x="488442" y="271176"/>
                  <a:pt x="488442" y="237135"/>
                </a:cubicBezTo>
                <a:cubicBezTo>
                  <a:pt x="488442" y="271176"/>
                  <a:pt x="460801" y="298774"/>
                  <a:pt x="426611" y="298774"/>
                </a:cubicBezTo>
                <a:cubicBezTo>
                  <a:pt x="392517" y="298774"/>
                  <a:pt x="364875" y="271176"/>
                  <a:pt x="364875" y="237135"/>
                </a:cubicBezTo>
                <a:cubicBezTo>
                  <a:pt x="364875" y="271176"/>
                  <a:pt x="337234" y="298774"/>
                  <a:pt x="303140" y="298774"/>
                </a:cubicBezTo>
                <a:cubicBezTo>
                  <a:pt x="269046" y="298774"/>
                  <a:pt x="241309" y="271176"/>
                  <a:pt x="241309" y="237135"/>
                </a:cubicBezTo>
                <a:cubicBezTo>
                  <a:pt x="241309" y="271176"/>
                  <a:pt x="213667" y="298774"/>
                  <a:pt x="179573" y="298774"/>
                </a:cubicBezTo>
                <a:cubicBezTo>
                  <a:pt x="145479" y="298774"/>
                  <a:pt x="117838" y="271176"/>
                  <a:pt x="117838" y="237135"/>
                </a:cubicBezTo>
                <a:cubicBezTo>
                  <a:pt x="117838" y="271176"/>
                  <a:pt x="90197" y="298774"/>
                  <a:pt x="56007" y="298774"/>
                </a:cubicBezTo>
                <a:cubicBezTo>
                  <a:pt x="53599" y="298774"/>
                  <a:pt x="51191" y="298678"/>
                  <a:pt x="48880" y="298390"/>
                </a:cubicBezTo>
                <a:cubicBezTo>
                  <a:pt x="9296" y="293774"/>
                  <a:pt x="-11700" y="248578"/>
                  <a:pt x="6792" y="213287"/>
                </a:cubicBezTo>
                <a:lnTo>
                  <a:pt x="97228" y="55101"/>
                </a:lnTo>
                <a:lnTo>
                  <a:pt x="194887" y="55101"/>
                </a:lnTo>
                <a:close/>
              </a:path>
            </a:pathLst>
          </a:custGeom>
          <a:solidFill>
            <a:srgbClr val="FF1C6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7" name="settings_100852">
            <a:extLst>
              <a:ext uri="{FF2B5EF4-FFF2-40B4-BE49-F238E27FC236}">
                <a16:creationId xmlns:a16="http://schemas.microsoft.com/office/drawing/2014/main" id="{25EBC479-A995-4188-9679-9C4D33E6DBB5}"/>
              </a:ext>
            </a:extLst>
          </p:cNvPr>
          <p:cNvSpPr>
            <a:spLocks noChangeAspect="1"/>
          </p:cNvSpPr>
          <p:nvPr/>
        </p:nvSpPr>
        <p:spPr bwMode="auto">
          <a:xfrm>
            <a:off x="14195799" y="2891745"/>
            <a:ext cx="609031" cy="609685"/>
          </a:xfrm>
          <a:custGeom>
            <a:avLst/>
            <a:gdLst>
              <a:gd name="connsiteX0" fmla="*/ 202089 w 606246"/>
              <a:gd name="connsiteY0" fmla="*/ 318618 h 606897"/>
              <a:gd name="connsiteX1" fmla="*/ 254652 w 606246"/>
              <a:gd name="connsiteY1" fmla="*/ 371258 h 606897"/>
              <a:gd name="connsiteX2" fmla="*/ 263361 w 606246"/>
              <a:gd name="connsiteY2" fmla="*/ 430576 h 606897"/>
              <a:gd name="connsiteX3" fmla="*/ 104738 w 606246"/>
              <a:gd name="connsiteY3" fmla="*/ 588963 h 606897"/>
              <a:gd name="connsiteX4" fmla="*/ 17962 w 606246"/>
              <a:gd name="connsiteY4" fmla="*/ 588963 h 606897"/>
              <a:gd name="connsiteX5" fmla="*/ 17962 w 606246"/>
              <a:gd name="connsiteY5" fmla="*/ 502471 h 606897"/>
              <a:gd name="connsiteX6" fmla="*/ 52359 w 606246"/>
              <a:gd name="connsiteY6" fmla="*/ 37008 h 606897"/>
              <a:gd name="connsiteX7" fmla="*/ 65227 w 606246"/>
              <a:gd name="connsiteY7" fmla="*/ 40676 h 606897"/>
              <a:gd name="connsiteX8" fmla="*/ 145001 w 606246"/>
              <a:gd name="connsiteY8" fmla="*/ 99371 h 606897"/>
              <a:gd name="connsiteX9" fmla="*/ 147334 w 606246"/>
              <a:gd name="connsiteY9" fmla="*/ 128563 h 606897"/>
              <a:gd name="connsiteX10" fmla="*/ 138159 w 606246"/>
              <a:gd name="connsiteY10" fmla="*/ 137725 h 606897"/>
              <a:gd name="connsiteX11" fmla="*/ 333785 w 606246"/>
              <a:gd name="connsiteY11" fmla="*/ 333065 h 606897"/>
              <a:gd name="connsiteX12" fmla="*/ 344826 w 606246"/>
              <a:gd name="connsiteY12" fmla="*/ 322195 h 606897"/>
              <a:gd name="connsiteX13" fmla="*/ 358511 w 606246"/>
              <a:gd name="connsiteY13" fmla="*/ 316450 h 606897"/>
              <a:gd name="connsiteX14" fmla="*/ 372040 w 606246"/>
              <a:gd name="connsiteY14" fmla="*/ 322195 h 606897"/>
              <a:gd name="connsiteX15" fmla="*/ 552582 w 606246"/>
              <a:gd name="connsiteY15" fmla="*/ 502473 h 606897"/>
              <a:gd name="connsiteX16" fmla="*/ 552582 w 606246"/>
              <a:gd name="connsiteY16" fmla="*/ 588963 h 606897"/>
              <a:gd name="connsiteX17" fmla="*/ 465965 w 606246"/>
              <a:gd name="connsiteY17" fmla="*/ 588963 h 606897"/>
              <a:gd name="connsiteX18" fmla="*/ 285423 w 606246"/>
              <a:gd name="connsiteY18" fmla="*/ 408685 h 606897"/>
              <a:gd name="connsiteX19" fmla="*/ 285423 w 606246"/>
              <a:gd name="connsiteY19" fmla="*/ 381512 h 606897"/>
              <a:gd name="connsiteX20" fmla="*/ 297242 w 606246"/>
              <a:gd name="connsiteY20" fmla="*/ 369710 h 606897"/>
              <a:gd name="connsiteX21" fmla="*/ 101460 w 606246"/>
              <a:gd name="connsiteY21" fmla="*/ 174215 h 606897"/>
              <a:gd name="connsiteX22" fmla="*/ 92285 w 606246"/>
              <a:gd name="connsiteY22" fmla="*/ 183377 h 606897"/>
              <a:gd name="connsiteX23" fmla="*/ 63205 w 606246"/>
              <a:gd name="connsiteY23" fmla="*/ 181203 h 606897"/>
              <a:gd name="connsiteX24" fmla="*/ 4424 w 606246"/>
              <a:gd name="connsiteY24" fmla="*/ 101545 h 606897"/>
              <a:gd name="connsiteX25" fmla="*/ 6290 w 606246"/>
              <a:gd name="connsiteY25" fmla="*/ 76390 h 606897"/>
              <a:gd name="connsiteX26" fmla="*/ 40190 w 606246"/>
              <a:gd name="connsiteY26" fmla="*/ 42539 h 606897"/>
              <a:gd name="connsiteX27" fmla="*/ 52359 w 606246"/>
              <a:gd name="connsiteY27" fmla="*/ 37008 h 606897"/>
              <a:gd name="connsiteX28" fmla="*/ 452033 w 606246"/>
              <a:gd name="connsiteY28" fmla="*/ 354 h 606897"/>
              <a:gd name="connsiteX29" fmla="*/ 485412 w 606246"/>
              <a:gd name="connsiteY29" fmla="*/ 1865 h 606897"/>
              <a:gd name="connsiteX30" fmla="*/ 495831 w 606246"/>
              <a:gd name="connsiteY30" fmla="*/ 10715 h 606897"/>
              <a:gd name="connsiteX31" fmla="*/ 492565 w 606246"/>
              <a:gd name="connsiteY31" fmla="*/ 24068 h 606897"/>
              <a:gd name="connsiteX32" fmla="*/ 462241 w 606246"/>
              <a:gd name="connsiteY32" fmla="*/ 54345 h 606897"/>
              <a:gd name="connsiteX33" fmla="*/ 462241 w 606246"/>
              <a:gd name="connsiteY33" fmla="*/ 143933 h 606897"/>
              <a:gd name="connsiteX34" fmla="*/ 551815 w 606246"/>
              <a:gd name="connsiteY34" fmla="*/ 143933 h 606897"/>
              <a:gd name="connsiteX35" fmla="*/ 582140 w 606246"/>
              <a:gd name="connsiteY35" fmla="*/ 113501 h 606897"/>
              <a:gd name="connsiteX36" fmla="*/ 595514 w 606246"/>
              <a:gd name="connsiteY36" fmla="*/ 110396 h 606897"/>
              <a:gd name="connsiteX37" fmla="*/ 604378 w 606246"/>
              <a:gd name="connsiteY37" fmla="*/ 120643 h 606897"/>
              <a:gd name="connsiteX38" fmla="*/ 564100 w 606246"/>
              <a:gd name="connsiteY38" fmla="*/ 245632 h 606897"/>
              <a:gd name="connsiteX39" fmla="*/ 414499 w 606246"/>
              <a:gd name="connsiteY39" fmla="*/ 279635 h 606897"/>
              <a:gd name="connsiteX40" fmla="*/ 393972 w 606246"/>
              <a:gd name="connsiteY40" fmla="*/ 300130 h 606897"/>
              <a:gd name="connsiteX41" fmla="*/ 358515 w 606246"/>
              <a:gd name="connsiteY41" fmla="*/ 285380 h 606897"/>
              <a:gd name="connsiteX42" fmla="*/ 335500 w 606246"/>
              <a:gd name="connsiteY42" fmla="*/ 290969 h 606897"/>
              <a:gd name="connsiteX43" fmla="*/ 282626 w 606246"/>
              <a:gd name="connsiteY43" fmla="*/ 238179 h 606897"/>
              <a:gd name="connsiteX44" fmla="*/ 327102 w 606246"/>
              <a:gd name="connsiteY44" fmla="*/ 193773 h 606897"/>
              <a:gd name="connsiteX45" fmla="*/ 360381 w 606246"/>
              <a:gd name="connsiteY45" fmla="*/ 42079 h 606897"/>
              <a:gd name="connsiteX46" fmla="*/ 452033 w 606246"/>
              <a:gd name="connsiteY46" fmla="*/ 354 h 606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606246" h="606897">
                <a:moveTo>
                  <a:pt x="202089" y="318618"/>
                </a:moveTo>
                <a:lnTo>
                  <a:pt x="254652" y="371258"/>
                </a:lnTo>
                <a:cubicBezTo>
                  <a:pt x="244544" y="390203"/>
                  <a:pt x="247343" y="414427"/>
                  <a:pt x="263361" y="430576"/>
                </a:cubicBezTo>
                <a:lnTo>
                  <a:pt x="104738" y="588963"/>
                </a:lnTo>
                <a:cubicBezTo>
                  <a:pt x="80789" y="612876"/>
                  <a:pt x="41911" y="612876"/>
                  <a:pt x="17962" y="588963"/>
                </a:cubicBezTo>
                <a:cubicBezTo>
                  <a:pt x="-5987" y="565049"/>
                  <a:pt x="-5987" y="526384"/>
                  <a:pt x="17962" y="502471"/>
                </a:cubicBezTo>
                <a:close/>
                <a:moveTo>
                  <a:pt x="52359" y="37008"/>
                </a:moveTo>
                <a:cubicBezTo>
                  <a:pt x="56829" y="36678"/>
                  <a:pt x="61417" y="37881"/>
                  <a:pt x="65227" y="40676"/>
                </a:cubicBezTo>
                <a:lnTo>
                  <a:pt x="145001" y="99371"/>
                </a:lnTo>
                <a:cubicBezTo>
                  <a:pt x="154643" y="106359"/>
                  <a:pt x="155576" y="120178"/>
                  <a:pt x="147334" y="128563"/>
                </a:cubicBezTo>
                <a:lnTo>
                  <a:pt x="138159" y="137725"/>
                </a:lnTo>
                <a:lnTo>
                  <a:pt x="333785" y="333065"/>
                </a:lnTo>
                <a:lnTo>
                  <a:pt x="344826" y="322195"/>
                </a:lnTo>
                <a:cubicBezTo>
                  <a:pt x="348558" y="318313"/>
                  <a:pt x="353535" y="316450"/>
                  <a:pt x="358511" y="316450"/>
                </a:cubicBezTo>
                <a:cubicBezTo>
                  <a:pt x="363332" y="316450"/>
                  <a:pt x="368308" y="318313"/>
                  <a:pt x="372040" y="322195"/>
                </a:cubicBezTo>
                <a:lnTo>
                  <a:pt x="552582" y="502473"/>
                </a:lnTo>
                <a:cubicBezTo>
                  <a:pt x="576530" y="526386"/>
                  <a:pt x="576530" y="565050"/>
                  <a:pt x="552582" y="588963"/>
                </a:cubicBezTo>
                <a:cubicBezTo>
                  <a:pt x="528634" y="612876"/>
                  <a:pt x="489913" y="612876"/>
                  <a:pt x="465965" y="588963"/>
                </a:cubicBezTo>
                <a:lnTo>
                  <a:pt x="285423" y="408685"/>
                </a:lnTo>
                <a:cubicBezTo>
                  <a:pt x="277959" y="401077"/>
                  <a:pt x="277959" y="388965"/>
                  <a:pt x="285423" y="381512"/>
                </a:cubicBezTo>
                <a:lnTo>
                  <a:pt x="297242" y="369710"/>
                </a:lnTo>
                <a:lnTo>
                  <a:pt x="101460" y="174215"/>
                </a:lnTo>
                <a:lnTo>
                  <a:pt x="92285" y="183377"/>
                </a:lnTo>
                <a:cubicBezTo>
                  <a:pt x="84043" y="191762"/>
                  <a:pt x="70203" y="190675"/>
                  <a:pt x="63205" y="181203"/>
                </a:cubicBezTo>
                <a:lnTo>
                  <a:pt x="4424" y="101545"/>
                </a:lnTo>
                <a:cubicBezTo>
                  <a:pt x="-1330" y="93781"/>
                  <a:pt x="-552" y="83222"/>
                  <a:pt x="6290" y="76390"/>
                </a:cubicBezTo>
                <a:lnTo>
                  <a:pt x="40190" y="42539"/>
                </a:lnTo>
                <a:cubicBezTo>
                  <a:pt x="43534" y="39201"/>
                  <a:pt x="47888" y="37338"/>
                  <a:pt x="52359" y="37008"/>
                </a:cubicBezTo>
                <a:close/>
                <a:moveTo>
                  <a:pt x="452033" y="354"/>
                </a:moveTo>
                <a:cubicBezTo>
                  <a:pt x="463164" y="-425"/>
                  <a:pt x="474371" y="80"/>
                  <a:pt x="485412" y="1865"/>
                </a:cubicBezTo>
                <a:cubicBezTo>
                  <a:pt x="490233" y="2642"/>
                  <a:pt x="494276" y="6057"/>
                  <a:pt x="495831" y="10715"/>
                </a:cubicBezTo>
                <a:cubicBezTo>
                  <a:pt x="497386" y="15529"/>
                  <a:pt x="496142" y="20652"/>
                  <a:pt x="492565" y="24068"/>
                </a:cubicBezTo>
                <a:lnTo>
                  <a:pt x="462241" y="54345"/>
                </a:lnTo>
                <a:cubicBezTo>
                  <a:pt x="437515" y="79187"/>
                  <a:pt x="437515" y="119091"/>
                  <a:pt x="462241" y="143933"/>
                </a:cubicBezTo>
                <a:cubicBezTo>
                  <a:pt x="486967" y="168620"/>
                  <a:pt x="527089" y="168620"/>
                  <a:pt x="551815" y="143933"/>
                </a:cubicBezTo>
                <a:lnTo>
                  <a:pt x="582140" y="113501"/>
                </a:lnTo>
                <a:cubicBezTo>
                  <a:pt x="585716" y="110085"/>
                  <a:pt x="590848" y="108843"/>
                  <a:pt x="595514" y="110396"/>
                </a:cubicBezTo>
                <a:cubicBezTo>
                  <a:pt x="600179" y="111793"/>
                  <a:pt x="603600" y="115830"/>
                  <a:pt x="604378" y="120643"/>
                </a:cubicBezTo>
                <a:cubicBezTo>
                  <a:pt x="611531" y="164739"/>
                  <a:pt x="598157" y="211629"/>
                  <a:pt x="564100" y="245632"/>
                </a:cubicBezTo>
                <a:cubicBezTo>
                  <a:pt x="523668" y="286001"/>
                  <a:pt x="465040" y="297335"/>
                  <a:pt x="414499" y="279635"/>
                </a:cubicBezTo>
                <a:lnTo>
                  <a:pt x="393972" y="300130"/>
                </a:lnTo>
                <a:cubicBezTo>
                  <a:pt x="384486" y="290659"/>
                  <a:pt x="371889" y="285380"/>
                  <a:pt x="358515" y="285380"/>
                </a:cubicBezTo>
                <a:cubicBezTo>
                  <a:pt x="350429" y="285380"/>
                  <a:pt x="342498" y="287243"/>
                  <a:pt x="335500" y="290969"/>
                </a:cubicBezTo>
                <a:lnTo>
                  <a:pt x="282626" y="238179"/>
                </a:lnTo>
                <a:lnTo>
                  <a:pt x="327102" y="193773"/>
                </a:lnTo>
                <a:cubicBezTo>
                  <a:pt x="308130" y="142691"/>
                  <a:pt x="319171" y="83069"/>
                  <a:pt x="360381" y="42079"/>
                </a:cubicBezTo>
                <a:cubicBezTo>
                  <a:pt x="385924" y="16577"/>
                  <a:pt x="418640" y="2690"/>
                  <a:pt x="452033" y="354"/>
                </a:cubicBezTo>
                <a:close/>
              </a:path>
            </a:pathLst>
          </a:custGeom>
          <a:solidFill>
            <a:srgbClr val="FF1C6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7201345"/>
      </p:ext>
    </p:extLst>
  </p:cSld>
  <p:clrMapOvr>
    <a:masterClrMapping/>
  </p:clrMapOvr>
  <p:transition spd="slow" advClick="0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46" grpId="0"/>
      <p:bldP spid="47" grpId="0"/>
      <p:bldP spid="48" grpId="0"/>
      <p:bldP spid="51" grpId="0" animBg="1"/>
      <p:bldP spid="52" grpId="0" animBg="1"/>
      <p:bldP spid="53" grpId="0"/>
      <p:bldP spid="5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03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组合 9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88B33AD9-F1F4-45CD-89D5-0B41B9B491EE}"/>
              </a:ext>
            </a:extLst>
          </p:cNvPr>
          <p:cNvGrpSpPr/>
          <p:nvPr/>
        </p:nvGrpSpPr>
        <p:grpSpPr>
          <a:xfrm>
            <a:off x="1022208" y="677246"/>
            <a:ext cx="3181428" cy="279361"/>
            <a:chOff x="17400" y="119876"/>
            <a:chExt cx="6661247" cy="584925"/>
          </a:xfrm>
        </p:grpSpPr>
        <p:sp>
          <p:nvSpPr>
            <p:cNvPr id="100" name="矩形 99">
              <a:extLst>
                <a:ext uri="{FF2B5EF4-FFF2-40B4-BE49-F238E27FC236}">
                  <a16:creationId xmlns:a16="http://schemas.microsoft.com/office/drawing/2014/main" id="{6CD3E674-DD7D-4060-A137-E8722EA31419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1" name="矩形 100">
              <a:extLst>
                <a:ext uri="{FF2B5EF4-FFF2-40B4-BE49-F238E27FC236}">
                  <a16:creationId xmlns:a16="http://schemas.microsoft.com/office/drawing/2014/main" id="{8D05A51D-77EB-47E5-9FA8-370C4FB1880E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2" name="矩形 101">
              <a:extLst>
                <a:ext uri="{FF2B5EF4-FFF2-40B4-BE49-F238E27FC236}">
                  <a16:creationId xmlns:a16="http://schemas.microsoft.com/office/drawing/2014/main" id="{308077B3-4667-4D0F-B8B9-604AB8779CAB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3" name="矩形 102">
              <a:extLst>
                <a:ext uri="{FF2B5EF4-FFF2-40B4-BE49-F238E27FC236}">
                  <a16:creationId xmlns:a16="http://schemas.microsoft.com/office/drawing/2014/main" id="{B25C5679-1746-4FBD-B83F-2E9F1433EDAA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09" name="组合 10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B6442D33-A805-4863-8504-ADBEE3672465}"/>
              </a:ext>
            </a:extLst>
          </p:cNvPr>
          <p:cNvGrpSpPr/>
          <p:nvPr/>
        </p:nvGrpSpPr>
        <p:grpSpPr>
          <a:xfrm flipH="1">
            <a:off x="17746879" y="6220995"/>
            <a:ext cx="3181428" cy="399624"/>
            <a:chOff x="17400" y="119876"/>
            <a:chExt cx="6661247" cy="584925"/>
          </a:xfrm>
        </p:grpSpPr>
        <p:sp>
          <p:nvSpPr>
            <p:cNvPr id="110" name="矩形 109">
              <a:extLst>
                <a:ext uri="{FF2B5EF4-FFF2-40B4-BE49-F238E27FC236}">
                  <a16:creationId xmlns:a16="http://schemas.microsoft.com/office/drawing/2014/main" id="{12AEAC93-4209-4AE0-BE30-F0BD4C8372A7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1" name="矩形 110">
              <a:extLst>
                <a:ext uri="{FF2B5EF4-FFF2-40B4-BE49-F238E27FC236}">
                  <a16:creationId xmlns:a16="http://schemas.microsoft.com/office/drawing/2014/main" id="{3EA7E2A5-4DF6-4220-94E6-A64290B797DD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2" name="矩形 111">
              <a:extLst>
                <a:ext uri="{FF2B5EF4-FFF2-40B4-BE49-F238E27FC236}">
                  <a16:creationId xmlns:a16="http://schemas.microsoft.com/office/drawing/2014/main" id="{7BF3069B-B875-4B58-9CE5-AA6D3EFC5665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5" name="矩形 144">
              <a:extLst>
                <a:ext uri="{FF2B5EF4-FFF2-40B4-BE49-F238E27FC236}">
                  <a16:creationId xmlns:a16="http://schemas.microsoft.com/office/drawing/2014/main" id="{2984654E-5A80-409A-97EF-AEF018B3FDF3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32" name="矩形 3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F5D7A0F2-3D29-42AD-AF46-D3D1BBE5596C}"/>
              </a:ext>
            </a:extLst>
          </p:cNvPr>
          <p:cNvSpPr/>
          <p:nvPr/>
        </p:nvSpPr>
        <p:spPr>
          <a:xfrm>
            <a:off x="5866900" y="1511221"/>
            <a:ext cx="9572419" cy="4406246"/>
          </a:xfrm>
          <a:prstGeom prst="rect">
            <a:avLst/>
          </a:prstGeom>
          <a:noFill/>
          <a:ln>
            <a:solidFill>
              <a:srgbClr val="FF1C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3" name="矩形 4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AD435CDA-E92B-46EF-858E-647FC4D52136}"/>
              </a:ext>
            </a:extLst>
          </p:cNvPr>
          <p:cNvSpPr/>
          <p:nvPr/>
        </p:nvSpPr>
        <p:spPr>
          <a:xfrm>
            <a:off x="5960224" y="1604546"/>
            <a:ext cx="9572419" cy="440624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4" name="矩形 4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20FF34B8-08C0-40E0-BB40-A3608BC30F35}"/>
              </a:ext>
            </a:extLst>
          </p:cNvPr>
          <p:cNvSpPr/>
          <p:nvPr/>
        </p:nvSpPr>
        <p:spPr>
          <a:xfrm>
            <a:off x="9574105" y="719932"/>
            <a:ext cx="2451312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59937"/>
            <a:r>
              <a:rPr lang="zh-CN" altLang="en-US" sz="2520" dirty="0">
                <a:solidFill>
                  <a:prstClr val="white"/>
                </a:solidFill>
                <a:cs typeface="+mn-ea"/>
                <a:sym typeface="+mn-lt"/>
              </a:rPr>
              <a:t>Add the headline here</a:t>
            </a:r>
            <a:endParaRPr lang="en-US" altLang="zh-CN" sz="252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cxnSp>
        <p:nvCxnSpPr>
          <p:cNvPr id="45" name="直接连接符 4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03E6C3D7-4A34-4FAD-9EAF-E1AD067693D3}"/>
              </a:ext>
            </a:extLst>
          </p:cNvPr>
          <p:cNvCxnSpPr/>
          <p:nvPr/>
        </p:nvCxnSpPr>
        <p:spPr>
          <a:xfrm>
            <a:off x="7586735" y="1604546"/>
            <a:ext cx="0" cy="4312921"/>
          </a:xfrm>
          <a:prstGeom prst="line">
            <a:avLst/>
          </a:prstGeom>
          <a:ln>
            <a:solidFill>
              <a:srgbClr val="FF1C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矩形 4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72FE915E-BE88-403B-ACA1-C9273A2AD929}"/>
              </a:ext>
            </a:extLst>
          </p:cNvPr>
          <p:cNvSpPr/>
          <p:nvPr/>
        </p:nvSpPr>
        <p:spPr>
          <a:xfrm>
            <a:off x="6271275" y="1857196"/>
            <a:ext cx="10054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59937"/>
            <a:r>
              <a:rPr lang="zh-CN" altLang="en-US" sz="1600" dirty="0">
                <a:solidFill>
                  <a:prstClr val="white"/>
                </a:solidFill>
                <a:cs typeface="+mn-ea"/>
                <a:sym typeface="+mn-lt"/>
              </a:rPr>
              <a:t>The title location</a:t>
            </a:r>
            <a:endParaRPr lang="en-US" altLang="zh-CN" sz="16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0" name="矩形 4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C7BC2060-EF98-4ADA-8922-0EA97E774F65}"/>
              </a:ext>
            </a:extLst>
          </p:cNvPr>
          <p:cNvSpPr/>
          <p:nvPr/>
        </p:nvSpPr>
        <p:spPr>
          <a:xfrm>
            <a:off x="6271275" y="2739441"/>
            <a:ext cx="10054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59937"/>
            <a:r>
              <a:rPr lang="zh-CN" altLang="en-US" sz="1600" dirty="0">
                <a:solidFill>
                  <a:prstClr val="white"/>
                </a:solidFill>
                <a:cs typeface="+mn-ea"/>
                <a:sym typeface="+mn-lt"/>
              </a:rPr>
              <a:t>The title location</a:t>
            </a:r>
            <a:endParaRPr lang="en-US" altLang="zh-CN" sz="16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8" name="矩形 5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BD64006B-2987-482E-8050-6D1620A9BB42}"/>
              </a:ext>
            </a:extLst>
          </p:cNvPr>
          <p:cNvSpPr/>
          <p:nvPr/>
        </p:nvSpPr>
        <p:spPr>
          <a:xfrm>
            <a:off x="6271275" y="3568358"/>
            <a:ext cx="10054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59937"/>
            <a:r>
              <a:rPr lang="zh-CN" altLang="en-US" sz="1600" dirty="0">
                <a:solidFill>
                  <a:prstClr val="white"/>
                </a:solidFill>
                <a:cs typeface="+mn-ea"/>
                <a:sym typeface="+mn-lt"/>
              </a:rPr>
              <a:t>The title location</a:t>
            </a:r>
            <a:endParaRPr lang="en-US" altLang="zh-CN" sz="16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9" name="矩形 5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5C909412-7093-4B55-BC25-162DDBC75890}"/>
              </a:ext>
            </a:extLst>
          </p:cNvPr>
          <p:cNvSpPr/>
          <p:nvPr/>
        </p:nvSpPr>
        <p:spPr>
          <a:xfrm>
            <a:off x="6271275" y="4397276"/>
            <a:ext cx="10054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59937"/>
            <a:r>
              <a:rPr lang="zh-CN" altLang="en-US" sz="1600" dirty="0">
                <a:solidFill>
                  <a:prstClr val="white"/>
                </a:solidFill>
                <a:cs typeface="+mn-ea"/>
                <a:sym typeface="+mn-lt"/>
              </a:rPr>
              <a:t>The title location</a:t>
            </a:r>
            <a:endParaRPr lang="en-US" altLang="zh-CN" sz="16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0" name="矩形 5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FD5898FD-4131-45C8-9955-25BE3DE32D65}"/>
              </a:ext>
            </a:extLst>
          </p:cNvPr>
          <p:cNvSpPr/>
          <p:nvPr/>
        </p:nvSpPr>
        <p:spPr>
          <a:xfrm>
            <a:off x="6271275" y="5226193"/>
            <a:ext cx="10054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59937"/>
            <a:r>
              <a:rPr lang="zh-CN" altLang="en-US" sz="1600" dirty="0">
                <a:solidFill>
                  <a:prstClr val="white"/>
                </a:solidFill>
                <a:cs typeface="+mn-ea"/>
                <a:sym typeface="+mn-lt"/>
              </a:rPr>
              <a:t>The title location</a:t>
            </a:r>
            <a:endParaRPr lang="en-US" altLang="zh-CN" sz="16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cxnSp>
        <p:nvCxnSpPr>
          <p:cNvPr id="61" name="直接连接符 6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4F8C6DFD-21B8-4D9A-A4AD-51C9ABE7DB97}"/>
              </a:ext>
            </a:extLst>
          </p:cNvPr>
          <p:cNvCxnSpPr/>
          <p:nvPr/>
        </p:nvCxnSpPr>
        <p:spPr>
          <a:xfrm>
            <a:off x="5960224" y="2399771"/>
            <a:ext cx="947909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连接符 6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9B654D04-6B52-45F0-BA7F-2BBBCC21F3FA}"/>
              </a:ext>
            </a:extLst>
          </p:cNvPr>
          <p:cNvCxnSpPr/>
          <p:nvPr/>
        </p:nvCxnSpPr>
        <p:spPr>
          <a:xfrm>
            <a:off x="5960224" y="3279687"/>
            <a:ext cx="947909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连接符 6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1BDAE5A1-7836-419E-B90A-B5F5AE3ED75B}"/>
              </a:ext>
            </a:extLst>
          </p:cNvPr>
          <p:cNvCxnSpPr/>
          <p:nvPr/>
        </p:nvCxnSpPr>
        <p:spPr>
          <a:xfrm>
            <a:off x="5960224" y="4079610"/>
            <a:ext cx="947909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接连接符 6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76E7AF6A-616D-44C8-BCA2-AD1B49F422E9}"/>
              </a:ext>
            </a:extLst>
          </p:cNvPr>
          <p:cNvCxnSpPr/>
          <p:nvPr/>
        </p:nvCxnSpPr>
        <p:spPr>
          <a:xfrm>
            <a:off x="5960224" y="4946194"/>
            <a:ext cx="947909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组合 6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5B7DDA2D-7812-40D4-80AE-047E42BDED58}"/>
              </a:ext>
            </a:extLst>
          </p:cNvPr>
          <p:cNvGrpSpPr/>
          <p:nvPr/>
        </p:nvGrpSpPr>
        <p:grpSpPr>
          <a:xfrm>
            <a:off x="9946864" y="1604546"/>
            <a:ext cx="2786401" cy="1675141"/>
            <a:chOff x="5283537" y="1528476"/>
            <a:chExt cx="2654300" cy="4108450"/>
          </a:xfrm>
        </p:grpSpPr>
        <p:cxnSp>
          <p:nvCxnSpPr>
            <p:cNvPr id="66" name="直接连接符 65">
              <a:extLst>
                <a:ext uri="{FF2B5EF4-FFF2-40B4-BE49-F238E27FC236}">
                  <a16:creationId xmlns:a16="http://schemas.microsoft.com/office/drawing/2014/main" id="{AA9658C0-B98B-474A-943A-87CA5DF7C325}"/>
                </a:ext>
              </a:extLst>
            </p:cNvPr>
            <p:cNvCxnSpPr/>
            <p:nvPr/>
          </p:nvCxnSpPr>
          <p:spPr>
            <a:xfrm>
              <a:off x="5283537" y="1528476"/>
              <a:ext cx="0" cy="4108450"/>
            </a:xfrm>
            <a:prstGeom prst="line">
              <a:avLst/>
            </a:prstGeom>
            <a:ln>
              <a:solidFill>
                <a:srgbClr val="FF1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接连接符 66">
              <a:extLst>
                <a:ext uri="{FF2B5EF4-FFF2-40B4-BE49-F238E27FC236}">
                  <a16:creationId xmlns:a16="http://schemas.microsoft.com/office/drawing/2014/main" id="{8FEBED56-6329-4F29-A49C-138AE2DFEB43}"/>
                </a:ext>
              </a:extLst>
            </p:cNvPr>
            <p:cNvCxnSpPr/>
            <p:nvPr/>
          </p:nvCxnSpPr>
          <p:spPr>
            <a:xfrm>
              <a:off x="7937837" y="1528476"/>
              <a:ext cx="0" cy="4108450"/>
            </a:xfrm>
            <a:prstGeom prst="line">
              <a:avLst/>
            </a:prstGeom>
            <a:ln>
              <a:solidFill>
                <a:srgbClr val="FF1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矩形 7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98A05F16-36AA-4E25-90BB-0F0F17E58F51}"/>
              </a:ext>
            </a:extLst>
          </p:cNvPr>
          <p:cNvSpPr/>
          <p:nvPr/>
        </p:nvSpPr>
        <p:spPr>
          <a:xfrm>
            <a:off x="8038761" y="2739441"/>
            <a:ext cx="1156086" cy="2862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59937"/>
            <a:r>
              <a:rPr lang="zh-CN" altLang="en-US" sz="1260" dirty="0">
                <a:solidFill>
                  <a:prstClr val="white"/>
                </a:solidFill>
                <a:cs typeface="+mn-ea"/>
                <a:sym typeface="+mn-lt"/>
              </a:rPr>
              <a:t>Add content here</a:t>
            </a:r>
            <a:endParaRPr lang="en-US" altLang="zh-CN" sz="126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2" name="矩形 7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A41C5751-B431-4141-92C6-F871636F7DC1}"/>
              </a:ext>
            </a:extLst>
          </p:cNvPr>
          <p:cNvSpPr/>
          <p:nvPr/>
        </p:nvSpPr>
        <p:spPr>
          <a:xfrm>
            <a:off x="10721850" y="2739441"/>
            <a:ext cx="1156086" cy="2862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59937"/>
            <a:r>
              <a:rPr lang="zh-CN" altLang="en-US" sz="1260" dirty="0">
                <a:solidFill>
                  <a:prstClr val="white"/>
                </a:solidFill>
                <a:cs typeface="+mn-ea"/>
                <a:sym typeface="+mn-lt"/>
              </a:rPr>
              <a:t>Add content here</a:t>
            </a:r>
            <a:endParaRPr lang="en-US" altLang="zh-CN" sz="126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3" name="矩形 7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71B0B8F2-07B5-40B5-B375-77F2A229D16B}"/>
              </a:ext>
            </a:extLst>
          </p:cNvPr>
          <p:cNvSpPr/>
          <p:nvPr/>
        </p:nvSpPr>
        <p:spPr>
          <a:xfrm>
            <a:off x="13508248" y="2739441"/>
            <a:ext cx="1156087" cy="2862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59937"/>
            <a:r>
              <a:rPr lang="zh-CN" altLang="en-US" sz="1260" dirty="0">
                <a:solidFill>
                  <a:prstClr val="white"/>
                </a:solidFill>
                <a:cs typeface="+mn-ea"/>
                <a:sym typeface="+mn-lt"/>
              </a:rPr>
              <a:t>Add content here</a:t>
            </a:r>
            <a:endParaRPr lang="en-US" altLang="zh-CN" sz="126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4" name="矩形 7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AC4CE052-DBC8-481A-A582-61B462560167}"/>
              </a:ext>
            </a:extLst>
          </p:cNvPr>
          <p:cNvSpPr/>
          <p:nvPr/>
        </p:nvSpPr>
        <p:spPr>
          <a:xfrm>
            <a:off x="9053126" y="3592825"/>
            <a:ext cx="44935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59937"/>
            <a:r>
              <a:rPr lang="zh-CN" altLang="en-US" sz="1400" dirty="0">
                <a:solidFill>
                  <a:prstClr val="white"/>
                </a:solidFill>
                <a:cs typeface="+mn-ea"/>
                <a:sym typeface="+mn-lt"/>
              </a:rPr>
              <a:t>Enter your text here, or copy and paste your text here</a:t>
            </a:r>
            <a:endParaRPr lang="en-US" altLang="zh-CN" sz="126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5" name="矩形 7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6F57EB69-57A3-4284-8DBD-EF74C23E3858}"/>
              </a:ext>
            </a:extLst>
          </p:cNvPr>
          <p:cNvSpPr/>
          <p:nvPr/>
        </p:nvSpPr>
        <p:spPr>
          <a:xfrm>
            <a:off x="9053127" y="4367510"/>
            <a:ext cx="44935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59937"/>
            <a:r>
              <a:rPr lang="zh-CN" altLang="en-US" sz="1400" dirty="0">
                <a:solidFill>
                  <a:prstClr val="white"/>
                </a:solidFill>
                <a:cs typeface="+mn-ea"/>
                <a:sym typeface="+mn-lt"/>
              </a:rPr>
              <a:t>Enter your text here, or copy and paste your text here</a:t>
            </a:r>
            <a:endParaRPr lang="en-US" altLang="zh-CN" sz="126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6" name="矩形 7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83B90012-6121-4768-A681-DA786AB2DD7A}"/>
              </a:ext>
            </a:extLst>
          </p:cNvPr>
          <p:cNvSpPr/>
          <p:nvPr/>
        </p:nvSpPr>
        <p:spPr>
          <a:xfrm>
            <a:off x="9053133" y="5300048"/>
            <a:ext cx="44935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59937"/>
            <a:r>
              <a:rPr lang="zh-CN" altLang="en-US" sz="1400" dirty="0">
                <a:solidFill>
                  <a:prstClr val="white"/>
                </a:solidFill>
                <a:cs typeface="+mn-ea"/>
                <a:sym typeface="+mn-lt"/>
              </a:rPr>
              <a:t>Enter your text here, or copy and paste your text here</a:t>
            </a:r>
            <a:endParaRPr lang="en-US" altLang="zh-CN" sz="126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7" name="yen_163080">
            <a:extLst>
              <a:ext uri="{FF2B5EF4-FFF2-40B4-BE49-F238E27FC236}">
                <a16:creationId xmlns:a16="http://schemas.microsoft.com/office/drawing/2014/main" id="{24C5FD4B-3C7C-4C1F-8A14-D057DE4CC12A}"/>
              </a:ext>
            </a:extLst>
          </p:cNvPr>
          <p:cNvSpPr>
            <a:spLocks noChangeAspect="1"/>
          </p:cNvSpPr>
          <p:nvPr/>
        </p:nvSpPr>
        <p:spPr bwMode="auto">
          <a:xfrm>
            <a:off x="8376521" y="1680070"/>
            <a:ext cx="609685" cy="608691"/>
          </a:xfrm>
          <a:custGeom>
            <a:avLst/>
            <a:gdLst>
              <a:gd name="connsiteX0" fmla="*/ 371530 w 606580"/>
              <a:gd name="connsiteY0" fmla="*/ 171857 h 605592"/>
              <a:gd name="connsiteX1" fmla="*/ 387836 w 606580"/>
              <a:gd name="connsiteY1" fmla="*/ 174765 h 605592"/>
              <a:gd name="connsiteX2" fmla="*/ 394335 w 606580"/>
              <a:gd name="connsiteY2" fmla="*/ 204702 h 605592"/>
              <a:gd name="connsiteX3" fmla="*/ 346613 w 606580"/>
              <a:gd name="connsiteY3" fmla="*/ 278573 h 605592"/>
              <a:gd name="connsiteX4" fmla="*/ 372795 w 606580"/>
              <a:gd name="connsiteY4" fmla="*/ 278573 h 605592"/>
              <a:gd name="connsiteX5" fmla="*/ 394428 w 606580"/>
              <a:gd name="connsiteY5" fmla="*/ 300262 h 605592"/>
              <a:gd name="connsiteX6" fmla="*/ 372795 w 606580"/>
              <a:gd name="connsiteY6" fmla="*/ 321858 h 605592"/>
              <a:gd name="connsiteX7" fmla="*/ 372795 w 606580"/>
              <a:gd name="connsiteY7" fmla="*/ 321950 h 605592"/>
              <a:gd name="connsiteX8" fmla="*/ 324888 w 606580"/>
              <a:gd name="connsiteY8" fmla="*/ 321950 h 605592"/>
              <a:gd name="connsiteX9" fmla="*/ 324888 w 606580"/>
              <a:gd name="connsiteY9" fmla="*/ 343083 h 605592"/>
              <a:gd name="connsiteX10" fmla="*/ 372609 w 606580"/>
              <a:gd name="connsiteY10" fmla="*/ 343083 h 605592"/>
              <a:gd name="connsiteX11" fmla="*/ 394335 w 606580"/>
              <a:gd name="connsiteY11" fmla="*/ 364771 h 605592"/>
              <a:gd name="connsiteX12" fmla="*/ 372609 w 606580"/>
              <a:gd name="connsiteY12" fmla="*/ 386367 h 605592"/>
              <a:gd name="connsiteX13" fmla="*/ 324888 w 606580"/>
              <a:gd name="connsiteY13" fmla="*/ 386367 h 605592"/>
              <a:gd name="connsiteX14" fmla="*/ 324888 w 606580"/>
              <a:gd name="connsiteY14" fmla="*/ 412783 h 605592"/>
              <a:gd name="connsiteX15" fmla="*/ 303162 w 606580"/>
              <a:gd name="connsiteY15" fmla="*/ 434471 h 605592"/>
              <a:gd name="connsiteX16" fmla="*/ 281530 w 606580"/>
              <a:gd name="connsiteY16" fmla="*/ 412783 h 605592"/>
              <a:gd name="connsiteX17" fmla="*/ 281530 w 606580"/>
              <a:gd name="connsiteY17" fmla="*/ 386367 h 605592"/>
              <a:gd name="connsiteX18" fmla="*/ 233715 w 606580"/>
              <a:gd name="connsiteY18" fmla="*/ 386367 h 605592"/>
              <a:gd name="connsiteX19" fmla="*/ 212083 w 606580"/>
              <a:gd name="connsiteY19" fmla="*/ 364771 h 605592"/>
              <a:gd name="connsiteX20" fmla="*/ 233715 w 606580"/>
              <a:gd name="connsiteY20" fmla="*/ 343083 h 605592"/>
              <a:gd name="connsiteX21" fmla="*/ 281530 w 606580"/>
              <a:gd name="connsiteY21" fmla="*/ 343083 h 605592"/>
              <a:gd name="connsiteX22" fmla="*/ 281530 w 606580"/>
              <a:gd name="connsiteY22" fmla="*/ 321950 h 605592"/>
              <a:gd name="connsiteX23" fmla="*/ 233715 w 606580"/>
              <a:gd name="connsiteY23" fmla="*/ 321950 h 605592"/>
              <a:gd name="connsiteX24" fmla="*/ 212083 w 606580"/>
              <a:gd name="connsiteY24" fmla="*/ 300354 h 605592"/>
              <a:gd name="connsiteX25" fmla="*/ 233715 w 606580"/>
              <a:gd name="connsiteY25" fmla="*/ 278758 h 605592"/>
              <a:gd name="connsiteX26" fmla="*/ 259990 w 606580"/>
              <a:gd name="connsiteY26" fmla="*/ 278758 h 605592"/>
              <a:gd name="connsiteX27" fmla="*/ 212361 w 606580"/>
              <a:gd name="connsiteY27" fmla="*/ 204795 h 605592"/>
              <a:gd name="connsiteX28" fmla="*/ 218767 w 606580"/>
              <a:gd name="connsiteY28" fmla="*/ 174950 h 605592"/>
              <a:gd name="connsiteX29" fmla="*/ 248756 w 606580"/>
              <a:gd name="connsiteY29" fmla="*/ 181345 h 605592"/>
              <a:gd name="connsiteX30" fmla="*/ 303348 w 606580"/>
              <a:gd name="connsiteY30" fmla="*/ 265875 h 605592"/>
              <a:gd name="connsiteX31" fmla="*/ 357940 w 606580"/>
              <a:gd name="connsiteY31" fmla="*/ 181253 h 605592"/>
              <a:gd name="connsiteX32" fmla="*/ 371530 w 606580"/>
              <a:gd name="connsiteY32" fmla="*/ 171857 h 605592"/>
              <a:gd name="connsiteX33" fmla="*/ 303337 w 606580"/>
              <a:gd name="connsiteY33" fmla="*/ 50334 h 605592"/>
              <a:gd name="connsiteX34" fmla="*/ 50417 w 606580"/>
              <a:gd name="connsiteY34" fmla="*/ 302843 h 605592"/>
              <a:gd name="connsiteX35" fmla="*/ 303337 w 606580"/>
              <a:gd name="connsiteY35" fmla="*/ 555350 h 605592"/>
              <a:gd name="connsiteX36" fmla="*/ 556256 w 606580"/>
              <a:gd name="connsiteY36" fmla="*/ 302843 h 605592"/>
              <a:gd name="connsiteX37" fmla="*/ 303337 w 606580"/>
              <a:gd name="connsiteY37" fmla="*/ 50334 h 605592"/>
              <a:gd name="connsiteX38" fmla="*/ 303337 w 606580"/>
              <a:gd name="connsiteY38" fmla="*/ 0 h 605592"/>
              <a:gd name="connsiteX39" fmla="*/ 606580 w 606580"/>
              <a:gd name="connsiteY39" fmla="*/ 302843 h 605592"/>
              <a:gd name="connsiteX40" fmla="*/ 303337 w 606580"/>
              <a:gd name="connsiteY40" fmla="*/ 605592 h 605592"/>
              <a:gd name="connsiteX41" fmla="*/ 0 w 606580"/>
              <a:gd name="connsiteY41" fmla="*/ 302843 h 605592"/>
              <a:gd name="connsiteX42" fmla="*/ 303337 w 606580"/>
              <a:gd name="connsiteY42" fmla="*/ 0 h 605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606580" h="605592">
                <a:moveTo>
                  <a:pt x="371530" y="171857"/>
                </a:moveTo>
                <a:cubicBezTo>
                  <a:pt x="376950" y="170687"/>
                  <a:pt x="382822" y="171567"/>
                  <a:pt x="387836" y="174765"/>
                </a:cubicBezTo>
                <a:cubicBezTo>
                  <a:pt x="397863" y="181253"/>
                  <a:pt x="400741" y="194692"/>
                  <a:pt x="394335" y="204702"/>
                </a:cubicBezTo>
                <a:lnTo>
                  <a:pt x="346613" y="278573"/>
                </a:lnTo>
                <a:lnTo>
                  <a:pt x="372795" y="278573"/>
                </a:lnTo>
                <a:cubicBezTo>
                  <a:pt x="384772" y="278573"/>
                  <a:pt x="394428" y="288212"/>
                  <a:pt x="394428" y="300262"/>
                </a:cubicBezTo>
                <a:cubicBezTo>
                  <a:pt x="394428" y="312218"/>
                  <a:pt x="384772" y="321858"/>
                  <a:pt x="372795" y="321858"/>
                </a:cubicBezTo>
                <a:lnTo>
                  <a:pt x="372795" y="321950"/>
                </a:lnTo>
                <a:lnTo>
                  <a:pt x="324888" y="321950"/>
                </a:lnTo>
                <a:lnTo>
                  <a:pt x="324888" y="343083"/>
                </a:lnTo>
                <a:lnTo>
                  <a:pt x="372609" y="343083"/>
                </a:lnTo>
                <a:cubicBezTo>
                  <a:pt x="384679" y="343083"/>
                  <a:pt x="394335" y="352722"/>
                  <a:pt x="394335" y="364771"/>
                </a:cubicBezTo>
                <a:cubicBezTo>
                  <a:pt x="394335" y="376728"/>
                  <a:pt x="384679" y="386367"/>
                  <a:pt x="372609" y="386367"/>
                </a:cubicBezTo>
                <a:lnTo>
                  <a:pt x="324888" y="386367"/>
                </a:lnTo>
                <a:lnTo>
                  <a:pt x="324888" y="412783"/>
                </a:lnTo>
                <a:cubicBezTo>
                  <a:pt x="324888" y="424832"/>
                  <a:pt x="315232" y="434471"/>
                  <a:pt x="303162" y="434471"/>
                </a:cubicBezTo>
                <a:cubicBezTo>
                  <a:pt x="291185" y="434471"/>
                  <a:pt x="281530" y="424832"/>
                  <a:pt x="281530" y="412783"/>
                </a:cubicBezTo>
                <a:lnTo>
                  <a:pt x="281530" y="386367"/>
                </a:lnTo>
                <a:lnTo>
                  <a:pt x="233715" y="386367"/>
                </a:lnTo>
                <a:cubicBezTo>
                  <a:pt x="221738" y="386367"/>
                  <a:pt x="212083" y="376728"/>
                  <a:pt x="212083" y="364771"/>
                </a:cubicBezTo>
                <a:cubicBezTo>
                  <a:pt x="212083" y="352722"/>
                  <a:pt x="221738" y="343083"/>
                  <a:pt x="233715" y="343083"/>
                </a:cubicBezTo>
                <a:lnTo>
                  <a:pt x="281530" y="343083"/>
                </a:lnTo>
                <a:lnTo>
                  <a:pt x="281530" y="321950"/>
                </a:lnTo>
                <a:lnTo>
                  <a:pt x="233715" y="321950"/>
                </a:lnTo>
                <a:cubicBezTo>
                  <a:pt x="221738" y="321950"/>
                  <a:pt x="212083" y="312311"/>
                  <a:pt x="212083" y="300354"/>
                </a:cubicBezTo>
                <a:cubicBezTo>
                  <a:pt x="212083" y="288398"/>
                  <a:pt x="221738" y="278758"/>
                  <a:pt x="233715" y="278758"/>
                </a:cubicBezTo>
                <a:lnTo>
                  <a:pt x="259990" y="278758"/>
                </a:lnTo>
                <a:lnTo>
                  <a:pt x="212361" y="204795"/>
                </a:lnTo>
                <a:cubicBezTo>
                  <a:pt x="205769" y="194785"/>
                  <a:pt x="208740" y="181345"/>
                  <a:pt x="218767" y="174950"/>
                </a:cubicBezTo>
                <a:cubicBezTo>
                  <a:pt x="228794" y="168369"/>
                  <a:pt x="242257" y="171335"/>
                  <a:pt x="248756" y="181345"/>
                </a:cubicBezTo>
                <a:lnTo>
                  <a:pt x="303348" y="265875"/>
                </a:lnTo>
                <a:lnTo>
                  <a:pt x="357940" y="181253"/>
                </a:lnTo>
                <a:cubicBezTo>
                  <a:pt x="361143" y="176248"/>
                  <a:pt x="366110" y="173027"/>
                  <a:pt x="371530" y="171857"/>
                </a:cubicBezTo>
                <a:close/>
                <a:moveTo>
                  <a:pt x="303337" y="50334"/>
                </a:moveTo>
                <a:cubicBezTo>
                  <a:pt x="163878" y="50334"/>
                  <a:pt x="50417" y="163611"/>
                  <a:pt x="50417" y="302843"/>
                </a:cubicBezTo>
                <a:cubicBezTo>
                  <a:pt x="50417" y="441981"/>
                  <a:pt x="163878" y="555350"/>
                  <a:pt x="303337" y="555350"/>
                </a:cubicBezTo>
                <a:cubicBezTo>
                  <a:pt x="442702" y="555350"/>
                  <a:pt x="556256" y="441981"/>
                  <a:pt x="556256" y="302843"/>
                </a:cubicBezTo>
                <a:cubicBezTo>
                  <a:pt x="556256" y="163611"/>
                  <a:pt x="442702" y="50334"/>
                  <a:pt x="303337" y="50334"/>
                </a:cubicBezTo>
                <a:close/>
                <a:moveTo>
                  <a:pt x="303337" y="0"/>
                </a:moveTo>
                <a:cubicBezTo>
                  <a:pt x="471021" y="0"/>
                  <a:pt x="606580" y="135338"/>
                  <a:pt x="606580" y="302843"/>
                </a:cubicBezTo>
                <a:cubicBezTo>
                  <a:pt x="606580" y="470254"/>
                  <a:pt x="471021" y="605592"/>
                  <a:pt x="303337" y="605592"/>
                </a:cubicBezTo>
                <a:cubicBezTo>
                  <a:pt x="135559" y="605592"/>
                  <a:pt x="0" y="470254"/>
                  <a:pt x="0" y="302843"/>
                </a:cubicBezTo>
                <a:cubicBezTo>
                  <a:pt x="0" y="135338"/>
                  <a:pt x="135559" y="0"/>
                  <a:pt x="303337" y="0"/>
                </a:cubicBezTo>
                <a:close/>
              </a:path>
            </a:pathLst>
          </a:custGeom>
          <a:solidFill>
            <a:srgbClr val="FF1C6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8" name="shop_346547">
            <a:extLst>
              <a:ext uri="{FF2B5EF4-FFF2-40B4-BE49-F238E27FC236}">
                <a16:creationId xmlns:a16="http://schemas.microsoft.com/office/drawing/2014/main" id="{9EBB5F81-7463-4C59-A647-4D40C1A3237B}"/>
              </a:ext>
            </a:extLst>
          </p:cNvPr>
          <p:cNvSpPr>
            <a:spLocks noChangeAspect="1"/>
          </p:cNvSpPr>
          <p:nvPr/>
        </p:nvSpPr>
        <p:spPr bwMode="auto">
          <a:xfrm>
            <a:off x="11095293" y="1697960"/>
            <a:ext cx="609685" cy="609532"/>
          </a:xfrm>
          <a:custGeom>
            <a:avLst/>
            <a:gdLst>
              <a:gd name="connsiteX0" fmla="*/ 339625 w 606239"/>
              <a:gd name="connsiteY0" fmla="*/ 410867 h 606087"/>
              <a:gd name="connsiteX1" fmla="*/ 339625 w 606239"/>
              <a:gd name="connsiteY1" fmla="*/ 511555 h 606087"/>
              <a:gd name="connsiteX2" fmla="*/ 486677 w 606239"/>
              <a:gd name="connsiteY2" fmla="*/ 511555 h 606087"/>
              <a:gd name="connsiteX3" fmla="*/ 486677 w 606239"/>
              <a:gd name="connsiteY3" fmla="*/ 410867 h 606087"/>
              <a:gd name="connsiteX4" fmla="*/ 117843 w 606239"/>
              <a:gd name="connsiteY4" fmla="*/ 298351 h 606087"/>
              <a:gd name="connsiteX5" fmla="*/ 179572 w 606239"/>
              <a:gd name="connsiteY5" fmla="*/ 324124 h 606087"/>
              <a:gd name="connsiteX6" fmla="*/ 241302 w 606239"/>
              <a:gd name="connsiteY6" fmla="*/ 298351 h 606087"/>
              <a:gd name="connsiteX7" fmla="*/ 303127 w 606239"/>
              <a:gd name="connsiteY7" fmla="*/ 324124 h 606087"/>
              <a:gd name="connsiteX8" fmla="*/ 364856 w 606239"/>
              <a:gd name="connsiteY8" fmla="*/ 298351 h 606087"/>
              <a:gd name="connsiteX9" fmla="*/ 426585 w 606239"/>
              <a:gd name="connsiteY9" fmla="*/ 324124 h 606087"/>
              <a:gd name="connsiteX10" fmla="*/ 488411 w 606239"/>
              <a:gd name="connsiteY10" fmla="*/ 298351 h 606087"/>
              <a:gd name="connsiteX11" fmla="*/ 550140 w 606239"/>
              <a:gd name="connsiteY11" fmla="*/ 324124 h 606087"/>
              <a:gd name="connsiteX12" fmla="*/ 559385 w 606239"/>
              <a:gd name="connsiteY12" fmla="*/ 323547 h 606087"/>
              <a:gd name="connsiteX13" fmla="*/ 559385 w 606239"/>
              <a:gd name="connsiteY13" fmla="*/ 606087 h 606087"/>
              <a:gd name="connsiteX14" fmla="*/ 269518 w 606239"/>
              <a:gd name="connsiteY14" fmla="*/ 606087 h 606087"/>
              <a:gd name="connsiteX15" fmla="*/ 269518 w 606239"/>
              <a:gd name="connsiteY15" fmla="*/ 410867 h 606087"/>
              <a:gd name="connsiteX16" fmla="*/ 123525 w 606239"/>
              <a:gd name="connsiteY16" fmla="*/ 410867 h 606087"/>
              <a:gd name="connsiteX17" fmla="*/ 123525 w 606239"/>
              <a:gd name="connsiteY17" fmla="*/ 606087 h 606087"/>
              <a:gd name="connsiteX18" fmla="*/ 46869 w 606239"/>
              <a:gd name="connsiteY18" fmla="*/ 606087 h 606087"/>
              <a:gd name="connsiteX19" fmla="*/ 46869 w 606239"/>
              <a:gd name="connsiteY19" fmla="*/ 323547 h 606087"/>
              <a:gd name="connsiteX20" fmla="*/ 56018 w 606239"/>
              <a:gd name="connsiteY20" fmla="*/ 324124 h 606087"/>
              <a:gd name="connsiteX21" fmla="*/ 117843 w 606239"/>
              <a:gd name="connsiteY21" fmla="*/ 298351 h 606087"/>
              <a:gd name="connsiteX22" fmla="*/ 194887 w 606239"/>
              <a:gd name="connsiteY22" fmla="*/ 0 h 606087"/>
              <a:gd name="connsiteX23" fmla="*/ 411297 w 606239"/>
              <a:gd name="connsiteY23" fmla="*/ 0 h 606087"/>
              <a:gd name="connsiteX24" fmla="*/ 411297 w 606239"/>
              <a:gd name="connsiteY24" fmla="*/ 55101 h 606087"/>
              <a:gd name="connsiteX25" fmla="*/ 509053 w 606239"/>
              <a:gd name="connsiteY25" fmla="*/ 55101 h 606087"/>
              <a:gd name="connsiteX26" fmla="*/ 599489 w 606239"/>
              <a:gd name="connsiteY26" fmla="*/ 213287 h 606087"/>
              <a:gd name="connsiteX27" fmla="*/ 557401 w 606239"/>
              <a:gd name="connsiteY27" fmla="*/ 298390 h 606087"/>
              <a:gd name="connsiteX28" fmla="*/ 550178 w 606239"/>
              <a:gd name="connsiteY28" fmla="*/ 298774 h 606087"/>
              <a:gd name="connsiteX29" fmla="*/ 488442 w 606239"/>
              <a:gd name="connsiteY29" fmla="*/ 237135 h 606087"/>
              <a:gd name="connsiteX30" fmla="*/ 426611 w 606239"/>
              <a:gd name="connsiteY30" fmla="*/ 298774 h 606087"/>
              <a:gd name="connsiteX31" fmla="*/ 364875 w 606239"/>
              <a:gd name="connsiteY31" fmla="*/ 237135 h 606087"/>
              <a:gd name="connsiteX32" fmla="*/ 303140 w 606239"/>
              <a:gd name="connsiteY32" fmla="*/ 298774 h 606087"/>
              <a:gd name="connsiteX33" fmla="*/ 241309 w 606239"/>
              <a:gd name="connsiteY33" fmla="*/ 237135 h 606087"/>
              <a:gd name="connsiteX34" fmla="*/ 179573 w 606239"/>
              <a:gd name="connsiteY34" fmla="*/ 298774 h 606087"/>
              <a:gd name="connsiteX35" fmla="*/ 117838 w 606239"/>
              <a:gd name="connsiteY35" fmla="*/ 237135 h 606087"/>
              <a:gd name="connsiteX36" fmla="*/ 56007 w 606239"/>
              <a:gd name="connsiteY36" fmla="*/ 298774 h 606087"/>
              <a:gd name="connsiteX37" fmla="*/ 48880 w 606239"/>
              <a:gd name="connsiteY37" fmla="*/ 298390 h 606087"/>
              <a:gd name="connsiteX38" fmla="*/ 6792 w 606239"/>
              <a:gd name="connsiteY38" fmla="*/ 213287 h 606087"/>
              <a:gd name="connsiteX39" fmla="*/ 97228 w 606239"/>
              <a:gd name="connsiteY39" fmla="*/ 55101 h 606087"/>
              <a:gd name="connsiteX40" fmla="*/ 194887 w 606239"/>
              <a:gd name="connsiteY40" fmla="*/ 55101 h 606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606239" h="606087">
                <a:moveTo>
                  <a:pt x="339625" y="410867"/>
                </a:moveTo>
                <a:lnTo>
                  <a:pt x="339625" y="511555"/>
                </a:lnTo>
                <a:lnTo>
                  <a:pt x="486677" y="511555"/>
                </a:lnTo>
                <a:lnTo>
                  <a:pt x="486677" y="410867"/>
                </a:lnTo>
                <a:close/>
                <a:moveTo>
                  <a:pt x="117843" y="298351"/>
                </a:moveTo>
                <a:cubicBezTo>
                  <a:pt x="133637" y="314315"/>
                  <a:pt x="155497" y="324124"/>
                  <a:pt x="179572" y="324124"/>
                </a:cubicBezTo>
                <a:cubicBezTo>
                  <a:pt x="203744" y="324124"/>
                  <a:pt x="225604" y="314315"/>
                  <a:pt x="241302" y="298351"/>
                </a:cubicBezTo>
                <a:cubicBezTo>
                  <a:pt x="257095" y="314315"/>
                  <a:pt x="278955" y="324124"/>
                  <a:pt x="303127" y="324124"/>
                </a:cubicBezTo>
                <a:cubicBezTo>
                  <a:pt x="327202" y="324124"/>
                  <a:pt x="349063" y="314315"/>
                  <a:pt x="364856" y="298351"/>
                </a:cubicBezTo>
                <a:cubicBezTo>
                  <a:pt x="380650" y="314315"/>
                  <a:pt x="402510" y="324124"/>
                  <a:pt x="426585" y="324124"/>
                </a:cubicBezTo>
                <a:cubicBezTo>
                  <a:pt x="450757" y="324124"/>
                  <a:pt x="472617" y="314315"/>
                  <a:pt x="488411" y="298351"/>
                </a:cubicBezTo>
                <a:cubicBezTo>
                  <a:pt x="504204" y="314315"/>
                  <a:pt x="526065" y="324124"/>
                  <a:pt x="550140" y="324124"/>
                </a:cubicBezTo>
                <a:cubicBezTo>
                  <a:pt x="553222" y="324124"/>
                  <a:pt x="556303" y="323932"/>
                  <a:pt x="559385" y="323547"/>
                </a:cubicBezTo>
                <a:lnTo>
                  <a:pt x="559385" y="606087"/>
                </a:lnTo>
                <a:lnTo>
                  <a:pt x="269518" y="606087"/>
                </a:lnTo>
                <a:lnTo>
                  <a:pt x="269518" y="410867"/>
                </a:lnTo>
                <a:lnTo>
                  <a:pt x="123525" y="410867"/>
                </a:lnTo>
                <a:lnTo>
                  <a:pt x="123525" y="606087"/>
                </a:lnTo>
                <a:lnTo>
                  <a:pt x="46869" y="606087"/>
                </a:lnTo>
                <a:lnTo>
                  <a:pt x="46869" y="323547"/>
                </a:lnTo>
                <a:cubicBezTo>
                  <a:pt x="49854" y="323932"/>
                  <a:pt x="52936" y="324124"/>
                  <a:pt x="56018" y="324124"/>
                </a:cubicBezTo>
                <a:cubicBezTo>
                  <a:pt x="80189" y="324124"/>
                  <a:pt x="102050" y="314315"/>
                  <a:pt x="117843" y="298351"/>
                </a:cubicBezTo>
                <a:close/>
                <a:moveTo>
                  <a:pt x="194887" y="0"/>
                </a:moveTo>
                <a:lnTo>
                  <a:pt x="411297" y="0"/>
                </a:lnTo>
                <a:lnTo>
                  <a:pt x="411297" y="55101"/>
                </a:lnTo>
                <a:lnTo>
                  <a:pt x="509053" y="55101"/>
                </a:lnTo>
                <a:lnTo>
                  <a:pt x="599489" y="213287"/>
                </a:lnTo>
                <a:cubicBezTo>
                  <a:pt x="617884" y="248578"/>
                  <a:pt x="596985" y="293774"/>
                  <a:pt x="557401" y="298390"/>
                </a:cubicBezTo>
                <a:cubicBezTo>
                  <a:pt x="554993" y="298678"/>
                  <a:pt x="552585" y="298774"/>
                  <a:pt x="550178" y="298774"/>
                </a:cubicBezTo>
                <a:cubicBezTo>
                  <a:pt x="516083" y="298774"/>
                  <a:pt x="488442" y="271176"/>
                  <a:pt x="488442" y="237135"/>
                </a:cubicBezTo>
                <a:cubicBezTo>
                  <a:pt x="488442" y="271176"/>
                  <a:pt x="460801" y="298774"/>
                  <a:pt x="426611" y="298774"/>
                </a:cubicBezTo>
                <a:cubicBezTo>
                  <a:pt x="392517" y="298774"/>
                  <a:pt x="364875" y="271176"/>
                  <a:pt x="364875" y="237135"/>
                </a:cubicBezTo>
                <a:cubicBezTo>
                  <a:pt x="364875" y="271176"/>
                  <a:pt x="337234" y="298774"/>
                  <a:pt x="303140" y="298774"/>
                </a:cubicBezTo>
                <a:cubicBezTo>
                  <a:pt x="269046" y="298774"/>
                  <a:pt x="241309" y="271176"/>
                  <a:pt x="241309" y="237135"/>
                </a:cubicBezTo>
                <a:cubicBezTo>
                  <a:pt x="241309" y="271176"/>
                  <a:pt x="213667" y="298774"/>
                  <a:pt x="179573" y="298774"/>
                </a:cubicBezTo>
                <a:cubicBezTo>
                  <a:pt x="145479" y="298774"/>
                  <a:pt x="117838" y="271176"/>
                  <a:pt x="117838" y="237135"/>
                </a:cubicBezTo>
                <a:cubicBezTo>
                  <a:pt x="117838" y="271176"/>
                  <a:pt x="90197" y="298774"/>
                  <a:pt x="56007" y="298774"/>
                </a:cubicBezTo>
                <a:cubicBezTo>
                  <a:pt x="53599" y="298774"/>
                  <a:pt x="51191" y="298678"/>
                  <a:pt x="48880" y="298390"/>
                </a:cubicBezTo>
                <a:cubicBezTo>
                  <a:pt x="9296" y="293774"/>
                  <a:pt x="-11700" y="248578"/>
                  <a:pt x="6792" y="213287"/>
                </a:cubicBezTo>
                <a:lnTo>
                  <a:pt x="97228" y="55101"/>
                </a:lnTo>
                <a:lnTo>
                  <a:pt x="194887" y="55101"/>
                </a:lnTo>
                <a:close/>
              </a:path>
            </a:pathLst>
          </a:custGeom>
          <a:solidFill>
            <a:srgbClr val="FF1C6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9" name="settings_100852">
            <a:extLst>
              <a:ext uri="{FF2B5EF4-FFF2-40B4-BE49-F238E27FC236}">
                <a16:creationId xmlns:a16="http://schemas.microsoft.com/office/drawing/2014/main" id="{D47F518D-B0E8-43A9-ACD6-7E09223B193F}"/>
              </a:ext>
            </a:extLst>
          </p:cNvPr>
          <p:cNvSpPr>
            <a:spLocks noChangeAspect="1"/>
          </p:cNvSpPr>
          <p:nvPr/>
        </p:nvSpPr>
        <p:spPr bwMode="auto">
          <a:xfrm>
            <a:off x="13882347" y="1693571"/>
            <a:ext cx="609031" cy="609685"/>
          </a:xfrm>
          <a:custGeom>
            <a:avLst/>
            <a:gdLst>
              <a:gd name="connsiteX0" fmla="*/ 202089 w 606246"/>
              <a:gd name="connsiteY0" fmla="*/ 318618 h 606897"/>
              <a:gd name="connsiteX1" fmla="*/ 254652 w 606246"/>
              <a:gd name="connsiteY1" fmla="*/ 371258 h 606897"/>
              <a:gd name="connsiteX2" fmla="*/ 263361 w 606246"/>
              <a:gd name="connsiteY2" fmla="*/ 430576 h 606897"/>
              <a:gd name="connsiteX3" fmla="*/ 104738 w 606246"/>
              <a:gd name="connsiteY3" fmla="*/ 588963 h 606897"/>
              <a:gd name="connsiteX4" fmla="*/ 17962 w 606246"/>
              <a:gd name="connsiteY4" fmla="*/ 588963 h 606897"/>
              <a:gd name="connsiteX5" fmla="*/ 17962 w 606246"/>
              <a:gd name="connsiteY5" fmla="*/ 502471 h 606897"/>
              <a:gd name="connsiteX6" fmla="*/ 52359 w 606246"/>
              <a:gd name="connsiteY6" fmla="*/ 37008 h 606897"/>
              <a:gd name="connsiteX7" fmla="*/ 65227 w 606246"/>
              <a:gd name="connsiteY7" fmla="*/ 40676 h 606897"/>
              <a:gd name="connsiteX8" fmla="*/ 145001 w 606246"/>
              <a:gd name="connsiteY8" fmla="*/ 99371 h 606897"/>
              <a:gd name="connsiteX9" fmla="*/ 147334 w 606246"/>
              <a:gd name="connsiteY9" fmla="*/ 128563 h 606897"/>
              <a:gd name="connsiteX10" fmla="*/ 138159 w 606246"/>
              <a:gd name="connsiteY10" fmla="*/ 137725 h 606897"/>
              <a:gd name="connsiteX11" fmla="*/ 333785 w 606246"/>
              <a:gd name="connsiteY11" fmla="*/ 333065 h 606897"/>
              <a:gd name="connsiteX12" fmla="*/ 344826 w 606246"/>
              <a:gd name="connsiteY12" fmla="*/ 322195 h 606897"/>
              <a:gd name="connsiteX13" fmla="*/ 358511 w 606246"/>
              <a:gd name="connsiteY13" fmla="*/ 316450 h 606897"/>
              <a:gd name="connsiteX14" fmla="*/ 372040 w 606246"/>
              <a:gd name="connsiteY14" fmla="*/ 322195 h 606897"/>
              <a:gd name="connsiteX15" fmla="*/ 552582 w 606246"/>
              <a:gd name="connsiteY15" fmla="*/ 502473 h 606897"/>
              <a:gd name="connsiteX16" fmla="*/ 552582 w 606246"/>
              <a:gd name="connsiteY16" fmla="*/ 588963 h 606897"/>
              <a:gd name="connsiteX17" fmla="*/ 465965 w 606246"/>
              <a:gd name="connsiteY17" fmla="*/ 588963 h 606897"/>
              <a:gd name="connsiteX18" fmla="*/ 285423 w 606246"/>
              <a:gd name="connsiteY18" fmla="*/ 408685 h 606897"/>
              <a:gd name="connsiteX19" fmla="*/ 285423 w 606246"/>
              <a:gd name="connsiteY19" fmla="*/ 381512 h 606897"/>
              <a:gd name="connsiteX20" fmla="*/ 297242 w 606246"/>
              <a:gd name="connsiteY20" fmla="*/ 369710 h 606897"/>
              <a:gd name="connsiteX21" fmla="*/ 101460 w 606246"/>
              <a:gd name="connsiteY21" fmla="*/ 174215 h 606897"/>
              <a:gd name="connsiteX22" fmla="*/ 92285 w 606246"/>
              <a:gd name="connsiteY22" fmla="*/ 183377 h 606897"/>
              <a:gd name="connsiteX23" fmla="*/ 63205 w 606246"/>
              <a:gd name="connsiteY23" fmla="*/ 181203 h 606897"/>
              <a:gd name="connsiteX24" fmla="*/ 4424 w 606246"/>
              <a:gd name="connsiteY24" fmla="*/ 101545 h 606897"/>
              <a:gd name="connsiteX25" fmla="*/ 6290 w 606246"/>
              <a:gd name="connsiteY25" fmla="*/ 76390 h 606897"/>
              <a:gd name="connsiteX26" fmla="*/ 40190 w 606246"/>
              <a:gd name="connsiteY26" fmla="*/ 42539 h 606897"/>
              <a:gd name="connsiteX27" fmla="*/ 52359 w 606246"/>
              <a:gd name="connsiteY27" fmla="*/ 37008 h 606897"/>
              <a:gd name="connsiteX28" fmla="*/ 452033 w 606246"/>
              <a:gd name="connsiteY28" fmla="*/ 354 h 606897"/>
              <a:gd name="connsiteX29" fmla="*/ 485412 w 606246"/>
              <a:gd name="connsiteY29" fmla="*/ 1865 h 606897"/>
              <a:gd name="connsiteX30" fmla="*/ 495831 w 606246"/>
              <a:gd name="connsiteY30" fmla="*/ 10715 h 606897"/>
              <a:gd name="connsiteX31" fmla="*/ 492565 w 606246"/>
              <a:gd name="connsiteY31" fmla="*/ 24068 h 606897"/>
              <a:gd name="connsiteX32" fmla="*/ 462241 w 606246"/>
              <a:gd name="connsiteY32" fmla="*/ 54345 h 606897"/>
              <a:gd name="connsiteX33" fmla="*/ 462241 w 606246"/>
              <a:gd name="connsiteY33" fmla="*/ 143933 h 606897"/>
              <a:gd name="connsiteX34" fmla="*/ 551815 w 606246"/>
              <a:gd name="connsiteY34" fmla="*/ 143933 h 606897"/>
              <a:gd name="connsiteX35" fmla="*/ 582140 w 606246"/>
              <a:gd name="connsiteY35" fmla="*/ 113501 h 606897"/>
              <a:gd name="connsiteX36" fmla="*/ 595514 w 606246"/>
              <a:gd name="connsiteY36" fmla="*/ 110396 h 606897"/>
              <a:gd name="connsiteX37" fmla="*/ 604378 w 606246"/>
              <a:gd name="connsiteY37" fmla="*/ 120643 h 606897"/>
              <a:gd name="connsiteX38" fmla="*/ 564100 w 606246"/>
              <a:gd name="connsiteY38" fmla="*/ 245632 h 606897"/>
              <a:gd name="connsiteX39" fmla="*/ 414499 w 606246"/>
              <a:gd name="connsiteY39" fmla="*/ 279635 h 606897"/>
              <a:gd name="connsiteX40" fmla="*/ 393972 w 606246"/>
              <a:gd name="connsiteY40" fmla="*/ 300130 h 606897"/>
              <a:gd name="connsiteX41" fmla="*/ 358515 w 606246"/>
              <a:gd name="connsiteY41" fmla="*/ 285380 h 606897"/>
              <a:gd name="connsiteX42" fmla="*/ 335500 w 606246"/>
              <a:gd name="connsiteY42" fmla="*/ 290969 h 606897"/>
              <a:gd name="connsiteX43" fmla="*/ 282626 w 606246"/>
              <a:gd name="connsiteY43" fmla="*/ 238179 h 606897"/>
              <a:gd name="connsiteX44" fmla="*/ 327102 w 606246"/>
              <a:gd name="connsiteY44" fmla="*/ 193773 h 606897"/>
              <a:gd name="connsiteX45" fmla="*/ 360381 w 606246"/>
              <a:gd name="connsiteY45" fmla="*/ 42079 h 606897"/>
              <a:gd name="connsiteX46" fmla="*/ 452033 w 606246"/>
              <a:gd name="connsiteY46" fmla="*/ 354 h 606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606246" h="606897">
                <a:moveTo>
                  <a:pt x="202089" y="318618"/>
                </a:moveTo>
                <a:lnTo>
                  <a:pt x="254652" y="371258"/>
                </a:lnTo>
                <a:cubicBezTo>
                  <a:pt x="244544" y="390203"/>
                  <a:pt x="247343" y="414427"/>
                  <a:pt x="263361" y="430576"/>
                </a:cubicBezTo>
                <a:lnTo>
                  <a:pt x="104738" y="588963"/>
                </a:lnTo>
                <a:cubicBezTo>
                  <a:pt x="80789" y="612876"/>
                  <a:pt x="41911" y="612876"/>
                  <a:pt x="17962" y="588963"/>
                </a:cubicBezTo>
                <a:cubicBezTo>
                  <a:pt x="-5987" y="565049"/>
                  <a:pt x="-5987" y="526384"/>
                  <a:pt x="17962" y="502471"/>
                </a:cubicBezTo>
                <a:close/>
                <a:moveTo>
                  <a:pt x="52359" y="37008"/>
                </a:moveTo>
                <a:cubicBezTo>
                  <a:pt x="56829" y="36678"/>
                  <a:pt x="61417" y="37881"/>
                  <a:pt x="65227" y="40676"/>
                </a:cubicBezTo>
                <a:lnTo>
                  <a:pt x="145001" y="99371"/>
                </a:lnTo>
                <a:cubicBezTo>
                  <a:pt x="154643" y="106359"/>
                  <a:pt x="155576" y="120178"/>
                  <a:pt x="147334" y="128563"/>
                </a:cubicBezTo>
                <a:lnTo>
                  <a:pt x="138159" y="137725"/>
                </a:lnTo>
                <a:lnTo>
                  <a:pt x="333785" y="333065"/>
                </a:lnTo>
                <a:lnTo>
                  <a:pt x="344826" y="322195"/>
                </a:lnTo>
                <a:cubicBezTo>
                  <a:pt x="348558" y="318313"/>
                  <a:pt x="353535" y="316450"/>
                  <a:pt x="358511" y="316450"/>
                </a:cubicBezTo>
                <a:cubicBezTo>
                  <a:pt x="363332" y="316450"/>
                  <a:pt x="368308" y="318313"/>
                  <a:pt x="372040" y="322195"/>
                </a:cubicBezTo>
                <a:lnTo>
                  <a:pt x="552582" y="502473"/>
                </a:lnTo>
                <a:cubicBezTo>
                  <a:pt x="576530" y="526386"/>
                  <a:pt x="576530" y="565050"/>
                  <a:pt x="552582" y="588963"/>
                </a:cubicBezTo>
                <a:cubicBezTo>
                  <a:pt x="528634" y="612876"/>
                  <a:pt x="489913" y="612876"/>
                  <a:pt x="465965" y="588963"/>
                </a:cubicBezTo>
                <a:lnTo>
                  <a:pt x="285423" y="408685"/>
                </a:lnTo>
                <a:cubicBezTo>
                  <a:pt x="277959" y="401077"/>
                  <a:pt x="277959" y="388965"/>
                  <a:pt x="285423" y="381512"/>
                </a:cubicBezTo>
                <a:lnTo>
                  <a:pt x="297242" y="369710"/>
                </a:lnTo>
                <a:lnTo>
                  <a:pt x="101460" y="174215"/>
                </a:lnTo>
                <a:lnTo>
                  <a:pt x="92285" y="183377"/>
                </a:lnTo>
                <a:cubicBezTo>
                  <a:pt x="84043" y="191762"/>
                  <a:pt x="70203" y="190675"/>
                  <a:pt x="63205" y="181203"/>
                </a:cubicBezTo>
                <a:lnTo>
                  <a:pt x="4424" y="101545"/>
                </a:lnTo>
                <a:cubicBezTo>
                  <a:pt x="-1330" y="93781"/>
                  <a:pt x="-552" y="83222"/>
                  <a:pt x="6290" y="76390"/>
                </a:cubicBezTo>
                <a:lnTo>
                  <a:pt x="40190" y="42539"/>
                </a:lnTo>
                <a:cubicBezTo>
                  <a:pt x="43534" y="39201"/>
                  <a:pt x="47888" y="37338"/>
                  <a:pt x="52359" y="37008"/>
                </a:cubicBezTo>
                <a:close/>
                <a:moveTo>
                  <a:pt x="452033" y="354"/>
                </a:moveTo>
                <a:cubicBezTo>
                  <a:pt x="463164" y="-425"/>
                  <a:pt x="474371" y="80"/>
                  <a:pt x="485412" y="1865"/>
                </a:cubicBezTo>
                <a:cubicBezTo>
                  <a:pt x="490233" y="2642"/>
                  <a:pt x="494276" y="6057"/>
                  <a:pt x="495831" y="10715"/>
                </a:cubicBezTo>
                <a:cubicBezTo>
                  <a:pt x="497386" y="15529"/>
                  <a:pt x="496142" y="20652"/>
                  <a:pt x="492565" y="24068"/>
                </a:cubicBezTo>
                <a:lnTo>
                  <a:pt x="462241" y="54345"/>
                </a:lnTo>
                <a:cubicBezTo>
                  <a:pt x="437515" y="79187"/>
                  <a:pt x="437515" y="119091"/>
                  <a:pt x="462241" y="143933"/>
                </a:cubicBezTo>
                <a:cubicBezTo>
                  <a:pt x="486967" y="168620"/>
                  <a:pt x="527089" y="168620"/>
                  <a:pt x="551815" y="143933"/>
                </a:cubicBezTo>
                <a:lnTo>
                  <a:pt x="582140" y="113501"/>
                </a:lnTo>
                <a:cubicBezTo>
                  <a:pt x="585716" y="110085"/>
                  <a:pt x="590848" y="108843"/>
                  <a:pt x="595514" y="110396"/>
                </a:cubicBezTo>
                <a:cubicBezTo>
                  <a:pt x="600179" y="111793"/>
                  <a:pt x="603600" y="115830"/>
                  <a:pt x="604378" y="120643"/>
                </a:cubicBezTo>
                <a:cubicBezTo>
                  <a:pt x="611531" y="164739"/>
                  <a:pt x="598157" y="211629"/>
                  <a:pt x="564100" y="245632"/>
                </a:cubicBezTo>
                <a:cubicBezTo>
                  <a:pt x="523668" y="286001"/>
                  <a:pt x="465040" y="297335"/>
                  <a:pt x="414499" y="279635"/>
                </a:cubicBezTo>
                <a:lnTo>
                  <a:pt x="393972" y="300130"/>
                </a:lnTo>
                <a:cubicBezTo>
                  <a:pt x="384486" y="290659"/>
                  <a:pt x="371889" y="285380"/>
                  <a:pt x="358515" y="285380"/>
                </a:cubicBezTo>
                <a:cubicBezTo>
                  <a:pt x="350429" y="285380"/>
                  <a:pt x="342498" y="287243"/>
                  <a:pt x="335500" y="290969"/>
                </a:cubicBezTo>
                <a:lnTo>
                  <a:pt x="282626" y="238179"/>
                </a:lnTo>
                <a:lnTo>
                  <a:pt x="327102" y="193773"/>
                </a:lnTo>
                <a:cubicBezTo>
                  <a:pt x="308130" y="142691"/>
                  <a:pt x="319171" y="83069"/>
                  <a:pt x="360381" y="42079"/>
                </a:cubicBezTo>
                <a:cubicBezTo>
                  <a:pt x="385924" y="16577"/>
                  <a:pt x="418640" y="2690"/>
                  <a:pt x="452033" y="354"/>
                </a:cubicBezTo>
                <a:close/>
              </a:path>
            </a:pathLst>
          </a:custGeom>
          <a:solidFill>
            <a:srgbClr val="FF1C6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03605" y="6907669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template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881170477"/>
      </p:ext>
    </p:extLst>
  </p:cSld>
  <p:clrMapOvr>
    <a:masterClrMapping/>
  </p:clrMapOvr>
  <p:transition spd="slow" advClick="0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43" grpId="0" animBg="1"/>
      <p:bldP spid="44" grpId="0"/>
      <p:bldP spid="49" grpId="0"/>
      <p:bldP spid="50" grpId="0"/>
      <p:bldP spid="58" grpId="0"/>
      <p:bldP spid="59" grpId="0"/>
      <p:bldP spid="60" grpId="0"/>
      <p:bldP spid="71" grpId="0"/>
      <p:bldP spid="72" grpId="0"/>
      <p:bldP spid="73" grpId="0"/>
      <p:bldP spid="74" grpId="0"/>
      <p:bldP spid="75" grpId="0"/>
      <p:bldP spid="7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03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组合 9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88B33AD9-F1F4-45CD-89D5-0B41B9B491EE}"/>
              </a:ext>
            </a:extLst>
          </p:cNvPr>
          <p:cNvGrpSpPr/>
          <p:nvPr/>
        </p:nvGrpSpPr>
        <p:grpSpPr>
          <a:xfrm>
            <a:off x="1022208" y="677246"/>
            <a:ext cx="3181428" cy="279361"/>
            <a:chOff x="17400" y="119876"/>
            <a:chExt cx="6661247" cy="584925"/>
          </a:xfrm>
        </p:grpSpPr>
        <p:sp>
          <p:nvSpPr>
            <p:cNvPr id="100" name="矩形 99">
              <a:extLst>
                <a:ext uri="{FF2B5EF4-FFF2-40B4-BE49-F238E27FC236}">
                  <a16:creationId xmlns:a16="http://schemas.microsoft.com/office/drawing/2014/main" id="{6CD3E674-DD7D-4060-A137-E8722EA31419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1" name="矩形 100">
              <a:extLst>
                <a:ext uri="{FF2B5EF4-FFF2-40B4-BE49-F238E27FC236}">
                  <a16:creationId xmlns:a16="http://schemas.microsoft.com/office/drawing/2014/main" id="{8D05A51D-77EB-47E5-9FA8-370C4FB1880E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2" name="矩形 101">
              <a:extLst>
                <a:ext uri="{FF2B5EF4-FFF2-40B4-BE49-F238E27FC236}">
                  <a16:creationId xmlns:a16="http://schemas.microsoft.com/office/drawing/2014/main" id="{308077B3-4667-4D0F-B8B9-604AB8779CAB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3" name="矩形 102">
              <a:extLst>
                <a:ext uri="{FF2B5EF4-FFF2-40B4-BE49-F238E27FC236}">
                  <a16:creationId xmlns:a16="http://schemas.microsoft.com/office/drawing/2014/main" id="{B25C5679-1746-4FBD-B83F-2E9F1433EDAA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09" name="组合 10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B6442D33-A805-4863-8504-ADBEE3672465}"/>
              </a:ext>
            </a:extLst>
          </p:cNvPr>
          <p:cNvGrpSpPr/>
          <p:nvPr/>
        </p:nvGrpSpPr>
        <p:grpSpPr>
          <a:xfrm flipH="1">
            <a:off x="17746879" y="6220995"/>
            <a:ext cx="3181428" cy="399624"/>
            <a:chOff x="17400" y="119876"/>
            <a:chExt cx="6661247" cy="584925"/>
          </a:xfrm>
        </p:grpSpPr>
        <p:sp>
          <p:nvSpPr>
            <p:cNvPr id="110" name="矩形 109">
              <a:extLst>
                <a:ext uri="{FF2B5EF4-FFF2-40B4-BE49-F238E27FC236}">
                  <a16:creationId xmlns:a16="http://schemas.microsoft.com/office/drawing/2014/main" id="{12AEAC93-4209-4AE0-BE30-F0BD4C8372A7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1" name="矩形 110">
              <a:extLst>
                <a:ext uri="{FF2B5EF4-FFF2-40B4-BE49-F238E27FC236}">
                  <a16:creationId xmlns:a16="http://schemas.microsoft.com/office/drawing/2014/main" id="{3EA7E2A5-4DF6-4220-94E6-A64290B797DD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2" name="矩形 111">
              <a:extLst>
                <a:ext uri="{FF2B5EF4-FFF2-40B4-BE49-F238E27FC236}">
                  <a16:creationId xmlns:a16="http://schemas.microsoft.com/office/drawing/2014/main" id="{7BF3069B-B875-4B58-9CE5-AA6D3EFC5665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5" name="矩形 144">
              <a:extLst>
                <a:ext uri="{FF2B5EF4-FFF2-40B4-BE49-F238E27FC236}">
                  <a16:creationId xmlns:a16="http://schemas.microsoft.com/office/drawing/2014/main" id="{2984654E-5A80-409A-97EF-AEF018B3FDF3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56" name="矩形 5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57398636-A26C-4D35-B8AA-D004B7BB2590}"/>
              </a:ext>
            </a:extLst>
          </p:cNvPr>
          <p:cNvSpPr/>
          <p:nvPr/>
        </p:nvSpPr>
        <p:spPr>
          <a:xfrm>
            <a:off x="15578289" y="1646831"/>
            <a:ext cx="3493000" cy="381671"/>
          </a:xfrm>
          <a:prstGeom prst="rect">
            <a:avLst/>
          </a:prstGeom>
          <a:gradFill flip="none" rotWithShape="1">
            <a:gsLst>
              <a:gs pos="0">
                <a:srgbClr val="FF1C60"/>
              </a:gs>
              <a:gs pos="100000">
                <a:srgbClr val="FF1C60"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7" name="矩形 5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16066736-1997-4736-86AD-F36364A5A0C3}"/>
              </a:ext>
            </a:extLst>
          </p:cNvPr>
          <p:cNvSpPr/>
          <p:nvPr/>
        </p:nvSpPr>
        <p:spPr>
          <a:xfrm>
            <a:off x="16706864" y="1640789"/>
            <a:ext cx="668773" cy="3831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59937"/>
            <a:r>
              <a:rPr lang="zh-CN" altLang="en-US" sz="1890" dirty="0">
                <a:solidFill>
                  <a:prstClr val="white"/>
                </a:solidFill>
                <a:cs typeface="+mn-ea"/>
                <a:sym typeface="+mn-lt"/>
              </a:rPr>
              <a:t>province</a:t>
            </a:r>
            <a:endParaRPr lang="en-US" altLang="zh-CN" sz="189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8" name="矩形 6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DDF1EDD7-038C-4B40-9A50-17F48C074745}"/>
              </a:ext>
            </a:extLst>
          </p:cNvPr>
          <p:cNvSpPr/>
          <p:nvPr/>
        </p:nvSpPr>
        <p:spPr>
          <a:xfrm>
            <a:off x="15495154" y="2303993"/>
            <a:ext cx="718466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59937"/>
            <a:r>
              <a:rPr lang="en-US" altLang="zh-CN" sz="1470" dirty="0">
                <a:solidFill>
                  <a:prstClr val="white"/>
                </a:solidFill>
                <a:cs typeface="+mn-ea"/>
                <a:sym typeface="+mn-lt"/>
              </a:rPr>
              <a:t>1.</a:t>
            </a:r>
            <a:r>
              <a:rPr lang="zh-CN" altLang="en-US" sz="1470" dirty="0">
                <a:solidFill>
                  <a:prstClr val="white"/>
                </a:solidFill>
                <a:cs typeface="+mn-ea"/>
                <a:sym typeface="+mn-lt"/>
              </a:rPr>
              <a:t>Guangdong</a:t>
            </a:r>
            <a:endParaRPr lang="en-US" altLang="zh-CN" sz="147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9" name="矩形 6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5C50934D-D860-4133-BAEA-04DB4CCC4AC4}"/>
              </a:ext>
            </a:extLst>
          </p:cNvPr>
          <p:cNvSpPr/>
          <p:nvPr/>
        </p:nvSpPr>
        <p:spPr>
          <a:xfrm>
            <a:off x="15495154" y="2687669"/>
            <a:ext cx="718466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59937"/>
            <a:r>
              <a:rPr lang="en-US" altLang="zh-CN" sz="1470" dirty="0">
                <a:solidFill>
                  <a:prstClr val="white"/>
                </a:solidFill>
                <a:cs typeface="+mn-ea"/>
                <a:sym typeface="+mn-lt"/>
              </a:rPr>
              <a:t>2.</a:t>
            </a:r>
            <a:r>
              <a:rPr lang="zh-CN" altLang="en-US" sz="1470" dirty="0">
                <a:solidFill>
                  <a:prstClr val="white"/>
                </a:solidFill>
                <a:cs typeface="+mn-ea"/>
                <a:sym typeface="+mn-lt"/>
              </a:rPr>
              <a:t>Beijing</a:t>
            </a:r>
            <a:endParaRPr lang="en-US" altLang="zh-CN" sz="147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0" name="矩形 6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120CBF28-947B-41D1-AD50-FDB034CA43E2}"/>
              </a:ext>
            </a:extLst>
          </p:cNvPr>
          <p:cNvSpPr/>
          <p:nvPr/>
        </p:nvSpPr>
        <p:spPr>
          <a:xfrm>
            <a:off x="15495154" y="3071344"/>
            <a:ext cx="718466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59937"/>
            <a:r>
              <a:rPr lang="en-US" altLang="zh-CN" sz="1470" dirty="0">
                <a:solidFill>
                  <a:prstClr val="white"/>
                </a:solidFill>
                <a:cs typeface="+mn-ea"/>
                <a:sym typeface="+mn-lt"/>
              </a:rPr>
              <a:t>3.</a:t>
            </a:r>
            <a:r>
              <a:rPr lang="zh-CN" altLang="en-US" sz="1470" dirty="0">
                <a:solidFill>
                  <a:prstClr val="white"/>
                </a:solidFill>
                <a:cs typeface="+mn-ea"/>
                <a:sym typeface="+mn-lt"/>
              </a:rPr>
              <a:t>chekiang</a:t>
            </a:r>
            <a:endParaRPr lang="en-US" altLang="zh-CN" sz="147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80" name="矩形 7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EDC419D3-D701-4211-97D1-8876C806C8E1}"/>
              </a:ext>
            </a:extLst>
          </p:cNvPr>
          <p:cNvSpPr/>
          <p:nvPr/>
        </p:nvSpPr>
        <p:spPr>
          <a:xfrm>
            <a:off x="15495154" y="3455020"/>
            <a:ext cx="718466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59937"/>
            <a:r>
              <a:rPr lang="en-US" altLang="zh-CN" sz="1470" dirty="0">
                <a:solidFill>
                  <a:prstClr val="white"/>
                </a:solidFill>
                <a:cs typeface="+mn-ea"/>
                <a:sym typeface="+mn-lt"/>
              </a:rPr>
              <a:t>4.</a:t>
            </a:r>
            <a:r>
              <a:rPr lang="zh-CN" altLang="en-US" sz="1470" dirty="0">
                <a:solidFill>
                  <a:prstClr val="white"/>
                </a:solidFill>
                <a:cs typeface="+mn-ea"/>
                <a:sym typeface="+mn-lt"/>
              </a:rPr>
              <a:t>Jiangsu</a:t>
            </a:r>
            <a:endParaRPr lang="en-US" altLang="zh-CN" sz="147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81" name="矩形 8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308A4506-D401-490E-8E83-FA35754DC563}"/>
              </a:ext>
            </a:extLst>
          </p:cNvPr>
          <p:cNvSpPr/>
          <p:nvPr/>
        </p:nvSpPr>
        <p:spPr>
          <a:xfrm>
            <a:off x="15495154" y="3838696"/>
            <a:ext cx="718466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59937"/>
            <a:r>
              <a:rPr lang="en-US" altLang="zh-CN" sz="1470" dirty="0">
                <a:solidFill>
                  <a:prstClr val="white"/>
                </a:solidFill>
                <a:cs typeface="+mn-ea"/>
                <a:sym typeface="+mn-lt"/>
              </a:rPr>
              <a:t>5.</a:t>
            </a:r>
            <a:r>
              <a:rPr lang="zh-CN" altLang="en-US" sz="1470" dirty="0">
                <a:solidFill>
                  <a:prstClr val="white"/>
                </a:solidFill>
                <a:cs typeface="+mn-ea"/>
                <a:sym typeface="+mn-lt"/>
              </a:rPr>
              <a:t>Shanghai</a:t>
            </a:r>
            <a:endParaRPr lang="en-US" altLang="zh-CN" sz="147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82" name="矩形 8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CEB389E9-8394-4A75-8BBA-CFC43B70E748}"/>
              </a:ext>
            </a:extLst>
          </p:cNvPr>
          <p:cNvSpPr/>
          <p:nvPr/>
        </p:nvSpPr>
        <p:spPr>
          <a:xfrm>
            <a:off x="15495154" y="4222372"/>
            <a:ext cx="718466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59937"/>
            <a:r>
              <a:rPr lang="en-US" altLang="zh-CN" sz="1470" dirty="0">
                <a:solidFill>
                  <a:prstClr val="white"/>
                </a:solidFill>
                <a:cs typeface="+mn-ea"/>
                <a:sym typeface="+mn-lt"/>
              </a:rPr>
              <a:t>6.</a:t>
            </a:r>
            <a:r>
              <a:rPr lang="zh-CN" altLang="en-US" sz="1470" dirty="0">
                <a:solidFill>
                  <a:prstClr val="white"/>
                </a:solidFill>
                <a:cs typeface="+mn-ea"/>
                <a:sym typeface="+mn-lt"/>
              </a:rPr>
              <a:t>Shandong</a:t>
            </a:r>
            <a:endParaRPr lang="en-US" altLang="zh-CN" sz="147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83" name="矩形 8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8231F17A-D57B-448C-8BD2-36E9D396336E}"/>
              </a:ext>
            </a:extLst>
          </p:cNvPr>
          <p:cNvSpPr/>
          <p:nvPr/>
        </p:nvSpPr>
        <p:spPr>
          <a:xfrm>
            <a:off x="15495154" y="4606047"/>
            <a:ext cx="718466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59937"/>
            <a:r>
              <a:rPr lang="en-US" altLang="zh-CN" sz="1470" dirty="0">
                <a:solidFill>
                  <a:prstClr val="white"/>
                </a:solidFill>
                <a:cs typeface="+mn-ea"/>
                <a:sym typeface="+mn-lt"/>
              </a:rPr>
              <a:t>7.</a:t>
            </a:r>
            <a:r>
              <a:rPr lang="zh-CN" altLang="en-US" sz="1470" dirty="0">
                <a:solidFill>
                  <a:prstClr val="white"/>
                </a:solidFill>
                <a:cs typeface="+mn-ea"/>
                <a:sym typeface="+mn-lt"/>
              </a:rPr>
              <a:t>Sichuan</a:t>
            </a:r>
            <a:endParaRPr lang="en-US" altLang="zh-CN" sz="147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84" name="矩形 8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0396175C-4C68-4D46-BE0B-E2C99A2F0C6D}"/>
              </a:ext>
            </a:extLst>
          </p:cNvPr>
          <p:cNvSpPr/>
          <p:nvPr/>
        </p:nvSpPr>
        <p:spPr>
          <a:xfrm>
            <a:off x="15495154" y="4989723"/>
            <a:ext cx="718466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59937"/>
            <a:r>
              <a:rPr lang="en-US" altLang="zh-CN" sz="1470" dirty="0">
                <a:solidFill>
                  <a:prstClr val="white"/>
                </a:solidFill>
                <a:cs typeface="+mn-ea"/>
                <a:sym typeface="+mn-lt"/>
              </a:rPr>
              <a:t>8.</a:t>
            </a:r>
            <a:r>
              <a:rPr lang="zh-CN" altLang="en-US" sz="1470" dirty="0">
                <a:solidFill>
                  <a:prstClr val="white"/>
                </a:solidFill>
                <a:cs typeface="+mn-ea"/>
                <a:sym typeface="+mn-lt"/>
              </a:rPr>
              <a:t>Henan</a:t>
            </a:r>
            <a:endParaRPr lang="en-US" altLang="zh-CN" sz="147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85" name="矩形 8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60BDAD05-BF6E-4713-8D73-75F459519525}"/>
              </a:ext>
            </a:extLst>
          </p:cNvPr>
          <p:cNvSpPr/>
          <p:nvPr/>
        </p:nvSpPr>
        <p:spPr>
          <a:xfrm>
            <a:off x="15495154" y="5373399"/>
            <a:ext cx="718466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59937"/>
            <a:r>
              <a:rPr lang="en-US" altLang="zh-CN" sz="1470" dirty="0">
                <a:solidFill>
                  <a:prstClr val="white"/>
                </a:solidFill>
                <a:cs typeface="+mn-ea"/>
                <a:sym typeface="+mn-lt"/>
              </a:rPr>
              <a:t>9.</a:t>
            </a:r>
            <a:r>
              <a:rPr lang="zh-CN" altLang="en-US" sz="1470" dirty="0">
                <a:solidFill>
                  <a:prstClr val="white"/>
                </a:solidFill>
                <a:cs typeface="+mn-ea"/>
                <a:sym typeface="+mn-lt"/>
              </a:rPr>
              <a:t>Hubei</a:t>
            </a:r>
            <a:endParaRPr lang="en-US" altLang="zh-CN" sz="147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86" name="矩形 8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13868BBE-7AFD-4B72-B68D-4CEA30120021}"/>
              </a:ext>
            </a:extLst>
          </p:cNvPr>
          <p:cNvSpPr/>
          <p:nvPr/>
        </p:nvSpPr>
        <p:spPr>
          <a:xfrm>
            <a:off x="15379042" y="5757076"/>
            <a:ext cx="829073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59937"/>
            <a:r>
              <a:rPr lang="en-US" altLang="zh-CN" sz="1470" dirty="0">
                <a:solidFill>
                  <a:prstClr val="white"/>
                </a:solidFill>
                <a:cs typeface="+mn-ea"/>
                <a:sym typeface="+mn-lt"/>
              </a:rPr>
              <a:t>10.</a:t>
            </a:r>
            <a:r>
              <a:rPr lang="zh-CN" altLang="en-US" sz="1470" dirty="0">
                <a:solidFill>
                  <a:prstClr val="white"/>
                </a:solidFill>
                <a:cs typeface="+mn-ea"/>
                <a:sym typeface="+mn-lt"/>
              </a:rPr>
              <a:t>Fujian</a:t>
            </a:r>
            <a:endParaRPr lang="en-US" altLang="zh-CN" sz="147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87" name="圆角矩形 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D2325DBD-0D14-41CC-B74E-EEE9E90F6D32}"/>
              </a:ext>
            </a:extLst>
          </p:cNvPr>
          <p:cNvSpPr/>
          <p:nvPr/>
        </p:nvSpPr>
        <p:spPr>
          <a:xfrm>
            <a:off x="16378191" y="2446193"/>
            <a:ext cx="2693098" cy="81569"/>
          </a:xfrm>
          <a:prstGeom prst="roundRect">
            <a:avLst/>
          </a:prstGeom>
          <a:gradFill>
            <a:gsLst>
              <a:gs pos="0">
                <a:srgbClr val="FF1C60"/>
              </a:gs>
              <a:gs pos="100000">
                <a:srgbClr val="FF1C60">
                  <a:alpha val="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88" name="圆角矩形 5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53DB06F9-52E6-4BDC-AD1D-D75582F7B6DA}"/>
              </a:ext>
            </a:extLst>
          </p:cNvPr>
          <p:cNvSpPr/>
          <p:nvPr/>
        </p:nvSpPr>
        <p:spPr>
          <a:xfrm>
            <a:off x="16378192" y="2793997"/>
            <a:ext cx="2219788" cy="81569"/>
          </a:xfrm>
          <a:prstGeom prst="roundRect">
            <a:avLst/>
          </a:prstGeom>
          <a:gradFill>
            <a:gsLst>
              <a:gs pos="0">
                <a:srgbClr val="FF1C60"/>
              </a:gs>
              <a:gs pos="100000">
                <a:srgbClr val="FF1C60">
                  <a:alpha val="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89" name="圆角矩形 5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09C247C5-C31B-4AD3-8426-B96FEB42D71D}"/>
              </a:ext>
            </a:extLst>
          </p:cNvPr>
          <p:cNvSpPr/>
          <p:nvPr/>
        </p:nvSpPr>
        <p:spPr>
          <a:xfrm>
            <a:off x="16378192" y="3182586"/>
            <a:ext cx="1779829" cy="81569"/>
          </a:xfrm>
          <a:prstGeom prst="roundRect">
            <a:avLst/>
          </a:prstGeom>
          <a:gradFill>
            <a:gsLst>
              <a:gs pos="0">
                <a:srgbClr val="FF1C60"/>
              </a:gs>
              <a:gs pos="100000">
                <a:srgbClr val="FF1C60">
                  <a:alpha val="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90" name="圆角矩形 5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13C97CC1-F629-44F4-B7E8-6CA89CEC0569}"/>
              </a:ext>
            </a:extLst>
          </p:cNvPr>
          <p:cNvSpPr/>
          <p:nvPr/>
        </p:nvSpPr>
        <p:spPr>
          <a:xfrm>
            <a:off x="16378192" y="3594613"/>
            <a:ext cx="1406532" cy="81569"/>
          </a:xfrm>
          <a:prstGeom prst="roundRect">
            <a:avLst/>
          </a:prstGeom>
          <a:gradFill>
            <a:gsLst>
              <a:gs pos="0">
                <a:srgbClr val="FF1C60"/>
              </a:gs>
              <a:gs pos="100000">
                <a:srgbClr val="FF1C60">
                  <a:alpha val="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91" name="圆角矩形 5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679ED6C6-2AD4-4411-AA4F-18DE3B72AB13}"/>
              </a:ext>
            </a:extLst>
          </p:cNvPr>
          <p:cNvSpPr/>
          <p:nvPr/>
        </p:nvSpPr>
        <p:spPr>
          <a:xfrm>
            <a:off x="16378192" y="3959082"/>
            <a:ext cx="1263212" cy="81569"/>
          </a:xfrm>
          <a:prstGeom prst="roundRect">
            <a:avLst/>
          </a:prstGeom>
          <a:gradFill>
            <a:gsLst>
              <a:gs pos="0">
                <a:srgbClr val="FF1C60"/>
              </a:gs>
              <a:gs pos="100000">
                <a:srgbClr val="FF1C60">
                  <a:alpha val="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92" name="圆角矩形 5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DAD5F6FD-05BA-431B-B733-CA080FE6EB55}"/>
              </a:ext>
            </a:extLst>
          </p:cNvPr>
          <p:cNvSpPr/>
          <p:nvPr/>
        </p:nvSpPr>
        <p:spPr>
          <a:xfrm>
            <a:off x="16378193" y="4344337"/>
            <a:ext cx="1002308" cy="81569"/>
          </a:xfrm>
          <a:prstGeom prst="roundRect">
            <a:avLst/>
          </a:prstGeom>
          <a:gradFill>
            <a:gsLst>
              <a:gs pos="0">
                <a:srgbClr val="FF1C60"/>
              </a:gs>
              <a:gs pos="100000">
                <a:srgbClr val="FF1C60">
                  <a:alpha val="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93" name="圆角矩形 5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8A211878-ECA2-4739-93EC-6135505A4A7A}"/>
              </a:ext>
            </a:extLst>
          </p:cNvPr>
          <p:cNvSpPr/>
          <p:nvPr/>
        </p:nvSpPr>
        <p:spPr>
          <a:xfrm>
            <a:off x="16378192" y="4724647"/>
            <a:ext cx="870816" cy="81569"/>
          </a:xfrm>
          <a:prstGeom prst="roundRect">
            <a:avLst/>
          </a:prstGeom>
          <a:gradFill>
            <a:gsLst>
              <a:gs pos="0">
                <a:srgbClr val="FF1C60"/>
              </a:gs>
              <a:gs pos="100000">
                <a:srgbClr val="FF1C60">
                  <a:alpha val="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94" name="圆角矩形 5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F309686D-5C0A-457E-916A-A3C7D0A4B032}"/>
              </a:ext>
            </a:extLst>
          </p:cNvPr>
          <p:cNvSpPr/>
          <p:nvPr/>
        </p:nvSpPr>
        <p:spPr>
          <a:xfrm>
            <a:off x="16378192" y="5089116"/>
            <a:ext cx="782083" cy="81569"/>
          </a:xfrm>
          <a:prstGeom prst="roundRect">
            <a:avLst/>
          </a:prstGeom>
          <a:gradFill>
            <a:gsLst>
              <a:gs pos="0">
                <a:srgbClr val="FF1C60"/>
              </a:gs>
              <a:gs pos="100000">
                <a:srgbClr val="FF1C60">
                  <a:alpha val="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95" name="圆角矩形 5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2085233C-C35A-4138-BAB2-FA0C231389BB}"/>
              </a:ext>
            </a:extLst>
          </p:cNvPr>
          <p:cNvSpPr/>
          <p:nvPr/>
        </p:nvSpPr>
        <p:spPr>
          <a:xfrm>
            <a:off x="16378193" y="5474371"/>
            <a:ext cx="620552" cy="81569"/>
          </a:xfrm>
          <a:prstGeom prst="roundRect">
            <a:avLst/>
          </a:prstGeom>
          <a:gradFill>
            <a:gsLst>
              <a:gs pos="0">
                <a:srgbClr val="FF1C60"/>
              </a:gs>
              <a:gs pos="100000">
                <a:srgbClr val="FF1C60">
                  <a:alpha val="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96" name="圆角矩形 6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CBEE3CE9-B83A-48C7-8F2E-45A5047968C9}"/>
              </a:ext>
            </a:extLst>
          </p:cNvPr>
          <p:cNvSpPr/>
          <p:nvPr/>
        </p:nvSpPr>
        <p:spPr>
          <a:xfrm>
            <a:off x="16378194" y="5877838"/>
            <a:ext cx="323808" cy="81569"/>
          </a:xfrm>
          <a:prstGeom prst="roundRect">
            <a:avLst/>
          </a:prstGeom>
          <a:gradFill>
            <a:gsLst>
              <a:gs pos="0">
                <a:srgbClr val="FF1C60"/>
              </a:gs>
              <a:gs pos="100000">
                <a:srgbClr val="FF1C60">
                  <a:alpha val="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9" name="椭圆 48" descr="e7d195523061f1c0d3ba7f298e59d031c9c3f97027ed136f882110EF8F17BAD1F2C348D17C7856EF46CB4678CC9E44EE1ABA681E3133328A7B4D22AAF822B2429426B2355AA8CC4431B8568D2CF3B73AF75059F54869AD3365FF84ED66B501687DFF84FD296452939BA3B26EBC34527DB9FD95AFB558B62A8243C367E7F37271E9A967CC9B88D9FD">
            <a:extLst>
              <a:ext uri="{FF2B5EF4-FFF2-40B4-BE49-F238E27FC236}">
                <a16:creationId xmlns:a16="http://schemas.microsoft.com/office/drawing/2014/main" id="{606B9CEE-479E-4720-BD71-8BC9CE44EE8C}"/>
              </a:ext>
            </a:extLst>
          </p:cNvPr>
          <p:cNvSpPr/>
          <p:nvPr/>
        </p:nvSpPr>
        <p:spPr>
          <a:xfrm>
            <a:off x="7916134" y="799943"/>
            <a:ext cx="5767256" cy="5767256"/>
          </a:xfrm>
          <a:prstGeom prst="ellipse">
            <a:avLst/>
          </a:prstGeom>
          <a:solidFill>
            <a:schemeClr val="bg1"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0" name="椭圆 49" descr="e7d195523061f1c0d3ba7f298e59d031c9c3f97027ed136f882110EF8F17BAD1F2C348D17C7856EF46CB4678CC9E44EE1ABA681E3133328A7B4D22AAF822B2429426B2355AA8CC4431B8568D2CF3B73AF75059F54869AD3365FF84ED66B501687DFF84FD296452939BA3B26EBC34527DB9FD95AFB558B62A8243C367E7F37271E9A967CC9B88D9FD">
            <a:extLst>
              <a:ext uri="{FF2B5EF4-FFF2-40B4-BE49-F238E27FC236}">
                <a16:creationId xmlns:a16="http://schemas.microsoft.com/office/drawing/2014/main" id="{000175F9-2A49-4F57-8CFD-2622986E3E2F}"/>
              </a:ext>
            </a:extLst>
          </p:cNvPr>
          <p:cNvSpPr/>
          <p:nvPr/>
        </p:nvSpPr>
        <p:spPr>
          <a:xfrm>
            <a:off x="8669231" y="1553040"/>
            <a:ext cx="4261062" cy="4261062"/>
          </a:xfrm>
          <a:prstGeom prst="ellipse">
            <a:avLst/>
          </a:prstGeom>
          <a:solidFill>
            <a:srgbClr val="FF1C60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8" name="椭圆 57" descr="e7d195523061f1c0d3ba7f298e59d031c9c3f97027ed136f882110EF8F17BAD1F2C348D17C7856EF46CB4678CC9E44EE1ABA681E3133328A7B4D22AAF822B2429426B2355AA8CC4431B8568D2CF3B73AF75059F54869AD3365FF84ED66B501687DFF84FD296452939BA3B26EBC34527DB9FD95AFB558B62A8243C367E7F37271E9A967CC9B88D9FD">
            <a:extLst>
              <a:ext uri="{FF2B5EF4-FFF2-40B4-BE49-F238E27FC236}">
                <a16:creationId xmlns:a16="http://schemas.microsoft.com/office/drawing/2014/main" id="{75293797-411D-45DE-A906-1135FDCE4438}"/>
              </a:ext>
            </a:extLst>
          </p:cNvPr>
          <p:cNvSpPr/>
          <p:nvPr/>
        </p:nvSpPr>
        <p:spPr>
          <a:xfrm>
            <a:off x="9405438" y="2289247"/>
            <a:ext cx="2788648" cy="2788648"/>
          </a:xfrm>
          <a:prstGeom prst="ellipse">
            <a:avLst/>
          </a:prstGeom>
          <a:solidFill>
            <a:srgbClr val="FF1C6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9" name="椭圆 58" descr="e7d195523061f1c0d3ba7f298e59d031c9c3f97027ed136f882110EF8F17BAD1F2C348D17C7856EF46CB4678CC9E44EE1ABA681E3133328A7B4D22AAF822B2429426B2355AA8CC4431B8568D2CF3B73AF75059F54869AD3365FF84ED66B501687DFF84FD296452939BA3B26EBC34527DB9FD95AFB558B62A8243C367E7F37271E9A967CC9B88D9FD">
            <a:extLst>
              <a:ext uri="{FF2B5EF4-FFF2-40B4-BE49-F238E27FC236}">
                <a16:creationId xmlns:a16="http://schemas.microsoft.com/office/drawing/2014/main" id="{6A291581-FA33-4C8B-A205-3B2A10F12B23}"/>
              </a:ext>
            </a:extLst>
          </p:cNvPr>
          <p:cNvSpPr/>
          <p:nvPr/>
        </p:nvSpPr>
        <p:spPr>
          <a:xfrm>
            <a:off x="8944862" y="2201461"/>
            <a:ext cx="1011219" cy="1011219"/>
          </a:xfrm>
          <a:prstGeom prst="ellipse">
            <a:avLst/>
          </a:prstGeom>
          <a:noFill/>
          <a:ln>
            <a:solidFill>
              <a:srgbClr val="FF1C60"/>
            </a:solidFill>
            <a:prstDash val="solid"/>
          </a:ln>
          <a:effectLst>
            <a:outerShdw blurRad="342900" dist="1524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0" name="椭圆 59" descr="e7d195523061f1c0d3ba7f298e59d031c9c3f97027ed136f882110EF8F17BAD1F2C348D17C7856EF46CB4678CC9E44EE1ABA681E3133328A7B4D22AAF822B2429426B2355AA8CC4431B8568D2CF3B73AF75059F54869AD3365FF84ED66B501687DFF84FD296452939BA3B26EBC34527DB9FD95AFB558B62A8243C367E7F37271E9A967CC9B88D9FD">
            <a:extLst>
              <a:ext uri="{FF2B5EF4-FFF2-40B4-BE49-F238E27FC236}">
                <a16:creationId xmlns:a16="http://schemas.microsoft.com/office/drawing/2014/main" id="{F2C75122-AD77-4D6E-8FF1-3ECCC31A19F9}"/>
              </a:ext>
            </a:extLst>
          </p:cNvPr>
          <p:cNvSpPr/>
          <p:nvPr/>
        </p:nvSpPr>
        <p:spPr>
          <a:xfrm>
            <a:off x="12110952" y="4949346"/>
            <a:ext cx="1011219" cy="1011219"/>
          </a:xfrm>
          <a:prstGeom prst="ellipse">
            <a:avLst/>
          </a:prstGeom>
          <a:noFill/>
          <a:ln>
            <a:solidFill>
              <a:srgbClr val="FF1C60"/>
            </a:solidFill>
            <a:prstDash val="solid"/>
          </a:ln>
          <a:effectLst>
            <a:outerShdw blurRad="342900" dist="1524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1" name="椭圆 60" descr="e7d195523061f1c0d3ba7f298e59d031c9c3f97027ed136f882110EF8F17BAD1F2C348D17C7856EF46CB4678CC9E44EE1ABA681E3133328A7B4D22AAF822B2429426B2355AA8CC4431B8568D2CF3B73AF75059F54869AD3365FF84ED66B501687DFF84FD296452939BA3B26EBC34527DB9FD95AFB558B62A8243C367E7F37271E9A967CC9B88D9FD">
            <a:extLst>
              <a:ext uri="{FF2B5EF4-FFF2-40B4-BE49-F238E27FC236}">
                <a16:creationId xmlns:a16="http://schemas.microsoft.com/office/drawing/2014/main" id="{F7030B09-2A76-47B8-9EFA-9DF3F56539B7}"/>
              </a:ext>
            </a:extLst>
          </p:cNvPr>
          <p:cNvSpPr/>
          <p:nvPr/>
        </p:nvSpPr>
        <p:spPr>
          <a:xfrm>
            <a:off x="9983911" y="2867720"/>
            <a:ext cx="1631702" cy="163170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419100" dist="279400" dir="2700000" sx="98000" sy="98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2" name="椭圆 61" descr="e7d195523061f1c0d3ba7f298e59d031c9c3f97027ed136f882110EF8F17BAD1F2C348D17C7856EF46CB4678CC9E44EE1ABA681E3133328A7B4D22AAF822B2429426B2355AA8CC4431B8568D2CF3B73AF75059F54869AD3365FF84ED66B501687DFF84FD296452939BA3B26EBC34527DB9FD95AFB558B62A8243C367E7F37271E9A967CC9B88D9FD">
            <a:extLst>
              <a:ext uri="{FF2B5EF4-FFF2-40B4-BE49-F238E27FC236}">
                <a16:creationId xmlns:a16="http://schemas.microsoft.com/office/drawing/2014/main" id="{FFE0BFD4-981F-4321-A786-F3DA3E772DB1}"/>
              </a:ext>
            </a:extLst>
          </p:cNvPr>
          <p:cNvSpPr/>
          <p:nvPr/>
        </p:nvSpPr>
        <p:spPr>
          <a:xfrm>
            <a:off x="8288658" y="4655312"/>
            <a:ext cx="1011219" cy="1011219"/>
          </a:xfrm>
          <a:prstGeom prst="ellipse">
            <a:avLst/>
          </a:prstGeom>
          <a:noFill/>
          <a:ln>
            <a:solidFill>
              <a:srgbClr val="FF1C60"/>
            </a:solidFill>
            <a:prstDash val="solid"/>
          </a:ln>
          <a:effectLst>
            <a:outerShdw blurRad="342900" dist="1524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3" name="椭圆 62" descr="e7d195523061f1c0d3ba7f298e59d031c9c3f97027ed136f882110EF8F17BAD1F2C348D17C7856EF46CB4678CC9E44EE1ABA681E3133328A7B4D22AAF822B2429426B2355AA8CC4431B8568D2CF3B73AF75059F54869AD3365FF84ED66B501687DFF84FD296452939BA3B26EBC34527DB9FD95AFB558B62A8243C367E7F37271E9A967CC9B88D9FD">
            <a:extLst>
              <a:ext uri="{FF2B5EF4-FFF2-40B4-BE49-F238E27FC236}">
                <a16:creationId xmlns:a16="http://schemas.microsoft.com/office/drawing/2014/main" id="{A15916B0-735C-4967-9505-EE36D1ADD085}"/>
              </a:ext>
            </a:extLst>
          </p:cNvPr>
          <p:cNvSpPr/>
          <p:nvPr/>
        </p:nvSpPr>
        <p:spPr>
          <a:xfrm>
            <a:off x="11944001" y="1549348"/>
            <a:ext cx="1011219" cy="1011219"/>
          </a:xfrm>
          <a:prstGeom prst="ellipse">
            <a:avLst/>
          </a:prstGeom>
          <a:noFill/>
          <a:ln>
            <a:solidFill>
              <a:srgbClr val="FF1C60"/>
            </a:solidFill>
            <a:prstDash val="solid"/>
          </a:ln>
          <a:effectLst>
            <a:outerShdw blurRad="342900" dist="1524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4" name="TextBox 13" descr="e7d195523061f1c0d3ba7f298e59d031c9c3f97027ed136f882110EF8F17BAD1F2C348D17C7856EF46CB4678CC9E44EE1ABA681E3133328A7B4D22AAF822B2429426B2355AA8CC4431B8568D2CF3B73AF75059F54869AD3365FF84ED66B501687DFF84FD296452939BA3B26EBC34527DB9FD95AFB558B62A8243C367E7F37271E9A967CC9B88D9FD">
            <a:extLst>
              <a:ext uri="{FF2B5EF4-FFF2-40B4-BE49-F238E27FC236}">
                <a16:creationId xmlns:a16="http://schemas.microsoft.com/office/drawing/2014/main" id="{97E407EE-AF85-4ABB-B1AE-E5635292273D}"/>
              </a:ext>
            </a:extLst>
          </p:cNvPr>
          <p:cNvSpPr txBox="1"/>
          <p:nvPr/>
        </p:nvSpPr>
        <p:spPr>
          <a:xfrm>
            <a:off x="9147293" y="238390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title</a:t>
            </a:r>
            <a:endParaRPr lang="en-US" altLang="zh-CN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part</a:t>
            </a:r>
          </a:p>
        </p:txBody>
      </p:sp>
      <p:sp>
        <p:nvSpPr>
          <p:cNvPr id="65" name="矩形 64" descr="e7d195523061f1c0d3ba7f298e59d031c9c3f97027ed136f882110EF8F17BAD1F2C348D17C7856EF46CB4678CC9E44EE1ABA681E3133328A7B4D22AAF822B2429426B2355AA8CC4431B8568D2CF3B73AF75059F54869AD3365FF84ED66B501687DFF84FD296452939BA3B26EBC34527DB9FD95AFB558B62A8243C367E7F37271E9A967CC9B88D9FD">
            <a:extLst>
              <a:ext uri="{FF2B5EF4-FFF2-40B4-BE49-F238E27FC236}">
                <a16:creationId xmlns:a16="http://schemas.microsoft.com/office/drawing/2014/main" id="{B52FF714-DDA0-45FE-AF82-185E7E96EB60}"/>
              </a:ext>
            </a:extLst>
          </p:cNvPr>
          <p:cNvSpPr/>
          <p:nvPr/>
        </p:nvSpPr>
        <p:spPr>
          <a:xfrm>
            <a:off x="8423431" y="4850456"/>
            <a:ext cx="7416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title</a:t>
            </a:r>
            <a:endParaRPr lang="en-US" altLang="zh-CN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part</a:t>
            </a:r>
          </a:p>
        </p:txBody>
      </p:sp>
      <p:sp>
        <p:nvSpPr>
          <p:cNvPr id="66" name="矩形 65" descr="e7d195523061f1c0d3ba7f298e59d031c9c3f97027ed136f882110EF8F17BAD1F2C348D17C7856EF46CB4678CC9E44EE1ABA681E3133328A7B4D22AAF822B2429426B2355AA8CC4431B8568D2CF3B73AF75059F54869AD3365FF84ED66B501687DFF84FD296452939BA3B26EBC34527DB9FD95AFB558B62A8243C367E7F37271E9A967CC9B88D9FD">
            <a:extLst>
              <a:ext uri="{FF2B5EF4-FFF2-40B4-BE49-F238E27FC236}">
                <a16:creationId xmlns:a16="http://schemas.microsoft.com/office/drawing/2014/main" id="{977216F6-76D6-46BA-B132-928A5388EC01}"/>
              </a:ext>
            </a:extLst>
          </p:cNvPr>
          <p:cNvSpPr/>
          <p:nvPr/>
        </p:nvSpPr>
        <p:spPr>
          <a:xfrm>
            <a:off x="12306095" y="5131789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title</a:t>
            </a:r>
            <a:endParaRPr lang="en-US" altLang="zh-CN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part</a:t>
            </a:r>
          </a:p>
        </p:txBody>
      </p:sp>
      <p:sp>
        <p:nvSpPr>
          <p:cNvPr id="67" name="矩形 66" descr="e7d195523061f1c0d3ba7f298e59d031c9c3f97027ed136f882110EF8F17BAD1F2C348D17C7856EF46CB4678CC9E44EE1ABA681E3133328A7B4D22AAF822B2429426B2355AA8CC4431B8568D2CF3B73AF75059F54869AD3365FF84ED66B501687DFF84FD296452939BA3B26EBC34527DB9FD95AFB558B62A8243C367E7F37271E9A967CC9B88D9FD">
            <a:extLst>
              <a:ext uri="{FF2B5EF4-FFF2-40B4-BE49-F238E27FC236}">
                <a16:creationId xmlns:a16="http://schemas.microsoft.com/office/drawing/2014/main" id="{8572AA3F-61AA-4F68-A93D-5A3CF44A4DC4}"/>
              </a:ext>
            </a:extLst>
          </p:cNvPr>
          <p:cNvSpPr/>
          <p:nvPr/>
        </p:nvSpPr>
        <p:spPr>
          <a:xfrm>
            <a:off x="12151004" y="1756645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title</a:t>
            </a:r>
            <a:endParaRPr lang="en-US" altLang="zh-CN" dirty="0">
              <a:solidFill>
                <a:schemeClr val="bg1"/>
              </a:solidFill>
              <a:cs typeface="+mn-ea"/>
              <a:sym typeface="+mn-lt"/>
            </a:endParaRPr>
          </a:p>
          <a:p>
            <a:pPr algn="ctr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part</a:t>
            </a:r>
          </a:p>
        </p:txBody>
      </p:sp>
      <p:sp>
        <p:nvSpPr>
          <p:cNvPr id="71" name="矩形 70" descr="e7d195523061f1c0d3ba7f298e59d031c9c3f97027ed136f882110EF8F17BAD1F2C348D17C7856EF46CB4678CC9E44EE1ABA681E3133328A7B4D22AAF822B2429426B2355AA8CC4431B8568D2CF3B73AF75059F54869AD3365FF84ED66B501687DFF84FD296452939BA3B26EBC34527DB9FD95AFB558B62A8243C367E7F37271E9A967CC9B88D9FD">
            <a:extLst>
              <a:ext uri="{FF2B5EF4-FFF2-40B4-BE49-F238E27FC236}">
                <a16:creationId xmlns:a16="http://schemas.microsoft.com/office/drawing/2014/main" id="{EE20126D-6788-43A0-BD71-F510D1CA59CE}"/>
              </a:ext>
            </a:extLst>
          </p:cNvPr>
          <p:cNvSpPr/>
          <p:nvPr/>
        </p:nvSpPr>
        <p:spPr>
          <a:xfrm>
            <a:off x="10226383" y="3297101"/>
            <a:ext cx="11467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the title here</a:t>
            </a:r>
            <a:endParaRPr lang="en-US" altLang="zh-CN" sz="24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6" name="文本框 105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573E5C83-9B4E-4492-8587-4E1CFA4D61F1}"/>
              </a:ext>
            </a:extLst>
          </p:cNvPr>
          <p:cNvSpPr txBox="1"/>
          <p:nvPr/>
        </p:nvSpPr>
        <p:spPr>
          <a:xfrm>
            <a:off x="1066523" y="2758353"/>
            <a:ext cx="81743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Add the headline here</a:t>
            </a:r>
            <a:endParaRPr kumimoji="0" lang="en-US" altLang="zh-CN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7" name="矩形 106">
            <a:extLst>
              <a:ext uri="{FF2B5EF4-FFF2-40B4-BE49-F238E27FC236}">
                <a16:creationId xmlns:a16="http://schemas.microsoft.com/office/drawing/2014/main" id="{ADB80F8C-8949-4C2F-B631-7213ACC64933}"/>
              </a:ext>
            </a:extLst>
          </p:cNvPr>
          <p:cNvSpPr/>
          <p:nvPr/>
        </p:nvSpPr>
        <p:spPr>
          <a:xfrm>
            <a:off x="1039985" y="3856572"/>
            <a:ext cx="5978068" cy="458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dirty="0">
                <a:solidFill>
                  <a:prstClr val="white"/>
                </a:solidFill>
                <a:cs typeface="+mn-ea"/>
                <a:sym typeface="+mn-lt"/>
              </a:rPr>
              <a:t>Enter your text here, or copy and paste your text here.</a:t>
            </a:r>
            <a:endParaRPr lang="en-US" altLang="zh-CN" dirty="0">
              <a:solidFill>
                <a:prstClr val="white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05500773"/>
      </p:ext>
    </p:extLst>
  </p:cSld>
  <p:clrMapOvr>
    <a:masterClrMapping/>
  </p:clrMapOvr>
  <p:transition spd="slow" advClick="0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7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6" presetClass="emph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750" tmFilter="0, 0; .2, .5; .8, .5; 1, 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5" dur="375" autoRev="1" fill="hold"/>
                                        <p:tgtEl>
                                          <p:spTgt spid="58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6" presetClass="emph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750" tmFilter="0, 0; .2, .5; .8, .5; 1, 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1" dur="375" autoRev="1" fill="hold"/>
                                        <p:tgtEl>
                                          <p:spTgt spid="50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6" presetClass="emph" presetSubtype="0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75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7" dur="375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7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63" presetClass="path" presetSubtype="0" decel="50667" fill="hold" grpId="1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1.875E-6 0.02176 L 1.875E-6 3.33333E-6 " pathEditMode="relative" rAng="0" ptsTypes="AA">
                                      <p:cBhvr>
                                        <p:cTn id="142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88"/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115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7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7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145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63" presetClass="path" presetSubtype="0" decel="50667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5716 -0.06065 L -8.33333E-7 2.59259E-6 " pathEditMode="relative" rAng="0" ptsTypes="AA">
                                      <p:cBhvr>
                                        <p:cTn id="156" dur="7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2" y="3032"/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63" presetClass="path" presetSubtype="0" decel="50667" fill="hold" grpId="1" nodeType="withEffect">
                                  <p:stCondLst>
                                    <p:cond delay="1150"/>
                                  </p:stCondLst>
                                  <p:childTnLst>
                                    <p:animMotion origin="layout" path="M 0.02578 0.1206 L 3.54167E-6 -1.85185E-6 " pathEditMode="relative" rAng="0" ptsTypes="AA">
                                      <p:cBhvr>
                                        <p:cTn id="158" dur="7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9" y="-6042"/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63" presetClass="path" presetSubtype="0" decel="50667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0.08946 -0.00324 L -4.58333E-6 0 " pathEditMode="relative" rAng="0" ptsTypes="AA">
                                      <p:cBhvr>
                                        <p:cTn id="160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79" y="162"/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63" presetClass="path" presetSubtype="0" decel="50667" fill="hold" grpId="1" nodeType="withEffect">
                                  <p:stCondLst>
                                    <p:cond delay="1450"/>
                                  </p:stCondLst>
                                  <p:childTnLst>
                                    <p:animMotion origin="layout" path="M -0.01653 0.12384 L -4.79167E-6 2.22222E-6 " pathEditMode="relative" rAng="0" ptsTypes="AA">
                                      <p:cBhvr>
                                        <p:cTn id="162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0" y="-6204"/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7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7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7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7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7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/>
      <p:bldP spid="68" grpId="0"/>
      <p:bldP spid="69" grpId="0"/>
      <p:bldP spid="70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49" grpId="0" animBg="1"/>
      <p:bldP spid="49" grpId="1" animBg="1"/>
      <p:bldP spid="50" grpId="0" animBg="1"/>
      <p:bldP spid="50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2" grpId="0" animBg="1"/>
      <p:bldP spid="62" grpId="1" animBg="1"/>
      <p:bldP spid="63" grpId="0" animBg="1"/>
      <p:bldP spid="63" grpId="1" animBg="1"/>
      <p:bldP spid="64" grpId="0"/>
      <p:bldP spid="65" grpId="0"/>
      <p:bldP spid="66" grpId="0"/>
      <p:bldP spid="67" grpId="0"/>
      <p:bldP spid="71" grpId="0"/>
      <p:bldP spid="71" grpId="1"/>
      <p:bldP spid="106" grpId="0"/>
      <p:bldP spid="10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03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966FE423-12ED-4842-A3CB-61847AFA3702}"/>
              </a:ext>
            </a:extLst>
          </p:cNvPr>
          <p:cNvSpPr/>
          <p:nvPr/>
        </p:nvSpPr>
        <p:spPr>
          <a:xfrm>
            <a:off x="-1" y="0"/>
            <a:ext cx="21599525" cy="7199313"/>
          </a:xfrm>
          <a:prstGeom prst="rect">
            <a:avLst/>
          </a:prstGeom>
          <a:blipFill dpi="0" rotWithShape="1">
            <a:blip r:embed="rId3">
              <a:alphaModFix amt="12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9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81" name="组合 80">
            <a:extLst>
              <a:ext uri="{FF2B5EF4-FFF2-40B4-BE49-F238E27FC236}">
                <a16:creationId xmlns:a16="http://schemas.microsoft.com/office/drawing/2014/main" id="{E6CDBF33-5683-4E37-85A5-08B26D97E8D2}"/>
              </a:ext>
            </a:extLst>
          </p:cNvPr>
          <p:cNvGrpSpPr/>
          <p:nvPr/>
        </p:nvGrpSpPr>
        <p:grpSpPr>
          <a:xfrm>
            <a:off x="860934" y="-40079"/>
            <a:ext cx="20076979" cy="1275844"/>
            <a:chOff x="860934" y="-40079"/>
            <a:chExt cx="20076979" cy="1275844"/>
          </a:xfrm>
        </p:grpSpPr>
        <p:sp>
          <p:nvSpPr>
            <p:cNvPr id="6" name="矩形 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110FF80-A5C9-4456-A582-45589CD5E8A4}"/>
                </a:ext>
              </a:extLst>
            </p:cNvPr>
            <p:cNvSpPr/>
            <p:nvPr/>
          </p:nvSpPr>
          <p:spPr>
            <a:xfrm rot="5400000" flipV="1">
              <a:off x="10223274" y="-1801101"/>
              <a:ext cx="1235765" cy="4837967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" name="矩形 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7CCD6B4-DF14-402B-A681-60ADBA4835B8}"/>
                </a:ext>
              </a:extLst>
            </p:cNvPr>
            <p:cNvSpPr/>
            <p:nvPr/>
          </p:nvSpPr>
          <p:spPr>
            <a:xfrm rot="16200000" flipV="1">
              <a:off x="2613527" y="238652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" name="矩形 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2F50111-7B90-46DB-BDD3-6AD5CEDF4A65}"/>
                </a:ext>
              </a:extLst>
            </p:cNvPr>
            <p:cNvSpPr/>
            <p:nvPr/>
          </p:nvSpPr>
          <p:spPr>
            <a:xfrm rot="16200000" flipV="1">
              <a:off x="1786623" y="592708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" name="矩形 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32FBD497-CE9D-4DB0-A6B4-8466C442CD4E}"/>
                </a:ext>
              </a:extLst>
            </p:cNvPr>
            <p:cNvSpPr/>
            <p:nvPr/>
          </p:nvSpPr>
          <p:spPr>
            <a:xfrm rot="16200000" flipV="1">
              <a:off x="1392000" y="235104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" name="矩形 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D265A7FC-474C-4930-88B4-D579B5F758B6}"/>
                </a:ext>
              </a:extLst>
            </p:cNvPr>
            <p:cNvSpPr/>
            <p:nvPr/>
          </p:nvSpPr>
          <p:spPr>
            <a:xfrm rot="16200000" flipV="1">
              <a:off x="527327" y="492703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" name="矩形 1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6CEDDEC-A001-4778-9A26-28940994C03B}"/>
                </a:ext>
              </a:extLst>
            </p:cNvPr>
            <p:cNvSpPr/>
            <p:nvPr/>
          </p:nvSpPr>
          <p:spPr>
            <a:xfrm rot="16200000" flipV="1">
              <a:off x="4137104" y="48085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矩形 1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B7AFFC5-A939-427B-BD48-571EC50B0B0B}"/>
                </a:ext>
              </a:extLst>
            </p:cNvPr>
            <p:cNvSpPr/>
            <p:nvPr/>
          </p:nvSpPr>
          <p:spPr>
            <a:xfrm rot="16200000" flipV="1">
              <a:off x="3244700" y="400073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" name="矩形 1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127EADD-5BFA-40E3-A515-28E3E21999EF}"/>
                </a:ext>
              </a:extLst>
            </p:cNvPr>
            <p:cNvSpPr/>
            <p:nvPr/>
          </p:nvSpPr>
          <p:spPr>
            <a:xfrm rot="16200000" flipV="1">
              <a:off x="4255072" y="445307"/>
              <a:ext cx="1010007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" name="矩形 1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6B02489-B5A8-486D-8215-0FD5012AC5F2}"/>
                </a:ext>
              </a:extLst>
            </p:cNvPr>
            <p:cNvSpPr/>
            <p:nvPr/>
          </p:nvSpPr>
          <p:spPr>
            <a:xfrm rot="16200000" flipV="1">
              <a:off x="4991891" y="135097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矩形 1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D35B8A5A-AADE-4D08-8BBE-911522425F0D}"/>
                </a:ext>
              </a:extLst>
            </p:cNvPr>
            <p:cNvSpPr/>
            <p:nvPr/>
          </p:nvSpPr>
          <p:spPr>
            <a:xfrm rot="16200000" flipV="1">
              <a:off x="5183983" y="541846"/>
              <a:ext cx="616922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" name="矩形 1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8E097FD-629D-48E9-8900-3E37C55662F3}"/>
                </a:ext>
              </a:extLst>
            </p:cNvPr>
            <p:cNvSpPr/>
            <p:nvPr/>
          </p:nvSpPr>
          <p:spPr>
            <a:xfrm rot="16200000" flipV="1">
              <a:off x="3575883" y="202317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" name="矩形 1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11763764-CCC4-498C-B009-D0E64FC3D36B}"/>
                </a:ext>
              </a:extLst>
            </p:cNvPr>
            <p:cNvSpPr/>
            <p:nvPr/>
          </p:nvSpPr>
          <p:spPr>
            <a:xfrm rot="16200000" flipV="1">
              <a:off x="18034999" y="296052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" name="矩形 1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4CE74D6-650C-4B0E-B61E-578EA78C00B3}"/>
                </a:ext>
              </a:extLst>
            </p:cNvPr>
            <p:cNvSpPr/>
            <p:nvPr/>
          </p:nvSpPr>
          <p:spPr>
            <a:xfrm rot="16200000" flipV="1">
              <a:off x="17208095" y="650108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" name="矩形 1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2FB40937-D630-4955-9F02-C323374F45A6}"/>
                </a:ext>
              </a:extLst>
            </p:cNvPr>
            <p:cNvSpPr/>
            <p:nvPr/>
          </p:nvSpPr>
          <p:spPr>
            <a:xfrm rot="16200000" flipV="1">
              <a:off x="16813473" y="292504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" name="矩形 1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A773EDA3-3C1A-4F7D-8C8F-0F1BBC64897F}"/>
                </a:ext>
              </a:extLst>
            </p:cNvPr>
            <p:cNvSpPr/>
            <p:nvPr/>
          </p:nvSpPr>
          <p:spPr>
            <a:xfrm rot="16200000" flipV="1">
              <a:off x="15948799" y="550103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" name="矩形 2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A44A7BF-8F90-4663-8D49-56125747F6AD}"/>
                </a:ext>
              </a:extLst>
            </p:cNvPr>
            <p:cNvSpPr/>
            <p:nvPr/>
          </p:nvSpPr>
          <p:spPr>
            <a:xfrm rot="16200000" flipV="1">
              <a:off x="19558576" y="105485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" name="矩形 2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377C327E-113A-49C9-B027-B79A28442952}"/>
                </a:ext>
              </a:extLst>
            </p:cNvPr>
            <p:cNvSpPr/>
            <p:nvPr/>
          </p:nvSpPr>
          <p:spPr>
            <a:xfrm rot="16200000" flipV="1">
              <a:off x="18666172" y="457473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" name="矩形 2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65435E13-017E-470F-94E1-2730763DDD55}"/>
                </a:ext>
              </a:extLst>
            </p:cNvPr>
            <p:cNvSpPr/>
            <p:nvPr/>
          </p:nvSpPr>
          <p:spPr>
            <a:xfrm rot="16200000" flipV="1">
              <a:off x="19676544" y="502707"/>
              <a:ext cx="1010007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" name="矩形 2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F70DE7A-07D1-4B71-B2F1-CF488A17493B}"/>
                </a:ext>
              </a:extLst>
            </p:cNvPr>
            <p:cNvSpPr/>
            <p:nvPr/>
          </p:nvSpPr>
          <p:spPr>
            <a:xfrm rot="16200000" flipV="1">
              <a:off x="20413363" y="192497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" name="矩形 2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48182DB-3808-4763-95A3-7651EC01B217}"/>
                </a:ext>
              </a:extLst>
            </p:cNvPr>
            <p:cNvSpPr/>
            <p:nvPr/>
          </p:nvSpPr>
          <p:spPr>
            <a:xfrm rot="16200000" flipV="1">
              <a:off x="20605455" y="599246"/>
              <a:ext cx="616922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6" name="矩形 2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0DEB9081-F8CB-4BE3-9CAC-BB64BE4CB727}"/>
                </a:ext>
              </a:extLst>
            </p:cNvPr>
            <p:cNvSpPr/>
            <p:nvPr/>
          </p:nvSpPr>
          <p:spPr>
            <a:xfrm rot="16200000" flipV="1">
              <a:off x="18997355" y="259717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9" name="矩形 3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AF012A97-F448-48BE-B2BF-8F13A93197A6}"/>
                </a:ext>
              </a:extLst>
            </p:cNvPr>
            <p:cNvSpPr/>
            <p:nvPr/>
          </p:nvSpPr>
          <p:spPr>
            <a:xfrm rot="16200000" flipV="1">
              <a:off x="6080034" y="280635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0" name="矩形 3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39F097CB-DBAB-4D9E-89E3-6E65D0BCA166}"/>
                </a:ext>
              </a:extLst>
            </p:cNvPr>
            <p:cNvSpPr/>
            <p:nvPr/>
          </p:nvSpPr>
          <p:spPr>
            <a:xfrm rot="16200000" flipV="1">
              <a:off x="7603611" y="90068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1" name="矩形 4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06440061-44AF-45B3-9020-238705C452C7}"/>
                </a:ext>
              </a:extLst>
            </p:cNvPr>
            <p:cNvSpPr/>
            <p:nvPr/>
          </p:nvSpPr>
          <p:spPr>
            <a:xfrm rot="16200000" flipV="1">
              <a:off x="6711207" y="442056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2" name="矩形 4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A6B6D525-1D5B-4A4A-B316-BB90B997EE3E}"/>
                </a:ext>
              </a:extLst>
            </p:cNvPr>
            <p:cNvSpPr/>
            <p:nvPr/>
          </p:nvSpPr>
          <p:spPr>
            <a:xfrm rot="16200000" flipV="1">
              <a:off x="7042390" y="244300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3" name="矩形 4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FFA97BC-7D01-4657-8FD3-3B9D6BE3BDAC}"/>
                </a:ext>
              </a:extLst>
            </p:cNvPr>
            <p:cNvSpPr/>
            <p:nvPr/>
          </p:nvSpPr>
          <p:spPr>
            <a:xfrm rot="16200000" flipV="1">
              <a:off x="13627056" y="279217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4" name="矩形 4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433952B-F17F-48A7-AD77-14EE59F73EDB}"/>
                </a:ext>
              </a:extLst>
            </p:cNvPr>
            <p:cNvSpPr/>
            <p:nvPr/>
          </p:nvSpPr>
          <p:spPr>
            <a:xfrm rot="16200000" flipV="1">
              <a:off x="15150633" y="88650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5" name="矩形 4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1C5D29EF-0760-4085-8F3E-9612F8974673}"/>
                </a:ext>
              </a:extLst>
            </p:cNvPr>
            <p:cNvSpPr/>
            <p:nvPr/>
          </p:nvSpPr>
          <p:spPr>
            <a:xfrm rot="16200000" flipV="1">
              <a:off x="14258229" y="440638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6" name="矩形 4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F0337F6-D928-4175-BA14-61DAD5E9B2C7}"/>
                </a:ext>
              </a:extLst>
            </p:cNvPr>
            <p:cNvSpPr/>
            <p:nvPr/>
          </p:nvSpPr>
          <p:spPr>
            <a:xfrm rot="16200000" flipV="1">
              <a:off x="14589412" y="242882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BECC8ED4-C8BF-461B-8693-10E20FA2E1C5}"/>
              </a:ext>
            </a:extLst>
          </p:cNvPr>
          <p:cNvGrpSpPr/>
          <p:nvPr/>
        </p:nvGrpSpPr>
        <p:grpSpPr>
          <a:xfrm>
            <a:off x="6310334" y="1558962"/>
            <a:ext cx="8765540" cy="3607562"/>
            <a:chOff x="6310334" y="1558962"/>
            <a:chExt cx="8765540" cy="3607562"/>
          </a:xfrm>
        </p:grpSpPr>
        <p:sp>
          <p:nvSpPr>
            <p:cNvPr id="64" name="文本框 6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8407094-892B-4E59-82D6-B12928EFE5CE}"/>
                </a:ext>
              </a:extLst>
            </p:cNvPr>
            <p:cNvSpPr txBox="1"/>
            <p:nvPr/>
          </p:nvSpPr>
          <p:spPr>
            <a:xfrm>
              <a:off x="6310334" y="2758847"/>
              <a:ext cx="8765540" cy="15139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9238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 </a:t>
              </a:r>
              <a:r>
                <a:rPr kumimoji="0" lang="zh-CN" altLang="en-US" sz="9238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Add the headline here</a:t>
              </a:r>
            </a:p>
          </p:txBody>
        </p:sp>
        <p:sp>
          <p:nvSpPr>
            <p:cNvPr id="65" name="文本框 6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B29CBF55-4F5C-4DB7-98C1-1A254BD07A73}"/>
                </a:ext>
              </a:extLst>
            </p:cNvPr>
            <p:cNvSpPr txBox="1"/>
            <p:nvPr/>
          </p:nvSpPr>
          <p:spPr>
            <a:xfrm>
              <a:off x="9999996" y="1558962"/>
              <a:ext cx="1572866" cy="15139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9238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04</a:t>
              </a:r>
              <a:endParaRPr kumimoji="0" lang="zh-CN" altLang="en-US" sz="923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66" name="直接连接符 6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33C9216-5384-4089-80F2-55998FBC0683}"/>
                </a:ext>
              </a:extLst>
            </p:cNvPr>
            <p:cNvCxnSpPr/>
            <p:nvPr/>
          </p:nvCxnSpPr>
          <p:spPr>
            <a:xfrm>
              <a:off x="8558343" y="2299106"/>
              <a:ext cx="1066565" cy="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</p:cxnSp>
        <p:cxnSp>
          <p:nvCxnSpPr>
            <p:cNvPr id="67" name="直接连接符 6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1AF9F1DA-1ACC-47E1-9D93-61F89FFE09D9}"/>
                </a:ext>
              </a:extLst>
            </p:cNvPr>
            <p:cNvCxnSpPr/>
            <p:nvPr/>
          </p:nvCxnSpPr>
          <p:spPr>
            <a:xfrm>
              <a:off x="11744706" y="2299106"/>
              <a:ext cx="1066565" cy="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</p:cxnSp>
        <p:sp>
          <p:nvSpPr>
            <p:cNvPr id="68" name="矩形 6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3E0B1256-9A3B-4A17-A689-3760F443A0BB}"/>
                </a:ext>
              </a:extLst>
            </p:cNvPr>
            <p:cNvSpPr/>
            <p:nvPr/>
          </p:nvSpPr>
          <p:spPr>
            <a:xfrm>
              <a:off x="7501422" y="4232904"/>
              <a:ext cx="6596678" cy="4996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Enter your text here, or copy and paste your text here.</a:t>
              </a:r>
            </a:p>
          </p:txBody>
        </p:sp>
        <p:grpSp>
          <p:nvGrpSpPr>
            <p:cNvPr id="69" name="组合 6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1366752-4AC2-477B-B72A-8561E0C4DA62}"/>
                </a:ext>
              </a:extLst>
            </p:cNvPr>
            <p:cNvGrpSpPr/>
            <p:nvPr/>
          </p:nvGrpSpPr>
          <p:grpSpPr>
            <a:xfrm>
              <a:off x="10171523" y="5006539"/>
              <a:ext cx="1573183" cy="159985"/>
              <a:chOff x="8153400" y="1562100"/>
              <a:chExt cx="1498600" cy="241300"/>
            </a:xfrm>
          </p:grpSpPr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id="{4449577D-DA49-456D-BE96-5F52CB3DAF29}"/>
                  </a:ext>
                </a:extLst>
              </p:cNvPr>
              <p:cNvCxnSpPr/>
              <p:nvPr/>
            </p:nvCxnSpPr>
            <p:spPr>
              <a:xfrm>
                <a:off x="815340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1" name="直接连接符 70">
                <a:extLst>
                  <a:ext uri="{FF2B5EF4-FFF2-40B4-BE49-F238E27FC236}">
                    <a16:creationId xmlns:a16="http://schemas.microsoft.com/office/drawing/2014/main" id="{5AE08ABD-8DEA-4502-A55A-ED29FC21ACC9}"/>
                  </a:ext>
                </a:extLst>
              </p:cNvPr>
              <p:cNvCxnSpPr/>
              <p:nvPr/>
            </p:nvCxnSpPr>
            <p:spPr>
              <a:xfrm>
                <a:off x="830326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2" name="直接连接符 71">
                <a:extLst>
                  <a:ext uri="{FF2B5EF4-FFF2-40B4-BE49-F238E27FC236}">
                    <a16:creationId xmlns:a16="http://schemas.microsoft.com/office/drawing/2014/main" id="{0C4DBB9F-C4FF-4FFF-BBB5-8239F6737697}"/>
                  </a:ext>
                </a:extLst>
              </p:cNvPr>
              <p:cNvCxnSpPr/>
              <p:nvPr/>
            </p:nvCxnSpPr>
            <p:spPr>
              <a:xfrm>
                <a:off x="845312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3" name="直接连接符 72">
                <a:extLst>
                  <a:ext uri="{FF2B5EF4-FFF2-40B4-BE49-F238E27FC236}">
                    <a16:creationId xmlns:a16="http://schemas.microsoft.com/office/drawing/2014/main" id="{69808D39-1436-4876-83F8-9C737B778483}"/>
                  </a:ext>
                </a:extLst>
              </p:cNvPr>
              <p:cNvCxnSpPr/>
              <p:nvPr/>
            </p:nvCxnSpPr>
            <p:spPr>
              <a:xfrm>
                <a:off x="860298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4" name="直接连接符 73">
                <a:extLst>
                  <a:ext uri="{FF2B5EF4-FFF2-40B4-BE49-F238E27FC236}">
                    <a16:creationId xmlns:a16="http://schemas.microsoft.com/office/drawing/2014/main" id="{5AE09E45-38B4-4850-B6E5-4A4402144925}"/>
                  </a:ext>
                </a:extLst>
              </p:cNvPr>
              <p:cNvCxnSpPr/>
              <p:nvPr/>
            </p:nvCxnSpPr>
            <p:spPr>
              <a:xfrm>
                <a:off x="875284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5" name="直接连接符 74">
                <a:extLst>
                  <a:ext uri="{FF2B5EF4-FFF2-40B4-BE49-F238E27FC236}">
                    <a16:creationId xmlns:a16="http://schemas.microsoft.com/office/drawing/2014/main" id="{E1D5CAFE-F4DA-4AB7-8013-16E45CEF8432}"/>
                  </a:ext>
                </a:extLst>
              </p:cNvPr>
              <p:cNvCxnSpPr/>
              <p:nvPr/>
            </p:nvCxnSpPr>
            <p:spPr>
              <a:xfrm>
                <a:off x="890270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6" name="直接连接符 75">
                <a:extLst>
                  <a:ext uri="{FF2B5EF4-FFF2-40B4-BE49-F238E27FC236}">
                    <a16:creationId xmlns:a16="http://schemas.microsoft.com/office/drawing/2014/main" id="{8FF0217C-E8C7-4414-8801-18FDA666F356}"/>
                  </a:ext>
                </a:extLst>
              </p:cNvPr>
              <p:cNvCxnSpPr/>
              <p:nvPr/>
            </p:nvCxnSpPr>
            <p:spPr>
              <a:xfrm>
                <a:off x="905256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7" name="直接连接符 76">
                <a:extLst>
                  <a:ext uri="{FF2B5EF4-FFF2-40B4-BE49-F238E27FC236}">
                    <a16:creationId xmlns:a16="http://schemas.microsoft.com/office/drawing/2014/main" id="{CF454B62-3FEB-423B-B91F-011827856C1B}"/>
                  </a:ext>
                </a:extLst>
              </p:cNvPr>
              <p:cNvCxnSpPr/>
              <p:nvPr/>
            </p:nvCxnSpPr>
            <p:spPr>
              <a:xfrm>
                <a:off x="920242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8" name="直接连接符 77">
                <a:extLst>
                  <a:ext uri="{FF2B5EF4-FFF2-40B4-BE49-F238E27FC236}">
                    <a16:creationId xmlns:a16="http://schemas.microsoft.com/office/drawing/2014/main" id="{FAB8AA86-C640-4EF3-B377-4AB328872124}"/>
                  </a:ext>
                </a:extLst>
              </p:cNvPr>
              <p:cNvCxnSpPr/>
              <p:nvPr/>
            </p:nvCxnSpPr>
            <p:spPr>
              <a:xfrm>
                <a:off x="935228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9" name="直接连接符 78">
                <a:extLst>
                  <a:ext uri="{FF2B5EF4-FFF2-40B4-BE49-F238E27FC236}">
                    <a16:creationId xmlns:a16="http://schemas.microsoft.com/office/drawing/2014/main" id="{B5DA97B1-5AF2-4284-A405-FCCD7FA65A09}"/>
                  </a:ext>
                </a:extLst>
              </p:cNvPr>
              <p:cNvCxnSpPr/>
              <p:nvPr/>
            </p:nvCxnSpPr>
            <p:spPr>
              <a:xfrm>
                <a:off x="950214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0" name="直接连接符 79">
                <a:extLst>
                  <a:ext uri="{FF2B5EF4-FFF2-40B4-BE49-F238E27FC236}">
                    <a16:creationId xmlns:a16="http://schemas.microsoft.com/office/drawing/2014/main" id="{69D94823-7407-4A21-903A-9CD8AC3F9D40}"/>
                  </a:ext>
                </a:extLst>
              </p:cNvPr>
              <p:cNvCxnSpPr/>
              <p:nvPr/>
            </p:nvCxnSpPr>
            <p:spPr>
              <a:xfrm>
                <a:off x="965200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</p:grpSp>
      </p:grpSp>
      <p:grpSp>
        <p:nvGrpSpPr>
          <p:cNvPr id="82" name="组合 81">
            <a:extLst>
              <a:ext uri="{FF2B5EF4-FFF2-40B4-BE49-F238E27FC236}">
                <a16:creationId xmlns:a16="http://schemas.microsoft.com/office/drawing/2014/main" id="{D895A6B1-51AA-45C1-97E2-6EAC4FC84A5E}"/>
              </a:ext>
            </a:extLst>
          </p:cNvPr>
          <p:cNvGrpSpPr/>
          <p:nvPr/>
        </p:nvGrpSpPr>
        <p:grpSpPr>
          <a:xfrm flipV="1">
            <a:off x="1030325" y="5903848"/>
            <a:ext cx="20076979" cy="1342283"/>
            <a:chOff x="860934" y="-40079"/>
            <a:chExt cx="20076979" cy="1275844"/>
          </a:xfrm>
        </p:grpSpPr>
        <p:sp>
          <p:nvSpPr>
            <p:cNvPr id="83" name="矩形 8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73CC4DD1-0520-4439-9B0F-2F9C251AC4F9}"/>
                </a:ext>
              </a:extLst>
            </p:cNvPr>
            <p:cNvSpPr/>
            <p:nvPr/>
          </p:nvSpPr>
          <p:spPr>
            <a:xfrm rot="5400000" flipV="1">
              <a:off x="10223274" y="-1801101"/>
              <a:ext cx="1235765" cy="4837967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4" name="矩形 8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4DA18B3-1E9B-49B5-8704-33730A61CDCE}"/>
                </a:ext>
              </a:extLst>
            </p:cNvPr>
            <p:cNvSpPr/>
            <p:nvPr/>
          </p:nvSpPr>
          <p:spPr>
            <a:xfrm rot="16200000" flipV="1">
              <a:off x="2613527" y="238652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5" name="矩形 8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26274BAF-6526-49AB-9F3A-E7834C88A148}"/>
                </a:ext>
              </a:extLst>
            </p:cNvPr>
            <p:cNvSpPr/>
            <p:nvPr/>
          </p:nvSpPr>
          <p:spPr>
            <a:xfrm rot="16200000" flipV="1">
              <a:off x="1786623" y="592708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6" name="矩形 8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43F9552-8688-49F0-9628-5AE2D7ACC082}"/>
                </a:ext>
              </a:extLst>
            </p:cNvPr>
            <p:cNvSpPr/>
            <p:nvPr/>
          </p:nvSpPr>
          <p:spPr>
            <a:xfrm rot="16200000" flipV="1">
              <a:off x="1392000" y="235104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7" name="矩形 8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A1C9BE6-EA29-41A4-9711-7259542DDAFF}"/>
                </a:ext>
              </a:extLst>
            </p:cNvPr>
            <p:cNvSpPr/>
            <p:nvPr/>
          </p:nvSpPr>
          <p:spPr>
            <a:xfrm rot="16200000" flipV="1">
              <a:off x="527327" y="492703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8" name="矩形 8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B58F1DED-75EC-452E-B64B-14E2983F16E2}"/>
                </a:ext>
              </a:extLst>
            </p:cNvPr>
            <p:cNvSpPr/>
            <p:nvPr/>
          </p:nvSpPr>
          <p:spPr>
            <a:xfrm rot="16200000" flipV="1">
              <a:off x="4137104" y="48085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9" name="矩形 8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A928943-7126-4417-9C1A-72D41FC15894}"/>
                </a:ext>
              </a:extLst>
            </p:cNvPr>
            <p:cNvSpPr/>
            <p:nvPr/>
          </p:nvSpPr>
          <p:spPr>
            <a:xfrm rot="16200000" flipV="1">
              <a:off x="3244700" y="400073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0" name="矩形 8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66C62A7F-10F3-4A93-9E42-85CAC976F2C9}"/>
                </a:ext>
              </a:extLst>
            </p:cNvPr>
            <p:cNvSpPr/>
            <p:nvPr/>
          </p:nvSpPr>
          <p:spPr>
            <a:xfrm rot="16200000" flipV="1">
              <a:off x="4255072" y="445307"/>
              <a:ext cx="1010007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1" name="矩形 9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BB1EDD68-554A-44BE-8E6C-617E9F85B934}"/>
                </a:ext>
              </a:extLst>
            </p:cNvPr>
            <p:cNvSpPr/>
            <p:nvPr/>
          </p:nvSpPr>
          <p:spPr>
            <a:xfrm rot="16200000" flipV="1">
              <a:off x="4991891" y="135097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2" name="矩形 9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A8F2D62-FF7A-4D19-AB45-C80C8D2927D1}"/>
                </a:ext>
              </a:extLst>
            </p:cNvPr>
            <p:cNvSpPr/>
            <p:nvPr/>
          </p:nvSpPr>
          <p:spPr>
            <a:xfrm rot="16200000" flipV="1">
              <a:off x="5183983" y="541846"/>
              <a:ext cx="616922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3" name="矩形 9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7F6CEB8D-C273-432D-8B83-C68A1C724F89}"/>
                </a:ext>
              </a:extLst>
            </p:cNvPr>
            <p:cNvSpPr/>
            <p:nvPr/>
          </p:nvSpPr>
          <p:spPr>
            <a:xfrm rot="16200000" flipV="1">
              <a:off x="3575883" y="202317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4" name="矩形 9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A0A6740F-3550-41B9-93F0-E01DD452EC30}"/>
                </a:ext>
              </a:extLst>
            </p:cNvPr>
            <p:cNvSpPr/>
            <p:nvPr/>
          </p:nvSpPr>
          <p:spPr>
            <a:xfrm rot="16200000" flipV="1">
              <a:off x="18034999" y="296052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5" name="矩形 9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03F32E3B-7E45-41AF-A744-5F0CF1DF5CFF}"/>
                </a:ext>
              </a:extLst>
            </p:cNvPr>
            <p:cNvSpPr/>
            <p:nvPr/>
          </p:nvSpPr>
          <p:spPr>
            <a:xfrm rot="16200000" flipV="1">
              <a:off x="17208095" y="650108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6" name="矩形 9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6D395ADE-1570-40E0-801C-F7341A410DB8}"/>
                </a:ext>
              </a:extLst>
            </p:cNvPr>
            <p:cNvSpPr/>
            <p:nvPr/>
          </p:nvSpPr>
          <p:spPr>
            <a:xfrm rot="16200000" flipV="1">
              <a:off x="16813473" y="292504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7" name="矩形 9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9C919FF-05BB-4CF5-B170-9A3AE750085D}"/>
                </a:ext>
              </a:extLst>
            </p:cNvPr>
            <p:cNvSpPr/>
            <p:nvPr/>
          </p:nvSpPr>
          <p:spPr>
            <a:xfrm rot="16200000" flipV="1">
              <a:off x="15948799" y="550103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8" name="矩形 9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93A0EC27-A842-49B4-BCF9-4C86DD9135C8}"/>
                </a:ext>
              </a:extLst>
            </p:cNvPr>
            <p:cNvSpPr/>
            <p:nvPr/>
          </p:nvSpPr>
          <p:spPr>
            <a:xfrm rot="16200000" flipV="1">
              <a:off x="19558576" y="105485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9" name="矩形 9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72C42BC-8691-43B5-A42D-4125D9F0856D}"/>
                </a:ext>
              </a:extLst>
            </p:cNvPr>
            <p:cNvSpPr/>
            <p:nvPr/>
          </p:nvSpPr>
          <p:spPr>
            <a:xfrm rot="16200000" flipV="1">
              <a:off x="18666172" y="457473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0" name="矩形 9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674A321-7A22-4D25-87AB-937877E8C094}"/>
                </a:ext>
              </a:extLst>
            </p:cNvPr>
            <p:cNvSpPr/>
            <p:nvPr/>
          </p:nvSpPr>
          <p:spPr>
            <a:xfrm rot="16200000" flipV="1">
              <a:off x="19676544" y="502707"/>
              <a:ext cx="1010007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1" name="矩形 10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7EEECD51-2CB7-46FB-8523-157704120468}"/>
                </a:ext>
              </a:extLst>
            </p:cNvPr>
            <p:cNvSpPr/>
            <p:nvPr/>
          </p:nvSpPr>
          <p:spPr>
            <a:xfrm rot="16200000" flipV="1">
              <a:off x="20413363" y="192497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2" name="矩形 10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6287F4B-21EF-4F62-AA53-BB09EF5892AC}"/>
                </a:ext>
              </a:extLst>
            </p:cNvPr>
            <p:cNvSpPr/>
            <p:nvPr/>
          </p:nvSpPr>
          <p:spPr>
            <a:xfrm rot="16200000" flipV="1">
              <a:off x="20605455" y="599246"/>
              <a:ext cx="616922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3" name="矩形 10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A5FB39A-CD3C-4E70-A3A4-F926007732D7}"/>
                </a:ext>
              </a:extLst>
            </p:cNvPr>
            <p:cNvSpPr/>
            <p:nvPr/>
          </p:nvSpPr>
          <p:spPr>
            <a:xfrm rot="16200000" flipV="1">
              <a:off x="18997355" y="259717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4" name="矩形 10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4437AC4-4D89-4F52-8E25-8DE8D99C5540}"/>
                </a:ext>
              </a:extLst>
            </p:cNvPr>
            <p:cNvSpPr/>
            <p:nvPr/>
          </p:nvSpPr>
          <p:spPr>
            <a:xfrm rot="16200000" flipV="1">
              <a:off x="6080034" y="280635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5" name="矩形 10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DFC29C3D-9CB7-4A5B-B34F-878A5087783E}"/>
                </a:ext>
              </a:extLst>
            </p:cNvPr>
            <p:cNvSpPr/>
            <p:nvPr/>
          </p:nvSpPr>
          <p:spPr>
            <a:xfrm rot="16200000" flipV="1">
              <a:off x="7603611" y="90068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6" name="矩形 10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6A1B726-9465-4E9B-979D-1EB20F0DEC7D}"/>
                </a:ext>
              </a:extLst>
            </p:cNvPr>
            <p:cNvSpPr/>
            <p:nvPr/>
          </p:nvSpPr>
          <p:spPr>
            <a:xfrm rot="16200000" flipV="1">
              <a:off x="6711207" y="442056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7" name="矩形 10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E20D9FD-8B8F-4CFD-A360-977C717BB07F}"/>
                </a:ext>
              </a:extLst>
            </p:cNvPr>
            <p:cNvSpPr/>
            <p:nvPr/>
          </p:nvSpPr>
          <p:spPr>
            <a:xfrm rot="16200000" flipV="1">
              <a:off x="7042390" y="244300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8" name="矩形 10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DA99D97E-1935-4BA5-A0E5-B3BC5BCA6C8A}"/>
                </a:ext>
              </a:extLst>
            </p:cNvPr>
            <p:cNvSpPr/>
            <p:nvPr/>
          </p:nvSpPr>
          <p:spPr>
            <a:xfrm rot="16200000" flipV="1">
              <a:off x="13627056" y="279217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9" name="矩形 10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77F1FBA9-E7FB-4D3D-96E5-5EED650ED966}"/>
                </a:ext>
              </a:extLst>
            </p:cNvPr>
            <p:cNvSpPr/>
            <p:nvPr/>
          </p:nvSpPr>
          <p:spPr>
            <a:xfrm rot="16200000" flipV="1">
              <a:off x="15150633" y="88650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0" name="矩形 10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A5A940F-310E-4FCB-B3A6-46D0E0A34840}"/>
                </a:ext>
              </a:extLst>
            </p:cNvPr>
            <p:cNvSpPr/>
            <p:nvPr/>
          </p:nvSpPr>
          <p:spPr>
            <a:xfrm rot="16200000" flipV="1">
              <a:off x="14258229" y="440638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1" name="矩形 11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3E26940-5B52-4F2D-BA5C-3477C5517B02}"/>
                </a:ext>
              </a:extLst>
            </p:cNvPr>
            <p:cNvSpPr/>
            <p:nvPr/>
          </p:nvSpPr>
          <p:spPr>
            <a:xfrm rot="16200000" flipV="1">
              <a:off x="14589412" y="242882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5236397"/>
      </p:ext>
    </p:extLst>
  </p:cSld>
  <p:clrMapOvr>
    <a:masterClrMapping/>
  </p:clrMapOvr>
  <p:transition spd="slow" advClick="0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03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组合 9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88B33AD9-F1F4-45CD-89D5-0B41B9B491EE}"/>
              </a:ext>
            </a:extLst>
          </p:cNvPr>
          <p:cNvGrpSpPr/>
          <p:nvPr/>
        </p:nvGrpSpPr>
        <p:grpSpPr>
          <a:xfrm>
            <a:off x="1022208" y="677246"/>
            <a:ext cx="3181428" cy="279361"/>
            <a:chOff x="17400" y="119876"/>
            <a:chExt cx="6661247" cy="584925"/>
          </a:xfrm>
        </p:grpSpPr>
        <p:sp>
          <p:nvSpPr>
            <p:cNvPr id="100" name="矩形 99">
              <a:extLst>
                <a:ext uri="{FF2B5EF4-FFF2-40B4-BE49-F238E27FC236}">
                  <a16:creationId xmlns:a16="http://schemas.microsoft.com/office/drawing/2014/main" id="{6CD3E674-DD7D-4060-A137-E8722EA31419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1" name="矩形 100">
              <a:extLst>
                <a:ext uri="{FF2B5EF4-FFF2-40B4-BE49-F238E27FC236}">
                  <a16:creationId xmlns:a16="http://schemas.microsoft.com/office/drawing/2014/main" id="{8D05A51D-77EB-47E5-9FA8-370C4FB1880E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2" name="矩形 101">
              <a:extLst>
                <a:ext uri="{FF2B5EF4-FFF2-40B4-BE49-F238E27FC236}">
                  <a16:creationId xmlns:a16="http://schemas.microsoft.com/office/drawing/2014/main" id="{308077B3-4667-4D0F-B8B9-604AB8779CAB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3" name="矩形 102">
              <a:extLst>
                <a:ext uri="{FF2B5EF4-FFF2-40B4-BE49-F238E27FC236}">
                  <a16:creationId xmlns:a16="http://schemas.microsoft.com/office/drawing/2014/main" id="{B25C5679-1746-4FBD-B83F-2E9F1433EDAA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09" name="组合 10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B6442D33-A805-4863-8504-ADBEE3672465}"/>
              </a:ext>
            </a:extLst>
          </p:cNvPr>
          <p:cNvGrpSpPr/>
          <p:nvPr/>
        </p:nvGrpSpPr>
        <p:grpSpPr>
          <a:xfrm flipH="1">
            <a:off x="17746879" y="6220995"/>
            <a:ext cx="3181428" cy="399624"/>
            <a:chOff x="17400" y="119876"/>
            <a:chExt cx="6661247" cy="584925"/>
          </a:xfrm>
        </p:grpSpPr>
        <p:sp>
          <p:nvSpPr>
            <p:cNvPr id="110" name="矩形 109">
              <a:extLst>
                <a:ext uri="{FF2B5EF4-FFF2-40B4-BE49-F238E27FC236}">
                  <a16:creationId xmlns:a16="http://schemas.microsoft.com/office/drawing/2014/main" id="{12AEAC93-4209-4AE0-BE30-F0BD4C8372A7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1" name="矩形 110">
              <a:extLst>
                <a:ext uri="{FF2B5EF4-FFF2-40B4-BE49-F238E27FC236}">
                  <a16:creationId xmlns:a16="http://schemas.microsoft.com/office/drawing/2014/main" id="{3EA7E2A5-4DF6-4220-94E6-A64290B797DD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2" name="矩形 111">
              <a:extLst>
                <a:ext uri="{FF2B5EF4-FFF2-40B4-BE49-F238E27FC236}">
                  <a16:creationId xmlns:a16="http://schemas.microsoft.com/office/drawing/2014/main" id="{7BF3069B-B875-4B58-9CE5-AA6D3EFC5665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5" name="矩形 144">
              <a:extLst>
                <a:ext uri="{FF2B5EF4-FFF2-40B4-BE49-F238E27FC236}">
                  <a16:creationId xmlns:a16="http://schemas.microsoft.com/office/drawing/2014/main" id="{2984654E-5A80-409A-97EF-AEF018B3FDF3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34" name="矩形 3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227FE392-89C8-4D92-9A26-8521DA65189A}"/>
              </a:ext>
            </a:extLst>
          </p:cNvPr>
          <p:cNvSpPr/>
          <p:nvPr/>
        </p:nvSpPr>
        <p:spPr>
          <a:xfrm flipV="1">
            <a:off x="0" y="2926956"/>
            <a:ext cx="3413007" cy="1730882"/>
          </a:xfrm>
          <a:prstGeom prst="rect">
            <a:avLst/>
          </a:prstGeom>
          <a:gradFill>
            <a:gsLst>
              <a:gs pos="0">
                <a:srgbClr val="FF1C60"/>
              </a:gs>
              <a:gs pos="100000">
                <a:srgbClr val="FF1C60">
                  <a:alpha val="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9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6" name="矩形 3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40630CEB-1D22-4F42-8ADD-9E5D174EE104}"/>
              </a:ext>
            </a:extLst>
          </p:cNvPr>
          <p:cNvSpPr/>
          <p:nvPr/>
        </p:nvSpPr>
        <p:spPr>
          <a:xfrm rot="10800000" flipV="1">
            <a:off x="18186518" y="3012569"/>
            <a:ext cx="3413007" cy="1730882"/>
          </a:xfrm>
          <a:prstGeom prst="rect">
            <a:avLst/>
          </a:prstGeom>
          <a:gradFill>
            <a:gsLst>
              <a:gs pos="0">
                <a:srgbClr val="FF1C60"/>
              </a:gs>
              <a:gs pos="100000">
                <a:srgbClr val="FF1C60">
                  <a:alpha val="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9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58E9B634-FCE3-4A84-BF8D-676524795B85}"/>
              </a:ext>
            </a:extLst>
          </p:cNvPr>
          <p:cNvGrpSpPr/>
          <p:nvPr/>
        </p:nvGrpSpPr>
        <p:grpSpPr>
          <a:xfrm>
            <a:off x="5431960" y="2357569"/>
            <a:ext cx="13079063" cy="4298619"/>
            <a:chOff x="5431960" y="2357569"/>
            <a:chExt cx="13079063" cy="4298619"/>
          </a:xfrm>
        </p:grpSpPr>
        <p:sp>
          <p:nvSpPr>
            <p:cNvPr id="19" name="矩形 1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E3FCCD6-5CB6-4637-8CB6-18F6182D6429}"/>
                </a:ext>
              </a:extLst>
            </p:cNvPr>
            <p:cNvSpPr/>
            <p:nvPr/>
          </p:nvSpPr>
          <p:spPr>
            <a:xfrm>
              <a:off x="6509484" y="2357569"/>
              <a:ext cx="8580557" cy="5810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50000"/>
                </a:lnSpc>
                <a:defRPr/>
              </a:pPr>
              <a:r>
                <a:rPr lang="zh-CN" altLang="en-US" sz="2400" dirty="0">
                  <a:solidFill>
                    <a:prstClr val="white"/>
                  </a:solidFill>
                  <a:cs typeface="+mn-ea"/>
                  <a:sym typeface="+mn-lt"/>
                </a:rPr>
                <a:t>Enter your text here, or copy and paste your text here</a:t>
              </a:r>
            </a:p>
          </p:txBody>
        </p:sp>
        <p:sp>
          <p:nvSpPr>
            <p:cNvPr id="20" name="矩形 1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93BAA27-7832-4B8F-9433-8366CEF7FFB1}"/>
                </a:ext>
              </a:extLst>
            </p:cNvPr>
            <p:cNvSpPr/>
            <p:nvPr/>
          </p:nvSpPr>
          <p:spPr>
            <a:xfrm>
              <a:off x="7811460" y="6319493"/>
              <a:ext cx="6559374" cy="3366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50000"/>
                </a:lnSpc>
                <a:defRPr/>
              </a:pPr>
              <a:r>
                <a:rPr lang="zh-CN" altLang="en-US" sz="1200" dirty="0">
                  <a:solidFill>
                    <a:prstClr val="white"/>
                  </a:solidFill>
                  <a:cs typeface="+mn-ea"/>
                  <a:sym typeface="+mn-lt"/>
                </a:rPr>
                <a:t>Enter your text here, or copy and paste your text here</a:t>
              </a:r>
            </a:p>
          </p:txBody>
        </p:sp>
        <p:sp>
          <p:nvSpPr>
            <p:cNvPr id="21" name="矩形 2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392D848-13B7-460D-AE74-2690A0748F10}"/>
                </a:ext>
              </a:extLst>
            </p:cNvPr>
            <p:cNvSpPr/>
            <p:nvPr/>
          </p:nvSpPr>
          <p:spPr>
            <a:xfrm>
              <a:off x="5431960" y="3018087"/>
              <a:ext cx="13079063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59937"/>
              <a:r>
                <a:rPr lang="zh-CN" altLang="en-US" sz="7200" dirty="0">
                  <a:solidFill>
                    <a:prstClr val="white"/>
                  </a:solidFill>
                  <a:cs typeface="+mn-ea"/>
                  <a:sym typeface="+mn-lt"/>
                </a:rPr>
                <a:t>The value of the template content</a:t>
              </a:r>
              <a:r>
                <a:rPr lang="zh-CN" altLang="en-US" sz="6929" dirty="0">
                  <a:solidFill>
                    <a:prstClr val="white"/>
                  </a:solidFill>
                  <a:cs typeface="+mn-ea"/>
                  <a:sym typeface="+mn-lt"/>
                </a:rPr>
                <a:t>Up</a:t>
              </a:r>
              <a:r>
                <a:rPr lang="en-US" altLang="zh-CN" sz="6929" dirty="0">
                  <a:solidFill>
                    <a:prstClr val="white"/>
                  </a:solidFill>
                  <a:cs typeface="+mn-ea"/>
                  <a:sym typeface="+mn-lt"/>
                </a:rPr>
                <a:t>25.5</a:t>
              </a:r>
              <a:r>
                <a:rPr lang="zh-CN" altLang="en-US" sz="6929" dirty="0">
                  <a:solidFill>
                    <a:prstClr val="white"/>
                  </a:solidFill>
                  <a:cs typeface="+mn-ea"/>
                  <a:sym typeface="+mn-lt"/>
                </a:rPr>
                <a:t>billion yuan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3055507"/>
      </p:ext>
    </p:extLst>
  </p:cSld>
  <p:clrMapOvr>
    <a:masterClrMapping/>
  </p:clrMapOvr>
  <p:transition spd="slow" advClick="0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03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组合 9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88B33AD9-F1F4-45CD-89D5-0B41B9B491EE}"/>
              </a:ext>
            </a:extLst>
          </p:cNvPr>
          <p:cNvGrpSpPr/>
          <p:nvPr/>
        </p:nvGrpSpPr>
        <p:grpSpPr>
          <a:xfrm>
            <a:off x="1022208" y="677246"/>
            <a:ext cx="3181428" cy="279361"/>
            <a:chOff x="17400" y="119876"/>
            <a:chExt cx="6661247" cy="584925"/>
          </a:xfrm>
        </p:grpSpPr>
        <p:sp>
          <p:nvSpPr>
            <p:cNvPr id="100" name="矩形 99">
              <a:extLst>
                <a:ext uri="{FF2B5EF4-FFF2-40B4-BE49-F238E27FC236}">
                  <a16:creationId xmlns:a16="http://schemas.microsoft.com/office/drawing/2014/main" id="{6CD3E674-DD7D-4060-A137-E8722EA31419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1" name="矩形 100">
              <a:extLst>
                <a:ext uri="{FF2B5EF4-FFF2-40B4-BE49-F238E27FC236}">
                  <a16:creationId xmlns:a16="http://schemas.microsoft.com/office/drawing/2014/main" id="{8D05A51D-77EB-47E5-9FA8-370C4FB1880E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2" name="矩形 101">
              <a:extLst>
                <a:ext uri="{FF2B5EF4-FFF2-40B4-BE49-F238E27FC236}">
                  <a16:creationId xmlns:a16="http://schemas.microsoft.com/office/drawing/2014/main" id="{308077B3-4667-4D0F-B8B9-604AB8779CAB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3" name="矩形 102">
              <a:extLst>
                <a:ext uri="{FF2B5EF4-FFF2-40B4-BE49-F238E27FC236}">
                  <a16:creationId xmlns:a16="http://schemas.microsoft.com/office/drawing/2014/main" id="{B25C5679-1746-4FBD-B83F-2E9F1433EDAA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09" name="组合 10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B6442D33-A805-4863-8504-ADBEE3672465}"/>
              </a:ext>
            </a:extLst>
          </p:cNvPr>
          <p:cNvGrpSpPr/>
          <p:nvPr/>
        </p:nvGrpSpPr>
        <p:grpSpPr>
          <a:xfrm flipH="1">
            <a:off x="17746879" y="6220995"/>
            <a:ext cx="3181428" cy="399624"/>
            <a:chOff x="17400" y="119876"/>
            <a:chExt cx="6661247" cy="584925"/>
          </a:xfrm>
        </p:grpSpPr>
        <p:sp>
          <p:nvSpPr>
            <p:cNvPr id="110" name="矩形 109">
              <a:extLst>
                <a:ext uri="{FF2B5EF4-FFF2-40B4-BE49-F238E27FC236}">
                  <a16:creationId xmlns:a16="http://schemas.microsoft.com/office/drawing/2014/main" id="{12AEAC93-4209-4AE0-BE30-F0BD4C8372A7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1" name="矩形 110">
              <a:extLst>
                <a:ext uri="{FF2B5EF4-FFF2-40B4-BE49-F238E27FC236}">
                  <a16:creationId xmlns:a16="http://schemas.microsoft.com/office/drawing/2014/main" id="{3EA7E2A5-4DF6-4220-94E6-A64290B797DD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2" name="矩形 111">
              <a:extLst>
                <a:ext uri="{FF2B5EF4-FFF2-40B4-BE49-F238E27FC236}">
                  <a16:creationId xmlns:a16="http://schemas.microsoft.com/office/drawing/2014/main" id="{7BF3069B-B875-4B58-9CE5-AA6D3EFC5665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5" name="矩形 144">
              <a:extLst>
                <a:ext uri="{FF2B5EF4-FFF2-40B4-BE49-F238E27FC236}">
                  <a16:creationId xmlns:a16="http://schemas.microsoft.com/office/drawing/2014/main" id="{2984654E-5A80-409A-97EF-AEF018B3FDF3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16E0C50D-B693-4C20-B502-F53BAEE8C497}"/>
              </a:ext>
            </a:extLst>
          </p:cNvPr>
          <p:cNvGrpSpPr/>
          <p:nvPr/>
        </p:nvGrpSpPr>
        <p:grpSpPr>
          <a:xfrm>
            <a:off x="10397606" y="2400594"/>
            <a:ext cx="10208490" cy="2847420"/>
            <a:chOff x="5644123" y="1999338"/>
            <a:chExt cx="10208490" cy="2847420"/>
          </a:xfrm>
        </p:grpSpPr>
        <p:sp>
          <p:nvSpPr>
            <p:cNvPr id="67" name="矩形 6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107502FE-83B2-4161-BBB7-BE3536717F46}"/>
                </a:ext>
              </a:extLst>
            </p:cNvPr>
            <p:cNvSpPr/>
            <p:nvPr/>
          </p:nvSpPr>
          <p:spPr>
            <a:xfrm>
              <a:off x="5649386" y="1999338"/>
              <a:ext cx="1394934" cy="3831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59937"/>
              <a:r>
                <a:rPr lang="zh-CN" altLang="en-US" sz="1890" dirty="0">
                  <a:solidFill>
                    <a:prstClr val="white"/>
                  </a:solidFill>
                  <a:cs typeface="+mn-ea"/>
                  <a:sym typeface="+mn-lt"/>
                </a:rPr>
                <a:t>age distribution:</a:t>
              </a:r>
              <a:endParaRPr lang="en-US" altLang="zh-CN" sz="189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aphicFrame>
          <p:nvGraphicFramePr>
            <p:cNvPr id="71" name="图表 7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341F400-CE6C-4154-BC36-91D0650BD1F7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868627693"/>
                </p:ext>
              </p:extLst>
            </p:nvPr>
          </p:nvGraphicFramePr>
          <p:xfrm>
            <a:off x="5644123" y="2575864"/>
            <a:ext cx="4719549" cy="227089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72" name="矩形 7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2A36FBE-2082-4DB7-AF89-FFBA3D887D92}"/>
                </a:ext>
              </a:extLst>
            </p:cNvPr>
            <p:cNvSpPr/>
            <p:nvPr/>
          </p:nvSpPr>
          <p:spPr>
            <a:xfrm>
              <a:off x="11075534" y="1999338"/>
              <a:ext cx="1394934" cy="3831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59937"/>
              <a:r>
                <a:rPr lang="zh-CN" altLang="en-US" sz="1890" dirty="0">
                  <a:solidFill>
                    <a:prstClr val="white"/>
                  </a:solidFill>
                  <a:cs typeface="+mn-ea"/>
                  <a:sym typeface="+mn-lt"/>
                </a:rPr>
                <a:t>Gender distribution:</a:t>
              </a:r>
              <a:endParaRPr lang="en-US" altLang="zh-CN" sz="189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pic>
          <p:nvPicPr>
            <p:cNvPr id="73" name="图片 7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AF435F15-6846-41A3-AE9E-F94562BA655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68245" y="2711406"/>
              <a:ext cx="691046" cy="691046"/>
            </a:xfrm>
            <a:prstGeom prst="rect">
              <a:avLst/>
            </a:prstGeom>
          </p:spPr>
        </p:pic>
        <p:pic>
          <p:nvPicPr>
            <p:cNvPr id="74" name="图片 7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13FAB6D-1597-40D0-8BCC-5D77F55AE75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91864" y="4037439"/>
              <a:ext cx="643808" cy="643808"/>
            </a:xfrm>
            <a:prstGeom prst="rect">
              <a:avLst/>
            </a:prstGeom>
          </p:spPr>
        </p:pic>
        <p:sp>
          <p:nvSpPr>
            <p:cNvPr id="75" name="矩形 7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122F631-1E75-449A-B3A8-1D9171755D5B}"/>
                </a:ext>
              </a:extLst>
            </p:cNvPr>
            <p:cNvSpPr/>
            <p:nvPr/>
          </p:nvSpPr>
          <p:spPr>
            <a:xfrm>
              <a:off x="12052976" y="2711406"/>
              <a:ext cx="3799637" cy="571057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599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6" name="矩形 7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BDADCC88-4A73-4894-8695-45D7FC476A98}"/>
                </a:ext>
              </a:extLst>
            </p:cNvPr>
            <p:cNvSpPr/>
            <p:nvPr/>
          </p:nvSpPr>
          <p:spPr>
            <a:xfrm>
              <a:off x="12052976" y="2711406"/>
              <a:ext cx="2159794" cy="571057"/>
            </a:xfrm>
            <a:prstGeom prst="rect">
              <a:avLst/>
            </a:prstGeom>
            <a:gradFill flip="none" rotWithShape="1"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599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7" name="矩形 7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328033FB-F60E-417F-A3EC-F6063C8E1A31}"/>
                </a:ext>
              </a:extLst>
            </p:cNvPr>
            <p:cNvSpPr/>
            <p:nvPr/>
          </p:nvSpPr>
          <p:spPr>
            <a:xfrm>
              <a:off x="12052976" y="4110190"/>
              <a:ext cx="3799637" cy="571057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599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8" name="矩形 7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7AD3698-267F-4713-8D6F-76FE840E648D}"/>
                </a:ext>
              </a:extLst>
            </p:cNvPr>
            <p:cNvSpPr/>
            <p:nvPr/>
          </p:nvSpPr>
          <p:spPr>
            <a:xfrm>
              <a:off x="12052976" y="4110190"/>
              <a:ext cx="1426530" cy="571057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1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599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9" name="矩形 7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0DDF275-BCD1-4BB1-8B56-C0BE05307F86}"/>
                </a:ext>
              </a:extLst>
            </p:cNvPr>
            <p:cNvSpPr/>
            <p:nvPr/>
          </p:nvSpPr>
          <p:spPr>
            <a:xfrm>
              <a:off x="14229849" y="2803078"/>
              <a:ext cx="686406" cy="3831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59937"/>
              <a:r>
                <a:rPr lang="en-US" altLang="zh-CN" sz="1890" dirty="0">
                  <a:solidFill>
                    <a:prstClr val="white"/>
                  </a:solidFill>
                  <a:cs typeface="+mn-ea"/>
                  <a:sym typeface="+mn-lt"/>
                </a:rPr>
                <a:t>52%</a:t>
              </a:r>
            </a:p>
          </p:txBody>
        </p:sp>
        <p:sp>
          <p:nvSpPr>
            <p:cNvPr id="97" name="矩形 9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0553FB2-6B4E-41EA-B652-127F3592814E}"/>
                </a:ext>
              </a:extLst>
            </p:cNvPr>
            <p:cNvSpPr/>
            <p:nvPr/>
          </p:nvSpPr>
          <p:spPr>
            <a:xfrm>
              <a:off x="13480054" y="4235705"/>
              <a:ext cx="686406" cy="3831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59937"/>
              <a:r>
                <a:rPr lang="en-US" altLang="zh-CN" sz="1890" dirty="0">
                  <a:solidFill>
                    <a:prstClr val="white"/>
                  </a:solidFill>
                  <a:cs typeface="+mn-ea"/>
                  <a:sym typeface="+mn-lt"/>
                </a:rPr>
                <a:t>32%</a:t>
              </a:r>
            </a:p>
          </p:txBody>
        </p:sp>
      </p:grpSp>
      <p:sp>
        <p:nvSpPr>
          <p:cNvPr id="98" name="文本框 97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FAD4104D-FE02-4E05-A666-787158BD2A6F}"/>
              </a:ext>
            </a:extLst>
          </p:cNvPr>
          <p:cNvSpPr txBox="1"/>
          <p:nvPr/>
        </p:nvSpPr>
        <p:spPr>
          <a:xfrm>
            <a:off x="1712214" y="3284173"/>
            <a:ext cx="9087548" cy="964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66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Add the headline here</a:t>
            </a:r>
            <a:endParaRPr kumimoji="0" lang="en-US" altLang="zh-CN" sz="5669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4" name="矩形 103">
            <a:extLst>
              <a:ext uri="{FF2B5EF4-FFF2-40B4-BE49-F238E27FC236}">
                <a16:creationId xmlns:a16="http://schemas.microsoft.com/office/drawing/2014/main" id="{861E3096-8D5C-4E92-8C18-3FA733016511}"/>
              </a:ext>
            </a:extLst>
          </p:cNvPr>
          <p:cNvSpPr/>
          <p:nvPr/>
        </p:nvSpPr>
        <p:spPr>
          <a:xfrm>
            <a:off x="1685675" y="4382392"/>
            <a:ext cx="7246269" cy="458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dirty="0">
                <a:solidFill>
                  <a:prstClr val="white"/>
                </a:solidFill>
                <a:cs typeface="+mn-ea"/>
                <a:sym typeface="+mn-lt"/>
              </a:rPr>
              <a:t>Enter your text here, or copy and paste your text here.</a:t>
            </a:r>
          </a:p>
        </p:txBody>
      </p:sp>
    </p:spTree>
    <p:extLst>
      <p:ext uri="{BB962C8B-B14F-4D97-AF65-F5344CB8AC3E}">
        <p14:creationId xmlns:p14="http://schemas.microsoft.com/office/powerpoint/2010/main" val="2913407043"/>
      </p:ext>
    </p:extLst>
  </p:cSld>
  <p:clrMapOvr>
    <a:masterClrMapping/>
  </p:clrMapOvr>
  <p:transition spd="slow" advClick="0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/>
      <p:bldP spid="10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03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组合 9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88B33AD9-F1F4-45CD-89D5-0B41B9B491EE}"/>
              </a:ext>
            </a:extLst>
          </p:cNvPr>
          <p:cNvGrpSpPr/>
          <p:nvPr/>
        </p:nvGrpSpPr>
        <p:grpSpPr>
          <a:xfrm>
            <a:off x="1022208" y="677246"/>
            <a:ext cx="3181428" cy="279361"/>
            <a:chOff x="17400" y="119876"/>
            <a:chExt cx="6661247" cy="584925"/>
          </a:xfrm>
        </p:grpSpPr>
        <p:sp>
          <p:nvSpPr>
            <p:cNvPr id="100" name="矩形 99">
              <a:extLst>
                <a:ext uri="{FF2B5EF4-FFF2-40B4-BE49-F238E27FC236}">
                  <a16:creationId xmlns:a16="http://schemas.microsoft.com/office/drawing/2014/main" id="{6CD3E674-DD7D-4060-A137-E8722EA31419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1" name="矩形 100">
              <a:extLst>
                <a:ext uri="{FF2B5EF4-FFF2-40B4-BE49-F238E27FC236}">
                  <a16:creationId xmlns:a16="http://schemas.microsoft.com/office/drawing/2014/main" id="{8D05A51D-77EB-47E5-9FA8-370C4FB1880E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2" name="矩形 101">
              <a:extLst>
                <a:ext uri="{FF2B5EF4-FFF2-40B4-BE49-F238E27FC236}">
                  <a16:creationId xmlns:a16="http://schemas.microsoft.com/office/drawing/2014/main" id="{308077B3-4667-4D0F-B8B9-604AB8779CAB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3" name="矩形 102">
              <a:extLst>
                <a:ext uri="{FF2B5EF4-FFF2-40B4-BE49-F238E27FC236}">
                  <a16:creationId xmlns:a16="http://schemas.microsoft.com/office/drawing/2014/main" id="{B25C5679-1746-4FBD-B83F-2E9F1433EDAA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09" name="组合 10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B6442D33-A805-4863-8504-ADBEE3672465}"/>
              </a:ext>
            </a:extLst>
          </p:cNvPr>
          <p:cNvGrpSpPr/>
          <p:nvPr/>
        </p:nvGrpSpPr>
        <p:grpSpPr>
          <a:xfrm flipH="1">
            <a:off x="17746879" y="6220995"/>
            <a:ext cx="3181428" cy="399624"/>
            <a:chOff x="17400" y="119876"/>
            <a:chExt cx="6661247" cy="584925"/>
          </a:xfrm>
        </p:grpSpPr>
        <p:sp>
          <p:nvSpPr>
            <p:cNvPr id="110" name="矩形 109">
              <a:extLst>
                <a:ext uri="{FF2B5EF4-FFF2-40B4-BE49-F238E27FC236}">
                  <a16:creationId xmlns:a16="http://schemas.microsoft.com/office/drawing/2014/main" id="{12AEAC93-4209-4AE0-BE30-F0BD4C8372A7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1" name="矩形 110">
              <a:extLst>
                <a:ext uri="{FF2B5EF4-FFF2-40B4-BE49-F238E27FC236}">
                  <a16:creationId xmlns:a16="http://schemas.microsoft.com/office/drawing/2014/main" id="{3EA7E2A5-4DF6-4220-94E6-A64290B797DD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2" name="矩形 111">
              <a:extLst>
                <a:ext uri="{FF2B5EF4-FFF2-40B4-BE49-F238E27FC236}">
                  <a16:creationId xmlns:a16="http://schemas.microsoft.com/office/drawing/2014/main" id="{7BF3069B-B875-4B58-9CE5-AA6D3EFC5665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5" name="矩形 144">
              <a:extLst>
                <a:ext uri="{FF2B5EF4-FFF2-40B4-BE49-F238E27FC236}">
                  <a16:creationId xmlns:a16="http://schemas.microsoft.com/office/drawing/2014/main" id="{2984654E-5A80-409A-97EF-AEF018B3FDF3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6" name="矩形 2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0E9C2C35-4E75-4148-AFC7-FD6E5DAE52D2}"/>
              </a:ext>
            </a:extLst>
          </p:cNvPr>
          <p:cNvSpPr/>
          <p:nvPr/>
        </p:nvSpPr>
        <p:spPr>
          <a:xfrm>
            <a:off x="7988955" y="650683"/>
            <a:ext cx="37753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59937">
              <a:defRPr/>
            </a:pPr>
            <a:r>
              <a:rPr lang="zh-CN" altLang="en-US" sz="4000" dirty="0">
                <a:solidFill>
                  <a:prstClr val="white"/>
                </a:solidFill>
                <a:cs typeface="+mn-ea"/>
                <a:sym typeface="+mn-lt"/>
              </a:rPr>
              <a:t>Add the headline here</a:t>
            </a:r>
            <a:endParaRPr lang="en-US" altLang="zh-CN" sz="40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aphicFrame>
        <p:nvGraphicFramePr>
          <p:cNvPr id="28" name="图表 2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3AAFF946-3D99-408F-86BF-A607A0D4A0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7667696"/>
              </p:ext>
            </p:extLst>
          </p:nvPr>
        </p:nvGraphicFramePr>
        <p:xfrm>
          <a:off x="8339997" y="1808715"/>
          <a:ext cx="4972858" cy="3315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" name="矩形 3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1E564099-04F6-4335-921E-DD72EA1E9BA1}"/>
              </a:ext>
            </a:extLst>
          </p:cNvPr>
          <p:cNvSpPr/>
          <p:nvPr/>
        </p:nvSpPr>
        <p:spPr>
          <a:xfrm>
            <a:off x="9876652" y="5410896"/>
            <a:ext cx="19800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59937"/>
            <a:r>
              <a:rPr lang="zh-CN" altLang="en-US" sz="2000" dirty="0">
                <a:solidFill>
                  <a:prstClr val="white"/>
                </a:solidFill>
                <a:cs typeface="+mn-ea"/>
                <a:sym typeface="+mn-lt"/>
              </a:rPr>
              <a:t>Add the headline here</a:t>
            </a:r>
            <a:endParaRPr lang="en-US" altLang="zh-CN" sz="20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7" name="yen_163080">
            <a:extLst>
              <a:ext uri="{FF2B5EF4-FFF2-40B4-BE49-F238E27FC236}">
                <a16:creationId xmlns:a16="http://schemas.microsoft.com/office/drawing/2014/main" id="{B1CCE20D-28D0-4F4A-B407-45E7C319F513}"/>
              </a:ext>
            </a:extLst>
          </p:cNvPr>
          <p:cNvSpPr>
            <a:spLocks noChangeAspect="1"/>
          </p:cNvSpPr>
          <p:nvPr/>
        </p:nvSpPr>
        <p:spPr bwMode="auto">
          <a:xfrm>
            <a:off x="6619398" y="3295807"/>
            <a:ext cx="609685" cy="608691"/>
          </a:xfrm>
          <a:custGeom>
            <a:avLst/>
            <a:gdLst>
              <a:gd name="connsiteX0" fmla="*/ 371530 w 606580"/>
              <a:gd name="connsiteY0" fmla="*/ 171857 h 605592"/>
              <a:gd name="connsiteX1" fmla="*/ 387836 w 606580"/>
              <a:gd name="connsiteY1" fmla="*/ 174765 h 605592"/>
              <a:gd name="connsiteX2" fmla="*/ 394335 w 606580"/>
              <a:gd name="connsiteY2" fmla="*/ 204702 h 605592"/>
              <a:gd name="connsiteX3" fmla="*/ 346613 w 606580"/>
              <a:gd name="connsiteY3" fmla="*/ 278573 h 605592"/>
              <a:gd name="connsiteX4" fmla="*/ 372795 w 606580"/>
              <a:gd name="connsiteY4" fmla="*/ 278573 h 605592"/>
              <a:gd name="connsiteX5" fmla="*/ 394428 w 606580"/>
              <a:gd name="connsiteY5" fmla="*/ 300262 h 605592"/>
              <a:gd name="connsiteX6" fmla="*/ 372795 w 606580"/>
              <a:gd name="connsiteY6" fmla="*/ 321858 h 605592"/>
              <a:gd name="connsiteX7" fmla="*/ 372795 w 606580"/>
              <a:gd name="connsiteY7" fmla="*/ 321950 h 605592"/>
              <a:gd name="connsiteX8" fmla="*/ 324888 w 606580"/>
              <a:gd name="connsiteY8" fmla="*/ 321950 h 605592"/>
              <a:gd name="connsiteX9" fmla="*/ 324888 w 606580"/>
              <a:gd name="connsiteY9" fmla="*/ 343083 h 605592"/>
              <a:gd name="connsiteX10" fmla="*/ 372609 w 606580"/>
              <a:gd name="connsiteY10" fmla="*/ 343083 h 605592"/>
              <a:gd name="connsiteX11" fmla="*/ 394335 w 606580"/>
              <a:gd name="connsiteY11" fmla="*/ 364771 h 605592"/>
              <a:gd name="connsiteX12" fmla="*/ 372609 w 606580"/>
              <a:gd name="connsiteY12" fmla="*/ 386367 h 605592"/>
              <a:gd name="connsiteX13" fmla="*/ 324888 w 606580"/>
              <a:gd name="connsiteY13" fmla="*/ 386367 h 605592"/>
              <a:gd name="connsiteX14" fmla="*/ 324888 w 606580"/>
              <a:gd name="connsiteY14" fmla="*/ 412783 h 605592"/>
              <a:gd name="connsiteX15" fmla="*/ 303162 w 606580"/>
              <a:gd name="connsiteY15" fmla="*/ 434471 h 605592"/>
              <a:gd name="connsiteX16" fmla="*/ 281530 w 606580"/>
              <a:gd name="connsiteY16" fmla="*/ 412783 h 605592"/>
              <a:gd name="connsiteX17" fmla="*/ 281530 w 606580"/>
              <a:gd name="connsiteY17" fmla="*/ 386367 h 605592"/>
              <a:gd name="connsiteX18" fmla="*/ 233715 w 606580"/>
              <a:gd name="connsiteY18" fmla="*/ 386367 h 605592"/>
              <a:gd name="connsiteX19" fmla="*/ 212083 w 606580"/>
              <a:gd name="connsiteY19" fmla="*/ 364771 h 605592"/>
              <a:gd name="connsiteX20" fmla="*/ 233715 w 606580"/>
              <a:gd name="connsiteY20" fmla="*/ 343083 h 605592"/>
              <a:gd name="connsiteX21" fmla="*/ 281530 w 606580"/>
              <a:gd name="connsiteY21" fmla="*/ 343083 h 605592"/>
              <a:gd name="connsiteX22" fmla="*/ 281530 w 606580"/>
              <a:gd name="connsiteY22" fmla="*/ 321950 h 605592"/>
              <a:gd name="connsiteX23" fmla="*/ 233715 w 606580"/>
              <a:gd name="connsiteY23" fmla="*/ 321950 h 605592"/>
              <a:gd name="connsiteX24" fmla="*/ 212083 w 606580"/>
              <a:gd name="connsiteY24" fmla="*/ 300354 h 605592"/>
              <a:gd name="connsiteX25" fmla="*/ 233715 w 606580"/>
              <a:gd name="connsiteY25" fmla="*/ 278758 h 605592"/>
              <a:gd name="connsiteX26" fmla="*/ 259990 w 606580"/>
              <a:gd name="connsiteY26" fmla="*/ 278758 h 605592"/>
              <a:gd name="connsiteX27" fmla="*/ 212361 w 606580"/>
              <a:gd name="connsiteY27" fmla="*/ 204795 h 605592"/>
              <a:gd name="connsiteX28" fmla="*/ 218767 w 606580"/>
              <a:gd name="connsiteY28" fmla="*/ 174950 h 605592"/>
              <a:gd name="connsiteX29" fmla="*/ 248756 w 606580"/>
              <a:gd name="connsiteY29" fmla="*/ 181345 h 605592"/>
              <a:gd name="connsiteX30" fmla="*/ 303348 w 606580"/>
              <a:gd name="connsiteY30" fmla="*/ 265875 h 605592"/>
              <a:gd name="connsiteX31" fmla="*/ 357940 w 606580"/>
              <a:gd name="connsiteY31" fmla="*/ 181253 h 605592"/>
              <a:gd name="connsiteX32" fmla="*/ 371530 w 606580"/>
              <a:gd name="connsiteY32" fmla="*/ 171857 h 605592"/>
              <a:gd name="connsiteX33" fmla="*/ 303337 w 606580"/>
              <a:gd name="connsiteY33" fmla="*/ 50334 h 605592"/>
              <a:gd name="connsiteX34" fmla="*/ 50417 w 606580"/>
              <a:gd name="connsiteY34" fmla="*/ 302843 h 605592"/>
              <a:gd name="connsiteX35" fmla="*/ 303337 w 606580"/>
              <a:gd name="connsiteY35" fmla="*/ 555350 h 605592"/>
              <a:gd name="connsiteX36" fmla="*/ 556256 w 606580"/>
              <a:gd name="connsiteY36" fmla="*/ 302843 h 605592"/>
              <a:gd name="connsiteX37" fmla="*/ 303337 w 606580"/>
              <a:gd name="connsiteY37" fmla="*/ 50334 h 605592"/>
              <a:gd name="connsiteX38" fmla="*/ 303337 w 606580"/>
              <a:gd name="connsiteY38" fmla="*/ 0 h 605592"/>
              <a:gd name="connsiteX39" fmla="*/ 606580 w 606580"/>
              <a:gd name="connsiteY39" fmla="*/ 302843 h 605592"/>
              <a:gd name="connsiteX40" fmla="*/ 303337 w 606580"/>
              <a:gd name="connsiteY40" fmla="*/ 605592 h 605592"/>
              <a:gd name="connsiteX41" fmla="*/ 0 w 606580"/>
              <a:gd name="connsiteY41" fmla="*/ 302843 h 605592"/>
              <a:gd name="connsiteX42" fmla="*/ 303337 w 606580"/>
              <a:gd name="connsiteY42" fmla="*/ 0 h 605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606580" h="605592">
                <a:moveTo>
                  <a:pt x="371530" y="171857"/>
                </a:moveTo>
                <a:cubicBezTo>
                  <a:pt x="376950" y="170687"/>
                  <a:pt x="382822" y="171567"/>
                  <a:pt x="387836" y="174765"/>
                </a:cubicBezTo>
                <a:cubicBezTo>
                  <a:pt x="397863" y="181253"/>
                  <a:pt x="400741" y="194692"/>
                  <a:pt x="394335" y="204702"/>
                </a:cubicBezTo>
                <a:lnTo>
                  <a:pt x="346613" y="278573"/>
                </a:lnTo>
                <a:lnTo>
                  <a:pt x="372795" y="278573"/>
                </a:lnTo>
                <a:cubicBezTo>
                  <a:pt x="384772" y="278573"/>
                  <a:pt x="394428" y="288212"/>
                  <a:pt x="394428" y="300262"/>
                </a:cubicBezTo>
                <a:cubicBezTo>
                  <a:pt x="394428" y="312218"/>
                  <a:pt x="384772" y="321858"/>
                  <a:pt x="372795" y="321858"/>
                </a:cubicBezTo>
                <a:lnTo>
                  <a:pt x="372795" y="321950"/>
                </a:lnTo>
                <a:lnTo>
                  <a:pt x="324888" y="321950"/>
                </a:lnTo>
                <a:lnTo>
                  <a:pt x="324888" y="343083"/>
                </a:lnTo>
                <a:lnTo>
                  <a:pt x="372609" y="343083"/>
                </a:lnTo>
                <a:cubicBezTo>
                  <a:pt x="384679" y="343083"/>
                  <a:pt x="394335" y="352722"/>
                  <a:pt x="394335" y="364771"/>
                </a:cubicBezTo>
                <a:cubicBezTo>
                  <a:pt x="394335" y="376728"/>
                  <a:pt x="384679" y="386367"/>
                  <a:pt x="372609" y="386367"/>
                </a:cubicBezTo>
                <a:lnTo>
                  <a:pt x="324888" y="386367"/>
                </a:lnTo>
                <a:lnTo>
                  <a:pt x="324888" y="412783"/>
                </a:lnTo>
                <a:cubicBezTo>
                  <a:pt x="324888" y="424832"/>
                  <a:pt x="315232" y="434471"/>
                  <a:pt x="303162" y="434471"/>
                </a:cubicBezTo>
                <a:cubicBezTo>
                  <a:pt x="291185" y="434471"/>
                  <a:pt x="281530" y="424832"/>
                  <a:pt x="281530" y="412783"/>
                </a:cubicBezTo>
                <a:lnTo>
                  <a:pt x="281530" y="386367"/>
                </a:lnTo>
                <a:lnTo>
                  <a:pt x="233715" y="386367"/>
                </a:lnTo>
                <a:cubicBezTo>
                  <a:pt x="221738" y="386367"/>
                  <a:pt x="212083" y="376728"/>
                  <a:pt x="212083" y="364771"/>
                </a:cubicBezTo>
                <a:cubicBezTo>
                  <a:pt x="212083" y="352722"/>
                  <a:pt x="221738" y="343083"/>
                  <a:pt x="233715" y="343083"/>
                </a:cubicBezTo>
                <a:lnTo>
                  <a:pt x="281530" y="343083"/>
                </a:lnTo>
                <a:lnTo>
                  <a:pt x="281530" y="321950"/>
                </a:lnTo>
                <a:lnTo>
                  <a:pt x="233715" y="321950"/>
                </a:lnTo>
                <a:cubicBezTo>
                  <a:pt x="221738" y="321950"/>
                  <a:pt x="212083" y="312311"/>
                  <a:pt x="212083" y="300354"/>
                </a:cubicBezTo>
                <a:cubicBezTo>
                  <a:pt x="212083" y="288398"/>
                  <a:pt x="221738" y="278758"/>
                  <a:pt x="233715" y="278758"/>
                </a:cubicBezTo>
                <a:lnTo>
                  <a:pt x="259990" y="278758"/>
                </a:lnTo>
                <a:lnTo>
                  <a:pt x="212361" y="204795"/>
                </a:lnTo>
                <a:cubicBezTo>
                  <a:pt x="205769" y="194785"/>
                  <a:pt x="208740" y="181345"/>
                  <a:pt x="218767" y="174950"/>
                </a:cubicBezTo>
                <a:cubicBezTo>
                  <a:pt x="228794" y="168369"/>
                  <a:pt x="242257" y="171335"/>
                  <a:pt x="248756" y="181345"/>
                </a:cubicBezTo>
                <a:lnTo>
                  <a:pt x="303348" y="265875"/>
                </a:lnTo>
                <a:lnTo>
                  <a:pt x="357940" y="181253"/>
                </a:lnTo>
                <a:cubicBezTo>
                  <a:pt x="361143" y="176248"/>
                  <a:pt x="366110" y="173027"/>
                  <a:pt x="371530" y="171857"/>
                </a:cubicBezTo>
                <a:close/>
                <a:moveTo>
                  <a:pt x="303337" y="50334"/>
                </a:moveTo>
                <a:cubicBezTo>
                  <a:pt x="163878" y="50334"/>
                  <a:pt x="50417" y="163611"/>
                  <a:pt x="50417" y="302843"/>
                </a:cubicBezTo>
                <a:cubicBezTo>
                  <a:pt x="50417" y="441981"/>
                  <a:pt x="163878" y="555350"/>
                  <a:pt x="303337" y="555350"/>
                </a:cubicBezTo>
                <a:cubicBezTo>
                  <a:pt x="442702" y="555350"/>
                  <a:pt x="556256" y="441981"/>
                  <a:pt x="556256" y="302843"/>
                </a:cubicBezTo>
                <a:cubicBezTo>
                  <a:pt x="556256" y="163611"/>
                  <a:pt x="442702" y="50334"/>
                  <a:pt x="303337" y="50334"/>
                </a:cubicBezTo>
                <a:close/>
                <a:moveTo>
                  <a:pt x="303337" y="0"/>
                </a:moveTo>
                <a:cubicBezTo>
                  <a:pt x="471021" y="0"/>
                  <a:pt x="606580" y="135338"/>
                  <a:pt x="606580" y="302843"/>
                </a:cubicBezTo>
                <a:cubicBezTo>
                  <a:pt x="606580" y="470254"/>
                  <a:pt x="471021" y="605592"/>
                  <a:pt x="303337" y="605592"/>
                </a:cubicBezTo>
                <a:cubicBezTo>
                  <a:pt x="135559" y="605592"/>
                  <a:pt x="0" y="470254"/>
                  <a:pt x="0" y="302843"/>
                </a:cubicBezTo>
                <a:cubicBezTo>
                  <a:pt x="0" y="135338"/>
                  <a:pt x="135559" y="0"/>
                  <a:pt x="303337" y="0"/>
                </a:cubicBezTo>
                <a:close/>
              </a:path>
            </a:pathLst>
          </a:custGeom>
          <a:solidFill>
            <a:srgbClr val="FF1C6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shop_346547">
            <a:extLst>
              <a:ext uri="{FF2B5EF4-FFF2-40B4-BE49-F238E27FC236}">
                <a16:creationId xmlns:a16="http://schemas.microsoft.com/office/drawing/2014/main" id="{3DBDFB0B-0469-41A0-B8C6-1AF88B469DFD}"/>
              </a:ext>
            </a:extLst>
          </p:cNvPr>
          <p:cNvSpPr>
            <a:spLocks noChangeAspect="1"/>
          </p:cNvSpPr>
          <p:nvPr/>
        </p:nvSpPr>
        <p:spPr bwMode="auto">
          <a:xfrm>
            <a:off x="10561825" y="3272588"/>
            <a:ext cx="609685" cy="609532"/>
          </a:xfrm>
          <a:custGeom>
            <a:avLst/>
            <a:gdLst>
              <a:gd name="connsiteX0" fmla="*/ 339625 w 606239"/>
              <a:gd name="connsiteY0" fmla="*/ 410867 h 606087"/>
              <a:gd name="connsiteX1" fmla="*/ 339625 w 606239"/>
              <a:gd name="connsiteY1" fmla="*/ 511555 h 606087"/>
              <a:gd name="connsiteX2" fmla="*/ 486677 w 606239"/>
              <a:gd name="connsiteY2" fmla="*/ 511555 h 606087"/>
              <a:gd name="connsiteX3" fmla="*/ 486677 w 606239"/>
              <a:gd name="connsiteY3" fmla="*/ 410867 h 606087"/>
              <a:gd name="connsiteX4" fmla="*/ 117843 w 606239"/>
              <a:gd name="connsiteY4" fmla="*/ 298351 h 606087"/>
              <a:gd name="connsiteX5" fmla="*/ 179572 w 606239"/>
              <a:gd name="connsiteY5" fmla="*/ 324124 h 606087"/>
              <a:gd name="connsiteX6" fmla="*/ 241302 w 606239"/>
              <a:gd name="connsiteY6" fmla="*/ 298351 h 606087"/>
              <a:gd name="connsiteX7" fmla="*/ 303127 w 606239"/>
              <a:gd name="connsiteY7" fmla="*/ 324124 h 606087"/>
              <a:gd name="connsiteX8" fmla="*/ 364856 w 606239"/>
              <a:gd name="connsiteY8" fmla="*/ 298351 h 606087"/>
              <a:gd name="connsiteX9" fmla="*/ 426585 w 606239"/>
              <a:gd name="connsiteY9" fmla="*/ 324124 h 606087"/>
              <a:gd name="connsiteX10" fmla="*/ 488411 w 606239"/>
              <a:gd name="connsiteY10" fmla="*/ 298351 h 606087"/>
              <a:gd name="connsiteX11" fmla="*/ 550140 w 606239"/>
              <a:gd name="connsiteY11" fmla="*/ 324124 h 606087"/>
              <a:gd name="connsiteX12" fmla="*/ 559385 w 606239"/>
              <a:gd name="connsiteY12" fmla="*/ 323547 h 606087"/>
              <a:gd name="connsiteX13" fmla="*/ 559385 w 606239"/>
              <a:gd name="connsiteY13" fmla="*/ 606087 h 606087"/>
              <a:gd name="connsiteX14" fmla="*/ 269518 w 606239"/>
              <a:gd name="connsiteY14" fmla="*/ 606087 h 606087"/>
              <a:gd name="connsiteX15" fmla="*/ 269518 w 606239"/>
              <a:gd name="connsiteY15" fmla="*/ 410867 h 606087"/>
              <a:gd name="connsiteX16" fmla="*/ 123525 w 606239"/>
              <a:gd name="connsiteY16" fmla="*/ 410867 h 606087"/>
              <a:gd name="connsiteX17" fmla="*/ 123525 w 606239"/>
              <a:gd name="connsiteY17" fmla="*/ 606087 h 606087"/>
              <a:gd name="connsiteX18" fmla="*/ 46869 w 606239"/>
              <a:gd name="connsiteY18" fmla="*/ 606087 h 606087"/>
              <a:gd name="connsiteX19" fmla="*/ 46869 w 606239"/>
              <a:gd name="connsiteY19" fmla="*/ 323547 h 606087"/>
              <a:gd name="connsiteX20" fmla="*/ 56018 w 606239"/>
              <a:gd name="connsiteY20" fmla="*/ 324124 h 606087"/>
              <a:gd name="connsiteX21" fmla="*/ 117843 w 606239"/>
              <a:gd name="connsiteY21" fmla="*/ 298351 h 606087"/>
              <a:gd name="connsiteX22" fmla="*/ 194887 w 606239"/>
              <a:gd name="connsiteY22" fmla="*/ 0 h 606087"/>
              <a:gd name="connsiteX23" fmla="*/ 411297 w 606239"/>
              <a:gd name="connsiteY23" fmla="*/ 0 h 606087"/>
              <a:gd name="connsiteX24" fmla="*/ 411297 w 606239"/>
              <a:gd name="connsiteY24" fmla="*/ 55101 h 606087"/>
              <a:gd name="connsiteX25" fmla="*/ 509053 w 606239"/>
              <a:gd name="connsiteY25" fmla="*/ 55101 h 606087"/>
              <a:gd name="connsiteX26" fmla="*/ 599489 w 606239"/>
              <a:gd name="connsiteY26" fmla="*/ 213287 h 606087"/>
              <a:gd name="connsiteX27" fmla="*/ 557401 w 606239"/>
              <a:gd name="connsiteY27" fmla="*/ 298390 h 606087"/>
              <a:gd name="connsiteX28" fmla="*/ 550178 w 606239"/>
              <a:gd name="connsiteY28" fmla="*/ 298774 h 606087"/>
              <a:gd name="connsiteX29" fmla="*/ 488442 w 606239"/>
              <a:gd name="connsiteY29" fmla="*/ 237135 h 606087"/>
              <a:gd name="connsiteX30" fmla="*/ 426611 w 606239"/>
              <a:gd name="connsiteY30" fmla="*/ 298774 h 606087"/>
              <a:gd name="connsiteX31" fmla="*/ 364875 w 606239"/>
              <a:gd name="connsiteY31" fmla="*/ 237135 h 606087"/>
              <a:gd name="connsiteX32" fmla="*/ 303140 w 606239"/>
              <a:gd name="connsiteY32" fmla="*/ 298774 h 606087"/>
              <a:gd name="connsiteX33" fmla="*/ 241309 w 606239"/>
              <a:gd name="connsiteY33" fmla="*/ 237135 h 606087"/>
              <a:gd name="connsiteX34" fmla="*/ 179573 w 606239"/>
              <a:gd name="connsiteY34" fmla="*/ 298774 h 606087"/>
              <a:gd name="connsiteX35" fmla="*/ 117838 w 606239"/>
              <a:gd name="connsiteY35" fmla="*/ 237135 h 606087"/>
              <a:gd name="connsiteX36" fmla="*/ 56007 w 606239"/>
              <a:gd name="connsiteY36" fmla="*/ 298774 h 606087"/>
              <a:gd name="connsiteX37" fmla="*/ 48880 w 606239"/>
              <a:gd name="connsiteY37" fmla="*/ 298390 h 606087"/>
              <a:gd name="connsiteX38" fmla="*/ 6792 w 606239"/>
              <a:gd name="connsiteY38" fmla="*/ 213287 h 606087"/>
              <a:gd name="connsiteX39" fmla="*/ 97228 w 606239"/>
              <a:gd name="connsiteY39" fmla="*/ 55101 h 606087"/>
              <a:gd name="connsiteX40" fmla="*/ 194887 w 606239"/>
              <a:gd name="connsiteY40" fmla="*/ 55101 h 606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606239" h="606087">
                <a:moveTo>
                  <a:pt x="339625" y="410867"/>
                </a:moveTo>
                <a:lnTo>
                  <a:pt x="339625" y="511555"/>
                </a:lnTo>
                <a:lnTo>
                  <a:pt x="486677" y="511555"/>
                </a:lnTo>
                <a:lnTo>
                  <a:pt x="486677" y="410867"/>
                </a:lnTo>
                <a:close/>
                <a:moveTo>
                  <a:pt x="117843" y="298351"/>
                </a:moveTo>
                <a:cubicBezTo>
                  <a:pt x="133637" y="314315"/>
                  <a:pt x="155497" y="324124"/>
                  <a:pt x="179572" y="324124"/>
                </a:cubicBezTo>
                <a:cubicBezTo>
                  <a:pt x="203744" y="324124"/>
                  <a:pt x="225604" y="314315"/>
                  <a:pt x="241302" y="298351"/>
                </a:cubicBezTo>
                <a:cubicBezTo>
                  <a:pt x="257095" y="314315"/>
                  <a:pt x="278955" y="324124"/>
                  <a:pt x="303127" y="324124"/>
                </a:cubicBezTo>
                <a:cubicBezTo>
                  <a:pt x="327202" y="324124"/>
                  <a:pt x="349063" y="314315"/>
                  <a:pt x="364856" y="298351"/>
                </a:cubicBezTo>
                <a:cubicBezTo>
                  <a:pt x="380650" y="314315"/>
                  <a:pt x="402510" y="324124"/>
                  <a:pt x="426585" y="324124"/>
                </a:cubicBezTo>
                <a:cubicBezTo>
                  <a:pt x="450757" y="324124"/>
                  <a:pt x="472617" y="314315"/>
                  <a:pt x="488411" y="298351"/>
                </a:cubicBezTo>
                <a:cubicBezTo>
                  <a:pt x="504204" y="314315"/>
                  <a:pt x="526065" y="324124"/>
                  <a:pt x="550140" y="324124"/>
                </a:cubicBezTo>
                <a:cubicBezTo>
                  <a:pt x="553222" y="324124"/>
                  <a:pt x="556303" y="323932"/>
                  <a:pt x="559385" y="323547"/>
                </a:cubicBezTo>
                <a:lnTo>
                  <a:pt x="559385" y="606087"/>
                </a:lnTo>
                <a:lnTo>
                  <a:pt x="269518" y="606087"/>
                </a:lnTo>
                <a:lnTo>
                  <a:pt x="269518" y="410867"/>
                </a:lnTo>
                <a:lnTo>
                  <a:pt x="123525" y="410867"/>
                </a:lnTo>
                <a:lnTo>
                  <a:pt x="123525" y="606087"/>
                </a:lnTo>
                <a:lnTo>
                  <a:pt x="46869" y="606087"/>
                </a:lnTo>
                <a:lnTo>
                  <a:pt x="46869" y="323547"/>
                </a:lnTo>
                <a:cubicBezTo>
                  <a:pt x="49854" y="323932"/>
                  <a:pt x="52936" y="324124"/>
                  <a:pt x="56018" y="324124"/>
                </a:cubicBezTo>
                <a:cubicBezTo>
                  <a:pt x="80189" y="324124"/>
                  <a:pt x="102050" y="314315"/>
                  <a:pt x="117843" y="298351"/>
                </a:cubicBezTo>
                <a:close/>
                <a:moveTo>
                  <a:pt x="194887" y="0"/>
                </a:moveTo>
                <a:lnTo>
                  <a:pt x="411297" y="0"/>
                </a:lnTo>
                <a:lnTo>
                  <a:pt x="411297" y="55101"/>
                </a:lnTo>
                <a:lnTo>
                  <a:pt x="509053" y="55101"/>
                </a:lnTo>
                <a:lnTo>
                  <a:pt x="599489" y="213287"/>
                </a:lnTo>
                <a:cubicBezTo>
                  <a:pt x="617884" y="248578"/>
                  <a:pt x="596985" y="293774"/>
                  <a:pt x="557401" y="298390"/>
                </a:cubicBezTo>
                <a:cubicBezTo>
                  <a:pt x="554993" y="298678"/>
                  <a:pt x="552585" y="298774"/>
                  <a:pt x="550178" y="298774"/>
                </a:cubicBezTo>
                <a:cubicBezTo>
                  <a:pt x="516083" y="298774"/>
                  <a:pt x="488442" y="271176"/>
                  <a:pt x="488442" y="237135"/>
                </a:cubicBezTo>
                <a:cubicBezTo>
                  <a:pt x="488442" y="271176"/>
                  <a:pt x="460801" y="298774"/>
                  <a:pt x="426611" y="298774"/>
                </a:cubicBezTo>
                <a:cubicBezTo>
                  <a:pt x="392517" y="298774"/>
                  <a:pt x="364875" y="271176"/>
                  <a:pt x="364875" y="237135"/>
                </a:cubicBezTo>
                <a:cubicBezTo>
                  <a:pt x="364875" y="271176"/>
                  <a:pt x="337234" y="298774"/>
                  <a:pt x="303140" y="298774"/>
                </a:cubicBezTo>
                <a:cubicBezTo>
                  <a:pt x="269046" y="298774"/>
                  <a:pt x="241309" y="271176"/>
                  <a:pt x="241309" y="237135"/>
                </a:cubicBezTo>
                <a:cubicBezTo>
                  <a:pt x="241309" y="271176"/>
                  <a:pt x="213667" y="298774"/>
                  <a:pt x="179573" y="298774"/>
                </a:cubicBezTo>
                <a:cubicBezTo>
                  <a:pt x="145479" y="298774"/>
                  <a:pt x="117838" y="271176"/>
                  <a:pt x="117838" y="237135"/>
                </a:cubicBezTo>
                <a:cubicBezTo>
                  <a:pt x="117838" y="271176"/>
                  <a:pt x="90197" y="298774"/>
                  <a:pt x="56007" y="298774"/>
                </a:cubicBezTo>
                <a:cubicBezTo>
                  <a:pt x="53599" y="298774"/>
                  <a:pt x="51191" y="298678"/>
                  <a:pt x="48880" y="298390"/>
                </a:cubicBezTo>
                <a:cubicBezTo>
                  <a:pt x="9296" y="293774"/>
                  <a:pt x="-11700" y="248578"/>
                  <a:pt x="6792" y="213287"/>
                </a:cubicBezTo>
                <a:lnTo>
                  <a:pt x="97228" y="55101"/>
                </a:lnTo>
                <a:lnTo>
                  <a:pt x="194887" y="55101"/>
                </a:lnTo>
                <a:close/>
              </a:path>
            </a:pathLst>
          </a:custGeom>
          <a:solidFill>
            <a:srgbClr val="FF1C6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9" name="settings_100852">
            <a:extLst>
              <a:ext uri="{FF2B5EF4-FFF2-40B4-BE49-F238E27FC236}">
                <a16:creationId xmlns:a16="http://schemas.microsoft.com/office/drawing/2014/main" id="{57FD790B-1DC8-4C2B-821A-DE22FF3883A4}"/>
              </a:ext>
            </a:extLst>
          </p:cNvPr>
          <p:cNvSpPr>
            <a:spLocks noChangeAspect="1"/>
          </p:cNvSpPr>
          <p:nvPr/>
        </p:nvSpPr>
        <p:spPr bwMode="auto">
          <a:xfrm>
            <a:off x="14374791" y="3272511"/>
            <a:ext cx="609031" cy="609685"/>
          </a:xfrm>
          <a:custGeom>
            <a:avLst/>
            <a:gdLst>
              <a:gd name="connsiteX0" fmla="*/ 202089 w 606246"/>
              <a:gd name="connsiteY0" fmla="*/ 318618 h 606897"/>
              <a:gd name="connsiteX1" fmla="*/ 254652 w 606246"/>
              <a:gd name="connsiteY1" fmla="*/ 371258 h 606897"/>
              <a:gd name="connsiteX2" fmla="*/ 263361 w 606246"/>
              <a:gd name="connsiteY2" fmla="*/ 430576 h 606897"/>
              <a:gd name="connsiteX3" fmla="*/ 104738 w 606246"/>
              <a:gd name="connsiteY3" fmla="*/ 588963 h 606897"/>
              <a:gd name="connsiteX4" fmla="*/ 17962 w 606246"/>
              <a:gd name="connsiteY4" fmla="*/ 588963 h 606897"/>
              <a:gd name="connsiteX5" fmla="*/ 17962 w 606246"/>
              <a:gd name="connsiteY5" fmla="*/ 502471 h 606897"/>
              <a:gd name="connsiteX6" fmla="*/ 52359 w 606246"/>
              <a:gd name="connsiteY6" fmla="*/ 37008 h 606897"/>
              <a:gd name="connsiteX7" fmla="*/ 65227 w 606246"/>
              <a:gd name="connsiteY7" fmla="*/ 40676 h 606897"/>
              <a:gd name="connsiteX8" fmla="*/ 145001 w 606246"/>
              <a:gd name="connsiteY8" fmla="*/ 99371 h 606897"/>
              <a:gd name="connsiteX9" fmla="*/ 147334 w 606246"/>
              <a:gd name="connsiteY9" fmla="*/ 128563 h 606897"/>
              <a:gd name="connsiteX10" fmla="*/ 138159 w 606246"/>
              <a:gd name="connsiteY10" fmla="*/ 137725 h 606897"/>
              <a:gd name="connsiteX11" fmla="*/ 333785 w 606246"/>
              <a:gd name="connsiteY11" fmla="*/ 333065 h 606897"/>
              <a:gd name="connsiteX12" fmla="*/ 344826 w 606246"/>
              <a:gd name="connsiteY12" fmla="*/ 322195 h 606897"/>
              <a:gd name="connsiteX13" fmla="*/ 358511 w 606246"/>
              <a:gd name="connsiteY13" fmla="*/ 316450 h 606897"/>
              <a:gd name="connsiteX14" fmla="*/ 372040 w 606246"/>
              <a:gd name="connsiteY14" fmla="*/ 322195 h 606897"/>
              <a:gd name="connsiteX15" fmla="*/ 552582 w 606246"/>
              <a:gd name="connsiteY15" fmla="*/ 502473 h 606897"/>
              <a:gd name="connsiteX16" fmla="*/ 552582 w 606246"/>
              <a:gd name="connsiteY16" fmla="*/ 588963 h 606897"/>
              <a:gd name="connsiteX17" fmla="*/ 465965 w 606246"/>
              <a:gd name="connsiteY17" fmla="*/ 588963 h 606897"/>
              <a:gd name="connsiteX18" fmla="*/ 285423 w 606246"/>
              <a:gd name="connsiteY18" fmla="*/ 408685 h 606897"/>
              <a:gd name="connsiteX19" fmla="*/ 285423 w 606246"/>
              <a:gd name="connsiteY19" fmla="*/ 381512 h 606897"/>
              <a:gd name="connsiteX20" fmla="*/ 297242 w 606246"/>
              <a:gd name="connsiteY20" fmla="*/ 369710 h 606897"/>
              <a:gd name="connsiteX21" fmla="*/ 101460 w 606246"/>
              <a:gd name="connsiteY21" fmla="*/ 174215 h 606897"/>
              <a:gd name="connsiteX22" fmla="*/ 92285 w 606246"/>
              <a:gd name="connsiteY22" fmla="*/ 183377 h 606897"/>
              <a:gd name="connsiteX23" fmla="*/ 63205 w 606246"/>
              <a:gd name="connsiteY23" fmla="*/ 181203 h 606897"/>
              <a:gd name="connsiteX24" fmla="*/ 4424 w 606246"/>
              <a:gd name="connsiteY24" fmla="*/ 101545 h 606897"/>
              <a:gd name="connsiteX25" fmla="*/ 6290 w 606246"/>
              <a:gd name="connsiteY25" fmla="*/ 76390 h 606897"/>
              <a:gd name="connsiteX26" fmla="*/ 40190 w 606246"/>
              <a:gd name="connsiteY26" fmla="*/ 42539 h 606897"/>
              <a:gd name="connsiteX27" fmla="*/ 52359 w 606246"/>
              <a:gd name="connsiteY27" fmla="*/ 37008 h 606897"/>
              <a:gd name="connsiteX28" fmla="*/ 452033 w 606246"/>
              <a:gd name="connsiteY28" fmla="*/ 354 h 606897"/>
              <a:gd name="connsiteX29" fmla="*/ 485412 w 606246"/>
              <a:gd name="connsiteY29" fmla="*/ 1865 h 606897"/>
              <a:gd name="connsiteX30" fmla="*/ 495831 w 606246"/>
              <a:gd name="connsiteY30" fmla="*/ 10715 h 606897"/>
              <a:gd name="connsiteX31" fmla="*/ 492565 w 606246"/>
              <a:gd name="connsiteY31" fmla="*/ 24068 h 606897"/>
              <a:gd name="connsiteX32" fmla="*/ 462241 w 606246"/>
              <a:gd name="connsiteY32" fmla="*/ 54345 h 606897"/>
              <a:gd name="connsiteX33" fmla="*/ 462241 w 606246"/>
              <a:gd name="connsiteY33" fmla="*/ 143933 h 606897"/>
              <a:gd name="connsiteX34" fmla="*/ 551815 w 606246"/>
              <a:gd name="connsiteY34" fmla="*/ 143933 h 606897"/>
              <a:gd name="connsiteX35" fmla="*/ 582140 w 606246"/>
              <a:gd name="connsiteY35" fmla="*/ 113501 h 606897"/>
              <a:gd name="connsiteX36" fmla="*/ 595514 w 606246"/>
              <a:gd name="connsiteY36" fmla="*/ 110396 h 606897"/>
              <a:gd name="connsiteX37" fmla="*/ 604378 w 606246"/>
              <a:gd name="connsiteY37" fmla="*/ 120643 h 606897"/>
              <a:gd name="connsiteX38" fmla="*/ 564100 w 606246"/>
              <a:gd name="connsiteY38" fmla="*/ 245632 h 606897"/>
              <a:gd name="connsiteX39" fmla="*/ 414499 w 606246"/>
              <a:gd name="connsiteY39" fmla="*/ 279635 h 606897"/>
              <a:gd name="connsiteX40" fmla="*/ 393972 w 606246"/>
              <a:gd name="connsiteY40" fmla="*/ 300130 h 606897"/>
              <a:gd name="connsiteX41" fmla="*/ 358515 w 606246"/>
              <a:gd name="connsiteY41" fmla="*/ 285380 h 606897"/>
              <a:gd name="connsiteX42" fmla="*/ 335500 w 606246"/>
              <a:gd name="connsiteY42" fmla="*/ 290969 h 606897"/>
              <a:gd name="connsiteX43" fmla="*/ 282626 w 606246"/>
              <a:gd name="connsiteY43" fmla="*/ 238179 h 606897"/>
              <a:gd name="connsiteX44" fmla="*/ 327102 w 606246"/>
              <a:gd name="connsiteY44" fmla="*/ 193773 h 606897"/>
              <a:gd name="connsiteX45" fmla="*/ 360381 w 606246"/>
              <a:gd name="connsiteY45" fmla="*/ 42079 h 606897"/>
              <a:gd name="connsiteX46" fmla="*/ 452033 w 606246"/>
              <a:gd name="connsiteY46" fmla="*/ 354 h 606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606246" h="606897">
                <a:moveTo>
                  <a:pt x="202089" y="318618"/>
                </a:moveTo>
                <a:lnTo>
                  <a:pt x="254652" y="371258"/>
                </a:lnTo>
                <a:cubicBezTo>
                  <a:pt x="244544" y="390203"/>
                  <a:pt x="247343" y="414427"/>
                  <a:pt x="263361" y="430576"/>
                </a:cubicBezTo>
                <a:lnTo>
                  <a:pt x="104738" y="588963"/>
                </a:lnTo>
                <a:cubicBezTo>
                  <a:pt x="80789" y="612876"/>
                  <a:pt x="41911" y="612876"/>
                  <a:pt x="17962" y="588963"/>
                </a:cubicBezTo>
                <a:cubicBezTo>
                  <a:pt x="-5987" y="565049"/>
                  <a:pt x="-5987" y="526384"/>
                  <a:pt x="17962" y="502471"/>
                </a:cubicBezTo>
                <a:close/>
                <a:moveTo>
                  <a:pt x="52359" y="37008"/>
                </a:moveTo>
                <a:cubicBezTo>
                  <a:pt x="56829" y="36678"/>
                  <a:pt x="61417" y="37881"/>
                  <a:pt x="65227" y="40676"/>
                </a:cubicBezTo>
                <a:lnTo>
                  <a:pt x="145001" y="99371"/>
                </a:lnTo>
                <a:cubicBezTo>
                  <a:pt x="154643" y="106359"/>
                  <a:pt x="155576" y="120178"/>
                  <a:pt x="147334" y="128563"/>
                </a:cubicBezTo>
                <a:lnTo>
                  <a:pt x="138159" y="137725"/>
                </a:lnTo>
                <a:lnTo>
                  <a:pt x="333785" y="333065"/>
                </a:lnTo>
                <a:lnTo>
                  <a:pt x="344826" y="322195"/>
                </a:lnTo>
                <a:cubicBezTo>
                  <a:pt x="348558" y="318313"/>
                  <a:pt x="353535" y="316450"/>
                  <a:pt x="358511" y="316450"/>
                </a:cubicBezTo>
                <a:cubicBezTo>
                  <a:pt x="363332" y="316450"/>
                  <a:pt x="368308" y="318313"/>
                  <a:pt x="372040" y="322195"/>
                </a:cubicBezTo>
                <a:lnTo>
                  <a:pt x="552582" y="502473"/>
                </a:lnTo>
                <a:cubicBezTo>
                  <a:pt x="576530" y="526386"/>
                  <a:pt x="576530" y="565050"/>
                  <a:pt x="552582" y="588963"/>
                </a:cubicBezTo>
                <a:cubicBezTo>
                  <a:pt x="528634" y="612876"/>
                  <a:pt x="489913" y="612876"/>
                  <a:pt x="465965" y="588963"/>
                </a:cubicBezTo>
                <a:lnTo>
                  <a:pt x="285423" y="408685"/>
                </a:lnTo>
                <a:cubicBezTo>
                  <a:pt x="277959" y="401077"/>
                  <a:pt x="277959" y="388965"/>
                  <a:pt x="285423" y="381512"/>
                </a:cubicBezTo>
                <a:lnTo>
                  <a:pt x="297242" y="369710"/>
                </a:lnTo>
                <a:lnTo>
                  <a:pt x="101460" y="174215"/>
                </a:lnTo>
                <a:lnTo>
                  <a:pt x="92285" y="183377"/>
                </a:lnTo>
                <a:cubicBezTo>
                  <a:pt x="84043" y="191762"/>
                  <a:pt x="70203" y="190675"/>
                  <a:pt x="63205" y="181203"/>
                </a:cubicBezTo>
                <a:lnTo>
                  <a:pt x="4424" y="101545"/>
                </a:lnTo>
                <a:cubicBezTo>
                  <a:pt x="-1330" y="93781"/>
                  <a:pt x="-552" y="83222"/>
                  <a:pt x="6290" y="76390"/>
                </a:cubicBezTo>
                <a:lnTo>
                  <a:pt x="40190" y="42539"/>
                </a:lnTo>
                <a:cubicBezTo>
                  <a:pt x="43534" y="39201"/>
                  <a:pt x="47888" y="37338"/>
                  <a:pt x="52359" y="37008"/>
                </a:cubicBezTo>
                <a:close/>
                <a:moveTo>
                  <a:pt x="452033" y="354"/>
                </a:moveTo>
                <a:cubicBezTo>
                  <a:pt x="463164" y="-425"/>
                  <a:pt x="474371" y="80"/>
                  <a:pt x="485412" y="1865"/>
                </a:cubicBezTo>
                <a:cubicBezTo>
                  <a:pt x="490233" y="2642"/>
                  <a:pt x="494276" y="6057"/>
                  <a:pt x="495831" y="10715"/>
                </a:cubicBezTo>
                <a:cubicBezTo>
                  <a:pt x="497386" y="15529"/>
                  <a:pt x="496142" y="20652"/>
                  <a:pt x="492565" y="24068"/>
                </a:cubicBezTo>
                <a:lnTo>
                  <a:pt x="462241" y="54345"/>
                </a:lnTo>
                <a:cubicBezTo>
                  <a:pt x="437515" y="79187"/>
                  <a:pt x="437515" y="119091"/>
                  <a:pt x="462241" y="143933"/>
                </a:cubicBezTo>
                <a:cubicBezTo>
                  <a:pt x="486967" y="168620"/>
                  <a:pt x="527089" y="168620"/>
                  <a:pt x="551815" y="143933"/>
                </a:cubicBezTo>
                <a:lnTo>
                  <a:pt x="582140" y="113501"/>
                </a:lnTo>
                <a:cubicBezTo>
                  <a:pt x="585716" y="110085"/>
                  <a:pt x="590848" y="108843"/>
                  <a:pt x="595514" y="110396"/>
                </a:cubicBezTo>
                <a:cubicBezTo>
                  <a:pt x="600179" y="111793"/>
                  <a:pt x="603600" y="115830"/>
                  <a:pt x="604378" y="120643"/>
                </a:cubicBezTo>
                <a:cubicBezTo>
                  <a:pt x="611531" y="164739"/>
                  <a:pt x="598157" y="211629"/>
                  <a:pt x="564100" y="245632"/>
                </a:cubicBezTo>
                <a:cubicBezTo>
                  <a:pt x="523668" y="286001"/>
                  <a:pt x="465040" y="297335"/>
                  <a:pt x="414499" y="279635"/>
                </a:cubicBezTo>
                <a:lnTo>
                  <a:pt x="393972" y="300130"/>
                </a:lnTo>
                <a:cubicBezTo>
                  <a:pt x="384486" y="290659"/>
                  <a:pt x="371889" y="285380"/>
                  <a:pt x="358515" y="285380"/>
                </a:cubicBezTo>
                <a:cubicBezTo>
                  <a:pt x="350429" y="285380"/>
                  <a:pt x="342498" y="287243"/>
                  <a:pt x="335500" y="290969"/>
                </a:cubicBezTo>
                <a:lnTo>
                  <a:pt x="282626" y="238179"/>
                </a:lnTo>
                <a:lnTo>
                  <a:pt x="327102" y="193773"/>
                </a:lnTo>
                <a:cubicBezTo>
                  <a:pt x="308130" y="142691"/>
                  <a:pt x="319171" y="83069"/>
                  <a:pt x="360381" y="42079"/>
                </a:cubicBezTo>
                <a:cubicBezTo>
                  <a:pt x="385924" y="16577"/>
                  <a:pt x="418640" y="2690"/>
                  <a:pt x="452033" y="354"/>
                </a:cubicBezTo>
                <a:close/>
              </a:path>
            </a:pathLst>
          </a:custGeom>
          <a:solidFill>
            <a:srgbClr val="FF1C60"/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0" name="矩形 3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F6C544A3-6A58-40EA-B9B7-58D3101661B8}"/>
              </a:ext>
            </a:extLst>
          </p:cNvPr>
          <p:cNvSpPr/>
          <p:nvPr/>
        </p:nvSpPr>
        <p:spPr>
          <a:xfrm>
            <a:off x="7528086" y="5973120"/>
            <a:ext cx="6596678" cy="4996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Enter your text here, or copy and paste your text here.</a:t>
            </a:r>
          </a:p>
        </p:txBody>
      </p:sp>
      <p:graphicFrame>
        <p:nvGraphicFramePr>
          <p:cNvPr id="41" name="图表 4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B2E04A4A-07D8-4FB8-9D32-55B49131EA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61289890"/>
              </p:ext>
            </p:extLst>
          </p:nvPr>
        </p:nvGraphicFramePr>
        <p:xfrm>
          <a:off x="12148273" y="1808714"/>
          <a:ext cx="4972858" cy="3315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2" name="图表 4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1F962F6C-FC09-4FA3-B5F4-7000B6B462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1536433"/>
              </p:ext>
            </p:extLst>
          </p:nvPr>
        </p:nvGraphicFramePr>
        <p:xfrm>
          <a:off x="4404345" y="1919022"/>
          <a:ext cx="4972858" cy="3315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3" name="矩形 4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384D1F5F-B02C-4EFD-B1F1-A0E589EDEBF1}"/>
              </a:ext>
            </a:extLst>
          </p:cNvPr>
          <p:cNvSpPr/>
          <p:nvPr/>
        </p:nvSpPr>
        <p:spPr>
          <a:xfrm>
            <a:off x="13689291" y="5410896"/>
            <a:ext cx="19800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59937"/>
            <a:r>
              <a:rPr lang="zh-CN" altLang="en-US" sz="2000" dirty="0">
                <a:solidFill>
                  <a:prstClr val="white"/>
                </a:solidFill>
                <a:cs typeface="+mn-ea"/>
                <a:sym typeface="+mn-lt"/>
              </a:rPr>
              <a:t>Add the headline here</a:t>
            </a:r>
            <a:endParaRPr lang="en-US" altLang="zh-CN" sz="20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4" name="矩形 4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CB95FB6B-BF30-47BA-B886-06B43935E71C}"/>
              </a:ext>
            </a:extLst>
          </p:cNvPr>
          <p:cNvSpPr/>
          <p:nvPr/>
        </p:nvSpPr>
        <p:spPr>
          <a:xfrm>
            <a:off x="5900759" y="5466050"/>
            <a:ext cx="19800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59937"/>
            <a:r>
              <a:rPr lang="zh-CN" altLang="en-US" sz="2000" dirty="0">
                <a:solidFill>
                  <a:prstClr val="white"/>
                </a:solidFill>
                <a:cs typeface="+mn-ea"/>
                <a:sym typeface="+mn-lt"/>
              </a:rPr>
              <a:t>Add the headline here</a:t>
            </a:r>
            <a:endParaRPr lang="en-US" altLang="zh-CN" sz="2000" dirty="0">
              <a:solidFill>
                <a:prstClr val="white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3287586"/>
      </p:ext>
    </p:extLst>
  </p:cSld>
  <p:clrMapOvr>
    <a:masterClrMapping/>
  </p:clrMapOvr>
  <p:transition spd="slow" advClick="0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Graphic spid="28" grpId="0">
        <p:bldAsOne/>
      </p:bldGraphic>
      <p:bldP spid="34" grpId="0"/>
      <p:bldP spid="40" grpId="0"/>
      <p:bldGraphic spid="41" grpId="0">
        <p:bldAsOne/>
      </p:bldGraphic>
      <p:bldGraphic spid="42" grpId="0">
        <p:bldAsOne/>
      </p:bldGraphic>
      <p:bldP spid="43" grpId="0"/>
      <p:bldP spid="4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03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组合 9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88B33AD9-F1F4-45CD-89D5-0B41B9B491EE}"/>
              </a:ext>
            </a:extLst>
          </p:cNvPr>
          <p:cNvGrpSpPr/>
          <p:nvPr/>
        </p:nvGrpSpPr>
        <p:grpSpPr>
          <a:xfrm>
            <a:off x="1022208" y="677246"/>
            <a:ext cx="3181428" cy="279361"/>
            <a:chOff x="17400" y="119876"/>
            <a:chExt cx="6661247" cy="584925"/>
          </a:xfrm>
        </p:grpSpPr>
        <p:sp>
          <p:nvSpPr>
            <p:cNvPr id="100" name="矩形 99">
              <a:extLst>
                <a:ext uri="{FF2B5EF4-FFF2-40B4-BE49-F238E27FC236}">
                  <a16:creationId xmlns:a16="http://schemas.microsoft.com/office/drawing/2014/main" id="{6CD3E674-DD7D-4060-A137-E8722EA31419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1" name="矩形 100">
              <a:extLst>
                <a:ext uri="{FF2B5EF4-FFF2-40B4-BE49-F238E27FC236}">
                  <a16:creationId xmlns:a16="http://schemas.microsoft.com/office/drawing/2014/main" id="{8D05A51D-77EB-47E5-9FA8-370C4FB1880E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2" name="矩形 101">
              <a:extLst>
                <a:ext uri="{FF2B5EF4-FFF2-40B4-BE49-F238E27FC236}">
                  <a16:creationId xmlns:a16="http://schemas.microsoft.com/office/drawing/2014/main" id="{308077B3-4667-4D0F-B8B9-604AB8779CAB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3" name="矩形 102">
              <a:extLst>
                <a:ext uri="{FF2B5EF4-FFF2-40B4-BE49-F238E27FC236}">
                  <a16:creationId xmlns:a16="http://schemas.microsoft.com/office/drawing/2014/main" id="{B25C5679-1746-4FBD-B83F-2E9F1433EDAA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09" name="组合 10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B6442D33-A805-4863-8504-ADBEE3672465}"/>
              </a:ext>
            </a:extLst>
          </p:cNvPr>
          <p:cNvGrpSpPr/>
          <p:nvPr/>
        </p:nvGrpSpPr>
        <p:grpSpPr>
          <a:xfrm flipH="1">
            <a:off x="17746879" y="6220995"/>
            <a:ext cx="3181428" cy="399624"/>
            <a:chOff x="17400" y="119876"/>
            <a:chExt cx="6661247" cy="584925"/>
          </a:xfrm>
        </p:grpSpPr>
        <p:sp>
          <p:nvSpPr>
            <p:cNvPr id="110" name="矩形 109">
              <a:extLst>
                <a:ext uri="{FF2B5EF4-FFF2-40B4-BE49-F238E27FC236}">
                  <a16:creationId xmlns:a16="http://schemas.microsoft.com/office/drawing/2014/main" id="{12AEAC93-4209-4AE0-BE30-F0BD4C8372A7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1" name="矩形 110">
              <a:extLst>
                <a:ext uri="{FF2B5EF4-FFF2-40B4-BE49-F238E27FC236}">
                  <a16:creationId xmlns:a16="http://schemas.microsoft.com/office/drawing/2014/main" id="{3EA7E2A5-4DF6-4220-94E6-A64290B797DD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2" name="矩形 111">
              <a:extLst>
                <a:ext uri="{FF2B5EF4-FFF2-40B4-BE49-F238E27FC236}">
                  <a16:creationId xmlns:a16="http://schemas.microsoft.com/office/drawing/2014/main" id="{7BF3069B-B875-4B58-9CE5-AA6D3EFC5665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5" name="矩形 144">
              <a:extLst>
                <a:ext uri="{FF2B5EF4-FFF2-40B4-BE49-F238E27FC236}">
                  <a16:creationId xmlns:a16="http://schemas.microsoft.com/office/drawing/2014/main" id="{2984654E-5A80-409A-97EF-AEF018B3FDF3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6" name="矩形 2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0E9C2C35-4E75-4148-AFC7-FD6E5DAE52D2}"/>
              </a:ext>
            </a:extLst>
          </p:cNvPr>
          <p:cNvSpPr/>
          <p:nvPr/>
        </p:nvSpPr>
        <p:spPr>
          <a:xfrm>
            <a:off x="8938729" y="675305"/>
            <a:ext cx="37753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Add the headline here</a:t>
            </a:r>
            <a:endParaRPr kumimoji="0" lang="en-US" altLang="zh-CN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3" name="组合 2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1082A69F-E43D-48D7-B98C-0627FC18F14B}"/>
              </a:ext>
            </a:extLst>
          </p:cNvPr>
          <p:cNvGrpSpPr/>
          <p:nvPr/>
        </p:nvGrpSpPr>
        <p:grpSpPr>
          <a:xfrm>
            <a:off x="0" y="3075702"/>
            <a:ext cx="1893153" cy="1519855"/>
            <a:chOff x="0" y="2666999"/>
            <a:chExt cx="1803400" cy="2222501"/>
          </a:xfrm>
          <a:gradFill>
            <a:gsLst>
              <a:gs pos="0">
                <a:srgbClr val="FF1C60"/>
              </a:gs>
              <a:gs pos="100000">
                <a:srgbClr val="FF1C60">
                  <a:alpha val="0"/>
                </a:srgbClr>
              </a:gs>
            </a:gsLst>
            <a:lin ang="0" scaled="1"/>
          </a:gradFill>
        </p:grpSpPr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0EEB1258-F4F1-4BBA-9FB4-BACD48430511}"/>
                </a:ext>
              </a:extLst>
            </p:cNvPr>
            <p:cNvSpPr/>
            <p:nvPr/>
          </p:nvSpPr>
          <p:spPr>
            <a:xfrm flipV="1">
              <a:off x="0" y="2666999"/>
              <a:ext cx="1803400" cy="635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F5EAE893-DC74-432F-A6BB-5C2453D58D07}"/>
                </a:ext>
              </a:extLst>
            </p:cNvPr>
            <p:cNvSpPr/>
            <p:nvPr/>
          </p:nvSpPr>
          <p:spPr>
            <a:xfrm flipV="1">
              <a:off x="0" y="2821213"/>
              <a:ext cx="1803400" cy="635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795AA873-CA64-4B98-9506-2096157C1DBF}"/>
                </a:ext>
              </a:extLst>
            </p:cNvPr>
            <p:cNvSpPr/>
            <p:nvPr/>
          </p:nvSpPr>
          <p:spPr>
            <a:xfrm flipV="1">
              <a:off x="0" y="2975427"/>
              <a:ext cx="1803400" cy="635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47D000AB-B31B-480A-A664-B930F04687C0}"/>
                </a:ext>
              </a:extLst>
            </p:cNvPr>
            <p:cNvSpPr/>
            <p:nvPr/>
          </p:nvSpPr>
          <p:spPr>
            <a:xfrm flipV="1">
              <a:off x="0" y="3129641"/>
              <a:ext cx="1803400" cy="635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AF2F8120-8AE5-4EB3-8D44-D96C114F2FD5}"/>
                </a:ext>
              </a:extLst>
            </p:cNvPr>
            <p:cNvSpPr/>
            <p:nvPr/>
          </p:nvSpPr>
          <p:spPr>
            <a:xfrm flipV="1">
              <a:off x="0" y="3283855"/>
              <a:ext cx="1803400" cy="635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18652386-354C-440C-8DDE-786D21089540}"/>
                </a:ext>
              </a:extLst>
            </p:cNvPr>
            <p:cNvSpPr/>
            <p:nvPr/>
          </p:nvSpPr>
          <p:spPr>
            <a:xfrm flipV="1">
              <a:off x="0" y="3438069"/>
              <a:ext cx="1803400" cy="635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85CD40D8-5E51-4E5C-8118-CF9702B2D096}"/>
                </a:ext>
              </a:extLst>
            </p:cNvPr>
            <p:cNvSpPr/>
            <p:nvPr/>
          </p:nvSpPr>
          <p:spPr>
            <a:xfrm flipV="1">
              <a:off x="0" y="3592283"/>
              <a:ext cx="1803400" cy="635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81D6FB24-AF8A-4A1B-87D5-51DB57ABBEA6}"/>
                </a:ext>
              </a:extLst>
            </p:cNvPr>
            <p:cNvSpPr/>
            <p:nvPr/>
          </p:nvSpPr>
          <p:spPr>
            <a:xfrm flipV="1">
              <a:off x="0" y="3746497"/>
              <a:ext cx="1803400" cy="635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26C9A533-6BDE-4625-8F50-B332943D527B}"/>
                </a:ext>
              </a:extLst>
            </p:cNvPr>
            <p:cNvSpPr/>
            <p:nvPr/>
          </p:nvSpPr>
          <p:spPr>
            <a:xfrm flipV="1">
              <a:off x="0" y="3900711"/>
              <a:ext cx="1803400" cy="635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CB1440B4-6122-4089-A9CC-5911DB3C99B3}"/>
                </a:ext>
              </a:extLst>
            </p:cNvPr>
            <p:cNvSpPr/>
            <p:nvPr/>
          </p:nvSpPr>
          <p:spPr>
            <a:xfrm flipV="1">
              <a:off x="0" y="4054925"/>
              <a:ext cx="1803400" cy="635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5" name="矩形 44">
              <a:extLst>
                <a:ext uri="{FF2B5EF4-FFF2-40B4-BE49-F238E27FC236}">
                  <a16:creationId xmlns:a16="http://schemas.microsoft.com/office/drawing/2014/main" id="{33458152-4DFC-4007-ACA5-7944772352F0}"/>
                </a:ext>
              </a:extLst>
            </p:cNvPr>
            <p:cNvSpPr/>
            <p:nvPr/>
          </p:nvSpPr>
          <p:spPr>
            <a:xfrm flipV="1">
              <a:off x="0" y="4209139"/>
              <a:ext cx="1803400" cy="635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6" name="矩形 45">
              <a:extLst>
                <a:ext uri="{FF2B5EF4-FFF2-40B4-BE49-F238E27FC236}">
                  <a16:creationId xmlns:a16="http://schemas.microsoft.com/office/drawing/2014/main" id="{96DE6CCA-AF63-4A11-9F8A-8E3E455A3185}"/>
                </a:ext>
              </a:extLst>
            </p:cNvPr>
            <p:cNvSpPr/>
            <p:nvPr/>
          </p:nvSpPr>
          <p:spPr>
            <a:xfrm flipV="1">
              <a:off x="0" y="4363353"/>
              <a:ext cx="1803400" cy="635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7" name="矩形 46">
              <a:extLst>
                <a:ext uri="{FF2B5EF4-FFF2-40B4-BE49-F238E27FC236}">
                  <a16:creationId xmlns:a16="http://schemas.microsoft.com/office/drawing/2014/main" id="{CC3CA34C-A12D-4861-A105-1C3FD60DE9DF}"/>
                </a:ext>
              </a:extLst>
            </p:cNvPr>
            <p:cNvSpPr/>
            <p:nvPr/>
          </p:nvSpPr>
          <p:spPr>
            <a:xfrm flipV="1">
              <a:off x="0" y="4517567"/>
              <a:ext cx="1803400" cy="635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8" name="矩形 47">
              <a:extLst>
                <a:ext uri="{FF2B5EF4-FFF2-40B4-BE49-F238E27FC236}">
                  <a16:creationId xmlns:a16="http://schemas.microsoft.com/office/drawing/2014/main" id="{354F6145-37D9-4788-A30A-2060582BD300}"/>
                </a:ext>
              </a:extLst>
            </p:cNvPr>
            <p:cNvSpPr/>
            <p:nvPr/>
          </p:nvSpPr>
          <p:spPr>
            <a:xfrm flipV="1">
              <a:off x="0" y="4671781"/>
              <a:ext cx="1803400" cy="635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9" name="矩形 48">
              <a:extLst>
                <a:ext uri="{FF2B5EF4-FFF2-40B4-BE49-F238E27FC236}">
                  <a16:creationId xmlns:a16="http://schemas.microsoft.com/office/drawing/2014/main" id="{3D81866F-99CC-4467-BB5B-4C5D3DB106B4}"/>
                </a:ext>
              </a:extLst>
            </p:cNvPr>
            <p:cNvSpPr/>
            <p:nvPr/>
          </p:nvSpPr>
          <p:spPr>
            <a:xfrm flipV="1">
              <a:off x="0" y="4825999"/>
              <a:ext cx="1803400" cy="635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0" name="文本框 49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7E0DB78A-54B4-4D22-B8F4-5766B79AA6EE}"/>
              </a:ext>
            </a:extLst>
          </p:cNvPr>
          <p:cNvSpPr txBox="1"/>
          <p:nvPr/>
        </p:nvSpPr>
        <p:spPr>
          <a:xfrm>
            <a:off x="2230344" y="2787131"/>
            <a:ext cx="8112536" cy="964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66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Add the headline here</a:t>
            </a:r>
            <a:endParaRPr kumimoji="0" lang="en-US" altLang="zh-CN" sz="5669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5D422991-BE55-4162-8249-431A1D31FBAD}"/>
              </a:ext>
            </a:extLst>
          </p:cNvPr>
          <p:cNvSpPr/>
          <p:nvPr/>
        </p:nvSpPr>
        <p:spPr>
          <a:xfrm>
            <a:off x="2203805" y="3885350"/>
            <a:ext cx="7246269" cy="458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dirty="0">
                <a:solidFill>
                  <a:prstClr val="white"/>
                </a:solidFill>
                <a:cs typeface="+mn-ea"/>
                <a:sym typeface="+mn-lt"/>
              </a:rPr>
              <a:t>Enter your text here, or copy and paste your text here.</a:t>
            </a: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BA619E4D-DA1B-4B91-B521-381A66B9D899}"/>
              </a:ext>
            </a:extLst>
          </p:cNvPr>
          <p:cNvSpPr txBox="1"/>
          <p:nvPr/>
        </p:nvSpPr>
        <p:spPr>
          <a:xfrm>
            <a:off x="11483809" y="4464842"/>
            <a:ext cx="659763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lang="zh-CN" altLang="en-US" sz="3200" b="1" dirty="0">
                <a:solidFill>
                  <a:schemeClr val="bg1"/>
                </a:solidFill>
                <a:cs typeface="+mn-ea"/>
                <a:sym typeface="+mn-lt"/>
              </a:rPr>
              <a:t>Add a subtitle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561816CE-37E7-4D0E-9B09-B8AE846CD708}"/>
              </a:ext>
            </a:extLst>
          </p:cNvPr>
          <p:cNvSpPr txBox="1"/>
          <p:nvPr/>
        </p:nvSpPr>
        <p:spPr>
          <a:xfrm>
            <a:off x="11084242" y="2032000"/>
            <a:ext cx="7691438" cy="199283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83400676"/>
      </p:ext>
    </p:extLst>
  </p:cSld>
  <p:clrMapOvr>
    <a:masterClrMapping/>
  </p:clrMapOvr>
  <p:transition spd="slow" advClick="0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50" grpId="0"/>
      <p:bldP spid="5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03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966FE423-12ED-4842-A3CB-61847AFA3702}"/>
              </a:ext>
            </a:extLst>
          </p:cNvPr>
          <p:cNvSpPr/>
          <p:nvPr/>
        </p:nvSpPr>
        <p:spPr>
          <a:xfrm>
            <a:off x="-1" y="0"/>
            <a:ext cx="21599525" cy="7199313"/>
          </a:xfrm>
          <a:prstGeom prst="rect">
            <a:avLst/>
          </a:prstGeom>
          <a:blipFill dpi="0" rotWithShape="1">
            <a:blip r:embed="rId3">
              <a:alphaModFix amt="12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9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81" name="组合 80">
            <a:extLst>
              <a:ext uri="{FF2B5EF4-FFF2-40B4-BE49-F238E27FC236}">
                <a16:creationId xmlns:a16="http://schemas.microsoft.com/office/drawing/2014/main" id="{E6CDBF33-5683-4E37-85A5-08B26D97E8D2}"/>
              </a:ext>
            </a:extLst>
          </p:cNvPr>
          <p:cNvGrpSpPr/>
          <p:nvPr/>
        </p:nvGrpSpPr>
        <p:grpSpPr>
          <a:xfrm>
            <a:off x="860934" y="-40079"/>
            <a:ext cx="20076979" cy="1275844"/>
            <a:chOff x="860934" y="-40079"/>
            <a:chExt cx="20076979" cy="1275844"/>
          </a:xfrm>
        </p:grpSpPr>
        <p:sp>
          <p:nvSpPr>
            <p:cNvPr id="6" name="矩形 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110FF80-A5C9-4456-A582-45589CD5E8A4}"/>
                </a:ext>
              </a:extLst>
            </p:cNvPr>
            <p:cNvSpPr/>
            <p:nvPr/>
          </p:nvSpPr>
          <p:spPr>
            <a:xfrm rot="5400000" flipV="1">
              <a:off x="10223274" y="-1801101"/>
              <a:ext cx="1235765" cy="4837967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" name="矩形 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7CCD6B4-DF14-402B-A681-60ADBA4835B8}"/>
                </a:ext>
              </a:extLst>
            </p:cNvPr>
            <p:cNvSpPr/>
            <p:nvPr/>
          </p:nvSpPr>
          <p:spPr>
            <a:xfrm rot="16200000" flipV="1">
              <a:off x="2613527" y="238652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" name="矩形 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2F50111-7B90-46DB-BDD3-6AD5CEDF4A65}"/>
                </a:ext>
              </a:extLst>
            </p:cNvPr>
            <p:cNvSpPr/>
            <p:nvPr/>
          </p:nvSpPr>
          <p:spPr>
            <a:xfrm rot="16200000" flipV="1">
              <a:off x="1786623" y="592708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" name="矩形 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32FBD497-CE9D-4DB0-A6B4-8466C442CD4E}"/>
                </a:ext>
              </a:extLst>
            </p:cNvPr>
            <p:cNvSpPr/>
            <p:nvPr/>
          </p:nvSpPr>
          <p:spPr>
            <a:xfrm rot="16200000" flipV="1">
              <a:off x="1392000" y="235104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" name="矩形 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D265A7FC-474C-4930-88B4-D579B5F758B6}"/>
                </a:ext>
              </a:extLst>
            </p:cNvPr>
            <p:cNvSpPr/>
            <p:nvPr/>
          </p:nvSpPr>
          <p:spPr>
            <a:xfrm rot="16200000" flipV="1">
              <a:off x="527327" y="492703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" name="矩形 1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6CEDDEC-A001-4778-9A26-28940994C03B}"/>
                </a:ext>
              </a:extLst>
            </p:cNvPr>
            <p:cNvSpPr/>
            <p:nvPr/>
          </p:nvSpPr>
          <p:spPr>
            <a:xfrm rot="16200000" flipV="1">
              <a:off x="4137104" y="48085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矩形 1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B7AFFC5-A939-427B-BD48-571EC50B0B0B}"/>
                </a:ext>
              </a:extLst>
            </p:cNvPr>
            <p:cNvSpPr/>
            <p:nvPr/>
          </p:nvSpPr>
          <p:spPr>
            <a:xfrm rot="16200000" flipV="1">
              <a:off x="3244700" y="400073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" name="矩形 1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127EADD-5BFA-40E3-A515-28E3E21999EF}"/>
                </a:ext>
              </a:extLst>
            </p:cNvPr>
            <p:cNvSpPr/>
            <p:nvPr/>
          </p:nvSpPr>
          <p:spPr>
            <a:xfrm rot="16200000" flipV="1">
              <a:off x="4255072" y="445307"/>
              <a:ext cx="1010007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" name="矩形 1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6B02489-B5A8-486D-8215-0FD5012AC5F2}"/>
                </a:ext>
              </a:extLst>
            </p:cNvPr>
            <p:cNvSpPr/>
            <p:nvPr/>
          </p:nvSpPr>
          <p:spPr>
            <a:xfrm rot="16200000" flipV="1">
              <a:off x="4991891" y="135097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矩形 1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D35B8A5A-AADE-4D08-8BBE-911522425F0D}"/>
                </a:ext>
              </a:extLst>
            </p:cNvPr>
            <p:cNvSpPr/>
            <p:nvPr/>
          </p:nvSpPr>
          <p:spPr>
            <a:xfrm rot="16200000" flipV="1">
              <a:off x="5183983" y="541846"/>
              <a:ext cx="616922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" name="矩形 1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8E097FD-629D-48E9-8900-3E37C55662F3}"/>
                </a:ext>
              </a:extLst>
            </p:cNvPr>
            <p:cNvSpPr/>
            <p:nvPr/>
          </p:nvSpPr>
          <p:spPr>
            <a:xfrm rot="16200000" flipV="1">
              <a:off x="3575883" y="202317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" name="矩形 1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11763764-CCC4-498C-B009-D0E64FC3D36B}"/>
                </a:ext>
              </a:extLst>
            </p:cNvPr>
            <p:cNvSpPr/>
            <p:nvPr/>
          </p:nvSpPr>
          <p:spPr>
            <a:xfrm rot="16200000" flipV="1">
              <a:off x="18034999" y="296052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" name="矩形 1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4CE74D6-650C-4B0E-B61E-578EA78C00B3}"/>
                </a:ext>
              </a:extLst>
            </p:cNvPr>
            <p:cNvSpPr/>
            <p:nvPr/>
          </p:nvSpPr>
          <p:spPr>
            <a:xfrm rot="16200000" flipV="1">
              <a:off x="17208095" y="650108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" name="矩形 1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2FB40937-D630-4955-9F02-C323374F45A6}"/>
                </a:ext>
              </a:extLst>
            </p:cNvPr>
            <p:cNvSpPr/>
            <p:nvPr/>
          </p:nvSpPr>
          <p:spPr>
            <a:xfrm rot="16200000" flipV="1">
              <a:off x="16813473" y="292504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" name="矩形 1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A773EDA3-3C1A-4F7D-8C8F-0F1BBC64897F}"/>
                </a:ext>
              </a:extLst>
            </p:cNvPr>
            <p:cNvSpPr/>
            <p:nvPr/>
          </p:nvSpPr>
          <p:spPr>
            <a:xfrm rot="16200000" flipV="1">
              <a:off x="15948799" y="550103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" name="矩形 2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A44A7BF-8F90-4663-8D49-56125747F6AD}"/>
                </a:ext>
              </a:extLst>
            </p:cNvPr>
            <p:cNvSpPr/>
            <p:nvPr/>
          </p:nvSpPr>
          <p:spPr>
            <a:xfrm rot="16200000" flipV="1">
              <a:off x="19558576" y="105485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" name="矩形 2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377C327E-113A-49C9-B027-B79A28442952}"/>
                </a:ext>
              </a:extLst>
            </p:cNvPr>
            <p:cNvSpPr/>
            <p:nvPr/>
          </p:nvSpPr>
          <p:spPr>
            <a:xfrm rot="16200000" flipV="1">
              <a:off x="18666172" y="457473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" name="矩形 2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65435E13-017E-470F-94E1-2730763DDD55}"/>
                </a:ext>
              </a:extLst>
            </p:cNvPr>
            <p:cNvSpPr/>
            <p:nvPr/>
          </p:nvSpPr>
          <p:spPr>
            <a:xfrm rot="16200000" flipV="1">
              <a:off x="19676544" y="502707"/>
              <a:ext cx="1010007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" name="矩形 2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F70DE7A-07D1-4B71-B2F1-CF488A17493B}"/>
                </a:ext>
              </a:extLst>
            </p:cNvPr>
            <p:cNvSpPr/>
            <p:nvPr/>
          </p:nvSpPr>
          <p:spPr>
            <a:xfrm rot="16200000" flipV="1">
              <a:off x="20413363" y="192497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" name="矩形 2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48182DB-3808-4763-95A3-7651EC01B217}"/>
                </a:ext>
              </a:extLst>
            </p:cNvPr>
            <p:cNvSpPr/>
            <p:nvPr/>
          </p:nvSpPr>
          <p:spPr>
            <a:xfrm rot="16200000" flipV="1">
              <a:off x="20605455" y="599246"/>
              <a:ext cx="616922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6" name="矩形 2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0DEB9081-F8CB-4BE3-9CAC-BB64BE4CB727}"/>
                </a:ext>
              </a:extLst>
            </p:cNvPr>
            <p:cNvSpPr/>
            <p:nvPr/>
          </p:nvSpPr>
          <p:spPr>
            <a:xfrm rot="16200000" flipV="1">
              <a:off x="18997355" y="259717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9" name="矩形 3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AF012A97-F448-48BE-B2BF-8F13A93197A6}"/>
                </a:ext>
              </a:extLst>
            </p:cNvPr>
            <p:cNvSpPr/>
            <p:nvPr/>
          </p:nvSpPr>
          <p:spPr>
            <a:xfrm rot="16200000" flipV="1">
              <a:off x="6080034" y="280635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0" name="矩形 3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39F097CB-DBAB-4D9E-89E3-6E65D0BCA166}"/>
                </a:ext>
              </a:extLst>
            </p:cNvPr>
            <p:cNvSpPr/>
            <p:nvPr/>
          </p:nvSpPr>
          <p:spPr>
            <a:xfrm rot="16200000" flipV="1">
              <a:off x="7603611" y="90068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1" name="矩形 4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06440061-44AF-45B3-9020-238705C452C7}"/>
                </a:ext>
              </a:extLst>
            </p:cNvPr>
            <p:cNvSpPr/>
            <p:nvPr/>
          </p:nvSpPr>
          <p:spPr>
            <a:xfrm rot="16200000" flipV="1">
              <a:off x="6711207" y="442056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2" name="矩形 4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A6B6D525-1D5B-4A4A-B316-BB90B997EE3E}"/>
                </a:ext>
              </a:extLst>
            </p:cNvPr>
            <p:cNvSpPr/>
            <p:nvPr/>
          </p:nvSpPr>
          <p:spPr>
            <a:xfrm rot="16200000" flipV="1">
              <a:off x="7042390" y="244300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3" name="矩形 4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FFA97BC-7D01-4657-8FD3-3B9D6BE3BDAC}"/>
                </a:ext>
              </a:extLst>
            </p:cNvPr>
            <p:cNvSpPr/>
            <p:nvPr/>
          </p:nvSpPr>
          <p:spPr>
            <a:xfrm rot="16200000" flipV="1">
              <a:off x="13627056" y="279217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4" name="矩形 4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433952B-F17F-48A7-AD77-14EE59F73EDB}"/>
                </a:ext>
              </a:extLst>
            </p:cNvPr>
            <p:cNvSpPr/>
            <p:nvPr/>
          </p:nvSpPr>
          <p:spPr>
            <a:xfrm rot="16200000" flipV="1">
              <a:off x="15150633" y="88650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5" name="矩形 4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1C5D29EF-0760-4085-8F3E-9612F8974673}"/>
                </a:ext>
              </a:extLst>
            </p:cNvPr>
            <p:cNvSpPr/>
            <p:nvPr/>
          </p:nvSpPr>
          <p:spPr>
            <a:xfrm rot="16200000" flipV="1">
              <a:off x="14258229" y="440638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6" name="矩形 4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F0337F6-D928-4175-BA14-61DAD5E9B2C7}"/>
                </a:ext>
              </a:extLst>
            </p:cNvPr>
            <p:cNvSpPr/>
            <p:nvPr/>
          </p:nvSpPr>
          <p:spPr>
            <a:xfrm rot="16200000" flipV="1">
              <a:off x="14589412" y="242882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4ECE4021-895B-471E-89F8-3EC4A5C16672}"/>
              </a:ext>
            </a:extLst>
          </p:cNvPr>
          <p:cNvGrpSpPr/>
          <p:nvPr/>
        </p:nvGrpSpPr>
        <p:grpSpPr>
          <a:xfrm>
            <a:off x="6310334" y="1558962"/>
            <a:ext cx="8765540" cy="3607562"/>
            <a:chOff x="6310334" y="1558962"/>
            <a:chExt cx="8765540" cy="3607562"/>
          </a:xfrm>
        </p:grpSpPr>
        <p:sp>
          <p:nvSpPr>
            <p:cNvPr id="64" name="文本框 6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8407094-892B-4E59-82D6-B12928EFE5CE}"/>
                </a:ext>
              </a:extLst>
            </p:cNvPr>
            <p:cNvSpPr txBox="1"/>
            <p:nvPr/>
          </p:nvSpPr>
          <p:spPr>
            <a:xfrm>
              <a:off x="6310334" y="2758847"/>
              <a:ext cx="8765540" cy="15139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9238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 </a:t>
              </a:r>
              <a:r>
                <a:rPr kumimoji="0" lang="zh-CN" altLang="en-US" sz="9238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Add the headline here</a:t>
              </a:r>
            </a:p>
          </p:txBody>
        </p:sp>
        <p:sp>
          <p:nvSpPr>
            <p:cNvPr id="65" name="文本框 6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B29CBF55-4F5C-4DB7-98C1-1A254BD07A73}"/>
                </a:ext>
              </a:extLst>
            </p:cNvPr>
            <p:cNvSpPr txBox="1"/>
            <p:nvPr/>
          </p:nvSpPr>
          <p:spPr>
            <a:xfrm>
              <a:off x="9999996" y="1558962"/>
              <a:ext cx="1572866" cy="15139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9238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05</a:t>
              </a:r>
              <a:endParaRPr kumimoji="0" lang="zh-CN" altLang="en-US" sz="923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66" name="直接连接符 6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33C9216-5384-4089-80F2-55998FBC0683}"/>
                </a:ext>
              </a:extLst>
            </p:cNvPr>
            <p:cNvCxnSpPr/>
            <p:nvPr/>
          </p:nvCxnSpPr>
          <p:spPr>
            <a:xfrm>
              <a:off x="8558343" y="2299106"/>
              <a:ext cx="1066565" cy="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</p:cxnSp>
        <p:cxnSp>
          <p:nvCxnSpPr>
            <p:cNvPr id="67" name="直接连接符 6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1AF9F1DA-1ACC-47E1-9D93-61F89FFE09D9}"/>
                </a:ext>
              </a:extLst>
            </p:cNvPr>
            <p:cNvCxnSpPr/>
            <p:nvPr/>
          </p:nvCxnSpPr>
          <p:spPr>
            <a:xfrm>
              <a:off x="11744706" y="2299106"/>
              <a:ext cx="1066565" cy="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</p:cxnSp>
        <p:sp>
          <p:nvSpPr>
            <p:cNvPr id="68" name="矩形 6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3E0B1256-9A3B-4A17-A689-3760F443A0BB}"/>
                </a:ext>
              </a:extLst>
            </p:cNvPr>
            <p:cNvSpPr/>
            <p:nvPr/>
          </p:nvSpPr>
          <p:spPr>
            <a:xfrm>
              <a:off x="7313784" y="4198820"/>
              <a:ext cx="6596678" cy="4996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Enter your text here, or copy and paste your text here.</a:t>
              </a:r>
            </a:p>
          </p:txBody>
        </p:sp>
        <p:grpSp>
          <p:nvGrpSpPr>
            <p:cNvPr id="69" name="组合 6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1366752-4AC2-477B-B72A-8561E0C4DA62}"/>
                </a:ext>
              </a:extLst>
            </p:cNvPr>
            <p:cNvGrpSpPr/>
            <p:nvPr/>
          </p:nvGrpSpPr>
          <p:grpSpPr>
            <a:xfrm>
              <a:off x="10171523" y="5006539"/>
              <a:ext cx="1573183" cy="159985"/>
              <a:chOff x="8153400" y="1562100"/>
              <a:chExt cx="1498600" cy="241300"/>
            </a:xfrm>
          </p:grpSpPr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id="{4449577D-DA49-456D-BE96-5F52CB3DAF29}"/>
                  </a:ext>
                </a:extLst>
              </p:cNvPr>
              <p:cNvCxnSpPr/>
              <p:nvPr/>
            </p:nvCxnSpPr>
            <p:spPr>
              <a:xfrm>
                <a:off x="815340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1" name="直接连接符 70">
                <a:extLst>
                  <a:ext uri="{FF2B5EF4-FFF2-40B4-BE49-F238E27FC236}">
                    <a16:creationId xmlns:a16="http://schemas.microsoft.com/office/drawing/2014/main" id="{5AE08ABD-8DEA-4502-A55A-ED29FC21ACC9}"/>
                  </a:ext>
                </a:extLst>
              </p:cNvPr>
              <p:cNvCxnSpPr/>
              <p:nvPr/>
            </p:nvCxnSpPr>
            <p:spPr>
              <a:xfrm>
                <a:off x="830326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2" name="直接连接符 71">
                <a:extLst>
                  <a:ext uri="{FF2B5EF4-FFF2-40B4-BE49-F238E27FC236}">
                    <a16:creationId xmlns:a16="http://schemas.microsoft.com/office/drawing/2014/main" id="{0C4DBB9F-C4FF-4FFF-BBB5-8239F6737697}"/>
                  </a:ext>
                </a:extLst>
              </p:cNvPr>
              <p:cNvCxnSpPr/>
              <p:nvPr/>
            </p:nvCxnSpPr>
            <p:spPr>
              <a:xfrm>
                <a:off x="845312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3" name="直接连接符 72">
                <a:extLst>
                  <a:ext uri="{FF2B5EF4-FFF2-40B4-BE49-F238E27FC236}">
                    <a16:creationId xmlns:a16="http://schemas.microsoft.com/office/drawing/2014/main" id="{69808D39-1436-4876-83F8-9C737B778483}"/>
                  </a:ext>
                </a:extLst>
              </p:cNvPr>
              <p:cNvCxnSpPr/>
              <p:nvPr/>
            </p:nvCxnSpPr>
            <p:spPr>
              <a:xfrm>
                <a:off x="860298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4" name="直接连接符 73">
                <a:extLst>
                  <a:ext uri="{FF2B5EF4-FFF2-40B4-BE49-F238E27FC236}">
                    <a16:creationId xmlns:a16="http://schemas.microsoft.com/office/drawing/2014/main" id="{5AE09E45-38B4-4850-B6E5-4A4402144925}"/>
                  </a:ext>
                </a:extLst>
              </p:cNvPr>
              <p:cNvCxnSpPr/>
              <p:nvPr/>
            </p:nvCxnSpPr>
            <p:spPr>
              <a:xfrm>
                <a:off x="875284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5" name="直接连接符 74">
                <a:extLst>
                  <a:ext uri="{FF2B5EF4-FFF2-40B4-BE49-F238E27FC236}">
                    <a16:creationId xmlns:a16="http://schemas.microsoft.com/office/drawing/2014/main" id="{E1D5CAFE-F4DA-4AB7-8013-16E45CEF8432}"/>
                  </a:ext>
                </a:extLst>
              </p:cNvPr>
              <p:cNvCxnSpPr/>
              <p:nvPr/>
            </p:nvCxnSpPr>
            <p:spPr>
              <a:xfrm>
                <a:off x="890270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6" name="直接连接符 75">
                <a:extLst>
                  <a:ext uri="{FF2B5EF4-FFF2-40B4-BE49-F238E27FC236}">
                    <a16:creationId xmlns:a16="http://schemas.microsoft.com/office/drawing/2014/main" id="{8FF0217C-E8C7-4414-8801-18FDA666F356}"/>
                  </a:ext>
                </a:extLst>
              </p:cNvPr>
              <p:cNvCxnSpPr/>
              <p:nvPr/>
            </p:nvCxnSpPr>
            <p:spPr>
              <a:xfrm>
                <a:off x="905256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7" name="直接连接符 76">
                <a:extLst>
                  <a:ext uri="{FF2B5EF4-FFF2-40B4-BE49-F238E27FC236}">
                    <a16:creationId xmlns:a16="http://schemas.microsoft.com/office/drawing/2014/main" id="{CF454B62-3FEB-423B-B91F-011827856C1B}"/>
                  </a:ext>
                </a:extLst>
              </p:cNvPr>
              <p:cNvCxnSpPr/>
              <p:nvPr/>
            </p:nvCxnSpPr>
            <p:spPr>
              <a:xfrm>
                <a:off x="920242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8" name="直接连接符 77">
                <a:extLst>
                  <a:ext uri="{FF2B5EF4-FFF2-40B4-BE49-F238E27FC236}">
                    <a16:creationId xmlns:a16="http://schemas.microsoft.com/office/drawing/2014/main" id="{FAB8AA86-C640-4EF3-B377-4AB328872124}"/>
                  </a:ext>
                </a:extLst>
              </p:cNvPr>
              <p:cNvCxnSpPr/>
              <p:nvPr/>
            </p:nvCxnSpPr>
            <p:spPr>
              <a:xfrm>
                <a:off x="935228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9" name="直接连接符 78">
                <a:extLst>
                  <a:ext uri="{FF2B5EF4-FFF2-40B4-BE49-F238E27FC236}">
                    <a16:creationId xmlns:a16="http://schemas.microsoft.com/office/drawing/2014/main" id="{B5DA97B1-5AF2-4284-A405-FCCD7FA65A09}"/>
                  </a:ext>
                </a:extLst>
              </p:cNvPr>
              <p:cNvCxnSpPr/>
              <p:nvPr/>
            </p:nvCxnSpPr>
            <p:spPr>
              <a:xfrm>
                <a:off x="950214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0" name="直接连接符 79">
                <a:extLst>
                  <a:ext uri="{FF2B5EF4-FFF2-40B4-BE49-F238E27FC236}">
                    <a16:creationId xmlns:a16="http://schemas.microsoft.com/office/drawing/2014/main" id="{69D94823-7407-4A21-903A-9CD8AC3F9D40}"/>
                  </a:ext>
                </a:extLst>
              </p:cNvPr>
              <p:cNvCxnSpPr/>
              <p:nvPr/>
            </p:nvCxnSpPr>
            <p:spPr>
              <a:xfrm>
                <a:off x="965200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</p:grpSp>
      </p:grpSp>
      <p:grpSp>
        <p:nvGrpSpPr>
          <p:cNvPr id="82" name="组合 81">
            <a:extLst>
              <a:ext uri="{FF2B5EF4-FFF2-40B4-BE49-F238E27FC236}">
                <a16:creationId xmlns:a16="http://schemas.microsoft.com/office/drawing/2014/main" id="{D895A6B1-51AA-45C1-97E2-6EAC4FC84A5E}"/>
              </a:ext>
            </a:extLst>
          </p:cNvPr>
          <p:cNvGrpSpPr/>
          <p:nvPr/>
        </p:nvGrpSpPr>
        <p:grpSpPr>
          <a:xfrm flipV="1">
            <a:off x="1030325" y="5903848"/>
            <a:ext cx="20076979" cy="1342283"/>
            <a:chOff x="860934" y="-40079"/>
            <a:chExt cx="20076979" cy="1275844"/>
          </a:xfrm>
        </p:grpSpPr>
        <p:sp>
          <p:nvSpPr>
            <p:cNvPr id="83" name="矩形 8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73CC4DD1-0520-4439-9B0F-2F9C251AC4F9}"/>
                </a:ext>
              </a:extLst>
            </p:cNvPr>
            <p:cNvSpPr/>
            <p:nvPr/>
          </p:nvSpPr>
          <p:spPr>
            <a:xfrm rot="5400000" flipV="1">
              <a:off x="10223274" y="-1801101"/>
              <a:ext cx="1235765" cy="4837967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4" name="矩形 8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4DA18B3-1E9B-49B5-8704-33730A61CDCE}"/>
                </a:ext>
              </a:extLst>
            </p:cNvPr>
            <p:cNvSpPr/>
            <p:nvPr/>
          </p:nvSpPr>
          <p:spPr>
            <a:xfrm rot="16200000" flipV="1">
              <a:off x="2613527" y="238652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5" name="矩形 8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26274BAF-6526-49AB-9F3A-E7834C88A148}"/>
                </a:ext>
              </a:extLst>
            </p:cNvPr>
            <p:cNvSpPr/>
            <p:nvPr/>
          </p:nvSpPr>
          <p:spPr>
            <a:xfrm rot="16200000" flipV="1">
              <a:off x="1786623" y="592708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6" name="矩形 8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43F9552-8688-49F0-9628-5AE2D7ACC082}"/>
                </a:ext>
              </a:extLst>
            </p:cNvPr>
            <p:cNvSpPr/>
            <p:nvPr/>
          </p:nvSpPr>
          <p:spPr>
            <a:xfrm rot="16200000" flipV="1">
              <a:off x="1392000" y="235104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7" name="矩形 8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A1C9BE6-EA29-41A4-9711-7259542DDAFF}"/>
                </a:ext>
              </a:extLst>
            </p:cNvPr>
            <p:cNvSpPr/>
            <p:nvPr/>
          </p:nvSpPr>
          <p:spPr>
            <a:xfrm rot="16200000" flipV="1">
              <a:off x="527327" y="492703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8" name="矩形 8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B58F1DED-75EC-452E-B64B-14E2983F16E2}"/>
                </a:ext>
              </a:extLst>
            </p:cNvPr>
            <p:cNvSpPr/>
            <p:nvPr/>
          </p:nvSpPr>
          <p:spPr>
            <a:xfrm rot="16200000" flipV="1">
              <a:off x="4137104" y="48085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9" name="矩形 8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A928943-7126-4417-9C1A-72D41FC15894}"/>
                </a:ext>
              </a:extLst>
            </p:cNvPr>
            <p:cNvSpPr/>
            <p:nvPr/>
          </p:nvSpPr>
          <p:spPr>
            <a:xfrm rot="16200000" flipV="1">
              <a:off x="3244700" y="400073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0" name="矩形 8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66C62A7F-10F3-4A93-9E42-85CAC976F2C9}"/>
                </a:ext>
              </a:extLst>
            </p:cNvPr>
            <p:cNvSpPr/>
            <p:nvPr/>
          </p:nvSpPr>
          <p:spPr>
            <a:xfrm rot="16200000" flipV="1">
              <a:off x="4255072" y="445307"/>
              <a:ext cx="1010007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1" name="矩形 9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BB1EDD68-554A-44BE-8E6C-617E9F85B934}"/>
                </a:ext>
              </a:extLst>
            </p:cNvPr>
            <p:cNvSpPr/>
            <p:nvPr/>
          </p:nvSpPr>
          <p:spPr>
            <a:xfrm rot="16200000" flipV="1">
              <a:off x="4991891" y="135097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2" name="矩形 9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A8F2D62-FF7A-4D19-AB45-C80C8D2927D1}"/>
                </a:ext>
              </a:extLst>
            </p:cNvPr>
            <p:cNvSpPr/>
            <p:nvPr/>
          </p:nvSpPr>
          <p:spPr>
            <a:xfrm rot="16200000" flipV="1">
              <a:off x="5183983" y="541846"/>
              <a:ext cx="616922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3" name="矩形 9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7F6CEB8D-C273-432D-8B83-C68A1C724F89}"/>
                </a:ext>
              </a:extLst>
            </p:cNvPr>
            <p:cNvSpPr/>
            <p:nvPr/>
          </p:nvSpPr>
          <p:spPr>
            <a:xfrm rot="16200000" flipV="1">
              <a:off x="3575883" y="202317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4" name="矩形 9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A0A6740F-3550-41B9-93F0-E01DD452EC30}"/>
                </a:ext>
              </a:extLst>
            </p:cNvPr>
            <p:cNvSpPr/>
            <p:nvPr/>
          </p:nvSpPr>
          <p:spPr>
            <a:xfrm rot="16200000" flipV="1">
              <a:off x="18034999" y="296052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5" name="矩形 9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03F32E3B-7E45-41AF-A744-5F0CF1DF5CFF}"/>
                </a:ext>
              </a:extLst>
            </p:cNvPr>
            <p:cNvSpPr/>
            <p:nvPr/>
          </p:nvSpPr>
          <p:spPr>
            <a:xfrm rot="16200000" flipV="1">
              <a:off x="17208095" y="650108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6" name="矩形 9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6D395ADE-1570-40E0-801C-F7341A410DB8}"/>
                </a:ext>
              </a:extLst>
            </p:cNvPr>
            <p:cNvSpPr/>
            <p:nvPr/>
          </p:nvSpPr>
          <p:spPr>
            <a:xfrm rot="16200000" flipV="1">
              <a:off x="16813473" y="292504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7" name="矩形 9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9C919FF-05BB-4CF5-B170-9A3AE750085D}"/>
                </a:ext>
              </a:extLst>
            </p:cNvPr>
            <p:cNvSpPr/>
            <p:nvPr/>
          </p:nvSpPr>
          <p:spPr>
            <a:xfrm rot="16200000" flipV="1">
              <a:off x="15948799" y="550103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8" name="矩形 9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93A0EC27-A842-49B4-BCF9-4C86DD9135C8}"/>
                </a:ext>
              </a:extLst>
            </p:cNvPr>
            <p:cNvSpPr/>
            <p:nvPr/>
          </p:nvSpPr>
          <p:spPr>
            <a:xfrm rot="16200000" flipV="1">
              <a:off x="19558576" y="105485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9" name="矩形 9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72C42BC-8691-43B5-A42D-4125D9F0856D}"/>
                </a:ext>
              </a:extLst>
            </p:cNvPr>
            <p:cNvSpPr/>
            <p:nvPr/>
          </p:nvSpPr>
          <p:spPr>
            <a:xfrm rot="16200000" flipV="1">
              <a:off x="18666172" y="457473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0" name="矩形 9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674A321-7A22-4D25-87AB-937877E8C094}"/>
                </a:ext>
              </a:extLst>
            </p:cNvPr>
            <p:cNvSpPr/>
            <p:nvPr/>
          </p:nvSpPr>
          <p:spPr>
            <a:xfrm rot="16200000" flipV="1">
              <a:off x="19676544" y="502707"/>
              <a:ext cx="1010007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1" name="矩形 10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7EEECD51-2CB7-46FB-8523-157704120468}"/>
                </a:ext>
              </a:extLst>
            </p:cNvPr>
            <p:cNvSpPr/>
            <p:nvPr/>
          </p:nvSpPr>
          <p:spPr>
            <a:xfrm rot="16200000" flipV="1">
              <a:off x="20413363" y="192497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2" name="矩形 10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6287F4B-21EF-4F62-AA53-BB09EF5892AC}"/>
                </a:ext>
              </a:extLst>
            </p:cNvPr>
            <p:cNvSpPr/>
            <p:nvPr/>
          </p:nvSpPr>
          <p:spPr>
            <a:xfrm rot="16200000" flipV="1">
              <a:off x="20605455" y="599246"/>
              <a:ext cx="616922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3" name="矩形 10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A5FB39A-CD3C-4E70-A3A4-F926007732D7}"/>
                </a:ext>
              </a:extLst>
            </p:cNvPr>
            <p:cNvSpPr/>
            <p:nvPr/>
          </p:nvSpPr>
          <p:spPr>
            <a:xfrm rot="16200000" flipV="1">
              <a:off x="18997355" y="259717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4" name="矩形 10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4437AC4-4D89-4F52-8E25-8DE8D99C5540}"/>
                </a:ext>
              </a:extLst>
            </p:cNvPr>
            <p:cNvSpPr/>
            <p:nvPr/>
          </p:nvSpPr>
          <p:spPr>
            <a:xfrm rot="16200000" flipV="1">
              <a:off x="6080034" y="280635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5" name="矩形 10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DFC29C3D-9CB7-4A5B-B34F-878A5087783E}"/>
                </a:ext>
              </a:extLst>
            </p:cNvPr>
            <p:cNvSpPr/>
            <p:nvPr/>
          </p:nvSpPr>
          <p:spPr>
            <a:xfrm rot="16200000" flipV="1">
              <a:off x="7603611" y="90068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6" name="矩形 10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6A1B726-9465-4E9B-979D-1EB20F0DEC7D}"/>
                </a:ext>
              </a:extLst>
            </p:cNvPr>
            <p:cNvSpPr/>
            <p:nvPr/>
          </p:nvSpPr>
          <p:spPr>
            <a:xfrm rot="16200000" flipV="1">
              <a:off x="6711207" y="442056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7" name="矩形 10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E20D9FD-8B8F-4CFD-A360-977C717BB07F}"/>
                </a:ext>
              </a:extLst>
            </p:cNvPr>
            <p:cNvSpPr/>
            <p:nvPr/>
          </p:nvSpPr>
          <p:spPr>
            <a:xfrm rot="16200000" flipV="1">
              <a:off x="7042390" y="244300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8" name="矩形 10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DA99D97E-1935-4BA5-A0E5-B3BC5BCA6C8A}"/>
                </a:ext>
              </a:extLst>
            </p:cNvPr>
            <p:cNvSpPr/>
            <p:nvPr/>
          </p:nvSpPr>
          <p:spPr>
            <a:xfrm rot="16200000" flipV="1">
              <a:off x="13627056" y="279217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9" name="矩形 10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77F1FBA9-E7FB-4D3D-96E5-5EED650ED966}"/>
                </a:ext>
              </a:extLst>
            </p:cNvPr>
            <p:cNvSpPr/>
            <p:nvPr/>
          </p:nvSpPr>
          <p:spPr>
            <a:xfrm rot="16200000" flipV="1">
              <a:off x="15150633" y="88650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0" name="矩形 10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A5A940F-310E-4FCB-B3A6-46D0E0A34840}"/>
                </a:ext>
              </a:extLst>
            </p:cNvPr>
            <p:cNvSpPr/>
            <p:nvPr/>
          </p:nvSpPr>
          <p:spPr>
            <a:xfrm rot="16200000" flipV="1">
              <a:off x="14258229" y="440638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1" name="矩形 11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3E26940-5B52-4F2D-BA5C-3477C5517B02}"/>
                </a:ext>
              </a:extLst>
            </p:cNvPr>
            <p:cNvSpPr/>
            <p:nvPr/>
          </p:nvSpPr>
          <p:spPr>
            <a:xfrm rot="16200000" flipV="1">
              <a:off x="14589412" y="242882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0920764"/>
      </p:ext>
    </p:extLst>
  </p:cSld>
  <p:clrMapOvr>
    <a:masterClrMapping/>
  </p:clrMapOvr>
  <p:transition spd="slow" advClick="0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03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84AB1CDA-866D-48C9-86A9-5CDB5E908DD7}"/>
              </a:ext>
            </a:extLst>
          </p:cNvPr>
          <p:cNvGrpSpPr/>
          <p:nvPr/>
        </p:nvGrpSpPr>
        <p:grpSpPr>
          <a:xfrm>
            <a:off x="4332959" y="1065148"/>
            <a:ext cx="12325489" cy="4301163"/>
            <a:chOff x="4332959" y="1065148"/>
            <a:chExt cx="12325489" cy="4301163"/>
          </a:xfrm>
        </p:grpSpPr>
        <p:sp>
          <p:nvSpPr>
            <p:cNvPr id="113" name="矩形 11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D91493F-E5C5-42C7-A98D-2E7D897AC50B}"/>
                </a:ext>
              </a:extLst>
            </p:cNvPr>
            <p:cNvSpPr/>
            <p:nvPr/>
          </p:nvSpPr>
          <p:spPr>
            <a:xfrm>
              <a:off x="8915529" y="1065148"/>
              <a:ext cx="3489353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59937"/>
              <a:r>
                <a:rPr lang="en-US" altLang="zh-CN" sz="4800" dirty="0">
                  <a:solidFill>
                    <a:prstClr val="white"/>
                  </a:solidFill>
                  <a:cs typeface="+mn-ea"/>
                  <a:sym typeface="+mn-lt"/>
                </a:rPr>
                <a:t>CONTENTS</a:t>
              </a:r>
              <a:endParaRPr lang="zh-CN" altLang="en-US" sz="48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114" name="组合 11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D22A5AF-C383-4B1D-85D5-7246EBCB488D}"/>
                </a:ext>
              </a:extLst>
            </p:cNvPr>
            <p:cNvGrpSpPr/>
            <p:nvPr/>
          </p:nvGrpSpPr>
          <p:grpSpPr>
            <a:xfrm>
              <a:off x="4332959" y="3046541"/>
              <a:ext cx="2689743" cy="2277780"/>
              <a:chOff x="1638300" y="3059432"/>
              <a:chExt cx="2562225" cy="2169793"/>
            </a:xfrm>
          </p:grpSpPr>
          <p:sp>
            <p:nvSpPr>
              <p:cNvPr id="115" name="等腰三角形 114">
                <a:extLst>
                  <a:ext uri="{FF2B5EF4-FFF2-40B4-BE49-F238E27FC236}">
                    <a16:creationId xmlns:a16="http://schemas.microsoft.com/office/drawing/2014/main" id="{580A4122-E6B2-4558-AFC5-D94FA268FD0B}"/>
                  </a:ext>
                </a:extLst>
              </p:cNvPr>
              <p:cNvSpPr/>
              <p:nvPr/>
            </p:nvSpPr>
            <p:spPr>
              <a:xfrm>
                <a:off x="1714500" y="3086100"/>
                <a:ext cx="2486025" cy="2143125"/>
              </a:xfrm>
              <a:prstGeom prst="triangle">
                <a:avLst/>
              </a:prstGeom>
              <a:noFill/>
              <a:ln>
                <a:solidFill>
                  <a:srgbClr val="FF1C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59937"/>
                <a:endParaRPr lang="zh-CN" altLang="en-US" sz="189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6" name="等腰三角形 115">
                <a:extLst>
                  <a:ext uri="{FF2B5EF4-FFF2-40B4-BE49-F238E27FC236}">
                    <a16:creationId xmlns:a16="http://schemas.microsoft.com/office/drawing/2014/main" id="{88B69E87-2A33-4B36-A39F-567D26DC41F2}"/>
                  </a:ext>
                </a:extLst>
              </p:cNvPr>
              <p:cNvSpPr/>
              <p:nvPr/>
            </p:nvSpPr>
            <p:spPr>
              <a:xfrm>
                <a:off x="1638300" y="3059432"/>
                <a:ext cx="2486025" cy="2143125"/>
              </a:xfrm>
              <a:prstGeom prst="triangl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59937"/>
                <a:endParaRPr lang="zh-CN" altLang="en-US" sz="189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17" name="组合 11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9F005A71-9D42-4ECB-826A-78684A3B0505}"/>
                </a:ext>
              </a:extLst>
            </p:cNvPr>
            <p:cNvGrpSpPr/>
            <p:nvPr/>
          </p:nvGrpSpPr>
          <p:grpSpPr>
            <a:xfrm>
              <a:off x="9279153" y="3046541"/>
              <a:ext cx="2689743" cy="2277780"/>
              <a:chOff x="1638300" y="3059432"/>
              <a:chExt cx="2562225" cy="2169793"/>
            </a:xfrm>
          </p:grpSpPr>
          <p:sp>
            <p:nvSpPr>
              <p:cNvPr id="118" name="等腰三角形 117">
                <a:extLst>
                  <a:ext uri="{FF2B5EF4-FFF2-40B4-BE49-F238E27FC236}">
                    <a16:creationId xmlns:a16="http://schemas.microsoft.com/office/drawing/2014/main" id="{3397A906-F3DF-4170-9E57-43C1BF150B3E}"/>
                  </a:ext>
                </a:extLst>
              </p:cNvPr>
              <p:cNvSpPr/>
              <p:nvPr/>
            </p:nvSpPr>
            <p:spPr>
              <a:xfrm>
                <a:off x="1714500" y="3086100"/>
                <a:ext cx="2486025" cy="2143125"/>
              </a:xfrm>
              <a:prstGeom prst="triangle">
                <a:avLst/>
              </a:prstGeom>
              <a:noFill/>
              <a:ln>
                <a:solidFill>
                  <a:srgbClr val="FF1C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59937"/>
                <a:endParaRPr lang="zh-CN" altLang="en-US" sz="189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9" name="等腰三角形 118">
                <a:extLst>
                  <a:ext uri="{FF2B5EF4-FFF2-40B4-BE49-F238E27FC236}">
                    <a16:creationId xmlns:a16="http://schemas.microsoft.com/office/drawing/2014/main" id="{AF98B744-B008-4DFD-986C-131955460D00}"/>
                  </a:ext>
                </a:extLst>
              </p:cNvPr>
              <p:cNvSpPr/>
              <p:nvPr/>
            </p:nvSpPr>
            <p:spPr>
              <a:xfrm>
                <a:off x="1638300" y="3059432"/>
                <a:ext cx="2486025" cy="2143125"/>
              </a:xfrm>
              <a:prstGeom prst="triangl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59937"/>
                <a:endParaRPr lang="zh-CN" altLang="en-US" sz="189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20" name="组合 11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957A27B-C358-478F-9435-8DACE936E7AE}"/>
                </a:ext>
              </a:extLst>
            </p:cNvPr>
            <p:cNvGrpSpPr/>
            <p:nvPr/>
          </p:nvGrpSpPr>
          <p:grpSpPr>
            <a:xfrm rot="10800000">
              <a:off x="6806056" y="3060537"/>
              <a:ext cx="2689743" cy="2277780"/>
              <a:chOff x="1638300" y="3059432"/>
              <a:chExt cx="2562225" cy="2169793"/>
            </a:xfrm>
          </p:grpSpPr>
          <p:sp>
            <p:nvSpPr>
              <p:cNvPr id="121" name="等腰三角形 120">
                <a:extLst>
                  <a:ext uri="{FF2B5EF4-FFF2-40B4-BE49-F238E27FC236}">
                    <a16:creationId xmlns:a16="http://schemas.microsoft.com/office/drawing/2014/main" id="{78EC6E89-D8AE-4DDC-A93F-DA1CC9AE6E70}"/>
                  </a:ext>
                </a:extLst>
              </p:cNvPr>
              <p:cNvSpPr/>
              <p:nvPr/>
            </p:nvSpPr>
            <p:spPr>
              <a:xfrm>
                <a:off x="1714500" y="3086100"/>
                <a:ext cx="2486025" cy="2143125"/>
              </a:xfrm>
              <a:prstGeom prst="triangle">
                <a:avLst/>
              </a:prstGeom>
              <a:noFill/>
              <a:ln>
                <a:solidFill>
                  <a:srgbClr val="FF1C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59937"/>
                <a:endParaRPr lang="zh-CN" altLang="en-US" sz="189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2" name="等腰三角形 121">
                <a:extLst>
                  <a:ext uri="{FF2B5EF4-FFF2-40B4-BE49-F238E27FC236}">
                    <a16:creationId xmlns:a16="http://schemas.microsoft.com/office/drawing/2014/main" id="{716832F2-1B1C-4AF0-B19D-DD855E1FD68C}"/>
                  </a:ext>
                </a:extLst>
              </p:cNvPr>
              <p:cNvSpPr/>
              <p:nvPr/>
            </p:nvSpPr>
            <p:spPr>
              <a:xfrm>
                <a:off x="1638300" y="3059432"/>
                <a:ext cx="2486025" cy="2143125"/>
              </a:xfrm>
              <a:prstGeom prst="triangl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59937"/>
                <a:endParaRPr lang="zh-CN" altLang="en-US" sz="189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23" name="组合 12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7AA171F-8F2D-435A-8988-F139AC63D9E2}"/>
                </a:ext>
              </a:extLst>
            </p:cNvPr>
            <p:cNvGrpSpPr/>
            <p:nvPr/>
          </p:nvGrpSpPr>
          <p:grpSpPr>
            <a:xfrm rot="10800000">
              <a:off x="11752251" y="3060537"/>
              <a:ext cx="2689743" cy="2277780"/>
              <a:chOff x="1638300" y="3059432"/>
              <a:chExt cx="2562225" cy="2169793"/>
            </a:xfrm>
          </p:grpSpPr>
          <p:sp>
            <p:nvSpPr>
              <p:cNvPr id="124" name="等腰三角形 123">
                <a:extLst>
                  <a:ext uri="{FF2B5EF4-FFF2-40B4-BE49-F238E27FC236}">
                    <a16:creationId xmlns:a16="http://schemas.microsoft.com/office/drawing/2014/main" id="{5EBD83F7-2FF6-45DA-8A31-205C0117FDC8}"/>
                  </a:ext>
                </a:extLst>
              </p:cNvPr>
              <p:cNvSpPr/>
              <p:nvPr/>
            </p:nvSpPr>
            <p:spPr>
              <a:xfrm>
                <a:off x="1714500" y="3086100"/>
                <a:ext cx="2486025" cy="2143125"/>
              </a:xfrm>
              <a:prstGeom prst="triangle">
                <a:avLst/>
              </a:prstGeom>
              <a:noFill/>
              <a:ln>
                <a:solidFill>
                  <a:srgbClr val="FF1C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59937"/>
                <a:endParaRPr lang="zh-CN" altLang="en-US" sz="189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5" name="等腰三角形 124">
                <a:extLst>
                  <a:ext uri="{FF2B5EF4-FFF2-40B4-BE49-F238E27FC236}">
                    <a16:creationId xmlns:a16="http://schemas.microsoft.com/office/drawing/2014/main" id="{4A4E7B2D-BBB1-4BC5-9587-91E4DD4701DC}"/>
                  </a:ext>
                </a:extLst>
              </p:cNvPr>
              <p:cNvSpPr/>
              <p:nvPr/>
            </p:nvSpPr>
            <p:spPr>
              <a:xfrm>
                <a:off x="1638300" y="3059432"/>
                <a:ext cx="2486025" cy="2143125"/>
              </a:xfrm>
              <a:prstGeom prst="triangl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59937"/>
                <a:endParaRPr lang="zh-CN" altLang="en-US" sz="189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pic>
          <p:nvPicPr>
            <p:cNvPr id="126" name="图片 12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1E045323-FCCF-4A20-9529-DF43C16BAEE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7851" y="3934453"/>
              <a:ext cx="439958" cy="439958"/>
            </a:xfrm>
            <a:prstGeom prst="rect">
              <a:avLst/>
            </a:prstGeom>
          </p:spPr>
        </p:pic>
        <p:pic>
          <p:nvPicPr>
            <p:cNvPr id="127" name="图片 12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17DE545-B19D-4443-B08B-CB957B559F4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40479" y="3249521"/>
              <a:ext cx="439958" cy="439958"/>
            </a:xfrm>
            <a:prstGeom prst="rect">
              <a:avLst/>
            </a:prstGeom>
          </p:spPr>
        </p:pic>
        <p:pic>
          <p:nvPicPr>
            <p:cNvPr id="128" name="图片 12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249584B4-C357-4C3B-B06B-F3AC95EEBC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0944" y="3249521"/>
              <a:ext cx="439958" cy="439958"/>
            </a:xfrm>
            <a:prstGeom prst="rect">
              <a:avLst/>
            </a:prstGeom>
          </p:spPr>
        </p:pic>
        <p:pic>
          <p:nvPicPr>
            <p:cNvPr id="129" name="图片 12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3CC61E1-9EBB-4839-8B28-EB293642F99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44040" y="3979448"/>
              <a:ext cx="439958" cy="439958"/>
            </a:xfrm>
            <a:prstGeom prst="rect">
              <a:avLst/>
            </a:prstGeom>
          </p:spPr>
        </p:pic>
        <p:sp>
          <p:nvSpPr>
            <p:cNvPr id="130" name="矩形 12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74D51206-699D-44D1-BA2D-52BB399ABB2A}"/>
                </a:ext>
              </a:extLst>
            </p:cNvPr>
            <p:cNvSpPr/>
            <p:nvPr/>
          </p:nvSpPr>
          <p:spPr>
            <a:xfrm>
              <a:off x="5215578" y="4544332"/>
              <a:ext cx="992579" cy="4154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59937"/>
              <a:r>
                <a:rPr lang="zh-CN" altLang="en-US" sz="2100" dirty="0">
                  <a:solidFill>
                    <a:prstClr val="white"/>
                  </a:solidFill>
                  <a:cs typeface="+mn-ea"/>
                  <a:sym typeface="+mn-lt"/>
                </a:rPr>
                <a:t>Title one</a:t>
              </a:r>
            </a:p>
          </p:txBody>
        </p:sp>
        <p:sp>
          <p:nvSpPr>
            <p:cNvPr id="131" name="矩形 13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B2DA4008-3403-4D0D-8EB8-AA85B0C915E1}"/>
                </a:ext>
              </a:extLst>
            </p:cNvPr>
            <p:cNvSpPr/>
            <p:nvPr/>
          </p:nvSpPr>
          <p:spPr>
            <a:xfrm>
              <a:off x="10163916" y="4544332"/>
              <a:ext cx="992579" cy="4154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59937"/>
              <a:r>
                <a:rPr lang="zh-CN" altLang="en-US" sz="2100" dirty="0">
                  <a:solidFill>
                    <a:prstClr val="white"/>
                  </a:solidFill>
                  <a:cs typeface="+mn-ea"/>
                  <a:sym typeface="+mn-lt"/>
                </a:rPr>
                <a:t>Title three</a:t>
              </a:r>
            </a:p>
          </p:txBody>
        </p:sp>
        <p:sp>
          <p:nvSpPr>
            <p:cNvPr id="132" name="矩形 13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94A94D5F-05F8-46E4-B56C-7DBB630310F8}"/>
                </a:ext>
              </a:extLst>
            </p:cNvPr>
            <p:cNvSpPr/>
            <p:nvPr/>
          </p:nvSpPr>
          <p:spPr>
            <a:xfrm>
              <a:off x="12594147" y="3793401"/>
              <a:ext cx="992579" cy="4154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59937"/>
              <a:r>
                <a:rPr lang="zh-CN" altLang="en-US" sz="2100" dirty="0">
                  <a:solidFill>
                    <a:prstClr val="white"/>
                  </a:solidFill>
                  <a:cs typeface="+mn-ea"/>
                  <a:sym typeface="+mn-lt"/>
                </a:rPr>
                <a:t>Title four</a:t>
              </a:r>
            </a:p>
          </p:txBody>
        </p:sp>
        <p:sp>
          <p:nvSpPr>
            <p:cNvPr id="133" name="矩形 13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26D673F9-EB92-4059-B34D-A0217314A0D7}"/>
                </a:ext>
              </a:extLst>
            </p:cNvPr>
            <p:cNvSpPr/>
            <p:nvPr/>
          </p:nvSpPr>
          <p:spPr>
            <a:xfrm>
              <a:off x="7694633" y="3793401"/>
              <a:ext cx="992579" cy="4154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59937"/>
              <a:r>
                <a:rPr lang="zh-CN" altLang="en-US" sz="2100" dirty="0">
                  <a:solidFill>
                    <a:prstClr val="white"/>
                  </a:solidFill>
                  <a:cs typeface="+mn-ea"/>
                  <a:sym typeface="+mn-lt"/>
                </a:rPr>
                <a:t>Title two</a:t>
              </a:r>
            </a:p>
          </p:txBody>
        </p:sp>
        <p:cxnSp>
          <p:nvCxnSpPr>
            <p:cNvPr id="134" name="直接连接符 13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6D5201F4-3407-44F1-9003-85F63958EA86}"/>
                </a:ext>
              </a:extLst>
            </p:cNvPr>
            <p:cNvCxnSpPr/>
            <p:nvPr/>
          </p:nvCxnSpPr>
          <p:spPr>
            <a:xfrm>
              <a:off x="6347287" y="3074535"/>
              <a:ext cx="595422" cy="1124892"/>
            </a:xfrm>
            <a:prstGeom prst="line">
              <a:avLst/>
            </a:prstGeom>
            <a:ln>
              <a:solidFill>
                <a:srgbClr val="FF1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接连接符 13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E08CA38-E69F-4958-AB4B-483D8ED665A3}"/>
                </a:ext>
              </a:extLst>
            </p:cNvPr>
            <p:cNvCxnSpPr/>
            <p:nvPr/>
          </p:nvCxnSpPr>
          <p:spPr>
            <a:xfrm>
              <a:off x="11946155" y="4227420"/>
              <a:ext cx="595422" cy="112489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圆角矩形 2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D250E41-CAFE-4AD0-B9A6-4FE9F7B1452F}"/>
                </a:ext>
              </a:extLst>
            </p:cNvPr>
            <p:cNvSpPr/>
            <p:nvPr/>
          </p:nvSpPr>
          <p:spPr>
            <a:xfrm rot="19882782">
              <a:off x="6598427" y="3294516"/>
              <a:ext cx="85471" cy="68493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37" name="圆角矩形 3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A8669CEE-29D7-4155-A888-B801FA23D122}"/>
                </a:ext>
              </a:extLst>
            </p:cNvPr>
            <p:cNvSpPr/>
            <p:nvPr/>
          </p:nvSpPr>
          <p:spPr>
            <a:xfrm rot="19882782">
              <a:off x="12201129" y="4447400"/>
              <a:ext cx="85471" cy="684932"/>
            </a:xfrm>
            <a:prstGeom prst="roundRect">
              <a:avLst>
                <a:gd name="adj" fmla="val 50000"/>
              </a:avLst>
            </a:prstGeom>
            <a:solidFill>
              <a:srgbClr val="FF1C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138" name="组合 13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1925AC1-09C2-4906-8592-ACAA1BBC4F2E}"/>
                </a:ext>
              </a:extLst>
            </p:cNvPr>
            <p:cNvGrpSpPr/>
            <p:nvPr/>
          </p:nvGrpSpPr>
          <p:grpSpPr>
            <a:xfrm>
              <a:off x="13968705" y="3088531"/>
              <a:ext cx="2689743" cy="2277780"/>
              <a:chOff x="1638300" y="3059432"/>
              <a:chExt cx="2562225" cy="2169793"/>
            </a:xfrm>
          </p:grpSpPr>
          <p:sp>
            <p:nvSpPr>
              <p:cNvPr id="139" name="等腰三角形 138">
                <a:extLst>
                  <a:ext uri="{FF2B5EF4-FFF2-40B4-BE49-F238E27FC236}">
                    <a16:creationId xmlns:a16="http://schemas.microsoft.com/office/drawing/2014/main" id="{4A35CB88-E49B-49EE-A29C-1A8E8B22E8D9}"/>
                  </a:ext>
                </a:extLst>
              </p:cNvPr>
              <p:cNvSpPr/>
              <p:nvPr/>
            </p:nvSpPr>
            <p:spPr>
              <a:xfrm>
                <a:off x="1714500" y="3086100"/>
                <a:ext cx="2486025" cy="2143125"/>
              </a:xfrm>
              <a:prstGeom prst="triangle">
                <a:avLst/>
              </a:prstGeom>
              <a:noFill/>
              <a:ln>
                <a:solidFill>
                  <a:srgbClr val="FF1C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59937"/>
                <a:endParaRPr lang="zh-CN" altLang="en-US" sz="189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0" name="等腰三角形 139">
                <a:extLst>
                  <a:ext uri="{FF2B5EF4-FFF2-40B4-BE49-F238E27FC236}">
                    <a16:creationId xmlns:a16="http://schemas.microsoft.com/office/drawing/2014/main" id="{7B78B640-D48E-4786-922C-CDE33B80B029}"/>
                  </a:ext>
                </a:extLst>
              </p:cNvPr>
              <p:cNvSpPr/>
              <p:nvPr/>
            </p:nvSpPr>
            <p:spPr>
              <a:xfrm>
                <a:off x="1638300" y="3059432"/>
                <a:ext cx="2486025" cy="2143125"/>
              </a:xfrm>
              <a:prstGeom prst="triangl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59937"/>
                <a:endParaRPr lang="zh-CN" altLang="en-US" sz="189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pic>
          <p:nvPicPr>
            <p:cNvPr id="141" name="图片 14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B0A42D5-F917-46DB-AA58-CA7856A8664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133592" y="4021438"/>
              <a:ext cx="439958" cy="439958"/>
            </a:xfrm>
            <a:prstGeom prst="rect">
              <a:avLst/>
            </a:prstGeom>
          </p:spPr>
        </p:pic>
        <p:sp>
          <p:nvSpPr>
            <p:cNvPr id="142" name="矩形 14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9055958-53E4-4C07-AB61-A4E44A97FF0A}"/>
                </a:ext>
              </a:extLst>
            </p:cNvPr>
            <p:cNvSpPr/>
            <p:nvPr/>
          </p:nvSpPr>
          <p:spPr>
            <a:xfrm>
              <a:off x="14853468" y="4586322"/>
              <a:ext cx="992579" cy="4154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59937"/>
              <a:r>
                <a:rPr lang="zh-CN" altLang="en-US" sz="2100" dirty="0">
                  <a:solidFill>
                    <a:prstClr val="white"/>
                  </a:solidFill>
                  <a:cs typeface="+mn-ea"/>
                  <a:sym typeface="+mn-lt"/>
                </a:rPr>
                <a:t>Title five</a:t>
              </a:r>
            </a:p>
          </p:txBody>
        </p:sp>
        <p:cxnSp>
          <p:nvCxnSpPr>
            <p:cNvPr id="143" name="直接连接符 14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B9D60A4E-FA81-4951-8BC4-6425842FF4AC}"/>
                </a:ext>
              </a:extLst>
            </p:cNvPr>
            <p:cNvCxnSpPr/>
            <p:nvPr/>
          </p:nvCxnSpPr>
          <p:spPr>
            <a:xfrm>
              <a:off x="15942537" y="3090308"/>
              <a:ext cx="595422" cy="1124892"/>
            </a:xfrm>
            <a:prstGeom prst="line">
              <a:avLst/>
            </a:prstGeom>
            <a:ln>
              <a:solidFill>
                <a:srgbClr val="FF1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圆角矩形 3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7A13527-34EA-4C1F-AF96-97C8D67E6530}"/>
                </a:ext>
              </a:extLst>
            </p:cNvPr>
            <p:cNvSpPr/>
            <p:nvPr/>
          </p:nvSpPr>
          <p:spPr>
            <a:xfrm rot="19882782">
              <a:off x="16197511" y="3310288"/>
              <a:ext cx="85471" cy="68493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58" name="矩形 15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B0734301-0799-425B-9BED-BEE771849700}"/>
              </a:ext>
            </a:extLst>
          </p:cNvPr>
          <p:cNvSpPr/>
          <p:nvPr/>
        </p:nvSpPr>
        <p:spPr>
          <a:xfrm flipV="1">
            <a:off x="0" y="2926956"/>
            <a:ext cx="3413007" cy="1730882"/>
          </a:xfrm>
          <a:prstGeom prst="rect">
            <a:avLst/>
          </a:prstGeom>
          <a:gradFill>
            <a:gsLst>
              <a:gs pos="0">
                <a:srgbClr val="FF1C60"/>
              </a:gs>
              <a:gs pos="100000">
                <a:srgbClr val="FF1C60">
                  <a:alpha val="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59" name="矩形 15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1762B8F5-A476-48CD-8778-D3A878567EC9}"/>
              </a:ext>
            </a:extLst>
          </p:cNvPr>
          <p:cNvSpPr/>
          <p:nvPr/>
        </p:nvSpPr>
        <p:spPr>
          <a:xfrm rot="10800000" flipV="1">
            <a:off x="18186518" y="3012569"/>
            <a:ext cx="3413007" cy="1730882"/>
          </a:xfrm>
          <a:prstGeom prst="rect">
            <a:avLst/>
          </a:prstGeom>
          <a:gradFill>
            <a:gsLst>
              <a:gs pos="0">
                <a:srgbClr val="FF1C60"/>
              </a:gs>
              <a:gs pos="100000">
                <a:srgbClr val="FF1C60">
                  <a:alpha val="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160" name="组合 15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88392E36-8EA6-45CE-84C7-78D2DADA1334}"/>
              </a:ext>
            </a:extLst>
          </p:cNvPr>
          <p:cNvGrpSpPr/>
          <p:nvPr/>
        </p:nvGrpSpPr>
        <p:grpSpPr>
          <a:xfrm>
            <a:off x="19657850" y="2389039"/>
            <a:ext cx="1573183" cy="159985"/>
            <a:chOff x="8153400" y="1562100"/>
            <a:chExt cx="1498600" cy="241300"/>
          </a:xfrm>
        </p:grpSpPr>
        <p:cxnSp>
          <p:nvCxnSpPr>
            <p:cNvPr id="161" name="直接连接符 160">
              <a:extLst>
                <a:ext uri="{FF2B5EF4-FFF2-40B4-BE49-F238E27FC236}">
                  <a16:creationId xmlns:a16="http://schemas.microsoft.com/office/drawing/2014/main" id="{69413DCE-C5D9-42AF-B3B4-C3CA78C86B29}"/>
                </a:ext>
              </a:extLst>
            </p:cNvPr>
            <p:cNvCxnSpPr/>
            <p:nvPr/>
          </p:nvCxnSpPr>
          <p:spPr>
            <a:xfrm>
              <a:off x="8153400" y="1562100"/>
              <a:ext cx="0" cy="241300"/>
            </a:xfrm>
            <a:prstGeom prst="line">
              <a:avLst/>
            </a:prstGeom>
            <a:ln>
              <a:solidFill>
                <a:srgbClr val="FF1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接连接符 161">
              <a:extLst>
                <a:ext uri="{FF2B5EF4-FFF2-40B4-BE49-F238E27FC236}">
                  <a16:creationId xmlns:a16="http://schemas.microsoft.com/office/drawing/2014/main" id="{7AD0928F-2D1C-4E9C-8733-E405F0EF4A08}"/>
                </a:ext>
              </a:extLst>
            </p:cNvPr>
            <p:cNvCxnSpPr/>
            <p:nvPr/>
          </p:nvCxnSpPr>
          <p:spPr>
            <a:xfrm>
              <a:off x="8303260" y="1562100"/>
              <a:ext cx="0" cy="241300"/>
            </a:xfrm>
            <a:prstGeom prst="line">
              <a:avLst/>
            </a:prstGeom>
            <a:ln>
              <a:solidFill>
                <a:srgbClr val="FF1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接连接符 162">
              <a:extLst>
                <a:ext uri="{FF2B5EF4-FFF2-40B4-BE49-F238E27FC236}">
                  <a16:creationId xmlns:a16="http://schemas.microsoft.com/office/drawing/2014/main" id="{3106A727-D940-495D-9EA4-C1950AA61478}"/>
                </a:ext>
              </a:extLst>
            </p:cNvPr>
            <p:cNvCxnSpPr/>
            <p:nvPr/>
          </p:nvCxnSpPr>
          <p:spPr>
            <a:xfrm>
              <a:off x="8453120" y="1562100"/>
              <a:ext cx="0" cy="241300"/>
            </a:xfrm>
            <a:prstGeom prst="line">
              <a:avLst/>
            </a:prstGeom>
            <a:ln>
              <a:solidFill>
                <a:srgbClr val="FF1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接连接符 163">
              <a:extLst>
                <a:ext uri="{FF2B5EF4-FFF2-40B4-BE49-F238E27FC236}">
                  <a16:creationId xmlns:a16="http://schemas.microsoft.com/office/drawing/2014/main" id="{E4862447-7692-4000-842C-CB4CF3E82CC2}"/>
                </a:ext>
              </a:extLst>
            </p:cNvPr>
            <p:cNvCxnSpPr/>
            <p:nvPr/>
          </p:nvCxnSpPr>
          <p:spPr>
            <a:xfrm>
              <a:off x="8602980" y="1562100"/>
              <a:ext cx="0" cy="241300"/>
            </a:xfrm>
            <a:prstGeom prst="line">
              <a:avLst/>
            </a:prstGeom>
            <a:ln>
              <a:solidFill>
                <a:srgbClr val="FF1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接连接符 164">
              <a:extLst>
                <a:ext uri="{FF2B5EF4-FFF2-40B4-BE49-F238E27FC236}">
                  <a16:creationId xmlns:a16="http://schemas.microsoft.com/office/drawing/2014/main" id="{E39E4226-B460-4131-B8CD-25A4DB8D4171}"/>
                </a:ext>
              </a:extLst>
            </p:cNvPr>
            <p:cNvCxnSpPr/>
            <p:nvPr/>
          </p:nvCxnSpPr>
          <p:spPr>
            <a:xfrm>
              <a:off x="8752840" y="1562100"/>
              <a:ext cx="0" cy="241300"/>
            </a:xfrm>
            <a:prstGeom prst="line">
              <a:avLst/>
            </a:prstGeom>
            <a:ln>
              <a:solidFill>
                <a:srgbClr val="FF1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接连接符 165">
              <a:extLst>
                <a:ext uri="{FF2B5EF4-FFF2-40B4-BE49-F238E27FC236}">
                  <a16:creationId xmlns:a16="http://schemas.microsoft.com/office/drawing/2014/main" id="{B51CA570-4D56-40C6-98D3-3E8A2CF6BD70}"/>
                </a:ext>
              </a:extLst>
            </p:cNvPr>
            <p:cNvCxnSpPr/>
            <p:nvPr/>
          </p:nvCxnSpPr>
          <p:spPr>
            <a:xfrm>
              <a:off x="8902700" y="1562100"/>
              <a:ext cx="0" cy="241300"/>
            </a:xfrm>
            <a:prstGeom prst="line">
              <a:avLst/>
            </a:prstGeom>
            <a:ln>
              <a:solidFill>
                <a:srgbClr val="FF1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接连接符 166">
              <a:extLst>
                <a:ext uri="{FF2B5EF4-FFF2-40B4-BE49-F238E27FC236}">
                  <a16:creationId xmlns:a16="http://schemas.microsoft.com/office/drawing/2014/main" id="{B0C5A48B-5680-47FD-803B-A79B58212868}"/>
                </a:ext>
              </a:extLst>
            </p:cNvPr>
            <p:cNvCxnSpPr/>
            <p:nvPr/>
          </p:nvCxnSpPr>
          <p:spPr>
            <a:xfrm>
              <a:off x="9052560" y="1562100"/>
              <a:ext cx="0" cy="241300"/>
            </a:xfrm>
            <a:prstGeom prst="line">
              <a:avLst/>
            </a:prstGeom>
            <a:ln>
              <a:solidFill>
                <a:srgbClr val="FF1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接连接符 167">
              <a:extLst>
                <a:ext uri="{FF2B5EF4-FFF2-40B4-BE49-F238E27FC236}">
                  <a16:creationId xmlns:a16="http://schemas.microsoft.com/office/drawing/2014/main" id="{125A59AA-7F15-41D0-A37C-02754DF8141E}"/>
                </a:ext>
              </a:extLst>
            </p:cNvPr>
            <p:cNvCxnSpPr/>
            <p:nvPr/>
          </p:nvCxnSpPr>
          <p:spPr>
            <a:xfrm>
              <a:off x="9202420" y="1562100"/>
              <a:ext cx="0" cy="241300"/>
            </a:xfrm>
            <a:prstGeom prst="line">
              <a:avLst/>
            </a:prstGeom>
            <a:ln>
              <a:solidFill>
                <a:srgbClr val="FF1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接连接符 168">
              <a:extLst>
                <a:ext uri="{FF2B5EF4-FFF2-40B4-BE49-F238E27FC236}">
                  <a16:creationId xmlns:a16="http://schemas.microsoft.com/office/drawing/2014/main" id="{75247B68-C547-4F9F-90FD-8377A74E0B7E}"/>
                </a:ext>
              </a:extLst>
            </p:cNvPr>
            <p:cNvCxnSpPr/>
            <p:nvPr/>
          </p:nvCxnSpPr>
          <p:spPr>
            <a:xfrm>
              <a:off x="9352280" y="1562100"/>
              <a:ext cx="0" cy="241300"/>
            </a:xfrm>
            <a:prstGeom prst="line">
              <a:avLst/>
            </a:prstGeom>
            <a:ln>
              <a:solidFill>
                <a:srgbClr val="FF1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接连接符 169">
              <a:extLst>
                <a:ext uri="{FF2B5EF4-FFF2-40B4-BE49-F238E27FC236}">
                  <a16:creationId xmlns:a16="http://schemas.microsoft.com/office/drawing/2014/main" id="{49BC4A89-0AA6-454A-AEAD-EB7104F63BA4}"/>
                </a:ext>
              </a:extLst>
            </p:cNvPr>
            <p:cNvCxnSpPr/>
            <p:nvPr/>
          </p:nvCxnSpPr>
          <p:spPr>
            <a:xfrm>
              <a:off x="9502140" y="1562100"/>
              <a:ext cx="0" cy="241300"/>
            </a:xfrm>
            <a:prstGeom prst="line">
              <a:avLst/>
            </a:prstGeom>
            <a:ln>
              <a:solidFill>
                <a:srgbClr val="FF1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接连接符 170">
              <a:extLst>
                <a:ext uri="{FF2B5EF4-FFF2-40B4-BE49-F238E27FC236}">
                  <a16:creationId xmlns:a16="http://schemas.microsoft.com/office/drawing/2014/main" id="{E1A22942-888D-472C-B9E6-F0BBEE6B6A6A}"/>
                </a:ext>
              </a:extLst>
            </p:cNvPr>
            <p:cNvCxnSpPr/>
            <p:nvPr/>
          </p:nvCxnSpPr>
          <p:spPr>
            <a:xfrm>
              <a:off x="9652000" y="1562100"/>
              <a:ext cx="0" cy="241300"/>
            </a:xfrm>
            <a:prstGeom prst="line">
              <a:avLst/>
            </a:prstGeom>
            <a:ln>
              <a:solidFill>
                <a:srgbClr val="FF1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2" name="组合 17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1DD653CA-DAD6-4FFC-B656-5528E6508189}"/>
              </a:ext>
            </a:extLst>
          </p:cNvPr>
          <p:cNvGrpSpPr/>
          <p:nvPr/>
        </p:nvGrpSpPr>
        <p:grpSpPr>
          <a:xfrm>
            <a:off x="389412" y="5001220"/>
            <a:ext cx="1573183" cy="159985"/>
            <a:chOff x="8153400" y="1562100"/>
            <a:chExt cx="1498600" cy="241300"/>
          </a:xfrm>
        </p:grpSpPr>
        <p:cxnSp>
          <p:nvCxnSpPr>
            <p:cNvPr id="173" name="直接连接符 172">
              <a:extLst>
                <a:ext uri="{FF2B5EF4-FFF2-40B4-BE49-F238E27FC236}">
                  <a16:creationId xmlns:a16="http://schemas.microsoft.com/office/drawing/2014/main" id="{60706F94-2183-4781-8EA0-1B7118748119}"/>
                </a:ext>
              </a:extLst>
            </p:cNvPr>
            <p:cNvCxnSpPr/>
            <p:nvPr/>
          </p:nvCxnSpPr>
          <p:spPr>
            <a:xfrm>
              <a:off x="8153400" y="1562100"/>
              <a:ext cx="0" cy="241300"/>
            </a:xfrm>
            <a:prstGeom prst="line">
              <a:avLst/>
            </a:prstGeom>
            <a:ln>
              <a:solidFill>
                <a:srgbClr val="FF1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接连接符 173">
              <a:extLst>
                <a:ext uri="{FF2B5EF4-FFF2-40B4-BE49-F238E27FC236}">
                  <a16:creationId xmlns:a16="http://schemas.microsoft.com/office/drawing/2014/main" id="{DDC1C8F4-97E2-4683-AB2B-13F59F315D20}"/>
                </a:ext>
              </a:extLst>
            </p:cNvPr>
            <p:cNvCxnSpPr/>
            <p:nvPr/>
          </p:nvCxnSpPr>
          <p:spPr>
            <a:xfrm>
              <a:off x="8303260" y="1562100"/>
              <a:ext cx="0" cy="241300"/>
            </a:xfrm>
            <a:prstGeom prst="line">
              <a:avLst/>
            </a:prstGeom>
            <a:ln>
              <a:solidFill>
                <a:srgbClr val="FF1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接连接符 174">
              <a:extLst>
                <a:ext uri="{FF2B5EF4-FFF2-40B4-BE49-F238E27FC236}">
                  <a16:creationId xmlns:a16="http://schemas.microsoft.com/office/drawing/2014/main" id="{209918F6-CE66-45A1-B139-512F21A75B54}"/>
                </a:ext>
              </a:extLst>
            </p:cNvPr>
            <p:cNvCxnSpPr/>
            <p:nvPr/>
          </p:nvCxnSpPr>
          <p:spPr>
            <a:xfrm>
              <a:off x="8453120" y="1562100"/>
              <a:ext cx="0" cy="241300"/>
            </a:xfrm>
            <a:prstGeom prst="line">
              <a:avLst/>
            </a:prstGeom>
            <a:ln>
              <a:solidFill>
                <a:srgbClr val="FF1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接连接符 175">
              <a:extLst>
                <a:ext uri="{FF2B5EF4-FFF2-40B4-BE49-F238E27FC236}">
                  <a16:creationId xmlns:a16="http://schemas.microsoft.com/office/drawing/2014/main" id="{0E02F16C-C328-441E-BA52-EE980EBD9BC3}"/>
                </a:ext>
              </a:extLst>
            </p:cNvPr>
            <p:cNvCxnSpPr/>
            <p:nvPr/>
          </p:nvCxnSpPr>
          <p:spPr>
            <a:xfrm>
              <a:off x="8602980" y="1562100"/>
              <a:ext cx="0" cy="241300"/>
            </a:xfrm>
            <a:prstGeom prst="line">
              <a:avLst/>
            </a:prstGeom>
            <a:ln>
              <a:solidFill>
                <a:srgbClr val="FF1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接连接符 176">
              <a:extLst>
                <a:ext uri="{FF2B5EF4-FFF2-40B4-BE49-F238E27FC236}">
                  <a16:creationId xmlns:a16="http://schemas.microsoft.com/office/drawing/2014/main" id="{02B9DE10-F1A7-4C8F-B282-BFC14213B71E}"/>
                </a:ext>
              </a:extLst>
            </p:cNvPr>
            <p:cNvCxnSpPr/>
            <p:nvPr/>
          </p:nvCxnSpPr>
          <p:spPr>
            <a:xfrm>
              <a:off x="8752840" y="1562100"/>
              <a:ext cx="0" cy="241300"/>
            </a:xfrm>
            <a:prstGeom prst="line">
              <a:avLst/>
            </a:prstGeom>
            <a:ln>
              <a:solidFill>
                <a:srgbClr val="FF1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接连接符 177">
              <a:extLst>
                <a:ext uri="{FF2B5EF4-FFF2-40B4-BE49-F238E27FC236}">
                  <a16:creationId xmlns:a16="http://schemas.microsoft.com/office/drawing/2014/main" id="{5616DE5D-292E-43EF-8B30-1C029046CA89}"/>
                </a:ext>
              </a:extLst>
            </p:cNvPr>
            <p:cNvCxnSpPr/>
            <p:nvPr/>
          </p:nvCxnSpPr>
          <p:spPr>
            <a:xfrm>
              <a:off x="8902700" y="1562100"/>
              <a:ext cx="0" cy="241300"/>
            </a:xfrm>
            <a:prstGeom prst="line">
              <a:avLst/>
            </a:prstGeom>
            <a:ln>
              <a:solidFill>
                <a:srgbClr val="FF1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接连接符 178">
              <a:extLst>
                <a:ext uri="{FF2B5EF4-FFF2-40B4-BE49-F238E27FC236}">
                  <a16:creationId xmlns:a16="http://schemas.microsoft.com/office/drawing/2014/main" id="{15DAC338-04B4-47D8-A9E6-B5ABBE222C01}"/>
                </a:ext>
              </a:extLst>
            </p:cNvPr>
            <p:cNvCxnSpPr/>
            <p:nvPr/>
          </p:nvCxnSpPr>
          <p:spPr>
            <a:xfrm>
              <a:off x="9052560" y="1562100"/>
              <a:ext cx="0" cy="241300"/>
            </a:xfrm>
            <a:prstGeom prst="line">
              <a:avLst/>
            </a:prstGeom>
            <a:ln>
              <a:solidFill>
                <a:srgbClr val="FF1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接连接符 179">
              <a:extLst>
                <a:ext uri="{FF2B5EF4-FFF2-40B4-BE49-F238E27FC236}">
                  <a16:creationId xmlns:a16="http://schemas.microsoft.com/office/drawing/2014/main" id="{3B27DD0F-3F20-4BEF-8D8D-F67C43C23CC1}"/>
                </a:ext>
              </a:extLst>
            </p:cNvPr>
            <p:cNvCxnSpPr/>
            <p:nvPr/>
          </p:nvCxnSpPr>
          <p:spPr>
            <a:xfrm>
              <a:off x="9202420" y="1562100"/>
              <a:ext cx="0" cy="241300"/>
            </a:xfrm>
            <a:prstGeom prst="line">
              <a:avLst/>
            </a:prstGeom>
            <a:ln>
              <a:solidFill>
                <a:srgbClr val="FF1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接连接符 180">
              <a:extLst>
                <a:ext uri="{FF2B5EF4-FFF2-40B4-BE49-F238E27FC236}">
                  <a16:creationId xmlns:a16="http://schemas.microsoft.com/office/drawing/2014/main" id="{44950558-B3BD-4E54-91A3-12E96E794401}"/>
                </a:ext>
              </a:extLst>
            </p:cNvPr>
            <p:cNvCxnSpPr/>
            <p:nvPr/>
          </p:nvCxnSpPr>
          <p:spPr>
            <a:xfrm>
              <a:off x="9352280" y="1562100"/>
              <a:ext cx="0" cy="241300"/>
            </a:xfrm>
            <a:prstGeom prst="line">
              <a:avLst/>
            </a:prstGeom>
            <a:ln>
              <a:solidFill>
                <a:srgbClr val="FF1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接连接符 181">
              <a:extLst>
                <a:ext uri="{FF2B5EF4-FFF2-40B4-BE49-F238E27FC236}">
                  <a16:creationId xmlns:a16="http://schemas.microsoft.com/office/drawing/2014/main" id="{00830E12-EEC0-49A2-A584-B5B5BA7D1F65}"/>
                </a:ext>
              </a:extLst>
            </p:cNvPr>
            <p:cNvCxnSpPr/>
            <p:nvPr/>
          </p:nvCxnSpPr>
          <p:spPr>
            <a:xfrm>
              <a:off x="9502140" y="1562100"/>
              <a:ext cx="0" cy="241300"/>
            </a:xfrm>
            <a:prstGeom prst="line">
              <a:avLst/>
            </a:prstGeom>
            <a:ln>
              <a:solidFill>
                <a:srgbClr val="FF1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接连接符 182">
              <a:extLst>
                <a:ext uri="{FF2B5EF4-FFF2-40B4-BE49-F238E27FC236}">
                  <a16:creationId xmlns:a16="http://schemas.microsoft.com/office/drawing/2014/main" id="{535568BB-625C-4273-8EEF-55B86776AC5B}"/>
                </a:ext>
              </a:extLst>
            </p:cNvPr>
            <p:cNvCxnSpPr/>
            <p:nvPr/>
          </p:nvCxnSpPr>
          <p:spPr>
            <a:xfrm>
              <a:off x="9652000" y="1562100"/>
              <a:ext cx="0" cy="241300"/>
            </a:xfrm>
            <a:prstGeom prst="line">
              <a:avLst/>
            </a:prstGeom>
            <a:ln>
              <a:solidFill>
                <a:srgbClr val="FF1C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2341514"/>
      </p:ext>
    </p:extLst>
  </p:cSld>
  <p:clrMapOvr>
    <a:masterClrMapping/>
  </p:clrMapOvr>
  <p:transition spd="slow" advClick="0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03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组合 9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88B33AD9-F1F4-45CD-89D5-0B41B9B491EE}"/>
              </a:ext>
            </a:extLst>
          </p:cNvPr>
          <p:cNvGrpSpPr/>
          <p:nvPr/>
        </p:nvGrpSpPr>
        <p:grpSpPr>
          <a:xfrm>
            <a:off x="1022208" y="677246"/>
            <a:ext cx="3181428" cy="279361"/>
            <a:chOff x="17400" y="119876"/>
            <a:chExt cx="6661247" cy="584925"/>
          </a:xfrm>
        </p:grpSpPr>
        <p:sp>
          <p:nvSpPr>
            <p:cNvPr id="100" name="矩形 99">
              <a:extLst>
                <a:ext uri="{FF2B5EF4-FFF2-40B4-BE49-F238E27FC236}">
                  <a16:creationId xmlns:a16="http://schemas.microsoft.com/office/drawing/2014/main" id="{6CD3E674-DD7D-4060-A137-E8722EA31419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1" name="矩形 100">
              <a:extLst>
                <a:ext uri="{FF2B5EF4-FFF2-40B4-BE49-F238E27FC236}">
                  <a16:creationId xmlns:a16="http://schemas.microsoft.com/office/drawing/2014/main" id="{8D05A51D-77EB-47E5-9FA8-370C4FB1880E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2" name="矩形 101">
              <a:extLst>
                <a:ext uri="{FF2B5EF4-FFF2-40B4-BE49-F238E27FC236}">
                  <a16:creationId xmlns:a16="http://schemas.microsoft.com/office/drawing/2014/main" id="{308077B3-4667-4D0F-B8B9-604AB8779CAB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3" name="矩形 102">
              <a:extLst>
                <a:ext uri="{FF2B5EF4-FFF2-40B4-BE49-F238E27FC236}">
                  <a16:creationId xmlns:a16="http://schemas.microsoft.com/office/drawing/2014/main" id="{B25C5679-1746-4FBD-B83F-2E9F1433EDAA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09" name="组合 10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B6442D33-A805-4863-8504-ADBEE3672465}"/>
              </a:ext>
            </a:extLst>
          </p:cNvPr>
          <p:cNvGrpSpPr/>
          <p:nvPr/>
        </p:nvGrpSpPr>
        <p:grpSpPr>
          <a:xfrm flipH="1">
            <a:off x="17746879" y="6220995"/>
            <a:ext cx="3181428" cy="399624"/>
            <a:chOff x="17400" y="119876"/>
            <a:chExt cx="6661247" cy="584925"/>
          </a:xfrm>
        </p:grpSpPr>
        <p:sp>
          <p:nvSpPr>
            <p:cNvPr id="110" name="矩形 109">
              <a:extLst>
                <a:ext uri="{FF2B5EF4-FFF2-40B4-BE49-F238E27FC236}">
                  <a16:creationId xmlns:a16="http://schemas.microsoft.com/office/drawing/2014/main" id="{12AEAC93-4209-4AE0-BE30-F0BD4C8372A7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1" name="矩形 110">
              <a:extLst>
                <a:ext uri="{FF2B5EF4-FFF2-40B4-BE49-F238E27FC236}">
                  <a16:creationId xmlns:a16="http://schemas.microsoft.com/office/drawing/2014/main" id="{3EA7E2A5-4DF6-4220-94E6-A64290B797DD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2" name="矩形 111">
              <a:extLst>
                <a:ext uri="{FF2B5EF4-FFF2-40B4-BE49-F238E27FC236}">
                  <a16:creationId xmlns:a16="http://schemas.microsoft.com/office/drawing/2014/main" id="{7BF3069B-B875-4B58-9CE5-AA6D3EFC5665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5" name="矩形 144">
              <a:extLst>
                <a:ext uri="{FF2B5EF4-FFF2-40B4-BE49-F238E27FC236}">
                  <a16:creationId xmlns:a16="http://schemas.microsoft.com/office/drawing/2014/main" id="{2984654E-5A80-409A-97EF-AEF018B3FDF3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6" name="矩形 2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0E9C2C35-4E75-4148-AFC7-FD6E5DAE52D2}"/>
              </a:ext>
            </a:extLst>
          </p:cNvPr>
          <p:cNvSpPr/>
          <p:nvPr/>
        </p:nvSpPr>
        <p:spPr>
          <a:xfrm>
            <a:off x="8938729" y="675305"/>
            <a:ext cx="37753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Add the headline here</a:t>
            </a:r>
            <a:endParaRPr kumimoji="0" lang="en-US" altLang="zh-CN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4" name="矩形 3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FE1E2BF8-4058-481A-ABFF-3D722E678C56}"/>
              </a:ext>
            </a:extLst>
          </p:cNvPr>
          <p:cNvSpPr/>
          <p:nvPr/>
        </p:nvSpPr>
        <p:spPr>
          <a:xfrm>
            <a:off x="3487286" y="1734354"/>
            <a:ext cx="4017446" cy="23217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59937"/>
            <a:r>
              <a:rPr lang="en-US" altLang="zh-CN" sz="14487" dirty="0">
                <a:solidFill>
                  <a:prstClr val="white"/>
                </a:solidFill>
                <a:effectLst>
                  <a:outerShdw blurRad="50800" dist="38100" dir="5400000" algn="t" rotWithShape="0">
                    <a:srgbClr val="FF0000">
                      <a:alpha val="40000"/>
                    </a:srgbClr>
                  </a:outerShdw>
                  <a:reflection blurRad="6350" stA="60000" endA="900" endPos="21000" dist="76200" dir="5400000" sy="-100000" algn="bl" rotWithShape="0"/>
                </a:effectLst>
                <a:cs typeface="+mn-ea"/>
                <a:sym typeface="+mn-lt"/>
              </a:rPr>
              <a:t>66%</a:t>
            </a:r>
            <a:endParaRPr lang="zh-CN" altLang="en-US" sz="14487" dirty="0">
              <a:solidFill>
                <a:prstClr val="white"/>
              </a:solidFill>
              <a:effectLst>
                <a:outerShdw blurRad="50800" dist="38100" dir="5400000" algn="t" rotWithShape="0">
                  <a:srgbClr val="FF0000">
                    <a:alpha val="40000"/>
                  </a:srgbClr>
                </a:outerShdw>
                <a:reflection blurRad="6350" stA="60000" endA="900" endPos="21000" dist="76200" dir="5400000" sy="-100000" algn="bl" rotWithShape="0"/>
              </a:effectLst>
              <a:cs typeface="+mn-ea"/>
              <a:sym typeface="+mn-lt"/>
            </a:endParaRPr>
          </a:p>
        </p:txBody>
      </p:sp>
      <p:sp>
        <p:nvSpPr>
          <p:cNvPr id="37" name="椭圆 3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4F203951-F15E-4C60-B13C-7170DCE42503}"/>
              </a:ext>
            </a:extLst>
          </p:cNvPr>
          <p:cNvSpPr/>
          <p:nvPr/>
        </p:nvSpPr>
        <p:spPr>
          <a:xfrm>
            <a:off x="3316216" y="4029438"/>
            <a:ext cx="4466240" cy="493286"/>
          </a:xfrm>
          <a:prstGeom prst="ellipse">
            <a:avLst/>
          </a:prstGeom>
          <a:gradFill>
            <a:gsLst>
              <a:gs pos="0">
                <a:srgbClr val="FF1C60">
                  <a:alpha val="0"/>
                </a:srgbClr>
              </a:gs>
              <a:gs pos="100000">
                <a:srgbClr val="FF1C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8" name="椭圆 3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C9FA364D-9646-4D66-B7E6-EB2C6A75C9AF}"/>
              </a:ext>
            </a:extLst>
          </p:cNvPr>
          <p:cNvSpPr/>
          <p:nvPr/>
        </p:nvSpPr>
        <p:spPr>
          <a:xfrm>
            <a:off x="3316216" y="4446670"/>
            <a:ext cx="4466240" cy="493286"/>
          </a:xfrm>
          <a:prstGeom prst="ellipse">
            <a:avLst/>
          </a:prstGeom>
          <a:gradFill>
            <a:gsLst>
              <a:gs pos="0">
                <a:srgbClr val="FF1C60">
                  <a:alpha val="0"/>
                </a:srgbClr>
              </a:gs>
              <a:gs pos="100000">
                <a:srgbClr val="FF1C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9" name="椭圆 3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5CF67551-D51E-4D0D-9395-9ADEBDC2985E}"/>
              </a:ext>
            </a:extLst>
          </p:cNvPr>
          <p:cNvSpPr/>
          <p:nvPr/>
        </p:nvSpPr>
        <p:spPr>
          <a:xfrm>
            <a:off x="3316216" y="4908763"/>
            <a:ext cx="4466240" cy="493286"/>
          </a:xfrm>
          <a:prstGeom prst="ellipse">
            <a:avLst/>
          </a:prstGeom>
          <a:gradFill>
            <a:gsLst>
              <a:gs pos="0">
                <a:srgbClr val="FF1C60">
                  <a:alpha val="0"/>
                </a:srgbClr>
              </a:gs>
              <a:gs pos="100000">
                <a:srgbClr val="FF1C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0" name="椭圆 3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11B47617-B9FF-4AC8-830C-2CFEDF4CC8EA}"/>
              </a:ext>
            </a:extLst>
          </p:cNvPr>
          <p:cNvSpPr/>
          <p:nvPr/>
        </p:nvSpPr>
        <p:spPr>
          <a:xfrm>
            <a:off x="3316216" y="5325995"/>
            <a:ext cx="4466240" cy="493286"/>
          </a:xfrm>
          <a:prstGeom prst="ellipse">
            <a:avLst/>
          </a:prstGeom>
          <a:gradFill>
            <a:gsLst>
              <a:gs pos="0">
                <a:srgbClr val="FF1C60">
                  <a:alpha val="0"/>
                </a:srgbClr>
              </a:gs>
              <a:gs pos="100000">
                <a:srgbClr val="FF1C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1" name="文本框 40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B499DF2D-77F8-4E4E-B9B9-9FD0AABCFBDC}"/>
              </a:ext>
            </a:extLst>
          </p:cNvPr>
          <p:cNvSpPr txBox="1"/>
          <p:nvPr/>
        </p:nvSpPr>
        <p:spPr>
          <a:xfrm>
            <a:off x="10851633" y="2915640"/>
            <a:ext cx="10747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Growth over the same period</a:t>
            </a:r>
            <a:endParaRPr kumimoji="0" lang="en-US" altLang="zh-CN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53A35FD6-AA01-4DEB-B99B-30AC0544DE70}"/>
              </a:ext>
            </a:extLst>
          </p:cNvPr>
          <p:cNvSpPr/>
          <p:nvPr/>
        </p:nvSpPr>
        <p:spPr>
          <a:xfrm>
            <a:off x="10825094" y="4013859"/>
            <a:ext cx="7246269" cy="458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dirty="0">
                <a:solidFill>
                  <a:prstClr val="white"/>
                </a:solidFill>
                <a:cs typeface="+mn-ea"/>
                <a:sym typeface="+mn-lt"/>
              </a:rPr>
              <a:t>Enter your text here, or copy and paste your text here.</a:t>
            </a:r>
          </a:p>
        </p:txBody>
      </p:sp>
    </p:spTree>
    <p:extLst>
      <p:ext uri="{BB962C8B-B14F-4D97-AF65-F5344CB8AC3E}">
        <p14:creationId xmlns:p14="http://schemas.microsoft.com/office/powerpoint/2010/main" val="1389350315"/>
      </p:ext>
    </p:extLst>
  </p:cSld>
  <p:clrMapOvr>
    <a:masterClrMapping/>
  </p:clrMapOvr>
  <p:transition spd="slow" advClick="0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4" grpId="0"/>
      <p:bldP spid="37" grpId="0" animBg="1"/>
      <p:bldP spid="38" grpId="0" animBg="1"/>
      <p:bldP spid="39" grpId="0" animBg="1"/>
      <p:bldP spid="40" grpId="0" animBg="1"/>
      <p:bldP spid="41" grpId="0"/>
      <p:bldP spid="4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03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组合 9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88B33AD9-F1F4-45CD-89D5-0B41B9B491EE}"/>
              </a:ext>
            </a:extLst>
          </p:cNvPr>
          <p:cNvGrpSpPr/>
          <p:nvPr/>
        </p:nvGrpSpPr>
        <p:grpSpPr>
          <a:xfrm>
            <a:off x="1022208" y="677246"/>
            <a:ext cx="3181428" cy="279361"/>
            <a:chOff x="17400" y="119876"/>
            <a:chExt cx="6661247" cy="584925"/>
          </a:xfrm>
        </p:grpSpPr>
        <p:sp>
          <p:nvSpPr>
            <p:cNvPr id="100" name="矩形 99">
              <a:extLst>
                <a:ext uri="{FF2B5EF4-FFF2-40B4-BE49-F238E27FC236}">
                  <a16:creationId xmlns:a16="http://schemas.microsoft.com/office/drawing/2014/main" id="{6CD3E674-DD7D-4060-A137-E8722EA31419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1" name="矩形 100">
              <a:extLst>
                <a:ext uri="{FF2B5EF4-FFF2-40B4-BE49-F238E27FC236}">
                  <a16:creationId xmlns:a16="http://schemas.microsoft.com/office/drawing/2014/main" id="{8D05A51D-77EB-47E5-9FA8-370C4FB1880E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2" name="矩形 101">
              <a:extLst>
                <a:ext uri="{FF2B5EF4-FFF2-40B4-BE49-F238E27FC236}">
                  <a16:creationId xmlns:a16="http://schemas.microsoft.com/office/drawing/2014/main" id="{308077B3-4667-4D0F-B8B9-604AB8779CAB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3" name="矩形 102">
              <a:extLst>
                <a:ext uri="{FF2B5EF4-FFF2-40B4-BE49-F238E27FC236}">
                  <a16:creationId xmlns:a16="http://schemas.microsoft.com/office/drawing/2014/main" id="{B25C5679-1746-4FBD-B83F-2E9F1433EDAA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09" name="组合 10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B6442D33-A805-4863-8504-ADBEE3672465}"/>
              </a:ext>
            </a:extLst>
          </p:cNvPr>
          <p:cNvGrpSpPr/>
          <p:nvPr/>
        </p:nvGrpSpPr>
        <p:grpSpPr>
          <a:xfrm flipH="1">
            <a:off x="17746879" y="6220995"/>
            <a:ext cx="3181428" cy="399624"/>
            <a:chOff x="17400" y="119876"/>
            <a:chExt cx="6661247" cy="584925"/>
          </a:xfrm>
        </p:grpSpPr>
        <p:sp>
          <p:nvSpPr>
            <p:cNvPr id="110" name="矩形 109">
              <a:extLst>
                <a:ext uri="{FF2B5EF4-FFF2-40B4-BE49-F238E27FC236}">
                  <a16:creationId xmlns:a16="http://schemas.microsoft.com/office/drawing/2014/main" id="{12AEAC93-4209-4AE0-BE30-F0BD4C8372A7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1" name="矩形 110">
              <a:extLst>
                <a:ext uri="{FF2B5EF4-FFF2-40B4-BE49-F238E27FC236}">
                  <a16:creationId xmlns:a16="http://schemas.microsoft.com/office/drawing/2014/main" id="{3EA7E2A5-4DF6-4220-94E6-A64290B797DD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2" name="矩形 111">
              <a:extLst>
                <a:ext uri="{FF2B5EF4-FFF2-40B4-BE49-F238E27FC236}">
                  <a16:creationId xmlns:a16="http://schemas.microsoft.com/office/drawing/2014/main" id="{7BF3069B-B875-4B58-9CE5-AA6D3EFC5665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5" name="矩形 144">
              <a:extLst>
                <a:ext uri="{FF2B5EF4-FFF2-40B4-BE49-F238E27FC236}">
                  <a16:creationId xmlns:a16="http://schemas.microsoft.com/office/drawing/2014/main" id="{2984654E-5A80-409A-97EF-AEF018B3FDF3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6" name="矩形 2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0E9C2C35-4E75-4148-AFC7-FD6E5DAE52D2}"/>
              </a:ext>
            </a:extLst>
          </p:cNvPr>
          <p:cNvSpPr/>
          <p:nvPr/>
        </p:nvSpPr>
        <p:spPr>
          <a:xfrm>
            <a:off x="8938729" y="675305"/>
            <a:ext cx="37753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Add the headline here</a:t>
            </a:r>
            <a:endParaRPr kumimoji="0" lang="en-US" altLang="zh-CN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0" name="矩形 1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3BB370C1-7040-48B4-8205-BE6B3129E2E5}"/>
              </a:ext>
            </a:extLst>
          </p:cNvPr>
          <p:cNvSpPr/>
          <p:nvPr/>
        </p:nvSpPr>
        <p:spPr>
          <a:xfrm>
            <a:off x="7640992" y="2092300"/>
            <a:ext cx="53724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59937"/>
            <a:r>
              <a:rPr lang="zh-CN" altLang="en-US" sz="1600" dirty="0">
                <a:solidFill>
                  <a:prstClr val="white"/>
                </a:solidFill>
                <a:cs typeface="+mn-ea"/>
                <a:sym typeface="+mn-lt"/>
              </a:rPr>
              <a:t>Enter your text here, or copy and paste your text here.</a:t>
            </a:r>
            <a:endParaRPr lang="en-US" altLang="zh-CN" sz="147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aphicFrame>
        <p:nvGraphicFramePr>
          <p:cNvPr id="21" name="图表 2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CB05D6AA-1D9B-40C0-A084-87F8CB6733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7379098"/>
              </p:ext>
            </p:extLst>
          </p:nvPr>
        </p:nvGraphicFramePr>
        <p:xfrm>
          <a:off x="7190794" y="3040560"/>
          <a:ext cx="6022671" cy="2708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矩形 2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E4F21CD4-E9F5-4BD0-BF0B-996B39ECAC6A}"/>
              </a:ext>
            </a:extLst>
          </p:cNvPr>
          <p:cNvSpPr/>
          <p:nvPr/>
        </p:nvSpPr>
        <p:spPr>
          <a:xfrm>
            <a:off x="13760593" y="2092300"/>
            <a:ext cx="53724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59937"/>
            <a:r>
              <a:rPr lang="zh-CN" altLang="en-US" sz="1600" dirty="0">
                <a:solidFill>
                  <a:prstClr val="white"/>
                </a:solidFill>
                <a:cs typeface="+mn-ea"/>
                <a:sym typeface="+mn-lt"/>
              </a:rPr>
              <a:t>Enter your text here, or copy and paste your text here.</a:t>
            </a:r>
            <a:endParaRPr lang="en-US" altLang="zh-CN" sz="147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aphicFrame>
        <p:nvGraphicFramePr>
          <p:cNvPr id="23" name="图表 2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7DA1FE3D-2D77-4846-AC8A-B01D75C9B9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3922195"/>
              </p:ext>
            </p:extLst>
          </p:nvPr>
        </p:nvGraphicFramePr>
        <p:xfrm>
          <a:off x="13310396" y="3648175"/>
          <a:ext cx="6022671" cy="2100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" name="矩形 2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74C8738F-9B2E-40D3-BFAA-B5C389E7EE2A}"/>
              </a:ext>
            </a:extLst>
          </p:cNvPr>
          <p:cNvSpPr/>
          <p:nvPr/>
        </p:nvSpPr>
        <p:spPr>
          <a:xfrm>
            <a:off x="8579356" y="2808255"/>
            <a:ext cx="132993" cy="1329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5" name="矩形 2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33D64506-4D5B-401D-A4E3-30BE2C0AB7E7}"/>
              </a:ext>
            </a:extLst>
          </p:cNvPr>
          <p:cNvSpPr/>
          <p:nvPr/>
        </p:nvSpPr>
        <p:spPr>
          <a:xfrm>
            <a:off x="10485840" y="2808255"/>
            <a:ext cx="132993" cy="132993"/>
          </a:xfrm>
          <a:prstGeom prst="rect">
            <a:avLst/>
          </a:prstGeom>
          <a:solidFill>
            <a:srgbClr val="FF1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7" name="矩形 2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1CB4BC13-D018-4628-B556-E6E8E171743F}"/>
              </a:ext>
            </a:extLst>
          </p:cNvPr>
          <p:cNvSpPr/>
          <p:nvPr/>
        </p:nvSpPr>
        <p:spPr>
          <a:xfrm>
            <a:off x="8630359" y="2713204"/>
            <a:ext cx="1204678" cy="318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59937"/>
            <a:r>
              <a:rPr lang="zh-CN" altLang="en-US" sz="1470" dirty="0">
                <a:solidFill>
                  <a:prstClr val="white"/>
                </a:solidFill>
                <a:cs typeface="+mn-ea"/>
                <a:sym typeface="+mn-lt"/>
              </a:rPr>
              <a:t>title</a:t>
            </a:r>
            <a:r>
              <a:rPr lang="en-US" altLang="zh-CN" sz="1470" dirty="0">
                <a:solidFill>
                  <a:prstClr val="white"/>
                </a:solidFill>
                <a:cs typeface="+mn-ea"/>
                <a:sym typeface="+mn-lt"/>
              </a:rPr>
              <a:t>Q1</a:t>
            </a:r>
          </a:p>
        </p:txBody>
      </p:sp>
      <p:sp>
        <p:nvSpPr>
          <p:cNvPr id="28" name="矩形 2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39392A97-2287-4548-9DDD-E77686369ECC}"/>
              </a:ext>
            </a:extLst>
          </p:cNvPr>
          <p:cNvSpPr/>
          <p:nvPr/>
        </p:nvSpPr>
        <p:spPr>
          <a:xfrm>
            <a:off x="10536844" y="2713204"/>
            <a:ext cx="1204678" cy="318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59937"/>
            <a:r>
              <a:rPr lang="zh-CN" altLang="en-US" sz="1470" dirty="0">
                <a:solidFill>
                  <a:prstClr val="white"/>
                </a:solidFill>
                <a:cs typeface="+mn-ea"/>
                <a:sym typeface="+mn-lt"/>
              </a:rPr>
              <a:t>title</a:t>
            </a:r>
            <a:r>
              <a:rPr lang="en-US" altLang="zh-CN" sz="1470" dirty="0">
                <a:solidFill>
                  <a:prstClr val="white"/>
                </a:solidFill>
                <a:cs typeface="+mn-ea"/>
                <a:sym typeface="+mn-lt"/>
              </a:rPr>
              <a:t>Q2</a:t>
            </a:r>
          </a:p>
        </p:txBody>
      </p:sp>
      <p:sp>
        <p:nvSpPr>
          <p:cNvPr id="29" name="矩形 2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FA1E6634-A87C-4F68-B073-51F1C0CFC281}"/>
              </a:ext>
            </a:extLst>
          </p:cNvPr>
          <p:cNvSpPr/>
          <p:nvPr/>
        </p:nvSpPr>
        <p:spPr>
          <a:xfrm>
            <a:off x="14725607" y="2808255"/>
            <a:ext cx="132993" cy="132993"/>
          </a:xfrm>
          <a:prstGeom prst="rect">
            <a:avLst/>
          </a:prstGeom>
          <a:solidFill>
            <a:srgbClr val="8D23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0" name="矩形 2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19ED2DFC-EBA2-4D72-94B9-7A62E2A6F390}"/>
              </a:ext>
            </a:extLst>
          </p:cNvPr>
          <p:cNvSpPr/>
          <p:nvPr/>
        </p:nvSpPr>
        <p:spPr>
          <a:xfrm>
            <a:off x="16632091" y="2808255"/>
            <a:ext cx="132993" cy="132993"/>
          </a:xfrm>
          <a:prstGeom prst="rect">
            <a:avLst/>
          </a:prstGeom>
          <a:solidFill>
            <a:srgbClr val="FF1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1" name="矩形 3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6625D60D-7AF1-493F-8960-F6FAC90A665E}"/>
              </a:ext>
            </a:extLst>
          </p:cNvPr>
          <p:cNvSpPr/>
          <p:nvPr/>
        </p:nvSpPr>
        <p:spPr>
          <a:xfrm>
            <a:off x="14776610" y="2713204"/>
            <a:ext cx="1204678" cy="318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59937"/>
            <a:r>
              <a:rPr lang="zh-CN" altLang="en-US" sz="1470" dirty="0">
                <a:solidFill>
                  <a:prstClr val="white"/>
                </a:solidFill>
                <a:cs typeface="+mn-ea"/>
                <a:sym typeface="+mn-lt"/>
              </a:rPr>
              <a:t>title</a:t>
            </a:r>
            <a:r>
              <a:rPr lang="en-US" altLang="zh-CN" sz="1470" dirty="0">
                <a:solidFill>
                  <a:prstClr val="white"/>
                </a:solidFill>
                <a:cs typeface="+mn-ea"/>
                <a:sym typeface="+mn-lt"/>
              </a:rPr>
              <a:t>Q1</a:t>
            </a:r>
          </a:p>
        </p:txBody>
      </p:sp>
      <p:sp>
        <p:nvSpPr>
          <p:cNvPr id="32" name="矩形 3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EFF4FD69-4462-4C97-A7F5-A3A14BEC417E}"/>
              </a:ext>
            </a:extLst>
          </p:cNvPr>
          <p:cNvSpPr/>
          <p:nvPr/>
        </p:nvSpPr>
        <p:spPr>
          <a:xfrm>
            <a:off x="16683094" y="2713204"/>
            <a:ext cx="1204678" cy="54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59937"/>
            <a:r>
              <a:rPr lang="zh-CN" altLang="en-US" sz="1470" dirty="0">
                <a:solidFill>
                  <a:prstClr val="white"/>
                </a:solidFill>
                <a:cs typeface="+mn-ea"/>
                <a:sym typeface="+mn-lt"/>
              </a:rPr>
              <a:t>title</a:t>
            </a:r>
            <a:r>
              <a:rPr lang="en-US" altLang="zh-CN" sz="1470" dirty="0">
                <a:solidFill>
                  <a:prstClr val="white"/>
                </a:solidFill>
                <a:cs typeface="+mn-ea"/>
                <a:sym typeface="+mn-lt"/>
              </a:rPr>
              <a:t>Q2</a:t>
            </a:r>
          </a:p>
          <a:p>
            <a:pPr algn="ctr" defTabSz="959937"/>
            <a:endParaRPr lang="en-US" altLang="zh-CN" sz="147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3" name="文本框 32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3BF85CEE-8E37-4C59-ADEC-5624AE94DEE4}"/>
              </a:ext>
            </a:extLst>
          </p:cNvPr>
          <p:cNvSpPr txBox="1"/>
          <p:nvPr/>
        </p:nvSpPr>
        <p:spPr>
          <a:xfrm>
            <a:off x="1374296" y="2941248"/>
            <a:ext cx="8704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Add the headline here</a:t>
            </a:r>
            <a:endParaRPr kumimoji="0" lang="en-US" altLang="zh-CN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07869163-A7E0-44F6-89F8-BC409F28F8E7}"/>
              </a:ext>
            </a:extLst>
          </p:cNvPr>
          <p:cNvSpPr/>
          <p:nvPr/>
        </p:nvSpPr>
        <p:spPr>
          <a:xfrm>
            <a:off x="1466080" y="4019957"/>
            <a:ext cx="5141197" cy="874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dirty="0">
                <a:solidFill>
                  <a:prstClr val="white"/>
                </a:solidFill>
                <a:cs typeface="+mn-ea"/>
                <a:sym typeface="+mn-lt"/>
              </a:rPr>
              <a:t>Enter your text here, or copy and paste your text here.</a:t>
            </a:r>
          </a:p>
        </p:txBody>
      </p:sp>
    </p:spTree>
    <p:extLst>
      <p:ext uri="{BB962C8B-B14F-4D97-AF65-F5344CB8AC3E}">
        <p14:creationId xmlns:p14="http://schemas.microsoft.com/office/powerpoint/2010/main" val="1106648454"/>
      </p:ext>
    </p:extLst>
  </p:cSld>
  <p:clrMapOvr>
    <a:masterClrMapping/>
  </p:clrMapOvr>
  <p:transition spd="slow" advClick="0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0" grpId="0"/>
      <p:bldGraphic spid="21" grpId="0">
        <p:bldAsOne/>
      </p:bldGraphic>
      <p:bldP spid="22" grpId="0"/>
      <p:bldGraphic spid="23" grpId="0">
        <p:bldAsOne/>
      </p:bldGraphic>
      <p:bldP spid="24" grpId="0" animBg="1"/>
      <p:bldP spid="25" grpId="0" animBg="1"/>
      <p:bldP spid="27" grpId="0"/>
      <p:bldP spid="28" grpId="0"/>
      <p:bldP spid="29" grpId="0" animBg="1"/>
      <p:bldP spid="30" grpId="0" animBg="1"/>
      <p:bldP spid="31" grpId="0"/>
      <p:bldP spid="32" grpId="0"/>
      <p:bldP spid="33" grpId="0"/>
      <p:bldP spid="3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03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组合 9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88B33AD9-F1F4-45CD-89D5-0B41B9B491EE}"/>
              </a:ext>
            </a:extLst>
          </p:cNvPr>
          <p:cNvGrpSpPr/>
          <p:nvPr/>
        </p:nvGrpSpPr>
        <p:grpSpPr>
          <a:xfrm>
            <a:off x="1022208" y="677246"/>
            <a:ext cx="3181428" cy="279361"/>
            <a:chOff x="17400" y="119876"/>
            <a:chExt cx="6661247" cy="584925"/>
          </a:xfrm>
        </p:grpSpPr>
        <p:sp>
          <p:nvSpPr>
            <p:cNvPr id="100" name="矩形 99">
              <a:extLst>
                <a:ext uri="{FF2B5EF4-FFF2-40B4-BE49-F238E27FC236}">
                  <a16:creationId xmlns:a16="http://schemas.microsoft.com/office/drawing/2014/main" id="{6CD3E674-DD7D-4060-A137-E8722EA31419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1" name="矩形 100">
              <a:extLst>
                <a:ext uri="{FF2B5EF4-FFF2-40B4-BE49-F238E27FC236}">
                  <a16:creationId xmlns:a16="http://schemas.microsoft.com/office/drawing/2014/main" id="{8D05A51D-77EB-47E5-9FA8-370C4FB1880E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2" name="矩形 101">
              <a:extLst>
                <a:ext uri="{FF2B5EF4-FFF2-40B4-BE49-F238E27FC236}">
                  <a16:creationId xmlns:a16="http://schemas.microsoft.com/office/drawing/2014/main" id="{308077B3-4667-4D0F-B8B9-604AB8779CAB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3" name="矩形 102">
              <a:extLst>
                <a:ext uri="{FF2B5EF4-FFF2-40B4-BE49-F238E27FC236}">
                  <a16:creationId xmlns:a16="http://schemas.microsoft.com/office/drawing/2014/main" id="{B25C5679-1746-4FBD-B83F-2E9F1433EDAA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09" name="组合 10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B6442D33-A805-4863-8504-ADBEE3672465}"/>
              </a:ext>
            </a:extLst>
          </p:cNvPr>
          <p:cNvGrpSpPr/>
          <p:nvPr/>
        </p:nvGrpSpPr>
        <p:grpSpPr>
          <a:xfrm flipH="1">
            <a:off x="17746879" y="6220995"/>
            <a:ext cx="3181428" cy="399624"/>
            <a:chOff x="17400" y="119876"/>
            <a:chExt cx="6661247" cy="584925"/>
          </a:xfrm>
        </p:grpSpPr>
        <p:sp>
          <p:nvSpPr>
            <p:cNvPr id="110" name="矩形 109">
              <a:extLst>
                <a:ext uri="{FF2B5EF4-FFF2-40B4-BE49-F238E27FC236}">
                  <a16:creationId xmlns:a16="http://schemas.microsoft.com/office/drawing/2014/main" id="{12AEAC93-4209-4AE0-BE30-F0BD4C8372A7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1" name="矩形 110">
              <a:extLst>
                <a:ext uri="{FF2B5EF4-FFF2-40B4-BE49-F238E27FC236}">
                  <a16:creationId xmlns:a16="http://schemas.microsoft.com/office/drawing/2014/main" id="{3EA7E2A5-4DF6-4220-94E6-A64290B797DD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2" name="矩形 111">
              <a:extLst>
                <a:ext uri="{FF2B5EF4-FFF2-40B4-BE49-F238E27FC236}">
                  <a16:creationId xmlns:a16="http://schemas.microsoft.com/office/drawing/2014/main" id="{7BF3069B-B875-4B58-9CE5-AA6D3EFC5665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5" name="矩形 144">
              <a:extLst>
                <a:ext uri="{FF2B5EF4-FFF2-40B4-BE49-F238E27FC236}">
                  <a16:creationId xmlns:a16="http://schemas.microsoft.com/office/drawing/2014/main" id="{2984654E-5A80-409A-97EF-AEF018B3FDF3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6" name="矩形 2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0E9C2C35-4E75-4148-AFC7-FD6E5DAE52D2}"/>
              </a:ext>
            </a:extLst>
          </p:cNvPr>
          <p:cNvSpPr/>
          <p:nvPr/>
        </p:nvSpPr>
        <p:spPr>
          <a:xfrm>
            <a:off x="8938729" y="675305"/>
            <a:ext cx="37753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Add the headline here</a:t>
            </a:r>
            <a:endParaRPr kumimoji="0" lang="en-US" altLang="zh-CN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2" name="矩形 2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E4F21CD4-E9F5-4BD0-BF0B-996B39ECAC6A}"/>
              </a:ext>
            </a:extLst>
          </p:cNvPr>
          <p:cNvSpPr/>
          <p:nvPr/>
        </p:nvSpPr>
        <p:spPr>
          <a:xfrm>
            <a:off x="4036730" y="2513745"/>
            <a:ext cx="53724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Enter your text here, or copy and paste your text here.</a:t>
            </a:r>
            <a:endParaRPr kumimoji="0" lang="en-US" altLang="zh-CN" sz="147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aphicFrame>
        <p:nvGraphicFramePr>
          <p:cNvPr id="23" name="图表 2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7DA1FE3D-2D77-4846-AC8A-B01D75C9B9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6511572"/>
              </p:ext>
            </p:extLst>
          </p:nvPr>
        </p:nvGraphicFramePr>
        <p:xfrm>
          <a:off x="1669295" y="3789831"/>
          <a:ext cx="11505734" cy="2100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" name="矩形 2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FA1E6634-A87C-4F68-B073-51F1C0CFC281}"/>
              </a:ext>
            </a:extLst>
          </p:cNvPr>
          <p:cNvSpPr/>
          <p:nvPr/>
        </p:nvSpPr>
        <p:spPr>
          <a:xfrm>
            <a:off x="5001744" y="3229700"/>
            <a:ext cx="132993" cy="132993"/>
          </a:xfrm>
          <a:prstGeom prst="rect">
            <a:avLst/>
          </a:prstGeom>
          <a:solidFill>
            <a:srgbClr val="8D23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9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0" name="矩形 2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19ED2DFC-EBA2-4D72-94B9-7A62E2A6F390}"/>
              </a:ext>
            </a:extLst>
          </p:cNvPr>
          <p:cNvSpPr/>
          <p:nvPr/>
        </p:nvSpPr>
        <p:spPr>
          <a:xfrm>
            <a:off x="6908228" y="3229700"/>
            <a:ext cx="132993" cy="132993"/>
          </a:xfrm>
          <a:prstGeom prst="rect">
            <a:avLst/>
          </a:prstGeom>
          <a:solidFill>
            <a:srgbClr val="FF1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9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1" name="矩形 3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6625D60D-7AF1-493F-8960-F6FAC90A665E}"/>
              </a:ext>
            </a:extLst>
          </p:cNvPr>
          <p:cNvSpPr/>
          <p:nvPr/>
        </p:nvSpPr>
        <p:spPr>
          <a:xfrm>
            <a:off x="5052747" y="3134649"/>
            <a:ext cx="1204678" cy="318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title</a:t>
            </a:r>
            <a:r>
              <a:rPr kumimoji="0" lang="en-US" altLang="zh-CN" sz="14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Q1</a:t>
            </a:r>
          </a:p>
        </p:txBody>
      </p:sp>
      <p:sp>
        <p:nvSpPr>
          <p:cNvPr id="32" name="矩形 3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EFF4FD69-4462-4C97-A7F5-A3A14BEC417E}"/>
              </a:ext>
            </a:extLst>
          </p:cNvPr>
          <p:cNvSpPr/>
          <p:nvPr/>
        </p:nvSpPr>
        <p:spPr>
          <a:xfrm>
            <a:off x="6959231" y="3134649"/>
            <a:ext cx="1204678" cy="54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title</a:t>
            </a:r>
            <a:r>
              <a:rPr kumimoji="0" lang="en-US" altLang="zh-CN" sz="14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Q2</a:t>
            </a:r>
          </a:p>
          <a:p>
            <a:pPr marL="0" marR="0" lvl="0" indent="0" algn="ctr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7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3" name="文本框 32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3BF85CEE-8E37-4C59-ADEC-5624AE94DEE4}"/>
              </a:ext>
            </a:extLst>
          </p:cNvPr>
          <p:cNvSpPr txBox="1"/>
          <p:nvPr/>
        </p:nvSpPr>
        <p:spPr>
          <a:xfrm>
            <a:off x="14217213" y="2904614"/>
            <a:ext cx="79112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Add the headline here</a:t>
            </a:r>
            <a:endParaRPr kumimoji="0" lang="en-US" altLang="zh-CN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07869163-A7E0-44F6-89F8-BC409F28F8E7}"/>
              </a:ext>
            </a:extLst>
          </p:cNvPr>
          <p:cNvSpPr/>
          <p:nvPr/>
        </p:nvSpPr>
        <p:spPr>
          <a:xfrm>
            <a:off x="14308997" y="3983323"/>
            <a:ext cx="5141197" cy="874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Enter your text here, or copy and paste your text here.</a:t>
            </a:r>
          </a:p>
        </p:txBody>
      </p:sp>
    </p:spTree>
    <p:extLst>
      <p:ext uri="{BB962C8B-B14F-4D97-AF65-F5344CB8AC3E}">
        <p14:creationId xmlns:p14="http://schemas.microsoft.com/office/powerpoint/2010/main" val="4033998883"/>
      </p:ext>
    </p:extLst>
  </p:cSld>
  <p:clrMapOvr>
    <a:masterClrMapping/>
  </p:clrMapOvr>
  <p:transition spd="slow" advClick="0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2" grpId="0"/>
      <p:bldGraphic spid="23" grpId="0">
        <p:bldAsOne/>
      </p:bldGraphic>
      <p:bldP spid="31" grpId="0"/>
      <p:bldP spid="32" grpId="0"/>
      <p:bldP spid="33" grpId="0"/>
      <p:bldP spid="3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03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组合 9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88B33AD9-F1F4-45CD-89D5-0B41B9B491EE}"/>
              </a:ext>
            </a:extLst>
          </p:cNvPr>
          <p:cNvGrpSpPr/>
          <p:nvPr/>
        </p:nvGrpSpPr>
        <p:grpSpPr>
          <a:xfrm>
            <a:off x="1022208" y="677246"/>
            <a:ext cx="3181428" cy="279361"/>
            <a:chOff x="17400" y="119876"/>
            <a:chExt cx="6661247" cy="584925"/>
          </a:xfrm>
        </p:grpSpPr>
        <p:sp>
          <p:nvSpPr>
            <p:cNvPr id="100" name="矩形 99">
              <a:extLst>
                <a:ext uri="{FF2B5EF4-FFF2-40B4-BE49-F238E27FC236}">
                  <a16:creationId xmlns:a16="http://schemas.microsoft.com/office/drawing/2014/main" id="{6CD3E674-DD7D-4060-A137-E8722EA31419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1" name="矩形 100">
              <a:extLst>
                <a:ext uri="{FF2B5EF4-FFF2-40B4-BE49-F238E27FC236}">
                  <a16:creationId xmlns:a16="http://schemas.microsoft.com/office/drawing/2014/main" id="{8D05A51D-77EB-47E5-9FA8-370C4FB1880E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2" name="矩形 101">
              <a:extLst>
                <a:ext uri="{FF2B5EF4-FFF2-40B4-BE49-F238E27FC236}">
                  <a16:creationId xmlns:a16="http://schemas.microsoft.com/office/drawing/2014/main" id="{308077B3-4667-4D0F-B8B9-604AB8779CAB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3" name="矩形 102">
              <a:extLst>
                <a:ext uri="{FF2B5EF4-FFF2-40B4-BE49-F238E27FC236}">
                  <a16:creationId xmlns:a16="http://schemas.microsoft.com/office/drawing/2014/main" id="{B25C5679-1746-4FBD-B83F-2E9F1433EDAA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09" name="组合 10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B6442D33-A805-4863-8504-ADBEE3672465}"/>
              </a:ext>
            </a:extLst>
          </p:cNvPr>
          <p:cNvGrpSpPr/>
          <p:nvPr/>
        </p:nvGrpSpPr>
        <p:grpSpPr>
          <a:xfrm flipH="1">
            <a:off x="17746879" y="6220995"/>
            <a:ext cx="3181428" cy="399624"/>
            <a:chOff x="17400" y="119876"/>
            <a:chExt cx="6661247" cy="584925"/>
          </a:xfrm>
        </p:grpSpPr>
        <p:sp>
          <p:nvSpPr>
            <p:cNvPr id="110" name="矩形 109">
              <a:extLst>
                <a:ext uri="{FF2B5EF4-FFF2-40B4-BE49-F238E27FC236}">
                  <a16:creationId xmlns:a16="http://schemas.microsoft.com/office/drawing/2014/main" id="{12AEAC93-4209-4AE0-BE30-F0BD4C8372A7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1" name="矩形 110">
              <a:extLst>
                <a:ext uri="{FF2B5EF4-FFF2-40B4-BE49-F238E27FC236}">
                  <a16:creationId xmlns:a16="http://schemas.microsoft.com/office/drawing/2014/main" id="{3EA7E2A5-4DF6-4220-94E6-A64290B797DD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2" name="矩形 111">
              <a:extLst>
                <a:ext uri="{FF2B5EF4-FFF2-40B4-BE49-F238E27FC236}">
                  <a16:creationId xmlns:a16="http://schemas.microsoft.com/office/drawing/2014/main" id="{7BF3069B-B875-4B58-9CE5-AA6D3EFC5665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5" name="矩形 144">
              <a:extLst>
                <a:ext uri="{FF2B5EF4-FFF2-40B4-BE49-F238E27FC236}">
                  <a16:creationId xmlns:a16="http://schemas.microsoft.com/office/drawing/2014/main" id="{2984654E-5A80-409A-97EF-AEF018B3FDF3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34" name="矩形 3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227FE392-89C8-4D92-9A26-8521DA65189A}"/>
              </a:ext>
            </a:extLst>
          </p:cNvPr>
          <p:cNvSpPr/>
          <p:nvPr/>
        </p:nvSpPr>
        <p:spPr>
          <a:xfrm flipV="1">
            <a:off x="0" y="2926956"/>
            <a:ext cx="3413007" cy="1730882"/>
          </a:xfrm>
          <a:prstGeom prst="rect">
            <a:avLst/>
          </a:prstGeom>
          <a:gradFill>
            <a:gsLst>
              <a:gs pos="0">
                <a:srgbClr val="FF1C60"/>
              </a:gs>
              <a:gs pos="100000">
                <a:srgbClr val="FF1C60">
                  <a:alpha val="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6" name="矩形 3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40630CEB-1D22-4F42-8ADD-9E5D174EE104}"/>
              </a:ext>
            </a:extLst>
          </p:cNvPr>
          <p:cNvSpPr/>
          <p:nvPr/>
        </p:nvSpPr>
        <p:spPr>
          <a:xfrm rot="10800000" flipV="1">
            <a:off x="18186518" y="3012569"/>
            <a:ext cx="3413007" cy="1730882"/>
          </a:xfrm>
          <a:prstGeom prst="rect">
            <a:avLst/>
          </a:prstGeom>
          <a:gradFill>
            <a:gsLst>
              <a:gs pos="0">
                <a:srgbClr val="FF1C60"/>
              </a:gs>
              <a:gs pos="100000">
                <a:srgbClr val="FF1C60">
                  <a:alpha val="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021C55B2-E21F-4292-AF37-04FDE5B4EA47}"/>
              </a:ext>
            </a:extLst>
          </p:cNvPr>
          <p:cNvGrpSpPr/>
          <p:nvPr/>
        </p:nvGrpSpPr>
        <p:grpSpPr>
          <a:xfrm>
            <a:off x="3596070" y="2696539"/>
            <a:ext cx="13838574" cy="1887215"/>
            <a:chOff x="3596070" y="2696539"/>
            <a:chExt cx="13838574" cy="1887215"/>
          </a:xfrm>
        </p:grpSpPr>
        <p:sp>
          <p:nvSpPr>
            <p:cNvPr id="37" name="矩形 3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D24F92C-25DD-4A31-B890-16A509F4245C}"/>
                </a:ext>
              </a:extLst>
            </p:cNvPr>
            <p:cNvSpPr/>
            <p:nvPr/>
          </p:nvSpPr>
          <p:spPr>
            <a:xfrm>
              <a:off x="3596070" y="3974632"/>
              <a:ext cx="6233973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defTabSz="959937"/>
              <a:r>
                <a:rPr lang="zh-CN" altLang="en-US" sz="1600" dirty="0">
                  <a:solidFill>
                    <a:prstClr val="white"/>
                  </a:solidFill>
                  <a:cs typeface="+mn-ea"/>
                  <a:sym typeface="+mn-lt"/>
                </a:rPr>
                <a:t>Enter your text here, or copy and paste your text here.</a:t>
              </a:r>
              <a:endParaRPr lang="en-US" altLang="zh-CN" sz="126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8" name="矩形 3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6DA33F0D-1F0B-4895-970B-716C10EFF72B}"/>
                </a:ext>
              </a:extLst>
            </p:cNvPr>
            <p:cNvSpPr/>
            <p:nvPr/>
          </p:nvSpPr>
          <p:spPr>
            <a:xfrm>
              <a:off x="4361213" y="2961400"/>
              <a:ext cx="5741572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59937"/>
              <a:r>
                <a:rPr lang="en-US" altLang="zh-CN" sz="4800" dirty="0">
                  <a:solidFill>
                    <a:srgbClr val="FF1C60"/>
                  </a:solidFill>
                  <a:cs typeface="+mn-ea"/>
                  <a:sym typeface="+mn-lt"/>
                </a:rPr>
                <a:t>2.5</a:t>
              </a:r>
              <a:r>
                <a:rPr lang="zh-CN" altLang="en-US" sz="4800" dirty="0">
                  <a:solidFill>
                    <a:srgbClr val="FF1C60"/>
                  </a:solidFill>
                  <a:cs typeface="+mn-ea"/>
                  <a:sym typeface="+mn-lt"/>
                </a:rPr>
                <a:t>hundred million</a:t>
              </a:r>
            </a:p>
          </p:txBody>
        </p:sp>
        <p:sp>
          <p:nvSpPr>
            <p:cNvPr id="39" name="矩形 3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7202558-B6D2-4CE5-8EDF-4FFAE7208A10}"/>
                </a:ext>
              </a:extLst>
            </p:cNvPr>
            <p:cNvSpPr/>
            <p:nvPr/>
          </p:nvSpPr>
          <p:spPr>
            <a:xfrm>
              <a:off x="10994815" y="3952138"/>
              <a:ext cx="643982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59937"/>
              <a:r>
                <a:rPr lang="zh-CN" altLang="en-US" dirty="0">
                  <a:solidFill>
                    <a:prstClr val="white"/>
                  </a:solidFill>
                  <a:cs typeface="+mn-ea"/>
                  <a:sym typeface="+mn-lt"/>
                </a:rPr>
                <a:t>Enter your text here, or copy and paste your text here.</a:t>
              </a:r>
              <a:endParaRPr lang="en-US" altLang="zh-CN" sz="16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0" name="矩形 3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741BDC81-4F45-41C6-A0FE-6289C0B021C3}"/>
                </a:ext>
              </a:extLst>
            </p:cNvPr>
            <p:cNvSpPr/>
            <p:nvPr/>
          </p:nvSpPr>
          <p:spPr>
            <a:xfrm>
              <a:off x="10994816" y="2696539"/>
              <a:ext cx="4065537" cy="12556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59937"/>
              <a:r>
                <a:rPr lang="en-US" altLang="zh-CN" sz="7559" dirty="0">
                  <a:solidFill>
                    <a:srgbClr val="FF1C60"/>
                  </a:solidFill>
                  <a:cs typeface="+mn-ea"/>
                  <a:sym typeface="+mn-lt"/>
                </a:rPr>
                <a:t>25.5</a:t>
              </a:r>
              <a:r>
                <a:rPr lang="zh-CN" altLang="en-US" sz="7559" dirty="0">
                  <a:solidFill>
                    <a:srgbClr val="FF1C60"/>
                  </a:solidFill>
                  <a:cs typeface="+mn-ea"/>
                  <a:sym typeface="+mn-lt"/>
                </a:rPr>
                <a:t>minute</a:t>
              </a:r>
            </a:p>
          </p:txBody>
        </p:sp>
        <p:cxnSp>
          <p:nvCxnSpPr>
            <p:cNvPr id="41" name="直接连接符 4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DBE72C56-0B27-4B52-BBC8-6DB0ABA0D814}"/>
                </a:ext>
              </a:extLst>
            </p:cNvPr>
            <p:cNvCxnSpPr/>
            <p:nvPr/>
          </p:nvCxnSpPr>
          <p:spPr>
            <a:xfrm>
              <a:off x="10548800" y="2901057"/>
              <a:ext cx="0" cy="1682697"/>
            </a:xfrm>
            <a:prstGeom prst="line">
              <a:avLst/>
            </a:prstGeom>
            <a:ln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03246579"/>
      </p:ext>
    </p:extLst>
  </p:cSld>
  <p:clrMapOvr>
    <a:masterClrMapping/>
  </p:clrMapOvr>
  <p:transition spd="slow" advClick="0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03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966FE423-12ED-4842-A3CB-61847AFA3702}"/>
              </a:ext>
            </a:extLst>
          </p:cNvPr>
          <p:cNvSpPr/>
          <p:nvPr/>
        </p:nvSpPr>
        <p:spPr>
          <a:xfrm>
            <a:off x="-1" y="0"/>
            <a:ext cx="21599525" cy="7199313"/>
          </a:xfrm>
          <a:prstGeom prst="rect">
            <a:avLst/>
          </a:prstGeom>
          <a:blipFill dpi="0" rotWithShape="1">
            <a:blip r:embed="rId3">
              <a:alphaModFix amt="12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9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81" name="组合 80">
            <a:extLst>
              <a:ext uri="{FF2B5EF4-FFF2-40B4-BE49-F238E27FC236}">
                <a16:creationId xmlns:a16="http://schemas.microsoft.com/office/drawing/2014/main" id="{E6CDBF33-5683-4E37-85A5-08B26D97E8D2}"/>
              </a:ext>
            </a:extLst>
          </p:cNvPr>
          <p:cNvGrpSpPr/>
          <p:nvPr/>
        </p:nvGrpSpPr>
        <p:grpSpPr>
          <a:xfrm>
            <a:off x="860934" y="-40079"/>
            <a:ext cx="20076979" cy="1275844"/>
            <a:chOff x="860934" y="-40079"/>
            <a:chExt cx="20076979" cy="1275844"/>
          </a:xfrm>
        </p:grpSpPr>
        <p:sp>
          <p:nvSpPr>
            <p:cNvPr id="6" name="矩形 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110FF80-A5C9-4456-A582-45589CD5E8A4}"/>
                </a:ext>
              </a:extLst>
            </p:cNvPr>
            <p:cNvSpPr/>
            <p:nvPr/>
          </p:nvSpPr>
          <p:spPr>
            <a:xfrm rot="5400000" flipV="1">
              <a:off x="10223274" y="-1801101"/>
              <a:ext cx="1235765" cy="4837967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" name="矩形 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7CCD6B4-DF14-402B-A681-60ADBA4835B8}"/>
                </a:ext>
              </a:extLst>
            </p:cNvPr>
            <p:cNvSpPr/>
            <p:nvPr/>
          </p:nvSpPr>
          <p:spPr>
            <a:xfrm rot="16200000" flipV="1">
              <a:off x="2613527" y="238652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" name="矩形 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2F50111-7B90-46DB-BDD3-6AD5CEDF4A65}"/>
                </a:ext>
              </a:extLst>
            </p:cNvPr>
            <p:cNvSpPr/>
            <p:nvPr/>
          </p:nvSpPr>
          <p:spPr>
            <a:xfrm rot="16200000" flipV="1">
              <a:off x="1786623" y="592708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" name="矩形 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32FBD497-CE9D-4DB0-A6B4-8466C442CD4E}"/>
                </a:ext>
              </a:extLst>
            </p:cNvPr>
            <p:cNvSpPr/>
            <p:nvPr/>
          </p:nvSpPr>
          <p:spPr>
            <a:xfrm rot="16200000" flipV="1">
              <a:off x="1392000" y="235104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" name="矩形 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D265A7FC-474C-4930-88B4-D579B5F758B6}"/>
                </a:ext>
              </a:extLst>
            </p:cNvPr>
            <p:cNvSpPr/>
            <p:nvPr/>
          </p:nvSpPr>
          <p:spPr>
            <a:xfrm rot="16200000" flipV="1">
              <a:off x="527327" y="492703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" name="矩形 1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6CEDDEC-A001-4778-9A26-28940994C03B}"/>
                </a:ext>
              </a:extLst>
            </p:cNvPr>
            <p:cNvSpPr/>
            <p:nvPr/>
          </p:nvSpPr>
          <p:spPr>
            <a:xfrm rot="16200000" flipV="1">
              <a:off x="4137104" y="48085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矩形 1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B7AFFC5-A939-427B-BD48-571EC50B0B0B}"/>
                </a:ext>
              </a:extLst>
            </p:cNvPr>
            <p:cNvSpPr/>
            <p:nvPr/>
          </p:nvSpPr>
          <p:spPr>
            <a:xfrm rot="16200000" flipV="1">
              <a:off x="3244700" y="400073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" name="矩形 1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127EADD-5BFA-40E3-A515-28E3E21999EF}"/>
                </a:ext>
              </a:extLst>
            </p:cNvPr>
            <p:cNvSpPr/>
            <p:nvPr/>
          </p:nvSpPr>
          <p:spPr>
            <a:xfrm rot="16200000" flipV="1">
              <a:off x="4255072" y="445307"/>
              <a:ext cx="1010007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" name="矩形 1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6B02489-B5A8-486D-8215-0FD5012AC5F2}"/>
                </a:ext>
              </a:extLst>
            </p:cNvPr>
            <p:cNvSpPr/>
            <p:nvPr/>
          </p:nvSpPr>
          <p:spPr>
            <a:xfrm rot="16200000" flipV="1">
              <a:off x="4991891" y="135097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矩形 1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D35B8A5A-AADE-4D08-8BBE-911522425F0D}"/>
                </a:ext>
              </a:extLst>
            </p:cNvPr>
            <p:cNvSpPr/>
            <p:nvPr/>
          </p:nvSpPr>
          <p:spPr>
            <a:xfrm rot="16200000" flipV="1">
              <a:off x="5183983" y="541846"/>
              <a:ext cx="616922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" name="矩形 1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8E097FD-629D-48E9-8900-3E37C55662F3}"/>
                </a:ext>
              </a:extLst>
            </p:cNvPr>
            <p:cNvSpPr/>
            <p:nvPr/>
          </p:nvSpPr>
          <p:spPr>
            <a:xfrm rot="16200000" flipV="1">
              <a:off x="3575883" y="202317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" name="矩形 1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11763764-CCC4-498C-B009-D0E64FC3D36B}"/>
                </a:ext>
              </a:extLst>
            </p:cNvPr>
            <p:cNvSpPr/>
            <p:nvPr/>
          </p:nvSpPr>
          <p:spPr>
            <a:xfrm rot="16200000" flipV="1">
              <a:off x="18034999" y="296052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" name="矩形 1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4CE74D6-650C-4B0E-B61E-578EA78C00B3}"/>
                </a:ext>
              </a:extLst>
            </p:cNvPr>
            <p:cNvSpPr/>
            <p:nvPr/>
          </p:nvSpPr>
          <p:spPr>
            <a:xfrm rot="16200000" flipV="1">
              <a:off x="17208095" y="650108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" name="矩形 1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2FB40937-D630-4955-9F02-C323374F45A6}"/>
                </a:ext>
              </a:extLst>
            </p:cNvPr>
            <p:cNvSpPr/>
            <p:nvPr/>
          </p:nvSpPr>
          <p:spPr>
            <a:xfrm rot="16200000" flipV="1">
              <a:off x="16813473" y="292504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" name="矩形 1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A773EDA3-3C1A-4F7D-8C8F-0F1BBC64897F}"/>
                </a:ext>
              </a:extLst>
            </p:cNvPr>
            <p:cNvSpPr/>
            <p:nvPr/>
          </p:nvSpPr>
          <p:spPr>
            <a:xfrm rot="16200000" flipV="1">
              <a:off x="15948799" y="550103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" name="矩形 2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A44A7BF-8F90-4663-8D49-56125747F6AD}"/>
                </a:ext>
              </a:extLst>
            </p:cNvPr>
            <p:cNvSpPr/>
            <p:nvPr/>
          </p:nvSpPr>
          <p:spPr>
            <a:xfrm rot="16200000" flipV="1">
              <a:off x="19558576" y="105485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" name="矩形 2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377C327E-113A-49C9-B027-B79A28442952}"/>
                </a:ext>
              </a:extLst>
            </p:cNvPr>
            <p:cNvSpPr/>
            <p:nvPr/>
          </p:nvSpPr>
          <p:spPr>
            <a:xfrm rot="16200000" flipV="1">
              <a:off x="18666172" y="457473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" name="矩形 2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65435E13-017E-470F-94E1-2730763DDD55}"/>
                </a:ext>
              </a:extLst>
            </p:cNvPr>
            <p:cNvSpPr/>
            <p:nvPr/>
          </p:nvSpPr>
          <p:spPr>
            <a:xfrm rot="16200000" flipV="1">
              <a:off x="19676544" y="502707"/>
              <a:ext cx="1010007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" name="矩形 2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F70DE7A-07D1-4B71-B2F1-CF488A17493B}"/>
                </a:ext>
              </a:extLst>
            </p:cNvPr>
            <p:cNvSpPr/>
            <p:nvPr/>
          </p:nvSpPr>
          <p:spPr>
            <a:xfrm rot="16200000" flipV="1">
              <a:off x="20413363" y="192497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" name="矩形 2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48182DB-3808-4763-95A3-7651EC01B217}"/>
                </a:ext>
              </a:extLst>
            </p:cNvPr>
            <p:cNvSpPr/>
            <p:nvPr/>
          </p:nvSpPr>
          <p:spPr>
            <a:xfrm rot="16200000" flipV="1">
              <a:off x="20605455" y="599246"/>
              <a:ext cx="616922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6" name="矩形 2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0DEB9081-F8CB-4BE3-9CAC-BB64BE4CB727}"/>
                </a:ext>
              </a:extLst>
            </p:cNvPr>
            <p:cNvSpPr/>
            <p:nvPr/>
          </p:nvSpPr>
          <p:spPr>
            <a:xfrm rot="16200000" flipV="1">
              <a:off x="18997355" y="259717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9" name="矩形 3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AF012A97-F448-48BE-B2BF-8F13A93197A6}"/>
                </a:ext>
              </a:extLst>
            </p:cNvPr>
            <p:cNvSpPr/>
            <p:nvPr/>
          </p:nvSpPr>
          <p:spPr>
            <a:xfrm rot="16200000" flipV="1">
              <a:off x="6080034" y="280635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0" name="矩形 3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39F097CB-DBAB-4D9E-89E3-6E65D0BCA166}"/>
                </a:ext>
              </a:extLst>
            </p:cNvPr>
            <p:cNvSpPr/>
            <p:nvPr/>
          </p:nvSpPr>
          <p:spPr>
            <a:xfrm rot="16200000" flipV="1">
              <a:off x="7603611" y="90068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1" name="矩形 4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06440061-44AF-45B3-9020-238705C452C7}"/>
                </a:ext>
              </a:extLst>
            </p:cNvPr>
            <p:cNvSpPr/>
            <p:nvPr/>
          </p:nvSpPr>
          <p:spPr>
            <a:xfrm rot="16200000" flipV="1">
              <a:off x="6711207" y="442056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2" name="矩形 4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A6B6D525-1D5B-4A4A-B316-BB90B997EE3E}"/>
                </a:ext>
              </a:extLst>
            </p:cNvPr>
            <p:cNvSpPr/>
            <p:nvPr/>
          </p:nvSpPr>
          <p:spPr>
            <a:xfrm rot="16200000" flipV="1">
              <a:off x="7042390" y="244300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3" name="矩形 4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FFA97BC-7D01-4657-8FD3-3B9D6BE3BDAC}"/>
                </a:ext>
              </a:extLst>
            </p:cNvPr>
            <p:cNvSpPr/>
            <p:nvPr/>
          </p:nvSpPr>
          <p:spPr>
            <a:xfrm rot="16200000" flipV="1">
              <a:off x="13627056" y="279217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4" name="矩形 4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433952B-F17F-48A7-AD77-14EE59F73EDB}"/>
                </a:ext>
              </a:extLst>
            </p:cNvPr>
            <p:cNvSpPr/>
            <p:nvPr/>
          </p:nvSpPr>
          <p:spPr>
            <a:xfrm rot="16200000" flipV="1">
              <a:off x="15150633" y="88650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5" name="矩形 4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1C5D29EF-0760-4085-8F3E-9612F8974673}"/>
                </a:ext>
              </a:extLst>
            </p:cNvPr>
            <p:cNvSpPr/>
            <p:nvPr/>
          </p:nvSpPr>
          <p:spPr>
            <a:xfrm rot="16200000" flipV="1">
              <a:off x="14258229" y="440638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6" name="矩形 4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F0337F6-D928-4175-BA14-61DAD5E9B2C7}"/>
                </a:ext>
              </a:extLst>
            </p:cNvPr>
            <p:cNvSpPr/>
            <p:nvPr/>
          </p:nvSpPr>
          <p:spPr>
            <a:xfrm rot="16200000" flipV="1">
              <a:off x="14589412" y="242882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82" name="组合 81">
            <a:extLst>
              <a:ext uri="{FF2B5EF4-FFF2-40B4-BE49-F238E27FC236}">
                <a16:creationId xmlns:a16="http://schemas.microsoft.com/office/drawing/2014/main" id="{D895A6B1-51AA-45C1-97E2-6EAC4FC84A5E}"/>
              </a:ext>
            </a:extLst>
          </p:cNvPr>
          <p:cNvGrpSpPr/>
          <p:nvPr/>
        </p:nvGrpSpPr>
        <p:grpSpPr>
          <a:xfrm flipV="1">
            <a:off x="1030325" y="5903848"/>
            <a:ext cx="20076979" cy="1342283"/>
            <a:chOff x="860934" y="-40079"/>
            <a:chExt cx="20076979" cy="1275844"/>
          </a:xfrm>
        </p:grpSpPr>
        <p:sp>
          <p:nvSpPr>
            <p:cNvPr id="83" name="矩形 8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73CC4DD1-0520-4439-9B0F-2F9C251AC4F9}"/>
                </a:ext>
              </a:extLst>
            </p:cNvPr>
            <p:cNvSpPr/>
            <p:nvPr/>
          </p:nvSpPr>
          <p:spPr>
            <a:xfrm rot="5400000" flipV="1">
              <a:off x="10223274" y="-1801101"/>
              <a:ext cx="1235765" cy="4837967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4" name="矩形 8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4DA18B3-1E9B-49B5-8704-33730A61CDCE}"/>
                </a:ext>
              </a:extLst>
            </p:cNvPr>
            <p:cNvSpPr/>
            <p:nvPr/>
          </p:nvSpPr>
          <p:spPr>
            <a:xfrm rot="16200000" flipV="1">
              <a:off x="2613527" y="238652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5" name="矩形 8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26274BAF-6526-49AB-9F3A-E7834C88A148}"/>
                </a:ext>
              </a:extLst>
            </p:cNvPr>
            <p:cNvSpPr/>
            <p:nvPr/>
          </p:nvSpPr>
          <p:spPr>
            <a:xfrm rot="16200000" flipV="1">
              <a:off x="1786623" y="592708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6" name="矩形 8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43F9552-8688-49F0-9628-5AE2D7ACC082}"/>
                </a:ext>
              </a:extLst>
            </p:cNvPr>
            <p:cNvSpPr/>
            <p:nvPr/>
          </p:nvSpPr>
          <p:spPr>
            <a:xfrm rot="16200000" flipV="1">
              <a:off x="1392000" y="235104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7" name="矩形 8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A1C9BE6-EA29-41A4-9711-7259542DDAFF}"/>
                </a:ext>
              </a:extLst>
            </p:cNvPr>
            <p:cNvSpPr/>
            <p:nvPr/>
          </p:nvSpPr>
          <p:spPr>
            <a:xfrm rot="16200000" flipV="1">
              <a:off x="527327" y="492703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8" name="矩形 8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B58F1DED-75EC-452E-B64B-14E2983F16E2}"/>
                </a:ext>
              </a:extLst>
            </p:cNvPr>
            <p:cNvSpPr/>
            <p:nvPr/>
          </p:nvSpPr>
          <p:spPr>
            <a:xfrm rot="16200000" flipV="1">
              <a:off x="4137104" y="48085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9" name="矩形 8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A928943-7126-4417-9C1A-72D41FC15894}"/>
                </a:ext>
              </a:extLst>
            </p:cNvPr>
            <p:cNvSpPr/>
            <p:nvPr/>
          </p:nvSpPr>
          <p:spPr>
            <a:xfrm rot="16200000" flipV="1">
              <a:off x="3244700" y="400073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0" name="矩形 8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66C62A7F-10F3-4A93-9E42-85CAC976F2C9}"/>
                </a:ext>
              </a:extLst>
            </p:cNvPr>
            <p:cNvSpPr/>
            <p:nvPr/>
          </p:nvSpPr>
          <p:spPr>
            <a:xfrm rot="16200000" flipV="1">
              <a:off x="4255072" y="445307"/>
              <a:ext cx="1010007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1" name="矩形 9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BB1EDD68-554A-44BE-8E6C-617E9F85B934}"/>
                </a:ext>
              </a:extLst>
            </p:cNvPr>
            <p:cNvSpPr/>
            <p:nvPr/>
          </p:nvSpPr>
          <p:spPr>
            <a:xfrm rot="16200000" flipV="1">
              <a:off x="4991891" y="135097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2" name="矩形 9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A8F2D62-FF7A-4D19-AB45-C80C8D2927D1}"/>
                </a:ext>
              </a:extLst>
            </p:cNvPr>
            <p:cNvSpPr/>
            <p:nvPr/>
          </p:nvSpPr>
          <p:spPr>
            <a:xfrm rot="16200000" flipV="1">
              <a:off x="5183983" y="541846"/>
              <a:ext cx="616922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3" name="矩形 9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7F6CEB8D-C273-432D-8B83-C68A1C724F89}"/>
                </a:ext>
              </a:extLst>
            </p:cNvPr>
            <p:cNvSpPr/>
            <p:nvPr/>
          </p:nvSpPr>
          <p:spPr>
            <a:xfrm rot="16200000" flipV="1">
              <a:off x="3575883" y="202317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4" name="矩形 9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A0A6740F-3550-41B9-93F0-E01DD452EC30}"/>
                </a:ext>
              </a:extLst>
            </p:cNvPr>
            <p:cNvSpPr/>
            <p:nvPr/>
          </p:nvSpPr>
          <p:spPr>
            <a:xfrm rot="16200000" flipV="1">
              <a:off x="18034999" y="296052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5" name="矩形 9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03F32E3B-7E45-41AF-A744-5F0CF1DF5CFF}"/>
                </a:ext>
              </a:extLst>
            </p:cNvPr>
            <p:cNvSpPr/>
            <p:nvPr/>
          </p:nvSpPr>
          <p:spPr>
            <a:xfrm rot="16200000" flipV="1">
              <a:off x="17208095" y="650108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6" name="矩形 9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6D395ADE-1570-40E0-801C-F7341A410DB8}"/>
                </a:ext>
              </a:extLst>
            </p:cNvPr>
            <p:cNvSpPr/>
            <p:nvPr/>
          </p:nvSpPr>
          <p:spPr>
            <a:xfrm rot="16200000" flipV="1">
              <a:off x="16813473" y="292504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7" name="矩形 9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9C919FF-05BB-4CF5-B170-9A3AE750085D}"/>
                </a:ext>
              </a:extLst>
            </p:cNvPr>
            <p:cNvSpPr/>
            <p:nvPr/>
          </p:nvSpPr>
          <p:spPr>
            <a:xfrm rot="16200000" flipV="1">
              <a:off x="15948799" y="550103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8" name="矩形 9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93A0EC27-A842-49B4-BCF9-4C86DD9135C8}"/>
                </a:ext>
              </a:extLst>
            </p:cNvPr>
            <p:cNvSpPr/>
            <p:nvPr/>
          </p:nvSpPr>
          <p:spPr>
            <a:xfrm rot="16200000" flipV="1">
              <a:off x="19558576" y="105485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9" name="矩形 9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72C42BC-8691-43B5-A42D-4125D9F0856D}"/>
                </a:ext>
              </a:extLst>
            </p:cNvPr>
            <p:cNvSpPr/>
            <p:nvPr/>
          </p:nvSpPr>
          <p:spPr>
            <a:xfrm rot="16200000" flipV="1">
              <a:off x="18666172" y="457473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0" name="矩形 9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674A321-7A22-4D25-87AB-937877E8C094}"/>
                </a:ext>
              </a:extLst>
            </p:cNvPr>
            <p:cNvSpPr/>
            <p:nvPr/>
          </p:nvSpPr>
          <p:spPr>
            <a:xfrm rot="16200000" flipV="1">
              <a:off x="19676544" y="502707"/>
              <a:ext cx="1010007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1" name="矩形 10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7EEECD51-2CB7-46FB-8523-157704120468}"/>
                </a:ext>
              </a:extLst>
            </p:cNvPr>
            <p:cNvSpPr/>
            <p:nvPr/>
          </p:nvSpPr>
          <p:spPr>
            <a:xfrm rot="16200000" flipV="1">
              <a:off x="20413363" y="192497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2" name="矩形 10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6287F4B-21EF-4F62-AA53-BB09EF5892AC}"/>
                </a:ext>
              </a:extLst>
            </p:cNvPr>
            <p:cNvSpPr/>
            <p:nvPr/>
          </p:nvSpPr>
          <p:spPr>
            <a:xfrm rot="16200000" flipV="1">
              <a:off x="20605455" y="599246"/>
              <a:ext cx="616922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3" name="矩形 10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A5FB39A-CD3C-4E70-A3A4-F926007732D7}"/>
                </a:ext>
              </a:extLst>
            </p:cNvPr>
            <p:cNvSpPr/>
            <p:nvPr/>
          </p:nvSpPr>
          <p:spPr>
            <a:xfrm rot="16200000" flipV="1">
              <a:off x="18997355" y="259717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4" name="矩形 10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4437AC4-4D89-4F52-8E25-8DE8D99C5540}"/>
                </a:ext>
              </a:extLst>
            </p:cNvPr>
            <p:cNvSpPr/>
            <p:nvPr/>
          </p:nvSpPr>
          <p:spPr>
            <a:xfrm rot="16200000" flipV="1">
              <a:off x="6080034" y="280635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5" name="矩形 10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DFC29C3D-9CB7-4A5B-B34F-878A5087783E}"/>
                </a:ext>
              </a:extLst>
            </p:cNvPr>
            <p:cNvSpPr/>
            <p:nvPr/>
          </p:nvSpPr>
          <p:spPr>
            <a:xfrm rot="16200000" flipV="1">
              <a:off x="7603611" y="90068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6" name="矩形 10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6A1B726-9465-4E9B-979D-1EB20F0DEC7D}"/>
                </a:ext>
              </a:extLst>
            </p:cNvPr>
            <p:cNvSpPr/>
            <p:nvPr/>
          </p:nvSpPr>
          <p:spPr>
            <a:xfrm rot="16200000" flipV="1">
              <a:off x="6711207" y="442056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7" name="矩形 10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E20D9FD-8B8F-4CFD-A360-977C717BB07F}"/>
                </a:ext>
              </a:extLst>
            </p:cNvPr>
            <p:cNvSpPr/>
            <p:nvPr/>
          </p:nvSpPr>
          <p:spPr>
            <a:xfrm rot="16200000" flipV="1">
              <a:off x="7042390" y="244300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8" name="矩形 10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DA99D97E-1935-4BA5-A0E5-B3BC5BCA6C8A}"/>
                </a:ext>
              </a:extLst>
            </p:cNvPr>
            <p:cNvSpPr/>
            <p:nvPr/>
          </p:nvSpPr>
          <p:spPr>
            <a:xfrm rot="16200000" flipV="1">
              <a:off x="13627056" y="279217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9" name="矩形 10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77F1FBA9-E7FB-4D3D-96E5-5EED650ED966}"/>
                </a:ext>
              </a:extLst>
            </p:cNvPr>
            <p:cNvSpPr/>
            <p:nvPr/>
          </p:nvSpPr>
          <p:spPr>
            <a:xfrm rot="16200000" flipV="1">
              <a:off x="15150633" y="88650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0" name="矩形 10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A5A940F-310E-4FCB-B3A6-46D0E0A34840}"/>
                </a:ext>
              </a:extLst>
            </p:cNvPr>
            <p:cNvSpPr/>
            <p:nvPr/>
          </p:nvSpPr>
          <p:spPr>
            <a:xfrm rot="16200000" flipV="1">
              <a:off x="14258229" y="440638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1" name="矩形 11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3E26940-5B52-4F2D-BA5C-3477C5517B02}"/>
                </a:ext>
              </a:extLst>
            </p:cNvPr>
            <p:cNvSpPr/>
            <p:nvPr/>
          </p:nvSpPr>
          <p:spPr>
            <a:xfrm rot="16200000" flipV="1">
              <a:off x="14589412" y="242882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02574013-3B4A-4589-97A1-CF520C68CFF6}"/>
              </a:ext>
            </a:extLst>
          </p:cNvPr>
          <p:cNvGrpSpPr/>
          <p:nvPr/>
        </p:nvGrpSpPr>
        <p:grpSpPr>
          <a:xfrm>
            <a:off x="2364536" y="2524405"/>
            <a:ext cx="16870452" cy="2181460"/>
            <a:chOff x="2364536" y="2524405"/>
            <a:chExt cx="16870452" cy="2181460"/>
          </a:xfrm>
        </p:grpSpPr>
        <p:sp>
          <p:nvSpPr>
            <p:cNvPr id="112" name="文本框 11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4F56314-9851-42F6-8418-BD9CCD476F08}"/>
                </a:ext>
              </a:extLst>
            </p:cNvPr>
            <p:cNvSpPr txBox="1"/>
            <p:nvPr/>
          </p:nvSpPr>
          <p:spPr>
            <a:xfrm>
              <a:off x="2364536" y="2524405"/>
              <a:ext cx="1687045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59937"/>
              <a:r>
                <a:rPr lang="zh-CN" altLang="en-US" sz="4800" dirty="0">
                  <a:solidFill>
                    <a:prstClr val="white"/>
                  </a:solidFill>
                  <a:cs typeface="+mn-ea"/>
                  <a:sym typeface="+mn-lt"/>
                </a:rPr>
                <a:t>To change the industry, you have to change yourself first</a:t>
              </a:r>
            </a:p>
          </p:txBody>
        </p:sp>
        <p:sp>
          <p:nvSpPr>
            <p:cNvPr id="113" name="矩形 11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0E1DCF80-8688-466D-B45D-8B99A444150E}"/>
                </a:ext>
              </a:extLst>
            </p:cNvPr>
            <p:cNvSpPr/>
            <p:nvPr/>
          </p:nvSpPr>
          <p:spPr>
            <a:xfrm>
              <a:off x="4359596" y="4121090"/>
              <a:ext cx="11891119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 defTabSz="959937"/>
              <a:r>
                <a:rPr lang="en-US" altLang="zh-CN" sz="3200" kern="4400" spc="1260" dirty="0">
                  <a:solidFill>
                    <a:prstClr val="white">
                      <a:lumMod val="85000"/>
                    </a:prstClr>
                  </a:solidFill>
                  <a:cs typeface="+mn-ea"/>
                  <a:sym typeface="+mn-lt"/>
                </a:rPr>
                <a:t>THE DREAM - PRODUCT PARSING</a:t>
              </a:r>
              <a:endParaRPr lang="zh-CN" altLang="en-US" sz="3200" kern="4400" spc="1260" dirty="0">
                <a:solidFill>
                  <a:prstClr val="white">
                    <a:lumMod val="85000"/>
                  </a:prst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7416154"/>
      </p:ext>
    </p:extLst>
  </p:cSld>
  <p:clrMapOvr>
    <a:masterClrMapping/>
  </p:clrMapOvr>
  <p:transition spd="slow" advClick="0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78B3791D-5F14-4DA0-B497-DEC7D053378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62"/>
          <a:stretch/>
        </p:blipFill>
        <p:spPr>
          <a:xfrm>
            <a:off x="0" y="0"/>
            <a:ext cx="21599525" cy="7199313"/>
          </a:xfrm>
          <a:prstGeom prst="rect">
            <a:avLst/>
          </a:prstGeom>
        </p:spPr>
      </p:pic>
      <p:grpSp>
        <p:nvGrpSpPr>
          <p:cNvPr id="4" name="组合 3">
            <a:extLst>
              <a:ext uri="{FF2B5EF4-FFF2-40B4-BE49-F238E27FC236}">
                <a16:creationId xmlns:a16="http://schemas.microsoft.com/office/drawing/2014/main" id="{341423B9-FA43-4A21-94ED-63EFD04BC3B3}"/>
              </a:ext>
            </a:extLst>
          </p:cNvPr>
          <p:cNvGrpSpPr/>
          <p:nvPr/>
        </p:nvGrpSpPr>
        <p:grpSpPr>
          <a:xfrm>
            <a:off x="219456" y="2346475"/>
            <a:ext cx="21057472" cy="3758699"/>
            <a:chOff x="219456" y="2346475"/>
            <a:chExt cx="21057472" cy="3758699"/>
          </a:xfrm>
        </p:grpSpPr>
        <p:pic>
          <p:nvPicPr>
            <p:cNvPr id="9" name="图片 8">
              <a:extLst>
                <a:ext uri="{FF2B5EF4-FFF2-40B4-BE49-F238E27FC236}">
                  <a16:creationId xmlns:a16="http://schemas.microsoft.com/office/drawing/2014/main" id="{1FEE3407-8BF4-4C9C-9E71-1781E87D240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7706"/>
            <a:stretch/>
          </p:blipFill>
          <p:spPr>
            <a:xfrm>
              <a:off x="219456" y="4148254"/>
              <a:ext cx="21057472" cy="1956920"/>
            </a:xfrm>
            <a:prstGeom prst="rect">
              <a:avLst/>
            </a:prstGeom>
          </p:spPr>
        </p:pic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B119F881-5208-4FC0-A91E-A40B87E6EB67}"/>
                </a:ext>
              </a:extLst>
            </p:cNvPr>
            <p:cNvGrpSpPr/>
            <p:nvPr/>
          </p:nvGrpSpPr>
          <p:grpSpPr>
            <a:xfrm>
              <a:off x="1067860" y="2346475"/>
              <a:ext cx="8077004" cy="2541945"/>
              <a:chOff x="1067860" y="2346475"/>
              <a:chExt cx="8077004" cy="2541945"/>
            </a:xfrm>
          </p:grpSpPr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11C30493-92DC-49D5-A63E-D61E354D80EB}"/>
                  </a:ext>
                </a:extLst>
              </p:cNvPr>
              <p:cNvSpPr txBox="1"/>
              <p:nvPr/>
            </p:nvSpPr>
            <p:spPr>
              <a:xfrm>
                <a:off x="1982064" y="4426755"/>
                <a:ext cx="7162800" cy="461665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dist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2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Add subtitle content here</a:t>
                </a:r>
              </a:p>
            </p:txBody>
          </p:sp>
          <p:sp>
            <p:nvSpPr>
              <p:cNvPr id="6" name="文本框 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  <a:extLst>
                  <a:ext uri="{FF2B5EF4-FFF2-40B4-BE49-F238E27FC236}">
                    <a16:creationId xmlns:a16="http://schemas.microsoft.com/office/drawing/2014/main" id="{8E1C62A0-4852-4D6B-8F5C-AF0376F914BA}"/>
                  </a:ext>
                </a:extLst>
              </p:cNvPr>
              <p:cNvSpPr txBox="1"/>
              <p:nvPr/>
            </p:nvSpPr>
            <p:spPr>
              <a:xfrm>
                <a:off x="1067860" y="2368777"/>
                <a:ext cx="7854459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defTabSz="959937"/>
                <a:r>
                  <a:rPr lang="en-US" altLang="zh-CN" sz="9600" dirty="0">
                    <a:solidFill>
                      <a:prstClr val="white"/>
                    </a:solidFill>
                    <a:cs typeface="+mn-ea"/>
                    <a:sym typeface="+mn-lt"/>
                  </a:rPr>
                  <a:t> THANK YOU</a:t>
                </a:r>
                <a:endParaRPr lang="zh-CN" altLang="en-US" sz="96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" name="文本框 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  <a:extLst>
                  <a:ext uri="{FF2B5EF4-FFF2-40B4-BE49-F238E27FC236}">
                    <a16:creationId xmlns:a16="http://schemas.microsoft.com/office/drawing/2014/main" id="{663F833B-69B9-4A5E-BC21-B94ECB931F05}"/>
                  </a:ext>
                </a:extLst>
              </p:cNvPr>
              <p:cNvSpPr txBox="1"/>
              <p:nvPr/>
            </p:nvSpPr>
            <p:spPr>
              <a:xfrm>
                <a:off x="1175658" y="2346475"/>
                <a:ext cx="7854459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defTabSz="959937"/>
                <a:r>
                  <a:rPr lang="en-US" altLang="zh-CN" sz="9600" dirty="0">
                    <a:solidFill>
                      <a:srgbClr val="FF1C60"/>
                    </a:solidFill>
                    <a:cs typeface="+mn-ea"/>
                    <a:sym typeface="+mn-lt"/>
                  </a:rPr>
                  <a:t> THANK YOU</a:t>
                </a:r>
                <a:endParaRPr lang="zh-CN" altLang="en-US" sz="9600" dirty="0">
                  <a:solidFill>
                    <a:srgbClr val="FF1C60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11" name="Rounded Rectangle 7">
            <a:extLst>
              <a:ext uri="{FF2B5EF4-FFF2-40B4-BE49-F238E27FC236}">
                <a16:creationId xmlns:a16="http://schemas.microsoft.com/office/drawing/2014/main" id="{A0030B1C-1DFD-42B5-A947-790C15CD507B}"/>
              </a:ext>
            </a:extLst>
          </p:cNvPr>
          <p:cNvSpPr/>
          <p:nvPr/>
        </p:nvSpPr>
        <p:spPr>
          <a:xfrm>
            <a:off x="18836641" y="487680"/>
            <a:ext cx="1692270" cy="548640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/>
              <a:t>LOGO</a:t>
            </a:r>
            <a:endParaRPr lang="ko-KR" altLang="en-US" sz="2700" dirty="0"/>
          </a:p>
        </p:txBody>
      </p:sp>
      <p:sp>
        <p:nvSpPr>
          <p:cNvPr id="12" name="TextBox 3">
            <a:hlinkClick r:id="rId5"/>
            <a:extLst>
              <a:ext uri="{FF2B5EF4-FFF2-40B4-BE49-F238E27FC236}">
                <a16:creationId xmlns:a16="http://schemas.microsoft.com/office/drawing/2014/main" id="{A160E417-B5B4-4974-9B51-D23B4131409E}"/>
              </a:ext>
            </a:extLst>
          </p:cNvPr>
          <p:cNvSpPr txBox="1"/>
          <p:nvPr/>
        </p:nvSpPr>
        <p:spPr>
          <a:xfrm>
            <a:off x="1855038" y="6812112"/>
            <a:ext cx="51696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bg1">
                    <a:lumMod val="75000"/>
                  </a:schemeClr>
                </a:solidFill>
                <a:cs typeface="Arial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https://www.jpppt.com</a:t>
            </a:r>
            <a:endParaRPr lang="ko-KR" altLang="en-US" sz="1400" dirty="0">
              <a:solidFill>
                <a:schemeClr val="bg1">
                  <a:lumMod val="7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042213"/>
      </p:ext>
    </p:extLst>
  </p:cSld>
  <p:clrMapOvr>
    <a:masterClrMapping/>
  </p:clrMapOvr>
  <p:transition spd="slow" advClick="0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03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966FE423-12ED-4842-A3CB-61847AFA3702}"/>
              </a:ext>
            </a:extLst>
          </p:cNvPr>
          <p:cNvSpPr/>
          <p:nvPr/>
        </p:nvSpPr>
        <p:spPr>
          <a:xfrm>
            <a:off x="-1" y="0"/>
            <a:ext cx="21599525" cy="7199313"/>
          </a:xfrm>
          <a:prstGeom prst="rect">
            <a:avLst/>
          </a:prstGeom>
          <a:blipFill dpi="0" rotWithShape="1">
            <a:blip r:embed="rId3">
              <a:alphaModFix amt="12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81" name="组合 80">
            <a:extLst>
              <a:ext uri="{FF2B5EF4-FFF2-40B4-BE49-F238E27FC236}">
                <a16:creationId xmlns:a16="http://schemas.microsoft.com/office/drawing/2014/main" id="{E6CDBF33-5683-4E37-85A5-08B26D97E8D2}"/>
              </a:ext>
            </a:extLst>
          </p:cNvPr>
          <p:cNvGrpSpPr/>
          <p:nvPr/>
        </p:nvGrpSpPr>
        <p:grpSpPr>
          <a:xfrm>
            <a:off x="860934" y="-40079"/>
            <a:ext cx="20076979" cy="1275844"/>
            <a:chOff x="860934" y="-40079"/>
            <a:chExt cx="20076979" cy="1275844"/>
          </a:xfrm>
        </p:grpSpPr>
        <p:sp>
          <p:nvSpPr>
            <p:cNvPr id="6" name="矩形 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110FF80-A5C9-4456-A582-45589CD5E8A4}"/>
                </a:ext>
              </a:extLst>
            </p:cNvPr>
            <p:cNvSpPr/>
            <p:nvPr/>
          </p:nvSpPr>
          <p:spPr>
            <a:xfrm rot="5400000" flipV="1">
              <a:off x="10223274" y="-1801101"/>
              <a:ext cx="1235765" cy="4837967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7" name="矩形 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7CCD6B4-DF14-402B-A681-60ADBA4835B8}"/>
                </a:ext>
              </a:extLst>
            </p:cNvPr>
            <p:cNvSpPr/>
            <p:nvPr/>
          </p:nvSpPr>
          <p:spPr>
            <a:xfrm rot="16200000" flipV="1">
              <a:off x="2613527" y="238652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8" name="矩形 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2F50111-7B90-46DB-BDD3-6AD5CEDF4A65}"/>
                </a:ext>
              </a:extLst>
            </p:cNvPr>
            <p:cNvSpPr/>
            <p:nvPr/>
          </p:nvSpPr>
          <p:spPr>
            <a:xfrm rot="16200000" flipV="1">
              <a:off x="1786623" y="592708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9" name="矩形 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32FBD497-CE9D-4DB0-A6B4-8466C442CD4E}"/>
                </a:ext>
              </a:extLst>
            </p:cNvPr>
            <p:cNvSpPr/>
            <p:nvPr/>
          </p:nvSpPr>
          <p:spPr>
            <a:xfrm rot="16200000" flipV="1">
              <a:off x="1392000" y="235104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0" name="矩形 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D265A7FC-474C-4930-88B4-D579B5F758B6}"/>
                </a:ext>
              </a:extLst>
            </p:cNvPr>
            <p:cNvSpPr/>
            <p:nvPr/>
          </p:nvSpPr>
          <p:spPr>
            <a:xfrm rot="16200000" flipV="1">
              <a:off x="527327" y="492703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1" name="矩形 1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6CEDDEC-A001-4778-9A26-28940994C03B}"/>
                </a:ext>
              </a:extLst>
            </p:cNvPr>
            <p:cNvSpPr/>
            <p:nvPr/>
          </p:nvSpPr>
          <p:spPr>
            <a:xfrm rot="16200000" flipV="1">
              <a:off x="4137104" y="48085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2" name="矩形 1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B7AFFC5-A939-427B-BD48-571EC50B0B0B}"/>
                </a:ext>
              </a:extLst>
            </p:cNvPr>
            <p:cNvSpPr/>
            <p:nvPr/>
          </p:nvSpPr>
          <p:spPr>
            <a:xfrm rot="16200000" flipV="1">
              <a:off x="3244700" y="400073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3" name="矩形 1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127EADD-5BFA-40E3-A515-28E3E21999EF}"/>
                </a:ext>
              </a:extLst>
            </p:cNvPr>
            <p:cNvSpPr/>
            <p:nvPr/>
          </p:nvSpPr>
          <p:spPr>
            <a:xfrm rot="16200000" flipV="1">
              <a:off x="4255072" y="445307"/>
              <a:ext cx="1010007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4" name="矩形 1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6B02489-B5A8-486D-8215-0FD5012AC5F2}"/>
                </a:ext>
              </a:extLst>
            </p:cNvPr>
            <p:cNvSpPr/>
            <p:nvPr/>
          </p:nvSpPr>
          <p:spPr>
            <a:xfrm rot="16200000" flipV="1">
              <a:off x="4991891" y="135097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5" name="矩形 1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D35B8A5A-AADE-4D08-8BBE-911522425F0D}"/>
                </a:ext>
              </a:extLst>
            </p:cNvPr>
            <p:cNvSpPr/>
            <p:nvPr/>
          </p:nvSpPr>
          <p:spPr>
            <a:xfrm rot="16200000" flipV="1">
              <a:off x="5183983" y="541846"/>
              <a:ext cx="616922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6" name="矩形 1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8E097FD-629D-48E9-8900-3E37C55662F3}"/>
                </a:ext>
              </a:extLst>
            </p:cNvPr>
            <p:cNvSpPr/>
            <p:nvPr/>
          </p:nvSpPr>
          <p:spPr>
            <a:xfrm rot="16200000" flipV="1">
              <a:off x="3575883" y="202317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7" name="矩形 1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11763764-CCC4-498C-B009-D0E64FC3D36B}"/>
                </a:ext>
              </a:extLst>
            </p:cNvPr>
            <p:cNvSpPr/>
            <p:nvPr/>
          </p:nvSpPr>
          <p:spPr>
            <a:xfrm rot="16200000" flipV="1">
              <a:off x="18034999" y="296052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8" name="矩形 1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4CE74D6-650C-4B0E-B61E-578EA78C00B3}"/>
                </a:ext>
              </a:extLst>
            </p:cNvPr>
            <p:cNvSpPr/>
            <p:nvPr/>
          </p:nvSpPr>
          <p:spPr>
            <a:xfrm rot="16200000" flipV="1">
              <a:off x="17208095" y="650108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9" name="矩形 1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2FB40937-D630-4955-9F02-C323374F45A6}"/>
                </a:ext>
              </a:extLst>
            </p:cNvPr>
            <p:cNvSpPr/>
            <p:nvPr/>
          </p:nvSpPr>
          <p:spPr>
            <a:xfrm rot="16200000" flipV="1">
              <a:off x="16813473" y="292504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0" name="矩形 1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A773EDA3-3C1A-4F7D-8C8F-0F1BBC64897F}"/>
                </a:ext>
              </a:extLst>
            </p:cNvPr>
            <p:cNvSpPr/>
            <p:nvPr/>
          </p:nvSpPr>
          <p:spPr>
            <a:xfrm rot="16200000" flipV="1">
              <a:off x="15948799" y="550103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1" name="矩形 2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A44A7BF-8F90-4663-8D49-56125747F6AD}"/>
                </a:ext>
              </a:extLst>
            </p:cNvPr>
            <p:cNvSpPr/>
            <p:nvPr/>
          </p:nvSpPr>
          <p:spPr>
            <a:xfrm rot="16200000" flipV="1">
              <a:off x="19558576" y="105485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2" name="矩形 2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377C327E-113A-49C9-B027-B79A28442952}"/>
                </a:ext>
              </a:extLst>
            </p:cNvPr>
            <p:cNvSpPr/>
            <p:nvPr/>
          </p:nvSpPr>
          <p:spPr>
            <a:xfrm rot="16200000" flipV="1">
              <a:off x="18666172" y="457473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3" name="矩形 2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65435E13-017E-470F-94E1-2730763DDD55}"/>
                </a:ext>
              </a:extLst>
            </p:cNvPr>
            <p:cNvSpPr/>
            <p:nvPr/>
          </p:nvSpPr>
          <p:spPr>
            <a:xfrm rot="16200000" flipV="1">
              <a:off x="19676544" y="502707"/>
              <a:ext cx="1010007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4" name="矩形 2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F70DE7A-07D1-4B71-B2F1-CF488A17493B}"/>
                </a:ext>
              </a:extLst>
            </p:cNvPr>
            <p:cNvSpPr/>
            <p:nvPr/>
          </p:nvSpPr>
          <p:spPr>
            <a:xfrm rot="16200000" flipV="1">
              <a:off x="20413363" y="192497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5" name="矩形 2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48182DB-3808-4763-95A3-7651EC01B217}"/>
                </a:ext>
              </a:extLst>
            </p:cNvPr>
            <p:cNvSpPr/>
            <p:nvPr/>
          </p:nvSpPr>
          <p:spPr>
            <a:xfrm rot="16200000" flipV="1">
              <a:off x="20605455" y="599246"/>
              <a:ext cx="616922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6" name="矩形 2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0DEB9081-F8CB-4BE3-9CAC-BB64BE4CB727}"/>
                </a:ext>
              </a:extLst>
            </p:cNvPr>
            <p:cNvSpPr/>
            <p:nvPr/>
          </p:nvSpPr>
          <p:spPr>
            <a:xfrm rot="16200000" flipV="1">
              <a:off x="18997355" y="259717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9" name="矩形 3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AF012A97-F448-48BE-B2BF-8F13A93197A6}"/>
                </a:ext>
              </a:extLst>
            </p:cNvPr>
            <p:cNvSpPr/>
            <p:nvPr/>
          </p:nvSpPr>
          <p:spPr>
            <a:xfrm rot="16200000" flipV="1">
              <a:off x="6080034" y="280635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0" name="矩形 3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39F097CB-DBAB-4D9E-89E3-6E65D0BCA166}"/>
                </a:ext>
              </a:extLst>
            </p:cNvPr>
            <p:cNvSpPr/>
            <p:nvPr/>
          </p:nvSpPr>
          <p:spPr>
            <a:xfrm rot="16200000" flipV="1">
              <a:off x="7603611" y="90068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1" name="矩形 4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06440061-44AF-45B3-9020-238705C452C7}"/>
                </a:ext>
              </a:extLst>
            </p:cNvPr>
            <p:cNvSpPr/>
            <p:nvPr/>
          </p:nvSpPr>
          <p:spPr>
            <a:xfrm rot="16200000" flipV="1">
              <a:off x="6711207" y="442056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2" name="矩形 4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A6B6D525-1D5B-4A4A-B316-BB90B997EE3E}"/>
                </a:ext>
              </a:extLst>
            </p:cNvPr>
            <p:cNvSpPr/>
            <p:nvPr/>
          </p:nvSpPr>
          <p:spPr>
            <a:xfrm rot="16200000" flipV="1">
              <a:off x="7042390" y="244300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3" name="矩形 4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FFA97BC-7D01-4657-8FD3-3B9D6BE3BDAC}"/>
                </a:ext>
              </a:extLst>
            </p:cNvPr>
            <p:cNvSpPr/>
            <p:nvPr/>
          </p:nvSpPr>
          <p:spPr>
            <a:xfrm rot="16200000" flipV="1">
              <a:off x="13627056" y="279217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4" name="矩形 4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433952B-F17F-48A7-AD77-14EE59F73EDB}"/>
                </a:ext>
              </a:extLst>
            </p:cNvPr>
            <p:cNvSpPr/>
            <p:nvPr/>
          </p:nvSpPr>
          <p:spPr>
            <a:xfrm rot="16200000" flipV="1">
              <a:off x="15150633" y="88650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5" name="矩形 4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1C5D29EF-0760-4085-8F3E-9612F8974673}"/>
                </a:ext>
              </a:extLst>
            </p:cNvPr>
            <p:cNvSpPr/>
            <p:nvPr/>
          </p:nvSpPr>
          <p:spPr>
            <a:xfrm rot="16200000" flipV="1">
              <a:off x="14258229" y="440638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6" name="矩形 4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F0337F6-D928-4175-BA14-61DAD5E9B2C7}"/>
                </a:ext>
              </a:extLst>
            </p:cNvPr>
            <p:cNvSpPr/>
            <p:nvPr/>
          </p:nvSpPr>
          <p:spPr>
            <a:xfrm rot="16200000" flipV="1">
              <a:off x="14589412" y="242882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3" name="组合 112">
            <a:extLst>
              <a:ext uri="{FF2B5EF4-FFF2-40B4-BE49-F238E27FC236}">
                <a16:creationId xmlns:a16="http://schemas.microsoft.com/office/drawing/2014/main" id="{B6D4BF86-5668-4099-A0D1-D0E62CD8A630}"/>
              </a:ext>
            </a:extLst>
          </p:cNvPr>
          <p:cNvGrpSpPr/>
          <p:nvPr/>
        </p:nvGrpSpPr>
        <p:grpSpPr>
          <a:xfrm>
            <a:off x="6310334" y="1558962"/>
            <a:ext cx="8765540" cy="3607562"/>
            <a:chOff x="6310334" y="1558962"/>
            <a:chExt cx="8765540" cy="3607562"/>
          </a:xfrm>
        </p:grpSpPr>
        <p:sp>
          <p:nvSpPr>
            <p:cNvPr id="64" name="文本框 6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8407094-892B-4E59-82D6-B12928EFE5CE}"/>
                </a:ext>
              </a:extLst>
            </p:cNvPr>
            <p:cNvSpPr txBox="1"/>
            <p:nvPr/>
          </p:nvSpPr>
          <p:spPr>
            <a:xfrm>
              <a:off x="6310334" y="2758847"/>
              <a:ext cx="8765540" cy="15139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59937"/>
              <a:r>
                <a:rPr lang="en-US" altLang="zh-CN" sz="9238" dirty="0">
                  <a:solidFill>
                    <a:prstClr val="white"/>
                  </a:solidFill>
                  <a:cs typeface="+mn-ea"/>
                  <a:sym typeface="+mn-lt"/>
                </a:rPr>
                <a:t> </a:t>
              </a:r>
              <a:r>
                <a:rPr lang="zh-CN" altLang="en-US" sz="9238" dirty="0">
                  <a:solidFill>
                    <a:prstClr val="white"/>
                  </a:solidFill>
                  <a:cs typeface="+mn-ea"/>
                  <a:sym typeface="+mn-lt"/>
                </a:rPr>
                <a:t>Add the headline here</a:t>
              </a:r>
            </a:p>
          </p:txBody>
        </p:sp>
        <p:sp>
          <p:nvSpPr>
            <p:cNvPr id="65" name="文本框 6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B29CBF55-4F5C-4DB7-98C1-1A254BD07A73}"/>
                </a:ext>
              </a:extLst>
            </p:cNvPr>
            <p:cNvSpPr txBox="1"/>
            <p:nvPr/>
          </p:nvSpPr>
          <p:spPr>
            <a:xfrm>
              <a:off x="9999996" y="1558962"/>
              <a:ext cx="1572866" cy="15139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59937"/>
              <a:r>
                <a:rPr lang="en-US" altLang="zh-CN" sz="9238" dirty="0">
                  <a:solidFill>
                    <a:prstClr val="white"/>
                  </a:solidFill>
                  <a:cs typeface="+mn-ea"/>
                  <a:sym typeface="+mn-lt"/>
                </a:rPr>
                <a:t>01</a:t>
              </a:r>
              <a:endParaRPr lang="zh-CN" altLang="en-US" sz="9238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cxnSp>
          <p:nvCxnSpPr>
            <p:cNvPr id="66" name="直接连接符 6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33C9216-5384-4089-80F2-55998FBC0683}"/>
                </a:ext>
              </a:extLst>
            </p:cNvPr>
            <p:cNvCxnSpPr/>
            <p:nvPr/>
          </p:nvCxnSpPr>
          <p:spPr>
            <a:xfrm>
              <a:off x="8558343" y="2299106"/>
              <a:ext cx="1066565" cy="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</p:cxnSp>
        <p:cxnSp>
          <p:nvCxnSpPr>
            <p:cNvPr id="67" name="直接连接符 6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1AF9F1DA-1ACC-47E1-9D93-61F89FFE09D9}"/>
                </a:ext>
              </a:extLst>
            </p:cNvPr>
            <p:cNvCxnSpPr/>
            <p:nvPr/>
          </p:nvCxnSpPr>
          <p:spPr>
            <a:xfrm>
              <a:off x="11744706" y="2299106"/>
              <a:ext cx="1066565" cy="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</p:cxnSp>
        <p:sp>
          <p:nvSpPr>
            <p:cNvPr id="68" name="矩形 6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3E0B1256-9A3B-4A17-A689-3760F443A0BB}"/>
                </a:ext>
              </a:extLst>
            </p:cNvPr>
            <p:cNvSpPr/>
            <p:nvPr/>
          </p:nvSpPr>
          <p:spPr>
            <a:xfrm>
              <a:off x="7501422" y="4172638"/>
              <a:ext cx="6596678" cy="4996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zh-CN" altLang="en-US" sz="2000" dirty="0">
                  <a:solidFill>
                    <a:schemeClr val="bg1"/>
                  </a:solidFill>
                  <a:cs typeface="+mn-ea"/>
                  <a:sym typeface="+mn-lt"/>
                </a:rPr>
                <a:t>Enter your text here, or copy and paste your text here.</a:t>
              </a:r>
            </a:p>
          </p:txBody>
        </p:sp>
        <p:grpSp>
          <p:nvGrpSpPr>
            <p:cNvPr id="69" name="组合 6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1366752-4AC2-477B-B72A-8561E0C4DA62}"/>
                </a:ext>
              </a:extLst>
            </p:cNvPr>
            <p:cNvGrpSpPr/>
            <p:nvPr/>
          </p:nvGrpSpPr>
          <p:grpSpPr>
            <a:xfrm>
              <a:off x="10171523" y="5006539"/>
              <a:ext cx="1573183" cy="159985"/>
              <a:chOff x="8153400" y="1562100"/>
              <a:chExt cx="1498600" cy="241300"/>
            </a:xfrm>
          </p:grpSpPr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id="{4449577D-DA49-456D-BE96-5F52CB3DAF29}"/>
                  </a:ext>
                </a:extLst>
              </p:cNvPr>
              <p:cNvCxnSpPr/>
              <p:nvPr/>
            </p:nvCxnSpPr>
            <p:spPr>
              <a:xfrm>
                <a:off x="815340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1" name="直接连接符 70">
                <a:extLst>
                  <a:ext uri="{FF2B5EF4-FFF2-40B4-BE49-F238E27FC236}">
                    <a16:creationId xmlns:a16="http://schemas.microsoft.com/office/drawing/2014/main" id="{5AE08ABD-8DEA-4502-A55A-ED29FC21ACC9}"/>
                  </a:ext>
                </a:extLst>
              </p:cNvPr>
              <p:cNvCxnSpPr/>
              <p:nvPr/>
            </p:nvCxnSpPr>
            <p:spPr>
              <a:xfrm>
                <a:off x="830326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2" name="直接连接符 71">
                <a:extLst>
                  <a:ext uri="{FF2B5EF4-FFF2-40B4-BE49-F238E27FC236}">
                    <a16:creationId xmlns:a16="http://schemas.microsoft.com/office/drawing/2014/main" id="{0C4DBB9F-C4FF-4FFF-BBB5-8239F6737697}"/>
                  </a:ext>
                </a:extLst>
              </p:cNvPr>
              <p:cNvCxnSpPr/>
              <p:nvPr/>
            </p:nvCxnSpPr>
            <p:spPr>
              <a:xfrm>
                <a:off x="845312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3" name="直接连接符 72">
                <a:extLst>
                  <a:ext uri="{FF2B5EF4-FFF2-40B4-BE49-F238E27FC236}">
                    <a16:creationId xmlns:a16="http://schemas.microsoft.com/office/drawing/2014/main" id="{69808D39-1436-4876-83F8-9C737B778483}"/>
                  </a:ext>
                </a:extLst>
              </p:cNvPr>
              <p:cNvCxnSpPr/>
              <p:nvPr/>
            </p:nvCxnSpPr>
            <p:spPr>
              <a:xfrm>
                <a:off x="860298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4" name="直接连接符 73">
                <a:extLst>
                  <a:ext uri="{FF2B5EF4-FFF2-40B4-BE49-F238E27FC236}">
                    <a16:creationId xmlns:a16="http://schemas.microsoft.com/office/drawing/2014/main" id="{5AE09E45-38B4-4850-B6E5-4A4402144925}"/>
                  </a:ext>
                </a:extLst>
              </p:cNvPr>
              <p:cNvCxnSpPr/>
              <p:nvPr/>
            </p:nvCxnSpPr>
            <p:spPr>
              <a:xfrm>
                <a:off x="875284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5" name="直接连接符 74">
                <a:extLst>
                  <a:ext uri="{FF2B5EF4-FFF2-40B4-BE49-F238E27FC236}">
                    <a16:creationId xmlns:a16="http://schemas.microsoft.com/office/drawing/2014/main" id="{E1D5CAFE-F4DA-4AB7-8013-16E45CEF8432}"/>
                  </a:ext>
                </a:extLst>
              </p:cNvPr>
              <p:cNvCxnSpPr/>
              <p:nvPr/>
            </p:nvCxnSpPr>
            <p:spPr>
              <a:xfrm>
                <a:off x="890270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6" name="直接连接符 75">
                <a:extLst>
                  <a:ext uri="{FF2B5EF4-FFF2-40B4-BE49-F238E27FC236}">
                    <a16:creationId xmlns:a16="http://schemas.microsoft.com/office/drawing/2014/main" id="{8FF0217C-E8C7-4414-8801-18FDA666F356}"/>
                  </a:ext>
                </a:extLst>
              </p:cNvPr>
              <p:cNvCxnSpPr/>
              <p:nvPr/>
            </p:nvCxnSpPr>
            <p:spPr>
              <a:xfrm>
                <a:off x="905256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7" name="直接连接符 76">
                <a:extLst>
                  <a:ext uri="{FF2B5EF4-FFF2-40B4-BE49-F238E27FC236}">
                    <a16:creationId xmlns:a16="http://schemas.microsoft.com/office/drawing/2014/main" id="{CF454B62-3FEB-423B-B91F-011827856C1B}"/>
                  </a:ext>
                </a:extLst>
              </p:cNvPr>
              <p:cNvCxnSpPr/>
              <p:nvPr/>
            </p:nvCxnSpPr>
            <p:spPr>
              <a:xfrm>
                <a:off x="920242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8" name="直接连接符 77">
                <a:extLst>
                  <a:ext uri="{FF2B5EF4-FFF2-40B4-BE49-F238E27FC236}">
                    <a16:creationId xmlns:a16="http://schemas.microsoft.com/office/drawing/2014/main" id="{FAB8AA86-C640-4EF3-B377-4AB328872124}"/>
                  </a:ext>
                </a:extLst>
              </p:cNvPr>
              <p:cNvCxnSpPr/>
              <p:nvPr/>
            </p:nvCxnSpPr>
            <p:spPr>
              <a:xfrm>
                <a:off x="935228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9" name="直接连接符 78">
                <a:extLst>
                  <a:ext uri="{FF2B5EF4-FFF2-40B4-BE49-F238E27FC236}">
                    <a16:creationId xmlns:a16="http://schemas.microsoft.com/office/drawing/2014/main" id="{B5DA97B1-5AF2-4284-A405-FCCD7FA65A09}"/>
                  </a:ext>
                </a:extLst>
              </p:cNvPr>
              <p:cNvCxnSpPr/>
              <p:nvPr/>
            </p:nvCxnSpPr>
            <p:spPr>
              <a:xfrm>
                <a:off x="950214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0" name="直接连接符 79">
                <a:extLst>
                  <a:ext uri="{FF2B5EF4-FFF2-40B4-BE49-F238E27FC236}">
                    <a16:creationId xmlns:a16="http://schemas.microsoft.com/office/drawing/2014/main" id="{69D94823-7407-4A21-903A-9CD8AC3F9D40}"/>
                  </a:ext>
                </a:extLst>
              </p:cNvPr>
              <p:cNvCxnSpPr/>
              <p:nvPr/>
            </p:nvCxnSpPr>
            <p:spPr>
              <a:xfrm>
                <a:off x="965200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</p:grpSp>
      </p:grpSp>
      <p:grpSp>
        <p:nvGrpSpPr>
          <p:cNvPr id="82" name="组合 81">
            <a:extLst>
              <a:ext uri="{FF2B5EF4-FFF2-40B4-BE49-F238E27FC236}">
                <a16:creationId xmlns:a16="http://schemas.microsoft.com/office/drawing/2014/main" id="{D895A6B1-51AA-45C1-97E2-6EAC4FC84A5E}"/>
              </a:ext>
            </a:extLst>
          </p:cNvPr>
          <p:cNvGrpSpPr/>
          <p:nvPr/>
        </p:nvGrpSpPr>
        <p:grpSpPr>
          <a:xfrm flipV="1">
            <a:off x="1030325" y="5903848"/>
            <a:ext cx="20076979" cy="1342283"/>
            <a:chOff x="860934" y="-40079"/>
            <a:chExt cx="20076979" cy="1275844"/>
          </a:xfrm>
        </p:grpSpPr>
        <p:sp>
          <p:nvSpPr>
            <p:cNvPr id="83" name="矩形 8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73CC4DD1-0520-4439-9B0F-2F9C251AC4F9}"/>
                </a:ext>
              </a:extLst>
            </p:cNvPr>
            <p:cNvSpPr/>
            <p:nvPr/>
          </p:nvSpPr>
          <p:spPr>
            <a:xfrm rot="5400000" flipV="1">
              <a:off x="10223274" y="-1801101"/>
              <a:ext cx="1235765" cy="4837967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84" name="矩形 8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4DA18B3-1E9B-49B5-8704-33730A61CDCE}"/>
                </a:ext>
              </a:extLst>
            </p:cNvPr>
            <p:cNvSpPr/>
            <p:nvPr/>
          </p:nvSpPr>
          <p:spPr>
            <a:xfrm rot="16200000" flipV="1">
              <a:off x="2613527" y="238652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85" name="矩形 8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26274BAF-6526-49AB-9F3A-E7834C88A148}"/>
                </a:ext>
              </a:extLst>
            </p:cNvPr>
            <p:cNvSpPr/>
            <p:nvPr/>
          </p:nvSpPr>
          <p:spPr>
            <a:xfrm rot="16200000" flipV="1">
              <a:off x="1786623" y="592708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86" name="矩形 8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43F9552-8688-49F0-9628-5AE2D7ACC082}"/>
                </a:ext>
              </a:extLst>
            </p:cNvPr>
            <p:cNvSpPr/>
            <p:nvPr/>
          </p:nvSpPr>
          <p:spPr>
            <a:xfrm rot="16200000" flipV="1">
              <a:off x="1392000" y="235104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87" name="矩形 8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A1C9BE6-EA29-41A4-9711-7259542DDAFF}"/>
                </a:ext>
              </a:extLst>
            </p:cNvPr>
            <p:cNvSpPr/>
            <p:nvPr/>
          </p:nvSpPr>
          <p:spPr>
            <a:xfrm rot="16200000" flipV="1">
              <a:off x="527327" y="492703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88" name="矩形 8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B58F1DED-75EC-452E-B64B-14E2983F16E2}"/>
                </a:ext>
              </a:extLst>
            </p:cNvPr>
            <p:cNvSpPr/>
            <p:nvPr/>
          </p:nvSpPr>
          <p:spPr>
            <a:xfrm rot="16200000" flipV="1">
              <a:off x="4137104" y="48085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89" name="矩形 8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A928943-7126-4417-9C1A-72D41FC15894}"/>
                </a:ext>
              </a:extLst>
            </p:cNvPr>
            <p:cNvSpPr/>
            <p:nvPr/>
          </p:nvSpPr>
          <p:spPr>
            <a:xfrm rot="16200000" flipV="1">
              <a:off x="3244700" y="400073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90" name="矩形 8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66C62A7F-10F3-4A93-9E42-85CAC976F2C9}"/>
                </a:ext>
              </a:extLst>
            </p:cNvPr>
            <p:cNvSpPr/>
            <p:nvPr/>
          </p:nvSpPr>
          <p:spPr>
            <a:xfrm rot="16200000" flipV="1">
              <a:off x="4255072" y="445307"/>
              <a:ext cx="1010007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91" name="矩形 9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BB1EDD68-554A-44BE-8E6C-617E9F85B934}"/>
                </a:ext>
              </a:extLst>
            </p:cNvPr>
            <p:cNvSpPr/>
            <p:nvPr/>
          </p:nvSpPr>
          <p:spPr>
            <a:xfrm rot="16200000" flipV="1">
              <a:off x="4991891" y="135097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92" name="矩形 9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A8F2D62-FF7A-4D19-AB45-C80C8D2927D1}"/>
                </a:ext>
              </a:extLst>
            </p:cNvPr>
            <p:cNvSpPr/>
            <p:nvPr/>
          </p:nvSpPr>
          <p:spPr>
            <a:xfrm rot="16200000" flipV="1">
              <a:off x="5183983" y="541846"/>
              <a:ext cx="616922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93" name="矩形 9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7F6CEB8D-C273-432D-8B83-C68A1C724F89}"/>
                </a:ext>
              </a:extLst>
            </p:cNvPr>
            <p:cNvSpPr/>
            <p:nvPr/>
          </p:nvSpPr>
          <p:spPr>
            <a:xfrm rot="16200000" flipV="1">
              <a:off x="3575883" y="202317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94" name="矩形 9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A0A6740F-3550-41B9-93F0-E01DD452EC30}"/>
                </a:ext>
              </a:extLst>
            </p:cNvPr>
            <p:cNvSpPr/>
            <p:nvPr/>
          </p:nvSpPr>
          <p:spPr>
            <a:xfrm rot="16200000" flipV="1">
              <a:off x="18034999" y="296052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95" name="矩形 9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03F32E3B-7E45-41AF-A744-5F0CF1DF5CFF}"/>
                </a:ext>
              </a:extLst>
            </p:cNvPr>
            <p:cNvSpPr/>
            <p:nvPr/>
          </p:nvSpPr>
          <p:spPr>
            <a:xfrm rot="16200000" flipV="1">
              <a:off x="17208095" y="650108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96" name="矩形 9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6D395ADE-1570-40E0-801C-F7341A410DB8}"/>
                </a:ext>
              </a:extLst>
            </p:cNvPr>
            <p:cNvSpPr/>
            <p:nvPr/>
          </p:nvSpPr>
          <p:spPr>
            <a:xfrm rot="16200000" flipV="1">
              <a:off x="16813473" y="292504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97" name="矩形 9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9C919FF-05BB-4CF5-B170-9A3AE750085D}"/>
                </a:ext>
              </a:extLst>
            </p:cNvPr>
            <p:cNvSpPr/>
            <p:nvPr/>
          </p:nvSpPr>
          <p:spPr>
            <a:xfrm rot="16200000" flipV="1">
              <a:off x="15948799" y="550103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98" name="矩形 9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93A0EC27-A842-49B4-BCF9-4C86DD9135C8}"/>
                </a:ext>
              </a:extLst>
            </p:cNvPr>
            <p:cNvSpPr/>
            <p:nvPr/>
          </p:nvSpPr>
          <p:spPr>
            <a:xfrm rot="16200000" flipV="1">
              <a:off x="19558576" y="105485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99" name="矩形 9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72C42BC-8691-43B5-A42D-4125D9F0856D}"/>
                </a:ext>
              </a:extLst>
            </p:cNvPr>
            <p:cNvSpPr/>
            <p:nvPr/>
          </p:nvSpPr>
          <p:spPr>
            <a:xfrm rot="16200000" flipV="1">
              <a:off x="18666172" y="457473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00" name="矩形 9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674A321-7A22-4D25-87AB-937877E8C094}"/>
                </a:ext>
              </a:extLst>
            </p:cNvPr>
            <p:cNvSpPr/>
            <p:nvPr/>
          </p:nvSpPr>
          <p:spPr>
            <a:xfrm rot="16200000" flipV="1">
              <a:off x="19676544" y="502707"/>
              <a:ext cx="1010007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01" name="矩形 10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7EEECD51-2CB7-46FB-8523-157704120468}"/>
                </a:ext>
              </a:extLst>
            </p:cNvPr>
            <p:cNvSpPr/>
            <p:nvPr/>
          </p:nvSpPr>
          <p:spPr>
            <a:xfrm rot="16200000" flipV="1">
              <a:off x="20413363" y="192497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02" name="矩形 10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6287F4B-21EF-4F62-AA53-BB09EF5892AC}"/>
                </a:ext>
              </a:extLst>
            </p:cNvPr>
            <p:cNvSpPr/>
            <p:nvPr/>
          </p:nvSpPr>
          <p:spPr>
            <a:xfrm rot="16200000" flipV="1">
              <a:off x="20605455" y="599246"/>
              <a:ext cx="616922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03" name="矩形 10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A5FB39A-CD3C-4E70-A3A4-F926007732D7}"/>
                </a:ext>
              </a:extLst>
            </p:cNvPr>
            <p:cNvSpPr/>
            <p:nvPr/>
          </p:nvSpPr>
          <p:spPr>
            <a:xfrm rot="16200000" flipV="1">
              <a:off x="18997355" y="259717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04" name="矩形 10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4437AC4-4D89-4F52-8E25-8DE8D99C5540}"/>
                </a:ext>
              </a:extLst>
            </p:cNvPr>
            <p:cNvSpPr/>
            <p:nvPr/>
          </p:nvSpPr>
          <p:spPr>
            <a:xfrm rot="16200000" flipV="1">
              <a:off x="6080034" y="280635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05" name="矩形 10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DFC29C3D-9CB7-4A5B-B34F-878A5087783E}"/>
                </a:ext>
              </a:extLst>
            </p:cNvPr>
            <p:cNvSpPr/>
            <p:nvPr/>
          </p:nvSpPr>
          <p:spPr>
            <a:xfrm rot="16200000" flipV="1">
              <a:off x="7603611" y="90068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06" name="矩形 10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6A1B726-9465-4E9B-979D-1EB20F0DEC7D}"/>
                </a:ext>
              </a:extLst>
            </p:cNvPr>
            <p:cNvSpPr/>
            <p:nvPr/>
          </p:nvSpPr>
          <p:spPr>
            <a:xfrm rot="16200000" flipV="1">
              <a:off x="6711207" y="442056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07" name="矩形 10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E20D9FD-8B8F-4CFD-A360-977C717BB07F}"/>
                </a:ext>
              </a:extLst>
            </p:cNvPr>
            <p:cNvSpPr/>
            <p:nvPr/>
          </p:nvSpPr>
          <p:spPr>
            <a:xfrm rot="16200000" flipV="1">
              <a:off x="7042390" y="244300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08" name="矩形 10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DA99D97E-1935-4BA5-A0E5-B3BC5BCA6C8A}"/>
                </a:ext>
              </a:extLst>
            </p:cNvPr>
            <p:cNvSpPr/>
            <p:nvPr/>
          </p:nvSpPr>
          <p:spPr>
            <a:xfrm rot="16200000" flipV="1">
              <a:off x="13627056" y="279217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09" name="矩形 10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77F1FBA9-E7FB-4D3D-96E5-5EED650ED966}"/>
                </a:ext>
              </a:extLst>
            </p:cNvPr>
            <p:cNvSpPr/>
            <p:nvPr/>
          </p:nvSpPr>
          <p:spPr>
            <a:xfrm rot="16200000" flipV="1">
              <a:off x="15150633" y="88650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10" name="矩形 10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A5A940F-310E-4FCB-B3A6-46D0E0A34840}"/>
                </a:ext>
              </a:extLst>
            </p:cNvPr>
            <p:cNvSpPr/>
            <p:nvPr/>
          </p:nvSpPr>
          <p:spPr>
            <a:xfrm rot="16200000" flipV="1">
              <a:off x="14258229" y="440638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11" name="矩形 11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3E26940-5B52-4F2D-BA5C-3477C5517B02}"/>
                </a:ext>
              </a:extLst>
            </p:cNvPr>
            <p:cNvSpPr/>
            <p:nvPr/>
          </p:nvSpPr>
          <p:spPr>
            <a:xfrm rot="16200000" flipV="1">
              <a:off x="14589412" y="242882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39715673"/>
      </p:ext>
    </p:extLst>
  </p:cSld>
  <p:clrMapOvr>
    <a:masterClrMapping/>
  </p:clrMapOvr>
  <p:transition spd="slow" advClick="0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03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组合 9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88B33AD9-F1F4-45CD-89D5-0B41B9B491EE}"/>
              </a:ext>
            </a:extLst>
          </p:cNvPr>
          <p:cNvGrpSpPr/>
          <p:nvPr/>
        </p:nvGrpSpPr>
        <p:grpSpPr>
          <a:xfrm>
            <a:off x="1022208" y="677246"/>
            <a:ext cx="3181428" cy="279361"/>
            <a:chOff x="17400" y="119876"/>
            <a:chExt cx="6661247" cy="584925"/>
          </a:xfrm>
        </p:grpSpPr>
        <p:sp>
          <p:nvSpPr>
            <p:cNvPr id="100" name="矩形 99">
              <a:extLst>
                <a:ext uri="{FF2B5EF4-FFF2-40B4-BE49-F238E27FC236}">
                  <a16:creationId xmlns:a16="http://schemas.microsoft.com/office/drawing/2014/main" id="{6CD3E674-DD7D-4060-A137-E8722EA31419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1" name="矩形 100">
              <a:extLst>
                <a:ext uri="{FF2B5EF4-FFF2-40B4-BE49-F238E27FC236}">
                  <a16:creationId xmlns:a16="http://schemas.microsoft.com/office/drawing/2014/main" id="{8D05A51D-77EB-47E5-9FA8-370C4FB1880E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2" name="矩形 101">
              <a:extLst>
                <a:ext uri="{FF2B5EF4-FFF2-40B4-BE49-F238E27FC236}">
                  <a16:creationId xmlns:a16="http://schemas.microsoft.com/office/drawing/2014/main" id="{308077B3-4667-4D0F-B8B9-604AB8779CAB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3" name="矩形 102">
              <a:extLst>
                <a:ext uri="{FF2B5EF4-FFF2-40B4-BE49-F238E27FC236}">
                  <a16:creationId xmlns:a16="http://schemas.microsoft.com/office/drawing/2014/main" id="{B25C5679-1746-4FBD-B83F-2E9F1433EDAA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09" name="组合 10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B6442D33-A805-4863-8504-ADBEE3672465}"/>
              </a:ext>
            </a:extLst>
          </p:cNvPr>
          <p:cNvGrpSpPr/>
          <p:nvPr/>
        </p:nvGrpSpPr>
        <p:grpSpPr>
          <a:xfrm flipH="1">
            <a:off x="17746879" y="6220995"/>
            <a:ext cx="3181428" cy="399624"/>
            <a:chOff x="17400" y="119876"/>
            <a:chExt cx="6661247" cy="584925"/>
          </a:xfrm>
        </p:grpSpPr>
        <p:sp>
          <p:nvSpPr>
            <p:cNvPr id="110" name="矩形 109">
              <a:extLst>
                <a:ext uri="{FF2B5EF4-FFF2-40B4-BE49-F238E27FC236}">
                  <a16:creationId xmlns:a16="http://schemas.microsoft.com/office/drawing/2014/main" id="{12AEAC93-4209-4AE0-BE30-F0BD4C8372A7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1" name="矩形 110">
              <a:extLst>
                <a:ext uri="{FF2B5EF4-FFF2-40B4-BE49-F238E27FC236}">
                  <a16:creationId xmlns:a16="http://schemas.microsoft.com/office/drawing/2014/main" id="{3EA7E2A5-4DF6-4220-94E6-A64290B797DD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2" name="矩形 111">
              <a:extLst>
                <a:ext uri="{FF2B5EF4-FFF2-40B4-BE49-F238E27FC236}">
                  <a16:creationId xmlns:a16="http://schemas.microsoft.com/office/drawing/2014/main" id="{7BF3069B-B875-4B58-9CE5-AA6D3EFC5665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5" name="矩形 144">
              <a:extLst>
                <a:ext uri="{FF2B5EF4-FFF2-40B4-BE49-F238E27FC236}">
                  <a16:creationId xmlns:a16="http://schemas.microsoft.com/office/drawing/2014/main" id="{2984654E-5A80-409A-97EF-AEF018B3FDF3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0" name="文本框 1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883EDD80-0FD0-482D-9E2D-CCDBC7EA7E08}"/>
              </a:ext>
            </a:extLst>
          </p:cNvPr>
          <p:cNvSpPr txBox="1"/>
          <p:nvPr/>
        </p:nvSpPr>
        <p:spPr>
          <a:xfrm>
            <a:off x="1819828" y="1043937"/>
            <a:ext cx="17323491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 defTabSz="959937"/>
            <a:r>
              <a:rPr lang="en-US" altLang="zh-CN" sz="33800" dirty="0">
                <a:solidFill>
                  <a:srgbClr val="FF1C60">
                    <a:alpha val="18000"/>
                  </a:srgbClr>
                </a:solidFill>
                <a:cs typeface="+mn-ea"/>
                <a:sym typeface="+mn-lt"/>
              </a:rPr>
              <a:t>DREAM</a:t>
            </a:r>
            <a:endParaRPr lang="zh-CN" altLang="en-US" sz="33800" dirty="0">
              <a:solidFill>
                <a:srgbClr val="FF1C60">
                  <a:alpha val="18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22" name="下箭头 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FBCC1F35-FF0C-4820-9563-B0881FD6DDD5}"/>
              </a:ext>
            </a:extLst>
          </p:cNvPr>
          <p:cNvSpPr/>
          <p:nvPr/>
        </p:nvSpPr>
        <p:spPr>
          <a:xfrm rot="10800000">
            <a:off x="17172724" y="2483202"/>
            <a:ext cx="533282" cy="613275"/>
          </a:xfrm>
          <a:prstGeom prst="downArrow">
            <a:avLst/>
          </a:prstGeom>
          <a:gradFill flip="none" rotWithShape="1">
            <a:gsLst>
              <a:gs pos="0">
                <a:srgbClr val="FF1C60">
                  <a:alpha val="0"/>
                </a:srgbClr>
              </a:gs>
              <a:gs pos="100000">
                <a:srgbClr val="FF1C6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9937"/>
            <a:endParaRPr lang="zh-CN" altLang="en-US" sz="189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9138E295-241E-448B-87FB-689168134F6A}"/>
              </a:ext>
            </a:extLst>
          </p:cNvPr>
          <p:cNvGrpSpPr/>
          <p:nvPr/>
        </p:nvGrpSpPr>
        <p:grpSpPr>
          <a:xfrm>
            <a:off x="2778815" y="2221056"/>
            <a:ext cx="14963256" cy="2774157"/>
            <a:chOff x="2778815" y="2221056"/>
            <a:chExt cx="14963256" cy="2774157"/>
          </a:xfrm>
        </p:grpSpPr>
        <p:sp>
          <p:nvSpPr>
            <p:cNvPr id="21" name="矩形 2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5D5A0E0-7850-424B-B785-E036A88605D7}"/>
                </a:ext>
              </a:extLst>
            </p:cNvPr>
            <p:cNvSpPr/>
            <p:nvPr/>
          </p:nvSpPr>
          <p:spPr>
            <a:xfrm>
              <a:off x="14335368" y="2221056"/>
              <a:ext cx="3406703" cy="277415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59937"/>
              <a:r>
                <a:rPr lang="en-US" altLang="zh-CN" sz="17427" dirty="0">
                  <a:gradFill>
                    <a:gsLst>
                      <a:gs pos="40000">
                        <a:prstClr val="white"/>
                      </a:gs>
                      <a:gs pos="0">
                        <a:prstClr val="white"/>
                      </a:gs>
                      <a:gs pos="69000">
                        <a:prstClr val="white"/>
                      </a:gs>
                      <a:gs pos="40000">
                        <a:prstClr val="black">
                          <a:lumMod val="50000"/>
                          <a:lumOff val="50000"/>
                        </a:prstClr>
                      </a:gs>
                    </a:gsLst>
                    <a:lin ang="5400000" scaled="0"/>
                  </a:gradFill>
                  <a:cs typeface="+mn-ea"/>
                  <a:sym typeface="+mn-lt"/>
                </a:rPr>
                <a:t>50</a:t>
              </a:r>
              <a:r>
                <a:rPr lang="en-US" altLang="zh-CN" sz="5249" dirty="0">
                  <a:gradFill>
                    <a:gsLst>
                      <a:gs pos="40000">
                        <a:prstClr val="white"/>
                      </a:gs>
                      <a:gs pos="0">
                        <a:prstClr val="white"/>
                      </a:gs>
                      <a:gs pos="69000">
                        <a:prstClr val="white"/>
                      </a:gs>
                      <a:gs pos="40000">
                        <a:prstClr val="black">
                          <a:lumMod val="50000"/>
                          <a:lumOff val="50000"/>
                        </a:prstClr>
                      </a:gs>
                    </a:gsLst>
                    <a:lin ang="5400000" scaled="0"/>
                  </a:gradFill>
                  <a:cs typeface="+mn-ea"/>
                  <a:sym typeface="+mn-lt"/>
                </a:rPr>
                <a:t>%</a:t>
              </a:r>
              <a:endParaRPr lang="zh-CN" altLang="en-US" sz="5249" dirty="0">
                <a:gradFill>
                  <a:gsLst>
                    <a:gs pos="40000">
                      <a:prstClr val="white"/>
                    </a:gs>
                    <a:gs pos="0">
                      <a:prstClr val="white"/>
                    </a:gs>
                    <a:gs pos="69000">
                      <a:prstClr val="white"/>
                    </a:gs>
                    <a:gs pos="40000">
                      <a:prstClr val="black">
                        <a:lumMod val="50000"/>
                        <a:lumOff val="50000"/>
                      </a:prstClr>
                    </a:gs>
                  </a:gsLst>
                  <a:lin ang="5400000" scaled="0"/>
                </a:gradFill>
                <a:cs typeface="+mn-ea"/>
                <a:sym typeface="+mn-lt"/>
              </a:endParaRPr>
            </a:p>
          </p:txBody>
        </p:sp>
        <p:sp>
          <p:nvSpPr>
            <p:cNvPr id="23" name="文本框 2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807DE5F-BAEC-4132-856A-3FBC2C5BE5C2}"/>
                </a:ext>
              </a:extLst>
            </p:cNvPr>
            <p:cNvSpPr txBox="1"/>
            <p:nvPr/>
          </p:nvSpPr>
          <p:spPr>
            <a:xfrm>
              <a:off x="2778815" y="3212611"/>
              <a:ext cx="1054968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59937"/>
              <a:r>
                <a:rPr lang="zh-CN" altLang="en-US" sz="3200" dirty="0">
                  <a:solidFill>
                    <a:prstClr val="white"/>
                  </a:solidFill>
                  <a:cs typeface="+mn-ea"/>
                  <a:sym typeface="+mn-lt"/>
                </a:rPr>
                <a:t>Want to change the industry first change themselves</a:t>
              </a:r>
            </a:p>
          </p:txBody>
        </p:sp>
        <p:sp>
          <p:nvSpPr>
            <p:cNvPr id="24" name="矩形 2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667CB501-77C9-487A-A337-7E0622FC63F5}"/>
                </a:ext>
              </a:extLst>
            </p:cNvPr>
            <p:cNvSpPr/>
            <p:nvPr/>
          </p:nvSpPr>
          <p:spPr>
            <a:xfrm>
              <a:off x="3008671" y="4200503"/>
              <a:ext cx="9810255" cy="3831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 defTabSz="959937"/>
              <a:r>
                <a:rPr lang="en-US" altLang="zh-CN" sz="1890" kern="4400" spc="1260" dirty="0">
                  <a:solidFill>
                    <a:prstClr val="white">
                      <a:lumMod val="85000"/>
                    </a:prstClr>
                  </a:solidFill>
                  <a:cs typeface="+mn-ea"/>
                  <a:sym typeface="+mn-lt"/>
                </a:rPr>
                <a:t>THE DREAM - PRODUCT PARSING</a:t>
              </a:r>
              <a:endParaRPr lang="zh-CN" altLang="en-US" sz="1890" kern="4400" spc="1260" dirty="0">
                <a:solidFill>
                  <a:prstClr val="white">
                    <a:lumMod val="85000"/>
                  </a:prst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086702"/>
      </p:ext>
    </p:extLst>
  </p:cSld>
  <p:clrMapOvr>
    <a:masterClrMapping/>
  </p:clrMapOvr>
  <p:transition spd="slow" advClick="0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03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组合 9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88B33AD9-F1F4-45CD-89D5-0B41B9B491EE}"/>
              </a:ext>
            </a:extLst>
          </p:cNvPr>
          <p:cNvGrpSpPr/>
          <p:nvPr/>
        </p:nvGrpSpPr>
        <p:grpSpPr>
          <a:xfrm>
            <a:off x="1022208" y="677246"/>
            <a:ext cx="3181428" cy="279361"/>
            <a:chOff x="17400" y="119876"/>
            <a:chExt cx="6661247" cy="584925"/>
          </a:xfrm>
        </p:grpSpPr>
        <p:sp>
          <p:nvSpPr>
            <p:cNvPr id="100" name="矩形 99">
              <a:extLst>
                <a:ext uri="{FF2B5EF4-FFF2-40B4-BE49-F238E27FC236}">
                  <a16:creationId xmlns:a16="http://schemas.microsoft.com/office/drawing/2014/main" id="{6CD3E674-DD7D-4060-A137-E8722EA31419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1" name="矩形 100">
              <a:extLst>
                <a:ext uri="{FF2B5EF4-FFF2-40B4-BE49-F238E27FC236}">
                  <a16:creationId xmlns:a16="http://schemas.microsoft.com/office/drawing/2014/main" id="{8D05A51D-77EB-47E5-9FA8-370C4FB1880E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2" name="矩形 101">
              <a:extLst>
                <a:ext uri="{FF2B5EF4-FFF2-40B4-BE49-F238E27FC236}">
                  <a16:creationId xmlns:a16="http://schemas.microsoft.com/office/drawing/2014/main" id="{308077B3-4667-4D0F-B8B9-604AB8779CAB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3" name="矩形 102">
              <a:extLst>
                <a:ext uri="{FF2B5EF4-FFF2-40B4-BE49-F238E27FC236}">
                  <a16:creationId xmlns:a16="http://schemas.microsoft.com/office/drawing/2014/main" id="{B25C5679-1746-4FBD-B83F-2E9F1433EDAA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09" name="组合 10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B6442D33-A805-4863-8504-ADBEE3672465}"/>
              </a:ext>
            </a:extLst>
          </p:cNvPr>
          <p:cNvGrpSpPr/>
          <p:nvPr/>
        </p:nvGrpSpPr>
        <p:grpSpPr>
          <a:xfrm flipH="1">
            <a:off x="17746879" y="6220995"/>
            <a:ext cx="3181428" cy="399624"/>
            <a:chOff x="17400" y="119876"/>
            <a:chExt cx="6661247" cy="584925"/>
          </a:xfrm>
        </p:grpSpPr>
        <p:sp>
          <p:nvSpPr>
            <p:cNvPr id="110" name="矩形 109">
              <a:extLst>
                <a:ext uri="{FF2B5EF4-FFF2-40B4-BE49-F238E27FC236}">
                  <a16:creationId xmlns:a16="http://schemas.microsoft.com/office/drawing/2014/main" id="{12AEAC93-4209-4AE0-BE30-F0BD4C8372A7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1" name="矩形 110">
              <a:extLst>
                <a:ext uri="{FF2B5EF4-FFF2-40B4-BE49-F238E27FC236}">
                  <a16:creationId xmlns:a16="http://schemas.microsoft.com/office/drawing/2014/main" id="{3EA7E2A5-4DF6-4220-94E6-A64290B797DD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2" name="矩形 111">
              <a:extLst>
                <a:ext uri="{FF2B5EF4-FFF2-40B4-BE49-F238E27FC236}">
                  <a16:creationId xmlns:a16="http://schemas.microsoft.com/office/drawing/2014/main" id="{7BF3069B-B875-4B58-9CE5-AA6D3EFC5665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5" name="矩形 144">
              <a:extLst>
                <a:ext uri="{FF2B5EF4-FFF2-40B4-BE49-F238E27FC236}">
                  <a16:creationId xmlns:a16="http://schemas.microsoft.com/office/drawing/2014/main" id="{2984654E-5A80-409A-97EF-AEF018B3FDF3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46F7F831-F083-4478-892C-A6E95B5F5A11}"/>
              </a:ext>
            </a:extLst>
          </p:cNvPr>
          <p:cNvGrpSpPr/>
          <p:nvPr/>
        </p:nvGrpSpPr>
        <p:grpSpPr>
          <a:xfrm>
            <a:off x="5940226" y="2119794"/>
            <a:ext cx="9745735" cy="2959719"/>
            <a:chOff x="5940226" y="2119794"/>
            <a:chExt cx="9745735" cy="2959719"/>
          </a:xfrm>
        </p:grpSpPr>
        <p:grpSp>
          <p:nvGrpSpPr>
            <p:cNvPr id="17" name="组合 1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2F853100-882B-496B-89F5-B440CA678FDB}"/>
                </a:ext>
              </a:extLst>
            </p:cNvPr>
            <p:cNvGrpSpPr/>
            <p:nvPr/>
          </p:nvGrpSpPr>
          <p:grpSpPr>
            <a:xfrm rot="2700000">
              <a:off x="5933560" y="2126462"/>
              <a:ext cx="2959717" cy="2946385"/>
              <a:chOff x="1384300" y="2235200"/>
              <a:chExt cx="2819400" cy="2806700"/>
            </a:xfrm>
          </p:grpSpPr>
          <p:sp>
            <p:nvSpPr>
              <p:cNvPr id="18" name="圆角矩形 5">
                <a:extLst>
                  <a:ext uri="{FF2B5EF4-FFF2-40B4-BE49-F238E27FC236}">
                    <a16:creationId xmlns:a16="http://schemas.microsoft.com/office/drawing/2014/main" id="{E8BCA2FB-758B-4E61-BF7A-8F97A36EF827}"/>
                  </a:ext>
                </a:extLst>
              </p:cNvPr>
              <p:cNvSpPr/>
              <p:nvPr/>
            </p:nvSpPr>
            <p:spPr>
              <a:xfrm>
                <a:off x="1384300" y="2235200"/>
                <a:ext cx="2743200" cy="2743200"/>
              </a:xfrm>
              <a:prstGeom prst="roundRect">
                <a:avLst>
                  <a:gd name="adj" fmla="val 6945"/>
                </a:avLst>
              </a:prstGeom>
              <a:noFill/>
              <a:ln>
                <a:solidFill>
                  <a:srgbClr val="FF1C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59937"/>
                <a:endParaRPr lang="zh-CN" altLang="en-US" sz="189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圆角矩形 23">
                <a:extLst>
                  <a:ext uri="{FF2B5EF4-FFF2-40B4-BE49-F238E27FC236}">
                    <a16:creationId xmlns:a16="http://schemas.microsoft.com/office/drawing/2014/main" id="{ACEADA91-5BCA-488E-87B7-528DC263A41B}"/>
                  </a:ext>
                </a:extLst>
              </p:cNvPr>
              <p:cNvSpPr/>
              <p:nvPr/>
            </p:nvSpPr>
            <p:spPr>
              <a:xfrm>
                <a:off x="1460500" y="2298700"/>
                <a:ext cx="2743200" cy="2743200"/>
              </a:xfrm>
              <a:prstGeom prst="roundRect">
                <a:avLst>
                  <a:gd name="adj" fmla="val 6945"/>
                </a:avLst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59937"/>
                <a:endParaRPr lang="zh-CN" altLang="en-US" sz="189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5" name="组合 2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BC19E886-174F-4B5E-99A6-9F02F02DBC32}"/>
                </a:ext>
              </a:extLst>
            </p:cNvPr>
            <p:cNvGrpSpPr/>
            <p:nvPr/>
          </p:nvGrpSpPr>
          <p:grpSpPr>
            <a:xfrm rot="2700000">
              <a:off x="9319902" y="2126461"/>
              <a:ext cx="2959717" cy="2946385"/>
              <a:chOff x="1384300" y="2235200"/>
              <a:chExt cx="2819400" cy="2806700"/>
            </a:xfrm>
          </p:grpSpPr>
          <p:sp>
            <p:nvSpPr>
              <p:cNvPr id="26" name="圆角矩形 53">
                <a:extLst>
                  <a:ext uri="{FF2B5EF4-FFF2-40B4-BE49-F238E27FC236}">
                    <a16:creationId xmlns:a16="http://schemas.microsoft.com/office/drawing/2014/main" id="{53EDE159-166E-45C5-ADE6-23D1B4BB4EB6}"/>
                  </a:ext>
                </a:extLst>
              </p:cNvPr>
              <p:cNvSpPr/>
              <p:nvPr/>
            </p:nvSpPr>
            <p:spPr>
              <a:xfrm>
                <a:off x="1384300" y="2235200"/>
                <a:ext cx="2743200" cy="2743200"/>
              </a:xfrm>
              <a:prstGeom prst="roundRect">
                <a:avLst>
                  <a:gd name="adj" fmla="val 6945"/>
                </a:avLst>
              </a:prstGeom>
              <a:noFill/>
              <a:ln>
                <a:solidFill>
                  <a:srgbClr val="FF1C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59937"/>
                <a:endParaRPr lang="zh-CN" altLang="en-US" sz="189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圆角矩形 54">
                <a:extLst>
                  <a:ext uri="{FF2B5EF4-FFF2-40B4-BE49-F238E27FC236}">
                    <a16:creationId xmlns:a16="http://schemas.microsoft.com/office/drawing/2014/main" id="{657D8592-190A-47A4-ACE7-8323BD80E747}"/>
                  </a:ext>
                </a:extLst>
              </p:cNvPr>
              <p:cNvSpPr/>
              <p:nvPr/>
            </p:nvSpPr>
            <p:spPr>
              <a:xfrm>
                <a:off x="1460500" y="2298700"/>
                <a:ext cx="2743200" cy="2743200"/>
              </a:xfrm>
              <a:prstGeom prst="roundRect">
                <a:avLst>
                  <a:gd name="adj" fmla="val 6945"/>
                </a:avLst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59937"/>
                <a:endParaRPr lang="zh-CN" altLang="en-US" sz="189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8" name="组合 2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B9FA26E3-BF87-4C91-AD5D-B93F6B76EFA0}"/>
                </a:ext>
              </a:extLst>
            </p:cNvPr>
            <p:cNvGrpSpPr/>
            <p:nvPr/>
          </p:nvGrpSpPr>
          <p:grpSpPr>
            <a:xfrm rot="2700000">
              <a:off x="12732910" y="2126460"/>
              <a:ext cx="2959717" cy="2946385"/>
              <a:chOff x="1384300" y="2235200"/>
              <a:chExt cx="2819400" cy="2806700"/>
            </a:xfrm>
          </p:grpSpPr>
          <p:sp>
            <p:nvSpPr>
              <p:cNvPr id="29" name="圆角矩形 56">
                <a:extLst>
                  <a:ext uri="{FF2B5EF4-FFF2-40B4-BE49-F238E27FC236}">
                    <a16:creationId xmlns:a16="http://schemas.microsoft.com/office/drawing/2014/main" id="{7CD8C563-B492-44A7-808F-DD157A2851C0}"/>
                  </a:ext>
                </a:extLst>
              </p:cNvPr>
              <p:cNvSpPr/>
              <p:nvPr/>
            </p:nvSpPr>
            <p:spPr>
              <a:xfrm>
                <a:off x="1384300" y="2235200"/>
                <a:ext cx="2743200" cy="2743200"/>
              </a:xfrm>
              <a:prstGeom prst="roundRect">
                <a:avLst>
                  <a:gd name="adj" fmla="val 6945"/>
                </a:avLst>
              </a:prstGeom>
              <a:noFill/>
              <a:ln>
                <a:solidFill>
                  <a:srgbClr val="FF1C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59937"/>
                <a:endParaRPr lang="zh-CN" altLang="en-US" sz="189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0" name="圆角矩形 57">
                <a:extLst>
                  <a:ext uri="{FF2B5EF4-FFF2-40B4-BE49-F238E27FC236}">
                    <a16:creationId xmlns:a16="http://schemas.microsoft.com/office/drawing/2014/main" id="{64B40799-6EB3-47EE-8560-76376BD99396}"/>
                  </a:ext>
                </a:extLst>
              </p:cNvPr>
              <p:cNvSpPr/>
              <p:nvPr/>
            </p:nvSpPr>
            <p:spPr>
              <a:xfrm>
                <a:off x="1460500" y="2298700"/>
                <a:ext cx="2743200" cy="2743200"/>
              </a:xfrm>
              <a:prstGeom prst="roundRect">
                <a:avLst>
                  <a:gd name="adj" fmla="val 6945"/>
                </a:avLst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59937"/>
                <a:endParaRPr lang="zh-CN" altLang="en-US" sz="189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31" name="矩形 3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707F93B-D391-4EEC-9F58-675DB6C4AD81}"/>
                </a:ext>
              </a:extLst>
            </p:cNvPr>
            <p:cNvSpPr/>
            <p:nvPr/>
          </p:nvSpPr>
          <p:spPr>
            <a:xfrm>
              <a:off x="6710246" y="3620589"/>
              <a:ext cx="141577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59937"/>
              <a:r>
                <a:rPr lang="zh-CN" altLang="en-US" sz="2400" dirty="0">
                  <a:solidFill>
                    <a:prstClr val="white"/>
                  </a:solidFill>
                  <a:cs typeface="+mn-ea"/>
                  <a:sym typeface="+mn-lt"/>
                </a:rPr>
                <a:t>Add a title</a:t>
              </a:r>
            </a:p>
          </p:txBody>
        </p:sp>
        <p:sp>
          <p:nvSpPr>
            <p:cNvPr id="32" name="矩形 3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D54AADB1-8FCF-4381-86BC-B00BB841DFDC}"/>
                </a:ext>
              </a:extLst>
            </p:cNvPr>
            <p:cNvSpPr/>
            <p:nvPr/>
          </p:nvSpPr>
          <p:spPr>
            <a:xfrm>
              <a:off x="10105208" y="3620589"/>
              <a:ext cx="141577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59937"/>
              <a:r>
                <a:rPr lang="zh-CN" altLang="en-US" sz="2400" dirty="0">
                  <a:solidFill>
                    <a:prstClr val="white"/>
                  </a:solidFill>
                  <a:cs typeface="+mn-ea"/>
                  <a:sym typeface="+mn-lt"/>
                </a:rPr>
                <a:t>Add a title</a:t>
              </a:r>
            </a:p>
          </p:txBody>
        </p:sp>
        <p:sp>
          <p:nvSpPr>
            <p:cNvPr id="33" name="矩形 3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7AB0B515-6CCC-4982-9DB1-A8C921A1D1F5}"/>
                </a:ext>
              </a:extLst>
            </p:cNvPr>
            <p:cNvSpPr/>
            <p:nvPr/>
          </p:nvSpPr>
          <p:spPr>
            <a:xfrm>
              <a:off x="13509596" y="3633921"/>
              <a:ext cx="141577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59937"/>
              <a:r>
                <a:rPr lang="zh-CN" altLang="en-US" sz="2400" dirty="0">
                  <a:solidFill>
                    <a:prstClr val="white"/>
                  </a:solidFill>
                  <a:cs typeface="+mn-ea"/>
                  <a:sym typeface="+mn-lt"/>
                </a:rPr>
                <a:t>Add a title</a:t>
              </a:r>
            </a:p>
          </p:txBody>
        </p:sp>
        <p:sp>
          <p:nvSpPr>
            <p:cNvPr id="34" name="矩形 3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5899B6C-DE4E-4DBB-82B0-F91880B01A16}"/>
                </a:ext>
              </a:extLst>
            </p:cNvPr>
            <p:cNvSpPr/>
            <p:nvPr/>
          </p:nvSpPr>
          <p:spPr>
            <a:xfrm>
              <a:off x="6977949" y="2761005"/>
              <a:ext cx="880369" cy="8031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59937"/>
              <a:r>
                <a:rPr lang="en-US" altLang="zh-CN" sz="4619" dirty="0">
                  <a:solidFill>
                    <a:prstClr val="white"/>
                  </a:solidFill>
                  <a:cs typeface="+mn-ea"/>
                  <a:sym typeface="+mn-lt"/>
                </a:rPr>
                <a:t>01</a:t>
              </a:r>
              <a:endParaRPr lang="zh-CN" altLang="en-US" sz="4619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5" name="矩形 3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69D7C5A6-6F06-492A-90E7-CE58AB7667C7}"/>
                </a:ext>
              </a:extLst>
            </p:cNvPr>
            <p:cNvSpPr/>
            <p:nvPr/>
          </p:nvSpPr>
          <p:spPr>
            <a:xfrm>
              <a:off x="10355668" y="2761005"/>
              <a:ext cx="880369" cy="8031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59937"/>
              <a:r>
                <a:rPr lang="en-US" altLang="zh-CN" sz="4619" dirty="0">
                  <a:solidFill>
                    <a:prstClr val="white"/>
                  </a:solidFill>
                  <a:cs typeface="+mn-ea"/>
                  <a:sym typeface="+mn-lt"/>
                </a:rPr>
                <a:t>02</a:t>
              </a:r>
              <a:endParaRPr lang="zh-CN" altLang="en-US" sz="4619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6" name="矩形 3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0EFB34EC-4BAA-422F-BC06-9F26FF3AF4BB}"/>
                </a:ext>
              </a:extLst>
            </p:cNvPr>
            <p:cNvSpPr/>
            <p:nvPr/>
          </p:nvSpPr>
          <p:spPr>
            <a:xfrm>
              <a:off x="13753962" y="2761005"/>
              <a:ext cx="880369" cy="8031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59937"/>
              <a:r>
                <a:rPr lang="en-US" altLang="zh-CN" sz="4619" dirty="0">
                  <a:solidFill>
                    <a:prstClr val="white"/>
                  </a:solidFill>
                  <a:cs typeface="+mn-ea"/>
                  <a:sym typeface="+mn-lt"/>
                </a:rPr>
                <a:t>03</a:t>
              </a:r>
              <a:endParaRPr lang="zh-CN" altLang="en-US" sz="4619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7" name="等腰三角形 3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3AF325BF-DE0F-4734-BB53-B6712A11894C}"/>
                </a:ext>
              </a:extLst>
            </p:cNvPr>
            <p:cNvSpPr/>
            <p:nvPr/>
          </p:nvSpPr>
          <p:spPr>
            <a:xfrm rot="10800000">
              <a:off x="8673299" y="2349759"/>
              <a:ext cx="901762" cy="411245"/>
            </a:xfrm>
            <a:prstGeom prst="triangle">
              <a:avLst/>
            </a:prstGeom>
            <a:gradFill flip="none" rotWithShape="1"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8" name="等腰三角形 3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718C9704-A723-4E87-8EC8-74734301BBDC}"/>
                </a:ext>
              </a:extLst>
            </p:cNvPr>
            <p:cNvSpPr/>
            <p:nvPr/>
          </p:nvSpPr>
          <p:spPr>
            <a:xfrm rot="10800000">
              <a:off x="12031614" y="2349759"/>
              <a:ext cx="901762" cy="411245"/>
            </a:xfrm>
            <a:prstGeom prst="triangle">
              <a:avLst/>
            </a:prstGeom>
            <a:gradFill flip="none" rotWithShape="1"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6599774"/>
      </p:ext>
    </p:extLst>
  </p:cSld>
  <p:clrMapOvr>
    <a:masterClrMapping/>
  </p:clrMapOvr>
  <p:transition spd="slow" advClick="0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03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966FE423-12ED-4842-A3CB-61847AFA3702}"/>
              </a:ext>
            </a:extLst>
          </p:cNvPr>
          <p:cNvSpPr/>
          <p:nvPr/>
        </p:nvSpPr>
        <p:spPr>
          <a:xfrm>
            <a:off x="-1" y="0"/>
            <a:ext cx="21599525" cy="7199313"/>
          </a:xfrm>
          <a:prstGeom prst="rect">
            <a:avLst/>
          </a:prstGeom>
          <a:blipFill dpi="0" rotWithShape="1">
            <a:blip r:embed="rId3">
              <a:alphaModFix amt="12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9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81" name="组合 80">
            <a:extLst>
              <a:ext uri="{FF2B5EF4-FFF2-40B4-BE49-F238E27FC236}">
                <a16:creationId xmlns:a16="http://schemas.microsoft.com/office/drawing/2014/main" id="{E6CDBF33-5683-4E37-85A5-08B26D97E8D2}"/>
              </a:ext>
            </a:extLst>
          </p:cNvPr>
          <p:cNvGrpSpPr/>
          <p:nvPr/>
        </p:nvGrpSpPr>
        <p:grpSpPr>
          <a:xfrm>
            <a:off x="860934" y="-40079"/>
            <a:ext cx="20076979" cy="1275844"/>
            <a:chOff x="860934" y="-40079"/>
            <a:chExt cx="20076979" cy="1275844"/>
          </a:xfrm>
        </p:grpSpPr>
        <p:sp>
          <p:nvSpPr>
            <p:cNvPr id="6" name="矩形 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110FF80-A5C9-4456-A582-45589CD5E8A4}"/>
                </a:ext>
              </a:extLst>
            </p:cNvPr>
            <p:cNvSpPr/>
            <p:nvPr/>
          </p:nvSpPr>
          <p:spPr>
            <a:xfrm rot="5400000" flipV="1">
              <a:off x="10223274" y="-1801101"/>
              <a:ext cx="1235765" cy="4837967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" name="矩形 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7CCD6B4-DF14-402B-A681-60ADBA4835B8}"/>
                </a:ext>
              </a:extLst>
            </p:cNvPr>
            <p:cNvSpPr/>
            <p:nvPr/>
          </p:nvSpPr>
          <p:spPr>
            <a:xfrm rot="16200000" flipV="1">
              <a:off x="2613527" y="238652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" name="矩形 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2F50111-7B90-46DB-BDD3-6AD5CEDF4A65}"/>
                </a:ext>
              </a:extLst>
            </p:cNvPr>
            <p:cNvSpPr/>
            <p:nvPr/>
          </p:nvSpPr>
          <p:spPr>
            <a:xfrm rot="16200000" flipV="1">
              <a:off x="1786623" y="592708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" name="矩形 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32FBD497-CE9D-4DB0-A6B4-8466C442CD4E}"/>
                </a:ext>
              </a:extLst>
            </p:cNvPr>
            <p:cNvSpPr/>
            <p:nvPr/>
          </p:nvSpPr>
          <p:spPr>
            <a:xfrm rot="16200000" flipV="1">
              <a:off x="1392000" y="235104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" name="矩形 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D265A7FC-474C-4930-88B4-D579B5F758B6}"/>
                </a:ext>
              </a:extLst>
            </p:cNvPr>
            <p:cNvSpPr/>
            <p:nvPr/>
          </p:nvSpPr>
          <p:spPr>
            <a:xfrm rot="16200000" flipV="1">
              <a:off x="527327" y="492703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" name="矩形 1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6CEDDEC-A001-4778-9A26-28940994C03B}"/>
                </a:ext>
              </a:extLst>
            </p:cNvPr>
            <p:cNvSpPr/>
            <p:nvPr/>
          </p:nvSpPr>
          <p:spPr>
            <a:xfrm rot="16200000" flipV="1">
              <a:off x="4137104" y="48085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矩形 1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B7AFFC5-A939-427B-BD48-571EC50B0B0B}"/>
                </a:ext>
              </a:extLst>
            </p:cNvPr>
            <p:cNvSpPr/>
            <p:nvPr/>
          </p:nvSpPr>
          <p:spPr>
            <a:xfrm rot="16200000" flipV="1">
              <a:off x="3244700" y="400073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" name="矩形 1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127EADD-5BFA-40E3-A515-28E3E21999EF}"/>
                </a:ext>
              </a:extLst>
            </p:cNvPr>
            <p:cNvSpPr/>
            <p:nvPr/>
          </p:nvSpPr>
          <p:spPr>
            <a:xfrm rot="16200000" flipV="1">
              <a:off x="4255072" y="445307"/>
              <a:ext cx="1010007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" name="矩形 1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6B02489-B5A8-486D-8215-0FD5012AC5F2}"/>
                </a:ext>
              </a:extLst>
            </p:cNvPr>
            <p:cNvSpPr/>
            <p:nvPr/>
          </p:nvSpPr>
          <p:spPr>
            <a:xfrm rot="16200000" flipV="1">
              <a:off x="4991891" y="135097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矩形 1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D35B8A5A-AADE-4D08-8BBE-911522425F0D}"/>
                </a:ext>
              </a:extLst>
            </p:cNvPr>
            <p:cNvSpPr/>
            <p:nvPr/>
          </p:nvSpPr>
          <p:spPr>
            <a:xfrm rot="16200000" flipV="1">
              <a:off x="5183983" y="541846"/>
              <a:ext cx="616922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" name="矩形 1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8E097FD-629D-48E9-8900-3E37C55662F3}"/>
                </a:ext>
              </a:extLst>
            </p:cNvPr>
            <p:cNvSpPr/>
            <p:nvPr/>
          </p:nvSpPr>
          <p:spPr>
            <a:xfrm rot="16200000" flipV="1">
              <a:off x="3575883" y="202317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" name="矩形 1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11763764-CCC4-498C-B009-D0E64FC3D36B}"/>
                </a:ext>
              </a:extLst>
            </p:cNvPr>
            <p:cNvSpPr/>
            <p:nvPr/>
          </p:nvSpPr>
          <p:spPr>
            <a:xfrm rot="16200000" flipV="1">
              <a:off x="18034999" y="296052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" name="矩形 1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4CE74D6-650C-4B0E-B61E-578EA78C00B3}"/>
                </a:ext>
              </a:extLst>
            </p:cNvPr>
            <p:cNvSpPr/>
            <p:nvPr/>
          </p:nvSpPr>
          <p:spPr>
            <a:xfrm rot="16200000" flipV="1">
              <a:off x="17208095" y="650108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" name="矩形 1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2FB40937-D630-4955-9F02-C323374F45A6}"/>
                </a:ext>
              </a:extLst>
            </p:cNvPr>
            <p:cNvSpPr/>
            <p:nvPr/>
          </p:nvSpPr>
          <p:spPr>
            <a:xfrm rot="16200000" flipV="1">
              <a:off x="16813473" y="292504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" name="矩形 1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A773EDA3-3C1A-4F7D-8C8F-0F1BBC64897F}"/>
                </a:ext>
              </a:extLst>
            </p:cNvPr>
            <p:cNvSpPr/>
            <p:nvPr/>
          </p:nvSpPr>
          <p:spPr>
            <a:xfrm rot="16200000" flipV="1">
              <a:off x="15948799" y="550103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" name="矩形 2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A44A7BF-8F90-4663-8D49-56125747F6AD}"/>
                </a:ext>
              </a:extLst>
            </p:cNvPr>
            <p:cNvSpPr/>
            <p:nvPr/>
          </p:nvSpPr>
          <p:spPr>
            <a:xfrm rot="16200000" flipV="1">
              <a:off x="19558576" y="105485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" name="矩形 2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377C327E-113A-49C9-B027-B79A28442952}"/>
                </a:ext>
              </a:extLst>
            </p:cNvPr>
            <p:cNvSpPr/>
            <p:nvPr/>
          </p:nvSpPr>
          <p:spPr>
            <a:xfrm rot="16200000" flipV="1">
              <a:off x="18666172" y="457473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" name="矩形 2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65435E13-017E-470F-94E1-2730763DDD55}"/>
                </a:ext>
              </a:extLst>
            </p:cNvPr>
            <p:cNvSpPr/>
            <p:nvPr/>
          </p:nvSpPr>
          <p:spPr>
            <a:xfrm rot="16200000" flipV="1">
              <a:off x="19676544" y="502707"/>
              <a:ext cx="1010007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" name="矩形 2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F70DE7A-07D1-4B71-B2F1-CF488A17493B}"/>
                </a:ext>
              </a:extLst>
            </p:cNvPr>
            <p:cNvSpPr/>
            <p:nvPr/>
          </p:nvSpPr>
          <p:spPr>
            <a:xfrm rot="16200000" flipV="1">
              <a:off x="20413363" y="192497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" name="矩形 2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48182DB-3808-4763-95A3-7651EC01B217}"/>
                </a:ext>
              </a:extLst>
            </p:cNvPr>
            <p:cNvSpPr/>
            <p:nvPr/>
          </p:nvSpPr>
          <p:spPr>
            <a:xfrm rot="16200000" flipV="1">
              <a:off x="20605455" y="599246"/>
              <a:ext cx="616922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6" name="矩形 2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0DEB9081-F8CB-4BE3-9CAC-BB64BE4CB727}"/>
                </a:ext>
              </a:extLst>
            </p:cNvPr>
            <p:cNvSpPr/>
            <p:nvPr/>
          </p:nvSpPr>
          <p:spPr>
            <a:xfrm rot="16200000" flipV="1">
              <a:off x="18997355" y="259717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9" name="矩形 3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AF012A97-F448-48BE-B2BF-8F13A93197A6}"/>
                </a:ext>
              </a:extLst>
            </p:cNvPr>
            <p:cNvSpPr/>
            <p:nvPr/>
          </p:nvSpPr>
          <p:spPr>
            <a:xfrm rot="16200000" flipV="1">
              <a:off x="6080034" y="280635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0" name="矩形 3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39F097CB-DBAB-4D9E-89E3-6E65D0BCA166}"/>
                </a:ext>
              </a:extLst>
            </p:cNvPr>
            <p:cNvSpPr/>
            <p:nvPr/>
          </p:nvSpPr>
          <p:spPr>
            <a:xfrm rot="16200000" flipV="1">
              <a:off x="7603611" y="90068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1" name="矩形 4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06440061-44AF-45B3-9020-238705C452C7}"/>
                </a:ext>
              </a:extLst>
            </p:cNvPr>
            <p:cNvSpPr/>
            <p:nvPr/>
          </p:nvSpPr>
          <p:spPr>
            <a:xfrm rot="16200000" flipV="1">
              <a:off x="6711207" y="442056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2" name="矩形 4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A6B6D525-1D5B-4A4A-B316-BB90B997EE3E}"/>
                </a:ext>
              </a:extLst>
            </p:cNvPr>
            <p:cNvSpPr/>
            <p:nvPr/>
          </p:nvSpPr>
          <p:spPr>
            <a:xfrm rot="16200000" flipV="1">
              <a:off x="7042390" y="244300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3" name="矩形 4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FFA97BC-7D01-4657-8FD3-3B9D6BE3BDAC}"/>
                </a:ext>
              </a:extLst>
            </p:cNvPr>
            <p:cNvSpPr/>
            <p:nvPr/>
          </p:nvSpPr>
          <p:spPr>
            <a:xfrm rot="16200000" flipV="1">
              <a:off x="13627056" y="279217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4" name="矩形 4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433952B-F17F-48A7-AD77-14EE59F73EDB}"/>
                </a:ext>
              </a:extLst>
            </p:cNvPr>
            <p:cNvSpPr/>
            <p:nvPr/>
          </p:nvSpPr>
          <p:spPr>
            <a:xfrm rot="16200000" flipV="1">
              <a:off x="15150633" y="88650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5" name="矩形 4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1C5D29EF-0760-4085-8F3E-9612F8974673}"/>
                </a:ext>
              </a:extLst>
            </p:cNvPr>
            <p:cNvSpPr/>
            <p:nvPr/>
          </p:nvSpPr>
          <p:spPr>
            <a:xfrm rot="16200000" flipV="1">
              <a:off x="14258229" y="440638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6" name="矩形 4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F0337F6-D928-4175-BA14-61DAD5E9B2C7}"/>
                </a:ext>
              </a:extLst>
            </p:cNvPr>
            <p:cNvSpPr/>
            <p:nvPr/>
          </p:nvSpPr>
          <p:spPr>
            <a:xfrm rot="16200000" flipV="1">
              <a:off x="14589412" y="242882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3FADB6DE-8D62-4741-8F78-BF14D79E6D93}"/>
              </a:ext>
            </a:extLst>
          </p:cNvPr>
          <p:cNvGrpSpPr/>
          <p:nvPr/>
        </p:nvGrpSpPr>
        <p:grpSpPr>
          <a:xfrm>
            <a:off x="6310334" y="1558962"/>
            <a:ext cx="8765540" cy="3607562"/>
            <a:chOff x="6310334" y="1558962"/>
            <a:chExt cx="8765540" cy="3607562"/>
          </a:xfrm>
        </p:grpSpPr>
        <p:sp>
          <p:nvSpPr>
            <p:cNvPr id="64" name="文本框 6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8407094-892B-4E59-82D6-B12928EFE5CE}"/>
                </a:ext>
              </a:extLst>
            </p:cNvPr>
            <p:cNvSpPr txBox="1"/>
            <p:nvPr/>
          </p:nvSpPr>
          <p:spPr>
            <a:xfrm>
              <a:off x="6310334" y="2758847"/>
              <a:ext cx="8765540" cy="15139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9238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 </a:t>
              </a:r>
              <a:r>
                <a:rPr kumimoji="0" lang="zh-CN" altLang="en-US" sz="9238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Add the headline here</a:t>
              </a:r>
            </a:p>
          </p:txBody>
        </p:sp>
        <p:sp>
          <p:nvSpPr>
            <p:cNvPr id="65" name="文本框 6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B29CBF55-4F5C-4DB7-98C1-1A254BD07A73}"/>
                </a:ext>
              </a:extLst>
            </p:cNvPr>
            <p:cNvSpPr txBox="1"/>
            <p:nvPr/>
          </p:nvSpPr>
          <p:spPr>
            <a:xfrm>
              <a:off x="9999996" y="1558962"/>
              <a:ext cx="1572866" cy="15139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9238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02</a:t>
              </a:r>
              <a:endParaRPr kumimoji="0" lang="zh-CN" altLang="en-US" sz="923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66" name="直接连接符 6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33C9216-5384-4089-80F2-55998FBC0683}"/>
                </a:ext>
              </a:extLst>
            </p:cNvPr>
            <p:cNvCxnSpPr/>
            <p:nvPr/>
          </p:nvCxnSpPr>
          <p:spPr>
            <a:xfrm>
              <a:off x="8558343" y="2299106"/>
              <a:ext cx="1066565" cy="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</p:cxnSp>
        <p:cxnSp>
          <p:nvCxnSpPr>
            <p:cNvPr id="67" name="直接连接符 6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1AF9F1DA-1ACC-47E1-9D93-61F89FFE09D9}"/>
                </a:ext>
              </a:extLst>
            </p:cNvPr>
            <p:cNvCxnSpPr/>
            <p:nvPr/>
          </p:nvCxnSpPr>
          <p:spPr>
            <a:xfrm>
              <a:off x="11744706" y="2299106"/>
              <a:ext cx="1066565" cy="0"/>
            </a:xfrm>
            <a:prstGeom prst="line">
              <a:avLst/>
            </a:prstGeom>
            <a:noFill/>
            <a:ln w="635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</p:cxnSp>
        <p:sp>
          <p:nvSpPr>
            <p:cNvPr id="68" name="矩形 6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3E0B1256-9A3B-4A17-A689-3760F443A0BB}"/>
                </a:ext>
              </a:extLst>
            </p:cNvPr>
            <p:cNvSpPr/>
            <p:nvPr/>
          </p:nvSpPr>
          <p:spPr>
            <a:xfrm>
              <a:off x="7532926" y="4172638"/>
              <a:ext cx="6596678" cy="4996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Enter your text here, or copy and paste your text here.</a:t>
              </a:r>
            </a:p>
          </p:txBody>
        </p:sp>
        <p:grpSp>
          <p:nvGrpSpPr>
            <p:cNvPr id="69" name="组合 6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1366752-4AC2-477B-B72A-8561E0C4DA62}"/>
                </a:ext>
              </a:extLst>
            </p:cNvPr>
            <p:cNvGrpSpPr/>
            <p:nvPr/>
          </p:nvGrpSpPr>
          <p:grpSpPr>
            <a:xfrm>
              <a:off x="10171523" y="5006539"/>
              <a:ext cx="1573183" cy="159985"/>
              <a:chOff x="8153400" y="1562100"/>
              <a:chExt cx="1498600" cy="241300"/>
            </a:xfrm>
          </p:grpSpPr>
          <p:cxnSp>
            <p:nvCxnSpPr>
              <p:cNvPr id="70" name="直接连接符 69">
                <a:extLst>
                  <a:ext uri="{FF2B5EF4-FFF2-40B4-BE49-F238E27FC236}">
                    <a16:creationId xmlns:a16="http://schemas.microsoft.com/office/drawing/2014/main" id="{4449577D-DA49-456D-BE96-5F52CB3DAF29}"/>
                  </a:ext>
                </a:extLst>
              </p:cNvPr>
              <p:cNvCxnSpPr/>
              <p:nvPr/>
            </p:nvCxnSpPr>
            <p:spPr>
              <a:xfrm>
                <a:off x="815340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1" name="直接连接符 70">
                <a:extLst>
                  <a:ext uri="{FF2B5EF4-FFF2-40B4-BE49-F238E27FC236}">
                    <a16:creationId xmlns:a16="http://schemas.microsoft.com/office/drawing/2014/main" id="{5AE08ABD-8DEA-4502-A55A-ED29FC21ACC9}"/>
                  </a:ext>
                </a:extLst>
              </p:cNvPr>
              <p:cNvCxnSpPr/>
              <p:nvPr/>
            </p:nvCxnSpPr>
            <p:spPr>
              <a:xfrm>
                <a:off x="830326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2" name="直接连接符 71">
                <a:extLst>
                  <a:ext uri="{FF2B5EF4-FFF2-40B4-BE49-F238E27FC236}">
                    <a16:creationId xmlns:a16="http://schemas.microsoft.com/office/drawing/2014/main" id="{0C4DBB9F-C4FF-4FFF-BBB5-8239F6737697}"/>
                  </a:ext>
                </a:extLst>
              </p:cNvPr>
              <p:cNvCxnSpPr/>
              <p:nvPr/>
            </p:nvCxnSpPr>
            <p:spPr>
              <a:xfrm>
                <a:off x="845312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3" name="直接连接符 72">
                <a:extLst>
                  <a:ext uri="{FF2B5EF4-FFF2-40B4-BE49-F238E27FC236}">
                    <a16:creationId xmlns:a16="http://schemas.microsoft.com/office/drawing/2014/main" id="{69808D39-1436-4876-83F8-9C737B778483}"/>
                  </a:ext>
                </a:extLst>
              </p:cNvPr>
              <p:cNvCxnSpPr/>
              <p:nvPr/>
            </p:nvCxnSpPr>
            <p:spPr>
              <a:xfrm>
                <a:off x="860298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4" name="直接连接符 73">
                <a:extLst>
                  <a:ext uri="{FF2B5EF4-FFF2-40B4-BE49-F238E27FC236}">
                    <a16:creationId xmlns:a16="http://schemas.microsoft.com/office/drawing/2014/main" id="{5AE09E45-38B4-4850-B6E5-4A4402144925}"/>
                  </a:ext>
                </a:extLst>
              </p:cNvPr>
              <p:cNvCxnSpPr/>
              <p:nvPr/>
            </p:nvCxnSpPr>
            <p:spPr>
              <a:xfrm>
                <a:off x="875284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5" name="直接连接符 74">
                <a:extLst>
                  <a:ext uri="{FF2B5EF4-FFF2-40B4-BE49-F238E27FC236}">
                    <a16:creationId xmlns:a16="http://schemas.microsoft.com/office/drawing/2014/main" id="{E1D5CAFE-F4DA-4AB7-8013-16E45CEF8432}"/>
                  </a:ext>
                </a:extLst>
              </p:cNvPr>
              <p:cNvCxnSpPr/>
              <p:nvPr/>
            </p:nvCxnSpPr>
            <p:spPr>
              <a:xfrm>
                <a:off x="890270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6" name="直接连接符 75">
                <a:extLst>
                  <a:ext uri="{FF2B5EF4-FFF2-40B4-BE49-F238E27FC236}">
                    <a16:creationId xmlns:a16="http://schemas.microsoft.com/office/drawing/2014/main" id="{8FF0217C-E8C7-4414-8801-18FDA666F356}"/>
                  </a:ext>
                </a:extLst>
              </p:cNvPr>
              <p:cNvCxnSpPr/>
              <p:nvPr/>
            </p:nvCxnSpPr>
            <p:spPr>
              <a:xfrm>
                <a:off x="905256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7" name="直接连接符 76">
                <a:extLst>
                  <a:ext uri="{FF2B5EF4-FFF2-40B4-BE49-F238E27FC236}">
                    <a16:creationId xmlns:a16="http://schemas.microsoft.com/office/drawing/2014/main" id="{CF454B62-3FEB-423B-B91F-011827856C1B}"/>
                  </a:ext>
                </a:extLst>
              </p:cNvPr>
              <p:cNvCxnSpPr/>
              <p:nvPr/>
            </p:nvCxnSpPr>
            <p:spPr>
              <a:xfrm>
                <a:off x="920242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8" name="直接连接符 77">
                <a:extLst>
                  <a:ext uri="{FF2B5EF4-FFF2-40B4-BE49-F238E27FC236}">
                    <a16:creationId xmlns:a16="http://schemas.microsoft.com/office/drawing/2014/main" id="{FAB8AA86-C640-4EF3-B377-4AB328872124}"/>
                  </a:ext>
                </a:extLst>
              </p:cNvPr>
              <p:cNvCxnSpPr/>
              <p:nvPr/>
            </p:nvCxnSpPr>
            <p:spPr>
              <a:xfrm>
                <a:off x="935228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9" name="直接连接符 78">
                <a:extLst>
                  <a:ext uri="{FF2B5EF4-FFF2-40B4-BE49-F238E27FC236}">
                    <a16:creationId xmlns:a16="http://schemas.microsoft.com/office/drawing/2014/main" id="{B5DA97B1-5AF2-4284-A405-FCCD7FA65A09}"/>
                  </a:ext>
                </a:extLst>
              </p:cNvPr>
              <p:cNvCxnSpPr/>
              <p:nvPr/>
            </p:nvCxnSpPr>
            <p:spPr>
              <a:xfrm>
                <a:off x="950214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0" name="直接连接符 79">
                <a:extLst>
                  <a:ext uri="{FF2B5EF4-FFF2-40B4-BE49-F238E27FC236}">
                    <a16:creationId xmlns:a16="http://schemas.microsoft.com/office/drawing/2014/main" id="{69D94823-7407-4A21-903A-9CD8AC3F9D40}"/>
                  </a:ext>
                </a:extLst>
              </p:cNvPr>
              <p:cNvCxnSpPr/>
              <p:nvPr/>
            </p:nvCxnSpPr>
            <p:spPr>
              <a:xfrm>
                <a:off x="9652000" y="1562100"/>
                <a:ext cx="0" cy="241300"/>
              </a:xfrm>
              <a:prstGeom prst="line">
                <a:avLst/>
              </a:prstGeom>
              <a:noFill/>
              <a:ln w="6350" cap="flat" cmpd="sng" algn="ctr">
                <a:solidFill>
                  <a:srgbClr val="FF1C60"/>
                </a:solidFill>
                <a:prstDash val="solid"/>
                <a:miter lim="800000"/>
              </a:ln>
              <a:effectLst/>
            </p:spPr>
          </p:cxnSp>
        </p:grpSp>
      </p:grpSp>
      <p:grpSp>
        <p:nvGrpSpPr>
          <p:cNvPr id="82" name="组合 81">
            <a:extLst>
              <a:ext uri="{FF2B5EF4-FFF2-40B4-BE49-F238E27FC236}">
                <a16:creationId xmlns:a16="http://schemas.microsoft.com/office/drawing/2014/main" id="{D895A6B1-51AA-45C1-97E2-6EAC4FC84A5E}"/>
              </a:ext>
            </a:extLst>
          </p:cNvPr>
          <p:cNvGrpSpPr/>
          <p:nvPr/>
        </p:nvGrpSpPr>
        <p:grpSpPr>
          <a:xfrm flipV="1">
            <a:off x="1030325" y="5903848"/>
            <a:ext cx="20076979" cy="1342283"/>
            <a:chOff x="860934" y="-40079"/>
            <a:chExt cx="20076979" cy="1275844"/>
          </a:xfrm>
        </p:grpSpPr>
        <p:sp>
          <p:nvSpPr>
            <p:cNvPr id="83" name="矩形 8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73CC4DD1-0520-4439-9B0F-2F9C251AC4F9}"/>
                </a:ext>
              </a:extLst>
            </p:cNvPr>
            <p:cNvSpPr/>
            <p:nvPr/>
          </p:nvSpPr>
          <p:spPr>
            <a:xfrm rot="5400000" flipV="1">
              <a:off x="10223274" y="-1801101"/>
              <a:ext cx="1235765" cy="4837967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4" name="矩形 8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4DA18B3-1E9B-49B5-8704-33730A61CDCE}"/>
                </a:ext>
              </a:extLst>
            </p:cNvPr>
            <p:cNvSpPr/>
            <p:nvPr/>
          </p:nvSpPr>
          <p:spPr>
            <a:xfrm rot="16200000" flipV="1">
              <a:off x="2613527" y="238652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5" name="矩形 8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26274BAF-6526-49AB-9F3A-E7834C88A148}"/>
                </a:ext>
              </a:extLst>
            </p:cNvPr>
            <p:cNvSpPr/>
            <p:nvPr/>
          </p:nvSpPr>
          <p:spPr>
            <a:xfrm rot="16200000" flipV="1">
              <a:off x="1786623" y="592708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6" name="矩形 8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43F9552-8688-49F0-9628-5AE2D7ACC082}"/>
                </a:ext>
              </a:extLst>
            </p:cNvPr>
            <p:cNvSpPr/>
            <p:nvPr/>
          </p:nvSpPr>
          <p:spPr>
            <a:xfrm rot="16200000" flipV="1">
              <a:off x="1392000" y="235104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7" name="矩形 8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A1C9BE6-EA29-41A4-9711-7259542DDAFF}"/>
                </a:ext>
              </a:extLst>
            </p:cNvPr>
            <p:cNvSpPr/>
            <p:nvPr/>
          </p:nvSpPr>
          <p:spPr>
            <a:xfrm rot="16200000" flipV="1">
              <a:off x="527327" y="492703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8" name="矩形 8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B58F1DED-75EC-452E-B64B-14E2983F16E2}"/>
                </a:ext>
              </a:extLst>
            </p:cNvPr>
            <p:cNvSpPr/>
            <p:nvPr/>
          </p:nvSpPr>
          <p:spPr>
            <a:xfrm rot="16200000" flipV="1">
              <a:off x="4137104" y="48085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9" name="矩形 8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A928943-7126-4417-9C1A-72D41FC15894}"/>
                </a:ext>
              </a:extLst>
            </p:cNvPr>
            <p:cNvSpPr/>
            <p:nvPr/>
          </p:nvSpPr>
          <p:spPr>
            <a:xfrm rot="16200000" flipV="1">
              <a:off x="3244700" y="400073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0" name="矩形 8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66C62A7F-10F3-4A93-9E42-85CAC976F2C9}"/>
                </a:ext>
              </a:extLst>
            </p:cNvPr>
            <p:cNvSpPr/>
            <p:nvPr/>
          </p:nvSpPr>
          <p:spPr>
            <a:xfrm rot="16200000" flipV="1">
              <a:off x="4255072" y="445307"/>
              <a:ext cx="1010007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1" name="矩形 9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BB1EDD68-554A-44BE-8E6C-617E9F85B934}"/>
                </a:ext>
              </a:extLst>
            </p:cNvPr>
            <p:cNvSpPr/>
            <p:nvPr/>
          </p:nvSpPr>
          <p:spPr>
            <a:xfrm rot="16200000" flipV="1">
              <a:off x="4991891" y="135097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2" name="矩形 9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A8F2D62-FF7A-4D19-AB45-C80C8D2927D1}"/>
                </a:ext>
              </a:extLst>
            </p:cNvPr>
            <p:cNvSpPr/>
            <p:nvPr/>
          </p:nvSpPr>
          <p:spPr>
            <a:xfrm rot="16200000" flipV="1">
              <a:off x="5183983" y="541846"/>
              <a:ext cx="616922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3" name="矩形 9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7F6CEB8D-C273-432D-8B83-C68A1C724F89}"/>
                </a:ext>
              </a:extLst>
            </p:cNvPr>
            <p:cNvSpPr/>
            <p:nvPr/>
          </p:nvSpPr>
          <p:spPr>
            <a:xfrm rot="16200000" flipV="1">
              <a:off x="3575883" y="202317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4" name="矩形 9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A0A6740F-3550-41B9-93F0-E01DD452EC30}"/>
                </a:ext>
              </a:extLst>
            </p:cNvPr>
            <p:cNvSpPr/>
            <p:nvPr/>
          </p:nvSpPr>
          <p:spPr>
            <a:xfrm rot="16200000" flipV="1">
              <a:off x="18034999" y="296052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5" name="矩形 9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03F32E3B-7E45-41AF-A744-5F0CF1DF5CFF}"/>
                </a:ext>
              </a:extLst>
            </p:cNvPr>
            <p:cNvSpPr/>
            <p:nvPr/>
          </p:nvSpPr>
          <p:spPr>
            <a:xfrm rot="16200000" flipV="1">
              <a:off x="17208095" y="650108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6" name="矩形 9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6D395ADE-1570-40E0-801C-F7341A410DB8}"/>
                </a:ext>
              </a:extLst>
            </p:cNvPr>
            <p:cNvSpPr/>
            <p:nvPr/>
          </p:nvSpPr>
          <p:spPr>
            <a:xfrm rot="16200000" flipV="1">
              <a:off x="16813473" y="292504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7" name="矩形 9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9C919FF-05BB-4CF5-B170-9A3AE750085D}"/>
                </a:ext>
              </a:extLst>
            </p:cNvPr>
            <p:cNvSpPr/>
            <p:nvPr/>
          </p:nvSpPr>
          <p:spPr>
            <a:xfrm rot="16200000" flipV="1">
              <a:off x="15948799" y="550103"/>
              <a:ext cx="715208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8" name="矩形 9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93A0EC27-A842-49B4-BCF9-4C86DD9135C8}"/>
                </a:ext>
              </a:extLst>
            </p:cNvPr>
            <p:cNvSpPr/>
            <p:nvPr/>
          </p:nvSpPr>
          <p:spPr>
            <a:xfrm rot="16200000" flipV="1">
              <a:off x="19558576" y="105485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9" name="矩形 9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72C42BC-8691-43B5-A42D-4125D9F0856D}"/>
                </a:ext>
              </a:extLst>
            </p:cNvPr>
            <p:cNvSpPr/>
            <p:nvPr/>
          </p:nvSpPr>
          <p:spPr>
            <a:xfrm rot="16200000" flipV="1">
              <a:off x="18666172" y="457473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0" name="矩形 9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C674A321-7A22-4D25-87AB-937877E8C094}"/>
                </a:ext>
              </a:extLst>
            </p:cNvPr>
            <p:cNvSpPr/>
            <p:nvPr/>
          </p:nvSpPr>
          <p:spPr>
            <a:xfrm rot="16200000" flipV="1">
              <a:off x="19676544" y="502707"/>
              <a:ext cx="1010007" cy="4799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1" name="矩形 10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7EEECD51-2CB7-46FB-8523-157704120468}"/>
                </a:ext>
              </a:extLst>
            </p:cNvPr>
            <p:cNvSpPr/>
            <p:nvPr/>
          </p:nvSpPr>
          <p:spPr>
            <a:xfrm rot="16200000" flipV="1">
              <a:off x="20413363" y="192497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2" name="矩形 10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6287F4B-21EF-4F62-AA53-BB09EF5892AC}"/>
                </a:ext>
              </a:extLst>
            </p:cNvPr>
            <p:cNvSpPr/>
            <p:nvPr/>
          </p:nvSpPr>
          <p:spPr>
            <a:xfrm rot="16200000" flipV="1">
              <a:off x="20605455" y="599246"/>
              <a:ext cx="616922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3" name="矩形 10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A5FB39A-CD3C-4E70-A3A4-F926007732D7}"/>
                </a:ext>
              </a:extLst>
            </p:cNvPr>
            <p:cNvSpPr/>
            <p:nvPr/>
          </p:nvSpPr>
          <p:spPr>
            <a:xfrm rot="16200000" flipV="1">
              <a:off x="18997355" y="259717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4" name="矩形 10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44437AC4-4D89-4F52-8E25-8DE8D99C5540}"/>
                </a:ext>
              </a:extLst>
            </p:cNvPr>
            <p:cNvSpPr/>
            <p:nvPr/>
          </p:nvSpPr>
          <p:spPr>
            <a:xfrm rot="16200000" flipV="1">
              <a:off x="6080034" y="280635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5" name="矩形 10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DFC29C3D-9CB7-4A5B-B34F-878A5087783E}"/>
                </a:ext>
              </a:extLst>
            </p:cNvPr>
            <p:cNvSpPr/>
            <p:nvPr/>
          </p:nvSpPr>
          <p:spPr>
            <a:xfrm rot="16200000" flipV="1">
              <a:off x="7603611" y="90068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6" name="矩形 10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6A1B726-9465-4E9B-979D-1EB20F0DEC7D}"/>
                </a:ext>
              </a:extLst>
            </p:cNvPr>
            <p:cNvSpPr/>
            <p:nvPr/>
          </p:nvSpPr>
          <p:spPr>
            <a:xfrm rot="16200000" flipV="1">
              <a:off x="6711207" y="442056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7" name="矩形 10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E20D9FD-8B8F-4CFD-A360-977C717BB07F}"/>
                </a:ext>
              </a:extLst>
            </p:cNvPr>
            <p:cNvSpPr/>
            <p:nvPr/>
          </p:nvSpPr>
          <p:spPr>
            <a:xfrm rot="16200000" flipV="1">
              <a:off x="7042390" y="244300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8" name="矩形 10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DA99D97E-1935-4BA5-A0E5-B3BC5BCA6C8A}"/>
                </a:ext>
              </a:extLst>
            </p:cNvPr>
            <p:cNvSpPr/>
            <p:nvPr/>
          </p:nvSpPr>
          <p:spPr>
            <a:xfrm rot="16200000" flipV="1">
              <a:off x="13627056" y="279217"/>
              <a:ext cx="566813" cy="89495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9" name="矩形 10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77F1FBA9-E7FB-4D3D-96E5-5EED650ED966}"/>
                </a:ext>
              </a:extLst>
            </p:cNvPr>
            <p:cNvSpPr/>
            <p:nvPr/>
          </p:nvSpPr>
          <p:spPr>
            <a:xfrm rot="16200000" flipV="1">
              <a:off x="15150633" y="88650"/>
              <a:ext cx="144175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0" name="矩形 10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A5A940F-310E-4FCB-B3A6-46D0E0A34840}"/>
                </a:ext>
              </a:extLst>
            </p:cNvPr>
            <p:cNvSpPr/>
            <p:nvPr/>
          </p:nvSpPr>
          <p:spPr>
            <a:xfrm rot="16200000" flipV="1">
              <a:off x="14258229" y="440638"/>
              <a:ext cx="398346" cy="47994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1" name="矩形 11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E3E26940-5B52-4F2D-BA5C-3477C5517B02}"/>
                </a:ext>
              </a:extLst>
            </p:cNvPr>
            <p:cNvSpPr/>
            <p:nvPr/>
          </p:nvSpPr>
          <p:spPr>
            <a:xfrm rot="16200000" flipV="1">
              <a:off x="14589412" y="242882"/>
              <a:ext cx="452633" cy="4799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3582148"/>
      </p:ext>
    </p:extLst>
  </p:cSld>
  <p:clrMapOvr>
    <a:masterClrMapping/>
  </p:clrMapOvr>
  <p:transition spd="slow" advClick="0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03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组合 9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88B33AD9-F1F4-45CD-89D5-0B41B9B491EE}"/>
              </a:ext>
            </a:extLst>
          </p:cNvPr>
          <p:cNvGrpSpPr/>
          <p:nvPr/>
        </p:nvGrpSpPr>
        <p:grpSpPr>
          <a:xfrm>
            <a:off x="1022208" y="677246"/>
            <a:ext cx="3181428" cy="279361"/>
            <a:chOff x="17400" y="119876"/>
            <a:chExt cx="6661247" cy="584925"/>
          </a:xfrm>
        </p:grpSpPr>
        <p:sp>
          <p:nvSpPr>
            <p:cNvPr id="100" name="矩形 99">
              <a:extLst>
                <a:ext uri="{FF2B5EF4-FFF2-40B4-BE49-F238E27FC236}">
                  <a16:creationId xmlns:a16="http://schemas.microsoft.com/office/drawing/2014/main" id="{6CD3E674-DD7D-4060-A137-E8722EA31419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1" name="矩形 100">
              <a:extLst>
                <a:ext uri="{FF2B5EF4-FFF2-40B4-BE49-F238E27FC236}">
                  <a16:creationId xmlns:a16="http://schemas.microsoft.com/office/drawing/2014/main" id="{8D05A51D-77EB-47E5-9FA8-370C4FB1880E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2" name="矩形 101">
              <a:extLst>
                <a:ext uri="{FF2B5EF4-FFF2-40B4-BE49-F238E27FC236}">
                  <a16:creationId xmlns:a16="http://schemas.microsoft.com/office/drawing/2014/main" id="{308077B3-4667-4D0F-B8B9-604AB8779CAB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3" name="矩形 102">
              <a:extLst>
                <a:ext uri="{FF2B5EF4-FFF2-40B4-BE49-F238E27FC236}">
                  <a16:creationId xmlns:a16="http://schemas.microsoft.com/office/drawing/2014/main" id="{B25C5679-1746-4FBD-B83F-2E9F1433EDAA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09" name="组合 10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B6442D33-A805-4863-8504-ADBEE3672465}"/>
              </a:ext>
            </a:extLst>
          </p:cNvPr>
          <p:cNvGrpSpPr/>
          <p:nvPr/>
        </p:nvGrpSpPr>
        <p:grpSpPr>
          <a:xfrm flipH="1">
            <a:off x="17746879" y="6220995"/>
            <a:ext cx="3181428" cy="399624"/>
            <a:chOff x="17400" y="119876"/>
            <a:chExt cx="6661247" cy="584925"/>
          </a:xfrm>
        </p:grpSpPr>
        <p:sp>
          <p:nvSpPr>
            <p:cNvPr id="110" name="矩形 109">
              <a:extLst>
                <a:ext uri="{FF2B5EF4-FFF2-40B4-BE49-F238E27FC236}">
                  <a16:creationId xmlns:a16="http://schemas.microsoft.com/office/drawing/2014/main" id="{12AEAC93-4209-4AE0-BE30-F0BD4C8372A7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1" name="矩形 110">
              <a:extLst>
                <a:ext uri="{FF2B5EF4-FFF2-40B4-BE49-F238E27FC236}">
                  <a16:creationId xmlns:a16="http://schemas.microsoft.com/office/drawing/2014/main" id="{3EA7E2A5-4DF6-4220-94E6-A64290B797DD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2" name="矩形 111">
              <a:extLst>
                <a:ext uri="{FF2B5EF4-FFF2-40B4-BE49-F238E27FC236}">
                  <a16:creationId xmlns:a16="http://schemas.microsoft.com/office/drawing/2014/main" id="{7BF3069B-B875-4B58-9CE5-AA6D3EFC5665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5" name="矩形 144">
              <a:extLst>
                <a:ext uri="{FF2B5EF4-FFF2-40B4-BE49-F238E27FC236}">
                  <a16:creationId xmlns:a16="http://schemas.microsoft.com/office/drawing/2014/main" id="{2984654E-5A80-409A-97EF-AEF018B3FDF3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56" name="文本框 55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44F3435B-3D64-4B52-962A-5E713514B22D}"/>
              </a:ext>
            </a:extLst>
          </p:cNvPr>
          <p:cNvSpPr txBox="1"/>
          <p:nvPr/>
        </p:nvSpPr>
        <p:spPr>
          <a:xfrm>
            <a:off x="1552557" y="2761100"/>
            <a:ext cx="7047460" cy="964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66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Add the title here</a:t>
            </a:r>
            <a:endParaRPr kumimoji="0" lang="en-US" altLang="zh-CN" sz="5669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3C2598FD-D708-4686-B963-F99E795AF05A}"/>
              </a:ext>
            </a:extLst>
          </p:cNvPr>
          <p:cNvSpPr/>
          <p:nvPr/>
        </p:nvSpPr>
        <p:spPr>
          <a:xfrm>
            <a:off x="1526018" y="3859319"/>
            <a:ext cx="7246269" cy="458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dirty="0">
                <a:solidFill>
                  <a:prstClr val="white"/>
                </a:solidFill>
                <a:cs typeface="+mn-ea"/>
                <a:sym typeface="+mn-lt"/>
              </a:rPr>
              <a:t>Enter your text here, or copy and paste your text here.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F0044C0C-9F66-4F70-9247-1A0C851EC936}"/>
              </a:ext>
            </a:extLst>
          </p:cNvPr>
          <p:cNvGrpSpPr/>
          <p:nvPr/>
        </p:nvGrpSpPr>
        <p:grpSpPr>
          <a:xfrm>
            <a:off x="10417167" y="2576213"/>
            <a:ext cx="9490083" cy="2400258"/>
            <a:chOff x="10417167" y="2576213"/>
            <a:chExt cx="9490083" cy="2400258"/>
          </a:xfrm>
        </p:grpSpPr>
        <p:grpSp>
          <p:nvGrpSpPr>
            <p:cNvPr id="45" name="组合 4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4B26460-29B2-4B5E-BFBE-D06556E61E90}"/>
                </a:ext>
              </a:extLst>
            </p:cNvPr>
            <p:cNvGrpSpPr/>
            <p:nvPr/>
          </p:nvGrpSpPr>
          <p:grpSpPr>
            <a:xfrm>
              <a:off x="15687025" y="2576213"/>
              <a:ext cx="4220225" cy="2399742"/>
              <a:chOff x="1022814" y="3942410"/>
              <a:chExt cx="3389220" cy="1929885"/>
            </a:xfrm>
          </p:grpSpPr>
          <p:sp>
            <p:nvSpPr>
              <p:cNvPr id="46" name="椭圆 45">
                <a:extLst>
                  <a:ext uri="{FF2B5EF4-FFF2-40B4-BE49-F238E27FC236}">
                    <a16:creationId xmlns:a16="http://schemas.microsoft.com/office/drawing/2014/main" id="{0F90FAF9-2DF9-46C4-8D25-041574B8457F}"/>
                  </a:ext>
                </a:extLst>
              </p:cNvPr>
              <p:cNvSpPr/>
              <p:nvPr/>
            </p:nvSpPr>
            <p:spPr>
              <a:xfrm>
                <a:off x="1022814" y="3942410"/>
                <a:ext cx="1929885" cy="1929885"/>
              </a:xfrm>
              <a:prstGeom prst="ellipse">
                <a:avLst/>
              </a:prstGeom>
              <a:gradFill>
                <a:gsLst>
                  <a:gs pos="0">
                    <a:srgbClr val="7030A0">
                      <a:alpha val="0"/>
                    </a:srgbClr>
                  </a:gs>
                  <a:gs pos="100000">
                    <a:srgbClr val="7030A0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59937"/>
                <a:endParaRPr lang="zh-CN" altLang="en-US" sz="24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7" name="椭圆 46">
                <a:extLst>
                  <a:ext uri="{FF2B5EF4-FFF2-40B4-BE49-F238E27FC236}">
                    <a16:creationId xmlns:a16="http://schemas.microsoft.com/office/drawing/2014/main" id="{B06BDC50-9333-45EC-89C1-7F541AA4E794}"/>
                  </a:ext>
                </a:extLst>
              </p:cNvPr>
              <p:cNvSpPr/>
              <p:nvPr/>
            </p:nvSpPr>
            <p:spPr>
              <a:xfrm>
                <a:off x="2482149" y="3942410"/>
                <a:ext cx="1929885" cy="1929885"/>
              </a:xfrm>
              <a:prstGeom prst="ellipse">
                <a:avLst/>
              </a:prstGeom>
              <a:gradFill>
                <a:gsLst>
                  <a:gs pos="0">
                    <a:srgbClr val="FF1C60"/>
                  </a:gs>
                  <a:gs pos="100000">
                    <a:srgbClr val="FF1C60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59937"/>
                <a:endParaRPr lang="zh-CN" altLang="en-US" sz="24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51" name="组合 50">
              <a:extLst>
                <a:ext uri="{FF2B5EF4-FFF2-40B4-BE49-F238E27FC236}">
                  <a16:creationId xmlns:a16="http://schemas.microsoft.com/office/drawing/2014/main" id="{9856C176-746C-49EA-AB4F-54BADD38F4A8}"/>
                </a:ext>
              </a:extLst>
            </p:cNvPr>
            <p:cNvGrpSpPr/>
            <p:nvPr/>
          </p:nvGrpSpPr>
          <p:grpSpPr>
            <a:xfrm>
              <a:off x="16433210" y="4133433"/>
              <a:ext cx="2773349" cy="461665"/>
              <a:chOff x="10384144" y="3875922"/>
              <a:chExt cx="2338095" cy="389751"/>
            </a:xfrm>
          </p:grpSpPr>
          <p:grpSp>
            <p:nvGrpSpPr>
              <p:cNvPr id="52" name="组合 51">
                <a:extLst>
                  <a:ext uri="{FF2B5EF4-FFF2-40B4-BE49-F238E27FC236}">
                    <a16:creationId xmlns:a16="http://schemas.microsoft.com/office/drawing/2014/main" id="{B62D3BCB-B785-44B8-810C-F3268AA57DA8}"/>
                  </a:ext>
                </a:extLst>
              </p:cNvPr>
              <p:cNvGrpSpPr/>
              <p:nvPr/>
            </p:nvGrpSpPr>
            <p:grpSpPr>
              <a:xfrm>
                <a:off x="10384144" y="3875922"/>
                <a:ext cx="1988187" cy="389751"/>
                <a:chOff x="6849536" y="4495354"/>
                <a:chExt cx="1988187" cy="389751"/>
              </a:xfrm>
            </p:grpSpPr>
            <p:sp>
              <p:nvSpPr>
                <p:cNvPr id="54" name="矩形 5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    <a:extLst>
                    <a:ext uri="{FF2B5EF4-FFF2-40B4-BE49-F238E27FC236}">
                      <a16:creationId xmlns:a16="http://schemas.microsoft.com/office/drawing/2014/main" id="{C0C12341-42E1-4BFB-9124-CD8F3F6700DE}"/>
                    </a:ext>
                  </a:extLst>
                </p:cNvPr>
                <p:cNvSpPr/>
                <p:nvPr/>
              </p:nvSpPr>
              <p:spPr>
                <a:xfrm>
                  <a:off x="6849536" y="4495354"/>
                  <a:ext cx="674631" cy="38975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 defTabSz="959937"/>
                  <a:r>
                    <a:rPr lang="zh-CN" altLang="en-US" sz="2400" dirty="0">
                      <a:solidFill>
                        <a:prstClr val="white"/>
                      </a:solidFill>
                      <a:cs typeface="+mn-ea"/>
                      <a:sym typeface="+mn-lt"/>
                    </a:rPr>
                    <a:t>title</a:t>
                  </a:r>
                  <a:endParaRPr lang="en-US" altLang="zh-CN" sz="2400" dirty="0">
                    <a:solidFill>
                      <a:prstClr val="whit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5" name="矩形 5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    <a:extLst>
                    <a:ext uri="{FF2B5EF4-FFF2-40B4-BE49-F238E27FC236}">
                      <a16:creationId xmlns:a16="http://schemas.microsoft.com/office/drawing/2014/main" id="{D7D930BF-610F-434D-B0AA-80072C7AAEDC}"/>
                    </a:ext>
                  </a:extLst>
                </p:cNvPr>
                <p:cNvSpPr/>
                <p:nvPr/>
              </p:nvSpPr>
              <p:spPr>
                <a:xfrm>
                  <a:off x="8678184" y="4495354"/>
                  <a:ext cx="159539" cy="31180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 defTabSz="959937"/>
                  <a:endParaRPr lang="zh-CN" altLang="en-US" dirty="0">
                    <a:solidFill>
                      <a:prstClr val="white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53" name="矩形 5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  <a:extLst>
                  <a:ext uri="{FF2B5EF4-FFF2-40B4-BE49-F238E27FC236}">
                    <a16:creationId xmlns:a16="http://schemas.microsoft.com/office/drawing/2014/main" id="{A82385CA-B119-4557-B7D5-95CB6EE85075}"/>
                  </a:ext>
                </a:extLst>
              </p:cNvPr>
              <p:cNvSpPr/>
              <p:nvPr/>
            </p:nvSpPr>
            <p:spPr>
              <a:xfrm>
                <a:off x="12047608" y="3875922"/>
                <a:ext cx="674631" cy="3897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defTabSz="959937"/>
                <a:r>
                  <a:rPr lang="zh-CN" altLang="en-US" sz="2400" dirty="0">
                    <a:solidFill>
                      <a:prstClr val="white"/>
                    </a:solidFill>
                    <a:cs typeface="+mn-ea"/>
                    <a:sym typeface="+mn-lt"/>
                  </a:rPr>
                  <a:t>title</a:t>
                </a:r>
                <a:endParaRPr lang="en-US" altLang="zh-CN" sz="24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58" name="target_115920">
              <a:extLst>
                <a:ext uri="{FF2B5EF4-FFF2-40B4-BE49-F238E27FC236}">
                  <a16:creationId xmlns:a16="http://schemas.microsoft.com/office/drawing/2014/main" id="{7712175F-67BE-41D6-A4F5-FA9387A4F5E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463067" y="3257801"/>
              <a:ext cx="723182" cy="720379"/>
            </a:xfrm>
            <a:custGeom>
              <a:avLst/>
              <a:gdLst>
                <a:gd name="connsiteX0" fmla="*/ 338818 w 602799"/>
                <a:gd name="connsiteY0" fmla="*/ 310850 h 601297"/>
                <a:gd name="connsiteX1" fmla="*/ 344811 w 602799"/>
                <a:gd name="connsiteY1" fmla="*/ 324650 h 601297"/>
                <a:gd name="connsiteX2" fmla="*/ 325757 w 602799"/>
                <a:gd name="connsiteY2" fmla="*/ 343663 h 601297"/>
                <a:gd name="connsiteX3" fmla="*/ 311928 w 602799"/>
                <a:gd name="connsiteY3" fmla="*/ 337683 h 601297"/>
                <a:gd name="connsiteX4" fmla="*/ 328677 w 602799"/>
                <a:gd name="connsiteY4" fmla="*/ 327410 h 601297"/>
                <a:gd name="connsiteX5" fmla="*/ 338818 w 602799"/>
                <a:gd name="connsiteY5" fmla="*/ 310850 h 601297"/>
                <a:gd name="connsiteX6" fmla="*/ 325724 w 602799"/>
                <a:gd name="connsiteY6" fmla="*/ 231675 h 601297"/>
                <a:gd name="connsiteX7" fmla="*/ 418835 w 602799"/>
                <a:gd name="connsiteY7" fmla="*/ 324645 h 601297"/>
                <a:gd name="connsiteX8" fmla="*/ 325724 w 602799"/>
                <a:gd name="connsiteY8" fmla="*/ 417615 h 601297"/>
                <a:gd name="connsiteX9" fmla="*/ 232613 w 602799"/>
                <a:gd name="connsiteY9" fmla="*/ 324645 h 601297"/>
                <a:gd name="connsiteX10" fmla="*/ 236915 w 602799"/>
                <a:gd name="connsiteY10" fmla="*/ 296877 h 601297"/>
                <a:gd name="connsiteX11" fmla="*/ 271025 w 602799"/>
                <a:gd name="connsiteY11" fmla="*/ 330628 h 601297"/>
                <a:gd name="connsiteX12" fmla="*/ 325724 w 602799"/>
                <a:gd name="connsiteY12" fmla="*/ 379568 h 601297"/>
                <a:gd name="connsiteX13" fmla="*/ 380577 w 602799"/>
                <a:gd name="connsiteY13" fmla="*/ 324645 h 601297"/>
                <a:gd name="connsiteX14" fmla="*/ 332024 w 602799"/>
                <a:gd name="connsiteY14" fmla="*/ 270182 h 601297"/>
                <a:gd name="connsiteX15" fmla="*/ 298067 w 602799"/>
                <a:gd name="connsiteY15" fmla="*/ 235817 h 601297"/>
                <a:gd name="connsiteX16" fmla="*/ 325724 w 602799"/>
                <a:gd name="connsiteY16" fmla="*/ 231675 h 601297"/>
                <a:gd name="connsiteX17" fmla="*/ 325760 w 602799"/>
                <a:gd name="connsiteY17" fmla="*/ 157723 h 601297"/>
                <a:gd name="connsiteX18" fmla="*/ 492929 w 602799"/>
                <a:gd name="connsiteY18" fmla="*/ 324646 h 601297"/>
                <a:gd name="connsiteX19" fmla="*/ 325760 w 602799"/>
                <a:gd name="connsiteY19" fmla="*/ 491568 h 601297"/>
                <a:gd name="connsiteX20" fmla="*/ 158590 w 602799"/>
                <a:gd name="connsiteY20" fmla="*/ 324646 h 601297"/>
                <a:gd name="connsiteX21" fmla="*/ 181023 w 602799"/>
                <a:gd name="connsiteY21" fmla="*/ 241184 h 601297"/>
                <a:gd name="connsiteX22" fmla="*/ 209294 w 602799"/>
                <a:gd name="connsiteY22" fmla="*/ 269414 h 601297"/>
                <a:gd name="connsiteX23" fmla="*/ 196695 w 602799"/>
                <a:gd name="connsiteY23" fmla="*/ 324646 h 601297"/>
                <a:gd name="connsiteX24" fmla="*/ 325760 w 602799"/>
                <a:gd name="connsiteY24" fmla="*/ 453520 h 601297"/>
                <a:gd name="connsiteX25" fmla="*/ 454671 w 602799"/>
                <a:gd name="connsiteY25" fmla="*/ 324646 h 601297"/>
                <a:gd name="connsiteX26" fmla="*/ 325760 w 602799"/>
                <a:gd name="connsiteY26" fmla="*/ 195925 h 601297"/>
                <a:gd name="connsiteX27" fmla="*/ 270446 w 602799"/>
                <a:gd name="connsiteY27" fmla="*/ 208352 h 601297"/>
                <a:gd name="connsiteX28" fmla="*/ 242175 w 602799"/>
                <a:gd name="connsiteY28" fmla="*/ 180123 h 601297"/>
                <a:gd name="connsiteX29" fmla="*/ 325760 w 602799"/>
                <a:gd name="connsiteY29" fmla="*/ 157723 h 601297"/>
                <a:gd name="connsiteX30" fmla="*/ 111273 w 602799"/>
                <a:gd name="connsiteY30" fmla="*/ 85181 h 601297"/>
                <a:gd name="connsiteX31" fmla="*/ 310717 w 602799"/>
                <a:gd name="connsiteY31" fmla="*/ 284185 h 601297"/>
                <a:gd name="connsiteX32" fmla="*/ 310717 w 602799"/>
                <a:gd name="connsiteY32" fmla="*/ 309502 h 601297"/>
                <a:gd name="connsiteX33" fmla="*/ 298117 w 602799"/>
                <a:gd name="connsiteY33" fmla="*/ 314872 h 601297"/>
                <a:gd name="connsiteX34" fmla="*/ 285364 w 602799"/>
                <a:gd name="connsiteY34" fmla="*/ 309655 h 601297"/>
                <a:gd name="connsiteX35" fmla="*/ 85766 w 602799"/>
                <a:gd name="connsiteY35" fmla="*/ 110498 h 601297"/>
                <a:gd name="connsiteX36" fmla="*/ 90376 w 602799"/>
                <a:gd name="connsiteY36" fmla="*/ 110498 h 601297"/>
                <a:gd name="connsiteX37" fmla="*/ 111273 w 602799"/>
                <a:gd name="connsiteY37" fmla="*/ 89477 h 601297"/>
                <a:gd name="connsiteX38" fmla="*/ 325759 w 602799"/>
                <a:gd name="connsiteY38" fmla="*/ 48064 h 601297"/>
                <a:gd name="connsiteX39" fmla="*/ 602799 w 602799"/>
                <a:gd name="connsiteY39" fmla="*/ 324681 h 601297"/>
                <a:gd name="connsiteX40" fmla="*/ 325759 w 602799"/>
                <a:gd name="connsiteY40" fmla="*/ 601297 h 601297"/>
                <a:gd name="connsiteX41" fmla="*/ 48719 w 602799"/>
                <a:gd name="connsiteY41" fmla="*/ 324681 h 601297"/>
                <a:gd name="connsiteX42" fmla="*/ 101730 w 602799"/>
                <a:gd name="connsiteY42" fmla="*/ 162055 h 601297"/>
                <a:gd name="connsiteX43" fmla="*/ 154895 w 602799"/>
                <a:gd name="connsiteY43" fmla="*/ 215139 h 601297"/>
                <a:gd name="connsiteX44" fmla="*/ 122627 w 602799"/>
                <a:gd name="connsiteY44" fmla="*/ 324681 h 601297"/>
                <a:gd name="connsiteX45" fmla="*/ 325759 w 602799"/>
                <a:gd name="connsiteY45" fmla="*/ 527349 h 601297"/>
                <a:gd name="connsiteX46" fmla="*/ 528737 w 602799"/>
                <a:gd name="connsiteY46" fmla="*/ 324681 h 601297"/>
                <a:gd name="connsiteX47" fmla="*/ 325759 w 602799"/>
                <a:gd name="connsiteY47" fmla="*/ 122013 h 601297"/>
                <a:gd name="connsiteX48" fmla="*/ 216203 w 602799"/>
                <a:gd name="connsiteY48" fmla="*/ 154077 h 601297"/>
                <a:gd name="connsiteX49" fmla="*/ 162885 w 602799"/>
                <a:gd name="connsiteY49" fmla="*/ 100994 h 601297"/>
                <a:gd name="connsiteX50" fmla="*/ 325759 w 602799"/>
                <a:gd name="connsiteY50" fmla="*/ 48064 h 601297"/>
                <a:gd name="connsiteX51" fmla="*/ 47654 w 602799"/>
                <a:gd name="connsiteY51" fmla="*/ 1123 h 601297"/>
                <a:gd name="connsiteX52" fmla="*/ 82702 w 602799"/>
                <a:gd name="connsiteY52" fmla="*/ 35649 h 601297"/>
                <a:gd name="connsiteX53" fmla="*/ 83932 w 602799"/>
                <a:gd name="connsiteY53" fmla="*/ 38564 h 601297"/>
                <a:gd name="connsiteX54" fmla="*/ 83932 w 602799"/>
                <a:gd name="connsiteY54" fmla="*/ 79074 h 601297"/>
                <a:gd name="connsiteX55" fmla="*/ 79935 w 602799"/>
                <a:gd name="connsiteY55" fmla="*/ 83064 h 601297"/>
                <a:gd name="connsiteX56" fmla="*/ 39354 w 602799"/>
                <a:gd name="connsiteY56" fmla="*/ 83064 h 601297"/>
                <a:gd name="connsiteX57" fmla="*/ 36587 w 602799"/>
                <a:gd name="connsiteY57" fmla="*/ 81990 h 601297"/>
                <a:gd name="connsiteX58" fmla="*/ 1231 w 602799"/>
                <a:gd name="connsiteY58" fmla="*/ 47004 h 601297"/>
                <a:gd name="connsiteX59" fmla="*/ 3998 w 602799"/>
                <a:gd name="connsiteY59" fmla="*/ 40252 h 601297"/>
                <a:gd name="connsiteX60" fmla="*/ 15988 w 602799"/>
                <a:gd name="connsiteY60" fmla="*/ 40252 h 601297"/>
                <a:gd name="connsiteX61" fmla="*/ 40891 w 602799"/>
                <a:gd name="connsiteY61" fmla="*/ 15394 h 601297"/>
                <a:gd name="connsiteX62" fmla="*/ 40891 w 602799"/>
                <a:gd name="connsiteY62" fmla="*/ 4039 h 601297"/>
                <a:gd name="connsiteX63" fmla="*/ 47654 w 602799"/>
                <a:gd name="connsiteY63" fmla="*/ 1123 h 601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02799" h="601297">
                  <a:moveTo>
                    <a:pt x="338818" y="310850"/>
                  </a:moveTo>
                  <a:cubicBezTo>
                    <a:pt x="342506" y="314377"/>
                    <a:pt x="344811" y="319283"/>
                    <a:pt x="344811" y="324650"/>
                  </a:cubicBezTo>
                  <a:cubicBezTo>
                    <a:pt x="344811" y="335230"/>
                    <a:pt x="336206" y="343663"/>
                    <a:pt x="325757" y="343663"/>
                  </a:cubicBezTo>
                  <a:cubicBezTo>
                    <a:pt x="320226" y="343663"/>
                    <a:pt x="315309" y="341363"/>
                    <a:pt x="311928" y="337683"/>
                  </a:cubicBezTo>
                  <a:cubicBezTo>
                    <a:pt x="318074" y="335690"/>
                    <a:pt x="323914" y="332163"/>
                    <a:pt x="328677" y="327410"/>
                  </a:cubicBezTo>
                  <a:cubicBezTo>
                    <a:pt x="333440" y="322657"/>
                    <a:pt x="336821" y="316983"/>
                    <a:pt x="338818" y="310850"/>
                  </a:cubicBezTo>
                  <a:close/>
                  <a:moveTo>
                    <a:pt x="325724" y="231675"/>
                  </a:moveTo>
                  <a:cubicBezTo>
                    <a:pt x="377043" y="231675"/>
                    <a:pt x="418835" y="273404"/>
                    <a:pt x="418835" y="324645"/>
                  </a:cubicBezTo>
                  <a:cubicBezTo>
                    <a:pt x="418835" y="375886"/>
                    <a:pt x="377043" y="417615"/>
                    <a:pt x="325724" y="417615"/>
                  </a:cubicBezTo>
                  <a:cubicBezTo>
                    <a:pt x="274406" y="417615"/>
                    <a:pt x="232613" y="375886"/>
                    <a:pt x="232613" y="324645"/>
                  </a:cubicBezTo>
                  <a:cubicBezTo>
                    <a:pt x="232613" y="314980"/>
                    <a:pt x="234150" y="305621"/>
                    <a:pt x="236915" y="296877"/>
                  </a:cubicBezTo>
                  <a:cubicBezTo>
                    <a:pt x="236915" y="296877"/>
                    <a:pt x="269796" y="329708"/>
                    <a:pt x="271025" y="330628"/>
                  </a:cubicBezTo>
                  <a:cubicBezTo>
                    <a:pt x="274098" y="358090"/>
                    <a:pt x="297453" y="379568"/>
                    <a:pt x="325724" y="379568"/>
                  </a:cubicBezTo>
                  <a:cubicBezTo>
                    <a:pt x="355993" y="379568"/>
                    <a:pt x="380577" y="354868"/>
                    <a:pt x="380577" y="324645"/>
                  </a:cubicBezTo>
                  <a:cubicBezTo>
                    <a:pt x="380577" y="296570"/>
                    <a:pt x="359373" y="273251"/>
                    <a:pt x="332024" y="270182"/>
                  </a:cubicBezTo>
                  <a:cubicBezTo>
                    <a:pt x="330948" y="268802"/>
                    <a:pt x="298067" y="235817"/>
                    <a:pt x="298067" y="235817"/>
                  </a:cubicBezTo>
                  <a:cubicBezTo>
                    <a:pt x="306825" y="233209"/>
                    <a:pt x="316044" y="231675"/>
                    <a:pt x="325724" y="231675"/>
                  </a:cubicBezTo>
                  <a:close/>
                  <a:moveTo>
                    <a:pt x="325760" y="157723"/>
                  </a:moveTo>
                  <a:cubicBezTo>
                    <a:pt x="417949" y="157723"/>
                    <a:pt x="492929" y="232593"/>
                    <a:pt x="492929" y="324646"/>
                  </a:cubicBezTo>
                  <a:cubicBezTo>
                    <a:pt x="492929" y="416698"/>
                    <a:pt x="417949" y="491568"/>
                    <a:pt x="325760" y="491568"/>
                  </a:cubicBezTo>
                  <a:cubicBezTo>
                    <a:pt x="233571" y="491568"/>
                    <a:pt x="158590" y="416698"/>
                    <a:pt x="158590" y="324646"/>
                  </a:cubicBezTo>
                  <a:cubicBezTo>
                    <a:pt x="158590" y="294268"/>
                    <a:pt x="166733" y="265732"/>
                    <a:pt x="181023" y="241184"/>
                  </a:cubicBezTo>
                  <a:lnTo>
                    <a:pt x="209294" y="269414"/>
                  </a:lnTo>
                  <a:cubicBezTo>
                    <a:pt x="201304" y="286137"/>
                    <a:pt x="196695" y="304854"/>
                    <a:pt x="196695" y="324646"/>
                  </a:cubicBezTo>
                  <a:cubicBezTo>
                    <a:pt x="196695" y="395680"/>
                    <a:pt x="254620" y="453520"/>
                    <a:pt x="325760" y="453520"/>
                  </a:cubicBezTo>
                  <a:cubicBezTo>
                    <a:pt x="396899" y="453520"/>
                    <a:pt x="454671" y="395680"/>
                    <a:pt x="454671" y="324646"/>
                  </a:cubicBezTo>
                  <a:cubicBezTo>
                    <a:pt x="454671" y="253611"/>
                    <a:pt x="396899" y="195925"/>
                    <a:pt x="325760" y="195925"/>
                  </a:cubicBezTo>
                  <a:cubicBezTo>
                    <a:pt x="305939" y="195925"/>
                    <a:pt x="287194" y="200374"/>
                    <a:pt x="270446" y="208352"/>
                  </a:cubicBezTo>
                  <a:lnTo>
                    <a:pt x="242175" y="180123"/>
                  </a:lnTo>
                  <a:cubicBezTo>
                    <a:pt x="266759" y="165854"/>
                    <a:pt x="295337" y="157723"/>
                    <a:pt x="325760" y="157723"/>
                  </a:cubicBezTo>
                  <a:close/>
                  <a:moveTo>
                    <a:pt x="111273" y="85181"/>
                  </a:moveTo>
                  <a:lnTo>
                    <a:pt x="310717" y="284185"/>
                  </a:lnTo>
                  <a:cubicBezTo>
                    <a:pt x="317785" y="291243"/>
                    <a:pt x="317785" y="302597"/>
                    <a:pt x="310717" y="309502"/>
                  </a:cubicBezTo>
                  <a:cubicBezTo>
                    <a:pt x="307183" y="313031"/>
                    <a:pt x="302573" y="314872"/>
                    <a:pt x="298117" y="314872"/>
                  </a:cubicBezTo>
                  <a:cubicBezTo>
                    <a:pt x="293508" y="314872"/>
                    <a:pt x="288898" y="313031"/>
                    <a:pt x="285364" y="309655"/>
                  </a:cubicBezTo>
                  <a:lnTo>
                    <a:pt x="85766" y="110498"/>
                  </a:lnTo>
                  <a:lnTo>
                    <a:pt x="90376" y="110498"/>
                  </a:lnTo>
                  <a:cubicBezTo>
                    <a:pt x="101900" y="110498"/>
                    <a:pt x="111273" y="100985"/>
                    <a:pt x="111273" y="89477"/>
                  </a:cubicBezTo>
                  <a:close/>
                  <a:moveTo>
                    <a:pt x="325759" y="48064"/>
                  </a:moveTo>
                  <a:cubicBezTo>
                    <a:pt x="478492" y="48064"/>
                    <a:pt x="602799" y="172181"/>
                    <a:pt x="602799" y="324681"/>
                  </a:cubicBezTo>
                  <a:cubicBezTo>
                    <a:pt x="602799" y="477180"/>
                    <a:pt x="478492" y="601297"/>
                    <a:pt x="325759" y="601297"/>
                  </a:cubicBezTo>
                  <a:cubicBezTo>
                    <a:pt x="173026" y="601297"/>
                    <a:pt x="48719" y="477180"/>
                    <a:pt x="48719" y="324681"/>
                  </a:cubicBezTo>
                  <a:cubicBezTo>
                    <a:pt x="48719" y="263926"/>
                    <a:pt x="68387" y="207774"/>
                    <a:pt x="101730" y="162055"/>
                  </a:cubicBezTo>
                  <a:lnTo>
                    <a:pt x="154895" y="215139"/>
                  </a:lnTo>
                  <a:cubicBezTo>
                    <a:pt x="134612" y="246743"/>
                    <a:pt x="122627" y="284331"/>
                    <a:pt x="122627" y="324681"/>
                  </a:cubicBezTo>
                  <a:cubicBezTo>
                    <a:pt x="122627" y="436524"/>
                    <a:pt x="213745" y="527349"/>
                    <a:pt x="325759" y="527349"/>
                  </a:cubicBezTo>
                  <a:cubicBezTo>
                    <a:pt x="437620" y="527349"/>
                    <a:pt x="528737" y="436524"/>
                    <a:pt x="528737" y="324681"/>
                  </a:cubicBezTo>
                  <a:cubicBezTo>
                    <a:pt x="528737" y="212837"/>
                    <a:pt x="437620" y="122013"/>
                    <a:pt x="325759" y="122013"/>
                  </a:cubicBezTo>
                  <a:cubicBezTo>
                    <a:pt x="285348" y="122013"/>
                    <a:pt x="247856" y="133826"/>
                    <a:pt x="216203" y="154077"/>
                  </a:cubicBezTo>
                  <a:lnTo>
                    <a:pt x="162885" y="100994"/>
                  </a:lnTo>
                  <a:cubicBezTo>
                    <a:pt x="208674" y="67702"/>
                    <a:pt x="264912" y="48064"/>
                    <a:pt x="325759" y="48064"/>
                  </a:cubicBezTo>
                  <a:close/>
                  <a:moveTo>
                    <a:pt x="47654" y="1123"/>
                  </a:moveTo>
                  <a:lnTo>
                    <a:pt x="82702" y="35649"/>
                  </a:lnTo>
                  <a:cubicBezTo>
                    <a:pt x="83471" y="36416"/>
                    <a:pt x="83932" y="37490"/>
                    <a:pt x="83932" y="38564"/>
                  </a:cubicBezTo>
                  <a:lnTo>
                    <a:pt x="83932" y="79074"/>
                  </a:lnTo>
                  <a:cubicBezTo>
                    <a:pt x="83932" y="81376"/>
                    <a:pt x="82088" y="83064"/>
                    <a:pt x="79935" y="83064"/>
                  </a:cubicBezTo>
                  <a:lnTo>
                    <a:pt x="39354" y="83064"/>
                  </a:lnTo>
                  <a:cubicBezTo>
                    <a:pt x="38278" y="83064"/>
                    <a:pt x="37355" y="82604"/>
                    <a:pt x="36587" y="81990"/>
                  </a:cubicBezTo>
                  <a:lnTo>
                    <a:pt x="1231" y="47004"/>
                  </a:lnTo>
                  <a:cubicBezTo>
                    <a:pt x="-1382" y="44549"/>
                    <a:pt x="463" y="40252"/>
                    <a:pt x="3998" y="40252"/>
                  </a:cubicBezTo>
                  <a:lnTo>
                    <a:pt x="15988" y="40252"/>
                  </a:lnTo>
                  <a:cubicBezTo>
                    <a:pt x="29669" y="40252"/>
                    <a:pt x="40891" y="29051"/>
                    <a:pt x="40891" y="15394"/>
                  </a:cubicBezTo>
                  <a:lnTo>
                    <a:pt x="40891" y="4039"/>
                  </a:lnTo>
                  <a:cubicBezTo>
                    <a:pt x="40891" y="509"/>
                    <a:pt x="45195" y="-1332"/>
                    <a:pt x="47654" y="112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DE4448AA-50D4-475C-8382-860C1903E5F8}"/>
                </a:ext>
              </a:extLst>
            </p:cNvPr>
            <p:cNvGrpSpPr/>
            <p:nvPr/>
          </p:nvGrpSpPr>
          <p:grpSpPr>
            <a:xfrm>
              <a:off x="10417167" y="2576729"/>
              <a:ext cx="4220225" cy="2399742"/>
              <a:chOff x="9943502" y="2774110"/>
              <a:chExt cx="3557896" cy="2025933"/>
            </a:xfrm>
          </p:grpSpPr>
          <p:grpSp>
            <p:nvGrpSpPr>
              <p:cNvPr id="39" name="组合 3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  <a:extLst>
                  <a:ext uri="{FF2B5EF4-FFF2-40B4-BE49-F238E27FC236}">
                    <a16:creationId xmlns:a16="http://schemas.microsoft.com/office/drawing/2014/main" id="{A7E477A3-3AEC-4369-BFD4-2C95494A0D13}"/>
                  </a:ext>
                </a:extLst>
              </p:cNvPr>
              <p:cNvGrpSpPr/>
              <p:nvPr/>
            </p:nvGrpSpPr>
            <p:grpSpPr>
              <a:xfrm>
                <a:off x="9943502" y="2774110"/>
                <a:ext cx="3557896" cy="2025933"/>
                <a:chOff x="1022814" y="3942410"/>
                <a:chExt cx="3389220" cy="1929885"/>
              </a:xfrm>
            </p:grpSpPr>
            <p:sp>
              <p:nvSpPr>
                <p:cNvPr id="40" name="椭圆 39">
                  <a:extLst>
                    <a:ext uri="{FF2B5EF4-FFF2-40B4-BE49-F238E27FC236}">
                      <a16:creationId xmlns:a16="http://schemas.microsoft.com/office/drawing/2014/main" id="{C52D3EFE-BAA5-4AFA-8BFA-DE1DBA195225}"/>
                    </a:ext>
                  </a:extLst>
                </p:cNvPr>
                <p:cNvSpPr/>
                <p:nvPr/>
              </p:nvSpPr>
              <p:spPr>
                <a:xfrm>
                  <a:off x="1022814" y="3942410"/>
                  <a:ext cx="1929885" cy="1929885"/>
                </a:xfrm>
                <a:prstGeom prst="ellipse">
                  <a:avLst/>
                </a:prstGeom>
                <a:gradFill>
                  <a:gsLst>
                    <a:gs pos="0">
                      <a:srgbClr val="7030A0">
                        <a:alpha val="0"/>
                      </a:srgbClr>
                    </a:gs>
                    <a:gs pos="100000">
                      <a:srgbClr val="7030A0"/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59937"/>
                  <a:endParaRPr lang="zh-CN" altLang="en-US" sz="2400">
                    <a:solidFill>
                      <a:prstClr val="whit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1" name="椭圆 40">
                  <a:extLst>
                    <a:ext uri="{FF2B5EF4-FFF2-40B4-BE49-F238E27FC236}">
                      <a16:creationId xmlns:a16="http://schemas.microsoft.com/office/drawing/2014/main" id="{5DA19067-58BF-4841-A155-43CD1FAF0D2A}"/>
                    </a:ext>
                  </a:extLst>
                </p:cNvPr>
                <p:cNvSpPr/>
                <p:nvPr/>
              </p:nvSpPr>
              <p:spPr>
                <a:xfrm>
                  <a:off x="2482149" y="3942410"/>
                  <a:ext cx="1929885" cy="1929885"/>
                </a:xfrm>
                <a:prstGeom prst="ellipse">
                  <a:avLst/>
                </a:prstGeom>
                <a:gradFill>
                  <a:gsLst>
                    <a:gs pos="0">
                      <a:srgbClr val="FF1C60"/>
                    </a:gs>
                    <a:gs pos="100000">
                      <a:srgbClr val="FF1C60">
                        <a:alpha val="0"/>
                      </a:srgbClr>
                    </a:gs>
                  </a:gsLst>
                  <a:lin ang="540000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59937"/>
                  <a:endParaRPr lang="zh-CN" altLang="en-US" sz="2400">
                    <a:solidFill>
                      <a:prstClr val="white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3" name="组合 2">
                <a:extLst>
                  <a:ext uri="{FF2B5EF4-FFF2-40B4-BE49-F238E27FC236}">
                    <a16:creationId xmlns:a16="http://schemas.microsoft.com/office/drawing/2014/main" id="{7ECC25B6-C338-4602-9A53-65D9A869AB48}"/>
                  </a:ext>
                </a:extLst>
              </p:cNvPr>
              <p:cNvGrpSpPr/>
              <p:nvPr/>
            </p:nvGrpSpPr>
            <p:grpSpPr>
              <a:xfrm>
                <a:off x="10545511" y="4063343"/>
                <a:ext cx="2338095" cy="389751"/>
                <a:chOff x="10384144" y="3875922"/>
                <a:chExt cx="2338095" cy="389751"/>
              </a:xfrm>
            </p:grpSpPr>
            <p:grpSp>
              <p:nvGrpSpPr>
                <p:cNvPr id="2" name="组合 1">
                  <a:extLst>
                    <a:ext uri="{FF2B5EF4-FFF2-40B4-BE49-F238E27FC236}">
                      <a16:creationId xmlns:a16="http://schemas.microsoft.com/office/drawing/2014/main" id="{F266AAA2-ABC2-4C9A-B127-1F0BBDAD06BF}"/>
                    </a:ext>
                  </a:extLst>
                </p:cNvPr>
                <p:cNvGrpSpPr/>
                <p:nvPr/>
              </p:nvGrpSpPr>
              <p:grpSpPr>
                <a:xfrm>
                  <a:off x="10384144" y="3875922"/>
                  <a:ext cx="1988187" cy="389751"/>
                  <a:chOff x="6849536" y="4495354"/>
                  <a:chExt cx="1988187" cy="389751"/>
                </a:xfrm>
              </p:grpSpPr>
              <p:sp>
                <p:nvSpPr>
                  <p:cNvPr id="48" name="矩形 4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      <a:extLst>
                      <a:ext uri="{FF2B5EF4-FFF2-40B4-BE49-F238E27FC236}">
                        <a16:creationId xmlns:a16="http://schemas.microsoft.com/office/drawing/2014/main" id="{1B075A17-65D4-4601-BB8E-F601837096F7}"/>
                      </a:ext>
                    </a:extLst>
                  </p:cNvPr>
                  <p:cNvSpPr/>
                  <p:nvPr/>
                </p:nvSpPr>
                <p:spPr>
                  <a:xfrm>
                    <a:off x="6849536" y="4495354"/>
                    <a:ext cx="674631" cy="38975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algn="ctr" defTabSz="959937"/>
                    <a:r>
                      <a:rPr lang="zh-CN" altLang="en-US" sz="2400" dirty="0">
                        <a:solidFill>
                          <a:prstClr val="white"/>
                        </a:solidFill>
                        <a:cs typeface="+mn-ea"/>
                        <a:sym typeface="+mn-lt"/>
                      </a:rPr>
                      <a:t>title</a:t>
                    </a:r>
                    <a:endParaRPr lang="en-US" altLang="zh-CN" sz="2400" dirty="0">
                      <a:solidFill>
                        <a:prstClr val="white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49" name="矩形 4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      <a:extLst>
                      <a:ext uri="{FF2B5EF4-FFF2-40B4-BE49-F238E27FC236}">
                        <a16:creationId xmlns:a16="http://schemas.microsoft.com/office/drawing/2014/main" id="{D8DDEB07-235B-457C-B0E1-54BD92D46623}"/>
                      </a:ext>
                    </a:extLst>
                  </p:cNvPr>
                  <p:cNvSpPr/>
                  <p:nvPr/>
                </p:nvSpPr>
                <p:spPr>
                  <a:xfrm>
                    <a:off x="8678184" y="4495354"/>
                    <a:ext cx="159539" cy="31180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algn="ctr" defTabSz="959937"/>
                    <a:endParaRPr lang="zh-CN" altLang="en-US" dirty="0">
                      <a:solidFill>
                        <a:prstClr val="white"/>
                      </a:solidFill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50" name="矩形 4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    <a:extLst>
                    <a:ext uri="{FF2B5EF4-FFF2-40B4-BE49-F238E27FC236}">
                      <a16:creationId xmlns:a16="http://schemas.microsoft.com/office/drawing/2014/main" id="{1B3E3E53-EAD0-4B32-AACB-E2D0805D34C0}"/>
                    </a:ext>
                  </a:extLst>
                </p:cNvPr>
                <p:cNvSpPr/>
                <p:nvPr/>
              </p:nvSpPr>
              <p:spPr>
                <a:xfrm>
                  <a:off x="12047608" y="3875922"/>
                  <a:ext cx="674631" cy="38975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 defTabSz="959937"/>
                  <a:r>
                    <a:rPr lang="zh-CN" altLang="en-US" sz="2400" dirty="0">
                      <a:solidFill>
                        <a:prstClr val="white"/>
                      </a:solidFill>
                      <a:cs typeface="+mn-ea"/>
                      <a:sym typeface="+mn-lt"/>
                    </a:rPr>
                    <a:t>title</a:t>
                  </a:r>
                  <a:endParaRPr lang="en-US" altLang="zh-CN" sz="2400" dirty="0">
                    <a:solidFill>
                      <a:prstClr val="white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59" name="two-way-arrows_64496">
                <a:extLst>
                  <a:ext uri="{FF2B5EF4-FFF2-40B4-BE49-F238E27FC236}">
                    <a16:creationId xmlns:a16="http://schemas.microsoft.com/office/drawing/2014/main" id="{C7E8BE49-2BC0-4E30-894E-5AD819994FD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2256561" y="3313104"/>
                <a:ext cx="579461" cy="609685"/>
              </a:xfrm>
              <a:custGeom>
                <a:avLst/>
                <a:gdLst>
                  <a:gd name="connsiteX0" fmla="*/ 145787 w 570240"/>
                  <a:gd name="connsiteY0" fmla="*/ 291004 h 599983"/>
                  <a:gd name="connsiteX1" fmla="*/ 161433 w 570240"/>
                  <a:gd name="connsiteY1" fmla="*/ 292492 h 599983"/>
                  <a:gd name="connsiteX2" fmla="*/ 178322 w 570240"/>
                  <a:gd name="connsiteY2" fmla="*/ 317289 h 599983"/>
                  <a:gd name="connsiteX3" fmla="*/ 178322 w 570240"/>
                  <a:gd name="connsiteY3" fmla="*/ 368869 h 599983"/>
                  <a:gd name="connsiteX4" fmla="*/ 542912 w 570240"/>
                  <a:gd name="connsiteY4" fmla="*/ 368869 h 599983"/>
                  <a:gd name="connsiteX5" fmla="*/ 569735 w 570240"/>
                  <a:gd name="connsiteY5" fmla="*/ 396642 h 599983"/>
                  <a:gd name="connsiteX6" fmla="*/ 569735 w 570240"/>
                  <a:gd name="connsiteY6" fmla="*/ 494841 h 599983"/>
                  <a:gd name="connsiteX7" fmla="*/ 561788 w 570240"/>
                  <a:gd name="connsiteY7" fmla="*/ 514679 h 599983"/>
                  <a:gd name="connsiteX8" fmla="*/ 542912 w 570240"/>
                  <a:gd name="connsiteY8" fmla="*/ 522614 h 599983"/>
                  <a:gd name="connsiteX9" fmla="*/ 178322 w 570240"/>
                  <a:gd name="connsiteY9" fmla="*/ 521622 h 599983"/>
                  <a:gd name="connsiteX10" fmla="*/ 178322 w 570240"/>
                  <a:gd name="connsiteY10" fmla="*/ 572210 h 599983"/>
                  <a:gd name="connsiteX11" fmla="*/ 160440 w 570240"/>
                  <a:gd name="connsiteY11" fmla="*/ 597999 h 599983"/>
                  <a:gd name="connsiteX12" fmla="*/ 130637 w 570240"/>
                  <a:gd name="connsiteY12" fmla="*/ 592048 h 599983"/>
                  <a:gd name="connsiteX13" fmla="*/ 10431 w 570240"/>
                  <a:gd name="connsiteY13" fmla="*/ 470043 h 599983"/>
                  <a:gd name="connsiteX14" fmla="*/ 10431 w 570240"/>
                  <a:gd name="connsiteY14" fmla="*/ 419456 h 599983"/>
                  <a:gd name="connsiteX15" fmla="*/ 131630 w 570240"/>
                  <a:gd name="connsiteY15" fmla="*/ 298443 h 599983"/>
                  <a:gd name="connsiteX16" fmla="*/ 145787 w 570240"/>
                  <a:gd name="connsiteY16" fmla="*/ 291004 h 599983"/>
                  <a:gd name="connsiteX17" fmla="*/ 424463 w 570240"/>
                  <a:gd name="connsiteY17" fmla="*/ 496 h 599983"/>
                  <a:gd name="connsiteX18" fmla="*/ 438619 w 570240"/>
                  <a:gd name="connsiteY18" fmla="*/ 7935 h 599983"/>
                  <a:gd name="connsiteX19" fmla="*/ 559810 w 570240"/>
                  <a:gd name="connsiteY19" fmla="*/ 128948 h 599983"/>
                  <a:gd name="connsiteX20" fmla="*/ 559810 w 570240"/>
                  <a:gd name="connsiteY20" fmla="*/ 179535 h 599983"/>
                  <a:gd name="connsiteX21" fmla="*/ 439612 w 570240"/>
                  <a:gd name="connsiteY21" fmla="*/ 301540 h 599983"/>
                  <a:gd name="connsiteX22" fmla="*/ 409811 w 570240"/>
                  <a:gd name="connsiteY22" fmla="*/ 307491 h 599983"/>
                  <a:gd name="connsiteX23" fmla="*/ 391930 w 570240"/>
                  <a:gd name="connsiteY23" fmla="*/ 282694 h 599983"/>
                  <a:gd name="connsiteX24" fmla="*/ 391930 w 570240"/>
                  <a:gd name="connsiteY24" fmla="*/ 231114 h 599983"/>
                  <a:gd name="connsiteX25" fmla="*/ 27363 w 570240"/>
                  <a:gd name="connsiteY25" fmla="*/ 232106 h 599983"/>
                  <a:gd name="connsiteX26" fmla="*/ 8489 w 570240"/>
                  <a:gd name="connsiteY26" fmla="*/ 224171 h 599983"/>
                  <a:gd name="connsiteX27" fmla="*/ 542 w 570240"/>
                  <a:gd name="connsiteY27" fmla="*/ 204333 h 599983"/>
                  <a:gd name="connsiteX28" fmla="*/ 542 w 570240"/>
                  <a:gd name="connsiteY28" fmla="*/ 106134 h 599983"/>
                  <a:gd name="connsiteX29" fmla="*/ 27363 w 570240"/>
                  <a:gd name="connsiteY29" fmla="*/ 78361 h 599983"/>
                  <a:gd name="connsiteX30" fmla="*/ 391930 w 570240"/>
                  <a:gd name="connsiteY30" fmla="*/ 78361 h 599983"/>
                  <a:gd name="connsiteX31" fmla="*/ 391930 w 570240"/>
                  <a:gd name="connsiteY31" fmla="*/ 27773 h 599983"/>
                  <a:gd name="connsiteX32" fmla="*/ 408818 w 570240"/>
                  <a:gd name="connsiteY32" fmla="*/ 1984 h 599983"/>
                  <a:gd name="connsiteX33" fmla="*/ 424463 w 570240"/>
                  <a:gd name="connsiteY33" fmla="*/ 496 h 5999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570240" h="599983">
                    <a:moveTo>
                      <a:pt x="145787" y="291004"/>
                    </a:moveTo>
                    <a:cubicBezTo>
                      <a:pt x="151002" y="290012"/>
                      <a:pt x="156466" y="290508"/>
                      <a:pt x="161433" y="292492"/>
                    </a:cubicBezTo>
                    <a:cubicBezTo>
                      <a:pt x="171368" y="296459"/>
                      <a:pt x="178322" y="306378"/>
                      <a:pt x="178322" y="317289"/>
                    </a:cubicBezTo>
                    <a:lnTo>
                      <a:pt x="178322" y="368869"/>
                    </a:lnTo>
                    <a:lnTo>
                      <a:pt x="542912" y="368869"/>
                    </a:lnTo>
                    <a:cubicBezTo>
                      <a:pt x="557814" y="368869"/>
                      <a:pt x="569735" y="380771"/>
                      <a:pt x="569735" y="396642"/>
                    </a:cubicBezTo>
                    <a:lnTo>
                      <a:pt x="569735" y="494841"/>
                    </a:lnTo>
                    <a:cubicBezTo>
                      <a:pt x="569735" y="502776"/>
                      <a:pt x="566755" y="509720"/>
                      <a:pt x="561788" y="514679"/>
                    </a:cubicBezTo>
                    <a:cubicBezTo>
                      <a:pt x="556820" y="519639"/>
                      <a:pt x="549866" y="522614"/>
                      <a:pt x="542912" y="522614"/>
                    </a:cubicBezTo>
                    <a:lnTo>
                      <a:pt x="178322" y="521622"/>
                    </a:lnTo>
                    <a:lnTo>
                      <a:pt x="178322" y="572210"/>
                    </a:lnTo>
                    <a:cubicBezTo>
                      <a:pt x="178322" y="584113"/>
                      <a:pt x="171368" y="594032"/>
                      <a:pt x="160440" y="597999"/>
                    </a:cubicBezTo>
                    <a:cubicBezTo>
                      <a:pt x="150505" y="601967"/>
                      <a:pt x="138584" y="599983"/>
                      <a:pt x="130637" y="592048"/>
                    </a:cubicBezTo>
                    <a:lnTo>
                      <a:pt x="10431" y="470043"/>
                    </a:lnTo>
                    <a:cubicBezTo>
                      <a:pt x="-3477" y="456156"/>
                      <a:pt x="-3477" y="433343"/>
                      <a:pt x="10431" y="419456"/>
                    </a:cubicBezTo>
                    <a:lnTo>
                      <a:pt x="131630" y="298443"/>
                    </a:lnTo>
                    <a:cubicBezTo>
                      <a:pt x="135604" y="294476"/>
                      <a:pt x="140571" y="291996"/>
                      <a:pt x="145787" y="291004"/>
                    </a:cubicBezTo>
                    <a:close/>
                    <a:moveTo>
                      <a:pt x="424463" y="496"/>
                    </a:moveTo>
                    <a:cubicBezTo>
                      <a:pt x="429678" y="1488"/>
                      <a:pt x="434645" y="3968"/>
                      <a:pt x="438619" y="7935"/>
                    </a:cubicBezTo>
                    <a:lnTo>
                      <a:pt x="559810" y="128948"/>
                    </a:lnTo>
                    <a:cubicBezTo>
                      <a:pt x="573717" y="142835"/>
                      <a:pt x="573717" y="165648"/>
                      <a:pt x="559810" y="179535"/>
                    </a:cubicBezTo>
                    <a:lnTo>
                      <a:pt x="439612" y="301540"/>
                    </a:lnTo>
                    <a:cubicBezTo>
                      <a:pt x="431665" y="309475"/>
                      <a:pt x="419745" y="311459"/>
                      <a:pt x="409811" y="307491"/>
                    </a:cubicBezTo>
                    <a:cubicBezTo>
                      <a:pt x="398884" y="303524"/>
                      <a:pt x="391930" y="293605"/>
                      <a:pt x="391930" y="282694"/>
                    </a:cubicBezTo>
                    <a:lnTo>
                      <a:pt x="391930" y="231114"/>
                    </a:lnTo>
                    <a:lnTo>
                      <a:pt x="27363" y="232106"/>
                    </a:lnTo>
                    <a:cubicBezTo>
                      <a:pt x="20410" y="232106"/>
                      <a:pt x="13456" y="229131"/>
                      <a:pt x="8489" y="224171"/>
                    </a:cubicBezTo>
                    <a:cubicBezTo>
                      <a:pt x="3522" y="219212"/>
                      <a:pt x="542" y="212268"/>
                      <a:pt x="542" y="204333"/>
                    </a:cubicBezTo>
                    <a:lnTo>
                      <a:pt x="542" y="106134"/>
                    </a:lnTo>
                    <a:cubicBezTo>
                      <a:pt x="-451" y="91255"/>
                      <a:pt x="12463" y="78361"/>
                      <a:pt x="27363" y="78361"/>
                    </a:cubicBezTo>
                    <a:lnTo>
                      <a:pt x="391930" y="78361"/>
                    </a:lnTo>
                    <a:lnTo>
                      <a:pt x="391930" y="27773"/>
                    </a:lnTo>
                    <a:cubicBezTo>
                      <a:pt x="391930" y="15870"/>
                      <a:pt x="398884" y="5951"/>
                      <a:pt x="408818" y="1984"/>
                    </a:cubicBezTo>
                    <a:cubicBezTo>
                      <a:pt x="413784" y="0"/>
                      <a:pt x="419248" y="-496"/>
                      <a:pt x="424463" y="49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0" name="web_94976">
                <a:extLst>
                  <a:ext uri="{FF2B5EF4-FFF2-40B4-BE49-F238E27FC236}">
                    <a16:creationId xmlns:a16="http://schemas.microsoft.com/office/drawing/2014/main" id="{4B774D12-F61D-4591-9825-7765824AF5A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0571120" y="3344234"/>
                <a:ext cx="609685" cy="548944"/>
              </a:xfrm>
              <a:custGeom>
                <a:avLst/>
                <a:gdLst>
                  <a:gd name="T0" fmla="*/ 4667 w 4880"/>
                  <a:gd name="T1" fmla="*/ 3547 h 4400"/>
                  <a:gd name="T2" fmla="*/ 4600 w 4880"/>
                  <a:gd name="T3" fmla="*/ 3547 h 4400"/>
                  <a:gd name="T4" fmla="*/ 4600 w 4880"/>
                  <a:gd name="T5" fmla="*/ 2407 h 4400"/>
                  <a:gd name="T6" fmla="*/ 4185 w 4880"/>
                  <a:gd name="T7" fmla="*/ 2000 h 4400"/>
                  <a:gd name="T8" fmla="*/ 2547 w 4880"/>
                  <a:gd name="T9" fmla="*/ 2000 h 4400"/>
                  <a:gd name="T10" fmla="*/ 2547 w 4880"/>
                  <a:gd name="T11" fmla="*/ 1227 h 4400"/>
                  <a:gd name="T12" fmla="*/ 2827 w 4880"/>
                  <a:gd name="T13" fmla="*/ 1227 h 4400"/>
                  <a:gd name="T14" fmla="*/ 3040 w 4880"/>
                  <a:gd name="T15" fmla="*/ 1013 h 4400"/>
                  <a:gd name="T16" fmla="*/ 3040 w 4880"/>
                  <a:gd name="T17" fmla="*/ 213 h 4400"/>
                  <a:gd name="T18" fmla="*/ 2827 w 4880"/>
                  <a:gd name="T19" fmla="*/ 0 h 4400"/>
                  <a:gd name="T20" fmla="*/ 1907 w 4880"/>
                  <a:gd name="T21" fmla="*/ 0 h 4400"/>
                  <a:gd name="T22" fmla="*/ 1693 w 4880"/>
                  <a:gd name="T23" fmla="*/ 213 h 4400"/>
                  <a:gd name="T24" fmla="*/ 1693 w 4880"/>
                  <a:gd name="T25" fmla="*/ 1013 h 4400"/>
                  <a:gd name="T26" fmla="*/ 1907 w 4880"/>
                  <a:gd name="T27" fmla="*/ 1227 h 4400"/>
                  <a:gd name="T28" fmla="*/ 2147 w 4880"/>
                  <a:gd name="T29" fmla="*/ 1227 h 4400"/>
                  <a:gd name="T30" fmla="*/ 2147 w 4880"/>
                  <a:gd name="T31" fmla="*/ 2000 h 4400"/>
                  <a:gd name="T32" fmla="*/ 649 w 4880"/>
                  <a:gd name="T33" fmla="*/ 2000 h 4400"/>
                  <a:gd name="T34" fmla="*/ 240 w 4880"/>
                  <a:gd name="T35" fmla="*/ 2407 h 4400"/>
                  <a:gd name="T36" fmla="*/ 240 w 4880"/>
                  <a:gd name="T37" fmla="*/ 3547 h 4400"/>
                  <a:gd name="T38" fmla="*/ 213 w 4880"/>
                  <a:gd name="T39" fmla="*/ 3547 h 4400"/>
                  <a:gd name="T40" fmla="*/ 0 w 4880"/>
                  <a:gd name="T41" fmla="*/ 3760 h 4400"/>
                  <a:gd name="T42" fmla="*/ 0 w 4880"/>
                  <a:gd name="T43" fmla="*/ 4187 h 4400"/>
                  <a:gd name="T44" fmla="*/ 213 w 4880"/>
                  <a:gd name="T45" fmla="*/ 4400 h 4400"/>
                  <a:gd name="T46" fmla="*/ 720 w 4880"/>
                  <a:gd name="T47" fmla="*/ 4400 h 4400"/>
                  <a:gd name="T48" fmla="*/ 933 w 4880"/>
                  <a:gd name="T49" fmla="*/ 4187 h 4400"/>
                  <a:gd name="T50" fmla="*/ 933 w 4880"/>
                  <a:gd name="T51" fmla="*/ 3760 h 4400"/>
                  <a:gd name="T52" fmla="*/ 720 w 4880"/>
                  <a:gd name="T53" fmla="*/ 3547 h 4400"/>
                  <a:gd name="T54" fmla="*/ 640 w 4880"/>
                  <a:gd name="T55" fmla="*/ 3547 h 4400"/>
                  <a:gd name="T56" fmla="*/ 640 w 4880"/>
                  <a:gd name="T57" fmla="*/ 2407 h 4400"/>
                  <a:gd name="T58" fmla="*/ 649 w 4880"/>
                  <a:gd name="T59" fmla="*/ 2400 h 4400"/>
                  <a:gd name="T60" fmla="*/ 2147 w 4880"/>
                  <a:gd name="T61" fmla="*/ 2400 h 4400"/>
                  <a:gd name="T62" fmla="*/ 2147 w 4880"/>
                  <a:gd name="T63" fmla="*/ 3547 h 4400"/>
                  <a:gd name="T64" fmla="*/ 2107 w 4880"/>
                  <a:gd name="T65" fmla="*/ 3547 h 4400"/>
                  <a:gd name="T66" fmla="*/ 1893 w 4880"/>
                  <a:gd name="T67" fmla="*/ 3760 h 4400"/>
                  <a:gd name="T68" fmla="*/ 1893 w 4880"/>
                  <a:gd name="T69" fmla="*/ 4187 h 4400"/>
                  <a:gd name="T70" fmla="*/ 2107 w 4880"/>
                  <a:gd name="T71" fmla="*/ 4400 h 4400"/>
                  <a:gd name="T72" fmla="*/ 2613 w 4880"/>
                  <a:gd name="T73" fmla="*/ 4400 h 4400"/>
                  <a:gd name="T74" fmla="*/ 2827 w 4880"/>
                  <a:gd name="T75" fmla="*/ 4187 h 4400"/>
                  <a:gd name="T76" fmla="*/ 2827 w 4880"/>
                  <a:gd name="T77" fmla="*/ 3760 h 4400"/>
                  <a:gd name="T78" fmla="*/ 2613 w 4880"/>
                  <a:gd name="T79" fmla="*/ 3547 h 4400"/>
                  <a:gd name="T80" fmla="*/ 2547 w 4880"/>
                  <a:gd name="T81" fmla="*/ 3547 h 4400"/>
                  <a:gd name="T82" fmla="*/ 2547 w 4880"/>
                  <a:gd name="T83" fmla="*/ 2400 h 4400"/>
                  <a:gd name="T84" fmla="*/ 4185 w 4880"/>
                  <a:gd name="T85" fmla="*/ 2400 h 4400"/>
                  <a:gd name="T86" fmla="*/ 4200 w 4880"/>
                  <a:gd name="T87" fmla="*/ 2407 h 4400"/>
                  <a:gd name="T88" fmla="*/ 4200 w 4880"/>
                  <a:gd name="T89" fmla="*/ 3547 h 4400"/>
                  <a:gd name="T90" fmla="*/ 4160 w 4880"/>
                  <a:gd name="T91" fmla="*/ 3547 h 4400"/>
                  <a:gd name="T92" fmla="*/ 3947 w 4880"/>
                  <a:gd name="T93" fmla="*/ 3760 h 4400"/>
                  <a:gd name="T94" fmla="*/ 3947 w 4880"/>
                  <a:gd name="T95" fmla="*/ 4187 h 4400"/>
                  <a:gd name="T96" fmla="*/ 4160 w 4880"/>
                  <a:gd name="T97" fmla="*/ 4400 h 4400"/>
                  <a:gd name="T98" fmla="*/ 4667 w 4880"/>
                  <a:gd name="T99" fmla="*/ 4400 h 4400"/>
                  <a:gd name="T100" fmla="*/ 4880 w 4880"/>
                  <a:gd name="T101" fmla="*/ 4187 h 4400"/>
                  <a:gd name="T102" fmla="*/ 4880 w 4880"/>
                  <a:gd name="T103" fmla="*/ 3760 h 4400"/>
                  <a:gd name="T104" fmla="*/ 4667 w 4880"/>
                  <a:gd name="T105" fmla="*/ 3547 h 4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880" h="4400">
                    <a:moveTo>
                      <a:pt x="4667" y="3547"/>
                    </a:moveTo>
                    <a:lnTo>
                      <a:pt x="4600" y="3547"/>
                    </a:lnTo>
                    <a:lnTo>
                      <a:pt x="4600" y="2407"/>
                    </a:lnTo>
                    <a:cubicBezTo>
                      <a:pt x="4600" y="2183"/>
                      <a:pt x="4414" y="2000"/>
                      <a:pt x="4185" y="2000"/>
                    </a:cubicBezTo>
                    <a:lnTo>
                      <a:pt x="2547" y="2000"/>
                    </a:lnTo>
                    <a:lnTo>
                      <a:pt x="2547" y="1227"/>
                    </a:lnTo>
                    <a:lnTo>
                      <a:pt x="2827" y="1227"/>
                    </a:lnTo>
                    <a:cubicBezTo>
                      <a:pt x="2944" y="1227"/>
                      <a:pt x="3040" y="1131"/>
                      <a:pt x="3040" y="1013"/>
                    </a:cubicBezTo>
                    <a:lnTo>
                      <a:pt x="3040" y="213"/>
                    </a:lnTo>
                    <a:cubicBezTo>
                      <a:pt x="3040" y="96"/>
                      <a:pt x="2944" y="0"/>
                      <a:pt x="2827" y="0"/>
                    </a:cubicBezTo>
                    <a:lnTo>
                      <a:pt x="1907" y="0"/>
                    </a:lnTo>
                    <a:cubicBezTo>
                      <a:pt x="1789" y="0"/>
                      <a:pt x="1693" y="96"/>
                      <a:pt x="1693" y="213"/>
                    </a:cubicBezTo>
                    <a:lnTo>
                      <a:pt x="1693" y="1013"/>
                    </a:lnTo>
                    <a:cubicBezTo>
                      <a:pt x="1693" y="1131"/>
                      <a:pt x="1789" y="1227"/>
                      <a:pt x="1907" y="1227"/>
                    </a:cubicBezTo>
                    <a:lnTo>
                      <a:pt x="2147" y="1227"/>
                    </a:lnTo>
                    <a:lnTo>
                      <a:pt x="2147" y="2000"/>
                    </a:lnTo>
                    <a:lnTo>
                      <a:pt x="649" y="2000"/>
                    </a:lnTo>
                    <a:cubicBezTo>
                      <a:pt x="420" y="2000"/>
                      <a:pt x="240" y="2179"/>
                      <a:pt x="240" y="2407"/>
                    </a:cubicBezTo>
                    <a:lnTo>
                      <a:pt x="240" y="3547"/>
                    </a:lnTo>
                    <a:lnTo>
                      <a:pt x="213" y="3547"/>
                    </a:lnTo>
                    <a:cubicBezTo>
                      <a:pt x="96" y="3547"/>
                      <a:pt x="0" y="3642"/>
                      <a:pt x="0" y="3760"/>
                    </a:cubicBezTo>
                    <a:lnTo>
                      <a:pt x="0" y="4187"/>
                    </a:lnTo>
                    <a:cubicBezTo>
                      <a:pt x="0" y="4304"/>
                      <a:pt x="96" y="4400"/>
                      <a:pt x="213" y="4400"/>
                    </a:cubicBezTo>
                    <a:lnTo>
                      <a:pt x="720" y="4400"/>
                    </a:lnTo>
                    <a:cubicBezTo>
                      <a:pt x="838" y="4400"/>
                      <a:pt x="933" y="4304"/>
                      <a:pt x="933" y="4187"/>
                    </a:cubicBezTo>
                    <a:lnTo>
                      <a:pt x="933" y="3760"/>
                    </a:lnTo>
                    <a:cubicBezTo>
                      <a:pt x="933" y="3642"/>
                      <a:pt x="838" y="3547"/>
                      <a:pt x="720" y="3547"/>
                    </a:cubicBezTo>
                    <a:lnTo>
                      <a:pt x="640" y="3547"/>
                    </a:lnTo>
                    <a:lnTo>
                      <a:pt x="640" y="2407"/>
                    </a:lnTo>
                    <a:cubicBezTo>
                      <a:pt x="640" y="2402"/>
                      <a:pt x="640" y="2400"/>
                      <a:pt x="649" y="2400"/>
                    </a:cubicBezTo>
                    <a:lnTo>
                      <a:pt x="2147" y="2400"/>
                    </a:lnTo>
                    <a:lnTo>
                      <a:pt x="2147" y="3547"/>
                    </a:lnTo>
                    <a:lnTo>
                      <a:pt x="2107" y="3547"/>
                    </a:lnTo>
                    <a:cubicBezTo>
                      <a:pt x="1989" y="3547"/>
                      <a:pt x="1893" y="3642"/>
                      <a:pt x="1893" y="3760"/>
                    </a:cubicBezTo>
                    <a:lnTo>
                      <a:pt x="1893" y="4187"/>
                    </a:lnTo>
                    <a:cubicBezTo>
                      <a:pt x="1893" y="4304"/>
                      <a:pt x="1989" y="4400"/>
                      <a:pt x="2107" y="4400"/>
                    </a:cubicBezTo>
                    <a:lnTo>
                      <a:pt x="2613" y="4400"/>
                    </a:lnTo>
                    <a:cubicBezTo>
                      <a:pt x="2731" y="4400"/>
                      <a:pt x="2827" y="4304"/>
                      <a:pt x="2827" y="4187"/>
                    </a:cubicBezTo>
                    <a:lnTo>
                      <a:pt x="2827" y="3760"/>
                    </a:lnTo>
                    <a:cubicBezTo>
                      <a:pt x="2827" y="3642"/>
                      <a:pt x="2731" y="3547"/>
                      <a:pt x="2613" y="3547"/>
                    </a:cubicBezTo>
                    <a:lnTo>
                      <a:pt x="2547" y="3547"/>
                    </a:lnTo>
                    <a:lnTo>
                      <a:pt x="2547" y="2400"/>
                    </a:lnTo>
                    <a:lnTo>
                      <a:pt x="4185" y="2400"/>
                    </a:lnTo>
                    <a:cubicBezTo>
                      <a:pt x="4194" y="2400"/>
                      <a:pt x="4200" y="2404"/>
                      <a:pt x="4200" y="2407"/>
                    </a:cubicBezTo>
                    <a:lnTo>
                      <a:pt x="4200" y="3547"/>
                    </a:lnTo>
                    <a:lnTo>
                      <a:pt x="4160" y="3547"/>
                    </a:lnTo>
                    <a:cubicBezTo>
                      <a:pt x="4042" y="3547"/>
                      <a:pt x="3947" y="3642"/>
                      <a:pt x="3947" y="3760"/>
                    </a:cubicBezTo>
                    <a:lnTo>
                      <a:pt x="3947" y="4187"/>
                    </a:lnTo>
                    <a:cubicBezTo>
                      <a:pt x="3947" y="4304"/>
                      <a:pt x="4042" y="4400"/>
                      <a:pt x="4160" y="4400"/>
                    </a:cubicBezTo>
                    <a:lnTo>
                      <a:pt x="4667" y="4400"/>
                    </a:lnTo>
                    <a:cubicBezTo>
                      <a:pt x="4784" y="4400"/>
                      <a:pt x="4880" y="4304"/>
                      <a:pt x="4880" y="4187"/>
                    </a:cubicBezTo>
                    <a:lnTo>
                      <a:pt x="4880" y="3760"/>
                    </a:lnTo>
                    <a:cubicBezTo>
                      <a:pt x="4880" y="3642"/>
                      <a:pt x="4784" y="3547"/>
                      <a:pt x="4667" y="354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61" name="physics-note-pad_71335">
              <a:extLst>
                <a:ext uri="{FF2B5EF4-FFF2-40B4-BE49-F238E27FC236}">
                  <a16:creationId xmlns:a16="http://schemas.microsoft.com/office/drawing/2014/main" id="{B405033D-C906-48EB-8C68-95BF67D68DC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501237" y="3281413"/>
              <a:ext cx="493650" cy="722179"/>
            </a:xfrm>
            <a:custGeom>
              <a:avLst/>
              <a:gdLst>
                <a:gd name="connsiteX0" fmla="*/ 242858 w 414925"/>
                <a:gd name="connsiteY0" fmla="*/ 318744 h 607851"/>
                <a:gd name="connsiteX1" fmla="*/ 301484 w 414925"/>
                <a:gd name="connsiteY1" fmla="*/ 318744 h 607851"/>
                <a:gd name="connsiteX2" fmla="*/ 317968 w 414925"/>
                <a:gd name="connsiteY2" fmla="*/ 335192 h 607851"/>
                <a:gd name="connsiteX3" fmla="*/ 317968 w 414925"/>
                <a:gd name="connsiteY3" fmla="*/ 341742 h 607851"/>
                <a:gd name="connsiteX4" fmla="*/ 301484 w 414925"/>
                <a:gd name="connsiteY4" fmla="*/ 358190 h 607851"/>
                <a:gd name="connsiteX5" fmla="*/ 242858 w 414925"/>
                <a:gd name="connsiteY5" fmla="*/ 358190 h 607851"/>
                <a:gd name="connsiteX6" fmla="*/ 226374 w 414925"/>
                <a:gd name="connsiteY6" fmla="*/ 341742 h 607851"/>
                <a:gd name="connsiteX7" fmla="*/ 226374 w 414925"/>
                <a:gd name="connsiteY7" fmla="*/ 335192 h 607851"/>
                <a:gd name="connsiteX8" fmla="*/ 242858 w 414925"/>
                <a:gd name="connsiteY8" fmla="*/ 318744 h 607851"/>
                <a:gd name="connsiteX9" fmla="*/ 242858 w 414925"/>
                <a:gd name="connsiteY9" fmla="*/ 240487 h 607851"/>
                <a:gd name="connsiteX10" fmla="*/ 301484 w 414925"/>
                <a:gd name="connsiteY10" fmla="*/ 240487 h 607851"/>
                <a:gd name="connsiteX11" fmla="*/ 317968 w 414925"/>
                <a:gd name="connsiteY11" fmla="*/ 256965 h 607851"/>
                <a:gd name="connsiteX12" fmla="*/ 317968 w 414925"/>
                <a:gd name="connsiteY12" fmla="*/ 263526 h 607851"/>
                <a:gd name="connsiteX13" fmla="*/ 301484 w 414925"/>
                <a:gd name="connsiteY13" fmla="*/ 280004 h 607851"/>
                <a:gd name="connsiteX14" fmla="*/ 242858 w 414925"/>
                <a:gd name="connsiteY14" fmla="*/ 280004 h 607851"/>
                <a:gd name="connsiteX15" fmla="*/ 226374 w 414925"/>
                <a:gd name="connsiteY15" fmla="*/ 263526 h 607851"/>
                <a:gd name="connsiteX16" fmla="*/ 226374 w 414925"/>
                <a:gd name="connsiteY16" fmla="*/ 256965 h 607851"/>
                <a:gd name="connsiteX17" fmla="*/ 242858 w 414925"/>
                <a:gd name="connsiteY17" fmla="*/ 240487 h 607851"/>
                <a:gd name="connsiteX18" fmla="*/ 107509 w 414925"/>
                <a:gd name="connsiteY18" fmla="*/ 204993 h 607851"/>
                <a:gd name="connsiteX19" fmla="*/ 132414 w 414925"/>
                <a:gd name="connsiteY19" fmla="*/ 204993 h 607851"/>
                <a:gd name="connsiteX20" fmla="*/ 170519 w 414925"/>
                <a:gd name="connsiteY20" fmla="*/ 204993 h 607851"/>
                <a:gd name="connsiteX21" fmla="*/ 186998 w 414925"/>
                <a:gd name="connsiteY21" fmla="*/ 221456 h 607851"/>
                <a:gd name="connsiteX22" fmla="*/ 186998 w 414925"/>
                <a:gd name="connsiteY22" fmla="*/ 229873 h 607851"/>
                <a:gd name="connsiteX23" fmla="*/ 170519 w 414925"/>
                <a:gd name="connsiteY23" fmla="*/ 246336 h 607851"/>
                <a:gd name="connsiteX24" fmla="*/ 132414 w 414925"/>
                <a:gd name="connsiteY24" fmla="*/ 246336 h 607851"/>
                <a:gd name="connsiteX25" fmla="*/ 132414 w 414925"/>
                <a:gd name="connsiteY25" fmla="*/ 278666 h 607851"/>
                <a:gd name="connsiteX26" fmla="*/ 170519 w 414925"/>
                <a:gd name="connsiteY26" fmla="*/ 278666 h 607851"/>
                <a:gd name="connsiteX27" fmla="*/ 186998 w 414925"/>
                <a:gd name="connsiteY27" fmla="*/ 295128 h 607851"/>
                <a:gd name="connsiteX28" fmla="*/ 186998 w 414925"/>
                <a:gd name="connsiteY28" fmla="*/ 303621 h 607851"/>
                <a:gd name="connsiteX29" fmla="*/ 170519 w 414925"/>
                <a:gd name="connsiteY29" fmla="*/ 320083 h 607851"/>
                <a:gd name="connsiteX30" fmla="*/ 132414 w 414925"/>
                <a:gd name="connsiteY30" fmla="*/ 320083 h 607851"/>
                <a:gd name="connsiteX31" fmla="*/ 132414 w 414925"/>
                <a:gd name="connsiteY31" fmla="*/ 352413 h 607851"/>
                <a:gd name="connsiteX32" fmla="*/ 170519 w 414925"/>
                <a:gd name="connsiteY32" fmla="*/ 352413 h 607851"/>
                <a:gd name="connsiteX33" fmla="*/ 186998 w 414925"/>
                <a:gd name="connsiteY33" fmla="*/ 368876 h 607851"/>
                <a:gd name="connsiteX34" fmla="*/ 186998 w 414925"/>
                <a:gd name="connsiteY34" fmla="*/ 377293 h 607851"/>
                <a:gd name="connsiteX35" fmla="*/ 170519 w 414925"/>
                <a:gd name="connsiteY35" fmla="*/ 393756 h 607851"/>
                <a:gd name="connsiteX36" fmla="*/ 132414 w 414925"/>
                <a:gd name="connsiteY36" fmla="*/ 393756 h 607851"/>
                <a:gd name="connsiteX37" fmla="*/ 107509 w 414925"/>
                <a:gd name="connsiteY37" fmla="*/ 393756 h 607851"/>
                <a:gd name="connsiteX38" fmla="*/ 91029 w 414925"/>
                <a:gd name="connsiteY38" fmla="*/ 377293 h 607851"/>
                <a:gd name="connsiteX39" fmla="*/ 91029 w 414925"/>
                <a:gd name="connsiteY39" fmla="*/ 352413 h 607851"/>
                <a:gd name="connsiteX40" fmla="*/ 91029 w 414925"/>
                <a:gd name="connsiteY40" fmla="*/ 246336 h 607851"/>
                <a:gd name="connsiteX41" fmla="*/ 91029 w 414925"/>
                <a:gd name="connsiteY41" fmla="*/ 221456 h 607851"/>
                <a:gd name="connsiteX42" fmla="*/ 107509 w 414925"/>
                <a:gd name="connsiteY42" fmla="*/ 204993 h 607851"/>
                <a:gd name="connsiteX43" fmla="*/ 19844 w 414925"/>
                <a:gd name="connsiteY43" fmla="*/ 93499 h 607851"/>
                <a:gd name="connsiteX44" fmla="*/ 61321 w 414925"/>
                <a:gd name="connsiteY44" fmla="*/ 93499 h 607851"/>
                <a:gd name="connsiteX45" fmla="*/ 61321 w 414925"/>
                <a:gd name="connsiteY45" fmla="*/ 138342 h 607851"/>
                <a:gd name="connsiteX46" fmla="*/ 61321 w 414925"/>
                <a:gd name="connsiteY46" fmla="*/ 139608 h 607851"/>
                <a:gd name="connsiteX47" fmla="*/ 38344 w 414925"/>
                <a:gd name="connsiteY47" fmla="*/ 139608 h 607851"/>
                <a:gd name="connsiteX48" fmla="*/ 38344 w 414925"/>
                <a:gd name="connsiteY48" fmla="*/ 470194 h 607851"/>
                <a:gd name="connsiteX49" fmla="*/ 376581 w 414925"/>
                <a:gd name="connsiteY49" fmla="*/ 470194 h 607851"/>
                <a:gd name="connsiteX50" fmla="*/ 376581 w 414925"/>
                <a:gd name="connsiteY50" fmla="*/ 139608 h 607851"/>
                <a:gd name="connsiteX51" fmla="*/ 353604 w 414925"/>
                <a:gd name="connsiteY51" fmla="*/ 139608 h 607851"/>
                <a:gd name="connsiteX52" fmla="*/ 353604 w 414925"/>
                <a:gd name="connsiteY52" fmla="*/ 138342 h 607851"/>
                <a:gd name="connsiteX53" fmla="*/ 353604 w 414925"/>
                <a:gd name="connsiteY53" fmla="*/ 93499 h 607851"/>
                <a:gd name="connsiteX54" fmla="*/ 395081 w 414925"/>
                <a:gd name="connsiteY54" fmla="*/ 93499 h 607851"/>
                <a:gd name="connsiteX55" fmla="*/ 414925 w 414925"/>
                <a:gd name="connsiteY55" fmla="*/ 113313 h 607851"/>
                <a:gd name="connsiteX56" fmla="*/ 414925 w 414925"/>
                <a:gd name="connsiteY56" fmla="*/ 588111 h 607851"/>
                <a:gd name="connsiteX57" fmla="*/ 395081 w 414925"/>
                <a:gd name="connsiteY57" fmla="*/ 607851 h 607851"/>
                <a:gd name="connsiteX58" fmla="*/ 19844 w 414925"/>
                <a:gd name="connsiteY58" fmla="*/ 607851 h 607851"/>
                <a:gd name="connsiteX59" fmla="*/ 0 w 414925"/>
                <a:gd name="connsiteY59" fmla="*/ 588111 h 607851"/>
                <a:gd name="connsiteX60" fmla="*/ 0 w 414925"/>
                <a:gd name="connsiteY60" fmla="*/ 113313 h 607851"/>
                <a:gd name="connsiteX61" fmla="*/ 19844 w 414925"/>
                <a:gd name="connsiteY61" fmla="*/ 93499 h 607851"/>
                <a:gd name="connsiteX62" fmla="*/ 207462 w 414925"/>
                <a:gd name="connsiteY62" fmla="*/ 30537 h 607851"/>
                <a:gd name="connsiteX63" fmla="*/ 199332 w 414925"/>
                <a:gd name="connsiteY63" fmla="*/ 32622 h 607851"/>
                <a:gd name="connsiteX64" fmla="*/ 190530 w 414925"/>
                <a:gd name="connsiteY64" fmla="*/ 47369 h 607851"/>
                <a:gd name="connsiteX65" fmla="*/ 207462 w 414925"/>
                <a:gd name="connsiteY65" fmla="*/ 64276 h 607851"/>
                <a:gd name="connsiteX66" fmla="*/ 224394 w 414925"/>
                <a:gd name="connsiteY66" fmla="*/ 47369 h 607851"/>
                <a:gd name="connsiteX67" fmla="*/ 215592 w 414925"/>
                <a:gd name="connsiteY67" fmla="*/ 32622 h 607851"/>
                <a:gd name="connsiteX68" fmla="*/ 207462 w 414925"/>
                <a:gd name="connsiteY68" fmla="*/ 30537 h 607851"/>
                <a:gd name="connsiteX69" fmla="*/ 207462 w 414925"/>
                <a:gd name="connsiteY69" fmla="*/ 0 h 607851"/>
                <a:gd name="connsiteX70" fmla="*/ 244533 w 414925"/>
                <a:gd name="connsiteY70" fmla="*/ 17801 h 607851"/>
                <a:gd name="connsiteX71" fmla="*/ 252588 w 414925"/>
                <a:gd name="connsiteY71" fmla="*/ 32622 h 607851"/>
                <a:gd name="connsiteX72" fmla="*/ 254900 w 414925"/>
                <a:gd name="connsiteY72" fmla="*/ 47369 h 607851"/>
                <a:gd name="connsiteX73" fmla="*/ 304129 w 414925"/>
                <a:gd name="connsiteY73" fmla="*/ 47369 h 607851"/>
                <a:gd name="connsiteX74" fmla="*/ 323895 w 414925"/>
                <a:gd name="connsiteY74" fmla="*/ 67180 h 607851"/>
                <a:gd name="connsiteX75" fmla="*/ 323895 w 414925"/>
                <a:gd name="connsiteY75" fmla="*/ 93471 h 607851"/>
                <a:gd name="connsiteX76" fmla="*/ 323895 w 414925"/>
                <a:gd name="connsiteY76" fmla="*/ 138308 h 607851"/>
                <a:gd name="connsiteX77" fmla="*/ 91029 w 414925"/>
                <a:gd name="connsiteY77" fmla="*/ 138308 h 607851"/>
                <a:gd name="connsiteX78" fmla="*/ 91029 w 414925"/>
                <a:gd name="connsiteY78" fmla="*/ 93471 h 607851"/>
                <a:gd name="connsiteX79" fmla="*/ 91029 w 414925"/>
                <a:gd name="connsiteY79" fmla="*/ 67180 h 607851"/>
                <a:gd name="connsiteX80" fmla="*/ 110795 w 414925"/>
                <a:gd name="connsiteY80" fmla="*/ 47369 h 607851"/>
                <a:gd name="connsiteX81" fmla="*/ 160024 w 414925"/>
                <a:gd name="connsiteY81" fmla="*/ 47369 h 607851"/>
                <a:gd name="connsiteX82" fmla="*/ 162336 w 414925"/>
                <a:gd name="connsiteY82" fmla="*/ 32622 h 607851"/>
                <a:gd name="connsiteX83" fmla="*/ 170391 w 414925"/>
                <a:gd name="connsiteY83" fmla="*/ 17801 h 607851"/>
                <a:gd name="connsiteX84" fmla="*/ 207462 w 414925"/>
                <a:gd name="connsiteY84" fmla="*/ 0 h 607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414925" h="607851">
                  <a:moveTo>
                    <a:pt x="242858" y="318744"/>
                  </a:moveTo>
                  <a:lnTo>
                    <a:pt x="301484" y="318744"/>
                  </a:lnTo>
                  <a:cubicBezTo>
                    <a:pt x="310584" y="318744"/>
                    <a:pt x="317968" y="326112"/>
                    <a:pt x="317968" y="335192"/>
                  </a:cubicBezTo>
                  <a:lnTo>
                    <a:pt x="317968" y="341742"/>
                  </a:lnTo>
                  <a:cubicBezTo>
                    <a:pt x="317968" y="350822"/>
                    <a:pt x="310584" y="358190"/>
                    <a:pt x="301484" y="358190"/>
                  </a:cubicBezTo>
                  <a:lnTo>
                    <a:pt x="242858" y="358190"/>
                  </a:lnTo>
                  <a:cubicBezTo>
                    <a:pt x="233758" y="358190"/>
                    <a:pt x="226374" y="350822"/>
                    <a:pt x="226374" y="341742"/>
                  </a:cubicBezTo>
                  <a:lnTo>
                    <a:pt x="226374" y="335192"/>
                  </a:lnTo>
                  <a:cubicBezTo>
                    <a:pt x="226374" y="326112"/>
                    <a:pt x="233758" y="318744"/>
                    <a:pt x="242858" y="318744"/>
                  </a:cubicBezTo>
                  <a:close/>
                  <a:moveTo>
                    <a:pt x="242858" y="240487"/>
                  </a:moveTo>
                  <a:lnTo>
                    <a:pt x="301484" y="240487"/>
                  </a:lnTo>
                  <a:cubicBezTo>
                    <a:pt x="310584" y="240487"/>
                    <a:pt x="317968" y="247868"/>
                    <a:pt x="317968" y="256965"/>
                  </a:cubicBezTo>
                  <a:lnTo>
                    <a:pt x="317968" y="263526"/>
                  </a:lnTo>
                  <a:cubicBezTo>
                    <a:pt x="317968" y="272623"/>
                    <a:pt x="310584" y="280004"/>
                    <a:pt x="301484" y="280004"/>
                  </a:cubicBezTo>
                  <a:lnTo>
                    <a:pt x="242858" y="280004"/>
                  </a:lnTo>
                  <a:cubicBezTo>
                    <a:pt x="233758" y="280004"/>
                    <a:pt x="226374" y="272623"/>
                    <a:pt x="226374" y="263526"/>
                  </a:cubicBezTo>
                  <a:lnTo>
                    <a:pt x="226374" y="256965"/>
                  </a:lnTo>
                  <a:cubicBezTo>
                    <a:pt x="226374" y="247868"/>
                    <a:pt x="233758" y="240487"/>
                    <a:pt x="242858" y="240487"/>
                  </a:cubicBezTo>
                  <a:close/>
                  <a:moveTo>
                    <a:pt x="107509" y="204993"/>
                  </a:moveTo>
                  <a:lnTo>
                    <a:pt x="132414" y="204993"/>
                  </a:lnTo>
                  <a:lnTo>
                    <a:pt x="170519" y="204993"/>
                  </a:lnTo>
                  <a:cubicBezTo>
                    <a:pt x="179616" y="204993"/>
                    <a:pt x="186998" y="212368"/>
                    <a:pt x="186998" y="221456"/>
                  </a:cubicBezTo>
                  <a:lnTo>
                    <a:pt x="186998" y="229873"/>
                  </a:lnTo>
                  <a:cubicBezTo>
                    <a:pt x="186998" y="238961"/>
                    <a:pt x="179616" y="246336"/>
                    <a:pt x="170519" y="246336"/>
                  </a:cubicBezTo>
                  <a:lnTo>
                    <a:pt x="132414" y="246336"/>
                  </a:lnTo>
                  <a:lnTo>
                    <a:pt x="132414" y="278666"/>
                  </a:lnTo>
                  <a:lnTo>
                    <a:pt x="170519" y="278666"/>
                  </a:lnTo>
                  <a:cubicBezTo>
                    <a:pt x="179616" y="278666"/>
                    <a:pt x="186998" y="286040"/>
                    <a:pt x="186998" y="295128"/>
                  </a:cubicBezTo>
                  <a:lnTo>
                    <a:pt x="186998" y="303621"/>
                  </a:lnTo>
                  <a:cubicBezTo>
                    <a:pt x="186998" y="312709"/>
                    <a:pt x="179616" y="320083"/>
                    <a:pt x="170519" y="320083"/>
                  </a:cubicBezTo>
                  <a:lnTo>
                    <a:pt x="132414" y="320083"/>
                  </a:lnTo>
                  <a:lnTo>
                    <a:pt x="132414" y="352413"/>
                  </a:lnTo>
                  <a:lnTo>
                    <a:pt x="170519" y="352413"/>
                  </a:lnTo>
                  <a:cubicBezTo>
                    <a:pt x="179616" y="352413"/>
                    <a:pt x="186998" y="359788"/>
                    <a:pt x="186998" y="368876"/>
                  </a:cubicBezTo>
                  <a:lnTo>
                    <a:pt x="186998" y="377293"/>
                  </a:lnTo>
                  <a:cubicBezTo>
                    <a:pt x="186998" y="386381"/>
                    <a:pt x="179616" y="393756"/>
                    <a:pt x="170519" y="393756"/>
                  </a:cubicBezTo>
                  <a:lnTo>
                    <a:pt x="132414" y="393756"/>
                  </a:lnTo>
                  <a:lnTo>
                    <a:pt x="107509" y="393756"/>
                  </a:lnTo>
                  <a:cubicBezTo>
                    <a:pt x="98411" y="393756"/>
                    <a:pt x="91029" y="386381"/>
                    <a:pt x="91029" y="377293"/>
                  </a:cubicBezTo>
                  <a:lnTo>
                    <a:pt x="91029" y="352413"/>
                  </a:lnTo>
                  <a:lnTo>
                    <a:pt x="91029" y="246336"/>
                  </a:lnTo>
                  <a:lnTo>
                    <a:pt x="91029" y="221456"/>
                  </a:lnTo>
                  <a:cubicBezTo>
                    <a:pt x="91029" y="212368"/>
                    <a:pt x="98411" y="204993"/>
                    <a:pt x="107509" y="204993"/>
                  </a:cubicBezTo>
                  <a:close/>
                  <a:moveTo>
                    <a:pt x="19844" y="93499"/>
                  </a:moveTo>
                  <a:lnTo>
                    <a:pt x="61321" y="93499"/>
                  </a:lnTo>
                  <a:lnTo>
                    <a:pt x="61321" y="138342"/>
                  </a:lnTo>
                  <a:lnTo>
                    <a:pt x="61321" y="139608"/>
                  </a:lnTo>
                  <a:lnTo>
                    <a:pt x="38344" y="139608"/>
                  </a:lnTo>
                  <a:lnTo>
                    <a:pt x="38344" y="470194"/>
                  </a:lnTo>
                  <a:lnTo>
                    <a:pt x="376581" y="470194"/>
                  </a:lnTo>
                  <a:lnTo>
                    <a:pt x="376581" y="139608"/>
                  </a:lnTo>
                  <a:lnTo>
                    <a:pt x="353604" y="139608"/>
                  </a:lnTo>
                  <a:lnTo>
                    <a:pt x="353604" y="138342"/>
                  </a:lnTo>
                  <a:lnTo>
                    <a:pt x="353604" y="93499"/>
                  </a:lnTo>
                  <a:lnTo>
                    <a:pt x="395081" y="93499"/>
                  </a:lnTo>
                  <a:cubicBezTo>
                    <a:pt x="406048" y="93499"/>
                    <a:pt x="414925" y="102363"/>
                    <a:pt x="414925" y="113313"/>
                  </a:cubicBezTo>
                  <a:lnTo>
                    <a:pt x="414925" y="588111"/>
                  </a:lnTo>
                  <a:cubicBezTo>
                    <a:pt x="414925" y="598987"/>
                    <a:pt x="406048" y="607851"/>
                    <a:pt x="395081" y="607851"/>
                  </a:cubicBezTo>
                  <a:lnTo>
                    <a:pt x="19844" y="607851"/>
                  </a:lnTo>
                  <a:cubicBezTo>
                    <a:pt x="8877" y="607851"/>
                    <a:pt x="0" y="598987"/>
                    <a:pt x="0" y="588111"/>
                  </a:cubicBezTo>
                  <a:lnTo>
                    <a:pt x="0" y="113313"/>
                  </a:lnTo>
                  <a:cubicBezTo>
                    <a:pt x="0" y="102363"/>
                    <a:pt x="8877" y="93499"/>
                    <a:pt x="19844" y="93499"/>
                  </a:cubicBezTo>
                  <a:close/>
                  <a:moveTo>
                    <a:pt x="207462" y="30537"/>
                  </a:moveTo>
                  <a:cubicBezTo>
                    <a:pt x="204553" y="30537"/>
                    <a:pt x="201793" y="31281"/>
                    <a:pt x="199332" y="32622"/>
                  </a:cubicBezTo>
                  <a:cubicBezTo>
                    <a:pt x="194111" y="35452"/>
                    <a:pt x="190530" y="41038"/>
                    <a:pt x="190530" y="47369"/>
                  </a:cubicBezTo>
                  <a:cubicBezTo>
                    <a:pt x="190530" y="56753"/>
                    <a:pt x="198138" y="64276"/>
                    <a:pt x="207462" y="64276"/>
                  </a:cubicBezTo>
                  <a:cubicBezTo>
                    <a:pt x="216786" y="64276"/>
                    <a:pt x="224394" y="56753"/>
                    <a:pt x="224394" y="47369"/>
                  </a:cubicBezTo>
                  <a:cubicBezTo>
                    <a:pt x="224394" y="41038"/>
                    <a:pt x="220813" y="35452"/>
                    <a:pt x="215592" y="32622"/>
                  </a:cubicBezTo>
                  <a:cubicBezTo>
                    <a:pt x="213131" y="31281"/>
                    <a:pt x="210371" y="30537"/>
                    <a:pt x="207462" y="30537"/>
                  </a:cubicBezTo>
                  <a:close/>
                  <a:moveTo>
                    <a:pt x="207462" y="0"/>
                  </a:moveTo>
                  <a:cubicBezTo>
                    <a:pt x="222454" y="0"/>
                    <a:pt x="235806" y="6927"/>
                    <a:pt x="244533" y="17801"/>
                  </a:cubicBezTo>
                  <a:cubicBezTo>
                    <a:pt x="248038" y="22120"/>
                    <a:pt x="250798" y="27185"/>
                    <a:pt x="252588" y="32622"/>
                  </a:cubicBezTo>
                  <a:cubicBezTo>
                    <a:pt x="254080" y="37240"/>
                    <a:pt x="254900" y="42230"/>
                    <a:pt x="254900" y="47369"/>
                  </a:cubicBezTo>
                  <a:lnTo>
                    <a:pt x="304129" y="47369"/>
                  </a:lnTo>
                  <a:cubicBezTo>
                    <a:pt x="315019" y="47369"/>
                    <a:pt x="323895" y="56232"/>
                    <a:pt x="323895" y="67180"/>
                  </a:cubicBezTo>
                  <a:lnTo>
                    <a:pt x="323895" y="93471"/>
                  </a:lnTo>
                  <a:lnTo>
                    <a:pt x="323895" y="138308"/>
                  </a:lnTo>
                  <a:lnTo>
                    <a:pt x="91029" y="138308"/>
                  </a:lnTo>
                  <a:lnTo>
                    <a:pt x="91029" y="93471"/>
                  </a:lnTo>
                  <a:lnTo>
                    <a:pt x="91029" y="67180"/>
                  </a:lnTo>
                  <a:cubicBezTo>
                    <a:pt x="91029" y="56232"/>
                    <a:pt x="99905" y="47369"/>
                    <a:pt x="110795" y="47369"/>
                  </a:cubicBezTo>
                  <a:lnTo>
                    <a:pt x="160024" y="47369"/>
                  </a:lnTo>
                  <a:cubicBezTo>
                    <a:pt x="160024" y="42230"/>
                    <a:pt x="160844" y="37240"/>
                    <a:pt x="162336" y="32622"/>
                  </a:cubicBezTo>
                  <a:cubicBezTo>
                    <a:pt x="164126" y="27185"/>
                    <a:pt x="166886" y="22120"/>
                    <a:pt x="170391" y="17801"/>
                  </a:cubicBezTo>
                  <a:cubicBezTo>
                    <a:pt x="179118" y="6927"/>
                    <a:pt x="192470" y="0"/>
                    <a:pt x="20746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9571872"/>
      </p:ext>
    </p:extLst>
  </p:cSld>
  <p:clrMapOvr>
    <a:masterClrMapping/>
  </p:clrMapOvr>
  <p:transition spd="slow" advClick="0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03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组合 9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88B33AD9-F1F4-45CD-89D5-0B41B9B491EE}"/>
              </a:ext>
            </a:extLst>
          </p:cNvPr>
          <p:cNvGrpSpPr/>
          <p:nvPr/>
        </p:nvGrpSpPr>
        <p:grpSpPr>
          <a:xfrm>
            <a:off x="1022208" y="677246"/>
            <a:ext cx="3181428" cy="279361"/>
            <a:chOff x="17400" y="119876"/>
            <a:chExt cx="6661247" cy="584925"/>
          </a:xfrm>
        </p:grpSpPr>
        <p:sp>
          <p:nvSpPr>
            <p:cNvPr id="100" name="矩形 99">
              <a:extLst>
                <a:ext uri="{FF2B5EF4-FFF2-40B4-BE49-F238E27FC236}">
                  <a16:creationId xmlns:a16="http://schemas.microsoft.com/office/drawing/2014/main" id="{6CD3E674-DD7D-4060-A137-E8722EA31419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1" name="矩形 100">
              <a:extLst>
                <a:ext uri="{FF2B5EF4-FFF2-40B4-BE49-F238E27FC236}">
                  <a16:creationId xmlns:a16="http://schemas.microsoft.com/office/drawing/2014/main" id="{8D05A51D-77EB-47E5-9FA8-370C4FB1880E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2" name="矩形 101">
              <a:extLst>
                <a:ext uri="{FF2B5EF4-FFF2-40B4-BE49-F238E27FC236}">
                  <a16:creationId xmlns:a16="http://schemas.microsoft.com/office/drawing/2014/main" id="{308077B3-4667-4D0F-B8B9-604AB8779CAB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3" name="矩形 102">
              <a:extLst>
                <a:ext uri="{FF2B5EF4-FFF2-40B4-BE49-F238E27FC236}">
                  <a16:creationId xmlns:a16="http://schemas.microsoft.com/office/drawing/2014/main" id="{B25C5679-1746-4FBD-B83F-2E9F1433EDAA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09" name="组合 10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B6442D33-A805-4863-8504-ADBEE3672465}"/>
              </a:ext>
            </a:extLst>
          </p:cNvPr>
          <p:cNvGrpSpPr/>
          <p:nvPr/>
        </p:nvGrpSpPr>
        <p:grpSpPr>
          <a:xfrm flipH="1">
            <a:off x="17746879" y="6220995"/>
            <a:ext cx="3181428" cy="399624"/>
            <a:chOff x="17400" y="119876"/>
            <a:chExt cx="6661247" cy="584925"/>
          </a:xfrm>
        </p:grpSpPr>
        <p:sp>
          <p:nvSpPr>
            <p:cNvPr id="110" name="矩形 109">
              <a:extLst>
                <a:ext uri="{FF2B5EF4-FFF2-40B4-BE49-F238E27FC236}">
                  <a16:creationId xmlns:a16="http://schemas.microsoft.com/office/drawing/2014/main" id="{12AEAC93-4209-4AE0-BE30-F0BD4C8372A7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1" name="矩形 110">
              <a:extLst>
                <a:ext uri="{FF2B5EF4-FFF2-40B4-BE49-F238E27FC236}">
                  <a16:creationId xmlns:a16="http://schemas.microsoft.com/office/drawing/2014/main" id="{3EA7E2A5-4DF6-4220-94E6-A64290B797DD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2" name="矩形 111">
              <a:extLst>
                <a:ext uri="{FF2B5EF4-FFF2-40B4-BE49-F238E27FC236}">
                  <a16:creationId xmlns:a16="http://schemas.microsoft.com/office/drawing/2014/main" id="{7BF3069B-B875-4B58-9CE5-AA6D3EFC5665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5" name="矩形 144">
              <a:extLst>
                <a:ext uri="{FF2B5EF4-FFF2-40B4-BE49-F238E27FC236}">
                  <a16:creationId xmlns:a16="http://schemas.microsoft.com/office/drawing/2014/main" id="{2984654E-5A80-409A-97EF-AEF018B3FDF3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id="{303DDE60-8488-476C-9E3A-678567FE2437}"/>
              </a:ext>
            </a:extLst>
          </p:cNvPr>
          <p:cNvGrpSpPr/>
          <p:nvPr/>
        </p:nvGrpSpPr>
        <p:grpSpPr>
          <a:xfrm>
            <a:off x="1996679" y="1893437"/>
            <a:ext cx="9126216" cy="3581205"/>
            <a:chOff x="2106881" y="2119678"/>
            <a:chExt cx="9126216" cy="3581205"/>
          </a:xfrm>
        </p:grpSpPr>
        <p:sp>
          <p:nvSpPr>
            <p:cNvPr id="44" name="圆角矩形 1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D85377B-30C2-45B6-A215-737870B93F6D}"/>
                </a:ext>
              </a:extLst>
            </p:cNvPr>
            <p:cNvSpPr/>
            <p:nvPr/>
          </p:nvSpPr>
          <p:spPr>
            <a:xfrm>
              <a:off x="4350212" y="3076195"/>
              <a:ext cx="4639557" cy="613275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62" name="矩形 6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3B770883-BAB8-4D8F-9AE6-59FAF74B2ADF}"/>
                </a:ext>
              </a:extLst>
            </p:cNvPr>
            <p:cNvSpPr/>
            <p:nvPr/>
          </p:nvSpPr>
          <p:spPr>
            <a:xfrm>
              <a:off x="4550193" y="3030020"/>
              <a:ext cx="399961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959937"/>
              <a:r>
                <a:rPr lang="zh-CN" altLang="en-US" sz="3200" dirty="0">
                  <a:solidFill>
                    <a:prstClr val="white"/>
                  </a:solidFill>
                  <a:cs typeface="+mn-ea"/>
                  <a:sym typeface="+mn-lt"/>
                </a:rPr>
                <a:t>Add a subtitle</a:t>
              </a:r>
            </a:p>
          </p:txBody>
        </p:sp>
        <p:sp>
          <p:nvSpPr>
            <p:cNvPr id="63" name="矩形 6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9477DA25-DAD3-4E3F-8375-0F7FAB35026C}"/>
                </a:ext>
              </a:extLst>
            </p:cNvPr>
            <p:cNvSpPr/>
            <p:nvPr/>
          </p:nvSpPr>
          <p:spPr>
            <a:xfrm>
              <a:off x="5675247" y="2119678"/>
              <a:ext cx="1909497" cy="6092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59937"/>
              <a:r>
                <a:rPr lang="zh-CN" altLang="en-US" sz="3359" dirty="0">
                  <a:solidFill>
                    <a:prstClr val="white"/>
                  </a:solidFill>
                  <a:cs typeface="+mn-ea"/>
                  <a:sym typeface="+mn-lt"/>
                </a:rPr>
                <a:t>Add a title</a:t>
              </a:r>
            </a:p>
          </p:txBody>
        </p:sp>
        <p:sp>
          <p:nvSpPr>
            <p:cNvPr id="64" name="矩形 6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596F2071-8ED9-4334-B457-78A48BDAED6A}"/>
                </a:ext>
              </a:extLst>
            </p:cNvPr>
            <p:cNvSpPr/>
            <p:nvPr/>
          </p:nvSpPr>
          <p:spPr>
            <a:xfrm>
              <a:off x="2106881" y="3746502"/>
              <a:ext cx="9126216" cy="1954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59937"/>
              <a:r>
                <a:rPr lang="en-US" altLang="zh-CN" sz="12100" dirty="0">
                  <a:solidFill>
                    <a:prstClr val="white"/>
                  </a:solidFill>
                  <a:effectLst>
                    <a:outerShdw blurRad="50800" dist="38100" dir="5400000" algn="t" rotWithShape="0">
                      <a:srgbClr val="FF0000">
                        <a:alpha val="40000"/>
                      </a:srgbClr>
                    </a:outerShdw>
                  </a:effectLst>
                  <a:cs typeface="+mn-ea"/>
                  <a:sym typeface="+mn-lt"/>
                </a:rPr>
                <a:t>250,000,000</a:t>
              </a:r>
              <a:endParaRPr lang="zh-CN" altLang="en-US" sz="12100" dirty="0">
                <a:solidFill>
                  <a:prstClr val="white"/>
                </a:solidFill>
                <a:effectLst>
                  <a:outerShdw blurRad="50800" dist="38100" dir="5400000" algn="t" rotWithShape="0">
                    <a:srgbClr val="FF0000">
                      <a:alpha val="40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cxnSp>
          <p:nvCxnSpPr>
            <p:cNvPr id="65" name="直接连接符 6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0CF20D2A-9B6E-4880-81D6-3F2B3F9D1E7F}"/>
                </a:ext>
              </a:extLst>
            </p:cNvPr>
            <p:cNvCxnSpPr/>
            <p:nvPr/>
          </p:nvCxnSpPr>
          <p:spPr>
            <a:xfrm>
              <a:off x="2737033" y="2426616"/>
              <a:ext cx="20531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接连接符 6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140D664F-5CDB-4315-B0EB-7C9581E734DB}"/>
                </a:ext>
              </a:extLst>
            </p:cNvPr>
            <p:cNvCxnSpPr/>
            <p:nvPr/>
          </p:nvCxnSpPr>
          <p:spPr>
            <a:xfrm>
              <a:off x="8549811" y="2426616"/>
              <a:ext cx="2053137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文本框 66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14C78E70-F472-4E44-8945-1BD88C9CA5A2}"/>
              </a:ext>
            </a:extLst>
          </p:cNvPr>
          <p:cNvSpPr txBox="1"/>
          <p:nvPr/>
        </p:nvSpPr>
        <p:spPr>
          <a:xfrm>
            <a:off x="14218701" y="2719289"/>
            <a:ext cx="5713017" cy="964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66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Add a headline</a:t>
            </a:r>
            <a:endParaRPr kumimoji="0" lang="en-US" altLang="zh-CN" sz="5669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8" name="矩形 67">
            <a:extLst>
              <a:ext uri="{FF2B5EF4-FFF2-40B4-BE49-F238E27FC236}">
                <a16:creationId xmlns:a16="http://schemas.microsoft.com/office/drawing/2014/main" id="{EB2C02AC-50C3-4BC6-B207-F1FF2EA9AD2A}"/>
              </a:ext>
            </a:extLst>
          </p:cNvPr>
          <p:cNvSpPr/>
          <p:nvPr/>
        </p:nvSpPr>
        <p:spPr>
          <a:xfrm>
            <a:off x="12609757" y="3746502"/>
            <a:ext cx="7246269" cy="458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150000"/>
              </a:lnSpc>
              <a:defRPr/>
            </a:pPr>
            <a:r>
              <a:rPr lang="zh-CN" altLang="en-US" dirty="0">
                <a:solidFill>
                  <a:prstClr val="white"/>
                </a:solidFill>
                <a:cs typeface="+mn-ea"/>
                <a:sym typeface="+mn-lt"/>
              </a:rPr>
              <a:t>Enter your text here, or copy and paste your text here.</a:t>
            </a:r>
          </a:p>
        </p:txBody>
      </p:sp>
    </p:spTree>
    <p:extLst>
      <p:ext uri="{BB962C8B-B14F-4D97-AF65-F5344CB8AC3E}">
        <p14:creationId xmlns:p14="http://schemas.microsoft.com/office/powerpoint/2010/main" val="2426135079"/>
      </p:ext>
    </p:extLst>
  </p:cSld>
  <p:clrMapOvr>
    <a:masterClrMapping/>
  </p:clrMapOvr>
  <p:transition spd="slow" advClick="0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03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组合 9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88B33AD9-F1F4-45CD-89D5-0B41B9B491EE}"/>
              </a:ext>
            </a:extLst>
          </p:cNvPr>
          <p:cNvGrpSpPr/>
          <p:nvPr/>
        </p:nvGrpSpPr>
        <p:grpSpPr>
          <a:xfrm>
            <a:off x="1022208" y="677246"/>
            <a:ext cx="3181428" cy="279361"/>
            <a:chOff x="17400" y="119876"/>
            <a:chExt cx="6661247" cy="584925"/>
          </a:xfrm>
        </p:grpSpPr>
        <p:sp>
          <p:nvSpPr>
            <p:cNvPr id="100" name="矩形 99">
              <a:extLst>
                <a:ext uri="{FF2B5EF4-FFF2-40B4-BE49-F238E27FC236}">
                  <a16:creationId xmlns:a16="http://schemas.microsoft.com/office/drawing/2014/main" id="{6CD3E674-DD7D-4060-A137-E8722EA31419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1" name="矩形 100">
              <a:extLst>
                <a:ext uri="{FF2B5EF4-FFF2-40B4-BE49-F238E27FC236}">
                  <a16:creationId xmlns:a16="http://schemas.microsoft.com/office/drawing/2014/main" id="{8D05A51D-77EB-47E5-9FA8-370C4FB1880E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2" name="矩形 101">
              <a:extLst>
                <a:ext uri="{FF2B5EF4-FFF2-40B4-BE49-F238E27FC236}">
                  <a16:creationId xmlns:a16="http://schemas.microsoft.com/office/drawing/2014/main" id="{308077B3-4667-4D0F-B8B9-604AB8779CAB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3" name="矩形 102">
              <a:extLst>
                <a:ext uri="{FF2B5EF4-FFF2-40B4-BE49-F238E27FC236}">
                  <a16:creationId xmlns:a16="http://schemas.microsoft.com/office/drawing/2014/main" id="{B25C5679-1746-4FBD-B83F-2E9F1433EDAA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09" name="组合 10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B6442D33-A805-4863-8504-ADBEE3672465}"/>
              </a:ext>
            </a:extLst>
          </p:cNvPr>
          <p:cNvGrpSpPr/>
          <p:nvPr/>
        </p:nvGrpSpPr>
        <p:grpSpPr>
          <a:xfrm flipH="1">
            <a:off x="17746879" y="6220995"/>
            <a:ext cx="3181428" cy="399624"/>
            <a:chOff x="17400" y="119876"/>
            <a:chExt cx="6661247" cy="584925"/>
          </a:xfrm>
        </p:grpSpPr>
        <p:sp>
          <p:nvSpPr>
            <p:cNvPr id="110" name="矩形 109">
              <a:extLst>
                <a:ext uri="{FF2B5EF4-FFF2-40B4-BE49-F238E27FC236}">
                  <a16:creationId xmlns:a16="http://schemas.microsoft.com/office/drawing/2014/main" id="{12AEAC93-4209-4AE0-BE30-F0BD4C8372A7}"/>
                </a:ext>
              </a:extLst>
            </p:cNvPr>
            <p:cNvSpPr/>
            <p:nvPr/>
          </p:nvSpPr>
          <p:spPr>
            <a:xfrm flipV="1">
              <a:off x="17400" y="119876"/>
              <a:ext cx="3340100" cy="125432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1" name="矩形 110">
              <a:extLst>
                <a:ext uri="{FF2B5EF4-FFF2-40B4-BE49-F238E27FC236}">
                  <a16:creationId xmlns:a16="http://schemas.microsoft.com/office/drawing/2014/main" id="{3EA7E2A5-4DF6-4220-94E6-A64290B797DD}"/>
                </a:ext>
              </a:extLst>
            </p:cNvPr>
            <p:cNvSpPr/>
            <p:nvPr/>
          </p:nvSpPr>
          <p:spPr>
            <a:xfrm flipV="1">
              <a:off x="712091" y="376779"/>
              <a:ext cx="5966556" cy="99453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2" name="矩形 111">
              <a:extLst>
                <a:ext uri="{FF2B5EF4-FFF2-40B4-BE49-F238E27FC236}">
                  <a16:creationId xmlns:a16="http://schemas.microsoft.com/office/drawing/2014/main" id="{7BF3069B-B875-4B58-9CE5-AA6D3EFC5665}"/>
                </a:ext>
              </a:extLst>
            </p:cNvPr>
            <p:cNvSpPr/>
            <p:nvPr/>
          </p:nvSpPr>
          <p:spPr>
            <a:xfrm flipV="1">
              <a:off x="692044" y="335147"/>
              <a:ext cx="1037768" cy="263868"/>
            </a:xfrm>
            <a:prstGeom prst="rect">
              <a:avLst/>
            </a:prstGeom>
            <a:gradFill>
              <a:gsLst>
                <a:gs pos="0">
                  <a:srgbClr val="EF1160"/>
                </a:gs>
                <a:gs pos="100000">
                  <a:srgbClr val="FF000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5" name="矩形 144">
              <a:extLst>
                <a:ext uri="{FF2B5EF4-FFF2-40B4-BE49-F238E27FC236}">
                  <a16:creationId xmlns:a16="http://schemas.microsoft.com/office/drawing/2014/main" id="{2984654E-5A80-409A-97EF-AEF018B3FDF3}"/>
                </a:ext>
              </a:extLst>
            </p:cNvPr>
            <p:cNvSpPr/>
            <p:nvPr/>
          </p:nvSpPr>
          <p:spPr>
            <a:xfrm flipV="1">
              <a:off x="253113" y="659082"/>
              <a:ext cx="2238306" cy="45719"/>
            </a:xfrm>
            <a:prstGeom prst="rect">
              <a:avLst/>
            </a:prstGeom>
            <a:gradFill>
              <a:gsLst>
                <a:gs pos="0">
                  <a:srgbClr val="8D2364"/>
                </a:gs>
                <a:gs pos="100000">
                  <a:srgbClr val="8D2364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59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9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1" name="矩形 20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<a:extLst>
              <a:ext uri="{FF2B5EF4-FFF2-40B4-BE49-F238E27FC236}">
                <a16:creationId xmlns:a16="http://schemas.microsoft.com/office/drawing/2014/main" id="{47011685-C4E1-41B4-9A01-752C3953B1CE}"/>
              </a:ext>
            </a:extLst>
          </p:cNvPr>
          <p:cNvSpPr/>
          <p:nvPr/>
        </p:nvSpPr>
        <p:spPr>
          <a:xfrm>
            <a:off x="4295417" y="1151525"/>
            <a:ext cx="6596678" cy="4996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Enter your text here, or copy and paste your text here.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CD8464E2-F19F-4B89-BE92-489F43F8020A}"/>
              </a:ext>
            </a:extLst>
          </p:cNvPr>
          <p:cNvGrpSpPr/>
          <p:nvPr/>
        </p:nvGrpSpPr>
        <p:grpSpPr>
          <a:xfrm>
            <a:off x="10492630" y="2096084"/>
            <a:ext cx="10242843" cy="4062835"/>
            <a:chOff x="10492630" y="2096084"/>
            <a:chExt cx="10242843" cy="4062835"/>
          </a:xfrm>
        </p:grpSpPr>
        <p:graphicFrame>
          <p:nvGraphicFramePr>
            <p:cNvPr id="22" name="图表 21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A7FBBE81-2420-42CA-A41F-58030F09095D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285527761"/>
                </p:ext>
              </p:extLst>
            </p:nvPr>
          </p:nvGraphicFramePr>
          <p:xfrm>
            <a:off x="10492630" y="2570343"/>
            <a:ext cx="8532519" cy="267767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cxnSp>
          <p:nvCxnSpPr>
            <p:cNvPr id="23" name="直接连接符 22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068031F4-EC37-40E3-AF9D-A630AB1D98FC}"/>
                </a:ext>
              </a:extLst>
            </p:cNvPr>
            <p:cNvCxnSpPr/>
            <p:nvPr/>
          </p:nvCxnSpPr>
          <p:spPr>
            <a:xfrm>
              <a:off x="10999248" y="2941567"/>
              <a:ext cx="7905912" cy="0"/>
            </a:xfrm>
            <a:prstGeom prst="line">
              <a:avLst/>
            </a:prstGeom>
            <a:ln>
              <a:solidFill>
                <a:srgbClr val="FF1C6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023E0F6D-CD30-4E49-B397-B7B9DA62ED64}"/>
                </a:ext>
              </a:extLst>
            </p:cNvPr>
            <p:cNvCxnSpPr/>
            <p:nvPr/>
          </p:nvCxnSpPr>
          <p:spPr>
            <a:xfrm flipV="1">
              <a:off x="17825263" y="2570342"/>
              <a:ext cx="0" cy="2373107"/>
            </a:xfrm>
            <a:prstGeom prst="line">
              <a:avLst/>
            </a:prstGeom>
            <a:ln>
              <a:solidFill>
                <a:srgbClr val="FF1C6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矩形 24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F634DAAF-DC86-48A4-98CE-25D010698958}"/>
                </a:ext>
              </a:extLst>
            </p:cNvPr>
            <p:cNvSpPr/>
            <p:nvPr/>
          </p:nvSpPr>
          <p:spPr>
            <a:xfrm>
              <a:off x="17105869" y="2592722"/>
              <a:ext cx="1799291" cy="2862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59937"/>
              <a:r>
                <a:rPr lang="en-US" altLang="zh-CN" sz="1260" dirty="0">
                  <a:solidFill>
                    <a:prstClr val="white"/>
                  </a:solidFill>
                  <a:cs typeface="+mn-ea"/>
                  <a:sym typeface="+mn-lt"/>
                </a:rPr>
                <a:t>2021</a:t>
              </a:r>
              <a:r>
                <a:rPr lang="zh-CN" altLang="en-US" sz="1260" dirty="0">
                  <a:solidFill>
                    <a:prstClr val="white"/>
                  </a:solidFill>
                  <a:cs typeface="+mn-ea"/>
                  <a:sym typeface="+mn-lt"/>
                </a:rPr>
                <a:t>year  </a:t>
              </a:r>
              <a:r>
                <a:rPr lang="en-US" altLang="zh-CN" sz="1260" dirty="0">
                  <a:solidFill>
                    <a:prstClr val="white"/>
                  </a:solidFill>
                  <a:cs typeface="+mn-ea"/>
                  <a:sym typeface="+mn-lt"/>
                </a:rPr>
                <a:t>20XX</a:t>
              </a:r>
              <a:r>
                <a:rPr lang="zh-CN" altLang="en-US" sz="1260" dirty="0">
                  <a:solidFill>
                    <a:prstClr val="white"/>
                  </a:solidFill>
                  <a:cs typeface="+mn-ea"/>
                  <a:sym typeface="+mn-lt"/>
                </a:rPr>
                <a:t>year</a:t>
              </a:r>
              <a:r>
                <a:rPr lang="en-US" altLang="zh-CN" sz="1260" dirty="0">
                  <a:solidFill>
                    <a:prstClr val="white"/>
                  </a:solidFill>
                  <a:cs typeface="+mn-ea"/>
                  <a:sym typeface="+mn-lt"/>
                </a:rPr>
                <a:t>Q1</a:t>
              </a:r>
              <a:endParaRPr lang="zh-CN" altLang="en-US" sz="126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6" name="矩形 25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17FEC93C-56D7-4F32-9878-989410852434}"/>
                </a:ext>
              </a:extLst>
            </p:cNvPr>
            <p:cNvSpPr/>
            <p:nvPr/>
          </p:nvSpPr>
          <p:spPr>
            <a:xfrm>
              <a:off x="18005514" y="2096084"/>
              <a:ext cx="1799291" cy="2862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59937"/>
              <a:r>
                <a:rPr lang="zh-CN" altLang="en-US" sz="1260" dirty="0">
                  <a:solidFill>
                    <a:srgbClr val="FF1C60"/>
                  </a:solidFill>
                  <a:cs typeface="+mn-ea"/>
                  <a:sym typeface="+mn-lt"/>
                </a:rPr>
                <a:t>Unit: 10,000 yuan</a:t>
              </a:r>
            </a:p>
          </p:txBody>
        </p:sp>
        <p:sp>
          <p:nvSpPr>
            <p:cNvPr id="27" name="矩形 26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1C5CC26A-6049-447C-9C52-8AB85ECCEAAD}"/>
                </a:ext>
              </a:extLst>
            </p:cNvPr>
            <p:cNvSpPr/>
            <p:nvPr/>
          </p:nvSpPr>
          <p:spPr>
            <a:xfrm>
              <a:off x="15145519" y="2738114"/>
              <a:ext cx="626607" cy="348844"/>
            </a:xfrm>
            <a:prstGeom prst="rect">
              <a:avLst/>
            </a:prstGeom>
            <a:gradFill>
              <a:gsLst>
                <a:gs pos="0">
                  <a:srgbClr val="FF1C60"/>
                </a:gs>
                <a:gs pos="100000">
                  <a:srgbClr val="FF1C60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59937"/>
              <a:endParaRPr lang="zh-CN" altLang="en-US" sz="189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8" name="矩形 27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89883CB3-5BF3-4198-B491-9263EB935E7C}"/>
                </a:ext>
              </a:extLst>
            </p:cNvPr>
            <p:cNvSpPr/>
            <p:nvPr/>
          </p:nvSpPr>
          <p:spPr>
            <a:xfrm>
              <a:off x="15093265" y="2767144"/>
              <a:ext cx="638864" cy="2862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59937"/>
              <a:r>
                <a:rPr lang="en-US" altLang="zh-CN" sz="1260" dirty="0">
                  <a:solidFill>
                    <a:prstClr val="white"/>
                  </a:solidFill>
                  <a:cs typeface="+mn-ea"/>
                  <a:sym typeface="+mn-lt"/>
                </a:rPr>
                <a:t>1.25</a:t>
              </a:r>
              <a:endParaRPr lang="zh-CN" altLang="en-US" sz="126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9" name="矩形 28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783D522A-8F8E-4F30-846A-88395CE25286}"/>
                </a:ext>
              </a:extLst>
            </p:cNvPr>
            <p:cNvSpPr/>
            <p:nvPr/>
          </p:nvSpPr>
          <p:spPr>
            <a:xfrm>
              <a:off x="10573485" y="5392207"/>
              <a:ext cx="1016198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9988" indent="-179988" defTabSz="959937">
                <a:buFont typeface="Arial" panose="020B0604020202020204" pitchFamily="34" charset="0"/>
                <a:buChar char="•"/>
              </a:pPr>
              <a:r>
                <a:rPr lang="zh-CN" altLang="en-US" sz="1200" dirty="0">
                  <a:solidFill>
                    <a:prstClr val="white"/>
                  </a:solidFill>
                  <a:cs typeface="+mn-ea"/>
                  <a:sym typeface="+mn-lt"/>
                </a:rPr>
                <a:t>Enter your text here, or copy and paste your text here.</a:t>
              </a:r>
              <a:endParaRPr lang="zh-CN" altLang="en-US" sz="1155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0" name="矩形 29" descr="e7d195523061f1c095cec9a2ce4aaba5ae6dbab02ffed52dD56A2562765E9123B0E230B2A550F729BA37EAA647666F3E180B0741AFED0988FDE5D2D695A9D370D9F0B555F564B53FA22D9A65ED86F3898B19ABF1ADD3B5DA933A59393865271CE0D52AEA49E4D1F087A4CEC6A321D99742909592E992464EADE681C00EC205B4F6719AC9279F7517B3EEA8576E2CCA26">
              <a:extLst>
                <a:ext uri="{FF2B5EF4-FFF2-40B4-BE49-F238E27FC236}">
                  <a16:creationId xmlns:a16="http://schemas.microsoft.com/office/drawing/2014/main" id="{0A81E94B-F928-4685-B29E-2EBC04E826C2}"/>
                </a:ext>
              </a:extLst>
            </p:cNvPr>
            <p:cNvSpPr/>
            <p:nvPr/>
          </p:nvSpPr>
          <p:spPr>
            <a:xfrm>
              <a:off x="10771722" y="5888845"/>
              <a:ext cx="6532384" cy="2700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59937"/>
              <a:r>
                <a:rPr lang="zh-CN" altLang="en-US" sz="1155" dirty="0">
                  <a:solidFill>
                    <a:srgbClr val="FF1C60"/>
                  </a:solidFill>
                  <a:cs typeface="+mn-ea"/>
                  <a:sym typeface="+mn-lt"/>
                </a:rPr>
                <a:t>Source: Add content here</a:t>
              </a:r>
            </a:p>
          </p:txBody>
        </p:sp>
      </p:grpSp>
      <p:sp>
        <p:nvSpPr>
          <p:cNvPr id="31" name="文本框 30" descr="e7d195523061f1c066b244f4f0640bbcf3715a5d8e4c1f9c0CC89F802DB1C6DCEED83B96BD2FE003EF101F1D2A7FDAC94229E89FC676715FE5CD3E97BE44A9D8CA79CD1CFB6F860DFFB3816B7D3D4E6898C532A37CDD6088DE6BF1BD2D89CA11ADC83DFE18FAF39DB4007D1AE5830F747CCDFC90C54EA9C23D89B78DF0B72D1E141A5A6FEC45834EB457BABCDE833CA7328C43F1CA9F2550">
            <a:extLst>
              <a:ext uri="{FF2B5EF4-FFF2-40B4-BE49-F238E27FC236}">
                <a16:creationId xmlns:a16="http://schemas.microsoft.com/office/drawing/2014/main" id="{9A6CD6EA-2454-45DF-BF11-FA16751B685D}"/>
              </a:ext>
            </a:extLst>
          </p:cNvPr>
          <p:cNvSpPr txBox="1"/>
          <p:nvPr/>
        </p:nvSpPr>
        <p:spPr>
          <a:xfrm>
            <a:off x="1712214" y="3284173"/>
            <a:ext cx="5713017" cy="964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59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66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Add a headline</a:t>
            </a:r>
            <a:endParaRPr kumimoji="0" lang="en-US" altLang="zh-CN" sz="5669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2B0615E8-0A0F-4676-B42E-5E355428EBDD}"/>
              </a:ext>
            </a:extLst>
          </p:cNvPr>
          <p:cNvSpPr/>
          <p:nvPr/>
        </p:nvSpPr>
        <p:spPr>
          <a:xfrm>
            <a:off x="1685675" y="4382392"/>
            <a:ext cx="7246269" cy="458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dirty="0">
                <a:solidFill>
                  <a:prstClr val="white"/>
                </a:solidFill>
                <a:cs typeface="+mn-ea"/>
                <a:sym typeface="+mn-lt"/>
              </a:rPr>
              <a:t>Enter your text here, or copy and paste your text here.</a:t>
            </a:r>
          </a:p>
        </p:txBody>
      </p:sp>
    </p:spTree>
    <p:extLst>
      <p:ext uri="{BB962C8B-B14F-4D97-AF65-F5344CB8AC3E}">
        <p14:creationId xmlns:p14="http://schemas.microsoft.com/office/powerpoint/2010/main" val="994288647"/>
      </p:ext>
    </p:extLst>
  </p:cSld>
  <p:clrMapOvr>
    <a:masterClrMapping/>
  </p:clrMapOvr>
  <p:transition spd="slow" advClick="0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/>
      <p:bldP spid="3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heme/theme1.xml><?xml version="1.0" encoding="utf-8"?>
<a:theme xmlns:a="http://schemas.openxmlformats.org/drawingml/2006/main" name="www.jpppt.com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ypdfus3x">
      <a:majorFont>
        <a:latin typeface="微软雅黑" panose="020F0302020204030204"/>
        <a:ea typeface="微软雅黑"/>
        <a:cs typeface=""/>
      </a:majorFont>
      <a:minorFont>
        <a:latin typeface="微软雅黑" panose="020F0502020204030204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等线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等线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等线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等线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等线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等线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等线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等线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249</TotalTime>
  <Words>755</Words>
  <Application>Microsoft Office PowerPoint</Application>
  <PresentationFormat>自定义</PresentationFormat>
  <Paragraphs>171</Paragraphs>
  <Slides>25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1" baseType="lpstr">
      <vt:lpstr>等线</vt:lpstr>
      <vt:lpstr>微软雅黑</vt:lpstr>
      <vt:lpstr>Arial</vt:lpstr>
      <vt:lpstr>Calibri</vt:lpstr>
      <vt:lpstr>www.jpppt.com</vt:lpstr>
      <vt:lpstr>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www.jpppt.com</Manager>
  <Company>www.jpppt.com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www.jpppt.com</dc:creator>
  <cp:keywords>www.jpppt.com</cp:keywords>
  <dc:description>www.jpppt.com</dc:description>
  <cp:lastModifiedBy>宇 之灵</cp:lastModifiedBy>
  <cp:revision>107</cp:revision>
  <dcterms:created xsi:type="dcterms:W3CDTF">2019-07-24T12:37:42Z</dcterms:created>
  <dcterms:modified xsi:type="dcterms:W3CDTF">2021-05-26T00:18:10Z</dcterms:modified>
</cp:coreProperties>
</file>