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  <p:sldId id="272" r:id="rId6"/>
    <p:sldId id="267" r:id="rId7"/>
    <p:sldId id="268" r:id="rId8"/>
    <p:sldId id="266" r:id="rId9"/>
    <p:sldId id="258" r:id="rId10"/>
    <p:sldId id="273" r:id="rId11"/>
    <p:sldId id="271" r:id="rId12"/>
    <p:sldId id="270" r:id="rId13"/>
    <p:sldId id="269" r:id="rId14"/>
    <p:sldId id="274" r:id="rId15"/>
    <p:sldId id="262" r:id="rId16"/>
    <p:sldId id="263" r:id="rId17"/>
    <p:sldId id="264" r:id="rId18"/>
    <p:sldId id="276" r:id="rId19"/>
    <p:sldId id="277" r:id="rId20"/>
    <p:sldId id="275" r:id="rId21"/>
    <p:sldId id="278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A8E91"/>
    <a:srgbClr val="F7585D"/>
    <a:srgbClr val="778892"/>
    <a:srgbClr val="E60000"/>
    <a:srgbClr val="BCD1DB"/>
    <a:srgbClr val="DB6B57"/>
    <a:srgbClr val="FCB740"/>
    <a:srgbClr val="24523E"/>
    <a:srgbClr val="F9E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28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39F519-B3FF-4F35-AC19-BC9EFACA8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C0A8DC-05C1-4491-A9E4-8F0CCA8A6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38D306-ACBD-494D-8B60-86AD023E4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A66B-0FCD-4E9E-9304-F71A3B97CBD3}" type="datetimeFigureOut">
              <a:rPr lang="zh-CN" altLang="en-US" smtClean="0"/>
              <a:t>2021/5/27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29D629-DBD0-4880-A513-E774F59B3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E0262F-9833-4F8C-9FEC-BA8981AB7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9064-A7B2-4358-8C73-EE0783052D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28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2CB8B4-EB3A-4FFF-A9C3-ACE236010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84EEAA3-DCFF-4788-876D-AC5A246ED5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5FF30C-D7F5-45E5-8E3D-AACD45C50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D60BCFE-DB40-41EF-B1E2-7865E8157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A66B-0FCD-4E9E-9304-F71A3B97CBD3}" type="datetimeFigureOut">
              <a:rPr lang="zh-CN" altLang="en-US" smtClean="0"/>
              <a:t>2021/5/27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14A9EB4-B921-4C43-91B8-6A3C42B11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E91FC7A-4CBC-4940-85B3-978BC1322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9064-A7B2-4358-8C73-EE0783052D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0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89C3C8-7C1C-4400-A5A4-9BC4EDEF7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DF14231-487D-4994-9E7B-E4B7EB5A7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C45EE-413B-49C2-B450-8B93BDE10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A66B-0FCD-4E9E-9304-F71A3B97CBD3}" type="datetimeFigureOut">
              <a:rPr lang="zh-CN" altLang="en-US" smtClean="0"/>
              <a:t>2021/5/27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448096-A10E-4AC0-82A6-6339C0780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2883B2-CC1A-4068-9075-C7DD4DD74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9064-A7B2-4358-8C73-EE0783052D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33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FAD37F7-82ED-41CA-83B1-8578194652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EDFDD82-60DC-43A3-8DC7-FD02619435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084987-AEBB-4DE8-97CB-0D40EE2D2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A66B-0FCD-4E9E-9304-F71A3B97CBD3}" type="datetimeFigureOut">
              <a:rPr lang="zh-CN" altLang="en-US" smtClean="0"/>
              <a:t>2021/5/27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2EA999-7820-4B97-B546-4BF7A657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6CA772-FA43-41A7-A871-8700FD484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9064-A7B2-4358-8C73-EE0783052D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93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2021/5/27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315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2021/5/27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708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229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AE6C68-E754-48B7-9069-CD2773E13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981BAE-8CB1-43C1-8F2E-2E5D15095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153866-C620-423B-9A49-23C4D0555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A66B-0FCD-4E9E-9304-F71A3B97CBD3}" type="datetimeFigureOut">
              <a:rPr lang="zh-CN" altLang="en-US" smtClean="0"/>
              <a:t>2021/5/27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A31117-BF2B-4A85-AEA3-4A6F6E264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DD79BC-CD7F-4146-9AA7-B9EF72D2A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9064-A7B2-4358-8C73-EE0783052D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40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87BBA7-8972-41E5-A6E1-0412FC9D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FB7ADFB-D1B2-41D7-AE16-9A52BF5D9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06F6B1-5657-416B-A8C9-DCA87D012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A66B-0FCD-4E9E-9304-F71A3B97CBD3}" type="datetimeFigureOut">
              <a:rPr lang="zh-CN" altLang="en-US" smtClean="0"/>
              <a:t>2021/5/27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0BB207-4327-4416-82B6-699C43B4B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CA518E-15D6-4961-9EED-F2EB8BF7A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9064-A7B2-4358-8C73-EE0783052D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57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36C7BA-DDED-4919-A1CA-DBBB5F46A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1317589-D05F-460C-811C-D12F43B43B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890514-6EBD-4E30-943C-C4D549BD5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9AFE046-A97D-49EC-B9DA-7CE77ABA1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A66B-0FCD-4E9E-9304-F71A3B97CBD3}" type="datetimeFigureOut">
              <a:rPr lang="zh-CN" altLang="en-US" smtClean="0"/>
              <a:t>2021/5/27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F8C45BA-221D-41D2-A5AA-64F61AE10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41B1D41-9558-4E09-9663-F628A5D32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9064-A7B2-4358-8C73-EE0783052D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970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317A42-BFD0-4451-BEEE-860C0FA05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0B0204-FA94-4BC2-80C7-2FBE1C04A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3DEB312-C590-4261-A185-3EDF9E570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EF3A8E8-112B-475E-94D5-7D0DE3E5A0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0DF6EF1-5C75-453B-ABE7-EB059FBE05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03C3724-2A47-4DE2-B3B7-AC49D61F0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A66B-0FCD-4E9E-9304-F71A3B97CBD3}" type="datetimeFigureOut">
              <a:rPr lang="zh-CN" altLang="en-US" smtClean="0"/>
              <a:t>2021/5/27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D603056-9929-4BAD-9EC2-787341321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06BE1DD-5BD9-4F22-8ACE-44770AC54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9064-A7B2-4358-8C73-EE0783052D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90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317A42-BFD0-4451-BEEE-860C0FA05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0B0204-FA94-4BC2-80C7-2FBE1C04A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3DEB312-C590-4261-A185-3EDF9E570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EF3A8E8-112B-475E-94D5-7D0DE3E5A0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0DF6EF1-5C75-453B-ABE7-EB059FBE05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03C3724-2A47-4DE2-B3B7-AC49D61F0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A66B-0FCD-4E9E-9304-F71A3B97CBD3}" type="datetimeFigureOut">
              <a:rPr lang="zh-CN" altLang="en-US" smtClean="0"/>
              <a:t>2021/5/27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D603056-9929-4BAD-9EC2-787341321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06BE1DD-5BD9-4F22-8ACE-44770AC54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9064-A7B2-4358-8C73-EE0783052DC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648913" y="6736311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5182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56F709-EFDF-4554-9C60-71D171470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CC54A83-B795-45A4-A0AE-49D0A282E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A66B-0FCD-4E9E-9304-F71A3B97CBD3}" type="datetimeFigureOut">
              <a:rPr lang="zh-CN" altLang="en-US" smtClean="0"/>
              <a:t>2021/5/27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1D6B481-61D0-463D-A3CC-79B5E3094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C2A18AE-12F1-4589-919F-A070249EC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9064-A7B2-4358-8C73-EE0783052D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7E6E4C3-1BA2-4EA1-ADA2-88F409B7A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A66B-0FCD-4E9E-9304-F71A3B97CBD3}" type="datetimeFigureOut">
              <a:rPr lang="zh-CN" altLang="en-US" smtClean="0"/>
              <a:t>2021/5/27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F717235-7E24-46FD-932C-43AA58FF8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F4CC386-F8AA-404F-A066-11FB36743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9064-A7B2-4358-8C73-EE0783052D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446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DC6755-6387-4CC8-BF41-6DCC08013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F09351-1286-4CD2-9B87-0F981157E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A5C1DB-0AB2-4802-80D6-A9B8391E9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049D80F-9277-47B4-8EE4-748882CB3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A66B-0FCD-4E9E-9304-F71A3B97CBD3}" type="datetimeFigureOut">
              <a:rPr lang="zh-CN" altLang="en-US" smtClean="0"/>
              <a:t>2021/5/27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C71FBD-AF20-4161-AC3B-C48EC3194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870285-1457-48FD-8E3D-EEA96619E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9064-A7B2-4358-8C73-EE0783052D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04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7525212-39E6-4EED-8DB4-1E7E8B2FF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2DBBE1F-9062-49BA-B853-32564C8E3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B9D22A-A677-4412-A2E9-C5A7DEAB97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50FFA66B-0FCD-4E9E-9304-F71A3B97CBD3}" type="datetimeFigureOut">
              <a:rPr lang="zh-CN" altLang="en-US" smtClean="0"/>
              <a:pPr/>
              <a:t>2021/5/27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C159EF-AA8A-4C89-9587-D849794574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C5A6D4-58E8-4F46-9D09-46B935C7C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FB829064-A7B2-4358-8C73-EE0783052D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084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982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pppt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等腰三角形 65">
            <a:extLst>
              <a:ext uri="{FF2B5EF4-FFF2-40B4-BE49-F238E27FC236}">
                <a16:creationId xmlns:a16="http://schemas.microsoft.com/office/drawing/2014/main" id="{F2A6ABF8-7BFC-4031-988C-B6079A952710}"/>
              </a:ext>
            </a:extLst>
          </p:cNvPr>
          <p:cNvSpPr/>
          <p:nvPr/>
        </p:nvSpPr>
        <p:spPr>
          <a:xfrm flipH="1" flipV="1">
            <a:off x="8614718" y="4140946"/>
            <a:ext cx="943015" cy="786654"/>
          </a:xfrm>
          <a:prstGeom prst="triangle">
            <a:avLst/>
          </a:prstGeom>
          <a:solidFill>
            <a:srgbClr val="FFC0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FA1843DB-165F-45C0-84D6-77269EF017FF}"/>
              </a:ext>
            </a:extLst>
          </p:cNvPr>
          <p:cNvSpPr/>
          <p:nvPr/>
        </p:nvSpPr>
        <p:spPr>
          <a:xfrm>
            <a:off x="9486774" y="495340"/>
            <a:ext cx="1653988" cy="2487706"/>
          </a:xfrm>
          <a:prstGeom prst="rect">
            <a:avLst/>
          </a:prstGeom>
          <a:solidFill>
            <a:srgbClr val="DB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3E2D93FA-4A63-4A83-B3AA-38DBD386FA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482" y="1143000"/>
            <a:ext cx="4572000" cy="4572000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498FDF31-E401-493C-89E9-3E343137310D}"/>
              </a:ext>
            </a:extLst>
          </p:cNvPr>
          <p:cNvSpPr txBox="1"/>
          <p:nvPr/>
        </p:nvSpPr>
        <p:spPr>
          <a:xfrm>
            <a:off x="-6892" y="826377"/>
            <a:ext cx="1415772" cy="531010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8000" dirty="0">
                <a:solidFill>
                  <a:schemeClr val="tx2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ABOUT US</a:t>
            </a:r>
            <a:endParaRPr lang="zh-CN" altLang="en-US" sz="8000" dirty="0">
              <a:solidFill>
                <a:schemeClr val="tx2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37769872-A592-4DE9-B1CF-CC3FF9591523}"/>
              </a:ext>
            </a:extLst>
          </p:cNvPr>
          <p:cNvSpPr/>
          <p:nvPr/>
        </p:nvSpPr>
        <p:spPr>
          <a:xfrm>
            <a:off x="5611905" y="2850776"/>
            <a:ext cx="208429" cy="3644153"/>
          </a:xfrm>
          <a:prstGeom prst="rect">
            <a:avLst/>
          </a:prstGeom>
          <a:solidFill>
            <a:srgbClr val="DB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9FCC3A80-92EB-42E4-A194-879A10B760C6}"/>
              </a:ext>
            </a:extLst>
          </p:cNvPr>
          <p:cNvCxnSpPr/>
          <p:nvPr/>
        </p:nvCxnSpPr>
        <p:spPr>
          <a:xfrm flipH="1">
            <a:off x="5591734" y="746441"/>
            <a:ext cx="228600" cy="174812"/>
          </a:xfrm>
          <a:prstGeom prst="line">
            <a:avLst/>
          </a:prstGeom>
          <a:ln w="349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69338AB1-45EF-43C3-A6B0-6C450007A2E9}"/>
              </a:ext>
            </a:extLst>
          </p:cNvPr>
          <p:cNvCxnSpPr/>
          <p:nvPr/>
        </p:nvCxnSpPr>
        <p:spPr>
          <a:xfrm flipH="1">
            <a:off x="5591734" y="921253"/>
            <a:ext cx="228600" cy="174812"/>
          </a:xfrm>
          <a:prstGeom prst="line">
            <a:avLst/>
          </a:prstGeom>
          <a:ln w="349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7E3F148A-8CBC-4387-B473-0D077B961F6C}"/>
              </a:ext>
            </a:extLst>
          </p:cNvPr>
          <p:cNvCxnSpPr/>
          <p:nvPr/>
        </p:nvCxnSpPr>
        <p:spPr>
          <a:xfrm flipH="1">
            <a:off x="5591734" y="1096065"/>
            <a:ext cx="228600" cy="174812"/>
          </a:xfrm>
          <a:prstGeom prst="line">
            <a:avLst/>
          </a:prstGeom>
          <a:ln w="349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7D0BC191-A9FF-49C9-A1C2-F628DFB84216}"/>
              </a:ext>
            </a:extLst>
          </p:cNvPr>
          <p:cNvCxnSpPr/>
          <p:nvPr/>
        </p:nvCxnSpPr>
        <p:spPr>
          <a:xfrm flipH="1">
            <a:off x="5591734" y="1270877"/>
            <a:ext cx="228600" cy="174812"/>
          </a:xfrm>
          <a:prstGeom prst="line">
            <a:avLst/>
          </a:prstGeom>
          <a:ln w="349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D5F6BFCE-A73B-41D0-A769-B7CE88A292B6}"/>
              </a:ext>
            </a:extLst>
          </p:cNvPr>
          <p:cNvCxnSpPr/>
          <p:nvPr/>
        </p:nvCxnSpPr>
        <p:spPr>
          <a:xfrm flipH="1">
            <a:off x="5591734" y="1445689"/>
            <a:ext cx="228600" cy="174812"/>
          </a:xfrm>
          <a:prstGeom prst="line">
            <a:avLst/>
          </a:prstGeom>
          <a:ln w="349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80FD1D32-56D1-49BB-BE5A-CA745CCB95D0}"/>
              </a:ext>
            </a:extLst>
          </p:cNvPr>
          <p:cNvCxnSpPr/>
          <p:nvPr/>
        </p:nvCxnSpPr>
        <p:spPr>
          <a:xfrm flipH="1">
            <a:off x="5591734" y="1620501"/>
            <a:ext cx="228600" cy="174812"/>
          </a:xfrm>
          <a:prstGeom prst="line">
            <a:avLst/>
          </a:prstGeom>
          <a:ln w="349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C6B108AF-C664-463C-A05E-330D09EDBA5A}"/>
              </a:ext>
            </a:extLst>
          </p:cNvPr>
          <p:cNvCxnSpPr>
            <a:cxnSpLocks/>
          </p:cNvCxnSpPr>
          <p:nvPr/>
        </p:nvCxnSpPr>
        <p:spPr>
          <a:xfrm flipH="1">
            <a:off x="5591734" y="1795313"/>
            <a:ext cx="228600" cy="174812"/>
          </a:xfrm>
          <a:prstGeom prst="line">
            <a:avLst/>
          </a:prstGeom>
          <a:ln w="349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D7010DBD-9661-4ECD-B9E9-CE7D58ACBEFE}"/>
              </a:ext>
            </a:extLst>
          </p:cNvPr>
          <p:cNvCxnSpPr>
            <a:cxnSpLocks/>
          </p:cNvCxnSpPr>
          <p:nvPr/>
        </p:nvCxnSpPr>
        <p:spPr>
          <a:xfrm flipH="1">
            <a:off x="5591734" y="1970125"/>
            <a:ext cx="228600" cy="174812"/>
          </a:xfrm>
          <a:prstGeom prst="line">
            <a:avLst/>
          </a:prstGeom>
          <a:ln w="349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25B6B728-1D7A-4877-A366-D51C32444A30}"/>
              </a:ext>
            </a:extLst>
          </p:cNvPr>
          <p:cNvCxnSpPr>
            <a:cxnSpLocks/>
          </p:cNvCxnSpPr>
          <p:nvPr/>
        </p:nvCxnSpPr>
        <p:spPr>
          <a:xfrm flipH="1">
            <a:off x="5591734" y="2144937"/>
            <a:ext cx="228600" cy="174812"/>
          </a:xfrm>
          <a:prstGeom prst="line">
            <a:avLst/>
          </a:prstGeom>
          <a:ln w="349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AA0BD94B-5A65-4C1C-84C7-62287FF9CA8D}"/>
              </a:ext>
            </a:extLst>
          </p:cNvPr>
          <p:cNvCxnSpPr>
            <a:cxnSpLocks/>
          </p:cNvCxnSpPr>
          <p:nvPr/>
        </p:nvCxnSpPr>
        <p:spPr>
          <a:xfrm flipH="1">
            <a:off x="5591734" y="2319749"/>
            <a:ext cx="228600" cy="174812"/>
          </a:xfrm>
          <a:prstGeom prst="line">
            <a:avLst/>
          </a:prstGeom>
          <a:ln w="349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>
            <a:extLst>
              <a:ext uri="{FF2B5EF4-FFF2-40B4-BE49-F238E27FC236}">
                <a16:creationId xmlns:a16="http://schemas.microsoft.com/office/drawing/2014/main" id="{3683E580-54F2-4C73-BDF3-D8137FC44425}"/>
              </a:ext>
            </a:extLst>
          </p:cNvPr>
          <p:cNvSpPr txBox="1"/>
          <p:nvPr/>
        </p:nvSpPr>
        <p:spPr>
          <a:xfrm>
            <a:off x="6994342" y="4512101"/>
            <a:ext cx="44775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cs typeface="+mn-ea"/>
                <a:sym typeface="+mn-lt"/>
              </a:rPr>
              <a:t>The demo title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B4555712-E1AA-4D29-9A23-E831DAA48720}"/>
              </a:ext>
            </a:extLst>
          </p:cNvPr>
          <p:cNvSpPr/>
          <p:nvPr/>
        </p:nvSpPr>
        <p:spPr>
          <a:xfrm>
            <a:off x="6967429" y="5242238"/>
            <a:ext cx="4746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dirty="0">
                <a:cs typeface="+mn-ea"/>
                <a:sym typeface="+mn-lt"/>
              </a:rPr>
              <a:t>Click here to enter the text of this section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759825D8-3AE4-4794-AEDD-C4A0FA6BAAC8}"/>
              </a:ext>
            </a:extLst>
          </p:cNvPr>
          <p:cNvSpPr/>
          <p:nvPr/>
        </p:nvSpPr>
        <p:spPr>
          <a:xfrm>
            <a:off x="11471850" y="1112585"/>
            <a:ext cx="109000" cy="2366551"/>
          </a:xfrm>
          <a:prstGeom prst="rect">
            <a:avLst/>
          </a:prstGeom>
          <a:solidFill>
            <a:srgbClr val="DB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B996E366-E354-422B-9F3D-668367C1EDA9}"/>
              </a:ext>
            </a:extLst>
          </p:cNvPr>
          <p:cNvSpPr/>
          <p:nvPr/>
        </p:nvSpPr>
        <p:spPr>
          <a:xfrm>
            <a:off x="7880466" y="2119971"/>
            <a:ext cx="36458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dirty="0">
                <a:cs typeface="+mn-ea"/>
                <a:sym typeface="+mn-lt"/>
              </a:rPr>
              <a:t>Pour away the </a:t>
            </a:r>
          </a:p>
          <a:p>
            <a:pPr algn="r"/>
            <a:r>
              <a:rPr lang="en-US" altLang="zh-CN" dirty="0">
                <a:cs typeface="+mn-ea"/>
                <a:sym typeface="+mn-lt"/>
              </a:rPr>
              <a:t>ocean and sweep up the wood; </a:t>
            </a:r>
          </a:p>
          <a:p>
            <a:pPr algn="r"/>
            <a:r>
              <a:rPr lang="en-US" altLang="zh-CN" dirty="0">
                <a:cs typeface="+mn-ea"/>
                <a:sym typeface="+mn-lt"/>
              </a:rPr>
              <a:t>For nothing now can </a:t>
            </a:r>
          </a:p>
          <a:p>
            <a:pPr algn="r"/>
            <a:r>
              <a:rPr lang="en-US" altLang="zh-CN" dirty="0">
                <a:cs typeface="+mn-ea"/>
                <a:sym typeface="+mn-lt"/>
              </a:rPr>
              <a:t>ever come to any good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9BDE6F3B-3655-4A10-B6DC-904A565D82DF}"/>
              </a:ext>
            </a:extLst>
          </p:cNvPr>
          <p:cNvSpPr txBox="1"/>
          <p:nvPr/>
        </p:nvSpPr>
        <p:spPr>
          <a:xfrm>
            <a:off x="8159001" y="1358414"/>
            <a:ext cx="22046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SHEJI</a:t>
            </a:r>
            <a:endParaRPr lang="zh-CN" altLang="en-US" sz="60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Rounded Rectangle 7">
            <a:extLst>
              <a:ext uri="{FF2B5EF4-FFF2-40B4-BE49-F238E27FC236}">
                <a16:creationId xmlns:a16="http://schemas.microsoft.com/office/drawing/2014/main" id="{AD146468-B9C0-4E9B-BA46-29BDCC153393}"/>
              </a:ext>
            </a:extLst>
          </p:cNvPr>
          <p:cNvSpPr/>
          <p:nvPr/>
        </p:nvSpPr>
        <p:spPr>
          <a:xfrm>
            <a:off x="1086678" y="37928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b="1" dirty="0">
                <a:solidFill>
                  <a:schemeClr val="bg1">
                    <a:lumMod val="95000"/>
                  </a:schemeClr>
                </a:solidFill>
              </a:rPr>
              <a:t>LOGO</a:t>
            </a:r>
            <a:endParaRPr lang="ko-KR" altLang="en-US" sz="27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TextBox 3">
            <a:hlinkClick r:id="rId3"/>
            <a:extLst>
              <a:ext uri="{FF2B5EF4-FFF2-40B4-BE49-F238E27FC236}">
                <a16:creationId xmlns:a16="http://schemas.microsoft.com/office/drawing/2014/main" id="{FFDCA35F-72F7-49B9-8C29-3CAF547D3F98}"/>
              </a:ext>
            </a:extLst>
          </p:cNvPr>
          <p:cNvSpPr txBox="1"/>
          <p:nvPr/>
        </p:nvSpPr>
        <p:spPr>
          <a:xfrm>
            <a:off x="6411237" y="6442567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0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hyp="http://schemas.microsoft.com/office/drawing/2018/hyperlinkcolor"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5" grpId="0" animBg="1"/>
      <p:bldP spid="35" grpId="0"/>
      <p:bldP spid="36" grpId="0" animBg="1"/>
      <p:bldP spid="50" grpId="0"/>
      <p:bldP spid="53" grpId="0"/>
      <p:bldP spid="61" grpId="0" animBg="1"/>
      <p:bldP spid="62" grpId="0"/>
      <p:bldP spid="6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C51A642E-72A0-4DAF-B55D-22D39089D088}"/>
              </a:ext>
            </a:extLst>
          </p:cNvPr>
          <p:cNvSpPr/>
          <p:nvPr/>
        </p:nvSpPr>
        <p:spPr>
          <a:xfrm>
            <a:off x="6827522" y="0"/>
            <a:ext cx="2199677" cy="3644153"/>
          </a:xfrm>
          <a:prstGeom prst="rect">
            <a:avLst/>
          </a:prstGeom>
          <a:solidFill>
            <a:srgbClr val="3CA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AD82762-19DC-4D71-89FE-4E4E4D1201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325" y="0"/>
            <a:ext cx="4548310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6EE9E5F-6EC8-46A1-B26F-4B3F772FA618}"/>
              </a:ext>
            </a:extLst>
          </p:cNvPr>
          <p:cNvSpPr/>
          <p:nvPr/>
        </p:nvSpPr>
        <p:spPr>
          <a:xfrm>
            <a:off x="740372" y="2837371"/>
            <a:ext cx="104215" cy="36441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36858979-A2F9-4ADD-8905-231F8C151232}"/>
              </a:ext>
            </a:extLst>
          </p:cNvPr>
          <p:cNvCxnSpPr>
            <a:cxnSpLocks/>
          </p:cNvCxnSpPr>
          <p:nvPr/>
        </p:nvCxnSpPr>
        <p:spPr>
          <a:xfrm flipH="1">
            <a:off x="740372" y="746059"/>
            <a:ext cx="124386" cy="17481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D090488C-90BF-4E9F-A021-7348FE9B2E29}"/>
              </a:ext>
            </a:extLst>
          </p:cNvPr>
          <p:cNvCxnSpPr>
            <a:cxnSpLocks/>
          </p:cNvCxnSpPr>
          <p:nvPr/>
        </p:nvCxnSpPr>
        <p:spPr>
          <a:xfrm flipH="1">
            <a:off x="740372" y="920871"/>
            <a:ext cx="124386" cy="17481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8F46AB82-619C-4A3E-9719-8D9A583CA4E9}"/>
              </a:ext>
            </a:extLst>
          </p:cNvPr>
          <p:cNvCxnSpPr>
            <a:cxnSpLocks/>
          </p:cNvCxnSpPr>
          <p:nvPr/>
        </p:nvCxnSpPr>
        <p:spPr>
          <a:xfrm flipH="1">
            <a:off x="740372" y="1095683"/>
            <a:ext cx="124386" cy="17481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C7A47727-6E01-4A0D-813E-8A38F064C955}"/>
              </a:ext>
            </a:extLst>
          </p:cNvPr>
          <p:cNvCxnSpPr>
            <a:cxnSpLocks/>
          </p:cNvCxnSpPr>
          <p:nvPr/>
        </p:nvCxnSpPr>
        <p:spPr>
          <a:xfrm flipH="1">
            <a:off x="740372" y="1270495"/>
            <a:ext cx="124386" cy="17481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2B4794A5-AED4-43CE-81D9-78D311FCED79}"/>
              </a:ext>
            </a:extLst>
          </p:cNvPr>
          <p:cNvCxnSpPr>
            <a:cxnSpLocks/>
          </p:cNvCxnSpPr>
          <p:nvPr/>
        </p:nvCxnSpPr>
        <p:spPr>
          <a:xfrm flipH="1">
            <a:off x="740372" y="1445307"/>
            <a:ext cx="124386" cy="17481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09453796-1EFC-43D2-B3B1-E747E0033C3A}"/>
              </a:ext>
            </a:extLst>
          </p:cNvPr>
          <p:cNvCxnSpPr>
            <a:cxnSpLocks/>
          </p:cNvCxnSpPr>
          <p:nvPr/>
        </p:nvCxnSpPr>
        <p:spPr>
          <a:xfrm flipH="1">
            <a:off x="740372" y="1620119"/>
            <a:ext cx="124386" cy="17481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F2D20FA3-16DF-4CD6-BFF1-1BEDBB26357F}"/>
              </a:ext>
            </a:extLst>
          </p:cNvPr>
          <p:cNvCxnSpPr>
            <a:cxnSpLocks/>
          </p:cNvCxnSpPr>
          <p:nvPr/>
        </p:nvCxnSpPr>
        <p:spPr>
          <a:xfrm flipH="1">
            <a:off x="740372" y="1794931"/>
            <a:ext cx="124386" cy="17481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22B9E7CE-FBA5-42A6-B9B4-4F98A6EE28E7}"/>
              </a:ext>
            </a:extLst>
          </p:cNvPr>
          <p:cNvCxnSpPr>
            <a:cxnSpLocks/>
          </p:cNvCxnSpPr>
          <p:nvPr/>
        </p:nvCxnSpPr>
        <p:spPr>
          <a:xfrm flipH="1">
            <a:off x="740372" y="1969743"/>
            <a:ext cx="124386" cy="17481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EEB965E0-D438-4F3C-8936-7C922116CD48}"/>
              </a:ext>
            </a:extLst>
          </p:cNvPr>
          <p:cNvCxnSpPr>
            <a:cxnSpLocks/>
          </p:cNvCxnSpPr>
          <p:nvPr/>
        </p:nvCxnSpPr>
        <p:spPr>
          <a:xfrm flipH="1">
            <a:off x="740372" y="2144555"/>
            <a:ext cx="124386" cy="17481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AE65F772-EC48-4E9E-A83F-21B833663A3B}"/>
              </a:ext>
            </a:extLst>
          </p:cNvPr>
          <p:cNvCxnSpPr>
            <a:cxnSpLocks/>
          </p:cNvCxnSpPr>
          <p:nvPr/>
        </p:nvCxnSpPr>
        <p:spPr>
          <a:xfrm flipH="1">
            <a:off x="740372" y="2319367"/>
            <a:ext cx="124386" cy="17481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A5DF909C-74ED-4764-8170-688ED8BB97FF}"/>
              </a:ext>
            </a:extLst>
          </p:cNvPr>
          <p:cNvSpPr/>
          <p:nvPr/>
        </p:nvSpPr>
        <p:spPr>
          <a:xfrm flipH="1">
            <a:off x="6341072" y="451128"/>
            <a:ext cx="45719" cy="59557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4BB27DED-902A-458D-A885-6662EF7E867D}"/>
              </a:ext>
            </a:extLst>
          </p:cNvPr>
          <p:cNvSpPr/>
          <p:nvPr/>
        </p:nvSpPr>
        <p:spPr>
          <a:xfrm>
            <a:off x="6954316" y="1102771"/>
            <a:ext cx="1924525" cy="1924525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弧形 20">
            <a:extLst>
              <a:ext uri="{FF2B5EF4-FFF2-40B4-BE49-F238E27FC236}">
                <a16:creationId xmlns:a16="http://schemas.microsoft.com/office/drawing/2014/main" id="{377D60CA-0298-44D5-A248-44B0517405D3}"/>
              </a:ext>
            </a:extLst>
          </p:cNvPr>
          <p:cNvSpPr/>
          <p:nvPr/>
        </p:nvSpPr>
        <p:spPr>
          <a:xfrm>
            <a:off x="6954315" y="1102771"/>
            <a:ext cx="1924525" cy="1924525"/>
          </a:xfrm>
          <a:prstGeom prst="arc">
            <a:avLst>
              <a:gd name="adj1" fmla="val 16200000"/>
              <a:gd name="adj2" fmla="val 8101359"/>
            </a:avLst>
          </a:prstGeom>
          <a:ln w="73025">
            <a:solidFill>
              <a:srgbClr val="F7F7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F92BC9E-DC79-4DA8-ABE9-CF3B6345F561}"/>
              </a:ext>
            </a:extLst>
          </p:cNvPr>
          <p:cNvSpPr txBox="1"/>
          <p:nvPr/>
        </p:nvSpPr>
        <p:spPr>
          <a:xfrm>
            <a:off x="7401051" y="1779874"/>
            <a:ext cx="1031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60%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2FADB15-1B95-46B5-8A4C-FCB54ACC272B}"/>
              </a:ext>
            </a:extLst>
          </p:cNvPr>
          <p:cNvSpPr/>
          <p:nvPr/>
        </p:nvSpPr>
        <p:spPr>
          <a:xfrm>
            <a:off x="6698206" y="4271752"/>
            <a:ext cx="37175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My working </a:t>
            </a:r>
          </a:p>
          <a:p>
            <a:r>
              <a:rPr lang="en-US" altLang="zh-CN" dirty="0">
                <a:cs typeface="+mn-ea"/>
                <a:sym typeface="+mn-lt"/>
              </a:rPr>
              <a:t>week and my Sunday rest, </a:t>
            </a:r>
          </a:p>
          <a:p>
            <a:r>
              <a:rPr lang="en-US" altLang="zh-CN" dirty="0">
                <a:cs typeface="+mn-ea"/>
                <a:sym typeface="+mn-lt"/>
              </a:rPr>
              <a:t>My noon, my midnight, my talk, my song;</a:t>
            </a:r>
          </a:p>
          <a:p>
            <a:r>
              <a:rPr lang="en-US" altLang="zh-CN" dirty="0">
                <a:cs typeface="+mn-ea"/>
                <a:sym typeface="+mn-lt"/>
              </a:rPr>
              <a:t>I thought that love would last forever; </a:t>
            </a:r>
          </a:p>
          <a:p>
            <a:r>
              <a:rPr lang="en-US" altLang="zh-CN" dirty="0">
                <a:cs typeface="+mn-ea"/>
                <a:sym typeface="+mn-lt"/>
              </a:rPr>
              <a:t>I was wrong. 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2BAB93D-1022-4B07-B7C8-4CB095FE717B}"/>
              </a:ext>
            </a:extLst>
          </p:cNvPr>
          <p:cNvSpPr txBox="1"/>
          <p:nvPr/>
        </p:nvSpPr>
        <p:spPr>
          <a:xfrm>
            <a:off x="5389264" y="451128"/>
            <a:ext cx="923330" cy="40474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1600" dirty="0">
                <a:solidFill>
                  <a:srgbClr val="6EC7E6"/>
                </a:solidFill>
                <a:cs typeface="+mn-ea"/>
                <a:sym typeface="+mn-lt"/>
              </a:rPr>
              <a:t>Click here to input the</a:t>
            </a:r>
          </a:p>
          <a:p>
            <a:r>
              <a:rPr lang="en-US" altLang="zh-CN" sz="1600" dirty="0">
                <a:solidFill>
                  <a:srgbClr val="6EC7E6"/>
                </a:solidFill>
                <a:cs typeface="+mn-ea"/>
                <a:sym typeface="+mn-lt"/>
              </a:rPr>
              <a:t>replacement text and suggest replacing </a:t>
            </a:r>
          </a:p>
          <a:p>
            <a:r>
              <a:rPr lang="en-US" altLang="zh-CN" sz="1600" dirty="0">
                <a:solidFill>
                  <a:srgbClr val="6EC7E6"/>
                </a:solidFill>
                <a:cs typeface="+mn-ea"/>
                <a:sym typeface="+mn-lt"/>
              </a:rPr>
              <a:t>it with this speech</a:t>
            </a:r>
            <a:endParaRPr lang="zh-CN" altLang="en-US" sz="1600" dirty="0">
              <a:solidFill>
                <a:srgbClr val="6EC7E6"/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2B34B0C-7D23-4EE0-9594-EE674EF9CB8A}"/>
              </a:ext>
            </a:extLst>
          </p:cNvPr>
          <p:cNvSpPr txBox="1"/>
          <p:nvPr/>
        </p:nvSpPr>
        <p:spPr>
          <a:xfrm>
            <a:off x="71557" y="846021"/>
            <a:ext cx="615553" cy="56757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r"/>
            <a:r>
              <a:rPr lang="en-US" altLang="zh-CN" sz="1400" dirty="0">
                <a:solidFill>
                  <a:srgbClr val="6EC7E6"/>
                </a:solidFill>
                <a:cs typeface="+mn-ea"/>
                <a:sym typeface="+mn-lt"/>
              </a:rPr>
              <a:t>Click here to input the</a:t>
            </a:r>
          </a:p>
          <a:p>
            <a:pPr algn="r"/>
            <a:r>
              <a:rPr lang="en-US" altLang="zh-CN" sz="1400" dirty="0">
                <a:solidFill>
                  <a:srgbClr val="6EC7E6"/>
                </a:solidFill>
                <a:cs typeface="+mn-ea"/>
                <a:sym typeface="+mn-lt"/>
              </a:rPr>
              <a:t>replacement text and suggest replacing it with this speech</a:t>
            </a:r>
            <a:endParaRPr lang="zh-CN" altLang="en-US" sz="1400" dirty="0">
              <a:solidFill>
                <a:srgbClr val="6EC7E6"/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8A9B552-9133-4101-8496-F92E86309E7F}"/>
              </a:ext>
            </a:extLst>
          </p:cNvPr>
          <p:cNvSpPr/>
          <p:nvPr/>
        </p:nvSpPr>
        <p:spPr>
          <a:xfrm>
            <a:off x="8629542" y="1445307"/>
            <a:ext cx="33735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dirty="0">
                <a:solidFill>
                  <a:srgbClr val="6EC7E6"/>
                </a:solidFill>
                <a:cs typeface="+mn-ea"/>
                <a:sym typeface="+mn-lt"/>
              </a:rPr>
              <a:t>My working week and </a:t>
            </a:r>
          </a:p>
          <a:p>
            <a:pPr algn="r"/>
            <a:r>
              <a:rPr lang="en-US" altLang="zh-CN" dirty="0">
                <a:solidFill>
                  <a:srgbClr val="6EC7E6"/>
                </a:solidFill>
                <a:cs typeface="+mn-ea"/>
                <a:sym typeface="+mn-lt"/>
              </a:rPr>
              <a:t>my Sunday rest, My noon </a:t>
            </a:r>
          </a:p>
          <a:p>
            <a:pPr algn="r"/>
            <a:r>
              <a:rPr lang="en-US" altLang="zh-CN" dirty="0">
                <a:solidFill>
                  <a:srgbClr val="6EC7E6"/>
                </a:solidFill>
                <a:cs typeface="+mn-ea"/>
                <a:sym typeface="+mn-lt"/>
              </a:rPr>
              <a:t>my midnight, </a:t>
            </a:r>
          </a:p>
          <a:p>
            <a:pPr algn="r"/>
            <a:r>
              <a:rPr lang="en-US" altLang="zh-CN" dirty="0">
                <a:solidFill>
                  <a:srgbClr val="6EC7E6"/>
                </a:solidFill>
                <a:cs typeface="+mn-ea"/>
                <a:sym typeface="+mn-lt"/>
              </a:rPr>
              <a:t>my talk my song</a:t>
            </a:r>
          </a:p>
          <a:p>
            <a:pPr algn="r"/>
            <a:endParaRPr lang="en-US" altLang="zh-CN" dirty="0">
              <a:solidFill>
                <a:srgbClr val="6EC7E6"/>
              </a:solidFill>
              <a:cs typeface="+mn-ea"/>
              <a:sym typeface="+mn-lt"/>
            </a:endParaRPr>
          </a:p>
        </p:txBody>
      </p:sp>
      <p:sp>
        <p:nvSpPr>
          <p:cNvPr id="17" name="矩形: 剪去顶角 16">
            <a:extLst>
              <a:ext uri="{FF2B5EF4-FFF2-40B4-BE49-F238E27FC236}">
                <a16:creationId xmlns:a16="http://schemas.microsoft.com/office/drawing/2014/main" id="{3866B1A6-9A9F-4C05-B629-BCD995091F97}"/>
              </a:ext>
            </a:extLst>
          </p:cNvPr>
          <p:cNvSpPr/>
          <p:nvPr/>
        </p:nvSpPr>
        <p:spPr>
          <a:xfrm>
            <a:off x="10152014" y="4701421"/>
            <a:ext cx="4079972" cy="2156579"/>
          </a:xfrm>
          <a:prstGeom prst="snip2SameRect">
            <a:avLst>
              <a:gd name="adj1" fmla="val 50000"/>
              <a:gd name="adj2" fmla="val 0"/>
            </a:avLst>
          </a:prstGeom>
          <a:pattFill prst="ltDnDiag">
            <a:fgClr>
              <a:srgbClr val="6EC7E6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8D8D2DC-EDC1-4715-9D35-5516AB469BB2}"/>
              </a:ext>
            </a:extLst>
          </p:cNvPr>
          <p:cNvSpPr/>
          <p:nvPr/>
        </p:nvSpPr>
        <p:spPr>
          <a:xfrm flipH="1">
            <a:off x="12107961" y="451128"/>
            <a:ext cx="45719" cy="3193025"/>
          </a:xfrm>
          <a:prstGeom prst="rect">
            <a:avLst/>
          </a:prstGeom>
          <a:solidFill>
            <a:srgbClr val="6EC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流程图: 磁盘 24">
            <a:extLst>
              <a:ext uri="{FF2B5EF4-FFF2-40B4-BE49-F238E27FC236}">
                <a16:creationId xmlns:a16="http://schemas.microsoft.com/office/drawing/2014/main" id="{9BE4C08F-A85C-4330-9ADD-50DBCB9DC299}"/>
              </a:ext>
            </a:extLst>
          </p:cNvPr>
          <p:cNvSpPr/>
          <p:nvPr/>
        </p:nvSpPr>
        <p:spPr>
          <a:xfrm>
            <a:off x="11578501" y="1028797"/>
            <a:ext cx="346167" cy="306989"/>
          </a:xfrm>
          <a:prstGeom prst="flowChartMagneticDisk">
            <a:avLst/>
          </a:prstGeom>
          <a:noFill/>
          <a:ln>
            <a:solidFill>
              <a:srgbClr val="6EC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FE9CA773-5A18-4828-B4A7-343DA7AEF52E}"/>
              </a:ext>
            </a:extLst>
          </p:cNvPr>
          <p:cNvSpPr/>
          <p:nvPr/>
        </p:nvSpPr>
        <p:spPr>
          <a:xfrm>
            <a:off x="9078061" y="2876468"/>
            <a:ext cx="3180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DCE5F4"/>
                </a:solidFill>
                <a:cs typeface="+mn-ea"/>
                <a:sym typeface="+mn-lt"/>
              </a:rPr>
              <a:t>I thought that love forever </a:t>
            </a:r>
          </a:p>
        </p:txBody>
      </p:sp>
    </p:spTree>
    <p:extLst>
      <p:ext uri="{BB962C8B-B14F-4D97-AF65-F5344CB8AC3E}">
        <p14:creationId xmlns:p14="http://schemas.microsoft.com/office/powerpoint/2010/main" val="355237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 animBg="1"/>
      <p:bldP spid="15" grpId="0" animBg="1"/>
      <p:bldP spid="20" grpId="0" animBg="1"/>
      <p:bldP spid="21" grpId="0" animBg="1"/>
      <p:bldP spid="2" grpId="0"/>
      <p:bldP spid="18" grpId="0"/>
      <p:bldP spid="22" grpId="0"/>
      <p:bldP spid="23" grpId="0"/>
      <p:bldP spid="16" grpId="0"/>
      <p:bldP spid="17" grpId="0" animBg="1"/>
      <p:bldP spid="24" grpId="0" animBg="1"/>
      <p:bldP spid="25" grpId="0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41B2ED6-1E9A-4BE7-ABF1-3E1E67A1E200}"/>
              </a:ext>
            </a:extLst>
          </p:cNvPr>
          <p:cNvSpPr/>
          <p:nvPr/>
        </p:nvSpPr>
        <p:spPr>
          <a:xfrm>
            <a:off x="-22860" y="1275703"/>
            <a:ext cx="12214860" cy="4306592"/>
          </a:xfrm>
          <a:prstGeom prst="rect">
            <a:avLst/>
          </a:prstGeom>
          <a:solidFill>
            <a:srgbClr val="EBF1F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立方体 4">
            <a:extLst>
              <a:ext uri="{FF2B5EF4-FFF2-40B4-BE49-F238E27FC236}">
                <a16:creationId xmlns:a16="http://schemas.microsoft.com/office/drawing/2014/main" id="{2F3DEE85-5AD7-4D49-A81E-7C1E8E9A840C}"/>
              </a:ext>
            </a:extLst>
          </p:cNvPr>
          <p:cNvSpPr/>
          <p:nvPr/>
        </p:nvSpPr>
        <p:spPr>
          <a:xfrm>
            <a:off x="798285" y="2521856"/>
            <a:ext cx="3048000" cy="1814286"/>
          </a:xfrm>
          <a:prstGeom prst="cube">
            <a:avLst>
              <a:gd name="adj" fmla="val 63400"/>
            </a:avLst>
          </a:prstGeom>
          <a:noFill/>
          <a:ln w="41275">
            <a:solidFill>
              <a:srgbClr val="DCE5F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DB71C53-1807-4932-8084-077AD326F0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974" y="1275704"/>
            <a:ext cx="6459888" cy="4306592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6A84BAC-1F0C-4EDA-95F0-3B73D89C29CD}"/>
              </a:ext>
            </a:extLst>
          </p:cNvPr>
          <p:cNvSpPr/>
          <p:nvPr/>
        </p:nvSpPr>
        <p:spPr>
          <a:xfrm>
            <a:off x="390313" y="1859338"/>
            <a:ext cx="432525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Put crepe bows round the </a:t>
            </a:r>
          </a:p>
          <a:p>
            <a:endParaRPr lang="en-US" altLang="zh-CN" dirty="0">
              <a:cs typeface="+mn-ea"/>
              <a:sym typeface="+mn-lt"/>
            </a:endParaRPr>
          </a:p>
          <a:p>
            <a:r>
              <a:rPr lang="en-US" altLang="zh-CN" dirty="0">
                <a:cs typeface="+mn-ea"/>
                <a:sym typeface="+mn-lt"/>
              </a:rPr>
              <a:t>white necks of public doves, </a:t>
            </a:r>
          </a:p>
          <a:p>
            <a:endParaRPr lang="en-US" altLang="zh-CN" dirty="0">
              <a:cs typeface="+mn-ea"/>
              <a:sym typeface="+mn-lt"/>
            </a:endParaRPr>
          </a:p>
          <a:p>
            <a:r>
              <a:rPr lang="en-US" altLang="zh-CN" dirty="0">
                <a:cs typeface="+mn-ea"/>
                <a:sym typeface="+mn-lt"/>
              </a:rPr>
              <a:t>Let the traffic </a:t>
            </a:r>
          </a:p>
          <a:p>
            <a:endParaRPr lang="en-US" altLang="zh-CN" dirty="0">
              <a:cs typeface="+mn-ea"/>
              <a:sym typeface="+mn-lt"/>
            </a:endParaRPr>
          </a:p>
          <a:p>
            <a:r>
              <a:rPr lang="en-US" altLang="zh-CN" dirty="0">
                <a:cs typeface="+mn-ea"/>
                <a:sym typeface="+mn-lt"/>
              </a:rPr>
              <a:t>policemen wear black cotton gloves. </a:t>
            </a:r>
          </a:p>
          <a:p>
            <a:endParaRPr lang="en-US" altLang="zh-CN" dirty="0">
              <a:cs typeface="+mn-ea"/>
              <a:sym typeface="+mn-lt"/>
            </a:endParaRPr>
          </a:p>
          <a:p>
            <a:r>
              <a:rPr lang="en-US" altLang="zh-CN" dirty="0">
                <a:cs typeface="+mn-ea"/>
                <a:sym typeface="+mn-lt"/>
              </a:rPr>
              <a:t>He was my North, </a:t>
            </a:r>
          </a:p>
          <a:p>
            <a:endParaRPr lang="en-US" altLang="zh-CN" dirty="0">
              <a:cs typeface="+mn-ea"/>
              <a:sym typeface="+mn-lt"/>
            </a:endParaRPr>
          </a:p>
          <a:p>
            <a:r>
              <a:rPr lang="en-US" altLang="zh-CN" dirty="0">
                <a:cs typeface="+mn-ea"/>
                <a:sym typeface="+mn-lt"/>
              </a:rPr>
              <a:t>my South, my East and West. 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7F3F192-EE9D-4274-8693-FC8D5CDCBB09}"/>
              </a:ext>
            </a:extLst>
          </p:cNvPr>
          <p:cNvSpPr/>
          <p:nvPr/>
        </p:nvSpPr>
        <p:spPr>
          <a:xfrm flipH="1">
            <a:off x="-22860" y="1859339"/>
            <a:ext cx="45719" cy="31393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1CC9E0D-6717-4DE3-AA47-3BF741261132}"/>
              </a:ext>
            </a:extLst>
          </p:cNvPr>
          <p:cNvSpPr/>
          <p:nvPr/>
        </p:nvSpPr>
        <p:spPr>
          <a:xfrm>
            <a:off x="264946" y="5849023"/>
            <a:ext cx="100584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AFB4B9"/>
                </a:solidFill>
                <a:cs typeface="+mn-ea"/>
                <a:sym typeface="+mn-lt"/>
              </a:rPr>
              <a:t>My working week and my Sunday rest, My noon, my midnight, my talk, my song;</a:t>
            </a:r>
          </a:p>
          <a:p>
            <a:r>
              <a:rPr lang="en-US" altLang="zh-CN" sz="2000" dirty="0">
                <a:solidFill>
                  <a:srgbClr val="AFB4B9"/>
                </a:solidFill>
                <a:cs typeface="+mn-ea"/>
                <a:sym typeface="+mn-lt"/>
              </a:rPr>
              <a:t>I thought that love would last forever; I was wrong. 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C8BB521-7C10-44BE-AE65-6FFEAAF53581}"/>
              </a:ext>
            </a:extLst>
          </p:cNvPr>
          <p:cNvSpPr/>
          <p:nvPr/>
        </p:nvSpPr>
        <p:spPr>
          <a:xfrm flipH="1">
            <a:off x="362856" y="6835140"/>
            <a:ext cx="473692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6B832DD-5C94-476A-8AFC-8DDE302D0AE3}"/>
              </a:ext>
            </a:extLst>
          </p:cNvPr>
          <p:cNvSpPr/>
          <p:nvPr/>
        </p:nvSpPr>
        <p:spPr>
          <a:xfrm flipH="1">
            <a:off x="6516914" y="963258"/>
            <a:ext cx="5675086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E69DC57-1934-436C-AF23-2E93FB968C2C}"/>
              </a:ext>
            </a:extLst>
          </p:cNvPr>
          <p:cNvSpPr/>
          <p:nvPr/>
        </p:nvSpPr>
        <p:spPr>
          <a:xfrm flipH="1" flipV="1">
            <a:off x="6190465" y="820101"/>
            <a:ext cx="326449" cy="32224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A1BB26D-2C6A-4421-B3C5-628091F9D5D7}"/>
              </a:ext>
            </a:extLst>
          </p:cNvPr>
          <p:cNvSpPr txBox="1"/>
          <p:nvPr/>
        </p:nvSpPr>
        <p:spPr>
          <a:xfrm>
            <a:off x="6843363" y="150224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It's a little cool</a:t>
            </a:r>
          </a:p>
        </p:txBody>
      </p:sp>
    </p:spTree>
    <p:extLst>
      <p:ext uri="{BB962C8B-B14F-4D97-AF65-F5344CB8AC3E}">
        <p14:creationId xmlns:p14="http://schemas.microsoft.com/office/powerpoint/2010/main" val="310717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/>
      <p:bldP spid="7" grpId="0"/>
      <p:bldP spid="10" grpId="0" animBg="1"/>
      <p:bldP spid="11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EB0DC1E-26D2-45BD-92C8-52DFDEB6C71A}"/>
              </a:ext>
            </a:extLst>
          </p:cNvPr>
          <p:cNvSpPr/>
          <p:nvPr/>
        </p:nvSpPr>
        <p:spPr>
          <a:xfrm flipV="1">
            <a:off x="0" y="276921"/>
            <a:ext cx="12192000" cy="6304147"/>
          </a:xfrm>
          <a:prstGeom prst="rect">
            <a:avLst/>
          </a:prstGeom>
          <a:solidFill>
            <a:srgbClr val="C5D6DE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等腰三角形 16">
            <a:extLst>
              <a:ext uri="{FF2B5EF4-FFF2-40B4-BE49-F238E27FC236}">
                <a16:creationId xmlns:a16="http://schemas.microsoft.com/office/drawing/2014/main" id="{3B365980-9CF5-4521-A698-8FC67F232E7D}"/>
              </a:ext>
            </a:extLst>
          </p:cNvPr>
          <p:cNvSpPr/>
          <p:nvPr/>
        </p:nvSpPr>
        <p:spPr>
          <a:xfrm flipV="1">
            <a:off x="7495174" y="1638556"/>
            <a:ext cx="1264746" cy="1015662"/>
          </a:xfrm>
          <a:prstGeom prst="triangle">
            <a:avLst/>
          </a:prstGeom>
          <a:noFill/>
          <a:ln w="41275">
            <a:solidFill>
              <a:srgbClr val="C5D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6121F8B-422A-4F34-800B-A70DD4998B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8652" y="460825"/>
            <a:ext cx="3937056" cy="593634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633DDAD-6BED-4DA0-A8B0-80AEE6ED44D2}"/>
              </a:ext>
            </a:extLst>
          </p:cNvPr>
          <p:cNvSpPr txBox="1"/>
          <p:nvPr/>
        </p:nvSpPr>
        <p:spPr>
          <a:xfrm>
            <a:off x="122535" y="1877608"/>
            <a:ext cx="923330" cy="31027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BCD1DB"/>
                </a:solidFill>
                <a:cs typeface="+mn-ea"/>
                <a:sym typeface="+mn-lt"/>
              </a:rPr>
              <a:t>This is the subject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CFF6A4B-197E-4B7E-8AE2-2A68A7676B72}"/>
              </a:ext>
            </a:extLst>
          </p:cNvPr>
          <p:cNvSpPr/>
          <p:nvPr/>
        </p:nvSpPr>
        <p:spPr>
          <a:xfrm>
            <a:off x="-14932" y="1719418"/>
            <a:ext cx="101599" cy="3419155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A2112231-CC1B-445D-9C97-D8CD8FDDD79D}"/>
              </a:ext>
            </a:extLst>
          </p:cNvPr>
          <p:cNvSpPr/>
          <p:nvPr/>
        </p:nvSpPr>
        <p:spPr>
          <a:xfrm>
            <a:off x="10064137" y="6039030"/>
            <a:ext cx="159656" cy="159656"/>
          </a:xfrm>
          <a:prstGeom prst="ellipse">
            <a:avLst/>
          </a:prstGeom>
          <a:solidFill>
            <a:srgbClr val="CED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17C74EC2-F038-4DF2-A1C8-5EB385F0AAA1}"/>
              </a:ext>
            </a:extLst>
          </p:cNvPr>
          <p:cNvSpPr/>
          <p:nvPr/>
        </p:nvSpPr>
        <p:spPr>
          <a:xfrm>
            <a:off x="10688251" y="6039030"/>
            <a:ext cx="159656" cy="159656"/>
          </a:xfrm>
          <a:prstGeom prst="ellipse">
            <a:avLst/>
          </a:prstGeom>
          <a:solidFill>
            <a:srgbClr val="CED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9B88FF3E-E998-4E8D-B383-6275F0C698CA}"/>
              </a:ext>
            </a:extLst>
          </p:cNvPr>
          <p:cNvSpPr/>
          <p:nvPr/>
        </p:nvSpPr>
        <p:spPr>
          <a:xfrm>
            <a:off x="11312365" y="6039030"/>
            <a:ext cx="159656" cy="159656"/>
          </a:xfrm>
          <a:prstGeom prst="ellipse">
            <a:avLst/>
          </a:prstGeom>
          <a:solidFill>
            <a:srgbClr val="CED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7F6E0963-386E-4DB1-A0E9-96C6143834D4}"/>
              </a:ext>
            </a:extLst>
          </p:cNvPr>
          <p:cNvSpPr/>
          <p:nvPr/>
        </p:nvSpPr>
        <p:spPr>
          <a:xfrm>
            <a:off x="8155511" y="6039030"/>
            <a:ext cx="159656" cy="159656"/>
          </a:xfrm>
          <a:prstGeom prst="ellipse">
            <a:avLst/>
          </a:prstGeom>
          <a:solidFill>
            <a:srgbClr val="CED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32F56202-DCB5-4D37-8746-F5114A4C5F03}"/>
              </a:ext>
            </a:extLst>
          </p:cNvPr>
          <p:cNvSpPr/>
          <p:nvPr/>
        </p:nvSpPr>
        <p:spPr>
          <a:xfrm>
            <a:off x="8779625" y="6039030"/>
            <a:ext cx="159656" cy="159656"/>
          </a:xfrm>
          <a:prstGeom prst="ellipse">
            <a:avLst/>
          </a:prstGeom>
          <a:solidFill>
            <a:srgbClr val="CED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5B304DA-25CA-4943-9628-23884FF401A9}"/>
              </a:ext>
            </a:extLst>
          </p:cNvPr>
          <p:cNvSpPr/>
          <p:nvPr/>
        </p:nvSpPr>
        <p:spPr>
          <a:xfrm>
            <a:off x="9403739" y="6039030"/>
            <a:ext cx="159656" cy="159656"/>
          </a:xfrm>
          <a:prstGeom prst="ellipse">
            <a:avLst/>
          </a:prstGeom>
          <a:solidFill>
            <a:srgbClr val="CED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BDD9228-20B1-4D5D-BD8E-23FAD37C0896}"/>
              </a:ext>
            </a:extLst>
          </p:cNvPr>
          <p:cNvSpPr/>
          <p:nvPr/>
        </p:nvSpPr>
        <p:spPr>
          <a:xfrm flipV="1">
            <a:off x="7135463" y="5031515"/>
            <a:ext cx="4536552" cy="45719"/>
          </a:xfrm>
          <a:prstGeom prst="rect">
            <a:avLst/>
          </a:prstGeom>
          <a:solidFill>
            <a:srgbClr val="CED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444A01F-75B4-45CA-8E27-B103D6E761BD}"/>
              </a:ext>
            </a:extLst>
          </p:cNvPr>
          <p:cNvSpPr/>
          <p:nvPr/>
        </p:nvSpPr>
        <p:spPr>
          <a:xfrm flipV="1">
            <a:off x="10143965" y="818659"/>
            <a:ext cx="1264746" cy="1801517"/>
          </a:xfrm>
          <a:prstGeom prst="rect">
            <a:avLst/>
          </a:prstGeom>
          <a:solidFill>
            <a:srgbClr val="CED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9A041FD-6645-43B2-8214-5663377C44C3}"/>
              </a:ext>
            </a:extLst>
          </p:cNvPr>
          <p:cNvSpPr txBox="1"/>
          <p:nvPr/>
        </p:nvSpPr>
        <p:spPr>
          <a:xfrm>
            <a:off x="8799686" y="1660114"/>
            <a:ext cx="31037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err="1">
                <a:cs typeface="+mn-ea"/>
                <a:sym typeface="+mn-lt"/>
              </a:rPr>
              <a:t>HeadlInes</a:t>
            </a:r>
            <a:endParaRPr lang="zh-CN" altLang="en-US" sz="4800" dirty="0"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E5B70E3-6789-4CD8-A152-F466250E21DA}"/>
              </a:ext>
            </a:extLst>
          </p:cNvPr>
          <p:cNvSpPr/>
          <p:nvPr/>
        </p:nvSpPr>
        <p:spPr>
          <a:xfrm>
            <a:off x="7241110" y="3082776"/>
            <a:ext cx="43252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Put crepe bows round the </a:t>
            </a:r>
          </a:p>
          <a:p>
            <a:pPr algn="r"/>
            <a:r>
              <a:rPr lang="en-US" altLang="zh-CN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white necks of public doves, </a:t>
            </a:r>
          </a:p>
          <a:p>
            <a:pPr algn="r"/>
            <a:r>
              <a:rPr lang="en-US" altLang="zh-CN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Let the traffic </a:t>
            </a:r>
          </a:p>
          <a:p>
            <a:pPr algn="r"/>
            <a:r>
              <a:rPr lang="en-US" altLang="zh-CN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policemen wear black cotton gloves. </a:t>
            </a:r>
          </a:p>
          <a:p>
            <a:pPr algn="r"/>
            <a:r>
              <a:rPr lang="en-US" altLang="zh-CN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He was my North, </a:t>
            </a:r>
          </a:p>
          <a:p>
            <a:pPr algn="r"/>
            <a:r>
              <a:rPr lang="en-US" altLang="zh-CN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my South, my East and West. 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0150ACB-F492-4204-8391-4B4002456EF1}"/>
              </a:ext>
            </a:extLst>
          </p:cNvPr>
          <p:cNvSpPr txBox="1"/>
          <p:nvPr/>
        </p:nvSpPr>
        <p:spPr>
          <a:xfrm>
            <a:off x="5557131" y="818659"/>
            <a:ext cx="1107996" cy="50249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2000" dirty="0">
                <a:solidFill>
                  <a:srgbClr val="BCD1DB"/>
                </a:solidFill>
                <a:cs typeface="+mn-ea"/>
                <a:sym typeface="+mn-lt"/>
              </a:rPr>
              <a:t>Click here to input the</a:t>
            </a:r>
          </a:p>
          <a:p>
            <a:r>
              <a:rPr lang="en-US" altLang="zh-CN" sz="2000" dirty="0">
                <a:solidFill>
                  <a:srgbClr val="BCD1DB"/>
                </a:solidFill>
                <a:cs typeface="+mn-ea"/>
                <a:sym typeface="+mn-lt"/>
              </a:rPr>
              <a:t>replacement text and suggest replacing </a:t>
            </a:r>
          </a:p>
          <a:p>
            <a:r>
              <a:rPr lang="en-US" altLang="zh-CN" sz="2000" dirty="0">
                <a:solidFill>
                  <a:srgbClr val="BCD1DB"/>
                </a:solidFill>
                <a:cs typeface="+mn-ea"/>
                <a:sym typeface="+mn-lt"/>
              </a:rPr>
              <a:t>it with this speech</a:t>
            </a:r>
            <a:endParaRPr lang="zh-CN" altLang="en-US" sz="2000" dirty="0">
              <a:solidFill>
                <a:srgbClr val="BCD1DB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220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5" grpId="0"/>
      <p:bldP spid="6" grpId="0" animBg="1"/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  <p:bldP spid="16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FBC0C3D-2D26-443F-8BD5-872B1C26F157}"/>
              </a:ext>
            </a:extLst>
          </p:cNvPr>
          <p:cNvSpPr/>
          <p:nvPr/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rgbClr val="FCB74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4415575E-2933-4DF8-AA81-843CE88C5927}"/>
              </a:ext>
            </a:extLst>
          </p:cNvPr>
          <p:cNvSpPr/>
          <p:nvPr/>
        </p:nvSpPr>
        <p:spPr>
          <a:xfrm>
            <a:off x="1911693" y="843734"/>
            <a:ext cx="2510417" cy="2510417"/>
          </a:xfrm>
          <a:prstGeom prst="ellipse">
            <a:avLst/>
          </a:prstGeom>
          <a:solidFill>
            <a:srgbClr val="FCB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6BBF42E-FEB1-4BEC-87AA-141C3D1CB25C}"/>
              </a:ext>
            </a:extLst>
          </p:cNvPr>
          <p:cNvSpPr txBox="1"/>
          <p:nvPr/>
        </p:nvSpPr>
        <p:spPr>
          <a:xfrm>
            <a:off x="1046120" y="4527831"/>
            <a:ext cx="44577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cs typeface="+mn-ea"/>
                <a:sym typeface="+mn-lt"/>
              </a:rPr>
              <a:t>It's a little cool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151A347-163A-4877-B31E-A4AEE8E25FF0}"/>
              </a:ext>
            </a:extLst>
          </p:cNvPr>
          <p:cNvSpPr/>
          <p:nvPr/>
        </p:nvSpPr>
        <p:spPr>
          <a:xfrm>
            <a:off x="6430139" y="2432968"/>
            <a:ext cx="52447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000" dirty="0">
                <a:cs typeface="+mn-ea"/>
                <a:sym typeface="+mn-lt"/>
              </a:rPr>
              <a:t>Click here to enter the text of this section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8" name="等腰三角形 7">
            <a:extLst>
              <a:ext uri="{FF2B5EF4-FFF2-40B4-BE49-F238E27FC236}">
                <a16:creationId xmlns:a16="http://schemas.microsoft.com/office/drawing/2014/main" id="{AE73B383-A7CB-4C8D-84F2-D70A7B22FBBB}"/>
              </a:ext>
            </a:extLst>
          </p:cNvPr>
          <p:cNvSpPr/>
          <p:nvPr/>
        </p:nvSpPr>
        <p:spPr>
          <a:xfrm flipH="1" flipV="1">
            <a:off x="2409537" y="4298562"/>
            <a:ext cx="943015" cy="786654"/>
          </a:xfrm>
          <a:prstGeom prst="triangle">
            <a:avLst/>
          </a:prstGeom>
          <a:solidFill>
            <a:srgbClr val="FCB74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A164D88-8565-4F5E-880F-F02BCC7F7911}"/>
              </a:ext>
            </a:extLst>
          </p:cNvPr>
          <p:cNvSpPr txBox="1"/>
          <p:nvPr/>
        </p:nvSpPr>
        <p:spPr>
          <a:xfrm>
            <a:off x="6470663" y="1570147"/>
            <a:ext cx="5204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3600" dirty="0">
                <a:cs typeface="+mn-ea"/>
                <a:sym typeface="+mn-lt"/>
              </a:rPr>
              <a:t>The title of this section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019F8060-180B-4A83-A957-B682B79BD803}"/>
              </a:ext>
            </a:extLst>
          </p:cNvPr>
          <p:cNvCxnSpPr>
            <a:cxnSpLocks/>
          </p:cNvCxnSpPr>
          <p:nvPr/>
        </p:nvCxnSpPr>
        <p:spPr>
          <a:xfrm>
            <a:off x="5925312" y="-27378"/>
            <a:ext cx="0" cy="5112594"/>
          </a:xfrm>
          <a:prstGeom prst="line">
            <a:avLst/>
          </a:prstGeom>
          <a:ln w="25400">
            <a:solidFill>
              <a:srgbClr val="FCB7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99046534-D5FB-4EEB-9A93-35A1A4CFF2D9}"/>
              </a:ext>
            </a:extLst>
          </p:cNvPr>
          <p:cNvCxnSpPr>
            <a:cxnSpLocks/>
          </p:cNvCxnSpPr>
          <p:nvPr/>
        </p:nvCxnSpPr>
        <p:spPr>
          <a:xfrm>
            <a:off x="6272784" y="1745406"/>
            <a:ext cx="0" cy="5112594"/>
          </a:xfrm>
          <a:prstGeom prst="line">
            <a:avLst/>
          </a:prstGeom>
          <a:ln w="25400">
            <a:solidFill>
              <a:srgbClr val="FCB7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A5CE8E32-848B-4940-A237-27B16889FD1E}"/>
              </a:ext>
            </a:extLst>
          </p:cNvPr>
          <p:cNvSpPr/>
          <p:nvPr/>
        </p:nvSpPr>
        <p:spPr>
          <a:xfrm>
            <a:off x="1342619" y="5237601"/>
            <a:ext cx="37296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1400" dirty="0">
                <a:cs typeface="+mn-ea"/>
                <a:sym typeface="+mn-lt"/>
              </a:rPr>
              <a:t>Click here to enter the text of this section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5A0EDE9-0F3E-4BEA-8F48-7AC5FF18DDE6}"/>
              </a:ext>
            </a:extLst>
          </p:cNvPr>
          <p:cNvSpPr txBox="1"/>
          <p:nvPr/>
        </p:nvSpPr>
        <p:spPr>
          <a:xfrm>
            <a:off x="5828268" y="2493477"/>
            <a:ext cx="553998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i="1" dirty="0">
                <a:solidFill>
                  <a:srgbClr val="F7585D"/>
                </a:solidFill>
                <a:cs typeface="+mn-ea"/>
                <a:sym typeface="+mn-lt"/>
              </a:rPr>
              <a:t>Chapters separate pages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5ECD737-5A6C-4D81-963F-4D819C167C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4053" y="3068975"/>
            <a:ext cx="3245827" cy="324582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1493" y="6719058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template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445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7" grpId="0"/>
      <p:bldP spid="8" grpId="0" animBg="1"/>
      <p:bldP spid="10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5B32A44-A5A7-405B-9396-71D976C1454D}"/>
              </a:ext>
            </a:extLst>
          </p:cNvPr>
          <p:cNvSpPr/>
          <p:nvPr/>
        </p:nvSpPr>
        <p:spPr>
          <a:xfrm flipV="1">
            <a:off x="0" y="327792"/>
            <a:ext cx="12192000" cy="6304147"/>
          </a:xfrm>
          <a:prstGeom prst="rect">
            <a:avLst/>
          </a:prstGeom>
          <a:solidFill>
            <a:srgbClr val="24523E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4DF8844-AEC3-484F-83CC-BD5320E46E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8618" y="514350"/>
            <a:ext cx="3866064" cy="58293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9D3FDBB-5D35-44DC-A3F2-AFC2302A3DB0}"/>
              </a:ext>
            </a:extLst>
          </p:cNvPr>
          <p:cNvSpPr/>
          <p:nvPr/>
        </p:nvSpPr>
        <p:spPr>
          <a:xfrm>
            <a:off x="1009650" y="3620863"/>
            <a:ext cx="33005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</a:t>
            </a:r>
          </a:p>
          <a:p>
            <a:r>
              <a:rPr lang="en-US" altLang="zh-CN" dirty="0">
                <a:cs typeface="+mn-ea"/>
                <a:sym typeface="+mn-lt"/>
              </a:rPr>
              <a:t>enter the text of this section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416DE0F-93C8-436F-AEAE-8267E153479F}"/>
              </a:ext>
            </a:extLst>
          </p:cNvPr>
          <p:cNvSpPr/>
          <p:nvPr/>
        </p:nvSpPr>
        <p:spPr>
          <a:xfrm>
            <a:off x="1009650" y="444808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The stars are not wanted now: put out every one; Pack up the moon and dismantle the sun; Pour away the ocean and sweep up the wood; For nothing now can ever come to any good.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7ABE333-D340-4B0E-A469-7D6FD2966408}"/>
              </a:ext>
            </a:extLst>
          </p:cNvPr>
          <p:cNvSpPr/>
          <p:nvPr/>
        </p:nvSpPr>
        <p:spPr>
          <a:xfrm>
            <a:off x="7059930" y="514350"/>
            <a:ext cx="45720" cy="2054824"/>
          </a:xfrm>
          <a:prstGeom prst="rect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F87B3BC-AEDF-450B-A671-F8C9349390EF}"/>
              </a:ext>
            </a:extLst>
          </p:cNvPr>
          <p:cNvSpPr txBox="1"/>
          <p:nvPr/>
        </p:nvSpPr>
        <p:spPr>
          <a:xfrm>
            <a:off x="4503243" y="1015651"/>
            <a:ext cx="23802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cs typeface="+mn-ea"/>
                <a:sym typeface="+mn-lt"/>
              </a:rPr>
              <a:t>Sweet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0850040-A458-477D-810A-E6F049600B14}"/>
              </a:ext>
            </a:extLst>
          </p:cNvPr>
          <p:cNvSpPr/>
          <p:nvPr/>
        </p:nvSpPr>
        <p:spPr>
          <a:xfrm>
            <a:off x="202601" y="1953486"/>
            <a:ext cx="674383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600" dirty="0">
                <a:cs typeface="+mn-ea"/>
                <a:sym typeface="+mn-lt"/>
              </a:rPr>
              <a:t>Click here to enter the text of this section</a:t>
            </a:r>
            <a:endParaRPr lang="zh-CN" altLang="en-US" sz="2600" dirty="0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0034009-8FA1-4D52-8FA7-59AA0C83CB65}"/>
              </a:ext>
            </a:extLst>
          </p:cNvPr>
          <p:cNvSpPr/>
          <p:nvPr/>
        </p:nvSpPr>
        <p:spPr>
          <a:xfrm>
            <a:off x="668655" y="3428994"/>
            <a:ext cx="49530" cy="2379887"/>
          </a:xfrm>
          <a:prstGeom prst="rect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6917AE25-79DF-44A2-B372-B9CFC7FB2EEF}"/>
              </a:ext>
            </a:extLst>
          </p:cNvPr>
          <p:cNvGrpSpPr/>
          <p:nvPr/>
        </p:nvGrpSpPr>
        <p:grpSpPr>
          <a:xfrm>
            <a:off x="5170078" y="2674157"/>
            <a:ext cx="1503906" cy="1509673"/>
            <a:chOff x="4824571" y="2425735"/>
            <a:chExt cx="1924525" cy="1931905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DE51C34C-2B46-48AE-983A-B0CBC2CB72A1}"/>
                </a:ext>
              </a:extLst>
            </p:cNvPr>
            <p:cNvSpPr/>
            <p:nvPr/>
          </p:nvSpPr>
          <p:spPr>
            <a:xfrm>
              <a:off x="4824571" y="2433115"/>
              <a:ext cx="1924525" cy="1924525"/>
            </a:xfrm>
            <a:prstGeom prst="ellipse">
              <a:avLst/>
            </a:prstGeom>
            <a:noFill/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弧形 11">
              <a:extLst>
                <a:ext uri="{FF2B5EF4-FFF2-40B4-BE49-F238E27FC236}">
                  <a16:creationId xmlns:a16="http://schemas.microsoft.com/office/drawing/2014/main" id="{23DF2E61-592A-46DA-8F43-177CA92F3733}"/>
                </a:ext>
              </a:extLst>
            </p:cNvPr>
            <p:cNvSpPr/>
            <p:nvPr/>
          </p:nvSpPr>
          <p:spPr>
            <a:xfrm>
              <a:off x="4824571" y="2425735"/>
              <a:ext cx="1924525" cy="1924525"/>
            </a:xfrm>
            <a:prstGeom prst="arc">
              <a:avLst>
                <a:gd name="adj1" fmla="val 16200000"/>
                <a:gd name="adj2" fmla="val 8101359"/>
              </a:avLst>
            </a:prstGeom>
            <a:ln w="73025">
              <a:solidFill>
                <a:srgbClr val="E6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6" name="椭圆 15">
            <a:extLst>
              <a:ext uri="{FF2B5EF4-FFF2-40B4-BE49-F238E27FC236}">
                <a16:creationId xmlns:a16="http://schemas.microsoft.com/office/drawing/2014/main" id="{25D811E6-646B-4028-A7F1-2C9D76AF224E}"/>
              </a:ext>
            </a:extLst>
          </p:cNvPr>
          <p:cNvSpPr/>
          <p:nvPr/>
        </p:nvSpPr>
        <p:spPr>
          <a:xfrm>
            <a:off x="-1248685" y="-1279795"/>
            <a:ext cx="3934919" cy="3934919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弧形 16">
            <a:extLst>
              <a:ext uri="{FF2B5EF4-FFF2-40B4-BE49-F238E27FC236}">
                <a16:creationId xmlns:a16="http://schemas.microsoft.com/office/drawing/2014/main" id="{AC1BD65E-01CB-48B4-80AD-7900DC411FA9}"/>
              </a:ext>
            </a:extLst>
          </p:cNvPr>
          <p:cNvSpPr/>
          <p:nvPr/>
        </p:nvSpPr>
        <p:spPr>
          <a:xfrm>
            <a:off x="-1248685" y="-1279796"/>
            <a:ext cx="3934919" cy="3934919"/>
          </a:xfrm>
          <a:prstGeom prst="arc">
            <a:avLst>
              <a:gd name="adj1" fmla="val 16200000"/>
              <a:gd name="adj2" fmla="val 873352"/>
            </a:avLst>
          </a:prstGeom>
          <a:ln w="73025">
            <a:solidFill>
              <a:srgbClr val="E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362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/>
      <p:bldP spid="6" grpId="0" animBg="1"/>
      <p:bldP spid="7" grpId="0"/>
      <p:bldP spid="8" grpId="0"/>
      <p:bldP spid="10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00B85F1-3C32-4494-B262-5AC16DD9B698}"/>
              </a:ext>
            </a:extLst>
          </p:cNvPr>
          <p:cNvSpPr/>
          <p:nvPr/>
        </p:nvSpPr>
        <p:spPr>
          <a:xfrm flipV="1">
            <a:off x="0" y="276926"/>
            <a:ext cx="12192000" cy="6304147"/>
          </a:xfrm>
          <a:prstGeom prst="rect">
            <a:avLst/>
          </a:prstGeom>
          <a:solidFill>
            <a:srgbClr val="24523E">
              <a:alpha val="7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6F3F7E6-F12E-49C0-8422-7071DB8F48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477" y="218661"/>
            <a:ext cx="4258273" cy="6420678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0D6465D4-EC40-4A68-832E-EED94EC58E77}"/>
              </a:ext>
            </a:extLst>
          </p:cNvPr>
          <p:cNvSpPr/>
          <p:nvPr/>
        </p:nvSpPr>
        <p:spPr>
          <a:xfrm rot="8048347" flipV="1">
            <a:off x="6143047" y="1626923"/>
            <a:ext cx="1085850" cy="1085850"/>
          </a:xfrm>
          <a:prstGeom prst="roundRect">
            <a:avLst>
              <a:gd name="adj" fmla="val 9649"/>
            </a:avLst>
          </a:prstGeom>
          <a:noFill/>
          <a:ln w="41275">
            <a:solidFill>
              <a:srgbClr val="F75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3B680A74-6C65-44D7-8BFF-60A0A2459B16}"/>
              </a:ext>
            </a:extLst>
          </p:cNvPr>
          <p:cNvSpPr/>
          <p:nvPr/>
        </p:nvSpPr>
        <p:spPr>
          <a:xfrm rot="8048347" flipV="1">
            <a:off x="7504458" y="1626923"/>
            <a:ext cx="1085850" cy="1085850"/>
          </a:xfrm>
          <a:prstGeom prst="roundRect">
            <a:avLst>
              <a:gd name="adj" fmla="val 9649"/>
            </a:avLst>
          </a:prstGeom>
          <a:noFill/>
          <a:ln w="41275">
            <a:solidFill>
              <a:srgbClr val="F75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6761F76-C3F2-4391-B72D-0009ED266605}"/>
              </a:ext>
            </a:extLst>
          </p:cNvPr>
          <p:cNvSpPr/>
          <p:nvPr/>
        </p:nvSpPr>
        <p:spPr>
          <a:xfrm rot="8048347" flipV="1">
            <a:off x="8865869" y="1626923"/>
            <a:ext cx="1085850" cy="1085850"/>
          </a:xfrm>
          <a:prstGeom prst="roundRect">
            <a:avLst>
              <a:gd name="adj" fmla="val 9649"/>
            </a:avLst>
          </a:prstGeom>
          <a:noFill/>
          <a:ln w="41275">
            <a:solidFill>
              <a:srgbClr val="F75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E5113E1D-F4D8-4480-9CFC-E97DA2C2C4EA}"/>
              </a:ext>
            </a:extLst>
          </p:cNvPr>
          <p:cNvSpPr/>
          <p:nvPr/>
        </p:nvSpPr>
        <p:spPr>
          <a:xfrm rot="8048347" flipV="1">
            <a:off x="10227280" y="1647242"/>
            <a:ext cx="1085850" cy="1085850"/>
          </a:xfrm>
          <a:prstGeom prst="roundRect">
            <a:avLst>
              <a:gd name="adj" fmla="val 9649"/>
            </a:avLst>
          </a:prstGeom>
          <a:noFill/>
          <a:ln w="41275">
            <a:solidFill>
              <a:srgbClr val="F75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A41C84D-DBD9-41DD-BA38-156D13CA40BF}"/>
              </a:ext>
            </a:extLst>
          </p:cNvPr>
          <p:cNvSpPr/>
          <p:nvPr/>
        </p:nvSpPr>
        <p:spPr>
          <a:xfrm>
            <a:off x="6134449" y="1846682"/>
            <a:ext cx="10191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cs typeface="+mn-ea"/>
                <a:sym typeface="+mn-lt"/>
              </a:rPr>
              <a:t>text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AD896453-F0C2-4300-9DF4-4BD8E829ECFC}"/>
              </a:ext>
            </a:extLst>
          </p:cNvPr>
          <p:cNvSpPr/>
          <p:nvPr/>
        </p:nvSpPr>
        <p:spPr>
          <a:xfrm>
            <a:off x="6861754" y="5455878"/>
            <a:ext cx="3741004" cy="355241"/>
          </a:xfrm>
          <a:prstGeom prst="roundRect">
            <a:avLst>
              <a:gd name="adj" fmla="val 50000"/>
            </a:avLst>
          </a:prstGeom>
          <a:noFill/>
          <a:ln w="44450">
            <a:solidFill>
              <a:srgbClr val="F75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71A35E7-6ECA-47E2-BBCD-2FA7A56522E3}"/>
              </a:ext>
            </a:extLst>
          </p:cNvPr>
          <p:cNvSpPr/>
          <p:nvPr/>
        </p:nvSpPr>
        <p:spPr>
          <a:xfrm>
            <a:off x="6455577" y="5610638"/>
            <a:ext cx="406440" cy="45719"/>
          </a:xfrm>
          <a:prstGeom prst="rect">
            <a:avLst/>
          </a:prstGeom>
          <a:solidFill>
            <a:srgbClr val="F7585D"/>
          </a:solidFill>
          <a:ln w="31750">
            <a:solidFill>
              <a:srgbClr val="F75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26EEE3A-1F3D-49E7-98EF-6A5DBA3880DB}"/>
              </a:ext>
            </a:extLst>
          </p:cNvPr>
          <p:cNvSpPr/>
          <p:nvPr/>
        </p:nvSpPr>
        <p:spPr>
          <a:xfrm>
            <a:off x="10602758" y="5610638"/>
            <a:ext cx="406440" cy="45719"/>
          </a:xfrm>
          <a:prstGeom prst="rect">
            <a:avLst/>
          </a:prstGeom>
          <a:solidFill>
            <a:srgbClr val="F7585D"/>
          </a:solidFill>
          <a:ln w="31750">
            <a:solidFill>
              <a:srgbClr val="F75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85E24C0-F576-4B79-8514-32B82A328E9D}"/>
              </a:ext>
            </a:extLst>
          </p:cNvPr>
          <p:cNvSpPr/>
          <p:nvPr/>
        </p:nvSpPr>
        <p:spPr>
          <a:xfrm>
            <a:off x="5705549" y="349189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2400" dirty="0">
                <a:solidFill>
                  <a:srgbClr val="F7585D"/>
                </a:solidFill>
                <a:cs typeface="+mn-ea"/>
                <a:sym typeface="+mn-lt"/>
              </a:rPr>
              <a:t>Click here to input the </a:t>
            </a:r>
          </a:p>
          <a:p>
            <a:pPr algn="ctr"/>
            <a:r>
              <a:rPr lang="en-US" altLang="zh-CN" sz="2400" dirty="0">
                <a:solidFill>
                  <a:srgbClr val="F7585D"/>
                </a:solidFill>
                <a:cs typeface="+mn-ea"/>
                <a:sym typeface="+mn-lt"/>
              </a:rPr>
              <a:t>replacement text and suggest </a:t>
            </a:r>
          </a:p>
          <a:p>
            <a:pPr algn="ctr"/>
            <a:r>
              <a:rPr lang="en-US" altLang="zh-CN" sz="2400" dirty="0">
                <a:solidFill>
                  <a:srgbClr val="F7585D"/>
                </a:solidFill>
                <a:cs typeface="+mn-ea"/>
                <a:sym typeface="+mn-lt"/>
              </a:rPr>
              <a:t>replacing it with this speech.</a:t>
            </a:r>
            <a:endParaRPr lang="zh-CN" altLang="en-US" sz="2400" dirty="0">
              <a:solidFill>
                <a:srgbClr val="F7585D"/>
              </a:solidFill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B023D01-A745-4BD8-B5B8-15004F82FC8E}"/>
              </a:ext>
            </a:extLst>
          </p:cNvPr>
          <p:cNvSpPr/>
          <p:nvPr/>
        </p:nvSpPr>
        <p:spPr>
          <a:xfrm>
            <a:off x="7021796" y="5482759"/>
            <a:ext cx="35303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F7585D"/>
                </a:solidFill>
                <a:cs typeface="+mn-ea"/>
                <a:sym typeface="+mn-lt"/>
              </a:rPr>
              <a:t>Click here to enter the text of section</a:t>
            </a:r>
            <a:endParaRPr lang="zh-CN" altLang="en-US" sz="1400" b="1" dirty="0">
              <a:solidFill>
                <a:srgbClr val="F7585D"/>
              </a:solidFill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31D9AE2-1964-4AB6-BA99-6CA2810ECD19}"/>
              </a:ext>
            </a:extLst>
          </p:cNvPr>
          <p:cNvSpPr/>
          <p:nvPr/>
        </p:nvSpPr>
        <p:spPr>
          <a:xfrm>
            <a:off x="7503691" y="1846681"/>
            <a:ext cx="10191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cs typeface="+mn-ea"/>
                <a:sym typeface="+mn-lt"/>
              </a:rPr>
              <a:t>text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FDD5CC8-4B25-4F11-8986-AC9A81E447A1}"/>
              </a:ext>
            </a:extLst>
          </p:cNvPr>
          <p:cNvSpPr/>
          <p:nvPr/>
        </p:nvSpPr>
        <p:spPr>
          <a:xfrm>
            <a:off x="8899199" y="1846680"/>
            <a:ext cx="10191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cs typeface="+mn-ea"/>
                <a:sym typeface="+mn-lt"/>
              </a:rPr>
              <a:t>text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9F187FD-CFAB-496D-8FB6-BDA34551102F}"/>
              </a:ext>
            </a:extLst>
          </p:cNvPr>
          <p:cNvSpPr/>
          <p:nvPr/>
        </p:nvSpPr>
        <p:spPr>
          <a:xfrm>
            <a:off x="10265951" y="1867001"/>
            <a:ext cx="10191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cs typeface="+mn-ea"/>
                <a:sym typeface="+mn-lt"/>
              </a:rPr>
              <a:t>text</a:t>
            </a:r>
            <a:endParaRPr lang="zh-CN" altLang="en-US" sz="36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142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7" grpId="0" animBg="1"/>
      <p:bldP spid="8" grpId="0" animBg="1"/>
      <p:bldP spid="9" grpId="0" animBg="1"/>
      <p:bldP spid="10" grpId="0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EEC9E59B-0D03-4E82-92CD-43EE7A164E4D}"/>
              </a:ext>
            </a:extLst>
          </p:cNvPr>
          <p:cNvSpPr/>
          <p:nvPr/>
        </p:nvSpPr>
        <p:spPr>
          <a:xfrm flipV="1">
            <a:off x="0" y="276926"/>
            <a:ext cx="12192000" cy="6304147"/>
          </a:xfrm>
          <a:prstGeom prst="rect">
            <a:avLst/>
          </a:prstGeom>
          <a:solidFill>
            <a:srgbClr val="24523E">
              <a:alpha val="7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9F51570-1CEF-4CCA-BB52-7CB31A3CC8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3742" y="326571"/>
            <a:ext cx="4115138" cy="6204857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DAC1C807-D027-42B4-AB40-82BD060681FC}"/>
              </a:ext>
            </a:extLst>
          </p:cNvPr>
          <p:cNvSpPr/>
          <p:nvPr/>
        </p:nvSpPr>
        <p:spPr>
          <a:xfrm>
            <a:off x="3875314" y="734785"/>
            <a:ext cx="2220686" cy="2220686"/>
          </a:xfrm>
          <a:prstGeom prst="ellipse">
            <a:avLst/>
          </a:prstGeom>
          <a:pattFill prst="pct90">
            <a:fgClr>
              <a:srgbClr val="DB6B5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DB7CF8A8-46CF-4521-83C3-995EABFCA63B}"/>
              </a:ext>
            </a:extLst>
          </p:cNvPr>
          <p:cNvGrpSpPr/>
          <p:nvPr/>
        </p:nvGrpSpPr>
        <p:grpSpPr>
          <a:xfrm>
            <a:off x="-617423" y="2139041"/>
            <a:ext cx="5103270" cy="4287329"/>
            <a:chOff x="-617423" y="2139041"/>
            <a:chExt cx="5103270" cy="4287329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176809AD-9535-42FE-B165-02CCA3DEA8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62421" y="2139041"/>
              <a:ext cx="3880406" cy="2955277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64A278D9-8EE2-4489-86B9-81979EA503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98448" y="2498269"/>
              <a:ext cx="3916433" cy="298271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B81C5955-B741-4B94-8F75-1C78DB317F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617423" y="2857497"/>
              <a:ext cx="4235408" cy="322564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31B71E26-212B-480A-92F8-A2671B5982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367431" y="2906810"/>
              <a:ext cx="4366954" cy="3325827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73F7DEE0-3EFF-433B-B2AC-194ECFB996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71592" y="2955471"/>
              <a:ext cx="4557439" cy="3470899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D3CA484D-D229-48DF-B4FF-D7FC9AF7BEB3}"/>
              </a:ext>
            </a:extLst>
          </p:cNvPr>
          <p:cNvSpPr txBox="1"/>
          <p:nvPr/>
        </p:nvSpPr>
        <p:spPr>
          <a:xfrm>
            <a:off x="821022" y="2155039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cs typeface="+mn-ea"/>
                <a:sym typeface="+mn-lt"/>
              </a:rPr>
              <a:t>Yu Xiang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D82366A-92D4-4527-81C5-71B00A592AEA}"/>
              </a:ext>
            </a:extLst>
          </p:cNvPr>
          <p:cNvSpPr/>
          <p:nvPr/>
        </p:nvSpPr>
        <p:spPr>
          <a:xfrm>
            <a:off x="821022" y="3187852"/>
            <a:ext cx="63636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The stars are not wanted now: </a:t>
            </a:r>
          </a:p>
          <a:p>
            <a:r>
              <a:rPr lang="en-US" altLang="zh-CN" sz="2400" dirty="0">
                <a:cs typeface="+mn-ea"/>
                <a:sym typeface="+mn-lt"/>
              </a:rPr>
              <a:t>put out every one; Pack up the moon and dismantle </a:t>
            </a:r>
          </a:p>
          <a:p>
            <a:r>
              <a:rPr lang="en-US" altLang="zh-CN" sz="2400" dirty="0">
                <a:cs typeface="+mn-ea"/>
                <a:sym typeface="+mn-lt"/>
              </a:rPr>
              <a:t>the sun; Pour away the ocean </a:t>
            </a:r>
          </a:p>
          <a:p>
            <a:r>
              <a:rPr lang="en-US" altLang="zh-CN" sz="2400" dirty="0">
                <a:cs typeface="+mn-ea"/>
                <a:sym typeface="+mn-lt"/>
              </a:rPr>
              <a:t>and sweep up the wood; For nothing now </a:t>
            </a:r>
          </a:p>
          <a:p>
            <a:r>
              <a:rPr lang="en-US" altLang="zh-CN" sz="2400" dirty="0">
                <a:cs typeface="+mn-ea"/>
                <a:sym typeface="+mn-lt"/>
              </a:rPr>
              <a:t>can ever come to any good.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33DDB29-7AA7-4742-A361-589A69A20530}"/>
              </a:ext>
            </a:extLst>
          </p:cNvPr>
          <p:cNvGrpSpPr/>
          <p:nvPr/>
        </p:nvGrpSpPr>
        <p:grpSpPr>
          <a:xfrm>
            <a:off x="5496896" y="-2733908"/>
            <a:ext cx="4992478" cy="4338333"/>
            <a:chOff x="5634056" y="-2810863"/>
            <a:chExt cx="4992478" cy="4338333"/>
          </a:xfrm>
        </p:grpSpPr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3576E30F-2554-4912-8577-80CA4ED05F16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6374662" y="-1427807"/>
              <a:ext cx="3880406" cy="2955277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EADFE31B-7434-4D9A-B967-3C4F04DFEDDD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6391126" y="-1823132"/>
              <a:ext cx="3916433" cy="298271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97A08CA0-4E95-4D71-93D0-1F2B9FCADD2B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6391126" y="-2425288"/>
              <a:ext cx="4235408" cy="322564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58F6C42B-D29D-4CFA-95A9-3FBCCB17C0AF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6009588" y="-2574785"/>
              <a:ext cx="4366954" cy="3325827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8C1E8F72-8983-4C3D-B55F-2618FADBD6C0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5634056" y="-2810863"/>
              <a:ext cx="4557439" cy="3470899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882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9575E3-75FB-4315-B9E5-6FB049FF5A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631" y="262890"/>
            <a:ext cx="4199607" cy="6332220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560CA41B-9C60-4BF1-A611-4D413F35E541}"/>
              </a:ext>
            </a:extLst>
          </p:cNvPr>
          <p:cNvSpPr/>
          <p:nvPr/>
        </p:nvSpPr>
        <p:spPr>
          <a:xfrm>
            <a:off x="5367807" y="5625002"/>
            <a:ext cx="1381271" cy="914580"/>
          </a:xfrm>
          <a:prstGeom prst="roundRect">
            <a:avLst>
              <a:gd name="adj" fmla="val 9887"/>
            </a:avLst>
          </a:prstGeom>
          <a:noFill/>
          <a:ln>
            <a:solidFill>
              <a:srgbClr val="BCD1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4AEB933-9357-49ED-9FF8-9FE354480B91}"/>
              </a:ext>
            </a:extLst>
          </p:cNvPr>
          <p:cNvSpPr txBox="1"/>
          <p:nvPr/>
        </p:nvSpPr>
        <p:spPr>
          <a:xfrm>
            <a:off x="5588489" y="5671780"/>
            <a:ext cx="10150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BCD1DB"/>
                </a:solidFill>
                <a:cs typeface="+mn-ea"/>
                <a:sym typeface="+mn-lt"/>
              </a:rPr>
              <a:t>07</a:t>
            </a:r>
            <a:endParaRPr lang="zh-CN" altLang="en-US" sz="5400" dirty="0">
              <a:solidFill>
                <a:srgbClr val="BCD1DB"/>
              </a:solidFill>
              <a:cs typeface="+mn-ea"/>
              <a:sym typeface="+mn-lt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094F683-A05B-4C96-9F59-6F7646D445C1}"/>
              </a:ext>
            </a:extLst>
          </p:cNvPr>
          <p:cNvCxnSpPr/>
          <p:nvPr/>
        </p:nvCxnSpPr>
        <p:spPr>
          <a:xfrm>
            <a:off x="11955780" y="-251460"/>
            <a:ext cx="0" cy="8778240"/>
          </a:xfrm>
          <a:prstGeom prst="line">
            <a:avLst/>
          </a:prstGeom>
          <a:ln>
            <a:solidFill>
              <a:srgbClr val="BCD1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04C1BE2-B2D6-4329-981E-AAEAB7165640}"/>
              </a:ext>
            </a:extLst>
          </p:cNvPr>
          <p:cNvCxnSpPr/>
          <p:nvPr/>
        </p:nvCxnSpPr>
        <p:spPr>
          <a:xfrm>
            <a:off x="11841480" y="-228600"/>
            <a:ext cx="0" cy="8778240"/>
          </a:xfrm>
          <a:prstGeom prst="line">
            <a:avLst/>
          </a:prstGeom>
          <a:ln>
            <a:solidFill>
              <a:srgbClr val="BCD1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D828E6E0-5F3F-40CF-9ACD-63E30A45C23B}"/>
              </a:ext>
            </a:extLst>
          </p:cNvPr>
          <p:cNvCxnSpPr/>
          <p:nvPr/>
        </p:nvCxnSpPr>
        <p:spPr>
          <a:xfrm>
            <a:off x="11727180" y="-251460"/>
            <a:ext cx="0" cy="8778240"/>
          </a:xfrm>
          <a:prstGeom prst="line">
            <a:avLst/>
          </a:prstGeom>
          <a:ln>
            <a:solidFill>
              <a:srgbClr val="BCD1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A3C55679-649C-48C4-896F-746AF334899D}"/>
              </a:ext>
            </a:extLst>
          </p:cNvPr>
          <p:cNvCxnSpPr/>
          <p:nvPr/>
        </p:nvCxnSpPr>
        <p:spPr>
          <a:xfrm>
            <a:off x="11590020" y="-251460"/>
            <a:ext cx="0" cy="8778240"/>
          </a:xfrm>
          <a:prstGeom prst="line">
            <a:avLst/>
          </a:prstGeom>
          <a:ln>
            <a:solidFill>
              <a:srgbClr val="BCD1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BD1DFBE0-539E-4954-86B8-B9CA33431574}"/>
              </a:ext>
            </a:extLst>
          </p:cNvPr>
          <p:cNvSpPr/>
          <p:nvPr/>
        </p:nvSpPr>
        <p:spPr>
          <a:xfrm>
            <a:off x="5346250" y="2322868"/>
            <a:ext cx="63636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cs typeface="+mn-ea"/>
                <a:sym typeface="+mn-lt"/>
              </a:rPr>
              <a:t>The stars are not wanted now: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cs typeface="+mn-ea"/>
                <a:sym typeface="+mn-lt"/>
              </a:rPr>
              <a:t>put out every one; Pack up the moon and dismantle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cs typeface="+mn-ea"/>
                <a:sym typeface="+mn-lt"/>
              </a:rPr>
              <a:t>the sun; Pour away the ocean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cs typeface="+mn-ea"/>
                <a:sym typeface="+mn-lt"/>
              </a:rPr>
              <a:t>and sweep up the wood; For nothing now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cs typeface="+mn-ea"/>
                <a:sym typeface="+mn-lt"/>
              </a:rPr>
              <a:t>can ever come to any good.</a:t>
            </a:r>
          </a:p>
        </p:txBody>
      </p:sp>
      <p:sp>
        <p:nvSpPr>
          <p:cNvPr id="12" name="平行四边形 11">
            <a:extLst>
              <a:ext uri="{FF2B5EF4-FFF2-40B4-BE49-F238E27FC236}">
                <a16:creationId xmlns:a16="http://schemas.microsoft.com/office/drawing/2014/main" id="{C6A5CEDD-49FA-4EC2-8BCB-E5B054EDACDB}"/>
              </a:ext>
            </a:extLst>
          </p:cNvPr>
          <p:cNvSpPr/>
          <p:nvPr/>
        </p:nvSpPr>
        <p:spPr>
          <a:xfrm>
            <a:off x="5463554" y="1301487"/>
            <a:ext cx="3314685" cy="645408"/>
          </a:xfrm>
          <a:prstGeom prst="parallelogram">
            <a:avLst>
              <a:gd name="adj" fmla="val 60294"/>
            </a:avLst>
          </a:prstGeom>
          <a:solidFill>
            <a:srgbClr val="BCD1DB"/>
          </a:solidFill>
          <a:ln>
            <a:solidFill>
              <a:srgbClr val="BCD1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3DECB06-F159-4199-9822-A15439FADABA}"/>
              </a:ext>
            </a:extLst>
          </p:cNvPr>
          <p:cNvSpPr txBox="1"/>
          <p:nvPr/>
        </p:nvSpPr>
        <p:spPr>
          <a:xfrm>
            <a:off x="6096000" y="1288524"/>
            <a:ext cx="2069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Subtitle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9DCFA956-5901-4080-8347-1BE0F5AC8276}"/>
              </a:ext>
            </a:extLst>
          </p:cNvPr>
          <p:cNvSpPr/>
          <p:nvPr/>
        </p:nvSpPr>
        <p:spPr>
          <a:xfrm>
            <a:off x="8344400" y="5625002"/>
            <a:ext cx="2462150" cy="2462150"/>
          </a:xfrm>
          <a:prstGeom prst="ellipse">
            <a:avLst/>
          </a:prstGeom>
          <a:noFill/>
          <a:ln w="31750">
            <a:solidFill>
              <a:srgbClr val="7788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弧形 14">
            <a:extLst>
              <a:ext uri="{FF2B5EF4-FFF2-40B4-BE49-F238E27FC236}">
                <a16:creationId xmlns:a16="http://schemas.microsoft.com/office/drawing/2014/main" id="{238FC3CB-8D12-4D7C-BC00-6528FD0FA910}"/>
              </a:ext>
            </a:extLst>
          </p:cNvPr>
          <p:cNvSpPr/>
          <p:nvPr/>
        </p:nvSpPr>
        <p:spPr>
          <a:xfrm>
            <a:off x="8329784" y="5644035"/>
            <a:ext cx="2462150" cy="2462150"/>
          </a:xfrm>
          <a:prstGeom prst="arc">
            <a:avLst>
              <a:gd name="adj1" fmla="val 13771872"/>
              <a:gd name="adj2" fmla="val 873352"/>
            </a:avLst>
          </a:prstGeom>
          <a:ln w="730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552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/>
      <p:bldP spid="12" grpId="0" animBg="1"/>
      <p:bldP spid="13" grpId="0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>
            <a:extLst>
              <a:ext uri="{FF2B5EF4-FFF2-40B4-BE49-F238E27FC236}">
                <a16:creationId xmlns:a16="http://schemas.microsoft.com/office/drawing/2014/main" id="{58162B09-B0B1-4CAE-8B89-05236DFD0F28}"/>
              </a:ext>
            </a:extLst>
          </p:cNvPr>
          <p:cNvSpPr/>
          <p:nvPr/>
        </p:nvSpPr>
        <p:spPr>
          <a:xfrm>
            <a:off x="0" y="3319046"/>
            <a:ext cx="1219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429FD694-11F4-4711-93CA-45F64A2640E4}"/>
              </a:ext>
            </a:extLst>
          </p:cNvPr>
          <p:cNvSpPr/>
          <p:nvPr/>
        </p:nvSpPr>
        <p:spPr>
          <a:xfrm>
            <a:off x="7920233" y="2087971"/>
            <a:ext cx="2462150" cy="2462150"/>
          </a:xfrm>
          <a:prstGeom prst="ellipse">
            <a:avLst/>
          </a:prstGeom>
          <a:noFill/>
          <a:ln w="3175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4" name="弧形 53">
            <a:extLst>
              <a:ext uri="{FF2B5EF4-FFF2-40B4-BE49-F238E27FC236}">
                <a16:creationId xmlns:a16="http://schemas.microsoft.com/office/drawing/2014/main" id="{4B391D4F-1367-45EE-B496-23696F82D733}"/>
              </a:ext>
            </a:extLst>
          </p:cNvPr>
          <p:cNvSpPr/>
          <p:nvPr/>
        </p:nvSpPr>
        <p:spPr>
          <a:xfrm>
            <a:off x="7920233" y="2107004"/>
            <a:ext cx="2462150" cy="2443117"/>
          </a:xfrm>
          <a:prstGeom prst="arc">
            <a:avLst>
              <a:gd name="adj1" fmla="val 16117744"/>
              <a:gd name="adj2" fmla="val 8709135"/>
            </a:avLst>
          </a:prstGeom>
          <a:ln w="984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E48B089A-3D2A-471E-A64C-CE072D53FE12}"/>
              </a:ext>
            </a:extLst>
          </p:cNvPr>
          <p:cNvSpPr/>
          <p:nvPr/>
        </p:nvSpPr>
        <p:spPr>
          <a:xfrm>
            <a:off x="962779" y="3795862"/>
            <a:ext cx="68009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spc="3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The stars are not wanted now: </a:t>
            </a:r>
          </a:p>
          <a:p>
            <a:r>
              <a:rPr lang="en-US" altLang="zh-CN" sz="2000" spc="3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put out every one; Pack up the moon and dismantle </a:t>
            </a:r>
          </a:p>
          <a:p>
            <a:r>
              <a:rPr lang="en-US" altLang="zh-CN" sz="2000" spc="3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the sun; Pour away the ocean </a:t>
            </a:r>
          </a:p>
          <a:p>
            <a:r>
              <a:rPr lang="en-US" altLang="zh-CN" sz="2000" spc="3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and sweep up the wood; For nothing now </a:t>
            </a:r>
          </a:p>
          <a:p>
            <a:r>
              <a:rPr lang="en-US" altLang="zh-CN" sz="2000" spc="3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can ever come to any good.</a:t>
            </a: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CCBC024A-B4EA-4792-9C54-D5363BD14051}"/>
              </a:ext>
            </a:extLst>
          </p:cNvPr>
          <p:cNvSpPr/>
          <p:nvPr/>
        </p:nvSpPr>
        <p:spPr>
          <a:xfrm flipH="1">
            <a:off x="4158707" y="418480"/>
            <a:ext cx="102553" cy="2462150"/>
          </a:xfrm>
          <a:prstGeom prst="rect">
            <a:avLst/>
          </a:prstGeom>
          <a:solidFill>
            <a:srgbClr val="EE7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CC4E6FB3-F072-4099-B47B-3A4D8FAB243C}"/>
              </a:ext>
            </a:extLst>
          </p:cNvPr>
          <p:cNvSpPr/>
          <p:nvPr/>
        </p:nvSpPr>
        <p:spPr>
          <a:xfrm>
            <a:off x="4580574" y="1524193"/>
            <a:ext cx="54549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A8E91"/>
                </a:solidFill>
                <a:cs typeface="+mn-ea"/>
                <a:sym typeface="+mn-lt"/>
              </a:rPr>
              <a:t>My working week</a:t>
            </a:r>
          </a:p>
          <a:p>
            <a:r>
              <a:rPr lang="en-US" altLang="zh-CN" dirty="0">
                <a:solidFill>
                  <a:srgbClr val="FA8E91"/>
                </a:solidFill>
                <a:cs typeface="+mn-ea"/>
                <a:sym typeface="+mn-lt"/>
              </a:rPr>
              <a:t>and my Sunday rest, My noon </a:t>
            </a:r>
          </a:p>
          <a:p>
            <a:r>
              <a:rPr lang="en-US" altLang="zh-CN" dirty="0">
                <a:solidFill>
                  <a:srgbClr val="FA8E91"/>
                </a:solidFill>
                <a:cs typeface="+mn-ea"/>
                <a:sym typeface="+mn-lt"/>
              </a:rPr>
              <a:t>my midnight </a:t>
            </a:r>
          </a:p>
          <a:p>
            <a:r>
              <a:rPr lang="en-US" altLang="zh-CN" dirty="0">
                <a:solidFill>
                  <a:srgbClr val="FA8E91"/>
                </a:solidFill>
                <a:cs typeface="+mn-ea"/>
                <a:sym typeface="+mn-lt"/>
              </a:rPr>
              <a:t>my talk, my song </a:t>
            </a:r>
            <a:endParaRPr lang="zh-CN" altLang="en-US" dirty="0">
              <a:solidFill>
                <a:srgbClr val="FA8E91"/>
              </a:solidFill>
              <a:cs typeface="+mn-ea"/>
              <a:sym typeface="+mn-lt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3973BA5B-6237-4563-A65A-7590B1BD748D}"/>
              </a:ext>
            </a:extLst>
          </p:cNvPr>
          <p:cNvSpPr/>
          <p:nvPr/>
        </p:nvSpPr>
        <p:spPr>
          <a:xfrm>
            <a:off x="4580574" y="915235"/>
            <a:ext cx="5054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7585D"/>
                </a:solidFill>
                <a:cs typeface="+mn-ea"/>
                <a:sym typeface="+mn-lt"/>
              </a:rPr>
              <a:t>The title of this section</a:t>
            </a:r>
          </a:p>
        </p:txBody>
      </p:sp>
      <p:sp>
        <p:nvSpPr>
          <p:cNvPr id="59" name="矩形: 圆角 58">
            <a:extLst>
              <a:ext uri="{FF2B5EF4-FFF2-40B4-BE49-F238E27FC236}">
                <a16:creationId xmlns:a16="http://schemas.microsoft.com/office/drawing/2014/main" id="{6EC9CFE8-5A8B-4F5D-A322-DE4FCB775394}"/>
              </a:ext>
            </a:extLst>
          </p:cNvPr>
          <p:cNvSpPr/>
          <p:nvPr/>
        </p:nvSpPr>
        <p:spPr>
          <a:xfrm flipH="1">
            <a:off x="540912" y="3795862"/>
            <a:ext cx="102553" cy="2246769"/>
          </a:xfrm>
          <a:prstGeom prst="roundRect">
            <a:avLst>
              <a:gd name="adj" fmla="val 19806"/>
            </a:avLst>
          </a:prstGeom>
          <a:noFill/>
          <a:ln w="317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72067E74-3143-4B6E-8DE8-31B0FA58DB5B}"/>
              </a:ext>
            </a:extLst>
          </p:cNvPr>
          <p:cNvGrpSpPr/>
          <p:nvPr/>
        </p:nvGrpSpPr>
        <p:grpSpPr>
          <a:xfrm rot="751563">
            <a:off x="10426866" y="-783981"/>
            <a:ext cx="4992478" cy="4338333"/>
            <a:chOff x="5634056" y="-2810863"/>
            <a:chExt cx="4992478" cy="4338333"/>
          </a:xfrm>
        </p:grpSpPr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3086864B-2421-45F6-B246-3C51DCDC96C1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6374662" y="-1427807"/>
              <a:ext cx="3880406" cy="2955277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AE58910C-8EE9-4322-8746-676611384225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6391126" y="-1823132"/>
              <a:ext cx="3916433" cy="298271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F8185FF1-F463-4108-B8B2-749574BD968E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6391126" y="-2425288"/>
              <a:ext cx="4235408" cy="322564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6E55D11C-8B73-496D-A297-FD51366C46D4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6009588" y="-2574785"/>
              <a:ext cx="4366954" cy="3325827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5D63AEEF-325F-4D05-A7E7-BC77892549CA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5634056" y="-2810863"/>
              <a:ext cx="4557439" cy="3470899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2" name="文本框 71">
            <a:extLst>
              <a:ext uri="{FF2B5EF4-FFF2-40B4-BE49-F238E27FC236}">
                <a16:creationId xmlns:a16="http://schemas.microsoft.com/office/drawing/2014/main" id="{156566F6-1EC3-4EE1-AE08-EC7C3CCD04D5}"/>
              </a:ext>
            </a:extLst>
          </p:cNvPr>
          <p:cNvSpPr txBox="1"/>
          <p:nvPr/>
        </p:nvSpPr>
        <p:spPr>
          <a:xfrm>
            <a:off x="929363" y="690453"/>
            <a:ext cx="2787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FFC000"/>
                </a:solidFill>
                <a:cs typeface="+mn-ea"/>
                <a:sym typeface="+mn-lt"/>
              </a:rPr>
              <a:t>A little</a:t>
            </a:r>
            <a:endParaRPr lang="en-US" altLang="zh-CN" sz="4800" dirty="0">
              <a:solidFill>
                <a:srgbClr val="FFC00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4800" dirty="0">
                <a:solidFill>
                  <a:srgbClr val="FFC000"/>
                </a:solidFill>
                <a:cs typeface="+mn-ea"/>
                <a:sym typeface="+mn-lt"/>
              </a:rPr>
              <a:t>Cool</a:t>
            </a:r>
          </a:p>
        </p:txBody>
      </p:sp>
      <p:pic>
        <p:nvPicPr>
          <p:cNvPr id="74" name="图片 73">
            <a:extLst>
              <a:ext uri="{FF2B5EF4-FFF2-40B4-BE49-F238E27FC236}">
                <a16:creationId xmlns:a16="http://schemas.microsoft.com/office/drawing/2014/main" id="{8C37684A-3588-453B-8ED0-CFACDC7A89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6820" y="4428389"/>
            <a:ext cx="1559597" cy="220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2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3" grpId="0" animBg="1"/>
      <p:bldP spid="54" grpId="0" animBg="1"/>
      <p:bldP spid="55" grpId="0"/>
      <p:bldP spid="56" grpId="0" animBg="1"/>
      <p:bldP spid="57" grpId="0"/>
      <p:bldP spid="58" grpId="0"/>
      <p:bldP spid="59" grpId="0" animBg="1"/>
      <p:bldP spid="7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C43C8DA-2F3F-46B3-B29E-4C77F77DD7EB}"/>
              </a:ext>
            </a:extLst>
          </p:cNvPr>
          <p:cNvSpPr/>
          <p:nvPr/>
        </p:nvSpPr>
        <p:spPr>
          <a:xfrm>
            <a:off x="1045773" y="522567"/>
            <a:ext cx="7710055" cy="5812864"/>
          </a:xfrm>
          <a:prstGeom prst="rect">
            <a:avLst/>
          </a:prstGeom>
          <a:solidFill>
            <a:srgbClr val="FFC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85C9263-4CAF-4B4B-8BE1-4D1EC3BBB185}"/>
              </a:ext>
            </a:extLst>
          </p:cNvPr>
          <p:cNvSpPr txBox="1"/>
          <p:nvPr/>
        </p:nvSpPr>
        <p:spPr>
          <a:xfrm>
            <a:off x="6369791" y="4775255"/>
            <a:ext cx="4344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flourishing</a:t>
            </a:r>
            <a:r>
              <a:rPr lang="zh-CN" altLang="en-US" sz="3600" dirty="0">
                <a:cs typeface="+mn-ea"/>
                <a:sym typeface="+mn-lt"/>
              </a:rPr>
              <a:t>summer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8ACF1CB-1EA9-40F8-8024-8D80B71E99D7}"/>
              </a:ext>
            </a:extLst>
          </p:cNvPr>
          <p:cNvSpPr/>
          <p:nvPr/>
        </p:nvSpPr>
        <p:spPr>
          <a:xfrm>
            <a:off x="5919636" y="5368330"/>
            <a:ext cx="52447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Click here to 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enter the text </a:t>
            </a:r>
            <a:r>
              <a:rPr lang="en-US" altLang="zh-CN" sz="2000" dirty="0">
                <a:cs typeface="+mn-ea"/>
                <a:sym typeface="+mn-lt"/>
              </a:rPr>
              <a:t>of this section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5C0873FF-E16C-433F-B617-6EA6203C4991}"/>
              </a:ext>
            </a:extLst>
          </p:cNvPr>
          <p:cNvSpPr/>
          <p:nvPr/>
        </p:nvSpPr>
        <p:spPr>
          <a:xfrm>
            <a:off x="554627" y="1652357"/>
            <a:ext cx="982292" cy="982292"/>
          </a:xfrm>
          <a:prstGeom prst="ellipse">
            <a:avLst/>
          </a:prstGeom>
          <a:pattFill prst="pct80">
            <a:fgClr>
              <a:srgbClr val="FA8E9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EE2C08A-767D-4774-AF3B-CAAE556456A6}"/>
              </a:ext>
            </a:extLst>
          </p:cNvPr>
          <p:cNvSpPr/>
          <p:nvPr/>
        </p:nvSpPr>
        <p:spPr>
          <a:xfrm>
            <a:off x="1964535" y="1436414"/>
            <a:ext cx="636367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The stars are not wanted now: </a:t>
            </a:r>
          </a:p>
          <a:p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put out every one; Pack up the moon and dismantle</a:t>
            </a:r>
          </a:p>
          <a:p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</a:p>
          <a:p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the sun; Pour away the ocean </a:t>
            </a:r>
          </a:p>
          <a:p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and sweep up the wood; For nothing now</a:t>
            </a:r>
          </a:p>
          <a:p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</a:p>
          <a:p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can ever come to any good.</a:t>
            </a:r>
          </a:p>
          <a:p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A71F3EE1-FF1C-4CB4-B078-3C6168269F98}"/>
              </a:ext>
            </a:extLst>
          </p:cNvPr>
          <p:cNvGrpSpPr/>
          <p:nvPr/>
        </p:nvGrpSpPr>
        <p:grpSpPr>
          <a:xfrm rot="18412903">
            <a:off x="-104979" y="-680046"/>
            <a:ext cx="2150549" cy="1868771"/>
            <a:chOff x="5634056" y="-2810863"/>
            <a:chExt cx="4992478" cy="4338333"/>
          </a:xfrm>
        </p:grpSpPr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10562221-3DA6-4635-B2C2-AC6BF67DCE3D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6374662" y="-1427807"/>
              <a:ext cx="3880406" cy="2955277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A2FCF5AF-8DCD-4ABA-A842-DD40211E767B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6391126" y="-1823132"/>
              <a:ext cx="3916433" cy="298271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DA54FA73-C832-42A2-9164-0A8A6F2F3591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6391126" y="-2425288"/>
              <a:ext cx="4235408" cy="322564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E9ED6140-8DAC-46F7-8CE1-BB7F9F81E1E2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6009588" y="-2574785"/>
              <a:ext cx="4366954" cy="3325827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FBD9159E-421E-42DF-B2A0-8EE7A78570AF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5634056" y="-2810863"/>
              <a:ext cx="4557439" cy="3470899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705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" grpId="0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id="{D0CCF0FC-4CE0-4514-9854-310E0D068512}"/>
              </a:ext>
            </a:extLst>
          </p:cNvPr>
          <p:cNvSpPr/>
          <p:nvPr/>
        </p:nvSpPr>
        <p:spPr>
          <a:xfrm>
            <a:off x="0" y="3453766"/>
            <a:ext cx="12192000" cy="3200400"/>
          </a:xfrm>
          <a:prstGeom prst="rect">
            <a:avLst/>
          </a:prstGeom>
          <a:solidFill>
            <a:srgbClr val="EE7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55151BD-F8A8-4D65-B077-98763CD53C2D}"/>
              </a:ext>
            </a:extLst>
          </p:cNvPr>
          <p:cNvSpPr/>
          <p:nvPr/>
        </p:nvSpPr>
        <p:spPr>
          <a:xfrm>
            <a:off x="4616481" y="1254677"/>
            <a:ext cx="3185322" cy="748195"/>
          </a:xfrm>
          <a:prstGeom prst="rect">
            <a:avLst/>
          </a:prstGeom>
          <a:solidFill>
            <a:srgbClr val="DB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F44253F8-E1D0-451B-8A3E-491C62C3FF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2975" y="203834"/>
            <a:ext cx="3543300" cy="5217855"/>
          </a:xfrm>
          <a:prstGeom prst="rect">
            <a:avLst/>
          </a:prstGeom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id="{FF44B4A0-8BC1-45DC-B67F-EACD1239DEDB}"/>
              </a:ext>
            </a:extLst>
          </p:cNvPr>
          <p:cNvSpPr/>
          <p:nvPr/>
        </p:nvSpPr>
        <p:spPr>
          <a:xfrm flipH="1">
            <a:off x="119350" y="0"/>
            <a:ext cx="45719" cy="3257550"/>
          </a:xfrm>
          <a:prstGeom prst="rect">
            <a:avLst/>
          </a:prstGeom>
          <a:solidFill>
            <a:srgbClr val="EE7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5493419B-BD39-4B01-9B71-AB2223173063}"/>
              </a:ext>
            </a:extLst>
          </p:cNvPr>
          <p:cNvSpPr/>
          <p:nvPr/>
        </p:nvSpPr>
        <p:spPr>
          <a:xfrm flipH="1">
            <a:off x="281275" y="0"/>
            <a:ext cx="45719" cy="3257550"/>
          </a:xfrm>
          <a:prstGeom prst="rect">
            <a:avLst/>
          </a:prstGeom>
          <a:solidFill>
            <a:srgbClr val="EE7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00FC88CD-AE68-4875-84B3-2152CE9B1FF9}"/>
              </a:ext>
            </a:extLst>
          </p:cNvPr>
          <p:cNvSpPr/>
          <p:nvPr/>
        </p:nvSpPr>
        <p:spPr>
          <a:xfrm flipH="1">
            <a:off x="443200" y="0"/>
            <a:ext cx="45719" cy="3257550"/>
          </a:xfrm>
          <a:prstGeom prst="rect">
            <a:avLst/>
          </a:prstGeom>
          <a:solidFill>
            <a:srgbClr val="EE7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C110A90F-4765-4A13-B55F-2958EC3CD562}"/>
              </a:ext>
            </a:extLst>
          </p:cNvPr>
          <p:cNvSpPr/>
          <p:nvPr/>
        </p:nvSpPr>
        <p:spPr>
          <a:xfrm flipH="1">
            <a:off x="605125" y="0"/>
            <a:ext cx="45719" cy="3257550"/>
          </a:xfrm>
          <a:prstGeom prst="rect">
            <a:avLst/>
          </a:prstGeom>
          <a:solidFill>
            <a:srgbClr val="EE7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17386C29-899A-4B30-9B1F-1805C69EAA90}"/>
              </a:ext>
            </a:extLst>
          </p:cNvPr>
          <p:cNvSpPr/>
          <p:nvPr/>
        </p:nvSpPr>
        <p:spPr>
          <a:xfrm flipH="1">
            <a:off x="767050" y="0"/>
            <a:ext cx="45719" cy="3257550"/>
          </a:xfrm>
          <a:prstGeom prst="rect">
            <a:avLst/>
          </a:prstGeom>
          <a:solidFill>
            <a:srgbClr val="EE7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3F4C75B-A0BF-45B3-A9FE-90012488A626}"/>
              </a:ext>
            </a:extLst>
          </p:cNvPr>
          <p:cNvSpPr txBox="1"/>
          <p:nvPr/>
        </p:nvSpPr>
        <p:spPr>
          <a:xfrm>
            <a:off x="11155917" y="494755"/>
            <a:ext cx="861774" cy="25433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4400" dirty="0">
                <a:cs typeface="+mn-ea"/>
                <a:sym typeface="+mn-lt"/>
              </a:rPr>
              <a:t>About us</a:t>
            </a:r>
            <a:endParaRPr lang="zh-CN" altLang="en-US" sz="4400" dirty="0">
              <a:cs typeface="+mn-ea"/>
              <a:sym typeface="+mn-lt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B2CB904C-3D21-45B5-9B97-027CED4F0502}"/>
              </a:ext>
            </a:extLst>
          </p:cNvPr>
          <p:cNvSpPr/>
          <p:nvPr/>
        </p:nvSpPr>
        <p:spPr>
          <a:xfrm>
            <a:off x="5360238" y="1334036"/>
            <a:ext cx="36458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Pour away the </a:t>
            </a:r>
          </a:p>
          <a:p>
            <a:r>
              <a:rPr lang="en-US" altLang="zh-CN" dirty="0">
                <a:cs typeface="+mn-ea"/>
                <a:sym typeface="+mn-lt"/>
              </a:rPr>
              <a:t>ocean and sweep up the wood; </a:t>
            </a:r>
          </a:p>
          <a:p>
            <a:r>
              <a:rPr lang="en-US" altLang="zh-CN" dirty="0">
                <a:cs typeface="+mn-ea"/>
                <a:sym typeface="+mn-lt"/>
              </a:rPr>
              <a:t>For nothing now can </a:t>
            </a:r>
          </a:p>
          <a:p>
            <a:r>
              <a:rPr lang="en-US" altLang="zh-CN" dirty="0">
                <a:cs typeface="+mn-ea"/>
                <a:sym typeface="+mn-lt"/>
              </a:rPr>
              <a:t>ever come to any good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9E99A46B-DBFD-4698-9913-5BCDE1982CD4}"/>
              </a:ext>
            </a:extLst>
          </p:cNvPr>
          <p:cNvSpPr/>
          <p:nvPr/>
        </p:nvSpPr>
        <p:spPr>
          <a:xfrm flipH="1">
            <a:off x="4723447" y="266700"/>
            <a:ext cx="154925" cy="3055391"/>
          </a:xfrm>
          <a:prstGeom prst="rect">
            <a:avLst/>
          </a:prstGeom>
          <a:solidFill>
            <a:srgbClr val="EE7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B324AEAF-48A0-46A9-9ACB-51FAB0D4EBD9}"/>
              </a:ext>
            </a:extLst>
          </p:cNvPr>
          <p:cNvSpPr/>
          <p:nvPr/>
        </p:nvSpPr>
        <p:spPr>
          <a:xfrm>
            <a:off x="6463194" y="5750337"/>
            <a:ext cx="3185322" cy="45719"/>
          </a:xfrm>
          <a:prstGeom prst="rect">
            <a:avLst/>
          </a:prstGeom>
          <a:solidFill>
            <a:srgbClr val="DB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94BA9B42-F539-4859-BE54-9D5EF0D4C5F7}"/>
              </a:ext>
            </a:extLst>
          </p:cNvPr>
          <p:cNvSpPr txBox="1"/>
          <p:nvPr/>
        </p:nvSpPr>
        <p:spPr>
          <a:xfrm>
            <a:off x="10168760" y="3674410"/>
            <a:ext cx="1538883" cy="29797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establish</a:t>
            </a:r>
            <a:endParaRPr lang="en-US" altLang="zh-CN" sz="44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44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plan</a:t>
            </a: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1F958C54-0C7B-48CC-8AE6-F0D68434F674}"/>
              </a:ext>
            </a:extLst>
          </p:cNvPr>
          <p:cNvSpPr/>
          <p:nvPr/>
        </p:nvSpPr>
        <p:spPr>
          <a:xfrm flipV="1">
            <a:off x="7801803" y="3163552"/>
            <a:ext cx="4390197" cy="880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BDF4D989-2969-4D9C-88C6-1AADF32F7DA7}"/>
              </a:ext>
            </a:extLst>
          </p:cNvPr>
          <p:cNvSpPr/>
          <p:nvPr/>
        </p:nvSpPr>
        <p:spPr>
          <a:xfrm>
            <a:off x="942975" y="5433217"/>
            <a:ext cx="3543300" cy="453234"/>
          </a:xfrm>
          <a:prstGeom prst="rect">
            <a:avLst/>
          </a:prstGeom>
          <a:solidFill>
            <a:srgbClr val="FE93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01D489F7-7C62-49D5-84DF-96543B775A0E}"/>
              </a:ext>
            </a:extLst>
          </p:cNvPr>
          <p:cNvSpPr txBox="1"/>
          <p:nvPr/>
        </p:nvSpPr>
        <p:spPr>
          <a:xfrm>
            <a:off x="1731824" y="5423238"/>
            <a:ext cx="1965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S u b t I t l 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CAFD57AA-F60D-4D28-9D88-6D5C49A59E61}"/>
              </a:ext>
            </a:extLst>
          </p:cNvPr>
          <p:cNvSpPr/>
          <p:nvPr/>
        </p:nvSpPr>
        <p:spPr>
          <a:xfrm>
            <a:off x="5587500" y="4348703"/>
            <a:ext cx="4168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000" dirty="0">
                <a:solidFill>
                  <a:srgbClr val="DBDCDC"/>
                </a:solidFill>
                <a:cs typeface="+mn-ea"/>
                <a:sym typeface="+mn-lt"/>
              </a:rPr>
              <a:t>My working week</a:t>
            </a:r>
          </a:p>
          <a:p>
            <a:pPr algn="r"/>
            <a:r>
              <a:rPr lang="en-US" altLang="zh-CN" sz="2000" dirty="0">
                <a:solidFill>
                  <a:srgbClr val="DBDCDC"/>
                </a:solidFill>
                <a:cs typeface="+mn-ea"/>
                <a:sym typeface="+mn-lt"/>
              </a:rPr>
              <a:t> and my Sunday rest, My noon </a:t>
            </a:r>
          </a:p>
          <a:p>
            <a:pPr algn="r"/>
            <a:r>
              <a:rPr lang="en-US" altLang="zh-CN" sz="2000" dirty="0">
                <a:solidFill>
                  <a:srgbClr val="DBDCDC"/>
                </a:solidFill>
                <a:cs typeface="+mn-ea"/>
                <a:sym typeface="+mn-lt"/>
              </a:rPr>
              <a:t>my midnight </a:t>
            </a:r>
          </a:p>
          <a:p>
            <a:pPr algn="r"/>
            <a:r>
              <a:rPr lang="en-US" altLang="zh-CN" sz="2000" dirty="0">
                <a:solidFill>
                  <a:srgbClr val="DBDCDC"/>
                </a:solidFill>
                <a:cs typeface="+mn-ea"/>
                <a:sym typeface="+mn-lt"/>
              </a:rPr>
              <a:t>my talk, my song </a:t>
            </a:r>
            <a:endParaRPr lang="zh-CN" altLang="en-US" sz="2000" dirty="0">
              <a:solidFill>
                <a:srgbClr val="DBDCDC"/>
              </a:solidFill>
              <a:cs typeface="+mn-ea"/>
              <a:sym typeface="+mn-lt"/>
            </a:endParaRPr>
          </a:p>
        </p:txBody>
      </p:sp>
      <p:sp>
        <p:nvSpPr>
          <p:cNvPr id="61" name="等腰三角形 60">
            <a:extLst>
              <a:ext uri="{FF2B5EF4-FFF2-40B4-BE49-F238E27FC236}">
                <a16:creationId xmlns:a16="http://schemas.microsoft.com/office/drawing/2014/main" id="{3D2862DC-ACD1-411A-A04C-CA73CBBB503A}"/>
              </a:ext>
            </a:extLst>
          </p:cNvPr>
          <p:cNvSpPr/>
          <p:nvPr/>
        </p:nvSpPr>
        <p:spPr>
          <a:xfrm rot="5400000" flipH="1" flipV="1">
            <a:off x="11892954" y="4910203"/>
            <a:ext cx="326080" cy="272013"/>
          </a:xfrm>
          <a:prstGeom prst="triangle">
            <a:avLst/>
          </a:prstGeom>
          <a:solidFill>
            <a:srgbClr val="DBDCDC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63" name="等腰三角形 62">
            <a:extLst>
              <a:ext uri="{FF2B5EF4-FFF2-40B4-BE49-F238E27FC236}">
                <a16:creationId xmlns:a16="http://schemas.microsoft.com/office/drawing/2014/main" id="{87CF6796-AC0B-4034-AA72-F59B5C5A3701}"/>
              </a:ext>
            </a:extLst>
          </p:cNvPr>
          <p:cNvSpPr/>
          <p:nvPr/>
        </p:nvSpPr>
        <p:spPr>
          <a:xfrm rot="10800000" flipH="1" flipV="1">
            <a:off x="5753409" y="2817436"/>
            <a:ext cx="1547275" cy="1290723"/>
          </a:xfrm>
          <a:prstGeom prst="triangle">
            <a:avLst/>
          </a:prstGeom>
          <a:noFill/>
          <a:ln>
            <a:solidFill>
              <a:srgbClr val="EE78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462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4" grpId="0"/>
      <p:bldP spid="46" grpId="0"/>
      <p:bldP spid="47" grpId="0" animBg="1"/>
      <p:bldP spid="48" grpId="0" animBg="1"/>
      <p:bldP spid="50" grpId="0"/>
      <p:bldP spid="57" grpId="0" animBg="1"/>
      <p:bldP spid="58" grpId="0" animBg="1"/>
      <p:bldP spid="59" grpId="0"/>
      <p:bldP spid="60" grpId="0"/>
      <p:bldP spid="6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0A6CDDB4-5AD1-404D-9773-2222035122E6}"/>
              </a:ext>
            </a:extLst>
          </p:cNvPr>
          <p:cNvSpPr/>
          <p:nvPr/>
        </p:nvSpPr>
        <p:spPr>
          <a:xfrm>
            <a:off x="5735784" y="2494573"/>
            <a:ext cx="4232810" cy="1868853"/>
          </a:xfrm>
          <a:prstGeom prst="rect">
            <a:avLst/>
          </a:prstGeom>
          <a:solidFill>
            <a:srgbClr val="FFCC66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20CC770-E0FD-4113-B506-09800139375C}"/>
              </a:ext>
            </a:extLst>
          </p:cNvPr>
          <p:cNvSpPr/>
          <p:nvPr/>
        </p:nvSpPr>
        <p:spPr>
          <a:xfrm>
            <a:off x="2393004" y="2494573"/>
            <a:ext cx="4232810" cy="1868853"/>
          </a:xfrm>
          <a:prstGeom prst="rect">
            <a:avLst/>
          </a:prstGeom>
          <a:solidFill>
            <a:srgbClr val="FA8E91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0DDA1A8-64B4-4FFF-93DB-5F2A6798D70F}"/>
              </a:ext>
            </a:extLst>
          </p:cNvPr>
          <p:cNvSpPr txBox="1"/>
          <p:nvPr/>
        </p:nvSpPr>
        <p:spPr>
          <a:xfrm>
            <a:off x="3303123" y="2767279"/>
            <a:ext cx="52863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>
                <a:solidFill>
                  <a:schemeClr val="bg1"/>
                </a:solidFill>
                <a:cs typeface="+mn-ea"/>
                <a:sym typeface="+mn-lt"/>
              </a:rPr>
              <a:t>Thank you</a:t>
            </a:r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95451325-5A53-41E9-AA4A-10DC432B79C1}"/>
              </a:ext>
            </a:extLst>
          </p:cNvPr>
          <p:cNvSpPr/>
          <p:nvPr/>
        </p:nvSpPr>
        <p:spPr>
          <a:xfrm>
            <a:off x="1086678" y="37928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b="1" dirty="0">
                <a:solidFill>
                  <a:schemeClr val="bg1">
                    <a:lumMod val="95000"/>
                  </a:schemeClr>
                </a:solidFill>
              </a:rPr>
              <a:t>LOGO</a:t>
            </a:r>
            <a:endParaRPr lang="ko-KR" altLang="en-US" sz="27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3">
            <a:hlinkClick r:id="rId2"/>
            <a:extLst>
              <a:ext uri="{FF2B5EF4-FFF2-40B4-BE49-F238E27FC236}">
                <a16:creationId xmlns:a16="http://schemas.microsoft.com/office/drawing/2014/main" id="{42A9D6A6-A1FA-4762-AFA3-B906B7003D24}"/>
              </a:ext>
            </a:extLst>
          </p:cNvPr>
          <p:cNvSpPr txBox="1"/>
          <p:nvPr/>
        </p:nvSpPr>
        <p:spPr>
          <a:xfrm>
            <a:off x="6411237" y="6442567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03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1481F73-12CD-4E59-ADAE-79B1243BE7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541" y="1208314"/>
            <a:ext cx="6662056" cy="444137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284E2A1F-E31E-461C-AABF-A8AD72630758}"/>
              </a:ext>
            </a:extLst>
          </p:cNvPr>
          <p:cNvSpPr/>
          <p:nvPr/>
        </p:nvSpPr>
        <p:spPr>
          <a:xfrm flipH="1">
            <a:off x="-309364" y="1800225"/>
            <a:ext cx="45719" cy="3257550"/>
          </a:xfrm>
          <a:prstGeom prst="rect">
            <a:avLst/>
          </a:prstGeom>
          <a:solidFill>
            <a:srgbClr val="DB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34D35E7-6465-4DA5-A30C-4F9BE18F585B}"/>
              </a:ext>
            </a:extLst>
          </p:cNvPr>
          <p:cNvSpPr/>
          <p:nvPr/>
        </p:nvSpPr>
        <p:spPr>
          <a:xfrm flipH="1">
            <a:off x="-147439" y="1800225"/>
            <a:ext cx="45719" cy="3257550"/>
          </a:xfrm>
          <a:prstGeom prst="rect">
            <a:avLst/>
          </a:prstGeom>
          <a:solidFill>
            <a:srgbClr val="DB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693154A-A4E2-4C24-B64E-962CA8536FEE}"/>
              </a:ext>
            </a:extLst>
          </p:cNvPr>
          <p:cNvSpPr/>
          <p:nvPr/>
        </p:nvSpPr>
        <p:spPr>
          <a:xfrm flipH="1">
            <a:off x="14486" y="1800225"/>
            <a:ext cx="45719" cy="3257550"/>
          </a:xfrm>
          <a:prstGeom prst="rect">
            <a:avLst/>
          </a:prstGeom>
          <a:solidFill>
            <a:srgbClr val="DB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E7CB96A-A861-4C89-A6DC-354CD7AAB974}"/>
              </a:ext>
            </a:extLst>
          </p:cNvPr>
          <p:cNvSpPr/>
          <p:nvPr/>
        </p:nvSpPr>
        <p:spPr>
          <a:xfrm flipH="1">
            <a:off x="176411" y="1800225"/>
            <a:ext cx="45719" cy="3257550"/>
          </a:xfrm>
          <a:prstGeom prst="rect">
            <a:avLst/>
          </a:prstGeom>
          <a:solidFill>
            <a:srgbClr val="DB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900A5C7-FE50-4D70-852F-E613C89B4559}"/>
              </a:ext>
            </a:extLst>
          </p:cNvPr>
          <p:cNvSpPr/>
          <p:nvPr/>
        </p:nvSpPr>
        <p:spPr>
          <a:xfrm flipH="1">
            <a:off x="338336" y="1800225"/>
            <a:ext cx="45719" cy="3257550"/>
          </a:xfrm>
          <a:prstGeom prst="rect">
            <a:avLst/>
          </a:prstGeom>
          <a:solidFill>
            <a:srgbClr val="DB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B3BA840-F821-4BF9-9857-A160A2255A99}"/>
              </a:ext>
            </a:extLst>
          </p:cNvPr>
          <p:cNvSpPr/>
          <p:nvPr/>
        </p:nvSpPr>
        <p:spPr>
          <a:xfrm>
            <a:off x="11625717" y="1800225"/>
            <a:ext cx="45719" cy="3257550"/>
          </a:xfrm>
          <a:prstGeom prst="rect">
            <a:avLst/>
          </a:prstGeom>
          <a:solidFill>
            <a:srgbClr val="DB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79CA124-A782-4698-A05D-6E0EB70B14A3}"/>
              </a:ext>
            </a:extLst>
          </p:cNvPr>
          <p:cNvSpPr/>
          <p:nvPr/>
        </p:nvSpPr>
        <p:spPr>
          <a:xfrm>
            <a:off x="11787642" y="1800225"/>
            <a:ext cx="45719" cy="3257550"/>
          </a:xfrm>
          <a:prstGeom prst="rect">
            <a:avLst/>
          </a:prstGeom>
          <a:solidFill>
            <a:srgbClr val="DB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0233532-AAAC-4566-846C-83C2B17A5AFE}"/>
              </a:ext>
            </a:extLst>
          </p:cNvPr>
          <p:cNvSpPr/>
          <p:nvPr/>
        </p:nvSpPr>
        <p:spPr>
          <a:xfrm>
            <a:off x="11949567" y="1800224"/>
            <a:ext cx="45719" cy="4306661"/>
          </a:xfrm>
          <a:prstGeom prst="rect">
            <a:avLst/>
          </a:prstGeom>
          <a:solidFill>
            <a:srgbClr val="578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CF5BE47-BBC0-459C-80E2-00974C56FBB9}"/>
              </a:ext>
            </a:extLst>
          </p:cNvPr>
          <p:cNvSpPr/>
          <p:nvPr/>
        </p:nvSpPr>
        <p:spPr>
          <a:xfrm>
            <a:off x="12111492" y="1800225"/>
            <a:ext cx="45719" cy="3257550"/>
          </a:xfrm>
          <a:prstGeom prst="rect">
            <a:avLst/>
          </a:prstGeom>
          <a:solidFill>
            <a:srgbClr val="DB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E475CC0-27DD-42E8-B2E7-D32664B9D0D5}"/>
              </a:ext>
            </a:extLst>
          </p:cNvPr>
          <p:cNvSpPr/>
          <p:nvPr/>
        </p:nvSpPr>
        <p:spPr>
          <a:xfrm>
            <a:off x="12273417" y="1800225"/>
            <a:ext cx="45719" cy="3257550"/>
          </a:xfrm>
          <a:prstGeom prst="rect">
            <a:avLst/>
          </a:prstGeom>
          <a:solidFill>
            <a:srgbClr val="DB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D4A7F1C7-C8D8-478D-8531-933E60A27278}"/>
              </a:ext>
            </a:extLst>
          </p:cNvPr>
          <p:cNvSpPr/>
          <p:nvPr/>
        </p:nvSpPr>
        <p:spPr>
          <a:xfrm>
            <a:off x="8140028" y="-1465943"/>
            <a:ext cx="2931885" cy="2931885"/>
          </a:xfrm>
          <a:prstGeom prst="ellipse">
            <a:avLst/>
          </a:prstGeom>
          <a:noFill/>
          <a:ln w="44450">
            <a:solidFill>
              <a:schemeClr val="bg1">
                <a:lumMod val="95000"/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KSO_Shape">
            <a:extLst>
              <a:ext uri="{FF2B5EF4-FFF2-40B4-BE49-F238E27FC236}">
                <a16:creationId xmlns:a16="http://schemas.microsoft.com/office/drawing/2014/main" id="{EFB03156-D414-408B-95B4-DEEE912BC466}"/>
              </a:ext>
            </a:extLst>
          </p:cNvPr>
          <p:cNvSpPr/>
          <p:nvPr/>
        </p:nvSpPr>
        <p:spPr>
          <a:xfrm>
            <a:off x="11671437" y="1208314"/>
            <a:ext cx="462189" cy="417286"/>
          </a:xfrm>
          <a:prstGeom prst="cube">
            <a:avLst/>
          </a:prstGeom>
          <a:noFill/>
          <a:ln w="25400">
            <a:solidFill>
              <a:srgbClr val="DBD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CAB35200-CBCA-4517-83F0-44E9FC6D413F}"/>
              </a:ext>
            </a:extLst>
          </p:cNvPr>
          <p:cNvSpPr/>
          <p:nvPr/>
        </p:nvSpPr>
        <p:spPr>
          <a:xfrm>
            <a:off x="4009639" y="1800222"/>
            <a:ext cx="7476632" cy="3257550"/>
          </a:xfrm>
          <a:prstGeom prst="rect">
            <a:avLst/>
          </a:prstGeom>
          <a:solidFill>
            <a:srgbClr val="DBDCDC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" name="弧形 26">
            <a:extLst>
              <a:ext uri="{FF2B5EF4-FFF2-40B4-BE49-F238E27FC236}">
                <a16:creationId xmlns:a16="http://schemas.microsoft.com/office/drawing/2014/main" id="{7599B090-C234-4759-BD6B-CE81A8DAA906}"/>
              </a:ext>
            </a:extLst>
          </p:cNvPr>
          <p:cNvSpPr/>
          <p:nvPr/>
        </p:nvSpPr>
        <p:spPr>
          <a:xfrm>
            <a:off x="8140028" y="-1465943"/>
            <a:ext cx="2931885" cy="2931885"/>
          </a:xfrm>
          <a:prstGeom prst="arc">
            <a:avLst>
              <a:gd name="adj1" fmla="val 16200000"/>
              <a:gd name="adj2" fmla="val 8155266"/>
            </a:avLst>
          </a:prstGeom>
          <a:ln w="92075">
            <a:solidFill>
              <a:srgbClr val="578E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F5D167E4-3DF9-427C-BA11-EF3854FC52A1}"/>
              </a:ext>
            </a:extLst>
          </p:cNvPr>
          <p:cNvSpPr/>
          <p:nvPr/>
        </p:nvSpPr>
        <p:spPr>
          <a:xfrm flipV="1">
            <a:off x="508572" y="5850049"/>
            <a:ext cx="4877449" cy="49112"/>
          </a:xfrm>
          <a:prstGeom prst="rect">
            <a:avLst/>
          </a:prstGeom>
          <a:solidFill>
            <a:srgbClr val="DB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E349A8FE-D826-441D-82DA-6DA1850E7E82}"/>
              </a:ext>
            </a:extLst>
          </p:cNvPr>
          <p:cNvSpPr/>
          <p:nvPr/>
        </p:nvSpPr>
        <p:spPr>
          <a:xfrm>
            <a:off x="384055" y="358743"/>
            <a:ext cx="6662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The stars are not wanted now: put out every one; </a:t>
            </a:r>
          </a:p>
          <a:p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Pack up the moon and dismantle the sun; 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FA05D319-9DCC-4641-87DC-BB671E8983B8}"/>
              </a:ext>
            </a:extLst>
          </p:cNvPr>
          <p:cNvSpPr/>
          <p:nvPr/>
        </p:nvSpPr>
        <p:spPr>
          <a:xfrm flipV="1">
            <a:off x="501540" y="1050104"/>
            <a:ext cx="6662057" cy="45719"/>
          </a:xfrm>
          <a:prstGeom prst="rect">
            <a:avLst/>
          </a:prstGeom>
          <a:solidFill>
            <a:srgbClr val="DB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CD8F5A22-769A-4060-83AD-720D92CA21C3}"/>
              </a:ext>
            </a:extLst>
          </p:cNvPr>
          <p:cNvSpPr/>
          <p:nvPr/>
        </p:nvSpPr>
        <p:spPr>
          <a:xfrm>
            <a:off x="6327061" y="4650016"/>
            <a:ext cx="1673072" cy="1673072"/>
          </a:xfrm>
          <a:prstGeom prst="ellipse">
            <a:avLst/>
          </a:prstGeom>
          <a:noFill/>
          <a:ln w="44450">
            <a:solidFill>
              <a:srgbClr val="DBDCDC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" name="弧形 33">
            <a:extLst>
              <a:ext uri="{FF2B5EF4-FFF2-40B4-BE49-F238E27FC236}">
                <a16:creationId xmlns:a16="http://schemas.microsoft.com/office/drawing/2014/main" id="{9D7BB7D5-3A4F-40C6-A5FF-4DC06BF16E81}"/>
              </a:ext>
            </a:extLst>
          </p:cNvPr>
          <p:cNvSpPr/>
          <p:nvPr/>
        </p:nvSpPr>
        <p:spPr>
          <a:xfrm>
            <a:off x="6327061" y="4650016"/>
            <a:ext cx="1673072" cy="1673072"/>
          </a:xfrm>
          <a:prstGeom prst="arc">
            <a:avLst>
              <a:gd name="adj1" fmla="val 16200000"/>
              <a:gd name="adj2" fmla="val 2799316"/>
            </a:avLst>
          </a:prstGeom>
          <a:ln w="92075">
            <a:solidFill>
              <a:srgbClr val="FFC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B44ED67-B8B3-4719-A96B-BD0BB7FACF9F}"/>
              </a:ext>
            </a:extLst>
          </p:cNvPr>
          <p:cNvSpPr/>
          <p:nvPr/>
        </p:nvSpPr>
        <p:spPr>
          <a:xfrm>
            <a:off x="5156780" y="5258139"/>
            <a:ext cx="68156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The stars are not wanted now: </a:t>
            </a:r>
          </a:p>
          <a:p>
            <a:pPr algn="r"/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put out every one; </a:t>
            </a:r>
          </a:p>
          <a:p>
            <a:pPr algn="r"/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Pack up the moon and dismantle the sun; </a:t>
            </a:r>
            <a:endParaRPr lang="zh-CN" altLang="en-US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4EE025DC-C273-4109-8DF0-55191E330D16}"/>
              </a:ext>
            </a:extLst>
          </p:cNvPr>
          <p:cNvSpPr txBox="1"/>
          <p:nvPr/>
        </p:nvSpPr>
        <p:spPr>
          <a:xfrm>
            <a:off x="6951390" y="355527"/>
            <a:ext cx="923330" cy="29715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1600" dirty="0">
                <a:solidFill>
                  <a:schemeClr val="tx2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For nothing now can</a:t>
            </a:r>
          </a:p>
          <a:p>
            <a:r>
              <a:rPr lang="en-US" altLang="zh-CN" sz="1600" dirty="0">
                <a:solidFill>
                  <a:schemeClr val="tx2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         ever come to any good.</a:t>
            </a:r>
          </a:p>
          <a:p>
            <a:endParaRPr lang="zh-CN" altLang="en-US" sz="1600" dirty="0">
              <a:solidFill>
                <a:schemeClr val="tx2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FE259459-B1FA-46EE-8393-15353CE438D4}"/>
              </a:ext>
            </a:extLst>
          </p:cNvPr>
          <p:cNvSpPr txBox="1"/>
          <p:nvPr/>
        </p:nvSpPr>
        <p:spPr>
          <a:xfrm>
            <a:off x="5502227" y="5526883"/>
            <a:ext cx="2371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err="1">
                <a:cs typeface="+mn-ea"/>
                <a:sym typeface="+mn-lt"/>
              </a:rPr>
              <a:t>HeadlInes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24089B33-09F8-4E63-84DD-4A6F81E7CE78}"/>
              </a:ext>
            </a:extLst>
          </p:cNvPr>
          <p:cNvSpPr/>
          <p:nvPr/>
        </p:nvSpPr>
        <p:spPr>
          <a:xfrm>
            <a:off x="504488" y="6106885"/>
            <a:ext cx="6662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put out every one; Pack up the moon and dismantle the sun;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14AB650-62B0-4644-B80D-9732280980E7}"/>
              </a:ext>
            </a:extLst>
          </p:cNvPr>
          <p:cNvSpPr txBox="1"/>
          <p:nvPr/>
        </p:nvSpPr>
        <p:spPr>
          <a:xfrm>
            <a:off x="10613191" y="2340193"/>
            <a:ext cx="677108" cy="22842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Title </a:t>
            </a:r>
            <a:r>
              <a:rPr lang="en-US" altLang="zh-CN" sz="32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32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 here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4A78927-E1C0-4D83-9D13-90A85CAE2060}"/>
              </a:ext>
            </a:extLst>
          </p:cNvPr>
          <p:cNvSpPr txBox="1"/>
          <p:nvPr/>
        </p:nvSpPr>
        <p:spPr>
          <a:xfrm>
            <a:off x="9665290" y="2340193"/>
            <a:ext cx="677108" cy="22842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Title </a:t>
            </a:r>
            <a:r>
              <a:rPr lang="en-US" altLang="zh-CN" sz="32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32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 here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F18D7A9-0991-4CA6-99A3-749F32D9D305}"/>
              </a:ext>
            </a:extLst>
          </p:cNvPr>
          <p:cNvSpPr txBox="1"/>
          <p:nvPr/>
        </p:nvSpPr>
        <p:spPr>
          <a:xfrm>
            <a:off x="8717389" y="2340192"/>
            <a:ext cx="677108" cy="22842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Title </a:t>
            </a:r>
            <a:r>
              <a:rPr lang="en-US" altLang="zh-CN" sz="32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32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 here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818BBA6-5106-43C0-9534-29F262674B7E}"/>
              </a:ext>
            </a:extLst>
          </p:cNvPr>
          <p:cNvSpPr txBox="1"/>
          <p:nvPr/>
        </p:nvSpPr>
        <p:spPr>
          <a:xfrm>
            <a:off x="7769488" y="2340191"/>
            <a:ext cx="677108" cy="21441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Title 4 here</a:t>
            </a:r>
          </a:p>
        </p:txBody>
      </p:sp>
    </p:spTree>
    <p:extLst>
      <p:ext uri="{BB962C8B-B14F-4D97-AF65-F5344CB8AC3E}">
        <p14:creationId xmlns:p14="http://schemas.microsoft.com/office/powerpoint/2010/main" val="135435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4" grpId="0" animBg="1"/>
      <p:bldP spid="25" grpId="0" animBg="1"/>
      <p:bldP spid="27" grpId="0" animBg="1"/>
      <p:bldP spid="29" grpId="0" animBg="1"/>
      <p:bldP spid="31" grpId="0"/>
      <p:bldP spid="32" grpId="0" animBg="1"/>
      <p:bldP spid="33" grpId="0" animBg="1"/>
      <p:bldP spid="34" grpId="0" animBg="1"/>
      <p:bldP spid="30" grpId="0"/>
      <p:bldP spid="35" grpId="0"/>
      <p:bldP spid="36" grpId="0"/>
      <p:bldP spid="37" grpId="0"/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等腰三角形 7">
            <a:extLst>
              <a:ext uri="{FF2B5EF4-FFF2-40B4-BE49-F238E27FC236}">
                <a16:creationId xmlns:a16="http://schemas.microsoft.com/office/drawing/2014/main" id="{AE73B383-A7CB-4C8D-84F2-D70A7B22FBBB}"/>
              </a:ext>
            </a:extLst>
          </p:cNvPr>
          <p:cNvSpPr/>
          <p:nvPr/>
        </p:nvSpPr>
        <p:spPr>
          <a:xfrm flipH="1" flipV="1">
            <a:off x="2564814" y="3988008"/>
            <a:ext cx="943015" cy="786654"/>
          </a:xfrm>
          <a:prstGeom prst="triangle">
            <a:avLst/>
          </a:prstGeom>
          <a:solidFill>
            <a:srgbClr val="F9E96D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FBC0C3D-2D26-443F-8BD5-872B1C26F157}"/>
              </a:ext>
            </a:extLst>
          </p:cNvPr>
          <p:cNvSpPr/>
          <p:nvPr/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rgbClr val="F9E96D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4415575E-2933-4DF8-AA81-843CE88C5927}"/>
              </a:ext>
            </a:extLst>
          </p:cNvPr>
          <p:cNvSpPr/>
          <p:nvPr/>
        </p:nvSpPr>
        <p:spPr>
          <a:xfrm>
            <a:off x="1911693" y="843734"/>
            <a:ext cx="2510417" cy="2510417"/>
          </a:xfrm>
          <a:prstGeom prst="ellipse">
            <a:avLst/>
          </a:prstGeom>
          <a:solidFill>
            <a:srgbClr val="F9E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6BBF42E-FEB1-4BEC-87AA-141C3D1CB25C}"/>
              </a:ext>
            </a:extLst>
          </p:cNvPr>
          <p:cNvSpPr txBox="1"/>
          <p:nvPr/>
        </p:nvSpPr>
        <p:spPr>
          <a:xfrm>
            <a:off x="1079353" y="4524002"/>
            <a:ext cx="44577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cs typeface="+mn-ea"/>
                <a:sym typeface="+mn-lt"/>
              </a:rPr>
              <a:t>It's a little cool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151A347-163A-4877-B31E-A4AEE8E25FF0}"/>
              </a:ext>
            </a:extLst>
          </p:cNvPr>
          <p:cNvSpPr/>
          <p:nvPr/>
        </p:nvSpPr>
        <p:spPr>
          <a:xfrm>
            <a:off x="6546503" y="1894894"/>
            <a:ext cx="52447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000" dirty="0">
                <a:cs typeface="+mn-ea"/>
                <a:sym typeface="+mn-lt"/>
              </a:rPr>
              <a:t>Click here to enter the text of this section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A164D88-8565-4F5E-880F-F02BCC7F7911}"/>
              </a:ext>
            </a:extLst>
          </p:cNvPr>
          <p:cNvSpPr txBox="1"/>
          <p:nvPr/>
        </p:nvSpPr>
        <p:spPr>
          <a:xfrm>
            <a:off x="6587027" y="1066579"/>
            <a:ext cx="5204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3600" dirty="0">
                <a:cs typeface="+mn-ea"/>
                <a:sym typeface="+mn-lt"/>
              </a:rPr>
              <a:t>The title of this section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019F8060-180B-4A83-A957-B682B79BD803}"/>
              </a:ext>
            </a:extLst>
          </p:cNvPr>
          <p:cNvCxnSpPr>
            <a:cxnSpLocks/>
          </p:cNvCxnSpPr>
          <p:nvPr/>
        </p:nvCxnSpPr>
        <p:spPr>
          <a:xfrm>
            <a:off x="5925312" y="-27378"/>
            <a:ext cx="0" cy="5112594"/>
          </a:xfrm>
          <a:prstGeom prst="line">
            <a:avLst/>
          </a:prstGeom>
          <a:ln w="25400">
            <a:solidFill>
              <a:srgbClr val="E551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99046534-D5FB-4EEB-9A93-35A1A4CFF2D9}"/>
              </a:ext>
            </a:extLst>
          </p:cNvPr>
          <p:cNvCxnSpPr>
            <a:cxnSpLocks/>
          </p:cNvCxnSpPr>
          <p:nvPr/>
        </p:nvCxnSpPr>
        <p:spPr>
          <a:xfrm>
            <a:off x="6272784" y="1745406"/>
            <a:ext cx="0" cy="5112594"/>
          </a:xfrm>
          <a:prstGeom prst="line">
            <a:avLst/>
          </a:prstGeom>
          <a:ln w="25400">
            <a:solidFill>
              <a:srgbClr val="E551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A5CE8E32-848B-4940-A237-27B16889FD1E}"/>
              </a:ext>
            </a:extLst>
          </p:cNvPr>
          <p:cNvSpPr/>
          <p:nvPr/>
        </p:nvSpPr>
        <p:spPr>
          <a:xfrm>
            <a:off x="1342619" y="5237601"/>
            <a:ext cx="37296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1400" dirty="0">
                <a:cs typeface="+mn-ea"/>
                <a:sym typeface="+mn-lt"/>
              </a:rPr>
              <a:t>Click here to enter the text of this section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5A0EDE9-0F3E-4BEA-8F48-7AC5FF18DDE6}"/>
              </a:ext>
            </a:extLst>
          </p:cNvPr>
          <p:cNvSpPr txBox="1"/>
          <p:nvPr/>
        </p:nvSpPr>
        <p:spPr>
          <a:xfrm>
            <a:off x="5828268" y="2493477"/>
            <a:ext cx="553998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i="1" dirty="0">
                <a:solidFill>
                  <a:srgbClr val="E5510A"/>
                </a:solidFill>
                <a:cs typeface="+mn-ea"/>
                <a:sym typeface="+mn-lt"/>
              </a:rPr>
              <a:t>Chapters separate pages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0DD972E9-59E2-4101-9232-366A25D1DF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0984" y="2629875"/>
            <a:ext cx="5142817" cy="342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6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4" grpId="0" animBg="1"/>
      <p:bldP spid="5" grpId="0"/>
      <p:bldP spid="7" grpId="0"/>
      <p:bldP spid="10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 61">
            <a:extLst>
              <a:ext uri="{FF2B5EF4-FFF2-40B4-BE49-F238E27FC236}">
                <a16:creationId xmlns:a16="http://schemas.microsoft.com/office/drawing/2014/main" id="{3CD0ABC0-DE51-4B33-B9DD-27681EB1FDEC}"/>
              </a:ext>
            </a:extLst>
          </p:cNvPr>
          <p:cNvSpPr/>
          <p:nvPr/>
        </p:nvSpPr>
        <p:spPr>
          <a:xfrm>
            <a:off x="1793026" y="-58156"/>
            <a:ext cx="4797025" cy="6916155"/>
          </a:xfrm>
          <a:prstGeom prst="rect">
            <a:avLst/>
          </a:prstGeom>
          <a:solidFill>
            <a:schemeClr val="bg1">
              <a:lumMod val="7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1C9789A-9737-42FF-98F8-DB1BF16715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510" y="0"/>
            <a:ext cx="4548310" cy="68580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24BDA690-545E-433F-BB12-2B352CFB8435}"/>
              </a:ext>
            </a:extLst>
          </p:cNvPr>
          <p:cNvSpPr/>
          <p:nvPr/>
        </p:nvSpPr>
        <p:spPr>
          <a:xfrm>
            <a:off x="6865210" y="2905951"/>
            <a:ext cx="104215" cy="3644153"/>
          </a:xfrm>
          <a:prstGeom prst="rect">
            <a:avLst/>
          </a:prstGeom>
          <a:solidFill>
            <a:srgbClr val="ABC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7A3346ED-62F1-40D5-A7E2-EA113000EF18}"/>
              </a:ext>
            </a:extLst>
          </p:cNvPr>
          <p:cNvCxnSpPr>
            <a:cxnSpLocks/>
          </p:cNvCxnSpPr>
          <p:nvPr/>
        </p:nvCxnSpPr>
        <p:spPr>
          <a:xfrm flipH="1">
            <a:off x="6865210" y="814639"/>
            <a:ext cx="124386" cy="174812"/>
          </a:xfrm>
          <a:prstGeom prst="line">
            <a:avLst/>
          </a:prstGeom>
          <a:ln w="34925">
            <a:solidFill>
              <a:srgbClr val="ABC6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D8EBBB1E-6B6A-43C0-9816-6E08A10EFEF9}"/>
              </a:ext>
            </a:extLst>
          </p:cNvPr>
          <p:cNvCxnSpPr>
            <a:cxnSpLocks/>
          </p:cNvCxnSpPr>
          <p:nvPr/>
        </p:nvCxnSpPr>
        <p:spPr>
          <a:xfrm flipH="1">
            <a:off x="6865210" y="989451"/>
            <a:ext cx="124386" cy="174812"/>
          </a:xfrm>
          <a:prstGeom prst="line">
            <a:avLst/>
          </a:prstGeom>
          <a:ln w="34925">
            <a:solidFill>
              <a:srgbClr val="ABC6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3F34B512-6F50-4346-8F4B-469F20298F6F}"/>
              </a:ext>
            </a:extLst>
          </p:cNvPr>
          <p:cNvCxnSpPr>
            <a:cxnSpLocks/>
          </p:cNvCxnSpPr>
          <p:nvPr/>
        </p:nvCxnSpPr>
        <p:spPr>
          <a:xfrm flipH="1">
            <a:off x="6865210" y="1164263"/>
            <a:ext cx="124386" cy="174812"/>
          </a:xfrm>
          <a:prstGeom prst="line">
            <a:avLst/>
          </a:prstGeom>
          <a:ln w="34925">
            <a:solidFill>
              <a:srgbClr val="ABC6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DF77745F-45D1-44B2-8C5D-CA77DBFBE573}"/>
              </a:ext>
            </a:extLst>
          </p:cNvPr>
          <p:cNvCxnSpPr>
            <a:cxnSpLocks/>
          </p:cNvCxnSpPr>
          <p:nvPr/>
        </p:nvCxnSpPr>
        <p:spPr>
          <a:xfrm flipH="1">
            <a:off x="6865210" y="1339075"/>
            <a:ext cx="124386" cy="174812"/>
          </a:xfrm>
          <a:prstGeom prst="line">
            <a:avLst/>
          </a:prstGeom>
          <a:ln w="34925">
            <a:solidFill>
              <a:srgbClr val="ABC6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3B99BB3B-D651-466D-AE16-ABC5C93A4B85}"/>
              </a:ext>
            </a:extLst>
          </p:cNvPr>
          <p:cNvCxnSpPr>
            <a:cxnSpLocks/>
          </p:cNvCxnSpPr>
          <p:nvPr/>
        </p:nvCxnSpPr>
        <p:spPr>
          <a:xfrm flipH="1">
            <a:off x="6865210" y="1513887"/>
            <a:ext cx="124386" cy="174812"/>
          </a:xfrm>
          <a:prstGeom prst="line">
            <a:avLst/>
          </a:prstGeom>
          <a:ln w="34925">
            <a:solidFill>
              <a:srgbClr val="ABC6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99188A93-0302-4B76-A791-211279413F52}"/>
              </a:ext>
            </a:extLst>
          </p:cNvPr>
          <p:cNvCxnSpPr>
            <a:cxnSpLocks/>
          </p:cNvCxnSpPr>
          <p:nvPr/>
        </p:nvCxnSpPr>
        <p:spPr>
          <a:xfrm flipH="1">
            <a:off x="6865210" y="1688699"/>
            <a:ext cx="124386" cy="174812"/>
          </a:xfrm>
          <a:prstGeom prst="line">
            <a:avLst/>
          </a:prstGeom>
          <a:ln w="34925">
            <a:solidFill>
              <a:srgbClr val="ABC6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350C2ED6-4449-493C-89C2-232F16E6863F}"/>
              </a:ext>
            </a:extLst>
          </p:cNvPr>
          <p:cNvCxnSpPr>
            <a:cxnSpLocks/>
          </p:cNvCxnSpPr>
          <p:nvPr/>
        </p:nvCxnSpPr>
        <p:spPr>
          <a:xfrm flipH="1">
            <a:off x="6865210" y="1863511"/>
            <a:ext cx="124386" cy="174812"/>
          </a:xfrm>
          <a:prstGeom prst="line">
            <a:avLst/>
          </a:prstGeom>
          <a:ln w="34925">
            <a:solidFill>
              <a:srgbClr val="ABC6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B47A2532-7ECB-40B1-8813-CEBCBE6174B8}"/>
              </a:ext>
            </a:extLst>
          </p:cNvPr>
          <p:cNvCxnSpPr>
            <a:cxnSpLocks/>
          </p:cNvCxnSpPr>
          <p:nvPr/>
        </p:nvCxnSpPr>
        <p:spPr>
          <a:xfrm flipH="1">
            <a:off x="6865210" y="2038323"/>
            <a:ext cx="124386" cy="174812"/>
          </a:xfrm>
          <a:prstGeom prst="line">
            <a:avLst/>
          </a:prstGeom>
          <a:ln w="34925">
            <a:solidFill>
              <a:srgbClr val="ABC6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B370EDC0-60B8-43BD-9CF5-C7D035F50584}"/>
              </a:ext>
            </a:extLst>
          </p:cNvPr>
          <p:cNvCxnSpPr>
            <a:cxnSpLocks/>
          </p:cNvCxnSpPr>
          <p:nvPr/>
        </p:nvCxnSpPr>
        <p:spPr>
          <a:xfrm flipH="1">
            <a:off x="6865210" y="2213135"/>
            <a:ext cx="124386" cy="174812"/>
          </a:xfrm>
          <a:prstGeom prst="line">
            <a:avLst/>
          </a:prstGeom>
          <a:ln w="34925">
            <a:solidFill>
              <a:srgbClr val="ABC6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8A3B5B6F-1598-4750-81A6-361A3910242F}"/>
              </a:ext>
            </a:extLst>
          </p:cNvPr>
          <p:cNvCxnSpPr>
            <a:cxnSpLocks/>
          </p:cNvCxnSpPr>
          <p:nvPr/>
        </p:nvCxnSpPr>
        <p:spPr>
          <a:xfrm flipH="1">
            <a:off x="6865210" y="2387947"/>
            <a:ext cx="124386" cy="174812"/>
          </a:xfrm>
          <a:prstGeom prst="line">
            <a:avLst/>
          </a:prstGeom>
          <a:ln w="34925">
            <a:solidFill>
              <a:srgbClr val="ABC6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>
            <a:extLst>
              <a:ext uri="{FF2B5EF4-FFF2-40B4-BE49-F238E27FC236}">
                <a16:creationId xmlns:a16="http://schemas.microsoft.com/office/drawing/2014/main" id="{8BD0293A-3E94-4D45-93F9-1F7A6D6C9A04}"/>
              </a:ext>
            </a:extLst>
          </p:cNvPr>
          <p:cNvSpPr/>
          <p:nvPr/>
        </p:nvSpPr>
        <p:spPr>
          <a:xfrm>
            <a:off x="1350295" y="3509765"/>
            <a:ext cx="4948389" cy="2820432"/>
          </a:xfrm>
          <a:prstGeom prst="rect">
            <a:avLst/>
          </a:prstGeom>
          <a:noFill/>
          <a:ln w="38100">
            <a:solidFill>
              <a:srgbClr val="DBD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F702E32B-1E14-498A-BC29-13E183A1AD2D}"/>
              </a:ext>
            </a:extLst>
          </p:cNvPr>
          <p:cNvSpPr/>
          <p:nvPr/>
        </p:nvSpPr>
        <p:spPr>
          <a:xfrm>
            <a:off x="1224465" y="3422359"/>
            <a:ext cx="4994109" cy="2820432"/>
          </a:xfrm>
          <a:prstGeom prst="rect">
            <a:avLst/>
          </a:prstGeom>
          <a:noFill/>
          <a:ln w="38100">
            <a:solidFill>
              <a:srgbClr val="DBD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B1F7E5B7-20AA-4548-98F1-1FD34BF1EFBD}"/>
              </a:ext>
            </a:extLst>
          </p:cNvPr>
          <p:cNvSpPr/>
          <p:nvPr/>
        </p:nvSpPr>
        <p:spPr>
          <a:xfrm rot="5400000" flipH="1">
            <a:off x="-858792" y="3093858"/>
            <a:ext cx="45719" cy="3257550"/>
          </a:xfrm>
          <a:prstGeom prst="rect">
            <a:avLst/>
          </a:prstGeom>
          <a:solidFill>
            <a:srgbClr val="ABC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D03FCBBF-0DB6-4658-AFC7-CFB62D82565D}"/>
              </a:ext>
            </a:extLst>
          </p:cNvPr>
          <p:cNvSpPr/>
          <p:nvPr/>
        </p:nvSpPr>
        <p:spPr>
          <a:xfrm rot="5400000" flipH="1">
            <a:off x="-858792" y="3255783"/>
            <a:ext cx="45719" cy="3257550"/>
          </a:xfrm>
          <a:prstGeom prst="rect">
            <a:avLst/>
          </a:prstGeom>
          <a:solidFill>
            <a:srgbClr val="ABC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6DD7A3B8-638D-4E9C-BF46-6B76B18B8C18}"/>
              </a:ext>
            </a:extLst>
          </p:cNvPr>
          <p:cNvSpPr/>
          <p:nvPr/>
        </p:nvSpPr>
        <p:spPr>
          <a:xfrm rot="5400000" flipH="1">
            <a:off x="-858792" y="3417708"/>
            <a:ext cx="45719" cy="3257550"/>
          </a:xfrm>
          <a:prstGeom prst="rect">
            <a:avLst/>
          </a:prstGeom>
          <a:solidFill>
            <a:srgbClr val="ABC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C44C7A3C-6C00-42CE-AF92-891ED3146F63}"/>
              </a:ext>
            </a:extLst>
          </p:cNvPr>
          <p:cNvSpPr/>
          <p:nvPr/>
        </p:nvSpPr>
        <p:spPr>
          <a:xfrm rot="5400000" flipH="1">
            <a:off x="-858792" y="3579633"/>
            <a:ext cx="45719" cy="3257550"/>
          </a:xfrm>
          <a:prstGeom prst="rect">
            <a:avLst/>
          </a:prstGeom>
          <a:solidFill>
            <a:srgbClr val="ABC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72E765D4-F98C-4425-8676-674637A292C2}"/>
              </a:ext>
            </a:extLst>
          </p:cNvPr>
          <p:cNvSpPr/>
          <p:nvPr/>
        </p:nvSpPr>
        <p:spPr>
          <a:xfrm rot="5400000" flipH="1">
            <a:off x="-858792" y="3741558"/>
            <a:ext cx="45719" cy="3257550"/>
          </a:xfrm>
          <a:prstGeom prst="rect">
            <a:avLst/>
          </a:prstGeom>
          <a:solidFill>
            <a:srgbClr val="ABC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31425088-A42B-4806-8082-B9D9876BE843}"/>
              </a:ext>
            </a:extLst>
          </p:cNvPr>
          <p:cNvSpPr/>
          <p:nvPr/>
        </p:nvSpPr>
        <p:spPr>
          <a:xfrm rot="5400000" flipH="1">
            <a:off x="-858792" y="3901519"/>
            <a:ext cx="45719" cy="3257550"/>
          </a:xfrm>
          <a:prstGeom prst="rect">
            <a:avLst/>
          </a:prstGeom>
          <a:solidFill>
            <a:srgbClr val="ABC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F8121357-226E-499D-B122-F4835B06455C}"/>
              </a:ext>
            </a:extLst>
          </p:cNvPr>
          <p:cNvSpPr/>
          <p:nvPr/>
        </p:nvSpPr>
        <p:spPr>
          <a:xfrm rot="5400000" flipH="1">
            <a:off x="-858792" y="4063444"/>
            <a:ext cx="45719" cy="3257550"/>
          </a:xfrm>
          <a:prstGeom prst="rect">
            <a:avLst/>
          </a:prstGeom>
          <a:solidFill>
            <a:srgbClr val="ABC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55524CDC-5087-45CC-8263-68555AE4170B}"/>
              </a:ext>
            </a:extLst>
          </p:cNvPr>
          <p:cNvSpPr/>
          <p:nvPr/>
        </p:nvSpPr>
        <p:spPr>
          <a:xfrm rot="5400000" flipH="1">
            <a:off x="-858792" y="4225369"/>
            <a:ext cx="45719" cy="3257550"/>
          </a:xfrm>
          <a:prstGeom prst="rect">
            <a:avLst/>
          </a:prstGeom>
          <a:solidFill>
            <a:srgbClr val="ABC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0F9967D5-98C9-49FE-9464-1B9445C9E97A}"/>
              </a:ext>
            </a:extLst>
          </p:cNvPr>
          <p:cNvSpPr/>
          <p:nvPr/>
        </p:nvSpPr>
        <p:spPr>
          <a:xfrm rot="5400000" flipH="1">
            <a:off x="-858792" y="4387294"/>
            <a:ext cx="45719" cy="3257550"/>
          </a:xfrm>
          <a:prstGeom prst="rect">
            <a:avLst/>
          </a:prstGeom>
          <a:solidFill>
            <a:srgbClr val="ABC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9762FF64-AFF3-4003-A06F-F6A81FB11C65}"/>
              </a:ext>
            </a:extLst>
          </p:cNvPr>
          <p:cNvSpPr/>
          <p:nvPr/>
        </p:nvSpPr>
        <p:spPr>
          <a:xfrm rot="5400000" flipH="1">
            <a:off x="-858792" y="4549219"/>
            <a:ext cx="45719" cy="3257550"/>
          </a:xfrm>
          <a:prstGeom prst="rect">
            <a:avLst/>
          </a:prstGeom>
          <a:solidFill>
            <a:srgbClr val="ABC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C3027FF5-EB69-487F-B491-2DF0D22E4A04}"/>
              </a:ext>
            </a:extLst>
          </p:cNvPr>
          <p:cNvSpPr/>
          <p:nvPr/>
        </p:nvSpPr>
        <p:spPr>
          <a:xfrm rot="5400000">
            <a:off x="-3442445" y="3399499"/>
            <a:ext cx="7379173" cy="45719"/>
          </a:xfrm>
          <a:prstGeom prst="rect">
            <a:avLst/>
          </a:prstGeom>
          <a:solidFill>
            <a:srgbClr val="ABC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0A36659E-025D-405C-AB88-880A066B967A}"/>
              </a:ext>
            </a:extLst>
          </p:cNvPr>
          <p:cNvSpPr/>
          <p:nvPr/>
        </p:nvSpPr>
        <p:spPr>
          <a:xfrm>
            <a:off x="901717" y="4010559"/>
            <a:ext cx="52402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My working week</a:t>
            </a:r>
          </a:p>
          <a:p>
            <a:pPr algn="r"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and my Sunday rest, My noon </a:t>
            </a:r>
          </a:p>
          <a:p>
            <a:pPr algn="r"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my midnight </a:t>
            </a:r>
          </a:p>
          <a:p>
            <a:pPr algn="r"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my talk, my song 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6" name="等腰三角形 65">
            <a:extLst>
              <a:ext uri="{FF2B5EF4-FFF2-40B4-BE49-F238E27FC236}">
                <a16:creationId xmlns:a16="http://schemas.microsoft.com/office/drawing/2014/main" id="{AABF9A20-5E72-43DC-99CB-EAB2AAD31D08}"/>
              </a:ext>
            </a:extLst>
          </p:cNvPr>
          <p:cNvSpPr/>
          <p:nvPr/>
        </p:nvSpPr>
        <p:spPr>
          <a:xfrm rot="10800000" flipH="1">
            <a:off x="5070446" y="35295"/>
            <a:ext cx="688790" cy="531507"/>
          </a:xfrm>
          <a:prstGeom prst="triangle">
            <a:avLst/>
          </a:prstGeom>
          <a:noFill/>
          <a:ln w="38100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53A8BD91-1FD4-4CBD-BEA7-0EBC292C5625}"/>
              </a:ext>
            </a:extLst>
          </p:cNvPr>
          <p:cNvSpPr/>
          <p:nvPr/>
        </p:nvSpPr>
        <p:spPr>
          <a:xfrm>
            <a:off x="1538995" y="1358495"/>
            <a:ext cx="47246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2000" dirty="0">
                <a:solidFill>
                  <a:srgbClr val="578EBF"/>
                </a:solidFill>
                <a:cs typeface="+mn-ea"/>
                <a:sym typeface="+mn-lt"/>
              </a:rPr>
              <a:t>Pour away the </a:t>
            </a:r>
          </a:p>
          <a:p>
            <a:pPr algn="r">
              <a:lnSpc>
                <a:spcPct val="150000"/>
              </a:lnSpc>
            </a:pPr>
            <a:r>
              <a:rPr lang="en-US" altLang="zh-CN" sz="2000" dirty="0">
                <a:solidFill>
                  <a:srgbClr val="578EBF"/>
                </a:solidFill>
                <a:cs typeface="+mn-ea"/>
                <a:sym typeface="+mn-lt"/>
              </a:rPr>
              <a:t>ocean and sweep up the wood </a:t>
            </a:r>
          </a:p>
          <a:p>
            <a:pPr algn="r">
              <a:lnSpc>
                <a:spcPct val="150000"/>
              </a:lnSpc>
            </a:pPr>
            <a:r>
              <a:rPr lang="en-US" altLang="zh-CN" sz="2000" dirty="0">
                <a:solidFill>
                  <a:srgbClr val="578EBF"/>
                </a:solidFill>
                <a:cs typeface="+mn-ea"/>
                <a:sym typeface="+mn-lt"/>
              </a:rPr>
              <a:t>For nothing now can </a:t>
            </a:r>
          </a:p>
          <a:p>
            <a:pPr algn="r">
              <a:lnSpc>
                <a:spcPct val="150000"/>
              </a:lnSpc>
            </a:pPr>
            <a:r>
              <a:rPr lang="en-US" altLang="zh-CN" sz="2000" dirty="0">
                <a:solidFill>
                  <a:srgbClr val="578EBF"/>
                </a:solidFill>
                <a:cs typeface="+mn-ea"/>
                <a:sym typeface="+mn-lt"/>
              </a:rPr>
              <a:t>ever come to any good</a:t>
            </a:r>
            <a:endParaRPr lang="zh-CN" altLang="en-US" sz="2000" dirty="0">
              <a:solidFill>
                <a:srgbClr val="578EBF"/>
              </a:solidFill>
              <a:cs typeface="+mn-ea"/>
              <a:sym typeface="+mn-lt"/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2CD9E36F-9D5C-4DC9-B006-B0B4D9DD52AC}"/>
              </a:ext>
            </a:extLst>
          </p:cNvPr>
          <p:cNvSpPr/>
          <p:nvPr/>
        </p:nvSpPr>
        <p:spPr>
          <a:xfrm rot="5400000" flipV="1">
            <a:off x="4918702" y="1404903"/>
            <a:ext cx="2839150" cy="45719"/>
          </a:xfrm>
          <a:prstGeom prst="rect">
            <a:avLst/>
          </a:prstGeom>
          <a:solidFill>
            <a:srgbClr val="ABC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0" name="椭圆 69">
            <a:extLst>
              <a:ext uri="{FF2B5EF4-FFF2-40B4-BE49-F238E27FC236}">
                <a16:creationId xmlns:a16="http://schemas.microsoft.com/office/drawing/2014/main" id="{359A1EBC-368C-4618-BBB1-9AF4D6B0B8A3}"/>
              </a:ext>
            </a:extLst>
          </p:cNvPr>
          <p:cNvSpPr/>
          <p:nvPr/>
        </p:nvSpPr>
        <p:spPr>
          <a:xfrm>
            <a:off x="6243027" y="2778063"/>
            <a:ext cx="190500" cy="190500"/>
          </a:xfrm>
          <a:prstGeom prst="ellipse">
            <a:avLst/>
          </a:prstGeom>
          <a:solidFill>
            <a:srgbClr val="ABC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249A2417-DE35-4555-B203-7282D6B48105}"/>
              </a:ext>
            </a:extLst>
          </p:cNvPr>
          <p:cNvSpPr/>
          <p:nvPr/>
        </p:nvSpPr>
        <p:spPr>
          <a:xfrm rot="5400000">
            <a:off x="8034858" y="5491215"/>
            <a:ext cx="7379173" cy="45719"/>
          </a:xfrm>
          <a:prstGeom prst="rect">
            <a:avLst/>
          </a:prstGeom>
          <a:solidFill>
            <a:srgbClr val="ABC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FC4F8323-0048-4C7D-99FA-C5A051C18B8F}"/>
              </a:ext>
            </a:extLst>
          </p:cNvPr>
          <p:cNvSpPr/>
          <p:nvPr/>
        </p:nvSpPr>
        <p:spPr>
          <a:xfrm rot="5400000">
            <a:off x="8154640" y="4977111"/>
            <a:ext cx="7379173" cy="45719"/>
          </a:xfrm>
          <a:prstGeom prst="rect">
            <a:avLst/>
          </a:prstGeom>
          <a:solidFill>
            <a:srgbClr val="ABC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C7C7E307-37F8-4BEE-B9E2-F3AE162515F5}"/>
              </a:ext>
            </a:extLst>
          </p:cNvPr>
          <p:cNvSpPr/>
          <p:nvPr/>
        </p:nvSpPr>
        <p:spPr>
          <a:xfrm rot="5400000">
            <a:off x="8264757" y="4446070"/>
            <a:ext cx="7379173" cy="45719"/>
          </a:xfrm>
          <a:prstGeom prst="rect">
            <a:avLst/>
          </a:prstGeom>
          <a:solidFill>
            <a:srgbClr val="ABC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257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14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5" grpId="0"/>
      <p:bldP spid="66" grpId="0" animBg="1"/>
      <p:bldP spid="68" grpId="0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CA5B5E0-5F89-4E78-9B0B-5F67C2D7B61E}"/>
              </a:ext>
            </a:extLst>
          </p:cNvPr>
          <p:cNvSpPr/>
          <p:nvPr/>
        </p:nvSpPr>
        <p:spPr>
          <a:xfrm>
            <a:off x="0" y="276924"/>
            <a:ext cx="12192000" cy="6304147"/>
          </a:xfrm>
          <a:prstGeom prst="rect">
            <a:avLst/>
          </a:prstGeom>
          <a:solidFill>
            <a:schemeClr val="bg1">
              <a:lumMod val="7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5A22413-C6F2-4DF8-A6CD-8F3C417A54C3}"/>
              </a:ext>
            </a:extLst>
          </p:cNvPr>
          <p:cNvSpPr/>
          <p:nvPr/>
        </p:nvSpPr>
        <p:spPr>
          <a:xfrm>
            <a:off x="5878317" y="2103120"/>
            <a:ext cx="5756910" cy="3909058"/>
          </a:xfrm>
          <a:prstGeom prst="rect">
            <a:avLst/>
          </a:prstGeom>
          <a:noFill/>
          <a:ln w="44450">
            <a:solidFill>
              <a:srgbClr val="FCC152">
                <a:alpha val="4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DD9D1A8-E2B7-466D-8869-7236DBA387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2044" y="0"/>
            <a:ext cx="454831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E6BB5B6-17EC-4364-A56F-43B5FABFE947}"/>
              </a:ext>
            </a:extLst>
          </p:cNvPr>
          <p:cNvSpPr/>
          <p:nvPr/>
        </p:nvSpPr>
        <p:spPr>
          <a:xfrm>
            <a:off x="12076746" y="1196388"/>
            <a:ext cx="152400" cy="4465221"/>
          </a:xfrm>
          <a:prstGeom prst="rect">
            <a:avLst/>
          </a:prstGeom>
          <a:solidFill>
            <a:srgbClr val="FCC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F8BCE3B-93E7-46DC-B56F-A9C9227EE96E}"/>
              </a:ext>
            </a:extLst>
          </p:cNvPr>
          <p:cNvSpPr/>
          <p:nvPr/>
        </p:nvSpPr>
        <p:spPr>
          <a:xfrm>
            <a:off x="0" y="1196388"/>
            <a:ext cx="152400" cy="4465221"/>
          </a:xfrm>
          <a:prstGeom prst="rect">
            <a:avLst/>
          </a:prstGeom>
          <a:solidFill>
            <a:srgbClr val="FCC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85F0ED9-DC3B-4C6B-A112-17C2F55A6873}"/>
              </a:ext>
            </a:extLst>
          </p:cNvPr>
          <p:cNvSpPr/>
          <p:nvPr/>
        </p:nvSpPr>
        <p:spPr>
          <a:xfrm>
            <a:off x="6236019" y="0"/>
            <a:ext cx="112395" cy="6858000"/>
          </a:xfrm>
          <a:prstGeom prst="rect">
            <a:avLst/>
          </a:prstGeom>
          <a:solidFill>
            <a:srgbClr val="FFC0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2554D42-8C18-49E8-A662-BFD602EFFC68}"/>
              </a:ext>
            </a:extLst>
          </p:cNvPr>
          <p:cNvSpPr/>
          <p:nvPr/>
        </p:nvSpPr>
        <p:spPr>
          <a:xfrm>
            <a:off x="6432234" y="0"/>
            <a:ext cx="58102" cy="6858000"/>
          </a:xfrm>
          <a:prstGeom prst="rect">
            <a:avLst/>
          </a:prstGeom>
          <a:solidFill>
            <a:srgbClr val="FFC0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C6114DC-242E-45C2-976D-B0B9CEFF16B5}"/>
              </a:ext>
            </a:extLst>
          </p:cNvPr>
          <p:cNvSpPr/>
          <p:nvPr/>
        </p:nvSpPr>
        <p:spPr>
          <a:xfrm>
            <a:off x="6742072" y="2477717"/>
            <a:ext cx="4333729" cy="3269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FCC152"/>
                </a:solidFill>
                <a:cs typeface="+mn-ea"/>
                <a:sym typeface="+mn-lt"/>
              </a:rPr>
              <a:t>My working week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FCC152"/>
                </a:solidFill>
                <a:cs typeface="+mn-ea"/>
                <a:sym typeface="+mn-lt"/>
              </a:rPr>
              <a:t>and my Sunday rest,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FCC152"/>
                </a:solidFill>
                <a:cs typeface="+mn-ea"/>
                <a:sym typeface="+mn-lt"/>
              </a:rPr>
              <a:t>My noon,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FCC152"/>
                </a:solidFill>
                <a:cs typeface="+mn-ea"/>
                <a:sym typeface="+mn-lt"/>
              </a:rPr>
              <a:t>my midnight, my talk,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FCC152"/>
                </a:solidFill>
                <a:cs typeface="+mn-ea"/>
                <a:sym typeface="+mn-lt"/>
              </a:rPr>
              <a:t>my song; I thought that love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FCC152"/>
                </a:solidFill>
                <a:cs typeface="+mn-ea"/>
                <a:sym typeface="+mn-lt"/>
              </a:rPr>
              <a:t>would last forever;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FCC152"/>
                </a:solidFill>
                <a:cs typeface="+mn-ea"/>
                <a:sym typeface="+mn-lt"/>
              </a:rPr>
              <a:t>I was wrong. 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A7FF68C-DE65-4F2D-BE19-8F872B091E2C}"/>
              </a:ext>
            </a:extLst>
          </p:cNvPr>
          <p:cNvSpPr/>
          <p:nvPr/>
        </p:nvSpPr>
        <p:spPr>
          <a:xfrm>
            <a:off x="6700326" y="598835"/>
            <a:ext cx="507301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input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the replacement text and suggest replacing it with this speech</a:t>
            </a:r>
            <a:endParaRPr lang="zh-CN" altLang="en-US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9313CC0-9132-4A29-92DC-2CB2F8F18B66}"/>
              </a:ext>
            </a:extLst>
          </p:cNvPr>
          <p:cNvSpPr txBox="1"/>
          <p:nvPr/>
        </p:nvSpPr>
        <p:spPr>
          <a:xfrm>
            <a:off x="472527" y="1697860"/>
            <a:ext cx="923330" cy="270843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800" b="1" spc="300" dirty="0">
                <a:solidFill>
                  <a:srgbClr val="FABDA0"/>
                </a:solidFill>
                <a:cs typeface="+mn-ea"/>
                <a:sym typeface="+mn-lt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09713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  <p:bldP spid="10" grpId="0" animBg="1"/>
      <p:bldP spid="11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id="{43678AED-7810-4AAB-B4CC-63244D34DF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6180" y="1061145"/>
            <a:ext cx="3960057" cy="4950071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5EABB93-F3C7-4549-BBD7-B5CA92F23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3599">
            <a:off x="4947735" y="468191"/>
            <a:ext cx="5430949" cy="622055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A84E0B5-6C17-4DEB-80B8-A583610CF036}"/>
              </a:ext>
            </a:extLst>
          </p:cNvPr>
          <p:cNvSpPr/>
          <p:nvPr/>
        </p:nvSpPr>
        <p:spPr>
          <a:xfrm>
            <a:off x="3165231" y="1125416"/>
            <a:ext cx="5861538" cy="4765431"/>
          </a:xfrm>
          <a:prstGeom prst="rect">
            <a:avLst/>
          </a:prstGeom>
          <a:noFill/>
          <a:ln w="50800">
            <a:solidFill>
              <a:srgbClr val="DBD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24C62EA-D8FE-495C-8D42-0C4C6CA894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1407" y="647700"/>
            <a:ext cx="3689185" cy="5562600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A369FA16-28EC-4533-AD94-153D838EE9B0}"/>
              </a:ext>
            </a:extLst>
          </p:cNvPr>
          <p:cNvSpPr/>
          <p:nvPr/>
        </p:nvSpPr>
        <p:spPr>
          <a:xfrm>
            <a:off x="3490546" y="1881553"/>
            <a:ext cx="298939" cy="298939"/>
          </a:xfrm>
          <a:prstGeom prst="ellipse">
            <a:avLst/>
          </a:prstGeom>
          <a:solidFill>
            <a:srgbClr val="EFC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2760DBD5-8972-47D1-81D6-21218DC707E1}"/>
              </a:ext>
            </a:extLst>
          </p:cNvPr>
          <p:cNvSpPr/>
          <p:nvPr/>
        </p:nvSpPr>
        <p:spPr>
          <a:xfrm>
            <a:off x="8402515" y="1881552"/>
            <a:ext cx="298939" cy="298939"/>
          </a:xfrm>
          <a:prstGeom prst="ellipse">
            <a:avLst/>
          </a:prstGeom>
          <a:solidFill>
            <a:srgbClr val="DCE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F8B22081-121E-4012-8EE1-AE0BFC43DA16}"/>
              </a:ext>
            </a:extLst>
          </p:cNvPr>
          <p:cNvSpPr/>
          <p:nvPr/>
        </p:nvSpPr>
        <p:spPr>
          <a:xfrm>
            <a:off x="8402515" y="3429000"/>
            <a:ext cx="298939" cy="298939"/>
          </a:xfrm>
          <a:prstGeom prst="ellipse">
            <a:avLst/>
          </a:prstGeom>
          <a:solidFill>
            <a:srgbClr val="DCE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7368A221-2B48-4CA7-95D9-6CAEAD5D88D8}"/>
              </a:ext>
            </a:extLst>
          </p:cNvPr>
          <p:cNvSpPr/>
          <p:nvPr/>
        </p:nvSpPr>
        <p:spPr>
          <a:xfrm>
            <a:off x="8402514" y="4950071"/>
            <a:ext cx="298939" cy="298939"/>
          </a:xfrm>
          <a:prstGeom prst="ellipse">
            <a:avLst/>
          </a:prstGeom>
          <a:solidFill>
            <a:srgbClr val="DCE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4050A92-2DC0-42A3-B999-AAE34C6EF380}"/>
              </a:ext>
            </a:extLst>
          </p:cNvPr>
          <p:cNvSpPr/>
          <p:nvPr/>
        </p:nvSpPr>
        <p:spPr>
          <a:xfrm>
            <a:off x="3490545" y="4950071"/>
            <a:ext cx="298939" cy="298939"/>
          </a:xfrm>
          <a:prstGeom prst="ellipse">
            <a:avLst/>
          </a:prstGeom>
          <a:solidFill>
            <a:srgbClr val="EFC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7B3DBF0C-BF19-4E9A-8ED1-310940555D37}"/>
              </a:ext>
            </a:extLst>
          </p:cNvPr>
          <p:cNvSpPr/>
          <p:nvPr/>
        </p:nvSpPr>
        <p:spPr>
          <a:xfrm>
            <a:off x="3490544" y="3433398"/>
            <a:ext cx="298939" cy="298939"/>
          </a:xfrm>
          <a:prstGeom prst="ellipse">
            <a:avLst/>
          </a:prstGeom>
          <a:solidFill>
            <a:srgbClr val="EFC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74A4004-25ED-4F45-93B6-8AFB9FA87546}"/>
              </a:ext>
            </a:extLst>
          </p:cNvPr>
          <p:cNvSpPr/>
          <p:nvPr/>
        </p:nvSpPr>
        <p:spPr>
          <a:xfrm>
            <a:off x="2527787" y="2031021"/>
            <a:ext cx="474785" cy="45719"/>
          </a:xfrm>
          <a:prstGeom prst="rect">
            <a:avLst/>
          </a:prstGeom>
          <a:solidFill>
            <a:srgbClr val="DCE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BE5652B-9298-4912-9BEE-5FEA70DDB275}"/>
              </a:ext>
            </a:extLst>
          </p:cNvPr>
          <p:cNvSpPr/>
          <p:nvPr/>
        </p:nvSpPr>
        <p:spPr>
          <a:xfrm>
            <a:off x="2527787" y="3536181"/>
            <a:ext cx="474785" cy="45719"/>
          </a:xfrm>
          <a:prstGeom prst="rect">
            <a:avLst/>
          </a:prstGeom>
          <a:solidFill>
            <a:srgbClr val="DCE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CEE1C8D-9D7D-4FF4-ABED-4270D126A62E}"/>
              </a:ext>
            </a:extLst>
          </p:cNvPr>
          <p:cNvSpPr/>
          <p:nvPr/>
        </p:nvSpPr>
        <p:spPr>
          <a:xfrm>
            <a:off x="2527787" y="5076680"/>
            <a:ext cx="474785" cy="45719"/>
          </a:xfrm>
          <a:prstGeom prst="rect">
            <a:avLst/>
          </a:prstGeom>
          <a:solidFill>
            <a:srgbClr val="DCE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799DA03-EDCD-4182-88C1-FF08225464AD}"/>
              </a:ext>
            </a:extLst>
          </p:cNvPr>
          <p:cNvSpPr/>
          <p:nvPr/>
        </p:nvSpPr>
        <p:spPr>
          <a:xfrm>
            <a:off x="9189428" y="2031021"/>
            <a:ext cx="474785" cy="45719"/>
          </a:xfrm>
          <a:prstGeom prst="rect">
            <a:avLst/>
          </a:prstGeom>
          <a:solidFill>
            <a:srgbClr val="EFC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89559AA-0EDD-4B62-BCB4-F732C3065BA3}"/>
              </a:ext>
            </a:extLst>
          </p:cNvPr>
          <p:cNvSpPr/>
          <p:nvPr/>
        </p:nvSpPr>
        <p:spPr>
          <a:xfrm>
            <a:off x="9189428" y="3536181"/>
            <a:ext cx="474785" cy="45719"/>
          </a:xfrm>
          <a:prstGeom prst="rect">
            <a:avLst/>
          </a:prstGeom>
          <a:solidFill>
            <a:srgbClr val="EFC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2E5C341-7B35-4F1C-8AB3-F34B74344F8E}"/>
              </a:ext>
            </a:extLst>
          </p:cNvPr>
          <p:cNvSpPr/>
          <p:nvPr/>
        </p:nvSpPr>
        <p:spPr>
          <a:xfrm>
            <a:off x="9189428" y="5076680"/>
            <a:ext cx="474785" cy="45719"/>
          </a:xfrm>
          <a:prstGeom prst="rect">
            <a:avLst/>
          </a:prstGeom>
          <a:solidFill>
            <a:srgbClr val="EFC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3" name="立方体 22">
            <a:extLst>
              <a:ext uri="{FF2B5EF4-FFF2-40B4-BE49-F238E27FC236}">
                <a16:creationId xmlns:a16="http://schemas.microsoft.com/office/drawing/2014/main" id="{4041D323-B37E-4479-B112-E280086CA360}"/>
              </a:ext>
            </a:extLst>
          </p:cNvPr>
          <p:cNvSpPr/>
          <p:nvPr/>
        </p:nvSpPr>
        <p:spPr>
          <a:xfrm>
            <a:off x="643844" y="1703927"/>
            <a:ext cx="1687795" cy="662100"/>
          </a:xfrm>
          <a:prstGeom prst="cube">
            <a:avLst>
              <a:gd name="adj" fmla="val 12213"/>
            </a:avLst>
          </a:prstGeom>
          <a:noFill/>
          <a:ln w="25400">
            <a:solidFill>
              <a:srgbClr val="DCE5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rgbClr val="DCE5F4"/>
              </a:solidFill>
              <a:cs typeface="+mn-ea"/>
              <a:sym typeface="+mn-lt"/>
            </a:endParaRPr>
          </a:p>
        </p:txBody>
      </p:sp>
      <p:sp>
        <p:nvSpPr>
          <p:cNvPr id="24" name="立方体 23">
            <a:extLst>
              <a:ext uri="{FF2B5EF4-FFF2-40B4-BE49-F238E27FC236}">
                <a16:creationId xmlns:a16="http://schemas.microsoft.com/office/drawing/2014/main" id="{6D37E743-F4BD-4F15-A97F-5BBF61B9E7DE}"/>
              </a:ext>
            </a:extLst>
          </p:cNvPr>
          <p:cNvSpPr/>
          <p:nvPr/>
        </p:nvSpPr>
        <p:spPr>
          <a:xfrm>
            <a:off x="643844" y="3209087"/>
            <a:ext cx="1687795" cy="662100"/>
          </a:xfrm>
          <a:prstGeom prst="cube">
            <a:avLst>
              <a:gd name="adj" fmla="val 12212"/>
            </a:avLst>
          </a:prstGeom>
          <a:noFill/>
          <a:ln w="25400">
            <a:solidFill>
              <a:srgbClr val="DCE5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rgbClr val="DCE5F4"/>
              </a:solidFill>
              <a:cs typeface="+mn-ea"/>
              <a:sym typeface="+mn-lt"/>
            </a:endParaRPr>
          </a:p>
        </p:txBody>
      </p:sp>
      <p:sp>
        <p:nvSpPr>
          <p:cNvPr id="25" name="立方体 24">
            <a:extLst>
              <a:ext uri="{FF2B5EF4-FFF2-40B4-BE49-F238E27FC236}">
                <a16:creationId xmlns:a16="http://schemas.microsoft.com/office/drawing/2014/main" id="{75AA7BDF-0C3A-43B4-BDC3-BF3A2AA9D87E}"/>
              </a:ext>
            </a:extLst>
          </p:cNvPr>
          <p:cNvSpPr/>
          <p:nvPr/>
        </p:nvSpPr>
        <p:spPr>
          <a:xfrm>
            <a:off x="643844" y="4772445"/>
            <a:ext cx="1687795" cy="662100"/>
          </a:xfrm>
          <a:prstGeom prst="cube">
            <a:avLst>
              <a:gd name="adj" fmla="val 12213"/>
            </a:avLst>
          </a:prstGeom>
          <a:noFill/>
          <a:ln w="25400">
            <a:solidFill>
              <a:srgbClr val="DCE5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rgbClr val="DCE5F4"/>
              </a:solidFill>
              <a:cs typeface="+mn-ea"/>
              <a:sym typeface="+mn-lt"/>
            </a:endParaRPr>
          </a:p>
        </p:txBody>
      </p:sp>
      <p:sp>
        <p:nvSpPr>
          <p:cNvPr id="26" name="立方体 25">
            <a:extLst>
              <a:ext uri="{FF2B5EF4-FFF2-40B4-BE49-F238E27FC236}">
                <a16:creationId xmlns:a16="http://schemas.microsoft.com/office/drawing/2014/main" id="{0E09A0E0-4E4D-46BE-A3F4-F323B62EF799}"/>
              </a:ext>
            </a:extLst>
          </p:cNvPr>
          <p:cNvSpPr/>
          <p:nvPr/>
        </p:nvSpPr>
        <p:spPr>
          <a:xfrm>
            <a:off x="9836552" y="4768360"/>
            <a:ext cx="1687795" cy="662100"/>
          </a:xfrm>
          <a:prstGeom prst="cube">
            <a:avLst>
              <a:gd name="adj" fmla="val 9655"/>
            </a:avLst>
          </a:prstGeom>
          <a:noFill/>
          <a:ln w="25400">
            <a:solidFill>
              <a:srgbClr val="EFC0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7" name="立方体 26">
            <a:extLst>
              <a:ext uri="{FF2B5EF4-FFF2-40B4-BE49-F238E27FC236}">
                <a16:creationId xmlns:a16="http://schemas.microsoft.com/office/drawing/2014/main" id="{0F3051A4-5575-4F0D-AD6D-A191B7A8B2ED}"/>
              </a:ext>
            </a:extLst>
          </p:cNvPr>
          <p:cNvSpPr/>
          <p:nvPr/>
        </p:nvSpPr>
        <p:spPr>
          <a:xfrm>
            <a:off x="9836552" y="3205002"/>
            <a:ext cx="1687795" cy="662100"/>
          </a:xfrm>
          <a:prstGeom prst="cube">
            <a:avLst>
              <a:gd name="adj" fmla="val 12212"/>
            </a:avLst>
          </a:prstGeom>
          <a:noFill/>
          <a:ln w="25400">
            <a:solidFill>
              <a:srgbClr val="EFC0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8" name="立方体 27">
            <a:extLst>
              <a:ext uri="{FF2B5EF4-FFF2-40B4-BE49-F238E27FC236}">
                <a16:creationId xmlns:a16="http://schemas.microsoft.com/office/drawing/2014/main" id="{98B3447E-05D9-494F-8532-355A30C0BE19}"/>
              </a:ext>
            </a:extLst>
          </p:cNvPr>
          <p:cNvSpPr/>
          <p:nvPr/>
        </p:nvSpPr>
        <p:spPr>
          <a:xfrm>
            <a:off x="9836552" y="1699842"/>
            <a:ext cx="1687795" cy="662100"/>
          </a:xfrm>
          <a:prstGeom prst="cube">
            <a:avLst>
              <a:gd name="adj" fmla="val 12212"/>
            </a:avLst>
          </a:prstGeom>
          <a:noFill/>
          <a:ln w="25400">
            <a:solidFill>
              <a:srgbClr val="EFC0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CBD7E7E9-A330-4059-A4C7-968893968A0D}"/>
              </a:ext>
            </a:extLst>
          </p:cNvPr>
          <p:cNvSpPr txBox="1"/>
          <p:nvPr/>
        </p:nvSpPr>
        <p:spPr>
          <a:xfrm>
            <a:off x="9900609" y="1795464"/>
            <a:ext cx="150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EFC0DF"/>
                </a:solidFill>
                <a:cs typeface="+mn-ea"/>
                <a:sym typeface="+mn-lt"/>
              </a:rPr>
              <a:t>Subtitle</a:t>
            </a:r>
            <a:endParaRPr lang="zh-CN" altLang="en-US" sz="2800" dirty="0">
              <a:solidFill>
                <a:srgbClr val="EFC0DF"/>
              </a:solidFill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5A0672A3-C302-455F-8B5C-D78C2661AACE}"/>
              </a:ext>
            </a:extLst>
          </p:cNvPr>
          <p:cNvSpPr txBox="1"/>
          <p:nvPr/>
        </p:nvSpPr>
        <p:spPr>
          <a:xfrm>
            <a:off x="9880284" y="3301340"/>
            <a:ext cx="150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EFC0DF"/>
                </a:solidFill>
                <a:cs typeface="+mn-ea"/>
                <a:sym typeface="+mn-lt"/>
              </a:rPr>
              <a:t>Subtitle</a:t>
            </a:r>
            <a:endParaRPr lang="zh-CN" altLang="en-US" sz="2800" dirty="0">
              <a:solidFill>
                <a:srgbClr val="EFC0DF"/>
              </a:solidFill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BB0D637F-8441-49C7-9EEE-CA6E290897A7}"/>
              </a:ext>
            </a:extLst>
          </p:cNvPr>
          <p:cNvSpPr txBox="1"/>
          <p:nvPr/>
        </p:nvSpPr>
        <p:spPr>
          <a:xfrm>
            <a:off x="9880284" y="4851377"/>
            <a:ext cx="150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EFC0DF"/>
                </a:solidFill>
                <a:cs typeface="+mn-ea"/>
                <a:sym typeface="+mn-lt"/>
              </a:rPr>
              <a:t>Subtitle</a:t>
            </a:r>
            <a:endParaRPr lang="zh-CN" altLang="en-US" sz="2800" dirty="0">
              <a:solidFill>
                <a:srgbClr val="EFC0DF"/>
              </a:solidFill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6BCAB844-C010-4F4A-9FB1-8A169053C827}"/>
              </a:ext>
            </a:extLst>
          </p:cNvPr>
          <p:cNvSpPr txBox="1"/>
          <p:nvPr/>
        </p:nvSpPr>
        <p:spPr>
          <a:xfrm>
            <a:off x="695945" y="4867384"/>
            <a:ext cx="150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DCE5F4"/>
                </a:solidFill>
                <a:cs typeface="+mn-ea"/>
                <a:sym typeface="+mn-lt"/>
              </a:rPr>
              <a:t>Subtitle</a:t>
            </a:r>
            <a:endParaRPr lang="zh-CN" altLang="en-US" sz="2800" dirty="0">
              <a:solidFill>
                <a:srgbClr val="DCE5F4"/>
              </a:solidFill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708F6122-CC77-4DE6-A1E2-E6FA9EC4AEB6}"/>
              </a:ext>
            </a:extLst>
          </p:cNvPr>
          <p:cNvSpPr txBox="1"/>
          <p:nvPr/>
        </p:nvSpPr>
        <p:spPr>
          <a:xfrm>
            <a:off x="695945" y="3285997"/>
            <a:ext cx="150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DCE5F4"/>
                </a:solidFill>
                <a:cs typeface="+mn-ea"/>
                <a:sym typeface="+mn-lt"/>
              </a:rPr>
              <a:t>Subtitle</a:t>
            </a:r>
            <a:endParaRPr lang="zh-CN" altLang="en-US" sz="2800" dirty="0">
              <a:solidFill>
                <a:srgbClr val="DCE5F4"/>
              </a:solidFill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26D2672C-2C1F-40D6-ACB6-F5B495603491}"/>
              </a:ext>
            </a:extLst>
          </p:cNvPr>
          <p:cNvSpPr txBox="1"/>
          <p:nvPr/>
        </p:nvSpPr>
        <p:spPr>
          <a:xfrm>
            <a:off x="674938" y="1780837"/>
            <a:ext cx="150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DCE5F4"/>
                </a:solidFill>
                <a:cs typeface="+mn-ea"/>
                <a:sym typeface="+mn-lt"/>
              </a:rPr>
              <a:t>Subtitle</a:t>
            </a:r>
            <a:endParaRPr lang="zh-CN" altLang="en-US" sz="2800" dirty="0">
              <a:solidFill>
                <a:srgbClr val="DCE5F4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703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6B82B2F-0A22-4A75-9DF1-2CDEFFDABE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4079" y="1259254"/>
            <a:ext cx="7195038" cy="4796692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62A5A856-2391-479F-85C7-AF2480FC0794}"/>
              </a:ext>
            </a:extLst>
          </p:cNvPr>
          <p:cNvGrpSpPr/>
          <p:nvPr/>
        </p:nvGrpSpPr>
        <p:grpSpPr>
          <a:xfrm>
            <a:off x="512883" y="1086827"/>
            <a:ext cx="9284677" cy="4796692"/>
            <a:chOff x="512883" y="1086827"/>
            <a:chExt cx="9284677" cy="4796692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0EDC533B-539A-440A-8818-264E53302B84}"/>
                </a:ext>
              </a:extLst>
            </p:cNvPr>
            <p:cNvSpPr/>
            <p:nvPr/>
          </p:nvSpPr>
          <p:spPr>
            <a:xfrm>
              <a:off x="512883" y="1086827"/>
              <a:ext cx="9284677" cy="4796692"/>
            </a:xfrm>
            <a:prstGeom prst="rect">
              <a:avLst/>
            </a:prstGeom>
            <a:noFill/>
            <a:ln w="38100">
              <a:solidFill>
                <a:srgbClr val="FBAC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9008D060-6B6C-43AF-8665-E7FF430AB9B4}"/>
                </a:ext>
              </a:extLst>
            </p:cNvPr>
            <p:cNvSpPr/>
            <p:nvPr/>
          </p:nvSpPr>
          <p:spPr>
            <a:xfrm>
              <a:off x="512883" y="1086827"/>
              <a:ext cx="331178" cy="569547"/>
            </a:xfrm>
            <a:prstGeom prst="rect">
              <a:avLst/>
            </a:prstGeom>
            <a:solidFill>
              <a:srgbClr val="FBAC87"/>
            </a:solidFill>
            <a:ln w="38100">
              <a:solidFill>
                <a:srgbClr val="FBAC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19FF6ECB-CBC4-42B8-8E3A-86AC274CF273}"/>
              </a:ext>
            </a:extLst>
          </p:cNvPr>
          <p:cNvSpPr/>
          <p:nvPr/>
        </p:nvSpPr>
        <p:spPr>
          <a:xfrm>
            <a:off x="688784" y="2036311"/>
            <a:ext cx="3823447" cy="3269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FBAC87"/>
                </a:solidFill>
                <a:cs typeface="+mn-ea"/>
                <a:sym typeface="+mn-lt"/>
              </a:rPr>
              <a:t>My working week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FBAC87"/>
                </a:solidFill>
                <a:cs typeface="+mn-ea"/>
                <a:sym typeface="+mn-lt"/>
              </a:rPr>
              <a:t>and my Sunday rest,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FBAC87"/>
                </a:solidFill>
                <a:cs typeface="+mn-ea"/>
                <a:sym typeface="+mn-lt"/>
              </a:rPr>
              <a:t>My noon,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FBAC87"/>
                </a:solidFill>
                <a:cs typeface="+mn-ea"/>
                <a:sym typeface="+mn-lt"/>
              </a:rPr>
              <a:t>my midnight, my talk,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FBAC87"/>
                </a:solidFill>
                <a:cs typeface="+mn-ea"/>
                <a:sym typeface="+mn-lt"/>
              </a:rPr>
              <a:t>my song; I thought that love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FBAC87"/>
                </a:solidFill>
                <a:cs typeface="+mn-ea"/>
                <a:sym typeface="+mn-lt"/>
              </a:rPr>
              <a:t>would last forever;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FBAC87"/>
                </a:solidFill>
                <a:cs typeface="+mn-ea"/>
                <a:sym typeface="+mn-lt"/>
              </a:rPr>
              <a:t>I was wrong. </a:t>
            </a:r>
          </a:p>
        </p:txBody>
      </p:sp>
    </p:spTree>
    <p:extLst>
      <p:ext uri="{BB962C8B-B14F-4D97-AF65-F5344CB8AC3E}">
        <p14:creationId xmlns:p14="http://schemas.microsoft.com/office/powerpoint/2010/main" val="220597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等腰三角形 7">
            <a:extLst>
              <a:ext uri="{FF2B5EF4-FFF2-40B4-BE49-F238E27FC236}">
                <a16:creationId xmlns:a16="http://schemas.microsoft.com/office/drawing/2014/main" id="{AE73B383-A7CB-4C8D-84F2-D70A7B22FBBB}"/>
              </a:ext>
            </a:extLst>
          </p:cNvPr>
          <p:cNvSpPr/>
          <p:nvPr/>
        </p:nvSpPr>
        <p:spPr>
          <a:xfrm flipH="1" flipV="1">
            <a:off x="2409537" y="4108779"/>
            <a:ext cx="943015" cy="786654"/>
          </a:xfrm>
          <a:prstGeom prst="triangle">
            <a:avLst/>
          </a:prstGeom>
          <a:solidFill>
            <a:schemeClr val="accent1">
              <a:lumMod val="60000"/>
              <a:lumOff val="4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FBC0C3D-2D26-443F-8BD5-872B1C26F157}"/>
              </a:ext>
            </a:extLst>
          </p:cNvPr>
          <p:cNvSpPr/>
          <p:nvPr/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rgbClr val="EB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4415575E-2933-4DF8-AA81-843CE88C5927}"/>
              </a:ext>
            </a:extLst>
          </p:cNvPr>
          <p:cNvSpPr/>
          <p:nvPr/>
        </p:nvSpPr>
        <p:spPr>
          <a:xfrm>
            <a:off x="1911693" y="843734"/>
            <a:ext cx="2510417" cy="251041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6BBF42E-FEB1-4BEC-87AA-141C3D1CB25C}"/>
              </a:ext>
            </a:extLst>
          </p:cNvPr>
          <p:cNvSpPr txBox="1"/>
          <p:nvPr/>
        </p:nvSpPr>
        <p:spPr>
          <a:xfrm>
            <a:off x="1383767" y="4642146"/>
            <a:ext cx="37432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cs typeface="+mn-ea"/>
                <a:sym typeface="+mn-lt"/>
              </a:rPr>
              <a:t>It's a little cool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151A347-163A-4877-B31E-A4AEE8E25FF0}"/>
              </a:ext>
            </a:extLst>
          </p:cNvPr>
          <p:cNvSpPr/>
          <p:nvPr/>
        </p:nvSpPr>
        <p:spPr>
          <a:xfrm>
            <a:off x="6928802" y="2415715"/>
            <a:ext cx="4746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dirty="0">
                <a:cs typeface="+mn-ea"/>
                <a:sym typeface="+mn-lt"/>
              </a:rPr>
              <a:t>Click here to enter the text of this section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40F0CCB-A913-44CC-89B6-CD4545617C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6312" y="3282750"/>
            <a:ext cx="4235376" cy="281827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A164D88-8565-4F5E-880F-F02BCC7F7911}"/>
              </a:ext>
            </a:extLst>
          </p:cNvPr>
          <p:cNvSpPr txBox="1"/>
          <p:nvPr/>
        </p:nvSpPr>
        <p:spPr>
          <a:xfrm>
            <a:off x="6630270" y="1727223"/>
            <a:ext cx="5204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3600" dirty="0">
                <a:cs typeface="+mn-ea"/>
                <a:sym typeface="+mn-lt"/>
              </a:rPr>
              <a:t>The title of this section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019F8060-180B-4A83-A957-B682B79BD803}"/>
              </a:ext>
            </a:extLst>
          </p:cNvPr>
          <p:cNvCxnSpPr>
            <a:cxnSpLocks/>
          </p:cNvCxnSpPr>
          <p:nvPr/>
        </p:nvCxnSpPr>
        <p:spPr>
          <a:xfrm>
            <a:off x="5925312" y="-27378"/>
            <a:ext cx="0" cy="511259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99046534-D5FB-4EEB-9A93-35A1A4CFF2D9}"/>
              </a:ext>
            </a:extLst>
          </p:cNvPr>
          <p:cNvCxnSpPr>
            <a:cxnSpLocks/>
          </p:cNvCxnSpPr>
          <p:nvPr/>
        </p:nvCxnSpPr>
        <p:spPr>
          <a:xfrm>
            <a:off x="6272784" y="1745406"/>
            <a:ext cx="0" cy="511259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A5CE8E32-848B-4940-A237-27B16889FD1E}"/>
              </a:ext>
            </a:extLst>
          </p:cNvPr>
          <p:cNvSpPr/>
          <p:nvPr/>
        </p:nvSpPr>
        <p:spPr>
          <a:xfrm>
            <a:off x="1342619" y="5237601"/>
            <a:ext cx="37296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1400" dirty="0">
                <a:cs typeface="+mn-ea"/>
                <a:sym typeface="+mn-lt"/>
              </a:rPr>
              <a:t>Click here to enter the text of this section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5A0EDE9-0F3E-4BEA-8F48-7AC5FF18DDE6}"/>
              </a:ext>
            </a:extLst>
          </p:cNvPr>
          <p:cNvSpPr txBox="1"/>
          <p:nvPr/>
        </p:nvSpPr>
        <p:spPr>
          <a:xfrm>
            <a:off x="5828268" y="2493477"/>
            <a:ext cx="553998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i="1" dirty="0">
                <a:solidFill>
                  <a:srgbClr val="2F5597"/>
                </a:solidFill>
                <a:cs typeface="+mn-ea"/>
                <a:sym typeface="+mn-lt"/>
              </a:rPr>
              <a:t>Chapters separate pages</a:t>
            </a:r>
          </a:p>
        </p:txBody>
      </p:sp>
    </p:spTree>
    <p:extLst>
      <p:ext uri="{BB962C8B-B14F-4D97-AF65-F5344CB8AC3E}">
        <p14:creationId xmlns:p14="http://schemas.microsoft.com/office/powerpoint/2010/main" val="427963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4" grpId="0" animBg="1"/>
      <p:bldP spid="5" grpId="0"/>
      <p:bldP spid="7" grpId="0"/>
      <p:bldP spid="10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kxyxntm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2837</TotalTime>
  <Words>911</Words>
  <Application>Microsoft Office PowerPoint</Application>
  <PresentationFormat>宽屏</PresentationFormat>
  <Paragraphs>175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微软雅黑</vt:lpstr>
      <vt:lpstr>字魂59号-创粗黑</vt:lpstr>
      <vt:lpstr>Arial</vt:lpstr>
      <vt:lpstr>Calibri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宇 之灵</cp:lastModifiedBy>
  <cp:revision>90</cp:revision>
  <dcterms:created xsi:type="dcterms:W3CDTF">2018-04-26T11:39:19Z</dcterms:created>
  <dcterms:modified xsi:type="dcterms:W3CDTF">2021-05-27T02:26:36Z</dcterms:modified>
</cp:coreProperties>
</file>