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4"/>
  </p:notesMasterIdLst>
  <p:sldIdLst>
    <p:sldId id="261" r:id="rId3"/>
    <p:sldId id="264" r:id="rId4"/>
    <p:sldId id="262" r:id="rId5"/>
    <p:sldId id="263" r:id="rId6"/>
    <p:sldId id="266" r:id="rId7"/>
    <p:sldId id="267" r:id="rId8"/>
    <p:sldId id="265" r:id="rId9"/>
    <p:sldId id="274" r:id="rId10"/>
    <p:sldId id="269" r:id="rId11"/>
    <p:sldId id="270" r:id="rId12"/>
    <p:sldId id="271" r:id="rId13"/>
    <p:sldId id="272" r:id="rId14"/>
    <p:sldId id="275" r:id="rId15"/>
    <p:sldId id="268" r:id="rId16"/>
    <p:sldId id="278" r:id="rId17"/>
    <p:sldId id="277" r:id="rId18"/>
    <p:sldId id="276" r:id="rId19"/>
    <p:sldId id="280" r:id="rId20"/>
    <p:sldId id="279" r:id="rId21"/>
    <p:sldId id="281" r:id="rId22"/>
    <p:sldId id="273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CD6CD"/>
    <a:srgbClr val="FFCE31"/>
    <a:srgbClr val="FEEFEB"/>
    <a:srgbClr val="F6BCA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52" autoAdjust="0"/>
    <p:restoredTop sz="96314" autoAdjust="0"/>
  </p:normalViewPr>
  <p:slideViewPr>
    <p:cSldViewPr snapToGrid="0">
      <p:cViewPr varScale="1">
        <p:scale>
          <a:sx n="68" d="100"/>
          <a:sy n="68" d="100"/>
        </p:scale>
        <p:origin x="82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83E7C-F616-496E-B9A8-52AC62050BA2}" type="datetimeFigureOut">
              <a:rPr lang="zh-CN" altLang="en-US" smtClean="0"/>
              <a:t>2021/5/28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7EF6-F77F-455A-BD7E-8F44CD9C3B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65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47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892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257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58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613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893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5364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874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0284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946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312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36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621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020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66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89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705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75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1997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914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57EF6-F77F-455A-BD7E-8F44CD9C3B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38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769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18283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9071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880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06681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93058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8150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0010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2021/5/28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5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2021/5/28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6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00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jpppt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54898C1-D9B1-4D46-96D2-A6A34ACAAAF4}"/>
              </a:ext>
            </a:extLst>
          </p:cNvPr>
          <p:cNvSpPr/>
          <p:nvPr/>
        </p:nvSpPr>
        <p:spPr>
          <a:xfrm>
            <a:off x="-42349" y="0"/>
            <a:ext cx="12234349" cy="6858000"/>
          </a:xfrm>
          <a:prstGeom prst="rect">
            <a:avLst/>
          </a:prstGeom>
          <a:solidFill>
            <a:srgbClr val="FCD6C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7908BD-5C35-43CA-AB2F-157E36200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61" y="581226"/>
            <a:ext cx="4235050" cy="5448698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AC8ED9ED-8D3C-4C2C-94E0-1389E419A9B7}"/>
              </a:ext>
            </a:extLst>
          </p:cNvPr>
          <p:cNvSpPr/>
          <p:nvPr/>
        </p:nvSpPr>
        <p:spPr>
          <a:xfrm>
            <a:off x="5474795" y="804091"/>
            <a:ext cx="4725191" cy="4659884"/>
          </a:xfrm>
          <a:custGeom>
            <a:avLst/>
            <a:gdLst>
              <a:gd name="connsiteX0" fmla="*/ 379049 w 3579460"/>
              <a:gd name="connsiteY0" fmla="*/ 68834 h 4231568"/>
              <a:gd name="connsiteX1" fmla="*/ 3579449 w 3579460"/>
              <a:gd name="connsiteY1" fmla="*/ 1802384 h 4231568"/>
              <a:gd name="connsiteX2" fmla="*/ 417149 w 3579460"/>
              <a:gd name="connsiteY2" fmla="*/ 4202684 h 4231568"/>
              <a:gd name="connsiteX3" fmla="*/ 379049 w 3579460"/>
              <a:gd name="connsiteY3" fmla="*/ 68834 h 42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9460" h="4231568">
                <a:moveTo>
                  <a:pt x="379049" y="68834"/>
                </a:moveTo>
                <a:cubicBezTo>
                  <a:pt x="906099" y="-331216"/>
                  <a:pt x="3573099" y="1113409"/>
                  <a:pt x="3579449" y="1802384"/>
                </a:cubicBezTo>
                <a:cubicBezTo>
                  <a:pt x="3585799" y="2491359"/>
                  <a:pt x="950549" y="4494784"/>
                  <a:pt x="417149" y="4202684"/>
                </a:cubicBezTo>
                <a:cubicBezTo>
                  <a:pt x="-116251" y="3910584"/>
                  <a:pt x="-148001" y="468884"/>
                  <a:pt x="379049" y="68834"/>
                </a:cubicBezTo>
                <a:close/>
              </a:path>
            </a:pathLst>
          </a:cu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6AA0743-CF96-4FFA-9CF6-F67AE15DC573}"/>
              </a:ext>
            </a:extLst>
          </p:cNvPr>
          <p:cNvSpPr/>
          <p:nvPr/>
        </p:nvSpPr>
        <p:spPr>
          <a:xfrm rot="1565194">
            <a:off x="6684965" y="1770698"/>
            <a:ext cx="5454901" cy="5204494"/>
          </a:xfrm>
          <a:custGeom>
            <a:avLst/>
            <a:gdLst>
              <a:gd name="connsiteX0" fmla="*/ 379049 w 3579460"/>
              <a:gd name="connsiteY0" fmla="*/ 68834 h 4231568"/>
              <a:gd name="connsiteX1" fmla="*/ 3579449 w 3579460"/>
              <a:gd name="connsiteY1" fmla="*/ 1802384 h 4231568"/>
              <a:gd name="connsiteX2" fmla="*/ 417149 w 3579460"/>
              <a:gd name="connsiteY2" fmla="*/ 4202684 h 4231568"/>
              <a:gd name="connsiteX3" fmla="*/ 379049 w 3579460"/>
              <a:gd name="connsiteY3" fmla="*/ 68834 h 423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9460" h="4231568">
                <a:moveTo>
                  <a:pt x="379049" y="68834"/>
                </a:moveTo>
                <a:cubicBezTo>
                  <a:pt x="906099" y="-331216"/>
                  <a:pt x="3573099" y="1113409"/>
                  <a:pt x="3579449" y="1802384"/>
                </a:cubicBezTo>
                <a:cubicBezTo>
                  <a:pt x="3585799" y="2491359"/>
                  <a:pt x="950549" y="4494784"/>
                  <a:pt x="417149" y="4202684"/>
                </a:cubicBezTo>
                <a:cubicBezTo>
                  <a:pt x="-116251" y="3910584"/>
                  <a:pt x="-148001" y="468884"/>
                  <a:pt x="379049" y="688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C7BC1A6-5C90-4692-9D53-39713A7EEC74}"/>
              </a:ext>
            </a:extLst>
          </p:cNvPr>
          <p:cNvSpPr txBox="1"/>
          <p:nvPr/>
        </p:nvSpPr>
        <p:spPr>
          <a:xfrm>
            <a:off x="5777022" y="1900516"/>
            <a:ext cx="6414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Memphis Fashion</a:t>
            </a:r>
            <a:endParaRPr lang="zh-CN" altLang="en-US" sz="4800" b="1" dirty="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7FC03F12-8272-409D-BB3E-3AD81050255E}"/>
              </a:ext>
            </a:extLst>
          </p:cNvPr>
          <p:cNvSpPr txBox="1"/>
          <p:nvPr/>
        </p:nvSpPr>
        <p:spPr>
          <a:xfrm>
            <a:off x="5911086" y="3163190"/>
            <a:ext cx="411851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on the type of organization and activities differ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7066F8F-7FAA-4C01-86FD-876758AB8143}"/>
              </a:ext>
            </a:extLst>
          </p:cNvPr>
          <p:cNvSpPr/>
          <p:nvPr/>
        </p:nvSpPr>
        <p:spPr>
          <a:xfrm>
            <a:off x="5911086" y="2832909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5FFD67A-34C3-485C-855D-927FAA260B38}"/>
              </a:ext>
            </a:extLst>
          </p:cNvPr>
          <p:cNvSpPr/>
          <p:nvPr/>
        </p:nvSpPr>
        <p:spPr>
          <a:xfrm>
            <a:off x="7300674" y="4911973"/>
            <a:ext cx="2554757" cy="609600"/>
          </a:xfrm>
          <a:prstGeom prst="roundRect">
            <a:avLst>
              <a:gd name="adj" fmla="val 25556"/>
            </a:avLst>
          </a:pr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7A8982C-3403-42E8-8C24-8073A81D8110}"/>
              </a:ext>
            </a:extLst>
          </p:cNvPr>
          <p:cNvSpPr txBox="1"/>
          <p:nvPr/>
        </p:nvSpPr>
        <p:spPr>
          <a:xfrm>
            <a:off x="7511879" y="4916869"/>
            <a:ext cx="268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10803020104030203" pitchFamily="2" charset="-79"/>
              </a:rPr>
              <a:t>FANSION</a:t>
            </a:r>
            <a:endParaRPr lang="zh-CN" altLang="en-US" sz="36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8BD33D1F-11BE-472C-828C-61E7A02F6AAE}"/>
              </a:ext>
            </a:extLst>
          </p:cNvPr>
          <p:cNvSpPr/>
          <p:nvPr/>
        </p:nvSpPr>
        <p:spPr>
          <a:xfrm>
            <a:off x="9685437" y="39427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/>
              <a:t>LOGO</a:t>
            </a:r>
            <a:endParaRPr lang="ko-KR" altLang="en-US" sz="2700" b="1" dirty="0"/>
          </a:p>
        </p:txBody>
      </p:sp>
      <p:sp>
        <p:nvSpPr>
          <p:cNvPr id="16" name="TextBox 3">
            <a:hlinkClick r:id="rId4"/>
            <a:extLst>
              <a:ext uri="{FF2B5EF4-FFF2-40B4-BE49-F238E27FC236}">
                <a16:creationId xmlns:a16="http://schemas.microsoft.com/office/drawing/2014/main" id="{CD2D857A-961D-4BA2-AB50-42E35A845BA9}"/>
              </a:ext>
            </a:extLst>
          </p:cNvPr>
          <p:cNvSpPr txBox="1"/>
          <p:nvPr/>
        </p:nvSpPr>
        <p:spPr>
          <a:xfrm>
            <a:off x="6271125" y="654572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>
                    <a:lumMod val="7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</a:t>
            </a:r>
            <a:endParaRPr lang="ko-KR" altLang="en-US" sz="1000" dirty="0">
              <a:solidFill>
                <a:schemeClr val="bg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526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平行四边形 2">
            <a:extLst>
              <a:ext uri="{FF2B5EF4-FFF2-40B4-BE49-F238E27FC236}">
                <a16:creationId xmlns:a16="http://schemas.microsoft.com/office/drawing/2014/main" id="{8C9D743E-C62C-46D1-8A30-F44055660246}"/>
              </a:ext>
            </a:extLst>
          </p:cNvPr>
          <p:cNvSpPr/>
          <p:nvPr/>
        </p:nvSpPr>
        <p:spPr>
          <a:xfrm>
            <a:off x="7429500" y="0"/>
            <a:ext cx="3295650" cy="6858000"/>
          </a:xfrm>
          <a:prstGeom prst="parallelogram">
            <a:avLst/>
          </a:prstGeom>
          <a:solidFill>
            <a:srgbClr val="FFC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1502C85-993F-469F-9885-58545633D8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9" t="36668" r="2498" b="25832"/>
          <a:stretch/>
        </p:blipFill>
        <p:spPr>
          <a:xfrm>
            <a:off x="4762501" y="2143125"/>
            <a:ext cx="5562600" cy="25717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E3F8A7-4EB8-4605-B830-1495F28D1C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10" y="542335"/>
            <a:ext cx="3852950" cy="577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30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D64F9DA-80A0-4AB6-9D9A-73928D51BF18}"/>
              </a:ext>
            </a:extLst>
          </p:cNvPr>
          <p:cNvSpPr/>
          <p:nvPr/>
        </p:nvSpPr>
        <p:spPr>
          <a:xfrm>
            <a:off x="1628835" y="819151"/>
            <a:ext cx="2476500" cy="2476500"/>
          </a:xfrm>
          <a:prstGeom prst="rect">
            <a:avLst/>
          </a:prstGeom>
          <a:solidFill>
            <a:srgbClr val="FFD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BA974AF-889D-4809-9E9B-A67233323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8022" r="-2222" b="26421"/>
          <a:stretch/>
        </p:blipFill>
        <p:spPr>
          <a:xfrm>
            <a:off x="1628835" y="171450"/>
            <a:ext cx="3581400" cy="3124201"/>
          </a:xfrm>
          <a:prstGeom prst="rect">
            <a:avLst/>
          </a:prstGeom>
        </p:spPr>
      </p:pic>
      <p:sp>
        <p:nvSpPr>
          <p:cNvPr id="5" name="TextBox 29">
            <a:extLst>
              <a:ext uri="{FF2B5EF4-FFF2-40B4-BE49-F238E27FC236}">
                <a16:creationId xmlns:a16="http://schemas.microsoft.com/office/drawing/2014/main" id="{9EAF84DB-AF58-4AF2-8850-EF745B851536}"/>
              </a:ext>
            </a:extLst>
          </p:cNvPr>
          <p:cNvSpPr txBox="1"/>
          <p:nvPr/>
        </p:nvSpPr>
        <p:spPr>
          <a:xfrm>
            <a:off x="1619369" y="4580809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B6DB13EE-995A-4025-B5E3-7F74A1C6C01D}"/>
              </a:ext>
            </a:extLst>
          </p:cNvPr>
          <p:cNvSpPr txBox="1"/>
          <p:nvPr/>
        </p:nvSpPr>
        <p:spPr>
          <a:xfrm>
            <a:off x="1579974" y="3565146"/>
            <a:ext cx="48208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6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Oswald" charset="0"/>
              </a:rPr>
              <a:t>NICE DAY</a:t>
            </a:r>
            <a:endParaRPr lang="en-US" sz="8800" b="1" spc="60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Oswald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3D1FD7-BFFF-4663-8E87-AAF92495E2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31" y="0"/>
            <a:ext cx="4564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645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3640DA0-B5DA-43F8-93D0-06373F368A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76388" r="25340" b="4168"/>
          <a:stretch/>
        </p:blipFill>
        <p:spPr>
          <a:xfrm>
            <a:off x="1314450" y="2899512"/>
            <a:ext cx="2156836" cy="11351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0122AC8-EC9D-43F6-8BF6-6AD543DEE0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77" y="1238250"/>
            <a:ext cx="2799010" cy="18669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D9B9E27-590C-415C-80AF-2F9C75A43C88}"/>
              </a:ext>
            </a:extLst>
          </p:cNvPr>
          <p:cNvSpPr txBox="1"/>
          <p:nvPr/>
        </p:nvSpPr>
        <p:spPr>
          <a:xfrm>
            <a:off x="1981609" y="3881672"/>
            <a:ext cx="166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6BCA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NICE DAY</a:t>
            </a:r>
            <a:endParaRPr lang="zh-CN" altLang="en-US" sz="2400" b="1" dirty="0">
              <a:solidFill>
                <a:srgbClr val="F6BCA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90ACD9CA-3339-4F3A-99D1-7BADAB20B5DC}"/>
              </a:ext>
            </a:extLst>
          </p:cNvPr>
          <p:cNvSpPr txBox="1"/>
          <p:nvPr/>
        </p:nvSpPr>
        <p:spPr>
          <a:xfrm>
            <a:off x="1151615" y="4343337"/>
            <a:ext cx="2800593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differ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C7D5B3-3DDA-4FE0-9E32-E525897F2F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76388" r="25340" b="4168"/>
          <a:stretch/>
        </p:blipFill>
        <p:spPr>
          <a:xfrm>
            <a:off x="5086350" y="2899512"/>
            <a:ext cx="2156836" cy="11351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A60B37-6402-483C-8A8D-6B7D6AF5D0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877" y="1238250"/>
            <a:ext cx="2799010" cy="18669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7EACAE2-1992-4431-9DAF-7E26317167E1}"/>
              </a:ext>
            </a:extLst>
          </p:cNvPr>
          <p:cNvSpPr txBox="1"/>
          <p:nvPr/>
        </p:nvSpPr>
        <p:spPr>
          <a:xfrm>
            <a:off x="5753509" y="3881672"/>
            <a:ext cx="166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6BCA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NICE DAY</a:t>
            </a:r>
            <a:endParaRPr lang="zh-CN" altLang="en-US" sz="2400" b="1" dirty="0">
              <a:solidFill>
                <a:srgbClr val="F6BCA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6B193CC9-7CEA-4D17-AA93-B0AA2E1BBD3D}"/>
              </a:ext>
            </a:extLst>
          </p:cNvPr>
          <p:cNvSpPr txBox="1"/>
          <p:nvPr/>
        </p:nvSpPr>
        <p:spPr>
          <a:xfrm>
            <a:off x="4923515" y="4343337"/>
            <a:ext cx="2800593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differ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5E9DCE0-53F4-4C9C-A31B-9C4A75622C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5" t="76388" r="25340" b="4168"/>
          <a:stretch/>
        </p:blipFill>
        <p:spPr>
          <a:xfrm>
            <a:off x="8554102" y="2899512"/>
            <a:ext cx="2156836" cy="113517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A3973C4-1C1A-49F6-819F-F876CC83CE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629" y="1238250"/>
            <a:ext cx="2799010" cy="18669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883349F-307D-407A-BAD3-093C5A5E9619}"/>
              </a:ext>
            </a:extLst>
          </p:cNvPr>
          <p:cNvSpPr txBox="1"/>
          <p:nvPr/>
        </p:nvSpPr>
        <p:spPr>
          <a:xfrm>
            <a:off x="9221261" y="3881672"/>
            <a:ext cx="166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6BCA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NICE DAY</a:t>
            </a:r>
            <a:endParaRPr lang="zh-CN" altLang="en-US" sz="2400" b="1" dirty="0">
              <a:solidFill>
                <a:srgbClr val="F6BCA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TextBox 29">
            <a:extLst>
              <a:ext uri="{FF2B5EF4-FFF2-40B4-BE49-F238E27FC236}">
                <a16:creationId xmlns:a16="http://schemas.microsoft.com/office/drawing/2014/main" id="{E83E3B2F-3A39-4867-BDAA-B0834123E20E}"/>
              </a:ext>
            </a:extLst>
          </p:cNvPr>
          <p:cNvSpPr txBox="1"/>
          <p:nvPr/>
        </p:nvSpPr>
        <p:spPr>
          <a:xfrm>
            <a:off x="8391267" y="4343337"/>
            <a:ext cx="2800593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differ</a:t>
            </a:r>
          </a:p>
        </p:txBody>
      </p:sp>
    </p:spTree>
    <p:extLst>
      <p:ext uri="{BB962C8B-B14F-4D97-AF65-F5344CB8AC3E}">
        <p14:creationId xmlns:p14="http://schemas.microsoft.com/office/powerpoint/2010/main" val="3372210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剪去单角 5">
            <a:extLst>
              <a:ext uri="{FF2B5EF4-FFF2-40B4-BE49-F238E27FC236}">
                <a16:creationId xmlns:a16="http://schemas.microsoft.com/office/drawing/2014/main" id="{05FF2CF9-B393-4F87-83C8-203D47CD52DA}"/>
              </a:ext>
            </a:extLst>
          </p:cNvPr>
          <p:cNvSpPr/>
          <p:nvPr/>
        </p:nvSpPr>
        <p:spPr>
          <a:xfrm>
            <a:off x="0" y="0"/>
            <a:ext cx="8534400" cy="6858000"/>
          </a:xfrm>
          <a:prstGeom prst="snip1Rect">
            <a:avLst>
              <a:gd name="adj" fmla="val 50000"/>
            </a:avLst>
          </a:prstGeom>
          <a:solidFill>
            <a:srgbClr val="FCD6C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412523-F1EA-40C8-BC17-CD4846D86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4886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382351-E7D2-41BB-B732-3A33FD267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761998"/>
            <a:ext cx="5010150" cy="33340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229FBC8-A6FC-44F7-9EC4-58B782D0FD29}"/>
              </a:ext>
            </a:extLst>
          </p:cNvPr>
          <p:cNvSpPr txBox="1"/>
          <p:nvPr/>
        </p:nvSpPr>
        <p:spPr>
          <a:xfrm>
            <a:off x="2495550" y="2542758"/>
            <a:ext cx="3600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10803020104030203" pitchFamily="2" charset="-79"/>
              </a:rPr>
              <a:t>PART THREE</a:t>
            </a:r>
            <a:endParaRPr lang="zh-CN" altLang="en-US" sz="66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5925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B76AFB-189E-4D86-B839-5E70C9B3D8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" t="38782" r="-789" b="35107"/>
          <a:stretch/>
        </p:blipFill>
        <p:spPr>
          <a:xfrm>
            <a:off x="4508550" y="2183233"/>
            <a:ext cx="4940250" cy="307456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51F1B58-AFF8-4CC0-A966-9C53E3080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65" y="1141815"/>
            <a:ext cx="3216069" cy="4574370"/>
          </a:xfrm>
          <a:prstGeom prst="rect">
            <a:avLst/>
          </a:prstGeom>
        </p:spPr>
      </p:pic>
      <p:sp>
        <p:nvSpPr>
          <p:cNvPr id="4" name="TextBox 27">
            <a:extLst>
              <a:ext uri="{FF2B5EF4-FFF2-40B4-BE49-F238E27FC236}">
                <a16:creationId xmlns:a16="http://schemas.microsoft.com/office/drawing/2014/main" id="{B31F3BFE-0F00-41EE-B668-DAB1FF9FEB35}"/>
              </a:ext>
            </a:extLst>
          </p:cNvPr>
          <p:cNvSpPr txBox="1"/>
          <p:nvPr/>
        </p:nvSpPr>
        <p:spPr>
          <a:xfrm>
            <a:off x="1194286" y="2280031"/>
            <a:ext cx="48208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pc="6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Oswald" charset="0"/>
              </a:rPr>
              <a:t>NICE DAY </a:t>
            </a:r>
            <a:endParaRPr lang="en-US" sz="8800" b="1" spc="60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Oswald" charset="0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6545378B-7BC5-4B0C-A6BC-3E17BD9626B3}"/>
              </a:ext>
            </a:extLst>
          </p:cNvPr>
          <p:cNvSpPr txBox="1"/>
          <p:nvPr/>
        </p:nvSpPr>
        <p:spPr>
          <a:xfrm>
            <a:off x="1194286" y="3432175"/>
            <a:ext cx="5784389" cy="190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on the type of organization and creativity. Entrepreneurial activities differ substantially depending on the type of organization and creativity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73501C8-9F5A-4FAD-81C7-9DAEA10E58DB}"/>
              </a:ext>
            </a:extLst>
          </p:cNvPr>
          <p:cNvSpPr/>
          <p:nvPr/>
        </p:nvSpPr>
        <p:spPr>
          <a:xfrm>
            <a:off x="1303469" y="1707381"/>
            <a:ext cx="2351902" cy="261610"/>
          </a:xfrm>
          <a:prstGeom prst="rect">
            <a:avLst/>
          </a:prstGeom>
          <a:solidFill>
            <a:srgbClr val="FFD5D7"/>
          </a:solidFill>
          <a:ln>
            <a:solidFill>
              <a:srgbClr val="FFD5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01667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9B334AF8-3B78-4ECC-94C0-3A82F1F939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E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graphicFrame>
        <p:nvGraphicFramePr>
          <p:cNvPr id="13" name="图表 11">
            <a:extLst>
              <a:ext uri="{FF2B5EF4-FFF2-40B4-BE49-F238E27FC236}">
                <a16:creationId xmlns:a16="http://schemas.microsoft.com/office/drawing/2014/main" id="{F3C66101-3A5C-4BCE-87B8-64C053AFEA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569898"/>
              </p:ext>
            </p:extLst>
          </p:nvPr>
        </p:nvGraphicFramePr>
        <p:xfrm>
          <a:off x="758466" y="1818965"/>
          <a:ext cx="3238500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3249450" imgH="2200847" progId="Excel.Chart.8">
                  <p:embed/>
                </p:oleObj>
              </mc:Choice>
              <mc:Fallback>
                <p:oleObj name="Chart" r:id="rId3" imgW="3249450" imgH="2200847" progId="Excel.Chart.8">
                  <p:embed/>
                  <p:pic>
                    <p:nvPicPr>
                      <p:cNvPr id="3" name="图表 11">
                        <a:extLst>
                          <a:ext uri="{FF2B5EF4-FFF2-40B4-BE49-F238E27FC236}">
                            <a16:creationId xmlns:a16="http://schemas.microsoft.com/office/drawing/2014/main" id="{534CC41F-902B-4AA1-8CDD-664D8A8CFA05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466" y="1818965"/>
                        <a:ext cx="3238500" cy="219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淘宝网chenying0907出品 18">
            <a:extLst>
              <a:ext uri="{FF2B5EF4-FFF2-40B4-BE49-F238E27FC236}">
                <a16:creationId xmlns:a16="http://schemas.microsoft.com/office/drawing/2014/main" id="{FF96B7E4-FAB6-4736-B8F1-70DF9C07F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499" y="3971615"/>
            <a:ext cx="2630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252525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B0604020202020204" pitchFamily="2" charset="-79"/>
              </a:rPr>
              <a:t>YOUR TITLE HERE</a:t>
            </a:r>
            <a:endParaRPr lang="zh-CN" altLang="en-US" sz="2800" b="1">
              <a:solidFill>
                <a:srgbClr val="252525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B0604020202020204" pitchFamily="2" charset="-79"/>
            </a:endParaRPr>
          </a:p>
        </p:txBody>
      </p:sp>
      <p:graphicFrame>
        <p:nvGraphicFramePr>
          <p:cNvPr id="15" name="图表 15">
            <a:extLst>
              <a:ext uri="{FF2B5EF4-FFF2-40B4-BE49-F238E27FC236}">
                <a16:creationId xmlns:a16="http://schemas.microsoft.com/office/drawing/2014/main" id="{8A74B941-75A6-4AA6-BF05-8DE36CA78E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494544"/>
              </p:ext>
            </p:extLst>
          </p:nvPr>
        </p:nvGraphicFramePr>
        <p:xfrm>
          <a:off x="4504966" y="1818965"/>
          <a:ext cx="3238500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3243353" imgH="2200847" progId="Excel.Chart.8">
                  <p:embed/>
                </p:oleObj>
              </mc:Choice>
              <mc:Fallback>
                <p:oleObj name="Chart" r:id="rId5" imgW="3243353" imgH="2200847" progId="Excel.Chart.8">
                  <p:embed/>
                  <p:pic>
                    <p:nvPicPr>
                      <p:cNvPr id="5" name="图表 15">
                        <a:extLst>
                          <a:ext uri="{FF2B5EF4-FFF2-40B4-BE49-F238E27FC236}">
                            <a16:creationId xmlns:a16="http://schemas.microsoft.com/office/drawing/2014/main" id="{B116CF29-4D29-4B21-A00D-C667EE3514C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966" y="1818965"/>
                        <a:ext cx="3238500" cy="219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淘宝网chenying0907出品 21">
            <a:extLst>
              <a:ext uri="{FF2B5EF4-FFF2-40B4-BE49-F238E27FC236}">
                <a16:creationId xmlns:a16="http://schemas.microsoft.com/office/drawing/2014/main" id="{B58DA180-5FCB-41A9-BEB9-0EAAABEF3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794" y="3971615"/>
            <a:ext cx="2630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252525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B0604020202020204" pitchFamily="2" charset="-79"/>
              </a:rPr>
              <a:t>YOUR TITLE HERE</a:t>
            </a:r>
            <a:endParaRPr lang="zh-CN" altLang="en-US" sz="2800" b="1">
              <a:solidFill>
                <a:srgbClr val="252525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B0604020202020204" pitchFamily="2" charset="-79"/>
            </a:endParaRPr>
          </a:p>
        </p:txBody>
      </p:sp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C8670E4D-146A-424C-A009-18AFEF8408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990612"/>
              </p:ext>
            </p:extLst>
          </p:nvPr>
        </p:nvGraphicFramePr>
        <p:xfrm>
          <a:off x="8251466" y="1818965"/>
          <a:ext cx="3238500" cy="219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7" imgW="3243353" imgH="2200847" progId="Excel.Chart.8">
                  <p:embed/>
                </p:oleObj>
              </mc:Choice>
              <mc:Fallback>
                <p:oleObj name="Chart" r:id="rId7" imgW="3243353" imgH="2200847" progId="Excel.Chart.8">
                  <p:embed/>
                  <p:pic>
                    <p:nvPicPr>
                      <p:cNvPr id="7" name="图表 16">
                        <a:extLst>
                          <a:ext uri="{FF2B5EF4-FFF2-40B4-BE49-F238E27FC236}">
                            <a16:creationId xmlns:a16="http://schemas.microsoft.com/office/drawing/2014/main" id="{10F41A90-84A9-4F10-AD6B-296AB852A8F3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1466" y="1818965"/>
                        <a:ext cx="3238500" cy="219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淘宝网chenying0907出品 24">
            <a:extLst>
              <a:ext uri="{FF2B5EF4-FFF2-40B4-BE49-F238E27FC236}">
                <a16:creationId xmlns:a16="http://schemas.microsoft.com/office/drawing/2014/main" id="{0BFBC9CB-4097-42E7-B8FC-96C594F4F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5294" y="3971615"/>
            <a:ext cx="2630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252525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B0604020202020204" pitchFamily="2" charset="-79"/>
              </a:rPr>
              <a:t>YOUR TITLE HERE</a:t>
            </a:r>
            <a:endParaRPr lang="zh-CN" altLang="en-US" sz="2800" b="1">
              <a:solidFill>
                <a:srgbClr val="252525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B0604020202020204" pitchFamily="2" charset="-79"/>
            </a:endParaRP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E1CE4765-BF41-474E-AE61-F81483A60E49}"/>
              </a:ext>
            </a:extLst>
          </p:cNvPr>
          <p:cNvSpPr txBox="1"/>
          <p:nvPr/>
        </p:nvSpPr>
        <p:spPr>
          <a:xfrm>
            <a:off x="2376923" y="4969050"/>
            <a:ext cx="8563330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on the type of organization and creativity. Entrepreneurial</a:t>
            </a:r>
          </a:p>
        </p:txBody>
      </p:sp>
    </p:spTree>
    <p:extLst>
      <p:ext uri="{BB962C8B-B14F-4D97-AF65-F5344CB8AC3E}">
        <p14:creationId xmlns:p14="http://schemas.microsoft.com/office/powerpoint/2010/main" val="880364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9C829BA-87D0-4754-9528-698087B1ED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" t="-2410" r="2883" b="59861"/>
          <a:stretch/>
        </p:blipFill>
        <p:spPr>
          <a:xfrm>
            <a:off x="6096000" y="872577"/>
            <a:ext cx="4902150" cy="5010150"/>
          </a:xfrm>
          <a:prstGeom prst="rect">
            <a:avLst/>
          </a:prstGeom>
        </p:spPr>
      </p:pic>
      <p:pic>
        <p:nvPicPr>
          <p:cNvPr id="3" name="淘宝网chenying0907出品 28">
            <a:extLst>
              <a:ext uri="{FF2B5EF4-FFF2-40B4-BE49-F238E27FC236}">
                <a16:creationId xmlns:a16="http://schemas.microsoft.com/office/drawing/2014/main" id="{78787DF4-9170-416F-B58B-4C9B7A931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50" y="1148801"/>
            <a:ext cx="2370190" cy="3095260"/>
          </a:xfrm>
          <a:custGeom>
            <a:avLst/>
            <a:gdLst>
              <a:gd name="connsiteX0" fmla="*/ 0 w 2370190"/>
              <a:gd name="connsiteY0" fmla="*/ 0 h 3346624"/>
              <a:gd name="connsiteX1" fmla="*/ 2370190 w 2370190"/>
              <a:gd name="connsiteY1" fmla="*/ 0 h 3346624"/>
              <a:gd name="connsiteX2" fmla="*/ 2370190 w 2370190"/>
              <a:gd name="connsiteY2" fmla="*/ 3346624 h 3346624"/>
              <a:gd name="connsiteX3" fmla="*/ 0 w 2370190"/>
              <a:gd name="connsiteY3" fmla="*/ 3346624 h 3346624"/>
              <a:gd name="connsiteX4" fmla="*/ 0 w 2370190"/>
              <a:gd name="connsiteY4" fmla="*/ 0 h 334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0190" h="3346624">
                <a:moveTo>
                  <a:pt x="0" y="0"/>
                </a:moveTo>
                <a:lnTo>
                  <a:pt x="2370190" y="0"/>
                </a:lnTo>
                <a:lnTo>
                  <a:pt x="2370190" y="3346624"/>
                </a:lnTo>
                <a:lnTo>
                  <a:pt x="0" y="334662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TextBox 29">
            <a:extLst>
              <a:ext uri="{FF2B5EF4-FFF2-40B4-BE49-F238E27FC236}">
                <a16:creationId xmlns:a16="http://schemas.microsoft.com/office/drawing/2014/main" id="{219C5C4E-B77A-4045-8A1E-9DF3239B63DB}"/>
              </a:ext>
            </a:extLst>
          </p:cNvPr>
          <p:cNvSpPr txBox="1"/>
          <p:nvPr/>
        </p:nvSpPr>
        <p:spPr>
          <a:xfrm>
            <a:off x="1455865" y="4402630"/>
            <a:ext cx="4902150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on the type of organization and creativity. Entrepreneurial</a:t>
            </a: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1C5E88DA-33AB-4E2C-91D0-87152D5BF5B3}"/>
              </a:ext>
            </a:extLst>
          </p:cNvPr>
          <p:cNvSpPr/>
          <p:nvPr/>
        </p:nvSpPr>
        <p:spPr>
          <a:xfrm>
            <a:off x="3573565" y="2400300"/>
            <a:ext cx="666750" cy="666750"/>
          </a:xfrm>
          <a:prstGeom prst="ellipse">
            <a:avLst/>
          </a:prstGeom>
          <a:solidFill>
            <a:srgbClr val="FEE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4025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3905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剪去单角 5">
            <a:extLst>
              <a:ext uri="{FF2B5EF4-FFF2-40B4-BE49-F238E27FC236}">
                <a16:creationId xmlns:a16="http://schemas.microsoft.com/office/drawing/2014/main" id="{05FF2CF9-B393-4F87-83C8-203D47CD52DA}"/>
              </a:ext>
            </a:extLst>
          </p:cNvPr>
          <p:cNvSpPr/>
          <p:nvPr/>
        </p:nvSpPr>
        <p:spPr>
          <a:xfrm>
            <a:off x="0" y="0"/>
            <a:ext cx="8534400" cy="6858000"/>
          </a:xfrm>
          <a:prstGeom prst="snip1Rect">
            <a:avLst>
              <a:gd name="adj" fmla="val 50000"/>
            </a:avLst>
          </a:prstGeom>
          <a:solidFill>
            <a:srgbClr val="FEE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412523-F1EA-40C8-BC17-CD4846D86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4886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382351-E7D2-41BB-B732-3A33FD267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761998"/>
            <a:ext cx="5010150" cy="33340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229FBC8-A6FC-44F7-9EC4-58B782D0FD29}"/>
              </a:ext>
            </a:extLst>
          </p:cNvPr>
          <p:cNvSpPr txBox="1"/>
          <p:nvPr/>
        </p:nvSpPr>
        <p:spPr>
          <a:xfrm>
            <a:off x="2495550" y="2542758"/>
            <a:ext cx="36004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10803020104030203" pitchFamily="2" charset="-79"/>
              </a:rPr>
              <a:t>PART FOUR</a:t>
            </a:r>
            <a:endParaRPr lang="zh-CN" altLang="en-US" sz="66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64393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B08B25-9CCA-4C7D-9E44-82064A1022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6" t="72508" r="10071" b="-425"/>
          <a:stretch/>
        </p:blipFill>
        <p:spPr>
          <a:xfrm>
            <a:off x="4802024" y="663090"/>
            <a:ext cx="2260556" cy="180583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E2C816-30DC-4402-9ABA-1FD917E30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56" y="694527"/>
            <a:ext cx="3852950" cy="5773329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4F18800-1A8A-45FC-8126-D88CDA1D56E5}"/>
              </a:ext>
            </a:extLst>
          </p:cNvPr>
          <p:cNvSpPr/>
          <p:nvPr/>
        </p:nvSpPr>
        <p:spPr>
          <a:xfrm>
            <a:off x="6776830" y="1796842"/>
            <a:ext cx="571500" cy="3352800"/>
          </a:xfrm>
          <a:prstGeom prst="rect">
            <a:avLst/>
          </a:prstGeom>
          <a:solidFill>
            <a:srgbClr val="FFD5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44954438-EC07-4586-BEE1-7492C356A072}"/>
              </a:ext>
            </a:extLst>
          </p:cNvPr>
          <p:cNvSpPr/>
          <p:nvPr/>
        </p:nvSpPr>
        <p:spPr>
          <a:xfrm>
            <a:off x="1276062" y="2692269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A45CCBA-5C7C-4878-9765-A763C09DDFBD}"/>
              </a:ext>
            </a:extLst>
          </p:cNvPr>
          <p:cNvSpPr txBox="1"/>
          <p:nvPr/>
        </p:nvSpPr>
        <p:spPr>
          <a:xfrm>
            <a:off x="1333212" y="2733256"/>
            <a:ext cx="66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01</a:t>
            </a:r>
            <a:endParaRPr lang="zh-CN" altLang="en-US" sz="3200" b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2C346D2-B3A2-4F6E-B51F-E20E85A23717}"/>
              </a:ext>
            </a:extLst>
          </p:cNvPr>
          <p:cNvSpPr txBox="1"/>
          <p:nvPr/>
        </p:nvSpPr>
        <p:spPr>
          <a:xfrm>
            <a:off x="2057112" y="2692269"/>
            <a:ext cx="166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6BCA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NICE DAY</a:t>
            </a:r>
            <a:endParaRPr lang="zh-CN" altLang="en-US" sz="2400" b="1" dirty="0">
              <a:solidFill>
                <a:srgbClr val="F6BCA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TextBox 29">
            <a:extLst>
              <a:ext uri="{FF2B5EF4-FFF2-40B4-BE49-F238E27FC236}">
                <a16:creationId xmlns:a16="http://schemas.microsoft.com/office/drawing/2014/main" id="{BD602267-F917-4EE5-BC2A-71E89A59418C}"/>
              </a:ext>
            </a:extLst>
          </p:cNvPr>
          <p:cNvSpPr txBox="1"/>
          <p:nvPr/>
        </p:nvSpPr>
        <p:spPr>
          <a:xfrm>
            <a:off x="2114262" y="3153934"/>
            <a:ext cx="3818040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differ</a:t>
            </a: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72FA3BB4-C24D-4172-AA7A-510803283377}"/>
              </a:ext>
            </a:extLst>
          </p:cNvPr>
          <p:cNvSpPr/>
          <p:nvPr/>
        </p:nvSpPr>
        <p:spPr>
          <a:xfrm>
            <a:off x="1276062" y="4479542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11282C0-C5DE-4AAB-9B11-1892F02191E9}"/>
              </a:ext>
            </a:extLst>
          </p:cNvPr>
          <p:cNvSpPr txBox="1"/>
          <p:nvPr/>
        </p:nvSpPr>
        <p:spPr>
          <a:xfrm>
            <a:off x="1333212" y="4520529"/>
            <a:ext cx="66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02</a:t>
            </a:r>
            <a:endParaRPr lang="zh-CN" altLang="en-US" sz="3200" b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532575F-8AF1-486C-B5A3-31E8BE6E8E51}"/>
              </a:ext>
            </a:extLst>
          </p:cNvPr>
          <p:cNvSpPr txBox="1"/>
          <p:nvPr/>
        </p:nvSpPr>
        <p:spPr>
          <a:xfrm>
            <a:off x="2057112" y="4479542"/>
            <a:ext cx="166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6BCA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NICE DAY</a:t>
            </a:r>
            <a:endParaRPr lang="zh-CN" altLang="en-US" sz="2400" b="1" dirty="0">
              <a:solidFill>
                <a:srgbClr val="F6BCA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id="{D292E74C-2FEE-44A3-B2C9-38CCFDBBAB61}"/>
              </a:ext>
            </a:extLst>
          </p:cNvPr>
          <p:cNvSpPr txBox="1"/>
          <p:nvPr/>
        </p:nvSpPr>
        <p:spPr>
          <a:xfrm>
            <a:off x="2114262" y="4941207"/>
            <a:ext cx="3818040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differ</a:t>
            </a:r>
          </a:p>
        </p:txBody>
      </p:sp>
    </p:spTree>
    <p:extLst>
      <p:ext uri="{BB962C8B-B14F-4D97-AF65-F5344CB8AC3E}">
        <p14:creationId xmlns:p14="http://schemas.microsoft.com/office/powerpoint/2010/main" val="2885560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627E2A-7D95-4A0C-9790-EA6C7A7BD0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8" t="38625" r="14540" b="-425"/>
          <a:stretch/>
        </p:blipFill>
        <p:spPr>
          <a:xfrm>
            <a:off x="5581650" y="666540"/>
            <a:ext cx="5981707" cy="552491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2917C31-2E7D-457D-83F0-051AE86D37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89" y="2306964"/>
            <a:ext cx="4246658" cy="282593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9C95D04-5223-4568-888B-92925385A2C4}"/>
              </a:ext>
            </a:extLst>
          </p:cNvPr>
          <p:cNvSpPr txBox="1"/>
          <p:nvPr/>
        </p:nvSpPr>
        <p:spPr>
          <a:xfrm>
            <a:off x="895350" y="1743551"/>
            <a:ext cx="52006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NICE DAY</a:t>
            </a:r>
            <a:endParaRPr lang="zh-CN" altLang="en-US" sz="80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C2795180-A2F0-481D-900D-CA3A10E94A33}"/>
              </a:ext>
            </a:extLst>
          </p:cNvPr>
          <p:cNvSpPr txBox="1"/>
          <p:nvPr/>
        </p:nvSpPr>
        <p:spPr>
          <a:xfrm>
            <a:off x="895350" y="3604041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AE28491-117D-4597-8560-38A8BA1FDC63}"/>
              </a:ext>
            </a:extLst>
          </p:cNvPr>
          <p:cNvSpPr/>
          <p:nvPr/>
        </p:nvSpPr>
        <p:spPr>
          <a:xfrm>
            <a:off x="1004533" y="3042722"/>
            <a:ext cx="2351902" cy="261610"/>
          </a:xfrm>
          <a:prstGeom prst="rect">
            <a:avLst/>
          </a:prstGeom>
          <a:solidFill>
            <a:srgbClr val="FFC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4868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>
            <a:extLst>
              <a:ext uri="{FF2B5EF4-FFF2-40B4-BE49-F238E27FC236}">
                <a16:creationId xmlns:a16="http://schemas.microsoft.com/office/drawing/2014/main" id="{5EB5D038-E2A7-4146-A880-FC74939A5E26}"/>
              </a:ext>
            </a:extLst>
          </p:cNvPr>
          <p:cNvSpPr/>
          <p:nvPr/>
        </p:nvSpPr>
        <p:spPr>
          <a:xfrm>
            <a:off x="0" y="0"/>
            <a:ext cx="4698900" cy="6858000"/>
          </a:xfrm>
          <a:prstGeom prst="parallelogram">
            <a:avLst/>
          </a:pr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273D43-1981-46FC-92FA-99B8CBA6BD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89" r="6302"/>
          <a:stretch/>
        </p:blipFill>
        <p:spPr>
          <a:xfrm>
            <a:off x="1670100" y="1116433"/>
            <a:ext cx="4698900" cy="307456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3122A64-C2A1-4DB7-B711-A03C701DEFFC}"/>
              </a:ext>
            </a:extLst>
          </p:cNvPr>
          <p:cNvSpPr txBox="1"/>
          <p:nvPr/>
        </p:nvSpPr>
        <p:spPr>
          <a:xfrm>
            <a:off x="2146275" y="3013501"/>
            <a:ext cx="3746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10803020104030203" pitchFamily="2" charset="-79"/>
              </a:rPr>
              <a:t>CONTENTS</a:t>
            </a:r>
            <a:endParaRPr lang="zh-CN" altLang="en-US" sz="4800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6C97BAC-87BC-481F-9ED2-8281C5090178}"/>
              </a:ext>
            </a:extLst>
          </p:cNvPr>
          <p:cNvSpPr txBox="1"/>
          <p:nvPr/>
        </p:nvSpPr>
        <p:spPr>
          <a:xfrm>
            <a:off x="6845175" y="1140809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01</a:t>
            </a:r>
            <a:endParaRPr lang="zh-CN" altLang="en-US" sz="48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6DFA1390-2F09-4461-8D7B-67834E3A5B92}"/>
              </a:ext>
            </a:extLst>
          </p:cNvPr>
          <p:cNvCxnSpPr>
            <a:cxnSpLocks/>
          </p:cNvCxnSpPr>
          <p:nvPr/>
        </p:nvCxnSpPr>
        <p:spPr>
          <a:xfrm>
            <a:off x="7867650" y="1166320"/>
            <a:ext cx="0" cy="830997"/>
          </a:xfrm>
          <a:prstGeom prst="line">
            <a:avLst/>
          </a:prstGeom>
          <a:ln w="28575">
            <a:solidFill>
              <a:srgbClr val="FCD6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EAD1AC75-7BB7-4FD6-A7EA-212A8EADC09A}"/>
              </a:ext>
            </a:extLst>
          </p:cNvPr>
          <p:cNvSpPr txBox="1"/>
          <p:nvPr/>
        </p:nvSpPr>
        <p:spPr>
          <a:xfrm>
            <a:off x="8223300" y="1116433"/>
            <a:ext cx="285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ONE</a:t>
            </a:r>
            <a:endParaRPr lang="zh-CN" altLang="en-US" sz="28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5783D6F-16A3-499F-B38D-4A5D448A8F6C}"/>
              </a:ext>
            </a:extLst>
          </p:cNvPr>
          <p:cNvSpPr txBox="1"/>
          <p:nvPr/>
        </p:nvSpPr>
        <p:spPr>
          <a:xfrm>
            <a:off x="8239122" y="1627985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Click here to add words</a:t>
            </a: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74FD6B1-4E1B-44E7-985D-2B3C3F581969}"/>
              </a:ext>
            </a:extLst>
          </p:cNvPr>
          <p:cNvSpPr txBox="1"/>
          <p:nvPr/>
        </p:nvSpPr>
        <p:spPr>
          <a:xfrm>
            <a:off x="6845175" y="2391547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02</a:t>
            </a:r>
            <a:endParaRPr lang="zh-CN" altLang="en-US" sz="48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3814966-B208-4006-B2DB-33F615EF1551}"/>
              </a:ext>
            </a:extLst>
          </p:cNvPr>
          <p:cNvCxnSpPr>
            <a:cxnSpLocks/>
          </p:cNvCxnSpPr>
          <p:nvPr/>
        </p:nvCxnSpPr>
        <p:spPr>
          <a:xfrm>
            <a:off x="7867650" y="2417058"/>
            <a:ext cx="0" cy="830997"/>
          </a:xfrm>
          <a:prstGeom prst="line">
            <a:avLst/>
          </a:prstGeom>
          <a:ln w="28575">
            <a:solidFill>
              <a:srgbClr val="FCD6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5BC0A3B6-C82B-4B15-B2A4-0778E4ECF1D7}"/>
              </a:ext>
            </a:extLst>
          </p:cNvPr>
          <p:cNvSpPr txBox="1"/>
          <p:nvPr/>
        </p:nvSpPr>
        <p:spPr>
          <a:xfrm>
            <a:off x="8223300" y="2367171"/>
            <a:ext cx="285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TWO</a:t>
            </a:r>
            <a:endParaRPr lang="zh-CN" altLang="en-US" sz="28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B11C32-BEE6-44D8-B3F3-83E403E32B8C}"/>
              </a:ext>
            </a:extLst>
          </p:cNvPr>
          <p:cNvSpPr txBox="1"/>
          <p:nvPr/>
        </p:nvSpPr>
        <p:spPr>
          <a:xfrm>
            <a:off x="8239122" y="2878723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Click here to add words</a:t>
            </a: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4172AE-EAB0-447D-8B99-0AA52B84A4B2}"/>
              </a:ext>
            </a:extLst>
          </p:cNvPr>
          <p:cNvSpPr txBox="1"/>
          <p:nvPr/>
        </p:nvSpPr>
        <p:spPr>
          <a:xfrm>
            <a:off x="6845175" y="3697989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03</a:t>
            </a:r>
            <a:endParaRPr lang="zh-CN" altLang="en-US" sz="48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158374B-08BD-4323-9B19-C57B8C48D18F}"/>
              </a:ext>
            </a:extLst>
          </p:cNvPr>
          <p:cNvCxnSpPr>
            <a:cxnSpLocks/>
          </p:cNvCxnSpPr>
          <p:nvPr/>
        </p:nvCxnSpPr>
        <p:spPr>
          <a:xfrm>
            <a:off x="7867650" y="3723500"/>
            <a:ext cx="0" cy="830997"/>
          </a:xfrm>
          <a:prstGeom prst="line">
            <a:avLst/>
          </a:prstGeom>
          <a:ln w="28575">
            <a:solidFill>
              <a:srgbClr val="FCD6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0DD74E8F-2F9E-4E3E-9E8D-A6F446E3A724}"/>
              </a:ext>
            </a:extLst>
          </p:cNvPr>
          <p:cNvSpPr txBox="1"/>
          <p:nvPr/>
        </p:nvSpPr>
        <p:spPr>
          <a:xfrm>
            <a:off x="8223300" y="3673613"/>
            <a:ext cx="3507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THREE</a:t>
            </a:r>
            <a:endParaRPr lang="zh-CN" altLang="en-US" sz="28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F04D62A-7C34-498B-9F0B-21C788CBC4DD}"/>
              </a:ext>
            </a:extLst>
          </p:cNvPr>
          <p:cNvSpPr txBox="1"/>
          <p:nvPr/>
        </p:nvSpPr>
        <p:spPr>
          <a:xfrm>
            <a:off x="8239122" y="4185165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Click here to add words</a:t>
            </a: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8AEB64B-8EA9-4DAE-BFA7-1102FE3F4649}"/>
              </a:ext>
            </a:extLst>
          </p:cNvPr>
          <p:cNvSpPr txBox="1"/>
          <p:nvPr/>
        </p:nvSpPr>
        <p:spPr>
          <a:xfrm>
            <a:off x="6845175" y="5004431"/>
            <a:ext cx="1409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04</a:t>
            </a:r>
            <a:endParaRPr lang="zh-CN" altLang="en-US" sz="48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715536A9-1804-42F0-B218-0EA18942B45C}"/>
              </a:ext>
            </a:extLst>
          </p:cNvPr>
          <p:cNvCxnSpPr>
            <a:cxnSpLocks/>
          </p:cNvCxnSpPr>
          <p:nvPr/>
        </p:nvCxnSpPr>
        <p:spPr>
          <a:xfrm>
            <a:off x="7867650" y="5029942"/>
            <a:ext cx="0" cy="830997"/>
          </a:xfrm>
          <a:prstGeom prst="line">
            <a:avLst/>
          </a:prstGeom>
          <a:ln w="28575">
            <a:solidFill>
              <a:srgbClr val="FCD6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F63C42E4-3533-4C38-9B2A-0495C1B55EA8}"/>
              </a:ext>
            </a:extLst>
          </p:cNvPr>
          <p:cNvSpPr txBox="1"/>
          <p:nvPr/>
        </p:nvSpPr>
        <p:spPr>
          <a:xfrm>
            <a:off x="8223300" y="4980055"/>
            <a:ext cx="285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PART FOUR</a:t>
            </a:r>
            <a:endParaRPr lang="zh-CN" altLang="en-US" sz="28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E863CE9-B6EF-4023-8CEC-92A3B83B37EB}"/>
              </a:ext>
            </a:extLst>
          </p:cNvPr>
          <p:cNvSpPr txBox="1"/>
          <p:nvPr/>
        </p:nvSpPr>
        <p:spPr>
          <a:xfrm>
            <a:off x="8239122" y="5491607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Click here to add words</a:t>
            </a:r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144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561C86A-9EB3-44D5-A9FE-74004558D2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7F1E5E5-A848-455C-9DB0-F83FA2010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72" y="1139825"/>
            <a:ext cx="3047254" cy="4578350"/>
          </a:xfrm>
          <a:prstGeom prst="rect">
            <a:avLst/>
          </a:prstGeom>
        </p:spPr>
      </p:pic>
      <p:sp>
        <p:nvSpPr>
          <p:cNvPr id="5" name="Shape 2859">
            <a:extLst>
              <a:ext uri="{FF2B5EF4-FFF2-40B4-BE49-F238E27FC236}">
                <a16:creationId xmlns:a16="http://schemas.microsoft.com/office/drawing/2014/main" id="{28CF8AC2-97A0-48F4-A7EF-52501F264350}"/>
              </a:ext>
            </a:extLst>
          </p:cNvPr>
          <p:cNvSpPr/>
          <p:nvPr/>
        </p:nvSpPr>
        <p:spPr>
          <a:xfrm>
            <a:off x="7800257" y="4291923"/>
            <a:ext cx="557213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5929" y="7018"/>
                </a:moveTo>
                <a:cubicBezTo>
                  <a:pt x="15539" y="7246"/>
                  <a:pt x="15108" y="7411"/>
                  <a:pt x="14650" y="7500"/>
                </a:cubicBezTo>
                <a:cubicBezTo>
                  <a:pt x="14282" y="7114"/>
                  <a:pt x="13759" y="6874"/>
                  <a:pt x="13179" y="6874"/>
                </a:cubicBezTo>
                <a:cubicBezTo>
                  <a:pt x="12067" y="6874"/>
                  <a:pt x="11165" y="7762"/>
                  <a:pt x="11165" y="8856"/>
                </a:cubicBezTo>
                <a:cubicBezTo>
                  <a:pt x="11165" y="9011"/>
                  <a:pt x="11183" y="9162"/>
                  <a:pt x="11217" y="9308"/>
                </a:cubicBezTo>
                <a:cubicBezTo>
                  <a:pt x="9543" y="9225"/>
                  <a:pt x="8059" y="8436"/>
                  <a:pt x="7065" y="7236"/>
                </a:cubicBezTo>
                <a:cubicBezTo>
                  <a:pt x="6892" y="7530"/>
                  <a:pt x="6793" y="7869"/>
                  <a:pt x="6793" y="8233"/>
                </a:cubicBezTo>
                <a:cubicBezTo>
                  <a:pt x="6793" y="8921"/>
                  <a:pt x="7148" y="9528"/>
                  <a:pt x="7689" y="9883"/>
                </a:cubicBezTo>
                <a:cubicBezTo>
                  <a:pt x="7359" y="9873"/>
                  <a:pt x="7048" y="9784"/>
                  <a:pt x="6776" y="9635"/>
                </a:cubicBezTo>
                <a:cubicBezTo>
                  <a:pt x="6776" y="9644"/>
                  <a:pt x="6776" y="9651"/>
                  <a:pt x="6776" y="9660"/>
                </a:cubicBezTo>
                <a:cubicBezTo>
                  <a:pt x="6776" y="10621"/>
                  <a:pt x="7471" y="11422"/>
                  <a:pt x="8392" y="11604"/>
                </a:cubicBezTo>
                <a:cubicBezTo>
                  <a:pt x="8223" y="11650"/>
                  <a:pt x="8045" y="11673"/>
                  <a:pt x="7861" y="11673"/>
                </a:cubicBezTo>
                <a:cubicBezTo>
                  <a:pt x="7732" y="11673"/>
                  <a:pt x="7605" y="11661"/>
                  <a:pt x="7483" y="11638"/>
                </a:cubicBezTo>
                <a:cubicBezTo>
                  <a:pt x="7739" y="12426"/>
                  <a:pt x="8483" y="12999"/>
                  <a:pt x="9364" y="13015"/>
                </a:cubicBezTo>
                <a:cubicBezTo>
                  <a:pt x="8674" y="13547"/>
                  <a:pt x="7806" y="13863"/>
                  <a:pt x="6862" y="13863"/>
                </a:cubicBezTo>
                <a:cubicBezTo>
                  <a:pt x="6699" y="13863"/>
                  <a:pt x="6540" y="13855"/>
                  <a:pt x="6382" y="13837"/>
                </a:cubicBezTo>
                <a:cubicBezTo>
                  <a:pt x="7274" y="14398"/>
                  <a:pt x="8332" y="14727"/>
                  <a:pt x="9470" y="14727"/>
                </a:cubicBezTo>
                <a:cubicBezTo>
                  <a:pt x="13175" y="14727"/>
                  <a:pt x="15201" y="11706"/>
                  <a:pt x="15201" y="9086"/>
                </a:cubicBezTo>
                <a:cubicBezTo>
                  <a:pt x="15201" y="9000"/>
                  <a:pt x="15199" y="8915"/>
                  <a:pt x="15195" y="8830"/>
                </a:cubicBezTo>
                <a:cubicBezTo>
                  <a:pt x="15588" y="8550"/>
                  <a:pt x="15930" y="8201"/>
                  <a:pt x="16200" y="7804"/>
                </a:cubicBezTo>
                <a:cubicBezTo>
                  <a:pt x="15839" y="7961"/>
                  <a:pt x="15451" y="8067"/>
                  <a:pt x="15043" y="8115"/>
                </a:cubicBezTo>
                <a:cubicBezTo>
                  <a:pt x="15459" y="7870"/>
                  <a:pt x="15778" y="7482"/>
                  <a:pt x="15929" y="7018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字魂36号-正文宋楷" panose="02000000000000000000" pitchFamily="2" charset="-122"/>
              <a:ea typeface="字魂36号-正文宋楷" panose="02000000000000000000" pitchFamily="2" charset="-122"/>
              <a:cs typeface="Gill Sans"/>
              <a:sym typeface="Gill Sans"/>
            </a:endParaRPr>
          </a:p>
        </p:txBody>
      </p:sp>
      <p:sp>
        <p:nvSpPr>
          <p:cNvPr id="6" name="Shape 2860">
            <a:extLst>
              <a:ext uri="{FF2B5EF4-FFF2-40B4-BE49-F238E27FC236}">
                <a16:creationId xmlns:a16="http://schemas.microsoft.com/office/drawing/2014/main" id="{CEF20B29-E0BC-4F07-B3C3-C21A09908BB8}"/>
              </a:ext>
            </a:extLst>
          </p:cNvPr>
          <p:cNvSpPr/>
          <p:nvPr/>
        </p:nvSpPr>
        <p:spPr>
          <a:xfrm>
            <a:off x="8519395" y="4291923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76" y="8468"/>
                </a:moveTo>
                <a:cubicBezTo>
                  <a:pt x="11776" y="8071"/>
                  <a:pt x="11817" y="7858"/>
                  <a:pt x="12428" y="7858"/>
                </a:cubicBezTo>
                <a:lnTo>
                  <a:pt x="13244" y="7858"/>
                </a:lnTo>
                <a:lnTo>
                  <a:pt x="13244" y="6381"/>
                </a:lnTo>
                <a:lnTo>
                  <a:pt x="11938" y="6381"/>
                </a:lnTo>
                <a:cubicBezTo>
                  <a:pt x="10369" y="6381"/>
                  <a:pt x="9816" y="7120"/>
                  <a:pt x="9816" y="8363"/>
                </a:cubicBezTo>
                <a:lnTo>
                  <a:pt x="9816" y="9322"/>
                </a:lnTo>
                <a:lnTo>
                  <a:pt x="8837" y="9322"/>
                </a:lnTo>
                <a:lnTo>
                  <a:pt x="8837" y="10800"/>
                </a:lnTo>
                <a:lnTo>
                  <a:pt x="9816" y="10800"/>
                </a:lnTo>
                <a:lnTo>
                  <a:pt x="9816" y="15219"/>
                </a:lnTo>
                <a:lnTo>
                  <a:pt x="11774" y="15219"/>
                </a:lnTo>
                <a:lnTo>
                  <a:pt x="11774" y="10800"/>
                </a:lnTo>
                <a:lnTo>
                  <a:pt x="13081" y="10800"/>
                </a:lnTo>
                <a:lnTo>
                  <a:pt x="13254" y="9322"/>
                </a:lnTo>
                <a:lnTo>
                  <a:pt x="11774" y="9322"/>
                </a:lnTo>
                <a:cubicBezTo>
                  <a:pt x="11774" y="9322"/>
                  <a:pt x="11776" y="8468"/>
                  <a:pt x="11776" y="8468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字魂36号-正文宋楷" panose="02000000000000000000" pitchFamily="2" charset="-122"/>
              <a:ea typeface="字魂36号-正文宋楷" panose="02000000000000000000" pitchFamily="2" charset="-122"/>
              <a:cs typeface="Gill Sans"/>
              <a:sym typeface="Gill Sans"/>
            </a:endParaRPr>
          </a:p>
        </p:txBody>
      </p:sp>
      <p:sp>
        <p:nvSpPr>
          <p:cNvPr id="7" name="Shape 2865">
            <a:extLst>
              <a:ext uri="{FF2B5EF4-FFF2-40B4-BE49-F238E27FC236}">
                <a16:creationId xmlns:a16="http://schemas.microsoft.com/office/drawing/2014/main" id="{E5503438-CC94-4D35-8CA5-B0D2EFB13713}"/>
              </a:ext>
            </a:extLst>
          </p:cNvPr>
          <p:cNvSpPr/>
          <p:nvPr/>
        </p:nvSpPr>
        <p:spPr>
          <a:xfrm>
            <a:off x="9240120" y="4291923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3430" y="9320"/>
                </a:moveTo>
                <a:cubicBezTo>
                  <a:pt x="11975" y="9320"/>
                  <a:pt x="11780" y="10196"/>
                  <a:pt x="11780" y="10196"/>
                </a:cubicBezTo>
                <a:lnTo>
                  <a:pt x="11782" y="9327"/>
                </a:lnTo>
                <a:lnTo>
                  <a:pt x="9818" y="9327"/>
                </a:lnTo>
                <a:lnTo>
                  <a:pt x="9818" y="14727"/>
                </a:lnTo>
                <a:lnTo>
                  <a:pt x="11782" y="14727"/>
                </a:lnTo>
                <a:lnTo>
                  <a:pt x="11782" y="11782"/>
                </a:lnTo>
                <a:cubicBezTo>
                  <a:pt x="11782" y="11782"/>
                  <a:pt x="11782" y="10793"/>
                  <a:pt x="12616" y="10793"/>
                </a:cubicBezTo>
                <a:cubicBezTo>
                  <a:pt x="13086" y="10793"/>
                  <a:pt x="13255" y="11232"/>
                  <a:pt x="13255" y="11782"/>
                </a:cubicBezTo>
                <a:lnTo>
                  <a:pt x="13255" y="14727"/>
                </a:lnTo>
                <a:lnTo>
                  <a:pt x="15218" y="14727"/>
                </a:lnTo>
                <a:lnTo>
                  <a:pt x="15218" y="11782"/>
                </a:lnTo>
                <a:cubicBezTo>
                  <a:pt x="15218" y="10245"/>
                  <a:pt x="14550" y="9320"/>
                  <a:pt x="13430" y="9320"/>
                </a:cubicBezTo>
                <a:moveTo>
                  <a:pt x="6873" y="14727"/>
                </a:moveTo>
                <a:lnTo>
                  <a:pt x="8829" y="14727"/>
                </a:lnTo>
                <a:lnTo>
                  <a:pt x="8829" y="9320"/>
                </a:lnTo>
                <a:lnTo>
                  <a:pt x="6873" y="9320"/>
                </a:lnTo>
                <a:cubicBezTo>
                  <a:pt x="6873" y="9320"/>
                  <a:pt x="6873" y="14727"/>
                  <a:pt x="6873" y="14727"/>
                </a:cubicBezTo>
                <a:close/>
                <a:moveTo>
                  <a:pt x="7851" y="6873"/>
                </a:moveTo>
                <a:cubicBezTo>
                  <a:pt x="7311" y="6873"/>
                  <a:pt x="6873" y="7313"/>
                  <a:pt x="6873" y="7856"/>
                </a:cubicBezTo>
                <a:cubicBezTo>
                  <a:pt x="6873" y="8399"/>
                  <a:pt x="7311" y="8839"/>
                  <a:pt x="7851" y="8839"/>
                </a:cubicBezTo>
                <a:cubicBezTo>
                  <a:pt x="8391" y="8839"/>
                  <a:pt x="8829" y="8399"/>
                  <a:pt x="8829" y="7856"/>
                </a:cubicBezTo>
                <a:cubicBezTo>
                  <a:pt x="8829" y="7313"/>
                  <a:pt x="8391" y="6873"/>
                  <a:pt x="7851" y="6873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字魂36号-正文宋楷" panose="02000000000000000000" pitchFamily="2" charset="-122"/>
              <a:ea typeface="字魂36号-正文宋楷" panose="02000000000000000000" pitchFamily="2" charset="-122"/>
              <a:cs typeface="Gill Sans"/>
              <a:sym typeface="Gill Sans"/>
            </a:endParaRPr>
          </a:p>
        </p:txBody>
      </p:sp>
      <p:sp>
        <p:nvSpPr>
          <p:cNvPr id="8" name="Shape 2869">
            <a:extLst>
              <a:ext uri="{FF2B5EF4-FFF2-40B4-BE49-F238E27FC236}">
                <a16:creationId xmlns:a16="http://schemas.microsoft.com/office/drawing/2014/main" id="{20335847-7B8A-45B8-B7D8-90B87ADEDAC1}"/>
              </a:ext>
            </a:extLst>
          </p:cNvPr>
          <p:cNvSpPr/>
          <p:nvPr/>
        </p:nvSpPr>
        <p:spPr>
          <a:xfrm>
            <a:off x="9960845" y="4309386"/>
            <a:ext cx="558800" cy="558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727" y="13745"/>
                </a:moveTo>
                <a:cubicBezTo>
                  <a:pt x="14727" y="14287"/>
                  <a:pt x="14287" y="14727"/>
                  <a:pt x="13745" y="14727"/>
                </a:cubicBezTo>
                <a:lnTo>
                  <a:pt x="7855" y="14727"/>
                </a:lnTo>
                <a:cubicBezTo>
                  <a:pt x="7313" y="14727"/>
                  <a:pt x="6873" y="14287"/>
                  <a:pt x="6873" y="13745"/>
                </a:cubicBezTo>
                <a:lnTo>
                  <a:pt x="6873" y="10309"/>
                </a:lnTo>
                <a:lnTo>
                  <a:pt x="7904" y="10309"/>
                </a:lnTo>
                <a:cubicBezTo>
                  <a:pt x="7877" y="10470"/>
                  <a:pt x="7855" y="10632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6" y="13745"/>
                  <a:pt x="13745" y="12427"/>
                  <a:pt x="13745" y="10800"/>
                </a:cubicBezTo>
                <a:cubicBezTo>
                  <a:pt x="13745" y="10632"/>
                  <a:pt x="13723" y="10470"/>
                  <a:pt x="13696" y="10309"/>
                </a:cubicBezTo>
                <a:lnTo>
                  <a:pt x="14727" y="10309"/>
                </a:lnTo>
                <a:cubicBezTo>
                  <a:pt x="14727" y="10309"/>
                  <a:pt x="14727" y="13745"/>
                  <a:pt x="14727" y="13745"/>
                </a:cubicBezTo>
                <a:close/>
                <a:moveTo>
                  <a:pt x="10800" y="8836"/>
                </a:move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moveTo>
                  <a:pt x="12764" y="7364"/>
                </a:moveTo>
                <a:lnTo>
                  <a:pt x="14236" y="7364"/>
                </a:lnTo>
                <a:lnTo>
                  <a:pt x="14236" y="8836"/>
                </a:lnTo>
                <a:lnTo>
                  <a:pt x="12764" y="8836"/>
                </a:lnTo>
                <a:cubicBezTo>
                  <a:pt x="12764" y="8836"/>
                  <a:pt x="12764" y="7364"/>
                  <a:pt x="12764" y="7364"/>
                </a:cubicBezTo>
                <a:close/>
                <a:moveTo>
                  <a:pt x="13745" y="5891"/>
                </a:moveTo>
                <a:lnTo>
                  <a:pt x="7855" y="5891"/>
                </a:lnTo>
                <a:cubicBezTo>
                  <a:pt x="6770" y="5891"/>
                  <a:pt x="5891" y="6770"/>
                  <a:pt x="5891" y="7855"/>
                </a:cubicBezTo>
                <a:lnTo>
                  <a:pt x="5891" y="13745"/>
                </a:lnTo>
                <a:cubicBezTo>
                  <a:pt x="5891" y="14830"/>
                  <a:pt x="6770" y="15709"/>
                  <a:pt x="7855" y="15709"/>
                </a:cubicBezTo>
                <a:lnTo>
                  <a:pt x="13745" y="15709"/>
                </a:lnTo>
                <a:cubicBezTo>
                  <a:pt x="14830" y="15709"/>
                  <a:pt x="15709" y="14830"/>
                  <a:pt x="15709" y="13745"/>
                </a:cubicBezTo>
                <a:lnTo>
                  <a:pt x="15709" y="7855"/>
                </a:lnTo>
                <a:cubicBezTo>
                  <a:pt x="15709" y="6770"/>
                  <a:pt x="14830" y="5891"/>
                  <a:pt x="13745" y="5891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53585F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字魂36号-正文宋楷" panose="02000000000000000000" pitchFamily="2" charset="-122"/>
              <a:ea typeface="字魂36号-正文宋楷" panose="02000000000000000000" pitchFamily="2" charset="-122"/>
              <a:cs typeface="Gill Sans"/>
              <a:sym typeface="Gill Sans"/>
            </a:endParaRP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E544B586-60E8-4C53-9DDC-A3D566F2B0F5}"/>
              </a:ext>
            </a:extLst>
          </p:cNvPr>
          <p:cNvSpPr txBox="1"/>
          <p:nvPr/>
        </p:nvSpPr>
        <p:spPr>
          <a:xfrm>
            <a:off x="7674691" y="2377527"/>
            <a:ext cx="4269659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on the type of organization and creativity. Entrepreneurial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CC8CABF-FA0E-4024-BEA1-8BF52D184307}"/>
              </a:ext>
            </a:extLst>
          </p:cNvPr>
          <p:cNvSpPr/>
          <p:nvPr/>
        </p:nvSpPr>
        <p:spPr>
          <a:xfrm>
            <a:off x="7800257" y="1732966"/>
            <a:ext cx="2351902" cy="261610"/>
          </a:xfrm>
          <a:prstGeom prst="rect">
            <a:avLst/>
          </a:prstGeom>
          <a:solidFill>
            <a:srgbClr val="FFC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9785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454898C1-D9B1-4D46-96D2-A6A34ACAAAF4}"/>
              </a:ext>
            </a:extLst>
          </p:cNvPr>
          <p:cNvSpPr/>
          <p:nvPr/>
        </p:nvSpPr>
        <p:spPr>
          <a:xfrm>
            <a:off x="6268278" y="0"/>
            <a:ext cx="5923722" cy="6858000"/>
          </a:xfrm>
          <a:prstGeom prst="rect">
            <a:avLst/>
          </a:prstGeom>
          <a:solidFill>
            <a:srgbClr val="FCD6CD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87ADAB5-728B-491D-B06B-B75D52E73222}"/>
              </a:ext>
            </a:extLst>
          </p:cNvPr>
          <p:cNvSpPr/>
          <p:nvPr/>
        </p:nvSpPr>
        <p:spPr>
          <a:xfrm>
            <a:off x="6268278" y="410497"/>
            <a:ext cx="4763729" cy="6037006"/>
          </a:xfrm>
          <a:prstGeom prst="rect">
            <a:avLst/>
          </a:pr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7908BD-5C35-43CA-AB2F-157E36200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23" y="410497"/>
            <a:ext cx="4692318" cy="603700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C7BC1A6-5C90-4692-9D53-39713A7EEC74}"/>
              </a:ext>
            </a:extLst>
          </p:cNvPr>
          <p:cNvSpPr txBox="1"/>
          <p:nvPr/>
        </p:nvSpPr>
        <p:spPr>
          <a:xfrm>
            <a:off x="1025929" y="1478816"/>
            <a:ext cx="5452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50000"/>
                  </a:schemeClr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THANKS</a:t>
            </a:r>
            <a:endParaRPr lang="zh-CN" altLang="en-US" sz="6000" b="1" dirty="0">
              <a:solidFill>
                <a:schemeClr val="bg1">
                  <a:lumMod val="50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7FC03F12-8272-409D-BB3E-3AD81050255E}"/>
              </a:ext>
            </a:extLst>
          </p:cNvPr>
          <p:cNvSpPr txBox="1"/>
          <p:nvPr/>
        </p:nvSpPr>
        <p:spPr>
          <a:xfrm>
            <a:off x="1159993" y="2937675"/>
            <a:ext cx="411851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on the type of organization and activities differ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7066F8F-7FAA-4C01-86FD-876758AB8143}"/>
              </a:ext>
            </a:extLst>
          </p:cNvPr>
          <p:cNvSpPr/>
          <p:nvPr/>
        </p:nvSpPr>
        <p:spPr>
          <a:xfrm>
            <a:off x="1159993" y="2607394"/>
            <a:ext cx="2351902" cy="893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A5FFD67A-34C3-485C-855D-927FAA260B38}"/>
              </a:ext>
            </a:extLst>
          </p:cNvPr>
          <p:cNvSpPr/>
          <p:nvPr/>
        </p:nvSpPr>
        <p:spPr>
          <a:xfrm>
            <a:off x="1159278" y="4784357"/>
            <a:ext cx="2554757" cy="609600"/>
          </a:xfrm>
          <a:prstGeom prst="roundRect">
            <a:avLst>
              <a:gd name="adj" fmla="val 25556"/>
            </a:avLst>
          </a:pr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7A8982C-3403-42E8-8C24-8073A81D8110}"/>
              </a:ext>
            </a:extLst>
          </p:cNvPr>
          <p:cNvSpPr txBox="1"/>
          <p:nvPr/>
        </p:nvSpPr>
        <p:spPr>
          <a:xfrm>
            <a:off x="1370483" y="4789253"/>
            <a:ext cx="268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10803020104030203" pitchFamily="2" charset="-79"/>
              </a:rPr>
              <a:t>FANSION</a:t>
            </a:r>
            <a:endParaRPr lang="zh-CN" altLang="en-US" sz="36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3322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0" grpId="0"/>
      <p:bldP spid="11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剪去单角 5">
            <a:extLst>
              <a:ext uri="{FF2B5EF4-FFF2-40B4-BE49-F238E27FC236}">
                <a16:creationId xmlns:a16="http://schemas.microsoft.com/office/drawing/2014/main" id="{05FF2CF9-B393-4F87-83C8-203D47CD52DA}"/>
              </a:ext>
            </a:extLst>
          </p:cNvPr>
          <p:cNvSpPr/>
          <p:nvPr/>
        </p:nvSpPr>
        <p:spPr>
          <a:xfrm>
            <a:off x="0" y="0"/>
            <a:ext cx="8534400" cy="6858000"/>
          </a:xfrm>
          <a:prstGeom prst="snip1Rect">
            <a:avLst>
              <a:gd name="adj" fmla="val 50000"/>
            </a:avLst>
          </a:prstGeom>
          <a:solidFill>
            <a:srgbClr val="FCD6C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412523-F1EA-40C8-BC17-CD4846D86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4886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382351-E7D2-41BB-B732-3A33FD267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761998"/>
            <a:ext cx="5010150" cy="33340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229FBC8-A6FC-44F7-9EC4-58B782D0FD29}"/>
              </a:ext>
            </a:extLst>
          </p:cNvPr>
          <p:cNvSpPr txBox="1"/>
          <p:nvPr/>
        </p:nvSpPr>
        <p:spPr>
          <a:xfrm>
            <a:off x="2495550" y="2542758"/>
            <a:ext cx="3600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10803020104030203" pitchFamily="2" charset="-79"/>
              </a:rPr>
              <a:t>PART ONE</a:t>
            </a:r>
            <a:endParaRPr lang="zh-CN" altLang="en-US" sz="66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7258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DDE074-505A-49D1-AD90-E2DFC5480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581" y="294968"/>
            <a:ext cx="6858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EA9FAD-6830-49A9-8E58-6E9182C9D058}"/>
              </a:ext>
            </a:extLst>
          </p:cNvPr>
          <p:cNvSpPr txBox="1"/>
          <p:nvPr/>
        </p:nvSpPr>
        <p:spPr>
          <a:xfrm>
            <a:off x="1161648" y="3932926"/>
            <a:ext cx="2991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10803020104030203" pitchFamily="2" charset="-79"/>
              </a:rPr>
              <a:t>FANSION</a:t>
            </a:r>
            <a:endParaRPr lang="zh-CN" altLang="en-US" sz="44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2F87137-1121-420F-B3CF-E6062037CBFE}"/>
              </a:ext>
            </a:extLst>
          </p:cNvPr>
          <p:cNvSpPr/>
          <p:nvPr/>
        </p:nvSpPr>
        <p:spPr>
          <a:xfrm>
            <a:off x="5453063" y="1706959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51C0006-C5F0-41E5-87F2-82656C5DC79F}"/>
              </a:ext>
            </a:extLst>
          </p:cNvPr>
          <p:cNvSpPr txBox="1"/>
          <p:nvPr/>
        </p:nvSpPr>
        <p:spPr>
          <a:xfrm>
            <a:off x="5510213" y="1747946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TextBox 29">
            <a:extLst>
              <a:ext uri="{FF2B5EF4-FFF2-40B4-BE49-F238E27FC236}">
                <a16:creationId xmlns:a16="http://schemas.microsoft.com/office/drawing/2014/main" id="{25F6FDD4-6554-46BD-B6B5-541BFF96CB92}"/>
              </a:ext>
            </a:extLst>
          </p:cNvPr>
          <p:cNvSpPr txBox="1"/>
          <p:nvPr/>
        </p:nvSpPr>
        <p:spPr>
          <a:xfrm>
            <a:off x="6501583" y="1566999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423AE40-55D5-4C01-B2F6-B13AC07FEA7D}"/>
              </a:ext>
            </a:extLst>
          </p:cNvPr>
          <p:cNvSpPr/>
          <p:nvPr/>
        </p:nvSpPr>
        <p:spPr>
          <a:xfrm>
            <a:off x="5453063" y="4076604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56A57E6-6269-4F82-89AE-57D1D24F9FAB}"/>
              </a:ext>
            </a:extLst>
          </p:cNvPr>
          <p:cNvSpPr txBox="1"/>
          <p:nvPr/>
        </p:nvSpPr>
        <p:spPr>
          <a:xfrm>
            <a:off x="5510213" y="4117591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id="{6DEC1525-9CA9-47FB-8A26-CDFB7979BFE2}"/>
              </a:ext>
            </a:extLst>
          </p:cNvPr>
          <p:cNvSpPr txBox="1"/>
          <p:nvPr/>
        </p:nvSpPr>
        <p:spPr>
          <a:xfrm>
            <a:off x="6501583" y="3936644"/>
            <a:ext cx="4971931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</p:spTree>
    <p:extLst>
      <p:ext uri="{BB962C8B-B14F-4D97-AF65-F5344CB8AC3E}">
        <p14:creationId xmlns:p14="http://schemas.microsoft.com/office/powerpoint/2010/main" val="982117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BCF94B6-4187-4DB2-9F53-09A31FF13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2778" r="-9327"/>
          <a:stretch/>
        </p:blipFill>
        <p:spPr>
          <a:xfrm>
            <a:off x="0" y="1361929"/>
            <a:ext cx="7314257" cy="481965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E7C0CC-8F26-4CF8-879A-7D4E3FAB9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20" y="676421"/>
            <a:ext cx="6368958" cy="4248004"/>
          </a:xfrm>
          <a:prstGeom prst="rect">
            <a:avLst/>
          </a:prstGeom>
        </p:spPr>
      </p:pic>
      <p:sp>
        <p:nvSpPr>
          <p:cNvPr id="8" name="TextBox 29">
            <a:extLst>
              <a:ext uri="{FF2B5EF4-FFF2-40B4-BE49-F238E27FC236}">
                <a16:creationId xmlns:a16="http://schemas.microsoft.com/office/drawing/2014/main" id="{DD08D94C-668D-4A59-8F8D-9209597C6042}"/>
              </a:ext>
            </a:extLst>
          </p:cNvPr>
          <p:cNvSpPr txBox="1"/>
          <p:nvPr/>
        </p:nvSpPr>
        <p:spPr>
          <a:xfrm>
            <a:off x="4751920" y="5205549"/>
            <a:ext cx="6566717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</p:spTree>
    <p:extLst>
      <p:ext uri="{BB962C8B-B14F-4D97-AF65-F5344CB8AC3E}">
        <p14:creationId xmlns:p14="http://schemas.microsoft.com/office/powerpoint/2010/main" val="2296530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B8A1B036-10CB-40AF-88B2-4C91091EF5DA}"/>
              </a:ext>
            </a:extLst>
          </p:cNvPr>
          <p:cNvSpPr/>
          <p:nvPr/>
        </p:nvSpPr>
        <p:spPr>
          <a:xfrm>
            <a:off x="7207145" y="1152347"/>
            <a:ext cx="4286253" cy="4258643"/>
          </a:xfrm>
          <a:custGeom>
            <a:avLst/>
            <a:gdLst>
              <a:gd name="connsiteX0" fmla="*/ 332268 w 3056421"/>
              <a:gd name="connsiteY0" fmla="*/ 48593 h 3622857"/>
              <a:gd name="connsiteX1" fmla="*/ 3056418 w 3056421"/>
              <a:gd name="connsiteY1" fmla="*/ 1667843 h 3622857"/>
              <a:gd name="connsiteX2" fmla="*/ 351318 w 3056421"/>
              <a:gd name="connsiteY2" fmla="*/ 3591893 h 3622857"/>
              <a:gd name="connsiteX3" fmla="*/ 332268 w 3056421"/>
              <a:gd name="connsiteY3" fmla="*/ 48593 h 362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421" h="3622857">
                <a:moveTo>
                  <a:pt x="332268" y="48593"/>
                </a:moveTo>
                <a:cubicBezTo>
                  <a:pt x="783118" y="-272082"/>
                  <a:pt x="3053243" y="1077293"/>
                  <a:pt x="3056418" y="1667843"/>
                </a:cubicBezTo>
                <a:cubicBezTo>
                  <a:pt x="3059593" y="2258393"/>
                  <a:pt x="811693" y="3864943"/>
                  <a:pt x="351318" y="3591893"/>
                </a:cubicBezTo>
                <a:cubicBezTo>
                  <a:pt x="-109057" y="3318843"/>
                  <a:pt x="-118582" y="369268"/>
                  <a:pt x="332268" y="48593"/>
                </a:cubicBezTo>
                <a:close/>
              </a:path>
            </a:pathLst>
          </a:custGeom>
          <a:solidFill>
            <a:srgbClr val="FCD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BFCE8AA-8755-4E3C-B437-1238BB197393}"/>
              </a:ext>
            </a:extLst>
          </p:cNvPr>
          <p:cNvSpPr/>
          <p:nvPr/>
        </p:nvSpPr>
        <p:spPr>
          <a:xfrm rot="19107847">
            <a:off x="6911871" y="885647"/>
            <a:ext cx="4286253" cy="4258643"/>
          </a:xfrm>
          <a:custGeom>
            <a:avLst/>
            <a:gdLst>
              <a:gd name="connsiteX0" fmla="*/ 332268 w 3056421"/>
              <a:gd name="connsiteY0" fmla="*/ 48593 h 3622857"/>
              <a:gd name="connsiteX1" fmla="*/ 3056418 w 3056421"/>
              <a:gd name="connsiteY1" fmla="*/ 1667843 h 3622857"/>
              <a:gd name="connsiteX2" fmla="*/ 351318 w 3056421"/>
              <a:gd name="connsiteY2" fmla="*/ 3591893 h 3622857"/>
              <a:gd name="connsiteX3" fmla="*/ 332268 w 3056421"/>
              <a:gd name="connsiteY3" fmla="*/ 48593 h 362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6421" h="3622857">
                <a:moveTo>
                  <a:pt x="332268" y="48593"/>
                </a:moveTo>
                <a:cubicBezTo>
                  <a:pt x="783118" y="-272082"/>
                  <a:pt x="3053243" y="1077293"/>
                  <a:pt x="3056418" y="1667843"/>
                </a:cubicBezTo>
                <a:cubicBezTo>
                  <a:pt x="3059593" y="2258393"/>
                  <a:pt x="811693" y="3864943"/>
                  <a:pt x="351318" y="3591893"/>
                </a:cubicBezTo>
                <a:cubicBezTo>
                  <a:pt x="-109057" y="3318843"/>
                  <a:pt x="-118582" y="369268"/>
                  <a:pt x="332268" y="48593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E88AF9E-006D-4FF7-B0A6-E704EB9544A3}"/>
              </a:ext>
            </a:extLst>
          </p:cNvPr>
          <p:cNvSpPr/>
          <p:nvPr/>
        </p:nvSpPr>
        <p:spPr>
          <a:xfrm>
            <a:off x="965305" y="959504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459193C-84D3-4241-9E36-855796F5ACD1}"/>
              </a:ext>
            </a:extLst>
          </p:cNvPr>
          <p:cNvSpPr txBox="1"/>
          <p:nvPr/>
        </p:nvSpPr>
        <p:spPr>
          <a:xfrm>
            <a:off x="1022455" y="1000491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80B4C92-5602-4E95-9F82-89C93DA07803}"/>
              </a:ext>
            </a:extLst>
          </p:cNvPr>
          <p:cNvSpPr txBox="1"/>
          <p:nvPr/>
        </p:nvSpPr>
        <p:spPr>
          <a:xfrm>
            <a:off x="7207145" y="2773836"/>
            <a:ext cx="4019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NICE DAY</a:t>
            </a:r>
            <a:endParaRPr lang="zh-CN" altLang="en-US" sz="6000" b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FB027B0-5C0F-488E-9B03-3B08F722C960}"/>
              </a:ext>
            </a:extLst>
          </p:cNvPr>
          <p:cNvSpPr txBox="1"/>
          <p:nvPr/>
        </p:nvSpPr>
        <p:spPr>
          <a:xfrm>
            <a:off x="1746355" y="959504"/>
            <a:ext cx="166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6BCA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NICE DAY</a:t>
            </a:r>
            <a:endParaRPr lang="zh-CN" altLang="en-US" sz="2400" b="1" dirty="0">
              <a:solidFill>
                <a:srgbClr val="F6BCA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0" name="TextBox 29">
            <a:extLst>
              <a:ext uri="{FF2B5EF4-FFF2-40B4-BE49-F238E27FC236}">
                <a16:creationId xmlns:a16="http://schemas.microsoft.com/office/drawing/2014/main" id="{DD9E02CE-F29B-4D88-AE50-CD39A84A0AD2}"/>
              </a:ext>
            </a:extLst>
          </p:cNvPr>
          <p:cNvSpPr txBox="1"/>
          <p:nvPr/>
        </p:nvSpPr>
        <p:spPr>
          <a:xfrm>
            <a:off x="1803505" y="1421169"/>
            <a:ext cx="3818040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differ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1B364BE9-B259-437B-8C4A-98E2B492BA59}"/>
              </a:ext>
            </a:extLst>
          </p:cNvPr>
          <p:cNvSpPr/>
          <p:nvPr/>
        </p:nvSpPr>
        <p:spPr>
          <a:xfrm>
            <a:off x="965305" y="2746777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758DFAA-D6C4-4B0A-B4FF-DD72F5A8D6BE}"/>
              </a:ext>
            </a:extLst>
          </p:cNvPr>
          <p:cNvSpPr txBox="1"/>
          <p:nvPr/>
        </p:nvSpPr>
        <p:spPr>
          <a:xfrm>
            <a:off x="1022455" y="2787764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1B42271-304F-4BCA-B0C8-76513B6DE13D}"/>
              </a:ext>
            </a:extLst>
          </p:cNvPr>
          <p:cNvSpPr txBox="1"/>
          <p:nvPr/>
        </p:nvSpPr>
        <p:spPr>
          <a:xfrm>
            <a:off x="1746355" y="2746777"/>
            <a:ext cx="166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6BCA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NICE DAY</a:t>
            </a:r>
            <a:endParaRPr lang="zh-CN" altLang="en-US" sz="2400" b="1" dirty="0">
              <a:solidFill>
                <a:srgbClr val="F6BCA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D79859A0-7D10-45FB-85BA-50B9957E26BC}"/>
              </a:ext>
            </a:extLst>
          </p:cNvPr>
          <p:cNvSpPr txBox="1"/>
          <p:nvPr/>
        </p:nvSpPr>
        <p:spPr>
          <a:xfrm>
            <a:off x="1803505" y="3208442"/>
            <a:ext cx="3818040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differ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F60C091-BC74-4E36-BD5A-C88BC15C1628}"/>
              </a:ext>
            </a:extLst>
          </p:cNvPr>
          <p:cNvSpPr/>
          <p:nvPr/>
        </p:nvSpPr>
        <p:spPr>
          <a:xfrm>
            <a:off x="965305" y="4534050"/>
            <a:ext cx="666750" cy="66675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7F837E7-BE45-409B-B921-9DED5F4874BC}"/>
              </a:ext>
            </a:extLst>
          </p:cNvPr>
          <p:cNvSpPr txBox="1"/>
          <p:nvPr/>
        </p:nvSpPr>
        <p:spPr>
          <a:xfrm>
            <a:off x="1022455" y="4575037"/>
            <a:ext cx="666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3CC676C-B1DD-43C3-AA3F-07071459E7C0}"/>
              </a:ext>
            </a:extLst>
          </p:cNvPr>
          <p:cNvSpPr txBox="1"/>
          <p:nvPr/>
        </p:nvSpPr>
        <p:spPr>
          <a:xfrm>
            <a:off x="1746355" y="4534050"/>
            <a:ext cx="1664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6BCA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NICE DAY</a:t>
            </a:r>
            <a:endParaRPr lang="zh-CN" altLang="en-US" sz="2400" b="1" dirty="0">
              <a:solidFill>
                <a:srgbClr val="F6BCA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8" name="TextBox 29">
            <a:extLst>
              <a:ext uri="{FF2B5EF4-FFF2-40B4-BE49-F238E27FC236}">
                <a16:creationId xmlns:a16="http://schemas.microsoft.com/office/drawing/2014/main" id="{B40BC773-EFD4-4783-9CD8-EB3DA2362FA0}"/>
              </a:ext>
            </a:extLst>
          </p:cNvPr>
          <p:cNvSpPr txBox="1"/>
          <p:nvPr/>
        </p:nvSpPr>
        <p:spPr>
          <a:xfrm>
            <a:off x="1803505" y="4995715"/>
            <a:ext cx="3818040" cy="1162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differ</a:t>
            </a:r>
          </a:p>
        </p:txBody>
      </p:sp>
    </p:spTree>
    <p:extLst>
      <p:ext uri="{BB962C8B-B14F-4D97-AF65-F5344CB8AC3E}">
        <p14:creationId xmlns:p14="http://schemas.microsoft.com/office/powerpoint/2010/main" val="4022633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E7AAAC7-0CED-4E77-8E57-2C8E536B2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"/>
            <a:ext cx="6858000" cy="68580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AD1A75B-68CB-4EDD-859C-5FD9559527E6}"/>
              </a:ext>
            </a:extLst>
          </p:cNvPr>
          <p:cNvSpPr txBox="1"/>
          <p:nvPr/>
        </p:nvSpPr>
        <p:spPr>
          <a:xfrm>
            <a:off x="7810500" y="2080173"/>
            <a:ext cx="4019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F6BCA3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NICE DAY</a:t>
            </a:r>
            <a:endParaRPr lang="zh-CN" altLang="en-US" sz="6000" b="1" dirty="0">
              <a:solidFill>
                <a:srgbClr val="F6BCA3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2EB841F5-B707-490D-B147-B349B1889EB4}"/>
              </a:ext>
            </a:extLst>
          </p:cNvPr>
          <p:cNvSpPr/>
          <p:nvPr/>
        </p:nvSpPr>
        <p:spPr>
          <a:xfrm>
            <a:off x="7981950" y="3089132"/>
            <a:ext cx="2552700" cy="286472"/>
          </a:xfrm>
          <a:custGeom>
            <a:avLst/>
            <a:gdLst>
              <a:gd name="connsiteX0" fmla="*/ 0 w 2552700"/>
              <a:gd name="connsiteY0" fmla="*/ 172141 h 286472"/>
              <a:gd name="connsiteX1" fmla="*/ 495300 w 2552700"/>
              <a:gd name="connsiteY1" fmla="*/ 691 h 286472"/>
              <a:gd name="connsiteX2" fmla="*/ 990600 w 2552700"/>
              <a:gd name="connsiteY2" fmla="*/ 229291 h 286472"/>
              <a:gd name="connsiteX3" fmla="*/ 1200150 w 2552700"/>
              <a:gd name="connsiteY3" fmla="*/ 38791 h 286472"/>
              <a:gd name="connsiteX4" fmla="*/ 1352550 w 2552700"/>
              <a:gd name="connsiteY4" fmla="*/ 229291 h 286472"/>
              <a:gd name="connsiteX5" fmla="*/ 1466850 w 2552700"/>
              <a:gd name="connsiteY5" fmla="*/ 38791 h 286472"/>
              <a:gd name="connsiteX6" fmla="*/ 1714500 w 2552700"/>
              <a:gd name="connsiteY6" fmla="*/ 286441 h 286472"/>
              <a:gd name="connsiteX7" fmla="*/ 1981200 w 2552700"/>
              <a:gd name="connsiteY7" fmla="*/ 19741 h 286472"/>
              <a:gd name="connsiteX8" fmla="*/ 2171700 w 2552700"/>
              <a:gd name="connsiteY8" fmla="*/ 248341 h 286472"/>
              <a:gd name="connsiteX9" fmla="*/ 2552700 w 2552700"/>
              <a:gd name="connsiteY9" fmla="*/ 134041 h 286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2700" h="286472">
                <a:moveTo>
                  <a:pt x="0" y="172141"/>
                </a:moveTo>
                <a:cubicBezTo>
                  <a:pt x="165100" y="81653"/>
                  <a:pt x="330200" y="-8834"/>
                  <a:pt x="495300" y="691"/>
                </a:cubicBezTo>
                <a:cubicBezTo>
                  <a:pt x="660400" y="10216"/>
                  <a:pt x="873125" y="222941"/>
                  <a:pt x="990600" y="229291"/>
                </a:cubicBezTo>
                <a:cubicBezTo>
                  <a:pt x="1108075" y="235641"/>
                  <a:pt x="1139825" y="38791"/>
                  <a:pt x="1200150" y="38791"/>
                </a:cubicBezTo>
                <a:cubicBezTo>
                  <a:pt x="1260475" y="38791"/>
                  <a:pt x="1308100" y="229291"/>
                  <a:pt x="1352550" y="229291"/>
                </a:cubicBezTo>
                <a:cubicBezTo>
                  <a:pt x="1397000" y="229291"/>
                  <a:pt x="1406525" y="29266"/>
                  <a:pt x="1466850" y="38791"/>
                </a:cubicBezTo>
                <a:cubicBezTo>
                  <a:pt x="1527175" y="48316"/>
                  <a:pt x="1628775" y="289616"/>
                  <a:pt x="1714500" y="286441"/>
                </a:cubicBezTo>
                <a:cubicBezTo>
                  <a:pt x="1800225" y="283266"/>
                  <a:pt x="1905000" y="26091"/>
                  <a:pt x="1981200" y="19741"/>
                </a:cubicBezTo>
                <a:cubicBezTo>
                  <a:pt x="2057400" y="13391"/>
                  <a:pt x="2076450" y="229291"/>
                  <a:pt x="2171700" y="248341"/>
                </a:cubicBezTo>
                <a:cubicBezTo>
                  <a:pt x="2266950" y="267391"/>
                  <a:pt x="2409825" y="200716"/>
                  <a:pt x="2552700" y="134041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5" name="TextBox 29">
            <a:extLst>
              <a:ext uri="{FF2B5EF4-FFF2-40B4-BE49-F238E27FC236}">
                <a16:creationId xmlns:a16="http://schemas.microsoft.com/office/drawing/2014/main" id="{E9BC7304-7564-4247-A006-C29E9A3E0147}"/>
              </a:ext>
            </a:extLst>
          </p:cNvPr>
          <p:cNvSpPr txBox="1"/>
          <p:nvPr/>
        </p:nvSpPr>
        <p:spPr>
          <a:xfrm>
            <a:off x="7810501" y="3562350"/>
            <a:ext cx="3695700" cy="227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C475E6-DF90-4F12-9BBC-32A9145C2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30" y="721104"/>
            <a:ext cx="248513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43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剪去单角 5">
            <a:extLst>
              <a:ext uri="{FF2B5EF4-FFF2-40B4-BE49-F238E27FC236}">
                <a16:creationId xmlns:a16="http://schemas.microsoft.com/office/drawing/2014/main" id="{05FF2CF9-B393-4F87-83C8-203D47CD52DA}"/>
              </a:ext>
            </a:extLst>
          </p:cNvPr>
          <p:cNvSpPr/>
          <p:nvPr/>
        </p:nvSpPr>
        <p:spPr>
          <a:xfrm>
            <a:off x="0" y="0"/>
            <a:ext cx="8534400" cy="6858000"/>
          </a:xfrm>
          <a:prstGeom prst="snip1Rect">
            <a:avLst>
              <a:gd name="adj" fmla="val 50000"/>
            </a:avLst>
          </a:prstGeom>
          <a:solidFill>
            <a:srgbClr val="FCD6C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412523-F1EA-40C8-BC17-CD4846D86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48869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382351-E7D2-41BB-B732-3A33FD267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761998"/>
            <a:ext cx="5010150" cy="33340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229FBC8-A6FC-44F7-9EC4-58B782D0FD29}"/>
              </a:ext>
            </a:extLst>
          </p:cNvPr>
          <p:cNvSpPr txBox="1"/>
          <p:nvPr/>
        </p:nvSpPr>
        <p:spPr>
          <a:xfrm>
            <a:off x="2495550" y="2542758"/>
            <a:ext cx="3600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  <a:cs typeface="Aharoni" panose="02010803020104030203" pitchFamily="2" charset="-79"/>
              </a:rPr>
              <a:t>PART TWO</a:t>
            </a:r>
            <a:endParaRPr lang="zh-CN" altLang="en-US" sz="6600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47929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84D7ECC-94BF-4B75-8104-D044A59BF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0" y="124"/>
            <a:ext cx="5358190" cy="685775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AC79DF3B-8F2F-4FA2-896E-4782A704D418}"/>
              </a:ext>
            </a:extLst>
          </p:cNvPr>
          <p:cNvSpPr txBox="1"/>
          <p:nvPr/>
        </p:nvSpPr>
        <p:spPr>
          <a:xfrm>
            <a:off x="1866900" y="5097936"/>
            <a:ext cx="4019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NICE DAY</a:t>
            </a:r>
            <a:endParaRPr lang="zh-CN" altLang="en-US" sz="6000" b="1" dirty="0">
              <a:solidFill>
                <a:schemeClr val="bg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EE7F9366-7466-471F-8625-D5C851559D2D}"/>
              </a:ext>
            </a:extLst>
          </p:cNvPr>
          <p:cNvSpPr/>
          <p:nvPr/>
        </p:nvSpPr>
        <p:spPr>
          <a:xfrm rot="5400000">
            <a:off x="5873122" y="2752020"/>
            <a:ext cx="1452308" cy="1006552"/>
          </a:xfrm>
          <a:prstGeom prst="triangle">
            <a:avLst/>
          </a:prstGeom>
          <a:solidFill>
            <a:srgbClr val="FFC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03FD95E-2364-44DC-81BE-A75EEDE1D12B}"/>
              </a:ext>
            </a:extLst>
          </p:cNvPr>
          <p:cNvSpPr/>
          <p:nvPr/>
        </p:nvSpPr>
        <p:spPr>
          <a:xfrm>
            <a:off x="10529838" y="987330"/>
            <a:ext cx="442452" cy="4424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2A62AC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85450A8-BB00-4075-939F-638F8B6B796F}"/>
              </a:ext>
            </a:extLst>
          </p:cNvPr>
          <p:cNvCxnSpPr>
            <a:cxnSpLocks/>
          </p:cNvCxnSpPr>
          <p:nvPr/>
        </p:nvCxnSpPr>
        <p:spPr>
          <a:xfrm flipH="1">
            <a:off x="10252868" y="3281729"/>
            <a:ext cx="719422" cy="986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3F06DA4-4718-45BB-ABEC-D5EDE5AF6366}"/>
              </a:ext>
            </a:extLst>
          </p:cNvPr>
          <p:cNvCxnSpPr>
            <a:cxnSpLocks/>
          </p:cNvCxnSpPr>
          <p:nvPr/>
        </p:nvCxnSpPr>
        <p:spPr>
          <a:xfrm>
            <a:off x="10212384" y="3281729"/>
            <a:ext cx="759906" cy="9860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1C04AF5-B710-4C5C-9800-54E96310FB37}"/>
              </a:ext>
            </a:extLst>
          </p:cNvPr>
          <p:cNvSpPr txBox="1"/>
          <p:nvPr/>
        </p:nvSpPr>
        <p:spPr>
          <a:xfrm>
            <a:off x="9298347" y="1847924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latin typeface="字魂36号-正文宋楷" panose="02000000000000000000" pitchFamily="2" charset="-122"/>
                <a:ea typeface="字魂36号-正文宋楷" panose="02000000000000000000" pitchFamily="2" charset="-122"/>
              </a:rPr>
              <a:t>32%</a:t>
            </a:r>
            <a:endParaRPr lang="zh-CN" altLang="en-US" sz="6000" b="1" dirty="0">
              <a:latin typeface="字魂36号-正文宋楷" panose="02000000000000000000" pitchFamily="2" charset="-122"/>
              <a:ea typeface="字魂36号-正文宋楷" panose="02000000000000000000" pitchFamily="2" charset="-122"/>
            </a:endParaRP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id="{4B677D13-7298-4DDF-B27D-0B1FB331552F}"/>
              </a:ext>
            </a:extLst>
          </p:cNvPr>
          <p:cNvSpPr txBox="1"/>
          <p:nvPr/>
        </p:nvSpPr>
        <p:spPr>
          <a:xfrm>
            <a:off x="6096000" y="4582154"/>
            <a:ext cx="5191786" cy="1531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828434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spc="300" dirty="0">
                <a:latin typeface="字魂36号-正文宋楷" panose="02000000000000000000" pitchFamily="2" charset="-122"/>
                <a:ea typeface="字魂36号-正文宋楷" panose="02000000000000000000" pitchFamily="2" charset="-122"/>
                <a:cs typeface="Montserrat Light" charset="0"/>
              </a:rPr>
              <a:t>Entrepreneurial activities differ substantially depending on the type of organization and creativity. Entrepreneurial activities differ</a:t>
            </a:r>
          </a:p>
        </p:txBody>
      </p:sp>
    </p:spTree>
    <p:extLst>
      <p:ext uri="{BB962C8B-B14F-4D97-AF65-F5344CB8AC3E}">
        <p14:creationId xmlns:p14="http://schemas.microsoft.com/office/powerpoint/2010/main" val="2011749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4F7B56B-C71B-4FDC-8CAC-A2F322FF03A0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www.jpppt.com">
  <a:themeElements>
    <a:clrScheme name="自定义 24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387</Words>
  <Application>Microsoft Office PowerPoint</Application>
  <PresentationFormat>宽屏</PresentationFormat>
  <Paragraphs>92</Paragraphs>
  <Slides>21</Slides>
  <Notes>21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等线</vt:lpstr>
      <vt:lpstr>微软雅黑</vt:lpstr>
      <vt:lpstr>字魂36号-正文宋楷</vt:lpstr>
      <vt:lpstr>Arial</vt:lpstr>
      <vt:lpstr>Calibri</vt:lpstr>
      <vt:lpstr>Calibri Light</vt:lpstr>
      <vt:lpstr>www.jpppt.com</vt:lpstr>
      <vt:lpstr>www.freeppt7.com</vt:lpstr>
      <vt:lpstr>Chart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宇 之灵</cp:lastModifiedBy>
  <cp:revision>199</cp:revision>
  <dcterms:created xsi:type="dcterms:W3CDTF">2017-08-18T03:02:00Z</dcterms:created>
  <dcterms:modified xsi:type="dcterms:W3CDTF">2021-05-28T02:44:41Z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