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412" r:id="rId3"/>
    <p:sldId id="413" r:id="rId4"/>
    <p:sldId id="414" r:id="rId5"/>
    <p:sldId id="415" r:id="rId6"/>
    <p:sldId id="416" r:id="rId7"/>
    <p:sldId id="417" r:id="rId8"/>
    <p:sldId id="418" r:id="rId9"/>
    <p:sldId id="419" r:id="rId10"/>
    <p:sldId id="441" r:id="rId11"/>
    <p:sldId id="421" r:id="rId12"/>
    <p:sldId id="422" r:id="rId13"/>
    <p:sldId id="423" r:id="rId14"/>
    <p:sldId id="424" r:id="rId15"/>
    <p:sldId id="425" r:id="rId16"/>
    <p:sldId id="426" r:id="rId17"/>
    <p:sldId id="427" r:id="rId18"/>
    <p:sldId id="428" r:id="rId19"/>
    <p:sldId id="429" r:id="rId20"/>
    <p:sldId id="430" r:id="rId21"/>
    <p:sldId id="431" r:id="rId22"/>
    <p:sldId id="432" r:id="rId23"/>
    <p:sldId id="434" r:id="rId24"/>
    <p:sldId id="433" r:id="rId25"/>
    <p:sldId id="436" r:id="rId2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80">
          <p15:clr>
            <a:srgbClr val="A4A3A4"/>
          </p15:clr>
        </p15:guide>
        <p15:guide id="2" pos="380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BA55"/>
    <a:srgbClr val="F67F48"/>
    <a:srgbClr val="F89646"/>
    <a:srgbClr val="F68048"/>
    <a:srgbClr val="1E3397"/>
    <a:srgbClr val="273DAB"/>
    <a:srgbClr val="56CA95"/>
    <a:srgbClr val="58B6E5"/>
    <a:srgbClr val="609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2" d="100"/>
          <a:sy n="72" d="100"/>
        </p:scale>
        <p:origin x="708" y="72"/>
      </p:cViewPr>
      <p:guideLst>
        <p:guide orient="horz" pos="2080"/>
        <p:guide pos="380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9.xml"/><Relationship Id="rId2" Type="http://schemas.openxmlformats.org/officeDocument/2006/relationships/tags" Target="../tags/tag58.xml"/><Relationship Id="rId1" Type="http://schemas.openxmlformats.org/officeDocument/2006/relationships/tags" Target="../tags/tag5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1.xml"/><Relationship Id="rId4" Type="http://schemas.openxmlformats.org/officeDocument/2006/relationships/tags" Target="../tags/tag60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4.xml"/><Relationship Id="rId2" Type="http://schemas.openxmlformats.org/officeDocument/2006/relationships/tags" Target="../tags/tag63.xml"/><Relationship Id="rId1" Type="http://schemas.openxmlformats.org/officeDocument/2006/relationships/tags" Target="../tags/tag62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65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68.xml"/><Relationship Id="rId2" Type="http://schemas.openxmlformats.org/officeDocument/2006/relationships/tags" Target="../tags/tag67.xml"/><Relationship Id="rId1" Type="http://schemas.openxmlformats.org/officeDocument/2006/relationships/tags" Target="../tags/tag66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70.xml"/><Relationship Id="rId4" Type="http://schemas.openxmlformats.org/officeDocument/2006/relationships/tags" Target="../tags/tag69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6.xml"/><Relationship Id="rId4" Type="http://schemas.openxmlformats.org/officeDocument/2006/relationships/tags" Target="../tags/tag15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1.xml"/><Relationship Id="rId4" Type="http://schemas.openxmlformats.org/officeDocument/2006/relationships/tags" Target="../tags/tag20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tags" Target="../tags/tag27.xml"/><Relationship Id="rId5" Type="http://schemas.openxmlformats.org/officeDocument/2006/relationships/tags" Target="../tags/tag26.xml"/><Relationship Id="rId4" Type="http://schemas.openxmlformats.org/officeDocument/2006/relationships/tags" Target="../tags/tag25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5.xml"/><Relationship Id="rId3" Type="http://schemas.openxmlformats.org/officeDocument/2006/relationships/tags" Target="../tags/tag30.xml"/><Relationship Id="rId7" Type="http://schemas.openxmlformats.org/officeDocument/2006/relationships/tags" Target="../tags/tag34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6" Type="http://schemas.openxmlformats.org/officeDocument/2006/relationships/tags" Target="../tags/tag33.xml"/><Relationship Id="rId5" Type="http://schemas.openxmlformats.org/officeDocument/2006/relationships/tags" Target="../tags/tag32.xml"/><Relationship Id="rId4" Type="http://schemas.openxmlformats.org/officeDocument/2006/relationships/tags" Target="../tags/tag31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tags" Target="../tags/tag43.xml"/><Relationship Id="rId3" Type="http://schemas.openxmlformats.org/officeDocument/2006/relationships/tags" Target="../tags/tag38.xml"/><Relationship Id="rId7" Type="http://schemas.openxmlformats.org/officeDocument/2006/relationships/tags" Target="../tags/tag42.xml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10" Type="http://schemas.openxmlformats.org/officeDocument/2006/relationships/hyperlink" Target="http://www.1ppt.com/hangye/" TargetMode="External"/><Relationship Id="rId4" Type="http://schemas.openxmlformats.org/officeDocument/2006/relationships/tags" Target="../tags/tag39.xml"/><Relationship Id="rId9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6.xml"/><Relationship Id="rId2" Type="http://schemas.openxmlformats.org/officeDocument/2006/relationships/tags" Target="../tags/tag45.xml"/><Relationship Id="rId1" Type="http://schemas.openxmlformats.org/officeDocument/2006/relationships/tags" Target="../tags/tag44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47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50.xml"/><Relationship Id="rId2" Type="http://schemas.openxmlformats.org/officeDocument/2006/relationships/tags" Target="../tags/tag49.xml"/><Relationship Id="rId1" Type="http://schemas.openxmlformats.org/officeDocument/2006/relationships/tags" Target="../tags/tag48.xml"/><Relationship Id="rId4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3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52.xml"/><Relationship Id="rId1" Type="http://schemas.openxmlformats.org/officeDocument/2006/relationships/tags" Target="../tags/tag51.xml"/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2021/5/31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Tm="5000">
        <p:random/>
      </p:transition>
    </mc:Choice>
    <mc:Fallback xmlns="">
      <p:transition advTm="5000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1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2021/5/31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Tm="5000">
        <p:random/>
      </p:transition>
    </mc:Choice>
    <mc:Fallback xmlns="">
      <p:transition advTm="5000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2021/5/31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Tm="5000">
        <p:random/>
      </p:transition>
    </mc:Choice>
    <mc:Fallback xmlns="">
      <p:transition advTm="5000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2021/5/31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Tm="5000">
        <p:random/>
      </p:transition>
    </mc:Choice>
    <mc:Fallback xmlns="">
      <p:transition advTm="5000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2021/5/31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12123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2021/5/31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50931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1887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2021/5/31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Tm="5000">
        <p:random/>
      </p:transition>
    </mc:Choice>
    <mc:Fallback xmlns="">
      <p:transition advTm="5000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2021/5/31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Tm="5000">
        <p:random/>
      </p:transition>
    </mc:Choice>
    <mc:Fallback xmlns="">
      <p:transition advTm="5000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2021/5/31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Tm="5000">
        <p:random/>
      </p:transition>
    </mc:Choice>
    <mc:Fallback xmlns="">
      <p:transition advTm="5000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2021/5/31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Tm="5000">
        <p:random/>
      </p:transition>
    </mc:Choice>
    <mc:Fallback xmlns="">
      <p:transition advTm="5000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2021/5/31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TextBox 10"/>
          <p:cNvSpPr txBox="1"/>
          <p:nvPr userDrawn="1"/>
        </p:nvSpPr>
        <p:spPr>
          <a:xfrm>
            <a:off x="1059979" y="6739570"/>
            <a:ext cx="1440159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10"/>
              </a:rPr>
              <a:t>行业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10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10"/>
              </a:rPr>
              <a:t>模板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http://www.1ppt.com/hangye/</a:t>
            </a:r>
          </a:p>
        </p:txBody>
      </p:sp>
    </p:spTree>
    <p:extLst>
      <p:ext uri="{BB962C8B-B14F-4D97-AF65-F5344CB8AC3E}">
        <p14:creationId xmlns:p14="http://schemas.microsoft.com/office/powerpoint/2010/main" val="2872820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Tm="5000">
        <p:random/>
      </p:transition>
    </mc:Choice>
    <mc:Fallback xmlns="">
      <p:transition advTm="5000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2021/5/31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Tm="5000">
        <p:random/>
      </p:transition>
    </mc:Choice>
    <mc:Fallback xmlns="">
      <p:transition advTm="5000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2021/5/31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Tm="5000">
        <p:random/>
      </p:transition>
    </mc:Choice>
    <mc:Fallback xmlns="">
      <p:transition advTm="5000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2021/5/31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Tm="5000">
        <p:random/>
      </p:transition>
    </mc:Choice>
    <mc:Fallback xmlns="">
      <p:transition advTm="5000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tags" Target="../tags/tag5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4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3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2.xml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6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50000">
              <a:srgbClr val="273DAB"/>
            </a:gs>
            <a:gs pos="9000">
              <a:srgbClr val="1C3193"/>
            </a:gs>
            <a:gs pos="100000">
              <a:srgbClr val="10132F"/>
            </a:gs>
          </a:gsLst>
          <a:lin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5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6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7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t>2021/5/31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8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9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custDataLst>
      <p:tags r:id="rId14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60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mc:AlternateContent xmlns:mc="http://schemas.openxmlformats.org/markup-compatibility/2006" xmlns:p14="http://schemas.microsoft.com/office/powerpoint/2010/main">
    <mc:Choice Requires="p14">
      <p:transition advTm="5000">
        <p:random/>
      </p:transition>
    </mc:Choice>
    <mc:Fallback xmlns="">
      <p:transition advTm="5000">
        <p:random/>
      </p:transition>
    </mc:Fallback>
  </mc:AlternateConten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74835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eeppt7.com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73.xml"/><Relationship Id="rId7" Type="http://schemas.openxmlformats.org/officeDocument/2006/relationships/image" Target="../media/image2.png"/><Relationship Id="rId2" Type="http://schemas.openxmlformats.org/officeDocument/2006/relationships/tags" Target="../tags/tag72.xml"/><Relationship Id="rId1" Type="http://schemas.openxmlformats.org/officeDocument/2006/relationships/tags" Target="../tags/tag71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75.xml"/><Relationship Id="rId4" Type="http://schemas.openxmlformats.org/officeDocument/2006/relationships/tags" Target="../tags/tag7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eeppt7.com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8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50000">
              <a:srgbClr val="273DAB"/>
            </a:gs>
            <a:gs pos="9000">
              <a:srgbClr val="1C3193"/>
            </a:gs>
            <a:gs pos="98000">
              <a:srgbClr val="10132F"/>
            </a:gs>
          </a:gsLst>
          <a:lin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文本框 14"/>
          <p:cNvSpPr txBox="1"/>
          <p:nvPr/>
        </p:nvSpPr>
        <p:spPr>
          <a:xfrm>
            <a:off x="1443708" y="1807205"/>
            <a:ext cx="443910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800" dirty="0">
                <a:solidFill>
                  <a:schemeClr val="bg1"/>
                </a:solidFill>
              </a:rPr>
              <a:t>Free </a:t>
            </a:r>
          </a:p>
          <a:p>
            <a:r>
              <a:rPr lang="en-US" altLang="zh-CN" sz="4800" dirty="0">
                <a:solidFill>
                  <a:schemeClr val="bg1"/>
                </a:solidFill>
              </a:rPr>
              <a:t>PPT Templates</a:t>
            </a:r>
            <a:endParaRPr lang="ko-KR" altLang="en-US" sz="48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6" name="矩形 471"/>
          <p:cNvSpPr>
            <a:spLocks noChangeArrowheads="1"/>
          </p:cNvSpPr>
          <p:nvPr/>
        </p:nvSpPr>
        <p:spPr bwMode="auto">
          <a:xfrm>
            <a:off x="1552494" y="3652185"/>
            <a:ext cx="31784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1200" dirty="0">
                <a:solidFill>
                  <a:schemeClr val="bg2"/>
                </a:solidFill>
                <a:latin typeface="+mn-lt"/>
                <a:ea typeface="+mn-ea"/>
                <a:cs typeface="+mn-ea"/>
                <a:sym typeface="+mn-lt"/>
              </a:rPr>
              <a:t>Lorem ipsum dolor sit </a:t>
            </a:r>
            <a:r>
              <a:rPr lang="en-US" altLang="zh-CN" sz="1200" dirty="0" err="1">
                <a:solidFill>
                  <a:schemeClr val="bg2"/>
                </a:solidFill>
                <a:latin typeface="+mn-lt"/>
                <a:ea typeface="+mn-ea"/>
                <a:cs typeface="+mn-ea"/>
                <a:sym typeface="+mn-lt"/>
              </a:rPr>
              <a:t>amet</a:t>
            </a:r>
            <a:r>
              <a:rPr lang="en-US" altLang="zh-CN" sz="1200" dirty="0">
                <a:solidFill>
                  <a:schemeClr val="bg2"/>
                </a:solidFill>
                <a:latin typeface="+mn-lt"/>
                <a:ea typeface="+mn-ea"/>
                <a:cs typeface="+mn-ea"/>
                <a:sym typeface="+mn-lt"/>
              </a:rPr>
              <a:t> </a:t>
            </a:r>
            <a:r>
              <a:rPr lang="en-US" altLang="zh-CN" sz="1200" dirty="0" err="1">
                <a:solidFill>
                  <a:schemeClr val="bg2"/>
                </a:solidFill>
                <a:latin typeface="+mn-lt"/>
                <a:ea typeface="+mn-ea"/>
                <a:cs typeface="+mn-ea"/>
                <a:sym typeface="+mn-lt"/>
              </a:rPr>
              <a:t>consectetuer</a:t>
            </a:r>
            <a:r>
              <a:rPr lang="en-US" altLang="zh-CN" sz="1200" dirty="0">
                <a:solidFill>
                  <a:schemeClr val="bg2"/>
                </a:solidFill>
                <a:latin typeface="+mn-lt"/>
                <a:ea typeface="+mn-ea"/>
                <a:cs typeface="+mn-ea"/>
                <a:sym typeface="+mn-lt"/>
              </a:rPr>
              <a:t> </a:t>
            </a:r>
            <a:r>
              <a:rPr lang="it-IT" altLang="zh-CN" sz="1200" dirty="0">
                <a:solidFill>
                  <a:schemeClr val="bg2"/>
                </a:solidFill>
                <a:latin typeface="+mn-lt"/>
                <a:ea typeface="+mn-ea"/>
                <a:cs typeface="+mn-ea"/>
                <a:sym typeface="+mn-lt"/>
              </a:rPr>
              <a:t>Lorem ipsum dolor sit amet consectetuer</a:t>
            </a:r>
          </a:p>
        </p:txBody>
      </p:sp>
      <p:cxnSp>
        <p:nvCxnSpPr>
          <p:cNvPr id="17" name="直接连接符 16"/>
          <p:cNvCxnSpPr/>
          <p:nvPr/>
        </p:nvCxnSpPr>
        <p:spPr>
          <a:xfrm>
            <a:off x="1615556" y="3619670"/>
            <a:ext cx="3015229" cy="0"/>
          </a:xfrm>
          <a:prstGeom prst="line">
            <a:avLst/>
          </a:prstGeom>
          <a:ln>
            <a:gradFill>
              <a:gsLst>
                <a:gs pos="49000">
                  <a:srgbClr val="FB963A"/>
                </a:gs>
                <a:gs pos="0">
                  <a:srgbClr val="F5613A"/>
                </a:gs>
                <a:gs pos="100000">
                  <a:srgbClr val="FFF1BE"/>
                </a:gs>
              </a:gsLst>
              <a:path path="circle">
                <a:fillToRect l="100000" t="100000"/>
              </a:path>
              <a:tileRect r="-100000" b="-10000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L 形 17"/>
          <p:cNvSpPr/>
          <p:nvPr/>
        </p:nvSpPr>
        <p:spPr>
          <a:xfrm rot="10800000" flipH="1">
            <a:off x="1274004" y="1774620"/>
            <a:ext cx="2070907" cy="1439121"/>
          </a:xfrm>
          <a:prstGeom prst="corner">
            <a:avLst>
              <a:gd name="adj1" fmla="val 4369"/>
              <a:gd name="adj2" fmla="val 4298"/>
            </a:avLst>
          </a:prstGeom>
          <a:gradFill>
            <a:gsLst>
              <a:gs pos="0">
                <a:srgbClr val="FE6770"/>
              </a:gs>
              <a:gs pos="100000">
                <a:srgbClr val="FB9C49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98069" y="71307"/>
            <a:ext cx="8087988" cy="45719"/>
          </a:xfrm>
          <a:prstGeom prst="rect">
            <a:avLst/>
          </a:prstGeom>
          <a:gradFill>
            <a:gsLst>
              <a:gs pos="0">
                <a:srgbClr val="FE6770"/>
              </a:gs>
              <a:gs pos="100000">
                <a:srgbClr val="FB9C49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98069" y="6740974"/>
            <a:ext cx="8087988" cy="45719"/>
          </a:xfrm>
          <a:prstGeom prst="rect">
            <a:avLst/>
          </a:prstGeom>
          <a:gradFill>
            <a:gsLst>
              <a:gs pos="0">
                <a:srgbClr val="FE6770"/>
              </a:gs>
              <a:gs pos="100000">
                <a:srgbClr val="FB9C49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2" name="图片 1" descr="11121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18125" y="1387475"/>
            <a:ext cx="6526530" cy="408241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1172980" y="4563901"/>
            <a:ext cx="3900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zh-CN" dirty="0">
                <a:solidFill>
                  <a:schemeClr val="bg2"/>
                </a:solidFill>
                <a:cs typeface="+mn-ea"/>
                <a:sym typeface="+mn-lt"/>
              </a:rPr>
              <a:t>report:</a:t>
            </a:r>
            <a:r>
              <a:rPr lang="en-US" altLang="zh-CN" dirty="0">
                <a:solidFill>
                  <a:schemeClr val="bg2"/>
                </a:solidFill>
                <a:cs typeface="+mn-ea"/>
                <a:sym typeface="+mn-lt"/>
              </a:rPr>
              <a:t> www.freeppt7.com</a:t>
            </a:r>
            <a:endParaRPr lang="zh-CN" altLang="zh-CN" dirty="0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10" name="Rounded Rectangle 7">
            <a:extLst>
              <a:ext uri="{FF2B5EF4-FFF2-40B4-BE49-F238E27FC236}">
                <a16:creationId xmlns:a16="http://schemas.microsoft.com/office/drawing/2014/main" id="{BD028AA4-12F5-4457-81CD-9D4B84E1EE46}"/>
              </a:ext>
            </a:extLst>
          </p:cNvPr>
          <p:cNvSpPr/>
          <p:nvPr/>
        </p:nvSpPr>
        <p:spPr>
          <a:xfrm>
            <a:off x="9845202" y="338687"/>
            <a:ext cx="1684599" cy="413563"/>
          </a:xfrm>
          <a:prstGeom prst="roundRect">
            <a:avLst>
              <a:gd name="adj" fmla="val 50000"/>
            </a:avLst>
          </a:prstGeom>
          <a:solidFill>
            <a:schemeClr val="bg1">
              <a:alpha val="0"/>
            </a:schemeClr>
          </a:solidFill>
          <a:ln w="158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700" b="1" dirty="0"/>
              <a:t>LOGO</a:t>
            </a:r>
            <a:endParaRPr lang="ko-KR" altLang="en-US" sz="2700" b="1" dirty="0"/>
          </a:p>
        </p:txBody>
      </p:sp>
      <p:sp>
        <p:nvSpPr>
          <p:cNvPr id="11" name="TextBox 3">
            <a:hlinkClick r:id="rId3"/>
            <a:extLst>
              <a:ext uri="{FF2B5EF4-FFF2-40B4-BE49-F238E27FC236}">
                <a16:creationId xmlns:a16="http://schemas.microsoft.com/office/drawing/2014/main" id="{37F9379D-939D-4FA5-B9D0-227CC4B12628}"/>
              </a:ext>
            </a:extLst>
          </p:cNvPr>
          <p:cNvSpPr txBox="1"/>
          <p:nvPr/>
        </p:nvSpPr>
        <p:spPr>
          <a:xfrm>
            <a:off x="8278719" y="6614218"/>
            <a:ext cx="51696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>
                <a:solidFill>
                  <a:schemeClr val="bg1"/>
                </a:solidFill>
                <a:cs typeface="Arial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https://www.freeppt7.com</a:t>
            </a:r>
            <a:endParaRPr lang="ko-KR" altLang="en-US" sz="1000" dirty="0">
              <a:solidFill>
                <a:schemeClr val="bg1"/>
              </a:solidFill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Tm="5000">
        <p:random/>
      </p:transition>
    </mc:Choice>
    <mc:Fallback xmlns:ahyp="http://schemas.microsoft.com/office/drawing/2018/hyperlinkcolor" xmlns:a16="http://schemas.microsoft.com/office/drawing/2014/main" xmlns:a14="http://schemas.microsoft.com/office/drawing/2010/main" xmlns="">
      <p:transition advTm="5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37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63958" y="122885"/>
            <a:ext cx="572921" cy="572921"/>
          </a:xfrm>
          <a:prstGeom prst="rect">
            <a:avLst/>
          </a:prstGeom>
          <a:solidFill>
            <a:srgbClr val="F67F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>
                <a:solidFill>
                  <a:schemeClr val="bg2"/>
                </a:solidFill>
                <a:cs typeface="+mn-ea"/>
                <a:sym typeface="+mn-lt"/>
              </a:rPr>
              <a:t>2</a:t>
            </a:r>
          </a:p>
        </p:txBody>
      </p:sp>
      <p:sp>
        <p:nvSpPr>
          <p:cNvPr id="5" name="MH_Entry_1"/>
          <p:cNvSpPr/>
          <p:nvPr>
            <p:custDataLst>
              <p:tags r:id="rId1"/>
            </p:custDataLst>
          </p:nvPr>
        </p:nvSpPr>
        <p:spPr>
          <a:xfrm>
            <a:off x="664285" y="99219"/>
            <a:ext cx="2735204" cy="4986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fontScale="92500"/>
          </a:bodyPr>
          <a:lstStyle/>
          <a:p>
            <a:pPr algn="ctr">
              <a:lnSpc>
                <a:spcPct val="110000"/>
              </a:lnSpc>
            </a:pPr>
            <a:r>
              <a:rPr lang="zh-CN" altLang="en-US" sz="2400" spc="200" dirty="0">
                <a:solidFill>
                  <a:schemeClr val="bg2"/>
                </a:solidFill>
                <a:cs typeface="+mn-ea"/>
                <a:sym typeface="+mn-lt"/>
              </a:rPr>
              <a:t>Enter your title</a:t>
            </a:r>
          </a:p>
        </p:txBody>
      </p:sp>
      <p:cxnSp>
        <p:nvCxnSpPr>
          <p:cNvPr id="6" name="直接连接符 5"/>
          <p:cNvCxnSpPr/>
          <p:nvPr/>
        </p:nvCxnSpPr>
        <p:spPr>
          <a:xfrm flipH="1">
            <a:off x="664285" y="686281"/>
            <a:ext cx="3858477" cy="0"/>
          </a:xfrm>
          <a:prstGeom prst="line">
            <a:avLst/>
          </a:prstGeom>
          <a:ln>
            <a:solidFill>
              <a:srgbClr val="FFC7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矩形 6"/>
          <p:cNvSpPr/>
          <p:nvPr/>
        </p:nvSpPr>
        <p:spPr>
          <a:xfrm>
            <a:off x="4278925" y="650282"/>
            <a:ext cx="252000" cy="36000"/>
          </a:xfrm>
          <a:prstGeom prst="rect">
            <a:avLst/>
          </a:prstGeom>
          <a:solidFill>
            <a:srgbClr val="FFC7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726810" y="474429"/>
            <a:ext cx="4115167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900" dirty="0">
                <a:solidFill>
                  <a:schemeClr val="bg2"/>
                </a:solidFill>
                <a:cs typeface="+mn-ea"/>
                <a:sym typeface="+mn-lt"/>
              </a:rPr>
              <a:t>LOREM IPSUM DOLOR SIT AMET CONSECTETUER</a:t>
            </a:r>
          </a:p>
        </p:txBody>
      </p:sp>
      <p:sp>
        <p:nvSpPr>
          <p:cNvPr id="9" name="L 形 8"/>
          <p:cNvSpPr/>
          <p:nvPr/>
        </p:nvSpPr>
        <p:spPr>
          <a:xfrm flipH="1">
            <a:off x="9317621" y="5280755"/>
            <a:ext cx="2803312" cy="1526810"/>
          </a:xfrm>
          <a:prstGeom prst="corner">
            <a:avLst>
              <a:gd name="adj1" fmla="val 1956"/>
              <a:gd name="adj2" fmla="val 1885"/>
            </a:avLst>
          </a:prstGeom>
          <a:gradFill>
            <a:gsLst>
              <a:gs pos="0">
                <a:srgbClr val="FE6770"/>
              </a:gs>
              <a:gs pos="100000">
                <a:srgbClr val="FB9C49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cxnSp>
        <p:nvCxnSpPr>
          <p:cNvPr id="10" name="直接连接符 9"/>
          <p:cNvCxnSpPr/>
          <p:nvPr/>
        </p:nvCxnSpPr>
        <p:spPr>
          <a:xfrm flipH="1">
            <a:off x="140518" y="6793506"/>
            <a:ext cx="756822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L 形 10"/>
          <p:cNvSpPr/>
          <p:nvPr/>
        </p:nvSpPr>
        <p:spPr>
          <a:xfrm rot="10800000" flipH="1">
            <a:off x="42696" y="34725"/>
            <a:ext cx="1435720" cy="781958"/>
          </a:xfrm>
          <a:prstGeom prst="corner">
            <a:avLst>
              <a:gd name="adj1" fmla="val 1956"/>
              <a:gd name="adj2" fmla="val 1885"/>
            </a:avLst>
          </a:prstGeom>
          <a:gradFill>
            <a:gsLst>
              <a:gs pos="0">
                <a:srgbClr val="FE6770"/>
              </a:gs>
              <a:gs pos="100000">
                <a:srgbClr val="FB9C49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1919857" y="77447"/>
            <a:ext cx="201076" cy="201076"/>
          </a:xfrm>
          <a:prstGeom prst="rect">
            <a:avLst/>
          </a:prstGeom>
          <a:solidFill>
            <a:srgbClr val="FB9C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3" name="Freeform 5"/>
          <p:cNvSpPr>
            <a:spLocks noEditPoints="1"/>
          </p:cNvSpPr>
          <p:nvPr/>
        </p:nvSpPr>
        <p:spPr bwMode="auto">
          <a:xfrm>
            <a:off x="4841977" y="2215467"/>
            <a:ext cx="3695700" cy="3698875"/>
          </a:xfrm>
          <a:custGeom>
            <a:avLst/>
            <a:gdLst>
              <a:gd name="T0" fmla="*/ 445 w 872"/>
              <a:gd name="T1" fmla="*/ 872 h 872"/>
              <a:gd name="T2" fmla="*/ 481 w 872"/>
              <a:gd name="T3" fmla="*/ 870 h 872"/>
              <a:gd name="T4" fmla="*/ 506 w 872"/>
              <a:gd name="T5" fmla="*/ 865 h 872"/>
              <a:gd name="T6" fmla="*/ 528 w 872"/>
              <a:gd name="T7" fmla="*/ 859 h 872"/>
              <a:gd name="T8" fmla="*/ 539 w 872"/>
              <a:gd name="T9" fmla="*/ 856 h 872"/>
              <a:gd name="T10" fmla="*/ 561 w 872"/>
              <a:gd name="T11" fmla="*/ 852 h 872"/>
              <a:gd name="T12" fmla="*/ 586 w 872"/>
              <a:gd name="T13" fmla="*/ 845 h 872"/>
              <a:gd name="T14" fmla="*/ 269 w 872"/>
              <a:gd name="T15" fmla="*/ 839 h 872"/>
              <a:gd name="T16" fmla="*/ 249 w 872"/>
              <a:gd name="T17" fmla="*/ 828 h 872"/>
              <a:gd name="T18" fmla="*/ 227 w 872"/>
              <a:gd name="T19" fmla="*/ 815 h 872"/>
              <a:gd name="T20" fmla="*/ 196 w 872"/>
              <a:gd name="T21" fmla="*/ 797 h 872"/>
              <a:gd name="T22" fmla="*/ 174 w 872"/>
              <a:gd name="T23" fmla="*/ 783 h 872"/>
              <a:gd name="T24" fmla="*/ 156 w 872"/>
              <a:gd name="T25" fmla="*/ 770 h 872"/>
              <a:gd name="T26" fmla="*/ 147 w 872"/>
              <a:gd name="T27" fmla="*/ 762 h 872"/>
              <a:gd name="T28" fmla="*/ 130 w 872"/>
              <a:gd name="T29" fmla="*/ 746 h 872"/>
              <a:gd name="T30" fmla="*/ 745 w 872"/>
              <a:gd name="T31" fmla="*/ 742 h 872"/>
              <a:gd name="T32" fmla="*/ 763 w 872"/>
              <a:gd name="T33" fmla="*/ 724 h 872"/>
              <a:gd name="T34" fmla="*/ 786 w 872"/>
              <a:gd name="T35" fmla="*/ 696 h 872"/>
              <a:gd name="T36" fmla="*/ 799 w 872"/>
              <a:gd name="T37" fmla="*/ 674 h 872"/>
              <a:gd name="T38" fmla="*/ 810 w 872"/>
              <a:gd name="T39" fmla="*/ 654 h 872"/>
              <a:gd name="T40" fmla="*/ 815 w 872"/>
              <a:gd name="T41" fmla="*/ 644 h 872"/>
              <a:gd name="T42" fmla="*/ 827 w 872"/>
              <a:gd name="T43" fmla="*/ 625 h 872"/>
              <a:gd name="T44" fmla="*/ 838 w 872"/>
              <a:gd name="T45" fmla="*/ 603 h 872"/>
              <a:gd name="T46" fmla="*/ 27 w 872"/>
              <a:gd name="T47" fmla="*/ 586 h 872"/>
              <a:gd name="T48" fmla="*/ 20 w 872"/>
              <a:gd name="T49" fmla="*/ 563 h 872"/>
              <a:gd name="T50" fmla="*/ 15 w 872"/>
              <a:gd name="T51" fmla="*/ 539 h 872"/>
              <a:gd name="T52" fmla="*/ 8 w 872"/>
              <a:gd name="T53" fmla="*/ 503 h 872"/>
              <a:gd name="T54" fmla="*/ 3 w 872"/>
              <a:gd name="T55" fmla="*/ 478 h 872"/>
              <a:gd name="T56" fmla="*/ 0 w 872"/>
              <a:gd name="T57" fmla="*/ 456 h 872"/>
              <a:gd name="T58" fmla="*/ 0 w 872"/>
              <a:gd name="T59" fmla="*/ 444 h 872"/>
              <a:gd name="T60" fmla="*/ 870 w 872"/>
              <a:gd name="T61" fmla="*/ 424 h 872"/>
              <a:gd name="T62" fmla="*/ 867 w 872"/>
              <a:gd name="T63" fmla="*/ 402 h 872"/>
              <a:gd name="T64" fmla="*/ 866 w 872"/>
              <a:gd name="T65" fmla="*/ 390 h 872"/>
              <a:gd name="T66" fmla="*/ 864 w 872"/>
              <a:gd name="T67" fmla="*/ 367 h 872"/>
              <a:gd name="T68" fmla="*/ 10 w 872"/>
              <a:gd name="T69" fmla="*/ 350 h 872"/>
              <a:gd name="T70" fmla="*/ 17 w 872"/>
              <a:gd name="T71" fmla="*/ 326 h 872"/>
              <a:gd name="T72" fmla="*/ 27 w 872"/>
              <a:gd name="T73" fmla="*/ 291 h 872"/>
              <a:gd name="T74" fmla="*/ 35 w 872"/>
              <a:gd name="T75" fmla="*/ 267 h 872"/>
              <a:gd name="T76" fmla="*/ 43 w 872"/>
              <a:gd name="T77" fmla="*/ 246 h 872"/>
              <a:gd name="T78" fmla="*/ 49 w 872"/>
              <a:gd name="T79" fmla="*/ 235 h 872"/>
              <a:gd name="T80" fmla="*/ 61 w 872"/>
              <a:gd name="T81" fmla="*/ 216 h 872"/>
              <a:gd name="T82" fmla="*/ 75 w 872"/>
              <a:gd name="T83" fmla="*/ 196 h 872"/>
              <a:gd name="T84" fmla="*/ 793 w 872"/>
              <a:gd name="T85" fmla="*/ 191 h 872"/>
              <a:gd name="T86" fmla="*/ 780 w 872"/>
              <a:gd name="T87" fmla="*/ 171 h 872"/>
              <a:gd name="T88" fmla="*/ 765 w 872"/>
              <a:gd name="T89" fmla="*/ 150 h 872"/>
              <a:gd name="T90" fmla="*/ 740 w 872"/>
              <a:gd name="T91" fmla="*/ 124 h 872"/>
              <a:gd name="T92" fmla="*/ 720 w 872"/>
              <a:gd name="T93" fmla="*/ 108 h 872"/>
              <a:gd name="T94" fmla="*/ 702 w 872"/>
              <a:gd name="T95" fmla="*/ 95 h 872"/>
              <a:gd name="T96" fmla="*/ 693 w 872"/>
              <a:gd name="T97" fmla="*/ 88 h 872"/>
              <a:gd name="T98" fmla="*/ 674 w 872"/>
              <a:gd name="T99" fmla="*/ 74 h 872"/>
              <a:gd name="T100" fmla="*/ 212 w 872"/>
              <a:gd name="T101" fmla="*/ 65 h 872"/>
              <a:gd name="T102" fmla="*/ 234 w 872"/>
              <a:gd name="T103" fmla="*/ 53 h 872"/>
              <a:gd name="T104" fmla="*/ 266 w 872"/>
              <a:gd name="T105" fmla="*/ 37 h 872"/>
              <a:gd name="T106" fmla="*/ 289 w 872"/>
              <a:gd name="T107" fmla="*/ 27 h 872"/>
              <a:gd name="T108" fmla="*/ 310 w 872"/>
              <a:gd name="T109" fmla="*/ 18 h 872"/>
              <a:gd name="T110" fmla="*/ 322 w 872"/>
              <a:gd name="T111" fmla="*/ 15 h 872"/>
              <a:gd name="T112" fmla="*/ 344 w 872"/>
              <a:gd name="T113" fmla="*/ 11 h 872"/>
              <a:gd name="T114" fmla="*/ 369 w 872"/>
              <a:gd name="T115" fmla="*/ 8 h 872"/>
              <a:gd name="T116" fmla="*/ 495 w 872"/>
              <a:gd name="T117" fmla="*/ 7 h 872"/>
              <a:gd name="T118" fmla="*/ 473 w 872"/>
              <a:gd name="T119" fmla="*/ 3 h 872"/>
              <a:gd name="T120" fmla="*/ 448 w 872"/>
              <a:gd name="T121" fmla="*/ 0 h 8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872" h="872">
                <a:moveTo>
                  <a:pt x="433" y="872"/>
                </a:moveTo>
                <a:cubicBezTo>
                  <a:pt x="433" y="872"/>
                  <a:pt x="433" y="872"/>
                  <a:pt x="433" y="872"/>
                </a:cubicBezTo>
                <a:cubicBezTo>
                  <a:pt x="429" y="872"/>
                  <a:pt x="425" y="872"/>
                  <a:pt x="421" y="872"/>
                </a:cubicBezTo>
                <a:cubicBezTo>
                  <a:pt x="420" y="872"/>
                  <a:pt x="419" y="871"/>
                  <a:pt x="419" y="870"/>
                </a:cubicBezTo>
                <a:cubicBezTo>
                  <a:pt x="419" y="869"/>
                  <a:pt x="420" y="869"/>
                  <a:pt x="421" y="869"/>
                </a:cubicBezTo>
                <a:cubicBezTo>
                  <a:pt x="425" y="869"/>
                  <a:pt x="429" y="869"/>
                  <a:pt x="433" y="869"/>
                </a:cubicBezTo>
                <a:cubicBezTo>
                  <a:pt x="434" y="869"/>
                  <a:pt x="434" y="870"/>
                  <a:pt x="434" y="870"/>
                </a:cubicBezTo>
                <a:cubicBezTo>
                  <a:pt x="434" y="871"/>
                  <a:pt x="434" y="872"/>
                  <a:pt x="433" y="872"/>
                </a:cubicBezTo>
                <a:close/>
                <a:moveTo>
                  <a:pt x="445" y="872"/>
                </a:moveTo>
                <a:cubicBezTo>
                  <a:pt x="444" y="872"/>
                  <a:pt x="443" y="871"/>
                  <a:pt x="443" y="870"/>
                </a:cubicBezTo>
                <a:cubicBezTo>
                  <a:pt x="443" y="870"/>
                  <a:pt x="444" y="869"/>
                  <a:pt x="445" y="869"/>
                </a:cubicBezTo>
                <a:cubicBezTo>
                  <a:pt x="449" y="869"/>
                  <a:pt x="453" y="869"/>
                  <a:pt x="457" y="868"/>
                </a:cubicBezTo>
                <a:cubicBezTo>
                  <a:pt x="458" y="868"/>
                  <a:pt x="458" y="869"/>
                  <a:pt x="458" y="870"/>
                </a:cubicBezTo>
                <a:cubicBezTo>
                  <a:pt x="458" y="871"/>
                  <a:pt x="458" y="871"/>
                  <a:pt x="457" y="871"/>
                </a:cubicBezTo>
                <a:cubicBezTo>
                  <a:pt x="453" y="872"/>
                  <a:pt x="449" y="872"/>
                  <a:pt x="445" y="872"/>
                </a:cubicBezTo>
                <a:cubicBezTo>
                  <a:pt x="445" y="872"/>
                  <a:pt x="445" y="872"/>
                  <a:pt x="445" y="872"/>
                </a:cubicBezTo>
                <a:close/>
                <a:moveTo>
                  <a:pt x="409" y="871"/>
                </a:moveTo>
                <a:cubicBezTo>
                  <a:pt x="409" y="871"/>
                  <a:pt x="409" y="871"/>
                  <a:pt x="409" y="871"/>
                </a:cubicBezTo>
                <a:cubicBezTo>
                  <a:pt x="405" y="871"/>
                  <a:pt x="401" y="871"/>
                  <a:pt x="397" y="870"/>
                </a:cubicBezTo>
                <a:cubicBezTo>
                  <a:pt x="396" y="870"/>
                  <a:pt x="395" y="869"/>
                  <a:pt x="395" y="869"/>
                </a:cubicBezTo>
                <a:cubicBezTo>
                  <a:pt x="395" y="868"/>
                  <a:pt x="396" y="867"/>
                  <a:pt x="397" y="867"/>
                </a:cubicBezTo>
                <a:cubicBezTo>
                  <a:pt x="401" y="868"/>
                  <a:pt x="405" y="868"/>
                  <a:pt x="409" y="868"/>
                </a:cubicBezTo>
                <a:cubicBezTo>
                  <a:pt x="410" y="868"/>
                  <a:pt x="410" y="869"/>
                  <a:pt x="410" y="870"/>
                </a:cubicBezTo>
                <a:cubicBezTo>
                  <a:pt x="410" y="871"/>
                  <a:pt x="410" y="871"/>
                  <a:pt x="409" y="871"/>
                </a:cubicBezTo>
                <a:close/>
                <a:moveTo>
                  <a:pt x="469" y="871"/>
                </a:moveTo>
                <a:cubicBezTo>
                  <a:pt x="468" y="871"/>
                  <a:pt x="467" y="870"/>
                  <a:pt x="467" y="869"/>
                </a:cubicBezTo>
                <a:cubicBezTo>
                  <a:pt x="467" y="868"/>
                  <a:pt x="468" y="868"/>
                  <a:pt x="469" y="868"/>
                </a:cubicBezTo>
                <a:cubicBezTo>
                  <a:pt x="473" y="867"/>
                  <a:pt x="477" y="867"/>
                  <a:pt x="481" y="867"/>
                </a:cubicBezTo>
                <a:cubicBezTo>
                  <a:pt x="481" y="867"/>
                  <a:pt x="482" y="867"/>
                  <a:pt x="482" y="868"/>
                </a:cubicBezTo>
                <a:cubicBezTo>
                  <a:pt x="482" y="869"/>
                  <a:pt x="482" y="870"/>
                  <a:pt x="481" y="870"/>
                </a:cubicBezTo>
                <a:cubicBezTo>
                  <a:pt x="477" y="870"/>
                  <a:pt x="473" y="870"/>
                  <a:pt x="469" y="871"/>
                </a:cubicBezTo>
                <a:cubicBezTo>
                  <a:pt x="469" y="871"/>
                  <a:pt x="469" y="871"/>
                  <a:pt x="469" y="871"/>
                </a:cubicBezTo>
                <a:close/>
                <a:moveTo>
                  <a:pt x="385" y="869"/>
                </a:moveTo>
                <a:cubicBezTo>
                  <a:pt x="385" y="869"/>
                  <a:pt x="385" y="869"/>
                  <a:pt x="385" y="869"/>
                </a:cubicBezTo>
                <a:cubicBezTo>
                  <a:pt x="381" y="869"/>
                  <a:pt x="377" y="868"/>
                  <a:pt x="373" y="867"/>
                </a:cubicBezTo>
                <a:cubicBezTo>
                  <a:pt x="372" y="867"/>
                  <a:pt x="371" y="867"/>
                  <a:pt x="372" y="866"/>
                </a:cubicBezTo>
                <a:cubicBezTo>
                  <a:pt x="372" y="865"/>
                  <a:pt x="372" y="864"/>
                  <a:pt x="373" y="864"/>
                </a:cubicBezTo>
                <a:cubicBezTo>
                  <a:pt x="377" y="865"/>
                  <a:pt x="381" y="866"/>
                  <a:pt x="385" y="866"/>
                </a:cubicBezTo>
                <a:cubicBezTo>
                  <a:pt x="386" y="866"/>
                  <a:pt x="387" y="867"/>
                  <a:pt x="386" y="868"/>
                </a:cubicBezTo>
                <a:cubicBezTo>
                  <a:pt x="386" y="868"/>
                  <a:pt x="386" y="869"/>
                  <a:pt x="385" y="869"/>
                </a:cubicBezTo>
                <a:close/>
                <a:moveTo>
                  <a:pt x="493" y="868"/>
                </a:moveTo>
                <a:cubicBezTo>
                  <a:pt x="492" y="868"/>
                  <a:pt x="491" y="868"/>
                  <a:pt x="491" y="867"/>
                </a:cubicBezTo>
                <a:cubicBezTo>
                  <a:pt x="491" y="866"/>
                  <a:pt x="492" y="865"/>
                  <a:pt x="492" y="865"/>
                </a:cubicBezTo>
                <a:cubicBezTo>
                  <a:pt x="496" y="865"/>
                  <a:pt x="500" y="864"/>
                  <a:pt x="504" y="864"/>
                </a:cubicBezTo>
                <a:cubicBezTo>
                  <a:pt x="505" y="863"/>
                  <a:pt x="506" y="864"/>
                  <a:pt x="506" y="865"/>
                </a:cubicBezTo>
                <a:cubicBezTo>
                  <a:pt x="506" y="866"/>
                  <a:pt x="506" y="866"/>
                  <a:pt x="505" y="866"/>
                </a:cubicBezTo>
                <a:cubicBezTo>
                  <a:pt x="501" y="867"/>
                  <a:pt x="497" y="868"/>
                  <a:pt x="493" y="868"/>
                </a:cubicBezTo>
                <a:cubicBezTo>
                  <a:pt x="493" y="868"/>
                  <a:pt x="493" y="868"/>
                  <a:pt x="493" y="868"/>
                </a:cubicBezTo>
                <a:close/>
                <a:moveTo>
                  <a:pt x="361" y="866"/>
                </a:moveTo>
                <a:cubicBezTo>
                  <a:pt x="361" y="866"/>
                  <a:pt x="361" y="866"/>
                  <a:pt x="361" y="866"/>
                </a:cubicBezTo>
                <a:cubicBezTo>
                  <a:pt x="357" y="865"/>
                  <a:pt x="353" y="864"/>
                  <a:pt x="349" y="863"/>
                </a:cubicBezTo>
                <a:cubicBezTo>
                  <a:pt x="348" y="863"/>
                  <a:pt x="348" y="862"/>
                  <a:pt x="348" y="862"/>
                </a:cubicBezTo>
                <a:cubicBezTo>
                  <a:pt x="348" y="861"/>
                  <a:pt x="349" y="860"/>
                  <a:pt x="350" y="860"/>
                </a:cubicBezTo>
                <a:cubicBezTo>
                  <a:pt x="354" y="861"/>
                  <a:pt x="358" y="862"/>
                  <a:pt x="361" y="863"/>
                </a:cubicBezTo>
                <a:cubicBezTo>
                  <a:pt x="362" y="863"/>
                  <a:pt x="363" y="864"/>
                  <a:pt x="363" y="864"/>
                </a:cubicBezTo>
                <a:cubicBezTo>
                  <a:pt x="363" y="865"/>
                  <a:pt x="362" y="866"/>
                  <a:pt x="361" y="866"/>
                </a:cubicBezTo>
                <a:close/>
                <a:moveTo>
                  <a:pt x="516" y="864"/>
                </a:moveTo>
                <a:cubicBezTo>
                  <a:pt x="516" y="864"/>
                  <a:pt x="515" y="864"/>
                  <a:pt x="515" y="863"/>
                </a:cubicBezTo>
                <a:cubicBezTo>
                  <a:pt x="515" y="862"/>
                  <a:pt x="515" y="862"/>
                  <a:pt x="516" y="861"/>
                </a:cubicBezTo>
                <a:cubicBezTo>
                  <a:pt x="520" y="861"/>
                  <a:pt x="524" y="860"/>
                  <a:pt x="528" y="859"/>
                </a:cubicBezTo>
                <a:cubicBezTo>
                  <a:pt x="529" y="859"/>
                  <a:pt x="529" y="859"/>
                  <a:pt x="530" y="860"/>
                </a:cubicBezTo>
                <a:cubicBezTo>
                  <a:pt x="530" y="861"/>
                  <a:pt x="529" y="862"/>
                  <a:pt x="528" y="862"/>
                </a:cubicBezTo>
                <a:cubicBezTo>
                  <a:pt x="525" y="863"/>
                  <a:pt x="521" y="864"/>
                  <a:pt x="517" y="864"/>
                </a:cubicBezTo>
                <a:cubicBezTo>
                  <a:pt x="517" y="864"/>
                  <a:pt x="516" y="864"/>
                  <a:pt x="516" y="864"/>
                </a:cubicBezTo>
                <a:close/>
                <a:moveTo>
                  <a:pt x="338" y="861"/>
                </a:moveTo>
                <a:cubicBezTo>
                  <a:pt x="338" y="861"/>
                  <a:pt x="337" y="861"/>
                  <a:pt x="337" y="861"/>
                </a:cubicBezTo>
                <a:cubicBezTo>
                  <a:pt x="333" y="860"/>
                  <a:pt x="330" y="859"/>
                  <a:pt x="326" y="858"/>
                </a:cubicBezTo>
                <a:cubicBezTo>
                  <a:pt x="325" y="858"/>
                  <a:pt x="324" y="857"/>
                  <a:pt x="325" y="856"/>
                </a:cubicBezTo>
                <a:cubicBezTo>
                  <a:pt x="325" y="855"/>
                  <a:pt x="326" y="855"/>
                  <a:pt x="326" y="855"/>
                </a:cubicBezTo>
                <a:cubicBezTo>
                  <a:pt x="330" y="856"/>
                  <a:pt x="334" y="857"/>
                  <a:pt x="338" y="858"/>
                </a:cubicBezTo>
                <a:cubicBezTo>
                  <a:pt x="339" y="858"/>
                  <a:pt x="339" y="859"/>
                  <a:pt x="339" y="860"/>
                </a:cubicBezTo>
                <a:cubicBezTo>
                  <a:pt x="339" y="860"/>
                  <a:pt x="338" y="861"/>
                  <a:pt x="338" y="861"/>
                </a:cubicBezTo>
                <a:close/>
                <a:moveTo>
                  <a:pt x="540" y="859"/>
                </a:moveTo>
                <a:cubicBezTo>
                  <a:pt x="539" y="859"/>
                  <a:pt x="539" y="859"/>
                  <a:pt x="538" y="858"/>
                </a:cubicBezTo>
                <a:cubicBezTo>
                  <a:pt x="538" y="857"/>
                  <a:pt x="539" y="857"/>
                  <a:pt x="539" y="856"/>
                </a:cubicBezTo>
                <a:cubicBezTo>
                  <a:pt x="543" y="855"/>
                  <a:pt x="547" y="854"/>
                  <a:pt x="551" y="853"/>
                </a:cubicBezTo>
                <a:cubicBezTo>
                  <a:pt x="552" y="853"/>
                  <a:pt x="553" y="854"/>
                  <a:pt x="553" y="854"/>
                </a:cubicBezTo>
                <a:cubicBezTo>
                  <a:pt x="553" y="855"/>
                  <a:pt x="553" y="856"/>
                  <a:pt x="552" y="856"/>
                </a:cubicBezTo>
                <a:cubicBezTo>
                  <a:pt x="548" y="857"/>
                  <a:pt x="544" y="858"/>
                  <a:pt x="540" y="859"/>
                </a:cubicBezTo>
                <a:cubicBezTo>
                  <a:pt x="540" y="859"/>
                  <a:pt x="540" y="859"/>
                  <a:pt x="540" y="859"/>
                </a:cubicBezTo>
                <a:close/>
                <a:moveTo>
                  <a:pt x="314" y="855"/>
                </a:moveTo>
                <a:cubicBezTo>
                  <a:pt x="314" y="855"/>
                  <a:pt x="314" y="855"/>
                  <a:pt x="314" y="855"/>
                </a:cubicBezTo>
                <a:cubicBezTo>
                  <a:pt x="310" y="854"/>
                  <a:pt x="306" y="852"/>
                  <a:pt x="303" y="851"/>
                </a:cubicBezTo>
                <a:cubicBezTo>
                  <a:pt x="302" y="851"/>
                  <a:pt x="301" y="850"/>
                  <a:pt x="302" y="849"/>
                </a:cubicBezTo>
                <a:cubicBezTo>
                  <a:pt x="302" y="849"/>
                  <a:pt x="303" y="848"/>
                  <a:pt x="303" y="848"/>
                </a:cubicBezTo>
                <a:cubicBezTo>
                  <a:pt x="307" y="850"/>
                  <a:pt x="311" y="851"/>
                  <a:pt x="315" y="852"/>
                </a:cubicBezTo>
                <a:cubicBezTo>
                  <a:pt x="316" y="852"/>
                  <a:pt x="316" y="853"/>
                  <a:pt x="316" y="854"/>
                </a:cubicBezTo>
                <a:cubicBezTo>
                  <a:pt x="316" y="854"/>
                  <a:pt x="315" y="855"/>
                  <a:pt x="314" y="855"/>
                </a:cubicBezTo>
                <a:close/>
                <a:moveTo>
                  <a:pt x="563" y="853"/>
                </a:moveTo>
                <a:cubicBezTo>
                  <a:pt x="562" y="853"/>
                  <a:pt x="562" y="853"/>
                  <a:pt x="561" y="852"/>
                </a:cubicBezTo>
                <a:cubicBezTo>
                  <a:pt x="561" y="851"/>
                  <a:pt x="562" y="850"/>
                  <a:pt x="562" y="850"/>
                </a:cubicBezTo>
                <a:cubicBezTo>
                  <a:pt x="566" y="849"/>
                  <a:pt x="570" y="848"/>
                  <a:pt x="574" y="846"/>
                </a:cubicBezTo>
                <a:cubicBezTo>
                  <a:pt x="575" y="846"/>
                  <a:pt x="576" y="847"/>
                  <a:pt x="576" y="847"/>
                </a:cubicBezTo>
                <a:cubicBezTo>
                  <a:pt x="576" y="848"/>
                  <a:pt x="576" y="849"/>
                  <a:pt x="575" y="849"/>
                </a:cubicBezTo>
                <a:cubicBezTo>
                  <a:pt x="571" y="850"/>
                  <a:pt x="567" y="852"/>
                  <a:pt x="563" y="853"/>
                </a:cubicBezTo>
                <a:cubicBezTo>
                  <a:pt x="563" y="853"/>
                  <a:pt x="563" y="853"/>
                  <a:pt x="563" y="853"/>
                </a:cubicBezTo>
                <a:close/>
                <a:moveTo>
                  <a:pt x="292" y="847"/>
                </a:moveTo>
                <a:cubicBezTo>
                  <a:pt x="291" y="847"/>
                  <a:pt x="291" y="847"/>
                  <a:pt x="291" y="847"/>
                </a:cubicBezTo>
                <a:cubicBezTo>
                  <a:pt x="287" y="846"/>
                  <a:pt x="284" y="845"/>
                  <a:pt x="280" y="843"/>
                </a:cubicBezTo>
                <a:cubicBezTo>
                  <a:pt x="279" y="843"/>
                  <a:pt x="279" y="842"/>
                  <a:pt x="279" y="841"/>
                </a:cubicBezTo>
                <a:cubicBezTo>
                  <a:pt x="279" y="841"/>
                  <a:pt x="280" y="840"/>
                  <a:pt x="281" y="840"/>
                </a:cubicBezTo>
                <a:cubicBezTo>
                  <a:pt x="285" y="842"/>
                  <a:pt x="288" y="843"/>
                  <a:pt x="292" y="845"/>
                </a:cubicBezTo>
                <a:cubicBezTo>
                  <a:pt x="293" y="845"/>
                  <a:pt x="293" y="846"/>
                  <a:pt x="293" y="846"/>
                </a:cubicBezTo>
                <a:cubicBezTo>
                  <a:pt x="293" y="847"/>
                  <a:pt x="292" y="847"/>
                  <a:pt x="292" y="847"/>
                </a:cubicBezTo>
                <a:close/>
                <a:moveTo>
                  <a:pt x="586" y="845"/>
                </a:moveTo>
                <a:cubicBezTo>
                  <a:pt x="585" y="845"/>
                  <a:pt x="584" y="845"/>
                  <a:pt x="584" y="844"/>
                </a:cubicBezTo>
                <a:cubicBezTo>
                  <a:pt x="584" y="844"/>
                  <a:pt x="584" y="843"/>
                  <a:pt x="585" y="842"/>
                </a:cubicBezTo>
                <a:cubicBezTo>
                  <a:pt x="589" y="841"/>
                  <a:pt x="593" y="840"/>
                  <a:pt x="596" y="838"/>
                </a:cubicBezTo>
                <a:cubicBezTo>
                  <a:pt x="597" y="838"/>
                  <a:pt x="598" y="838"/>
                  <a:pt x="598" y="839"/>
                </a:cubicBezTo>
                <a:cubicBezTo>
                  <a:pt x="599" y="840"/>
                  <a:pt x="598" y="841"/>
                  <a:pt x="597" y="841"/>
                </a:cubicBezTo>
                <a:cubicBezTo>
                  <a:pt x="594" y="842"/>
                  <a:pt x="590" y="844"/>
                  <a:pt x="586" y="845"/>
                </a:cubicBezTo>
                <a:cubicBezTo>
                  <a:pt x="586" y="845"/>
                  <a:pt x="586" y="845"/>
                  <a:pt x="586" y="845"/>
                </a:cubicBezTo>
                <a:close/>
                <a:moveTo>
                  <a:pt x="269" y="839"/>
                </a:moveTo>
                <a:cubicBezTo>
                  <a:pt x="269" y="839"/>
                  <a:pt x="269" y="839"/>
                  <a:pt x="269" y="839"/>
                </a:cubicBezTo>
                <a:cubicBezTo>
                  <a:pt x="265" y="837"/>
                  <a:pt x="261" y="836"/>
                  <a:pt x="257" y="834"/>
                </a:cubicBezTo>
                <a:cubicBezTo>
                  <a:pt x="257" y="834"/>
                  <a:pt x="256" y="833"/>
                  <a:pt x="257" y="832"/>
                </a:cubicBezTo>
                <a:cubicBezTo>
                  <a:pt x="257" y="831"/>
                  <a:pt x="258" y="831"/>
                  <a:pt x="259" y="831"/>
                </a:cubicBezTo>
                <a:cubicBezTo>
                  <a:pt x="262" y="833"/>
                  <a:pt x="266" y="834"/>
                  <a:pt x="270" y="836"/>
                </a:cubicBezTo>
                <a:cubicBezTo>
                  <a:pt x="270" y="836"/>
                  <a:pt x="271" y="837"/>
                  <a:pt x="270" y="838"/>
                </a:cubicBezTo>
                <a:cubicBezTo>
                  <a:pt x="270" y="839"/>
                  <a:pt x="270" y="839"/>
                  <a:pt x="269" y="839"/>
                </a:cubicBezTo>
                <a:close/>
                <a:moveTo>
                  <a:pt x="608" y="836"/>
                </a:moveTo>
                <a:cubicBezTo>
                  <a:pt x="607" y="836"/>
                  <a:pt x="607" y="836"/>
                  <a:pt x="607" y="836"/>
                </a:cubicBezTo>
                <a:cubicBezTo>
                  <a:pt x="606" y="835"/>
                  <a:pt x="607" y="834"/>
                  <a:pt x="607" y="834"/>
                </a:cubicBezTo>
                <a:cubicBezTo>
                  <a:pt x="611" y="832"/>
                  <a:pt x="615" y="830"/>
                  <a:pt x="618" y="829"/>
                </a:cubicBezTo>
                <a:cubicBezTo>
                  <a:pt x="619" y="828"/>
                  <a:pt x="620" y="829"/>
                  <a:pt x="620" y="829"/>
                </a:cubicBezTo>
                <a:cubicBezTo>
                  <a:pt x="621" y="830"/>
                  <a:pt x="620" y="831"/>
                  <a:pt x="619" y="831"/>
                </a:cubicBezTo>
                <a:cubicBezTo>
                  <a:pt x="616" y="833"/>
                  <a:pt x="612" y="835"/>
                  <a:pt x="608" y="836"/>
                </a:cubicBezTo>
                <a:cubicBezTo>
                  <a:pt x="608" y="836"/>
                  <a:pt x="608" y="836"/>
                  <a:pt x="608" y="836"/>
                </a:cubicBezTo>
                <a:close/>
                <a:moveTo>
                  <a:pt x="247" y="829"/>
                </a:moveTo>
                <a:cubicBezTo>
                  <a:pt x="247" y="829"/>
                  <a:pt x="247" y="829"/>
                  <a:pt x="247" y="829"/>
                </a:cubicBezTo>
                <a:cubicBezTo>
                  <a:pt x="243" y="827"/>
                  <a:pt x="239" y="825"/>
                  <a:pt x="236" y="824"/>
                </a:cubicBezTo>
                <a:cubicBezTo>
                  <a:pt x="235" y="823"/>
                  <a:pt x="235" y="822"/>
                  <a:pt x="235" y="821"/>
                </a:cubicBezTo>
                <a:cubicBezTo>
                  <a:pt x="235" y="821"/>
                  <a:pt x="236" y="820"/>
                  <a:pt x="237" y="821"/>
                </a:cubicBezTo>
                <a:cubicBezTo>
                  <a:pt x="241" y="823"/>
                  <a:pt x="244" y="824"/>
                  <a:pt x="248" y="826"/>
                </a:cubicBezTo>
                <a:cubicBezTo>
                  <a:pt x="249" y="827"/>
                  <a:pt x="249" y="827"/>
                  <a:pt x="249" y="828"/>
                </a:cubicBezTo>
                <a:cubicBezTo>
                  <a:pt x="248" y="829"/>
                  <a:pt x="248" y="829"/>
                  <a:pt x="247" y="829"/>
                </a:cubicBezTo>
                <a:close/>
                <a:moveTo>
                  <a:pt x="630" y="826"/>
                </a:moveTo>
                <a:cubicBezTo>
                  <a:pt x="629" y="826"/>
                  <a:pt x="629" y="826"/>
                  <a:pt x="628" y="825"/>
                </a:cubicBezTo>
                <a:cubicBezTo>
                  <a:pt x="628" y="825"/>
                  <a:pt x="628" y="824"/>
                  <a:pt x="629" y="823"/>
                </a:cubicBezTo>
                <a:cubicBezTo>
                  <a:pt x="632" y="822"/>
                  <a:pt x="636" y="820"/>
                  <a:pt x="640" y="818"/>
                </a:cubicBezTo>
                <a:cubicBezTo>
                  <a:pt x="640" y="818"/>
                  <a:pt x="641" y="818"/>
                  <a:pt x="642" y="819"/>
                </a:cubicBezTo>
                <a:cubicBezTo>
                  <a:pt x="642" y="819"/>
                  <a:pt x="642" y="820"/>
                  <a:pt x="641" y="821"/>
                </a:cubicBezTo>
                <a:cubicBezTo>
                  <a:pt x="637" y="823"/>
                  <a:pt x="634" y="824"/>
                  <a:pt x="630" y="826"/>
                </a:cubicBezTo>
                <a:cubicBezTo>
                  <a:pt x="630" y="826"/>
                  <a:pt x="630" y="826"/>
                  <a:pt x="630" y="826"/>
                </a:cubicBezTo>
                <a:close/>
                <a:moveTo>
                  <a:pt x="226" y="818"/>
                </a:moveTo>
                <a:cubicBezTo>
                  <a:pt x="226" y="818"/>
                  <a:pt x="225" y="818"/>
                  <a:pt x="225" y="818"/>
                </a:cubicBezTo>
                <a:cubicBezTo>
                  <a:pt x="222" y="816"/>
                  <a:pt x="218" y="814"/>
                  <a:pt x="215" y="812"/>
                </a:cubicBezTo>
                <a:cubicBezTo>
                  <a:pt x="214" y="811"/>
                  <a:pt x="214" y="811"/>
                  <a:pt x="214" y="810"/>
                </a:cubicBezTo>
                <a:cubicBezTo>
                  <a:pt x="214" y="809"/>
                  <a:pt x="215" y="809"/>
                  <a:pt x="216" y="809"/>
                </a:cubicBezTo>
                <a:cubicBezTo>
                  <a:pt x="220" y="811"/>
                  <a:pt x="223" y="813"/>
                  <a:pt x="227" y="815"/>
                </a:cubicBezTo>
                <a:cubicBezTo>
                  <a:pt x="227" y="816"/>
                  <a:pt x="228" y="817"/>
                  <a:pt x="227" y="817"/>
                </a:cubicBezTo>
                <a:cubicBezTo>
                  <a:pt x="227" y="818"/>
                  <a:pt x="226" y="818"/>
                  <a:pt x="226" y="818"/>
                </a:cubicBezTo>
                <a:close/>
                <a:moveTo>
                  <a:pt x="651" y="815"/>
                </a:moveTo>
                <a:cubicBezTo>
                  <a:pt x="650" y="815"/>
                  <a:pt x="650" y="815"/>
                  <a:pt x="649" y="814"/>
                </a:cubicBezTo>
                <a:cubicBezTo>
                  <a:pt x="649" y="814"/>
                  <a:pt x="649" y="813"/>
                  <a:pt x="650" y="812"/>
                </a:cubicBezTo>
                <a:cubicBezTo>
                  <a:pt x="653" y="810"/>
                  <a:pt x="657" y="808"/>
                  <a:pt x="660" y="806"/>
                </a:cubicBezTo>
                <a:cubicBezTo>
                  <a:pt x="661" y="806"/>
                  <a:pt x="662" y="806"/>
                  <a:pt x="662" y="807"/>
                </a:cubicBezTo>
                <a:cubicBezTo>
                  <a:pt x="663" y="807"/>
                  <a:pt x="662" y="808"/>
                  <a:pt x="662" y="809"/>
                </a:cubicBezTo>
                <a:cubicBezTo>
                  <a:pt x="658" y="811"/>
                  <a:pt x="655" y="813"/>
                  <a:pt x="651" y="815"/>
                </a:cubicBezTo>
                <a:cubicBezTo>
                  <a:pt x="651" y="815"/>
                  <a:pt x="651" y="815"/>
                  <a:pt x="651" y="815"/>
                </a:cubicBezTo>
                <a:close/>
                <a:moveTo>
                  <a:pt x="205" y="806"/>
                </a:moveTo>
                <a:cubicBezTo>
                  <a:pt x="205" y="806"/>
                  <a:pt x="205" y="806"/>
                  <a:pt x="204" y="806"/>
                </a:cubicBezTo>
                <a:cubicBezTo>
                  <a:pt x="201" y="803"/>
                  <a:pt x="198" y="801"/>
                  <a:pt x="194" y="799"/>
                </a:cubicBezTo>
                <a:cubicBezTo>
                  <a:pt x="193" y="799"/>
                  <a:pt x="193" y="798"/>
                  <a:pt x="194" y="797"/>
                </a:cubicBezTo>
                <a:cubicBezTo>
                  <a:pt x="194" y="796"/>
                  <a:pt x="195" y="796"/>
                  <a:pt x="196" y="797"/>
                </a:cubicBezTo>
                <a:cubicBezTo>
                  <a:pt x="199" y="799"/>
                  <a:pt x="203" y="801"/>
                  <a:pt x="206" y="803"/>
                </a:cubicBezTo>
                <a:cubicBezTo>
                  <a:pt x="207" y="803"/>
                  <a:pt x="207" y="804"/>
                  <a:pt x="206" y="805"/>
                </a:cubicBezTo>
                <a:cubicBezTo>
                  <a:pt x="206" y="806"/>
                  <a:pt x="206" y="806"/>
                  <a:pt x="205" y="806"/>
                </a:cubicBezTo>
                <a:close/>
                <a:moveTo>
                  <a:pt x="671" y="803"/>
                </a:moveTo>
                <a:cubicBezTo>
                  <a:pt x="671" y="803"/>
                  <a:pt x="670" y="802"/>
                  <a:pt x="670" y="802"/>
                </a:cubicBezTo>
                <a:cubicBezTo>
                  <a:pt x="669" y="801"/>
                  <a:pt x="670" y="800"/>
                  <a:pt x="670" y="800"/>
                </a:cubicBezTo>
                <a:cubicBezTo>
                  <a:pt x="674" y="798"/>
                  <a:pt x="677" y="795"/>
                  <a:pt x="680" y="793"/>
                </a:cubicBezTo>
                <a:cubicBezTo>
                  <a:pt x="681" y="793"/>
                  <a:pt x="682" y="793"/>
                  <a:pt x="682" y="794"/>
                </a:cubicBezTo>
                <a:cubicBezTo>
                  <a:pt x="683" y="794"/>
                  <a:pt x="683" y="795"/>
                  <a:pt x="682" y="796"/>
                </a:cubicBezTo>
                <a:cubicBezTo>
                  <a:pt x="679" y="798"/>
                  <a:pt x="675" y="800"/>
                  <a:pt x="672" y="802"/>
                </a:cubicBezTo>
                <a:cubicBezTo>
                  <a:pt x="672" y="802"/>
                  <a:pt x="671" y="803"/>
                  <a:pt x="671" y="803"/>
                </a:cubicBezTo>
                <a:close/>
                <a:moveTo>
                  <a:pt x="185" y="793"/>
                </a:moveTo>
                <a:cubicBezTo>
                  <a:pt x="185" y="793"/>
                  <a:pt x="185" y="792"/>
                  <a:pt x="184" y="792"/>
                </a:cubicBezTo>
                <a:cubicBezTo>
                  <a:pt x="181" y="790"/>
                  <a:pt x="178" y="788"/>
                  <a:pt x="175" y="785"/>
                </a:cubicBezTo>
                <a:cubicBezTo>
                  <a:pt x="174" y="785"/>
                  <a:pt x="174" y="784"/>
                  <a:pt x="174" y="783"/>
                </a:cubicBezTo>
                <a:cubicBezTo>
                  <a:pt x="175" y="782"/>
                  <a:pt x="176" y="782"/>
                  <a:pt x="176" y="783"/>
                </a:cubicBezTo>
                <a:cubicBezTo>
                  <a:pt x="179" y="785"/>
                  <a:pt x="183" y="787"/>
                  <a:pt x="186" y="790"/>
                </a:cubicBezTo>
                <a:cubicBezTo>
                  <a:pt x="187" y="790"/>
                  <a:pt x="187" y="791"/>
                  <a:pt x="186" y="792"/>
                </a:cubicBezTo>
                <a:cubicBezTo>
                  <a:pt x="186" y="792"/>
                  <a:pt x="186" y="793"/>
                  <a:pt x="185" y="793"/>
                </a:cubicBezTo>
                <a:close/>
                <a:moveTo>
                  <a:pt x="691" y="789"/>
                </a:moveTo>
                <a:cubicBezTo>
                  <a:pt x="690" y="789"/>
                  <a:pt x="690" y="789"/>
                  <a:pt x="690" y="788"/>
                </a:cubicBezTo>
                <a:cubicBezTo>
                  <a:pt x="689" y="788"/>
                  <a:pt x="689" y="787"/>
                  <a:pt x="690" y="786"/>
                </a:cubicBezTo>
                <a:cubicBezTo>
                  <a:pt x="693" y="784"/>
                  <a:pt x="696" y="782"/>
                  <a:pt x="700" y="779"/>
                </a:cubicBezTo>
                <a:cubicBezTo>
                  <a:pt x="700" y="779"/>
                  <a:pt x="701" y="779"/>
                  <a:pt x="702" y="779"/>
                </a:cubicBezTo>
                <a:cubicBezTo>
                  <a:pt x="702" y="780"/>
                  <a:pt x="702" y="781"/>
                  <a:pt x="701" y="782"/>
                </a:cubicBezTo>
                <a:cubicBezTo>
                  <a:pt x="698" y="784"/>
                  <a:pt x="695" y="786"/>
                  <a:pt x="692" y="789"/>
                </a:cubicBezTo>
                <a:cubicBezTo>
                  <a:pt x="692" y="789"/>
                  <a:pt x="691" y="789"/>
                  <a:pt x="691" y="789"/>
                </a:cubicBezTo>
                <a:close/>
                <a:moveTo>
                  <a:pt x="166" y="778"/>
                </a:moveTo>
                <a:cubicBezTo>
                  <a:pt x="166" y="778"/>
                  <a:pt x="165" y="778"/>
                  <a:pt x="165" y="778"/>
                </a:cubicBezTo>
                <a:cubicBezTo>
                  <a:pt x="162" y="775"/>
                  <a:pt x="159" y="773"/>
                  <a:pt x="156" y="770"/>
                </a:cubicBezTo>
                <a:cubicBezTo>
                  <a:pt x="155" y="770"/>
                  <a:pt x="155" y="769"/>
                  <a:pt x="155" y="768"/>
                </a:cubicBezTo>
                <a:cubicBezTo>
                  <a:pt x="156" y="767"/>
                  <a:pt x="157" y="767"/>
                  <a:pt x="158" y="768"/>
                </a:cubicBezTo>
                <a:cubicBezTo>
                  <a:pt x="161" y="770"/>
                  <a:pt x="164" y="773"/>
                  <a:pt x="167" y="775"/>
                </a:cubicBezTo>
                <a:cubicBezTo>
                  <a:pt x="167" y="776"/>
                  <a:pt x="168" y="777"/>
                  <a:pt x="167" y="778"/>
                </a:cubicBezTo>
                <a:cubicBezTo>
                  <a:pt x="167" y="778"/>
                  <a:pt x="166" y="778"/>
                  <a:pt x="166" y="778"/>
                </a:cubicBezTo>
                <a:close/>
                <a:moveTo>
                  <a:pt x="710" y="774"/>
                </a:moveTo>
                <a:cubicBezTo>
                  <a:pt x="709" y="774"/>
                  <a:pt x="709" y="774"/>
                  <a:pt x="709" y="774"/>
                </a:cubicBezTo>
                <a:cubicBezTo>
                  <a:pt x="708" y="773"/>
                  <a:pt x="708" y="772"/>
                  <a:pt x="709" y="772"/>
                </a:cubicBezTo>
                <a:cubicBezTo>
                  <a:pt x="712" y="769"/>
                  <a:pt x="715" y="767"/>
                  <a:pt x="718" y="764"/>
                </a:cubicBezTo>
                <a:cubicBezTo>
                  <a:pt x="719" y="764"/>
                  <a:pt x="720" y="764"/>
                  <a:pt x="720" y="764"/>
                </a:cubicBezTo>
                <a:cubicBezTo>
                  <a:pt x="721" y="765"/>
                  <a:pt x="721" y="766"/>
                  <a:pt x="720" y="766"/>
                </a:cubicBezTo>
                <a:cubicBezTo>
                  <a:pt x="717" y="769"/>
                  <a:pt x="714" y="772"/>
                  <a:pt x="711" y="774"/>
                </a:cubicBezTo>
                <a:cubicBezTo>
                  <a:pt x="711" y="774"/>
                  <a:pt x="710" y="774"/>
                  <a:pt x="710" y="774"/>
                </a:cubicBezTo>
                <a:close/>
                <a:moveTo>
                  <a:pt x="147" y="763"/>
                </a:moveTo>
                <a:cubicBezTo>
                  <a:pt x="147" y="763"/>
                  <a:pt x="147" y="763"/>
                  <a:pt x="147" y="762"/>
                </a:cubicBezTo>
                <a:cubicBezTo>
                  <a:pt x="143" y="760"/>
                  <a:pt x="141" y="757"/>
                  <a:pt x="138" y="754"/>
                </a:cubicBezTo>
                <a:cubicBezTo>
                  <a:pt x="137" y="754"/>
                  <a:pt x="137" y="753"/>
                  <a:pt x="138" y="752"/>
                </a:cubicBezTo>
                <a:cubicBezTo>
                  <a:pt x="138" y="751"/>
                  <a:pt x="139" y="751"/>
                  <a:pt x="140" y="752"/>
                </a:cubicBezTo>
                <a:cubicBezTo>
                  <a:pt x="143" y="755"/>
                  <a:pt x="146" y="757"/>
                  <a:pt x="148" y="760"/>
                </a:cubicBezTo>
                <a:cubicBezTo>
                  <a:pt x="149" y="761"/>
                  <a:pt x="149" y="762"/>
                  <a:pt x="149" y="762"/>
                </a:cubicBezTo>
                <a:cubicBezTo>
                  <a:pt x="148" y="763"/>
                  <a:pt x="148" y="763"/>
                  <a:pt x="147" y="763"/>
                </a:cubicBezTo>
                <a:close/>
                <a:moveTo>
                  <a:pt x="728" y="759"/>
                </a:moveTo>
                <a:cubicBezTo>
                  <a:pt x="728" y="759"/>
                  <a:pt x="727" y="759"/>
                  <a:pt x="727" y="758"/>
                </a:cubicBezTo>
                <a:cubicBezTo>
                  <a:pt x="726" y="758"/>
                  <a:pt x="726" y="757"/>
                  <a:pt x="727" y="756"/>
                </a:cubicBezTo>
                <a:cubicBezTo>
                  <a:pt x="730" y="753"/>
                  <a:pt x="733" y="751"/>
                  <a:pt x="736" y="748"/>
                </a:cubicBezTo>
                <a:cubicBezTo>
                  <a:pt x="736" y="747"/>
                  <a:pt x="737" y="747"/>
                  <a:pt x="738" y="748"/>
                </a:cubicBezTo>
                <a:cubicBezTo>
                  <a:pt x="738" y="749"/>
                  <a:pt x="738" y="750"/>
                  <a:pt x="738" y="750"/>
                </a:cubicBezTo>
                <a:cubicBezTo>
                  <a:pt x="735" y="753"/>
                  <a:pt x="732" y="756"/>
                  <a:pt x="729" y="758"/>
                </a:cubicBezTo>
                <a:cubicBezTo>
                  <a:pt x="729" y="759"/>
                  <a:pt x="728" y="759"/>
                  <a:pt x="728" y="759"/>
                </a:cubicBezTo>
                <a:close/>
                <a:moveTo>
                  <a:pt x="130" y="746"/>
                </a:moveTo>
                <a:cubicBezTo>
                  <a:pt x="130" y="746"/>
                  <a:pt x="129" y="746"/>
                  <a:pt x="129" y="746"/>
                </a:cubicBezTo>
                <a:cubicBezTo>
                  <a:pt x="126" y="743"/>
                  <a:pt x="123" y="740"/>
                  <a:pt x="120" y="737"/>
                </a:cubicBezTo>
                <a:cubicBezTo>
                  <a:pt x="120" y="737"/>
                  <a:pt x="120" y="736"/>
                  <a:pt x="121" y="735"/>
                </a:cubicBezTo>
                <a:cubicBezTo>
                  <a:pt x="121" y="735"/>
                  <a:pt x="122" y="735"/>
                  <a:pt x="123" y="735"/>
                </a:cubicBezTo>
                <a:cubicBezTo>
                  <a:pt x="125" y="738"/>
                  <a:pt x="128" y="741"/>
                  <a:pt x="131" y="744"/>
                </a:cubicBezTo>
                <a:cubicBezTo>
                  <a:pt x="132" y="744"/>
                  <a:pt x="132" y="745"/>
                  <a:pt x="131" y="746"/>
                </a:cubicBezTo>
                <a:cubicBezTo>
                  <a:pt x="131" y="746"/>
                  <a:pt x="130" y="746"/>
                  <a:pt x="130" y="746"/>
                </a:cubicBezTo>
                <a:close/>
                <a:moveTo>
                  <a:pt x="745" y="742"/>
                </a:moveTo>
                <a:cubicBezTo>
                  <a:pt x="745" y="742"/>
                  <a:pt x="745" y="742"/>
                  <a:pt x="744" y="742"/>
                </a:cubicBezTo>
                <a:cubicBezTo>
                  <a:pt x="744" y="741"/>
                  <a:pt x="744" y="740"/>
                  <a:pt x="744" y="740"/>
                </a:cubicBezTo>
                <a:cubicBezTo>
                  <a:pt x="747" y="737"/>
                  <a:pt x="750" y="734"/>
                  <a:pt x="753" y="731"/>
                </a:cubicBezTo>
                <a:cubicBezTo>
                  <a:pt x="753" y="730"/>
                  <a:pt x="754" y="730"/>
                  <a:pt x="755" y="731"/>
                </a:cubicBezTo>
                <a:cubicBezTo>
                  <a:pt x="755" y="731"/>
                  <a:pt x="755" y="732"/>
                  <a:pt x="755" y="733"/>
                </a:cubicBezTo>
                <a:cubicBezTo>
                  <a:pt x="752" y="736"/>
                  <a:pt x="749" y="739"/>
                  <a:pt x="746" y="742"/>
                </a:cubicBezTo>
                <a:cubicBezTo>
                  <a:pt x="746" y="742"/>
                  <a:pt x="746" y="742"/>
                  <a:pt x="745" y="742"/>
                </a:cubicBezTo>
                <a:close/>
                <a:moveTo>
                  <a:pt x="113" y="729"/>
                </a:moveTo>
                <a:cubicBezTo>
                  <a:pt x="113" y="729"/>
                  <a:pt x="113" y="729"/>
                  <a:pt x="112" y="728"/>
                </a:cubicBezTo>
                <a:cubicBezTo>
                  <a:pt x="110" y="725"/>
                  <a:pt x="107" y="722"/>
                  <a:pt x="104" y="719"/>
                </a:cubicBezTo>
                <a:cubicBezTo>
                  <a:pt x="104" y="719"/>
                  <a:pt x="104" y="718"/>
                  <a:pt x="105" y="717"/>
                </a:cubicBezTo>
                <a:cubicBezTo>
                  <a:pt x="105" y="717"/>
                  <a:pt x="106" y="717"/>
                  <a:pt x="107" y="717"/>
                </a:cubicBezTo>
                <a:cubicBezTo>
                  <a:pt x="109" y="721"/>
                  <a:pt x="112" y="723"/>
                  <a:pt x="115" y="726"/>
                </a:cubicBezTo>
                <a:cubicBezTo>
                  <a:pt x="115" y="727"/>
                  <a:pt x="115" y="728"/>
                  <a:pt x="114" y="729"/>
                </a:cubicBezTo>
                <a:cubicBezTo>
                  <a:pt x="114" y="729"/>
                  <a:pt x="114" y="729"/>
                  <a:pt x="113" y="729"/>
                </a:cubicBezTo>
                <a:close/>
                <a:moveTo>
                  <a:pt x="762" y="725"/>
                </a:moveTo>
                <a:cubicBezTo>
                  <a:pt x="761" y="725"/>
                  <a:pt x="761" y="724"/>
                  <a:pt x="761" y="724"/>
                </a:cubicBezTo>
                <a:cubicBezTo>
                  <a:pt x="760" y="724"/>
                  <a:pt x="760" y="723"/>
                  <a:pt x="761" y="722"/>
                </a:cubicBezTo>
                <a:cubicBezTo>
                  <a:pt x="763" y="719"/>
                  <a:pt x="766" y="716"/>
                  <a:pt x="768" y="713"/>
                </a:cubicBezTo>
                <a:cubicBezTo>
                  <a:pt x="769" y="712"/>
                  <a:pt x="770" y="712"/>
                  <a:pt x="770" y="713"/>
                </a:cubicBezTo>
                <a:cubicBezTo>
                  <a:pt x="771" y="713"/>
                  <a:pt x="771" y="714"/>
                  <a:pt x="771" y="715"/>
                </a:cubicBezTo>
                <a:cubicBezTo>
                  <a:pt x="768" y="718"/>
                  <a:pt x="765" y="721"/>
                  <a:pt x="763" y="724"/>
                </a:cubicBezTo>
                <a:cubicBezTo>
                  <a:pt x="763" y="724"/>
                  <a:pt x="762" y="725"/>
                  <a:pt x="762" y="725"/>
                </a:cubicBezTo>
                <a:close/>
                <a:moveTo>
                  <a:pt x="98" y="711"/>
                </a:moveTo>
                <a:cubicBezTo>
                  <a:pt x="97" y="711"/>
                  <a:pt x="97" y="711"/>
                  <a:pt x="97" y="710"/>
                </a:cubicBezTo>
                <a:cubicBezTo>
                  <a:pt x="94" y="707"/>
                  <a:pt x="92" y="704"/>
                  <a:pt x="89" y="701"/>
                </a:cubicBezTo>
                <a:cubicBezTo>
                  <a:pt x="89" y="700"/>
                  <a:pt x="89" y="699"/>
                  <a:pt x="89" y="699"/>
                </a:cubicBezTo>
                <a:cubicBezTo>
                  <a:pt x="90" y="698"/>
                  <a:pt x="91" y="698"/>
                  <a:pt x="92" y="699"/>
                </a:cubicBezTo>
                <a:cubicBezTo>
                  <a:pt x="94" y="702"/>
                  <a:pt x="96" y="705"/>
                  <a:pt x="99" y="708"/>
                </a:cubicBezTo>
                <a:cubicBezTo>
                  <a:pt x="99" y="709"/>
                  <a:pt x="99" y="710"/>
                  <a:pt x="99" y="710"/>
                </a:cubicBezTo>
                <a:cubicBezTo>
                  <a:pt x="98" y="711"/>
                  <a:pt x="98" y="711"/>
                  <a:pt x="98" y="711"/>
                </a:cubicBezTo>
                <a:close/>
                <a:moveTo>
                  <a:pt x="777" y="706"/>
                </a:moveTo>
                <a:cubicBezTo>
                  <a:pt x="777" y="706"/>
                  <a:pt x="776" y="706"/>
                  <a:pt x="776" y="706"/>
                </a:cubicBezTo>
                <a:cubicBezTo>
                  <a:pt x="775" y="705"/>
                  <a:pt x="775" y="704"/>
                  <a:pt x="776" y="704"/>
                </a:cubicBezTo>
                <a:cubicBezTo>
                  <a:pt x="778" y="701"/>
                  <a:pt x="781" y="697"/>
                  <a:pt x="783" y="694"/>
                </a:cubicBezTo>
                <a:cubicBezTo>
                  <a:pt x="784" y="693"/>
                  <a:pt x="785" y="693"/>
                  <a:pt x="785" y="694"/>
                </a:cubicBezTo>
                <a:cubicBezTo>
                  <a:pt x="786" y="694"/>
                  <a:pt x="786" y="695"/>
                  <a:pt x="786" y="696"/>
                </a:cubicBezTo>
                <a:cubicBezTo>
                  <a:pt x="783" y="699"/>
                  <a:pt x="781" y="702"/>
                  <a:pt x="778" y="706"/>
                </a:cubicBezTo>
                <a:cubicBezTo>
                  <a:pt x="778" y="706"/>
                  <a:pt x="777" y="706"/>
                  <a:pt x="777" y="706"/>
                </a:cubicBezTo>
                <a:close/>
                <a:moveTo>
                  <a:pt x="83" y="692"/>
                </a:moveTo>
                <a:cubicBezTo>
                  <a:pt x="83" y="692"/>
                  <a:pt x="82" y="691"/>
                  <a:pt x="82" y="691"/>
                </a:cubicBezTo>
                <a:cubicBezTo>
                  <a:pt x="80" y="688"/>
                  <a:pt x="77" y="685"/>
                  <a:pt x="75" y="681"/>
                </a:cubicBezTo>
                <a:cubicBezTo>
                  <a:pt x="75" y="681"/>
                  <a:pt x="75" y="680"/>
                  <a:pt x="76" y="679"/>
                </a:cubicBezTo>
                <a:cubicBezTo>
                  <a:pt x="76" y="679"/>
                  <a:pt x="77" y="679"/>
                  <a:pt x="78" y="680"/>
                </a:cubicBezTo>
                <a:cubicBezTo>
                  <a:pt x="80" y="683"/>
                  <a:pt x="82" y="686"/>
                  <a:pt x="84" y="689"/>
                </a:cubicBezTo>
                <a:cubicBezTo>
                  <a:pt x="85" y="690"/>
                  <a:pt x="85" y="691"/>
                  <a:pt x="84" y="691"/>
                </a:cubicBezTo>
                <a:cubicBezTo>
                  <a:pt x="84" y="692"/>
                  <a:pt x="84" y="692"/>
                  <a:pt x="83" y="692"/>
                </a:cubicBezTo>
                <a:close/>
                <a:moveTo>
                  <a:pt x="791" y="687"/>
                </a:moveTo>
                <a:cubicBezTo>
                  <a:pt x="791" y="687"/>
                  <a:pt x="791" y="687"/>
                  <a:pt x="791" y="687"/>
                </a:cubicBezTo>
                <a:cubicBezTo>
                  <a:pt x="790" y="686"/>
                  <a:pt x="790" y="685"/>
                  <a:pt x="790" y="684"/>
                </a:cubicBezTo>
                <a:cubicBezTo>
                  <a:pt x="792" y="681"/>
                  <a:pt x="795" y="678"/>
                  <a:pt x="797" y="675"/>
                </a:cubicBezTo>
                <a:cubicBezTo>
                  <a:pt x="797" y="674"/>
                  <a:pt x="798" y="674"/>
                  <a:pt x="799" y="674"/>
                </a:cubicBezTo>
                <a:cubicBezTo>
                  <a:pt x="800" y="675"/>
                  <a:pt x="800" y="676"/>
                  <a:pt x="799" y="676"/>
                </a:cubicBezTo>
                <a:cubicBezTo>
                  <a:pt x="797" y="680"/>
                  <a:pt x="795" y="683"/>
                  <a:pt x="793" y="686"/>
                </a:cubicBezTo>
                <a:cubicBezTo>
                  <a:pt x="792" y="687"/>
                  <a:pt x="792" y="687"/>
                  <a:pt x="791" y="687"/>
                </a:cubicBezTo>
                <a:close/>
                <a:moveTo>
                  <a:pt x="70" y="672"/>
                </a:moveTo>
                <a:cubicBezTo>
                  <a:pt x="69" y="672"/>
                  <a:pt x="69" y="672"/>
                  <a:pt x="68" y="671"/>
                </a:cubicBezTo>
                <a:cubicBezTo>
                  <a:pt x="66" y="668"/>
                  <a:pt x="64" y="664"/>
                  <a:pt x="62" y="661"/>
                </a:cubicBezTo>
                <a:cubicBezTo>
                  <a:pt x="62" y="660"/>
                  <a:pt x="62" y="659"/>
                  <a:pt x="63" y="659"/>
                </a:cubicBezTo>
                <a:cubicBezTo>
                  <a:pt x="63" y="659"/>
                  <a:pt x="64" y="659"/>
                  <a:pt x="65" y="659"/>
                </a:cubicBezTo>
                <a:cubicBezTo>
                  <a:pt x="67" y="663"/>
                  <a:pt x="69" y="666"/>
                  <a:pt x="71" y="670"/>
                </a:cubicBezTo>
                <a:cubicBezTo>
                  <a:pt x="71" y="670"/>
                  <a:pt x="71" y="671"/>
                  <a:pt x="71" y="672"/>
                </a:cubicBezTo>
                <a:cubicBezTo>
                  <a:pt x="70" y="672"/>
                  <a:pt x="70" y="672"/>
                  <a:pt x="70" y="672"/>
                </a:cubicBezTo>
                <a:close/>
                <a:moveTo>
                  <a:pt x="805" y="667"/>
                </a:moveTo>
                <a:cubicBezTo>
                  <a:pt x="804" y="667"/>
                  <a:pt x="804" y="667"/>
                  <a:pt x="804" y="667"/>
                </a:cubicBezTo>
                <a:cubicBezTo>
                  <a:pt x="803" y="666"/>
                  <a:pt x="803" y="665"/>
                  <a:pt x="803" y="665"/>
                </a:cubicBezTo>
                <a:cubicBezTo>
                  <a:pt x="805" y="661"/>
                  <a:pt x="808" y="658"/>
                  <a:pt x="810" y="654"/>
                </a:cubicBezTo>
                <a:cubicBezTo>
                  <a:pt x="810" y="654"/>
                  <a:pt x="811" y="653"/>
                  <a:pt x="812" y="654"/>
                </a:cubicBezTo>
                <a:cubicBezTo>
                  <a:pt x="812" y="654"/>
                  <a:pt x="813" y="655"/>
                  <a:pt x="812" y="656"/>
                </a:cubicBezTo>
                <a:cubicBezTo>
                  <a:pt x="810" y="659"/>
                  <a:pt x="808" y="663"/>
                  <a:pt x="806" y="666"/>
                </a:cubicBezTo>
                <a:cubicBezTo>
                  <a:pt x="806" y="667"/>
                  <a:pt x="805" y="667"/>
                  <a:pt x="805" y="667"/>
                </a:cubicBezTo>
                <a:close/>
                <a:moveTo>
                  <a:pt x="57" y="651"/>
                </a:moveTo>
                <a:cubicBezTo>
                  <a:pt x="57" y="651"/>
                  <a:pt x="56" y="651"/>
                  <a:pt x="56" y="651"/>
                </a:cubicBezTo>
                <a:cubicBezTo>
                  <a:pt x="54" y="647"/>
                  <a:pt x="52" y="644"/>
                  <a:pt x="50" y="640"/>
                </a:cubicBezTo>
                <a:cubicBezTo>
                  <a:pt x="50" y="639"/>
                  <a:pt x="50" y="638"/>
                  <a:pt x="51" y="638"/>
                </a:cubicBezTo>
                <a:cubicBezTo>
                  <a:pt x="52" y="638"/>
                  <a:pt x="53" y="638"/>
                  <a:pt x="53" y="639"/>
                </a:cubicBezTo>
                <a:cubicBezTo>
                  <a:pt x="55" y="642"/>
                  <a:pt x="57" y="646"/>
                  <a:pt x="59" y="649"/>
                </a:cubicBezTo>
                <a:cubicBezTo>
                  <a:pt x="59" y="650"/>
                  <a:pt x="59" y="651"/>
                  <a:pt x="58" y="651"/>
                </a:cubicBezTo>
                <a:cubicBezTo>
                  <a:pt x="58" y="651"/>
                  <a:pt x="58" y="651"/>
                  <a:pt x="57" y="651"/>
                </a:cubicBezTo>
                <a:close/>
                <a:moveTo>
                  <a:pt x="817" y="646"/>
                </a:moveTo>
                <a:cubicBezTo>
                  <a:pt x="817" y="646"/>
                  <a:pt x="816" y="646"/>
                  <a:pt x="816" y="646"/>
                </a:cubicBezTo>
                <a:cubicBezTo>
                  <a:pt x="815" y="645"/>
                  <a:pt x="815" y="645"/>
                  <a:pt x="815" y="644"/>
                </a:cubicBezTo>
                <a:cubicBezTo>
                  <a:pt x="817" y="640"/>
                  <a:pt x="819" y="637"/>
                  <a:pt x="821" y="633"/>
                </a:cubicBezTo>
                <a:cubicBezTo>
                  <a:pt x="821" y="633"/>
                  <a:pt x="822" y="632"/>
                  <a:pt x="823" y="633"/>
                </a:cubicBezTo>
                <a:cubicBezTo>
                  <a:pt x="824" y="633"/>
                  <a:pt x="824" y="634"/>
                  <a:pt x="824" y="635"/>
                </a:cubicBezTo>
                <a:cubicBezTo>
                  <a:pt x="822" y="638"/>
                  <a:pt x="820" y="642"/>
                  <a:pt x="818" y="645"/>
                </a:cubicBezTo>
                <a:cubicBezTo>
                  <a:pt x="818" y="646"/>
                  <a:pt x="817" y="646"/>
                  <a:pt x="817" y="646"/>
                </a:cubicBezTo>
                <a:close/>
                <a:moveTo>
                  <a:pt x="46" y="630"/>
                </a:moveTo>
                <a:cubicBezTo>
                  <a:pt x="46" y="630"/>
                  <a:pt x="45" y="630"/>
                  <a:pt x="45" y="629"/>
                </a:cubicBezTo>
                <a:cubicBezTo>
                  <a:pt x="43" y="626"/>
                  <a:pt x="41" y="622"/>
                  <a:pt x="40" y="619"/>
                </a:cubicBezTo>
                <a:cubicBezTo>
                  <a:pt x="39" y="618"/>
                  <a:pt x="40" y="617"/>
                  <a:pt x="40" y="617"/>
                </a:cubicBezTo>
                <a:cubicBezTo>
                  <a:pt x="41" y="616"/>
                  <a:pt x="42" y="617"/>
                  <a:pt x="42" y="617"/>
                </a:cubicBezTo>
                <a:cubicBezTo>
                  <a:pt x="44" y="621"/>
                  <a:pt x="46" y="625"/>
                  <a:pt x="47" y="628"/>
                </a:cubicBezTo>
                <a:cubicBezTo>
                  <a:pt x="48" y="629"/>
                  <a:pt x="48" y="630"/>
                  <a:pt x="47" y="630"/>
                </a:cubicBezTo>
                <a:cubicBezTo>
                  <a:pt x="47" y="630"/>
                  <a:pt x="46" y="630"/>
                  <a:pt x="46" y="630"/>
                </a:cubicBezTo>
                <a:close/>
                <a:moveTo>
                  <a:pt x="828" y="625"/>
                </a:moveTo>
                <a:cubicBezTo>
                  <a:pt x="828" y="625"/>
                  <a:pt x="827" y="625"/>
                  <a:pt x="827" y="625"/>
                </a:cubicBezTo>
                <a:cubicBezTo>
                  <a:pt x="826" y="624"/>
                  <a:pt x="826" y="623"/>
                  <a:pt x="826" y="623"/>
                </a:cubicBezTo>
                <a:cubicBezTo>
                  <a:pt x="828" y="619"/>
                  <a:pt x="830" y="615"/>
                  <a:pt x="831" y="612"/>
                </a:cubicBezTo>
                <a:cubicBezTo>
                  <a:pt x="832" y="611"/>
                  <a:pt x="833" y="611"/>
                  <a:pt x="833" y="611"/>
                </a:cubicBezTo>
                <a:cubicBezTo>
                  <a:pt x="834" y="611"/>
                  <a:pt x="834" y="612"/>
                  <a:pt x="834" y="613"/>
                </a:cubicBezTo>
                <a:cubicBezTo>
                  <a:pt x="833" y="617"/>
                  <a:pt x="831" y="620"/>
                  <a:pt x="829" y="624"/>
                </a:cubicBezTo>
                <a:cubicBezTo>
                  <a:pt x="829" y="624"/>
                  <a:pt x="828" y="625"/>
                  <a:pt x="828" y="625"/>
                </a:cubicBezTo>
                <a:close/>
                <a:moveTo>
                  <a:pt x="36" y="609"/>
                </a:moveTo>
                <a:cubicBezTo>
                  <a:pt x="36" y="609"/>
                  <a:pt x="35" y="608"/>
                  <a:pt x="35" y="608"/>
                </a:cubicBezTo>
                <a:cubicBezTo>
                  <a:pt x="33" y="604"/>
                  <a:pt x="32" y="600"/>
                  <a:pt x="30" y="597"/>
                </a:cubicBezTo>
                <a:cubicBezTo>
                  <a:pt x="30" y="596"/>
                  <a:pt x="30" y="595"/>
                  <a:pt x="31" y="595"/>
                </a:cubicBezTo>
                <a:cubicBezTo>
                  <a:pt x="32" y="594"/>
                  <a:pt x="33" y="595"/>
                  <a:pt x="33" y="595"/>
                </a:cubicBezTo>
                <a:cubicBezTo>
                  <a:pt x="34" y="599"/>
                  <a:pt x="36" y="603"/>
                  <a:pt x="37" y="606"/>
                </a:cubicBezTo>
                <a:cubicBezTo>
                  <a:pt x="38" y="607"/>
                  <a:pt x="37" y="608"/>
                  <a:pt x="37" y="608"/>
                </a:cubicBezTo>
                <a:cubicBezTo>
                  <a:pt x="37" y="609"/>
                  <a:pt x="36" y="609"/>
                  <a:pt x="36" y="609"/>
                </a:cubicBezTo>
                <a:close/>
                <a:moveTo>
                  <a:pt x="838" y="603"/>
                </a:moveTo>
                <a:cubicBezTo>
                  <a:pt x="837" y="603"/>
                  <a:pt x="837" y="603"/>
                  <a:pt x="837" y="603"/>
                </a:cubicBezTo>
                <a:cubicBezTo>
                  <a:pt x="836" y="602"/>
                  <a:pt x="836" y="601"/>
                  <a:pt x="836" y="601"/>
                </a:cubicBezTo>
                <a:cubicBezTo>
                  <a:pt x="838" y="597"/>
                  <a:pt x="839" y="593"/>
                  <a:pt x="841" y="589"/>
                </a:cubicBezTo>
                <a:cubicBezTo>
                  <a:pt x="841" y="589"/>
                  <a:pt x="842" y="588"/>
                  <a:pt x="842" y="589"/>
                </a:cubicBezTo>
                <a:cubicBezTo>
                  <a:pt x="843" y="589"/>
                  <a:pt x="844" y="590"/>
                  <a:pt x="843" y="591"/>
                </a:cubicBezTo>
                <a:cubicBezTo>
                  <a:pt x="842" y="594"/>
                  <a:pt x="840" y="598"/>
                  <a:pt x="839" y="602"/>
                </a:cubicBezTo>
                <a:cubicBezTo>
                  <a:pt x="839" y="602"/>
                  <a:pt x="838" y="603"/>
                  <a:pt x="838" y="603"/>
                </a:cubicBezTo>
                <a:close/>
                <a:moveTo>
                  <a:pt x="27" y="586"/>
                </a:moveTo>
                <a:cubicBezTo>
                  <a:pt x="27" y="586"/>
                  <a:pt x="26" y="586"/>
                  <a:pt x="26" y="585"/>
                </a:cubicBezTo>
                <a:cubicBezTo>
                  <a:pt x="25" y="582"/>
                  <a:pt x="23" y="578"/>
                  <a:pt x="22" y="574"/>
                </a:cubicBezTo>
                <a:cubicBezTo>
                  <a:pt x="22" y="573"/>
                  <a:pt x="22" y="572"/>
                  <a:pt x="23" y="572"/>
                </a:cubicBezTo>
                <a:cubicBezTo>
                  <a:pt x="24" y="572"/>
                  <a:pt x="24" y="572"/>
                  <a:pt x="25" y="573"/>
                </a:cubicBezTo>
                <a:cubicBezTo>
                  <a:pt x="26" y="577"/>
                  <a:pt x="27" y="581"/>
                  <a:pt x="29" y="584"/>
                </a:cubicBezTo>
                <a:cubicBezTo>
                  <a:pt x="29" y="585"/>
                  <a:pt x="29" y="586"/>
                  <a:pt x="28" y="586"/>
                </a:cubicBezTo>
                <a:cubicBezTo>
                  <a:pt x="28" y="586"/>
                  <a:pt x="27" y="586"/>
                  <a:pt x="27" y="586"/>
                </a:cubicBezTo>
                <a:close/>
                <a:moveTo>
                  <a:pt x="846" y="580"/>
                </a:moveTo>
                <a:cubicBezTo>
                  <a:pt x="846" y="580"/>
                  <a:pt x="846" y="580"/>
                  <a:pt x="846" y="580"/>
                </a:cubicBezTo>
                <a:cubicBezTo>
                  <a:pt x="845" y="580"/>
                  <a:pt x="844" y="579"/>
                  <a:pt x="845" y="578"/>
                </a:cubicBezTo>
                <a:cubicBezTo>
                  <a:pt x="846" y="574"/>
                  <a:pt x="847" y="571"/>
                  <a:pt x="848" y="567"/>
                </a:cubicBezTo>
                <a:cubicBezTo>
                  <a:pt x="849" y="566"/>
                  <a:pt x="850" y="566"/>
                  <a:pt x="850" y="566"/>
                </a:cubicBezTo>
                <a:cubicBezTo>
                  <a:pt x="851" y="566"/>
                  <a:pt x="852" y="567"/>
                  <a:pt x="851" y="568"/>
                </a:cubicBezTo>
                <a:cubicBezTo>
                  <a:pt x="850" y="572"/>
                  <a:pt x="849" y="575"/>
                  <a:pt x="847" y="579"/>
                </a:cubicBezTo>
                <a:cubicBezTo>
                  <a:pt x="847" y="580"/>
                  <a:pt x="847" y="580"/>
                  <a:pt x="846" y="580"/>
                </a:cubicBezTo>
                <a:close/>
                <a:moveTo>
                  <a:pt x="20" y="564"/>
                </a:moveTo>
                <a:cubicBezTo>
                  <a:pt x="19" y="564"/>
                  <a:pt x="18" y="563"/>
                  <a:pt x="18" y="562"/>
                </a:cubicBezTo>
                <a:cubicBezTo>
                  <a:pt x="17" y="559"/>
                  <a:pt x="16" y="555"/>
                  <a:pt x="15" y="551"/>
                </a:cubicBezTo>
                <a:cubicBezTo>
                  <a:pt x="15" y="550"/>
                  <a:pt x="15" y="549"/>
                  <a:pt x="16" y="549"/>
                </a:cubicBezTo>
                <a:cubicBezTo>
                  <a:pt x="17" y="549"/>
                  <a:pt x="18" y="549"/>
                  <a:pt x="18" y="550"/>
                </a:cubicBezTo>
                <a:cubicBezTo>
                  <a:pt x="19" y="554"/>
                  <a:pt x="20" y="558"/>
                  <a:pt x="21" y="562"/>
                </a:cubicBezTo>
                <a:cubicBezTo>
                  <a:pt x="21" y="562"/>
                  <a:pt x="21" y="563"/>
                  <a:pt x="20" y="563"/>
                </a:cubicBezTo>
                <a:cubicBezTo>
                  <a:pt x="20" y="564"/>
                  <a:pt x="20" y="564"/>
                  <a:pt x="20" y="564"/>
                </a:cubicBezTo>
                <a:close/>
                <a:moveTo>
                  <a:pt x="853" y="557"/>
                </a:moveTo>
                <a:cubicBezTo>
                  <a:pt x="853" y="557"/>
                  <a:pt x="853" y="557"/>
                  <a:pt x="853" y="557"/>
                </a:cubicBezTo>
                <a:cubicBezTo>
                  <a:pt x="852" y="557"/>
                  <a:pt x="852" y="556"/>
                  <a:pt x="852" y="555"/>
                </a:cubicBezTo>
                <a:cubicBezTo>
                  <a:pt x="853" y="552"/>
                  <a:pt x="854" y="548"/>
                  <a:pt x="855" y="544"/>
                </a:cubicBezTo>
                <a:cubicBezTo>
                  <a:pt x="855" y="543"/>
                  <a:pt x="856" y="543"/>
                  <a:pt x="857" y="543"/>
                </a:cubicBezTo>
                <a:cubicBezTo>
                  <a:pt x="858" y="543"/>
                  <a:pt x="858" y="544"/>
                  <a:pt x="858" y="545"/>
                </a:cubicBezTo>
                <a:cubicBezTo>
                  <a:pt x="857" y="548"/>
                  <a:pt x="856" y="552"/>
                  <a:pt x="855" y="556"/>
                </a:cubicBezTo>
                <a:cubicBezTo>
                  <a:pt x="855" y="557"/>
                  <a:pt x="854" y="557"/>
                  <a:pt x="853" y="557"/>
                </a:cubicBezTo>
                <a:close/>
                <a:moveTo>
                  <a:pt x="13" y="540"/>
                </a:moveTo>
                <a:cubicBezTo>
                  <a:pt x="13" y="540"/>
                  <a:pt x="12" y="540"/>
                  <a:pt x="12" y="539"/>
                </a:cubicBezTo>
                <a:cubicBezTo>
                  <a:pt x="11" y="535"/>
                  <a:pt x="10" y="531"/>
                  <a:pt x="9" y="527"/>
                </a:cubicBezTo>
                <a:cubicBezTo>
                  <a:pt x="9" y="527"/>
                  <a:pt x="10" y="526"/>
                  <a:pt x="10" y="526"/>
                </a:cubicBezTo>
                <a:cubicBezTo>
                  <a:pt x="11" y="526"/>
                  <a:pt x="12" y="526"/>
                  <a:pt x="12" y="527"/>
                </a:cubicBezTo>
                <a:cubicBezTo>
                  <a:pt x="13" y="531"/>
                  <a:pt x="14" y="535"/>
                  <a:pt x="15" y="539"/>
                </a:cubicBezTo>
                <a:cubicBezTo>
                  <a:pt x="15" y="539"/>
                  <a:pt x="15" y="540"/>
                  <a:pt x="14" y="540"/>
                </a:cubicBezTo>
                <a:cubicBezTo>
                  <a:pt x="14" y="540"/>
                  <a:pt x="14" y="540"/>
                  <a:pt x="13" y="540"/>
                </a:cubicBezTo>
                <a:close/>
                <a:moveTo>
                  <a:pt x="859" y="534"/>
                </a:moveTo>
                <a:cubicBezTo>
                  <a:pt x="859" y="534"/>
                  <a:pt x="859" y="534"/>
                  <a:pt x="859" y="534"/>
                </a:cubicBezTo>
                <a:cubicBezTo>
                  <a:pt x="858" y="534"/>
                  <a:pt x="858" y="533"/>
                  <a:pt x="858" y="532"/>
                </a:cubicBezTo>
                <a:cubicBezTo>
                  <a:pt x="859" y="528"/>
                  <a:pt x="860" y="524"/>
                  <a:pt x="860" y="521"/>
                </a:cubicBezTo>
                <a:cubicBezTo>
                  <a:pt x="860" y="520"/>
                  <a:pt x="861" y="519"/>
                  <a:pt x="862" y="519"/>
                </a:cubicBezTo>
                <a:cubicBezTo>
                  <a:pt x="863" y="519"/>
                  <a:pt x="863" y="520"/>
                  <a:pt x="863" y="521"/>
                </a:cubicBezTo>
                <a:cubicBezTo>
                  <a:pt x="862" y="525"/>
                  <a:pt x="862" y="529"/>
                  <a:pt x="861" y="533"/>
                </a:cubicBezTo>
                <a:cubicBezTo>
                  <a:pt x="861" y="534"/>
                  <a:pt x="860" y="534"/>
                  <a:pt x="859" y="534"/>
                </a:cubicBezTo>
                <a:close/>
                <a:moveTo>
                  <a:pt x="8" y="517"/>
                </a:moveTo>
                <a:cubicBezTo>
                  <a:pt x="8" y="517"/>
                  <a:pt x="7" y="516"/>
                  <a:pt x="7" y="516"/>
                </a:cubicBezTo>
                <a:cubicBezTo>
                  <a:pt x="6" y="512"/>
                  <a:pt x="6" y="508"/>
                  <a:pt x="5" y="504"/>
                </a:cubicBezTo>
                <a:cubicBezTo>
                  <a:pt x="5" y="503"/>
                  <a:pt x="5" y="502"/>
                  <a:pt x="6" y="502"/>
                </a:cubicBezTo>
                <a:cubicBezTo>
                  <a:pt x="7" y="502"/>
                  <a:pt x="8" y="503"/>
                  <a:pt x="8" y="503"/>
                </a:cubicBezTo>
                <a:cubicBezTo>
                  <a:pt x="8" y="507"/>
                  <a:pt x="9" y="511"/>
                  <a:pt x="10" y="515"/>
                </a:cubicBezTo>
                <a:cubicBezTo>
                  <a:pt x="10" y="516"/>
                  <a:pt x="9" y="517"/>
                  <a:pt x="9" y="517"/>
                </a:cubicBezTo>
                <a:cubicBezTo>
                  <a:pt x="9" y="517"/>
                  <a:pt x="8" y="517"/>
                  <a:pt x="8" y="517"/>
                </a:cubicBezTo>
                <a:close/>
                <a:moveTo>
                  <a:pt x="864" y="510"/>
                </a:moveTo>
                <a:cubicBezTo>
                  <a:pt x="864" y="510"/>
                  <a:pt x="864" y="510"/>
                  <a:pt x="864" y="510"/>
                </a:cubicBezTo>
                <a:cubicBezTo>
                  <a:pt x="863" y="510"/>
                  <a:pt x="862" y="510"/>
                  <a:pt x="862" y="509"/>
                </a:cubicBezTo>
                <a:cubicBezTo>
                  <a:pt x="863" y="505"/>
                  <a:pt x="864" y="501"/>
                  <a:pt x="864" y="497"/>
                </a:cubicBezTo>
                <a:cubicBezTo>
                  <a:pt x="864" y="496"/>
                  <a:pt x="865" y="496"/>
                  <a:pt x="866" y="496"/>
                </a:cubicBezTo>
                <a:cubicBezTo>
                  <a:pt x="867" y="496"/>
                  <a:pt x="867" y="497"/>
                  <a:pt x="867" y="497"/>
                </a:cubicBezTo>
                <a:cubicBezTo>
                  <a:pt x="867" y="501"/>
                  <a:pt x="866" y="505"/>
                  <a:pt x="865" y="509"/>
                </a:cubicBezTo>
                <a:cubicBezTo>
                  <a:pt x="865" y="510"/>
                  <a:pt x="865" y="510"/>
                  <a:pt x="864" y="510"/>
                </a:cubicBezTo>
                <a:close/>
                <a:moveTo>
                  <a:pt x="5" y="493"/>
                </a:moveTo>
                <a:cubicBezTo>
                  <a:pt x="4" y="493"/>
                  <a:pt x="3" y="493"/>
                  <a:pt x="3" y="492"/>
                </a:cubicBezTo>
                <a:cubicBezTo>
                  <a:pt x="3" y="488"/>
                  <a:pt x="2" y="484"/>
                  <a:pt x="2" y="480"/>
                </a:cubicBezTo>
                <a:cubicBezTo>
                  <a:pt x="2" y="479"/>
                  <a:pt x="2" y="478"/>
                  <a:pt x="3" y="478"/>
                </a:cubicBezTo>
                <a:cubicBezTo>
                  <a:pt x="4" y="478"/>
                  <a:pt x="5" y="479"/>
                  <a:pt x="5" y="480"/>
                </a:cubicBezTo>
                <a:cubicBezTo>
                  <a:pt x="5" y="484"/>
                  <a:pt x="6" y="488"/>
                  <a:pt x="6" y="492"/>
                </a:cubicBezTo>
                <a:cubicBezTo>
                  <a:pt x="6" y="492"/>
                  <a:pt x="6" y="493"/>
                  <a:pt x="5" y="493"/>
                </a:cubicBezTo>
                <a:cubicBezTo>
                  <a:pt x="5" y="493"/>
                  <a:pt x="5" y="493"/>
                  <a:pt x="5" y="493"/>
                </a:cubicBezTo>
                <a:close/>
                <a:moveTo>
                  <a:pt x="867" y="487"/>
                </a:moveTo>
                <a:cubicBezTo>
                  <a:pt x="867" y="487"/>
                  <a:pt x="867" y="487"/>
                  <a:pt x="867" y="487"/>
                </a:cubicBezTo>
                <a:cubicBezTo>
                  <a:pt x="866" y="487"/>
                  <a:pt x="866" y="486"/>
                  <a:pt x="866" y="485"/>
                </a:cubicBezTo>
                <a:cubicBezTo>
                  <a:pt x="866" y="481"/>
                  <a:pt x="867" y="477"/>
                  <a:pt x="867" y="473"/>
                </a:cubicBezTo>
                <a:cubicBezTo>
                  <a:pt x="867" y="472"/>
                  <a:pt x="868" y="472"/>
                  <a:pt x="869" y="472"/>
                </a:cubicBezTo>
                <a:cubicBezTo>
                  <a:pt x="869" y="472"/>
                  <a:pt x="870" y="473"/>
                  <a:pt x="870" y="473"/>
                </a:cubicBezTo>
                <a:cubicBezTo>
                  <a:pt x="870" y="477"/>
                  <a:pt x="869" y="481"/>
                  <a:pt x="869" y="485"/>
                </a:cubicBezTo>
                <a:cubicBezTo>
                  <a:pt x="869" y="486"/>
                  <a:pt x="868" y="487"/>
                  <a:pt x="867" y="487"/>
                </a:cubicBezTo>
                <a:close/>
                <a:moveTo>
                  <a:pt x="2" y="469"/>
                </a:moveTo>
                <a:cubicBezTo>
                  <a:pt x="1" y="469"/>
                  <a:pt x="1" y="469"/>
                  <a:pt x="1" y="468"/>
                </a:cubicBezTo>
                <a:cubicBezTo>
                  <a:pt x="0" y="464"/>
                  <a:pt x="0" y="460"/>
                  <a:pt x="0" y="456"/>
                </a:cubicBezTo>
                <a:cubicBezTo>
                  <a:pt x="0" y="455"/>
                  <a:pt x="1" y="454"/>
                  <a:pt x="2" y="454"/>
                </a:cubicBezTo>
                <a:cubicBezTo>
                  <a:pt x="2" y="454"/>
                  <a:pt x="3" y="455"/>
                  <a:pt x="3" y="456"/>
                </a:cubicBezTo>
                <a:cubicBezTo>
                  <a:pt x="3" y="460"/>
                  <a:pt x="3" y="464"/>
                  <a:pt x="4" y="468"/>
                </a:cubicBezTo>
                <a:cubicBezTo>
                  <a:pt x="4" y="469"/>
                  <a:pt x="3" y="469"/>
                  <a:pt x="2" y="469"/>
                </a:cubicBezTo>
                <a:cubicBezTo>
                  <a:pt x="2" y="469"/>
                  <a:pt x="2" y="469"/>
                  <a:pt x="2" y="469"/>
                </a:cubicBezTo>
                <a:close/>
                <a:moveTo>
                  <a:pt x="869" y="463"/>
                </a:moveTo>
                <a:cubicBezTo>
                  <a:pt x="869" y="463"/>
                  <a:pt x="869" y="463"/>
                  <a:pt x="869" y="463"/>
                </a:cubicBezTo>
                <a:cubicBezTo>
                  <a:pt x="868" y="463"/>
                  <a:pt x="868" y="462"/>
                  <a:pt x="868" y="461"/>
                </a:cubicBezTo>
                <a:cubicBezTo>
                  <a:pt x="868" y="457"/>
                  <a:pt x="868" y="453"/>
                  <a:pt x="868" y="449"/>
                </a:cubicBezTo>
                <a:cubicBezTo>
                  <a:pt x="868" y="448"/>
                  <a:pt x="869" y="448"/>
                  <a:pt x="870" y="448"/>
                </a:cubicBezTo>
                <a:cubicBezTo>
                  <a:pt x="871" y="448"/>
                  <a:pt x="871" y="449"/>
                  <a:pt x="871" y="449"/>
                </a:cubicBezTo>
                <a:cubicBezTo>
                  <a:pt x="871" y="453"/>
                  <a:pt x="871" y="457"/>
                  <a:pt x="871" y="461"/>
                </a:cubicBezTo>
                <a:cubicBezTo>
                  <a:pt x="871" y="462"/>
                  <a:pt x="870" y="463"/>
                  <a:pt x="869" y="463"/>
                </a:cubicBezTo>
                <a:close/>
                <a:moveTo>
                  <a:pt x="1" y="445"/>
                </a:moveTo>
                <a:cubicBezTo>
                  <a:pt x="0" y="445"/>
                  <a:pt x="0" y="445"/>
                  <a:pt x="0" y="444"/>
                </a:cubicBezTo>
                <a:cubicBezTo>
                  <a:pt x="0" y="441"/>
                  <a:pt x="0" y="439"/>
                  <a:pt x="0" y="436"/>
                </a:cubicBezTo>
                <a:cubicBezTo>
                  <a:pt x="0" y="435"/>
                  <a:pt x="0" y="433"/>
                  <a:pt x="0" y="432"/>
                </a:cubicBezTo>
                <a:cubicBezTo>
                  <a:pt x="0" y="431"/>
                  <a:pt x="0" y="430"/>
                  <a:pt x="1" y="430"/>
                </a:cubicBezTo>
                <a:cubicBezTo>
                  <a:pt x="1" y="430"/>
                  <a:pt x="1" y="430"/>
                  <a:pt x="1" y="430"/>
                </a:cubicBezTo>
                <a:cubicBezTo>
                  <a:pt x="2" y="430"/>
                  <a:pt x="3" y="431"/>
                  <a:pt x="3" y="432"/>
                </a:cubicBezTo>
                <a:cubicBezTo>
                  <a:pt x="3" y="433"/>
                  <a:pt x="3" y="435"/>
                  <a:pt x="3" y="436"/>
                </a:cubicBezTo>
                <a:cubicBezTo>
                  <a:pt x="3" y="439"/>
                  <a:pt x="3" y="441"/>
                  <a:pt x="3" y="444"/>
                </a:cubicBezTo>
                <a:cubicBezTo>
                  <a:pt x="3" y="445"/>
                  <a:pt x="2" y="445"/>
                  <a:pt x="1" y="445"/>
                </a:cubicBezTo>
                <a:cubicBezTo>
                  <a:pt x="1" y="445"/>
                  <a:pt x="1" y="445"/>
                  <a:pt x="1" y="445"/>
                </a:cubicBezTo>
                <a:close/>
                <a:moveTo>
                  <a:pt x="870" y="439"/>
                </a:moveTo>
                <a:cubicBezTo>
                  <a:pt x="870" y="439"/>
                  <a:pt x="870" y="439"/>
                  <a:pt x="870" y="439"/>
                </a:cubicBezTo>
                <a:cubicBezTo>
                  <a:pt x="869" y="439"/>
                  <a:pt x="869" y="438"/>
                  <a:pt x="869" y="437"/>
                </a:cubicBezTo>
                <a:cubicBezTo>
                  <a:pt x="869" y="436"/>
                  <a:pt x="869" y="436"/>
                  <a:pt x="869" y="436"/>
                </a:cubicBezTo>
                <a:cubicBezTo>
                  <a:pt x="869" y="432"/>
                  <a:pt x="868" y="429"/>
                  <a:pt x="868" y="425"/>
                </a:cubicBezTo>
                <a:cubicBezTo>
                  <a:pt x="868" y="425"/>
                  <a:pt x="869" y="424"/>
                  <a:pt x="870" y="424"/>
                </a:cubicBezTo>
                <a:cubicBezTo>
                  <a:pt x="871" y="424"/>
                  <a:pt x="871" y="424"/>
                  <a:pt x="871" y="425"/>
                </a:cubicBezTo>
                <a:cubicBezTo>
                  <a:pt x="871" y="429"/>
                  <a:pt x="872" y="432"/>
                  <a:pt x="872" y="436"/>
                </a:cubicBezTo>
                <a:cubicBezTo>
                  <a:pt x="872" y="437"/>
                  <a:pt x="872" y="437"/>
                  <a:pt x="872" y="437"/>
                </a:cubicBezTo>
                <a:cubicBezTo>
                  <a:pt x="872" y="438"/>
                  <a:pt x="871" y="439"/>
                  <a:pt x="870" y="439"/>
                </a:cubicBezTo>
                <a:close/>
                <a:moveTo>
                  <a:pt x="1" y="421"/>
                </a:moveTo>
                <a:cubicBezTo>
                  <a:pt x="1" y="421"/>
                  <a:pt x="1" y="421"/>
                  <a:pt x="1" y="421"/>
                </a:cubicBezTo>
                <a:cubicBezTo>
                  <a:pt x="1" y="421"/>
                  <a:pt x="0" y="421"/>
                  <a:pt x="0" y="420"/>
                </a:cubicBezTo>
                <a:cubicBezTo>
                  <a:pt x="0" y="416"/>
                  <a:pt x="0" y="412"/>
                  <a:pt x="1" y="408"/>
                </a:cubicBezTo>
                <a:cubicBezTo>
                  <a:pt x="1" y="407"/>
                  <a:pt x="1" y="406"/>
                  <a:pt x="2" y="406"/>
                </a:cubicBezTo>
                <a:cubicBezTo>
                  <a:pt x="3" y="406"/>
                  <a:pt x="4" y="407"/>
                  <a:pt x="4" y="408"/>
                </a:cubicBezTo>
                <a:cubicBezTo>
                  <a:pt x="3" y="412"/>
                  <a:pt x="3" y="416"/>
                  <a:pt x="3" y="420"/>
                </a:cubicBezTo>
                <a:cubicBezTo>
                  <a:pt x="3" y="421"/>
                  <a:pt x="2" y="421"/>
                  <a:pt x="1" y="421"/>
                </a:cubicBezTo>
                <a:close/>
                <a:moveTo>
                  <a:pt x="869" y="415"/>
                </a:moveTo>
                <a:cubicBezTo>
                  <a:pt x="869" y="415"/>
                  <a:pt x="868" y="414"/>
                  <a:pt x="868" y="413"/>
                </a:cubicBezTo>
                <a:cubicBezTo>
                  <a:pt x="868" y="409"/>
                  <a:pt x="867" y="405"/>
                  <a:pt x="867" y="402"/>
                </a:cubicBezTo>
                <a:cubicBezTo>
                  <a:pt x="867" y="401"/>
                  <a:pt x="868" y="400"/>
                  <a:pt x="869" y="400"/>
                </a:cubicBezTo>
                <a:cubicBezTo>
                  <a:pt x="869" y="400"/>
                  <a:pt x="870" y="400"/>
                  <a:pt x="870" y="401"/>
                </a:cubicBezTo>
                <a:cubicBezTo>
                  <a:pt x="870" y="405"/>
                  <a:pt x="871" y="409"/>
                  <a:pt x="871" y="413"/>
                </a:cubicBezTo>
                <a:cubicBezTo>
                  <a:pt x="871" y="414"/>
                  <a:pt x="870" y="415"/>
                  <a:pt x="870" y="415"/>
                </a:cubicBezTo>
                <a:cubicBezTo>
                  <a:pt x="869" y="415"/>
                  <a:pt x="869" y="415"/>
                  <a:pt x="869" y="415"/>
                </a:cubicBezTo>
                <a:close/>
                <a:moveTo>
                  <a:pt x="3" y="397"/>
                </a:moveTo>
                <a:cubicBezTo>
                  <a:pt x="3" y="397"/>
                  <a:pt x="3" y="397"/>
                  <a:pt x="3" y="397"/>
                </a:cubicBezTo>
                <a:cubicBezTo>
                  <a:pt x="2" y="397"/>
                  <a:pt x="1" y="397"/>
                  <a:pt x="1" y="396"/>
                </a:cubicBezTo>
                <a:cubicBezTo>
                  <a:pt x="2" y="392"/>
                  <a:pt x="2" y="388"/>
                  <a:pt x="3" y="384"/>
                </a:cubicBezTo>
                <a:cubicBezTo>
                  <a:pt x="3" y="383"/>
                  <a:pt x="4" y="382"/>
                  <a:pt x="4" y="383"/>
                </a:cubicBezTo>
                <a:cubicBezTo>
                  <a:pt x="5" y="383"/>
                  <a:pt x="6" y="383"/>
                  <a:pt x="6" y="384"/>
                </a:cubicBezTo>
                <a:cubicBezTo>
                  <a:pt x="5" y="388"/>
                  <a:pt x="5" y="392"/>
                  <a:pt x="4" y="396"/>
                </a:cubicBezTo>
                <a:cubicBezTo>
                  <a:pt x="4" y="397"/>
                  <a:pt x="4" y="397"/>
                  <a:pt x="3" y="397"/>
                </a:cubicBezTo>
                <a:close/>
                <a:moveTo>
                  <a:pt x="868" y="391"/>
                </a:moveTo>
                <a:cubicBezTo>
                  <a:pt x="867" y="391"/>
                  <a:pt x="866" y="390"/>
                  <a:pt x="866" y="390"/>
                </a:cubicBezTo>
                <a:cubicBezTo>
                  <a:pt x="866" y="386"/>
                  <a:pt x="865" y="382"/>
                  <a:pt x="865" y="378"/>
                </a:cubicBezTo>
                <a:cubicBezTo>
                  <a:pt x="865" y="377"/>
                  <a:pt x="865" y="376"/>
                  <a:pt x="866" y="376"/>
                </a:cubicBezTo>
                <a:cubicBezTo>
                  <a:pt x="867" y="376"/>
                  <a:pt x="868" y="377"/>
                  <a:pt x="868" y="377"/>
                </a:cubicBezTo>
                <a:cubicBezTo>
                  <a:pt x="868" y="381"/>
                  <a:pt x="869" y="385"/>
                  <a:pt x="869" y="389"/>
                </a:cubicBezTo>
                <a:cubicBezTo>
                  <a:pt x="869" y="390"/>
                  <a:pt x="869" y="391"/>
                  <a:pt x="868" y="391"/>
                </a:cubicBezTo>
                <a:cubicBezTo>
                  <a:pt x="868" y="391"/>
                  <a:pt x="868" y="391"/>
                  <a:pt x="868" y="391"/>
                </a:cubicBezTo>
                <a:close/>
                <a:moveTo>
                  <a:pt x="6" y="374"/>
                </a:moveTo>
                <a:cubicBezTo>
                  <a:pt x="6" y="374"/>
                  <a:pt x="6" y="374"/>
                  <a:pt x="6" y="374"/>
                </a:cubicBezTo>
                <a:cubicBezTo>
                  <a:pt x="5" y="373"/>
                  <a:pt x="4" y="373"/>
                  <a:pt x="4" y="372"/>
                </a:cubicBezTo>
                <a:cubicBezTo>
                  <a:pt x="5" y="368"/>
                  <a:pt x="6" y="364"/>
                  <a:pt x="6" y="360"/>
                </a:cubicBezTo>
                <a:cubicBezTo>
                  <a:pt x="6" y="359"/>
                  <a:pt x="7" y="359"/>
                  <a:pt x="8" y="359"/>
                </a:cubicBezTo>
                <a:cubicBezTo>
                  <a:pt x="9" y="359"/>
                  <a:pt x="9" y="360"/>
                  <a:pt x="9" y="361"/>
                </a:cubicBezTo>
                <a:cubicBezTo>
                  <a:pt x="8" y="364"/>
                  <a:pt x="8" y="368"/>
                  <a:pt x="7" y="372"/>
                </a:cubicBezTo>
                <a:cubicBezTo>
                  <a:pt x="7" y="373"/>
                  <a:pt x="7" y="374"/>
                  <a:pt x="6" y="374"/>
                </a:cubicBezTo>
                <a:close/>
                <a:moveTo>
                  <a:pt x="864" y="367"/>
                </a:moveTo>
                <a:cubicBezTo>
                  <a:pt x="864" y="367"/>
                  <a:pt x="863" y="367"/>
                  <a:pt x="863" y="366"/>
                </a:cubicBezTo>
                <a:cubicBezTo>
                  <a:pt x="862" y="362"/>
                  <a:pt x="862" y="358"/>
                  <a:pt x="861" y="354"/>
                </a:cubicBezTo>
                <a:cubicBezTo>
                  <a:pt x="861" y="353"/>
                  <a:pt x="861" y="353"/>
                  <a:pt x="862" y="352"/>
                </a:cubicBezTo>
                <a:cubicBezTo>
                  <a:pt x="863" y="352"/>
                  <a:pt x="864" y="353"/>
                  <a:pt x="864" y="354"/>
                </a:cubicBezTo>
                <a:cubicBezTo>
                  <a:pt x="865" y="358"/>
                  <a:pt x="865" y="361"/>
                  <a:pt x="866" y="365"/>
                </a:cubicBezTo>
                <a:cubicBezTo>
                  <a:pt x="866" y="366"/>
                  <a:pt x="865" y="367"/>
                  <a:pt x="865" y="367"/>
                </a:cubicBezTo>
                <a:cubicBezTo>
                  <a:pt x="865" y="367"/>
                  <a:pt x="864" y="367"/>
                  <a:pt x="864" y="367"/>
                </a:cubicBezTo>
                <a:close/>
                <a:moveTo>
                  <a:pt x="10" y="350"/>
                </a:moveTo>
                <a:cubicBezTo>
                  <a:pt x="10" y="350"/>
                  <a:pt x="10" y="350"/>
                  <a:pt x="10" y="350"/>
                </a:cubicBezTo>
                <a:cubicBezTo>
                  <a:pt x="9" y="350"/>
                  <a:pt x="8" y="349"/>
                  <a:pt x="8" y="348"/>
                </a:cubicBezTo>
                <a:cubicBezTo>
                  <a:pt x="9" y="344"/>
                  <a:pt x="10" y="340"/>
                  <a:pt x="11" y="336"/>
                </a:cubicBezTo>
                <a:cubicBezTo>
                  <a:pt x="11" y="336"/>
                  <a:pt x="12" y="335"/>
                  <a:pt x="13" y="335"/>
                </a:cubicBezTo>
                <a:cubicBezTo>
                  <a:pt x="14" y="335"/>
                  <a:pt x="14" y="336"/>
                  <a:pt x="14" y="337"/>
                </a:cubicBezTo>
                <a:cubicBezTo>
                  <a:pt x="13" y="341"/>
                  <a:pt x="12" y="345"/>
                  <a:pt x="11" y="349"/>
                </a:cubicBezTo>
                <a:cubicBezTo>
                  <a:pt x="11" y="350"/>
                  <a:pt x="11" y="350"/>
                  <a:pt x="10" y="350"/>
                </a:cubicBezTo>
                <a:close/>
                <a:moveTo>
                  <a:pt x="860" y="344"/>
                </a:moveTo>
                <a:cubicBezTo>
                  <a:pt x="859" y="344"/>
                  <a:pt x="859" y="343"/>
                  <a:pt x="858" y="342"/>
                </a:cubicBezTo>
                <a:cubicBezTo>
                  <a:pt x="858" y="339"/>
                  <a:pt x="857" y="335"/>
                  <a:pt x="856" y="331"/>
                </a:cubicBezTo>
                <a:cubicBezTo>
                  <a:pt x="855" y="330"/>
                  <a:pt x="856" y="329"/>
                  <a:pt x="857" y="329"/>
                </a:cubicBezTo>
                <a:cubicBezTo>
                  <a:pt x="858" y="329"/>
                  <a:pt x="858" y="329"/>
                  <a:pt x="859" y="330"/>
                </a:cubicBezTo>
                <a:cubicBezTo>
                  <a:pt x="860" y="334"/>
                  <a:pt x="860" y="338"/>
                  <a:pt x="861" y="342"/>
                </a:cubicBezTo>
                <a:cubicBezTo>
                  <a:pt x="862" y="343"/>
                  <a:pt x="861" y="343"/>
                  <a:pt x="860" y="344"/>
                </a:cubicBezTo>
                <a:cubicBezTo>
                  <a:pt x="860" y="344"/>
                  <a:pt x="860" y="344"/>
                  <a:pt x="860" y="344"/>
                </a:cubicBezTo>
                <a:close/>
                <a:moveTo>
                  <a:pt x="15" y="327"/>
                </a:moveTo>
                <a:cubicBezTo>
                  <a:pt x="15" y="327"/>
                  <a:pt x="15" y="327"/>
                  <a:pt x="15" y="327"/>
                </a:cubicBezTo>
                <a:cubicBezTo>
                  <a:pt x="14" y="326"/>
                  <a:pt x="14" y="326"/>
                  <a:pt x="14" y="325"/>
                </a:cubicBezTo>
                <a:cubicBezTo>
                  <a:pt x="15" y="321"/>
                  <a:pt x="16" y="317"/>
                  <a:pt x="17" y="313"/>
                </a:cubicBezTo>
                <a:cubicBezTo>
                  <a:pt x="17" y="312"/>
                  <a:pt x="18" y="312"/>
                  <a:pt x="19" y="312"/>
                </a:cubicBezTo>
                <a:cubicBezTo>
                  <a:pt x="20" y="312"/>
                  <a:pt x="20" y="313"/>
                  <a:pt x="20" y="314"/>
                </a:cubicBezTo>
                <a:cubicBezTo>
                  <a:pt x="19" y="318"/>
                  <a:pt x="18" y="322"/>
                  <a:pt x="17" y="326"/>
                </a:cubicBezTo>
                <a:cubicBezTo>
                  <a:pt x="17" y="326"/>
                  <a:pt x="16" y="327"/>
                  <a:pt x="15" y="327"/>
                </a:cubicBezTo>
                <a:close/>
                <a:moveTo>
                  <a:pt x="854" y="320"/>
                </a:moveTo>
                <a:cubicBezTo>
                  <a:pt x="853" y="320"/>
                  <a:pt x="853" y="320"/>
                  <a:pt x="853" y="319"/>
                </a:cubicBezTo>
                <a:cubicBezTo>
                  <a:pt x="852" y="315"/>
                  <a:pt x="850" y="312"/>
                  <a:pt x="849" y="308"/>
                </a:cubicBezTo>
                <a:cubicBezTo>
                  <a:pt x="849" y="307"/>
                  <a:pt x="849" y="306"/>
                  <a:pt x="850" y="306"/>
                </a:cubicBezTo>
                <a:cubicBezTo>
                  <a:pt x="851" y="306"/>
                  <a:pt x="852" y="306"/>
                  <a:pt x="852" y="307"/>
                </a:cubicBezTo>
                <a:cubicBezTo>
                  <a:pt x="853" y="311"/>
                  <a:pt x="854" y="315"/>
                  <a:pt x="855" y="318"/>
                </a:cubicBezTo>
                <a:cubicBezTo>
                  <a:pt x="856" y="319"/>
                  <a:pt x="855" y="320"/>
                  <a:pt x="854" y="320"/>
                </a:cubicBezTo>
                <a:cubicBezTo>
                  <a:pt x="854" y="320"/>
                  <a:pt x="854" y="320"/>
                  <a:pt x="854" y="320"/>
                </a:cubicBezTo>
                <a:close/>
                <a:moveTo>
                  <a:pt x="22" y="304"/>
                </a:moveTo>
                <a:cubicBezTo>
                  <a:pt x="22" y="304"/>
                  <a:pt x="22" y="304"/>
                  <a:pt x="22" y="304"/>
                </a:cubicBezTo>
                <a:cubicBezTo>
                  <a:pt x="21" y="303"/>
                  <a:pt x="20" y="302"/>
                  <a:pt x="21" y="302"/>
                </a:cubicBezTo>
                <a:cubicBezTo>
                  <a:pt x="22" y="298"/>
                  <a:pt x="23" y="294"/>
                  <a:pt x="25" y="290"/>
                </a:cubicBezTo>
                <a:cubicBezTo>
                  <a:pt x="25" y="289"/>
                  <a:pt x="26" y="289"/>
                  <a:pt x="27" y="289"/>
                </a:cubicBezTo>
                <a:cubicBezTo>
                  <a:pt x="27" y="290"/>
                  <a:pt x="28" y="290"/>
                  <a:pt x="27" y="291"/>
                </a:cubicBezTo>
                <a:cubicBezTo>
                  <a:pt x="26" y="295"/>
                  <a:pt x="25" y="299"/>
                  <a:pt x="24" y="303"/>
                </a:cubicBezTo>
                <a:cubicBezTo>
                  <a:pt x="23" y="303"/>
                  <a:pt x="23" y="304"/>
                  <a:pt x="22" y="304"/>
                </a:cubicBezTo>
                <a:close/>
                <a:moveTo>
                  <a:pt x="847" y="297"/>
                </a:moveTo>
                <a:cubicBezTo>
                  <a:pt x="846" y="297"/>
                  <a:pt x="846" y="297"/>
                  <a:pt x="846" y="296"/>
                </a:cubicBezTo>
                <a:cubicBezTo>
                  <a:pt x="844" y="293"/>
                  <a:pt x="843" y="289"/>
                  <a:pt x="842" y="285"/>
                </a:cubicBezTo>
                <a:cubicBezTo>
                  <a:pt x="841" y="284"/>
                  <a:pt x="842" y="283"/>
                  <a:pt x="842" y="283"/>
                </a:cubicBezTo>
                <a:cubicBezTo>
                  <a:pt x="843" y="283"/>
                  <a:pt x="844" y="283"/>
                  <a:pt x="844" y="284"/>
                </a:cubicBezTo>
                <a:cubicBezTo>
                  <a:pt x="846" y="288"/>
                  <a:pt x="847" y="292"/>
                  <a:pt x="848" y="295"/>
                </a:cubicBezTo>
                <a:cubicBezTo>
                  <a:pt x="849" y="296"/>
                  <a:pt x="848" y="297"/>
                  <a:pt x="847" y="297"/>
                </a:cubicBezTo>
                <a:cubicBezTo>
                  <a:pt x="847" y="297"/>
                  <a:pt x="847" y="297"/>
                  <a:pt x="847" y="297"/>
                </a:cubicBezTo>
                <a:close/>
                <a:moveTo>
                  <a:pt x="30" y="281"/>
                </a:moveTo>
                <a:cubicBezTo>
                  <a:pt x="30" y="281"/>
                  <a:pt x="30" y="281"/>
                  <a:pt x="30" y="281"/>
                </a:cubicBezTo>
                <a:cubicBezTo>
                  <a:pt x="29" y="281"/>
                  <a:pt x="28" y="280"/>
                  <a:pt x="29" y="279"/>
                </a:cubicBezTo>
                <a:cubicBezTo>
                  <a:pt x="30" y="275"/>
                  <a:pt x="32" y="271"/>
                  <a:pt x="33" y="268"/>
                </a:cubicBezTo>
                <a:cubicBezTo>
                  <a:pt x="34" y="267"/>
                  <a:pt x="35" y="267"/>
                  <a:pt x="35" y="267"/>
                </a:cubicBezTo>
                <a:cubicBezTo>
                  <a:pt x="36" y="267"/>
                  <a:pt x="36" y="268"/>
                  <a:pt x="36" y="269"/>
                </a:cubicBezTo>
                <a:cubicBezTo>
                  <a:pt x="35" y="273"/>
                  <a:pt x="33" y="276"/>
                  <a:pt x="32" y="280"/>
                </a:cubicBezTo>
                <a:cubicBezTo>
                  <a:pt x="31" y="281"/>
                  <a:pt x="31" y="281"/>
                  <a:pt x="30" y="281"/>
                </a:cubicBezTo>
                <a:close/>
                <a:moveTo>
                  <a:pt x="839" y="275"/>
                </a:moveTo>
                <a:cubicBezTo>
                  <a:pt x="838" y="275"/>
                  <a:pt x="837" y="275"/>
                  <a:pt x="837" y="274"/>
                </a:cubicBezTo>
                <a:cubicBezTo>
                  <a:pt x="836" y="270"/>
                  <a:pt x="834" y="267"/>
                  <a:pt x="833" y="263"/>
                </a:cubicBezTo>
                <a:cubicBezTo>
                  <a:pt x="832" y="262"/>
                  <a:pt x="833" y="261"/>
                  <a:pt x="833" y="261"/>
                </a:cubicBezTo>
                <a:cubicBezTo>
                  <a:pt x="834" y="261"/>
                  <a:pt x="835" y="261"/>
                  <a:pt x="835" y="262"/>
                </a:cubicBezTo>
                <a:cubicBezTo>
                  <a:pt x="837" y="265"/>
                  <a:pt x="838" y="269"/>
                  <a:pt x="840" y="273"/>
                </a:cubicBezTo>
                <a:cubicBezTo>
                  <a:pt x="840" y="274"/>
                  <a:pt x="840" y="275"/>
                  <a:pt x="839" y="275"/>
                </a:cubicBezTo>
                <a:cubicBezTo>
                  <a:pt x="839" y="275"/>
                  <a:pt x="839" y="275"/>
                  <a:pt x="839" y="275"/>
                </a:cubicBezTo>
                <a:close/>
                <a:moveTo>
                  <a:pt x="39" y="259"/>
                </a:moveTo>
                <a:cubicBezTo>
                  <a:pt x="39" y="259"/>
                  <a:pt x="39" y="259"/>
                  <a:pt x="39" y="259"/>
                </a:cubicBezTo>
                <a:cubicBezTo>
                  <a:pt x="38" y="258"/>
                  <a:pt x="38" y="257"/>
                  <a:pt x="38" y="257"/>
                </a:cubicBezTo>
                <a:cubicBezTo>
                  <a:pt x="40" y="253"/>
                  <a:pt x="41" y="249"/>
                  <a:pt x="43" y="246"/>
                </a:cubicBezTo>
                <a:cubicBezTo>
                  <a:pt x="44" y="245"/>
                  <a:pt x="45" y="245"/>
                  <a:pt x="45" y="245"/>
                </a:cubicBezTo>
                <a:cubicBezTo>
                  <a:pt x="46" y="245"/>
                  <a:pt x="46" y="246"/>
                  <a:pt x="46" y="247"/>
                </a:cubicBezTo>
                <a:cubicBezTo>
                  <a:pt x="44" y="251"/>
                  <a:pt x="43" y="254"/>
                  <a:pt x="41" y="258"/>
                </a:cubicBezTo>
                <a:cubicBezTo>
                  <a:pt x="41" y="258"/>
                  <a:pt x="40" y="259"/>
                  <a:pt x="39" y="259"/>
                </a:cubicBezTo>
                <a:close/>
                <a:moveTo>
                  <a:pt x="829" y="253"/>
                </a:moveTo>
                <a:cubicBezTo>
                  <a:pt x="828" y="253"/>
                  <a:pt x="828" y="253"/>
                  <a:pt x="828" y="252"/>
                </a:cubicBezTo>
                <a:cubicBezTo>
                  <a:pt x="826" y="249"/>
                  <a:pt x="824" y="245"/>
                  <a:pt x="822" y="241"/>
                </a:cubicBezTo>
                <a:cubicBezTo>
                  <a:pt x="822" y="241"/>
                  <a:pt x="822" y="240"/>
                  <a:pt x="823" y="239"/>
                </a:cubicBezTo>
                <a:cubicBezTo>
                  <a:pt x="824" y="239"/>
                  <a:pt x="825" y="239"/>
                  <a:pt x="825" y="240"/>
                </a:cubicBezTo>
                <a:cubicBezTo>
                  <a:pt x="827" y="244"/>
                  <a:pt x="829" y="247"/>
                  <a:pt x="830" y="251"/>
                </a:cubicBezTo>
                <a:cubicBezTo>
                  <a:pt x="831" y="252"/>
                  <a:pt x="830" y="253"/>
                  <a:pt x="830" y="253"/>
                </a:cubicBezTo>
                <a:cubicBezTo>
                  <a:pt x="829" y="253"/>
                  <a:pt x="829" y="253"/>
                  <a:pt x="829" y="253"/>
                </a:cubicBezTo>
                <a:close/>
                <a:moveTo>
                  <a:pt x="50" y="237"/>
                </a:moveTo>
                <a:cubicBezTo>
                  <a:pt x="50" y="237"/>
                  <a:pt x="50" y="237"/>
                  <a:pt x="49" y="237"/>
                </a:cubicBezTo>
                <a:cubicBezTo>
                  <a:pt x="49" y="237"/>
                  <a:pt x="48" y="236"/>
                  <a:pt x="49" y="235"/>
                </a:cubicBezTo>
                <a:cubicBezTo>
                  <a:pt x="51" y="231"/>
                  <a:pt x="52" y="228"/>
                  <a:pt x="54" y="224"/>
                </a:cubicBezTo>
                <a:cubicBezTo>
                  <a:pt x="55" y="224"/>
                  <a:pt x="56" y="223"/>
                  <a:pt x="56" y="224"/>
                </a:cubicBezTo>
                <a:cubicBezTo>
                  <a:pt x="57" y="224"/>
                  <a:pt x="57" y="225"/>
                  <a:pt x="57" y="226"/>
                </a:cubicBezTo>
                <a:cubicBezTo>
                  <a:pt x="55" y="229"/>
                  <a:pt x="53" y="233"/>
                  <a:pt x="51" y="236"/>
                </a:cubicBezTo>
                <a:cubicBezTo>
                  <a:pt x="51" y="237"/>
                  <a:pt x="51" y="237"/>
                  <a:pt x="50" y="237"/>
                </a:cubicBezTo>
                <a:close/>
                <a:moveTo>
                  <a:pt x="818" y="232"/>
                </a:moveTo>
                <a:cubicBezTo>
                  <a:pt x="818" y="232"/>
                  <a:pt x="817" y="231"/>
                  <a:pt x="817" y="231"/>
                </a:cubicBezTo>
                <a:cubicBezTo>
                  <a:pt x="815" y="227"/>
                  <a:pt x="813" y="224"/>
                  <a:pt x="811" y="220"/>
                </a:cubicBezTo>
                <a:cubicBezTo>
                  <a:pt x="811" y="220"/>
                  <a:pt x="811" y="219"/>
                  <a:pt x="812" y="218"/>
                </a:cubicBezTo>
                <a:cubicBezTo>
                  <a:pt x="812" y="218"/>
                  <a:pt x="813" y="218"/>
                  <a:pt x="814" y="219"/>
                </a:cubicBezTo>
                <a:cubicBezTo>
                  <a:pt x="816" y="222"/>
                  <a:pt x="818" y="226"/>
                  <a:pt x="820" y="229"/>
                </a:cubicBezTo>
                <a:cubicBezTo>
                  <a:pt x="820" y="230"/>
                  <a:pt x="820" y="231"/>
                  <a:pt x="819" y="231"/>
                </a:cubicBezTo>
                <a:cubicBezTo>
                  <a:pt x="819" y="232"/>
                  <a:pt x="819" y="232"/>
                  <a:pt x="818" y="232"/>
                </a:cubicBezTo>
                <a:close/>
                <a:moveTo>
                  <a:pt x="62" y="216"/>
                </a:moveTo>
                <a:cubicBezTo>
                  <a:pt x="61" y="216"/>
                  <a:pt x="61" y="216"/>
                  <a:pt x="61" y="216"/>
                </a:cubicBezTo>
                <a:cubicBezTo>
                  <a:pt x="60" y="215"/>
                  <a:pt x="60" y="215"/>
                  <a:pt x="60" y="214"/>
                </a:cubicBezTo>
                <a:cubicBezTo>
                  <a:pt x="62" y="210"/>
                  <a:pt x="65" y="207"/>
                  <a:pt x="67" y="204"/>
                </a:cubicBezTo>
                <a:cubicBezTo>
                  <a:pt x="67" y="203"/>
                  <a:pt x="68" y="203"/>
                  <a:pt x="69" y="203"/>
                </a:cubicBezTo>
                <a:cubicBezTo>
                  <a:pt x="69" y="204"/>
                  <a:pt x="70" y="204"/>
                  <a:pt x="69" y="205"/>
                </a:cubicBezTo>
                <a:cubicBezTo>
                  <a:pt x="67" y="209"/>
                  <a:pt x="65" y="212"/>
                  <a:pt x="63" y="215"/>
                </a:cubicBezTo>
                <a:cubicBezTo>
                  <a:pt x="63" y="216"/>
                  <a:pt x="62" y="216"/>
                  <a:pt x="62" y="216"/>
                </a:cubicBezTo>
                <a:close/>
                <a:moveTo>
                  <a:pt x="806" y="211"/>
                </a:moveTo>
                <a:cubicBezTo>
                  <a:pt x="806" y="211"/>
                  <a:pt x="805" y="211"/>
                  <a:pt x="805" y="210"/>
                </a:cubicBezTo>
                <a:cubicBezTo>
                  <a:pt x="803" y="207"/>
                  <a:pt x="801" y="203"/>
                  <a:pt x="799" y="200"/>
                </a:cubicBezTo>
                <a:cubicBezTo>
                  <a:pt x="798" y="199"/>
                  <a:pt x="798" y="198"/>
                  <a:pt x="799" y="198"/>
                </a:cubicBezTo>
                <a:cubicBezTo>
                  <a:pt x="800" y="198"/>
                  <a:pt x="801" y="198"/>
                  <a:pt x="801" y="198"/>
                </a:cubicBezTo>
                <a:cubicBezTo>
                  <a:pt x="803" y="202"/>
                  <a:pt x="806" y="205"/>
                  <a:pt x="808" y="209"/>
                </a:cubicBezTo>
                <a:cubicBezTo>
                  <a:pt x="808" y="209"/>
                  <a:pt x="808" y="210"/>
                  <a:pt x="807" y="211"/>
                </a:cubicBezTo>
                <a:cubicBezTo>
                  <a:pt x="807" y="211"/>
                  <a:pt x="807" y="211"/>
                  <a:pt x="806" y="211"/>
                </a:cubicBezTo>
                <a:close/>
                <a:moveTo>
                  <a:pt x="75" y="196"/>
                </a:moveTo>
                <a:cubicBezTo>
                  <a:pt x="74" y="196"/>
                  <a:pt x="74" y="196"/>
                  <a:pt x="74" y="196"/>
                </a:cubicBezTo>
                <a:cubicBezTo>
                  <a:pt x="73" y="195"/>
                  <a:pt x="73" y="194"/>
                  <a:pt x="73" y="193"/>
                </a:cubicBezTo>
                <a:cubicBezTo>
                  <a:pt x="76" y="190"/>
                  <a:pt x="78" y="187"/>
                  <a:pt x="80" y="184"/>
                </a:cubicBezTo>
                <a:cubicBezTo>
                  <a:pt x="81" y="183"/>
                  <a:pt x="82" y="183"/>
                  <a:pt x="82" y="183"/>
                </a:cubicBezTo>
                <a:cubicBezTo>
                  <a:pt x="83" y="184"/>
                  <a:pt x="83" y="185"/>
                  <a:pt x="83" y="185"/>
                </a:cubicBezTo>
                <a:cubicBezTo>
                  <a:pt x="80" y="189"/>
                  <a:pt x="78" y="192"/>
                  <a:pt x="76" y="195"/>
                </a:cubicBezTo>
                <a:cubicBezTo>
                  <a:pt x="75" y="196"/>
                  <a:pt x="75" y="196"/>
                  <a:pt x="75" y="196"/>
                </a:cubicBezTo>
                <a:close/>
                <a:moveTo>
                  <a:pt x="793" y="191"/>
                </a:moveTo>
                <a:cubicBezTo>
                  <a:pt x="793" y="191"/>
                  <a:pt x="792" y="191"/>
                  <a:pt x="792" y="190"/>
                </a:cubicBezTo>
                <a:cubicBezTo>
                  <a:pt x="790" y="187"/>
                  <a:pt x="787" y="184"/>
                  <a:pt x="785" y="180"/>
                </a:cubicBezTo>
                <a:cubicBezTo>
                  <a:pt x="785" y="180"/>
                  <a:pt x="785" y="179"/>
                  <a:pt x="785" y="178"/>
                </a:cubicBezTo>
                <a:cubicBezTo>
                  <a:pt x="786" y="178"/>
                  <a:pt x="787" y="178"/>
                  <a:pt x="788" y="179"/>
                </a:cubicBezTo>
                <a:cubicBezTo>
                  <a:pt x="790" y="182"/>
                  <a:pt x="792" y="185"/>
                  <a:pt x="794" y="188"/>
                </a:cubicBezTo>
                <a:cubicBezTo>
                  <a:pt x="795" y="189"/>
                  <a:pt x="795" y="190"/>
                  <a:pt x="794" y="191"/>
                </a:cubicBezTo>
                <a:cubicBezTo>
                  <a:pt x="794" y="191"/>
                  <a:pt x="794" y="191"/>
                  <a:pt x="793" y="191"/>
                </a:cubicBezTo>
                <a:close/>
                <a:moveTo>
                  <a:pt x="88" y="176"/>
                </a:moveTo>
                <a:cubicBezTo>
                  <a:pt x="88" y="176"/>
                  <a:pt x="88" y="176"/>
                  <a:pt x="88" y="176"/>
                </a:cubicBezTo>
                <a:cubicBezTo>
                  <a:pt x="87" y="175"/>
                  <a:pt x="87" y="174"/>
                  <a:pt x="87" y="174"/>
                </a:cubicBezTo>
                <a:cubicBezTo>
                  <a:pt x="90" y="171"/>
                  <a:pt x="92" y="167"/>
                  <a:pt x="95" y="164"/>
                </a:cubicBezTo>
                <a:cubicBezTo>
                  <a:pt x="95" y="164"/>
                  <a:pt x="96" y="164"/>
                  <a:pt x="97" y="164"/>
                </a:cubicBezTo>
                <a:cubicBezTo>
                  <a:pt x="97" y="165"/>
                  <a:pt x="97" y="166"/>
                  <a:pt x="97" y="166"/>
                </a:cubicBezTo>
                <a:cubicBezTo>
                  <a:pt x="94" y="169"/>
                  <a:pt x="92" y="172"/>
                  <a:pt x="90" y="176"/>
                </a:cubicBezTo>
                <a:cubicBezTo>
                  <a:pt x="89" y="176"/>
                  <a:pt x="89" y="176"/>
                  <a:pt x="88" y="176"/>
                </a:cubicBezTo>
                <a:close/>
                <a:moveTo>
                  <a:pt x="779" y="171"/>
                </a:moveTo>
                <a:cubicBezTo>
                  <a:pt x="779" y="171"/>
                  <a:pt x="778" y="171"/>
                  <a:pt x="778" y="171"/>
                </a:cubicBezTo>
                <a:cubicBezTo>
                  <a:pt x="775" y="168"/>
                  <a:pt x="773" y="165"/>
                  <a:pt x="770" y="162"/>
                </a:cubicBezTo>
                <a:cubicBezTo>
                  <a:pt x="770" y="161"/>
                  <a:pt x="770" y="160"/>
                  <a:pt x="771" y="159"/>
                </a:cubicBezTo>
                <a:cubicBezTo>
                  <a:pt x="771" y="159"/>
                  <a:pt x="772" y="159"/>
                  <a:pt x="773" y="160"/>
                </a:cubicBezTo>
                <a:cubicBezTo>
                  <a:pt x="775" y="163"/>
                  <a:pt x="778" y="166"/>
                  <a:pt x="780" y="169"/>
                </a:cubicBezTo>
                <a:cubicBezTo>
                  <a:pt x="781" y="170"/>
                  <a:pt x="781" y="171"/>
                  <a:pt x="780" y="171"/>
                </a:cubicBezTo>
                <a:cubicBezTo>
                  <a:pt x="780" y="171"/>
                  <a:pt x="779" y="171"/>
                  <a:pt x="779" y="171"/>
                </a:cubicBezTo>
                <a:close/>
                <a:moveTo>
                  <a:pt x="103" y="157"/>
                </a:moveTo>
                <a:cubicBezTo>
                  <a:pt x="103" y="157"/>
                  <a:pt x="103" y="157"/>
                  <a:pt x="102" y="157"/>
                </a:cubicBezTo>
                <a:cubicBezTo>
                  <a:pt x="102" y="157"/>
                  <a:pt x="102" y="156"/>
                  <a:pt x="102" y="155"/>
                </a:cubicBezTo>
                <a:cubicBezTo>
                  <a:pt x="105" y="152"/>
                  <a:pt x="107" y="149"/>
                  <a:pt x="110" y="146"/>
                </a:cubicBezTo>
                <a:cubicBezTo>
                  <a:pt x="111" y="145"/>
                  <a:pt x="112" y="145"/>
                  <a:pt x="112" y="146"/>
                </a:cubicBezTo>
                <a:cubicBezTo>
                  <a:pt x="113" y="146"/>
                  <a:pt x="113" y="147"/>
                  <a:pt x="112" y="148"/>
                </a:cubicBezTo>
                <a:cubicBezTo>
                  <a:pt x="110" y="151"/>
                  <a:pt x="107" y="154"/>
                  <a:pt x="105" y="157"/>
                </a:cubicBezTo>
                <a:cubicBezTo>
                  <a:pt x="104" y="157"/>
                  <a:pt x="104" y="157"/>
                  <a:pt x="103" y="157"/>
                </a:cubicBezTo>
                <a:close/>
                <a:moveTo>
                  <a:pt x="764" y="153"/>
                </a:moveTo>
                <a:cubicBezTo>
                  <a:pt x="763" y="153"/>
                  <a:pt x="763" y="153"/>
                  <a:pt x="763" y="152"/>
                </a:cubicBezTo>
                <a:cubicBezTo>
                  <a:pt x="760" y="149"/>
                  <a:pt x="757" y="146"/>
                  <a:pt x="755" y="144"/>
                </a:cubicBezTo>
                <a:cubicBezTo>
                  <a:pt x="754" y="143"/>
                  <a:pt x="754" y="142"/>
                  <a:pt x="755" y="141"/>
                </a:cubicBezTo>
                <a:cubicBezTo>
                  <a:pt x="756" y="141"/>
                  <a:pt x="756" y="141"/>
                  <a:pt x="757" y="141"/>
                </a:cubicBezTo>
                <a:cubicBezTo>
                  <a:pt x="760" y="144"/>
                  <a:pt x="762" y="147"/>
                  <a:pt x="765" y="150"/>
                </a:cubicBezTo>
                <a:cubicBezTo>
                  <a:pt x="766" y="151"/>
                  <a:pt x="765" y="152"/>
                  <a:pt x="765" y="153"/>
                </a:cubicBezTo>
                <a:cubicBezTo>
                  <a:pt x="765" y="153"/>
                  <a:pt x="764" y="153"/>
                  <a:pt x="764" y="153"/>
                </a:cubicBezTo>
                <a:close/>
                <a:moveTo>
                  <a:pt x="119" y="140"/>
                </a:moveTo>
                <a:cubicBezTo>
                  <a:pt x="119" y="140"/>
                  <a:pt x="119" y="139"/>
                  <a:pt x="118" y="139"/>
                </a:cubicBezTo>
                <a:cubicBezTo>
                  <a:pt x="118" y="139"/>
                  <a:pt x="118" y="138"/>
                  <a:pt x="118" y="137"/>
                </a:cubicBezTo>
                <a:cubicBezTo>
                  <a:pt x="121" y="134"/>
                  <a:pt x="124" y="131"/>
                  <a:pt x="127" y="128"/>
                </a:cubicBezTo>
                <a:cubicBezTo>
                  <a:pt x="127" y="128"/>
                  <a:pt x="128" y="128"/>
                  <a:pt x="129" y="128"/>
                </a:cubicBezTo>
                <a:cubicBezTo>
                  <a:pt x="129" y="129"/>
                  <a:pt x="129" y="130"/>
                  <a:pt x="129" y="130"/>
                </a:cubicBezTo>
                <a:cubicBezTo>
                  <a:pt x="126" y="133"/>
                  <a:pt x="123" y="136"/>
                  <a:pt x="120" y="139"/>
                </a:cubicBezTo>
                <a:cubicBezTo>
                  <a:pt x="120" y="139"/>
                  <a:pt x="120" y="140"/>
                  <a:pt x="119" y="140"/>
                </a:cubicBezTo>
                <a:close/>
                <a:moveTo>
                  <a:pt x="748" y="135"/>
                </a:moveTo>
                <a:cubicBezTo>
                  <a:pt x="747" y="135"/>
                  <a:pt x="747" y="135"/>
                  <a:pt x="747" y="135"/>
                </a:cubicBezTo>
                <a:cubicBezTo>
                  <a:pt x="744" y="132"/>
                  <a:pt x="741" y="129"/>
                  <a:pt x="738" y="126"/>
                </a:cubicBezTo>
                <a:cubicBezTo>
                  <a:pt x="738" y="126"/>
                  <a:pt x="738" y="125"/>
                  <a:pt x="738" y="124"/>
                </a:cubicBezTo>
                <a:cubicBezTo>
                  <a:pt x="739" y="124"/>
                  <a:pt x="740" y="124"/>
                  <a:pt x="740" y="124"/>
                </a:cubicBezTo>
                <a:cubicBezTo>
                  <a:pt x="743" y="127"/>
                  <a:pt x="746" y="130"/>
                  <a:pt x="749" y="133"/>
                </a:cubicBezTo>
                <a:cubicBezTo>
                  <a:pt x="749" y="133"/>
                  <a:pt x="749" y="134"/>
                  <a:pt x="749" y="135"/>
                </a:cubicBezTo>
                <a:cubicBezTo>
                  <a:pt x="748" y="135"/>
                  <a:pt x="748" y="135"/>
                  <a:pt x="748" y="135"/>
                </a:cubicBezTo>
                <a:close/>
                <a:moveTo>
                  <a:pt x="136" y="123"/>
                </a:moveTo>
                <a:cubicBezTo>
                  <a:pt x="136" y="123"/>
                  <a:pt x="136" y="122"/>
                  <a:pt x="135" y="122"/>
                </a:cubicBezTo>
                <a:cubicBezTo>
                  <a:pt x="135" y="121"/>
                  <a:pt x="135" y="121"/>
                  <a:pt x="135" y="120"/>
                </a:cubicBezTo>
                <a:cubicBezTo>
                  <a:pt x="138" y="117"/>
                  <a:pt x="141" y="114"/>
                  <a:pt x="144" y="112"/>
                </a:cubicBezTo>
                <a:cubicBezTo>
                  <a:pt x="145" y="111"/>
                  <a:pt x="146" y="111"/>
                  <a:pt x="146" y="112"/>
                </a:cubicBezTo>
                <a:cubicBezTo>
                  <a:pt x="147" y="113"/>
                  <a:pt x="147" y="113"/>
                  <a:pt x="146" y="114"/>
                </a:cubicBezTo>
                <a:cubicBezTo>
                  <a:pt x="143" y="117"/>
                  <a:pt x="140" y="119"/>
                  <a:pt x="137" y="122"/>
                </a:cubicBezTo>
                <a:cubicBezTo>
                  <a:pt x="137" y="122"/>
                  <a:pt x="137" y="123"/>
                  <a:pt x="136" y="123"/>
                </a:cubicBezTo>
                <a:close/>
                <a:moveTo>
                  <a:pt x="731" y="118"/>
                </a:moveTo>
                <a:cubicBezTo>
                  <a:pt x="730" y="118"/>
                  <a:pt x="730" y="118"/>
                  <a:pt x="730" y="118"/>
                </a:cubicBezTo>
                <a:cubicBezTo>
                  <a:pt x="727" y="115"/>
                  <a:pt x="724" y="113"/>
                  <a:pt x="721" y="110"/>
                </a:cubicBezTo>
                <a:cubicBezTo>
                  <a:pt x="720" y="110"/>
                  <a:pt x="720" y="109"/>
                  <a:pt x="720" y="108"/>
                </a:cubicBezTo>
                <a:cubicBezTo>
                  <a:pt x="721" y="107"/>
                  <a:pt x="722" y="107"/>
                  <a:pt x="723" y="108"/>
                </a:cubicBezTo>
                <a:cubicBezTo>
                  <a:pt x="726" y="110"/>
                  <a:pt x="729" y="113"/>
                  <a:pt x="732" y="116"/>
                </a:cubicBezTo>
                <a:cubicBezTo>
                  <a:pt x="732" y="116"/>
                  <a:pt x="732" y="117"/>
                  <a:pt x="732" y="118"/>
                </a:cubicBezTo>
                <a:cubicBezTo>
                  <a:pt x="731" y="118"/>
                  <a:pt x="731" y="118"/>
                  <a:pt x="731" y="118"/>
                </a:cubicBezTo>
                <a:close/>
                <a:moveTo>
                  <a:pt x="154" y="107"/>
                </a:moveTo>
                <a:cubicBezTo>
                  <a:pt x="154" y="107"/>
                  <a:pt x="153" y="106"/>
                  <a:pt x="153" y="106"/>
                </a:cubicBezTo>
                <a:cubicBezTo>
                  <a:pt x="152" y="105"/>
                  <a:pt x="153" y="104"/>
                  <a:pt x="153" y="104"/>
                </a:cubicBezTo>
                <a:cubicBezTo>
                  <a:pt x="156" y="101"/>
                  <a:pt x="159" y="99"/>
                  <a:pt x="162" y="96"/>
                </a:cubicBezTo>
                <a:cubicBezTo>
                  <a:pt x="163" y="96"/>
                  <a:pt x="164" y="96"/>
                  <a:pt x="165" y="96"/>
                </a:cubicBezTo>
                <a:cubicBezTo>
                  <a:pt x="165" y="97"/>
                  <a:pt x="165" y="98"/>
                  <a:pt x="164" y="99"/>
                </a:cubicBezTo>
                <a:cubicBezTo>
                  <a:pt x="161" y="101"/>
                  <a:pt x="158" y="104"/>
                  <a:pt x="155" y="106"/>
                </a:cubicBezTo>
                <a:cubicBezTo>
                  <a:pt x="155" y="106"/>
                  <a:pt x="154" y="107"/>
                  <a:pt x="154" y="107"/>
                </a:cubicBezTo>
                <a:close/>
                <a:moveTo>
                  <a:pt x="712" y="103"/>
                </a:moveTo>
                <a:cubicBezTo>
                  <a:pt x="712" y="103"/>
                  <a:pt x="712" y="103"/>
                  <a:pt x="712" y="102"/>
                </a:cubicBezTo>
                <a:cubicBezTo>
                  <a:pt x="708" y="100"/>
                  <a:pt x="705" y="97"/>
                  <a:pt x="702" y="95"/>
                </a:cubicBezTo>
                <a:cubicBezTo>
                  <a:pt x="702" y="94"/>
                  <a:pt x="701" y="93"/>
                  <a:pt x="702" y="93"/>
                </a:cubicBezTo>
                <a:cubicBezTo>
                  <a:pt x="702" y="92"/>
                  <a:pt x="703" y="92"/>
                  <a:pt x="704" y="92"/>
                </a:cubicBezTo>
                <a:cubicBezTo>
                  <a:pt x="707" y="95"/>
                  <a:pt x="710" y="97"/>
                  <a:pt x="713" y="100"/>
                </a:cubicBezTo>
                <a:cubicBezTo>
                  <a:pt x="714" y="101"/>
                  <a:pt x="714" y="102"/>
                  <a:pt x="714" y="102"/>
                </a:cubicBezTo>
                <a:cubicBezTo>
                  <a:pt x="713" y="103"/>
                  <a:pt x="713" y="103"/>
                  <a:pt x="712" y="103"/>
                </a:cubicBezTo>
                <a:close/>
                <a:moveTo>
                  <a:pt x="173" y="91"/>
                </a:moveTo>
                <a:cubicBezTo>
                  <a:pt x="172" y="91"/>
                  <a:pt x="172" y="91"/>
                  <a:pt x="172" y="91"/>
                </a:cubicBezTo>
                <a:cubicBezTo>
                  <a:pt x="171" y="90"/>
                  <a:pt x="171" y="89"/>
                  <a:pt x="172" y="89"/>
                </a:cubicBezTo>
                <a:cubicBezTo>
                  <a:pt x="175" y="86"/>
                  <a:pt x="178" y="84"/>
                  <a:pt x="182" y="82"/>
                </a:cubicBezTo>
                <a:cubicBezTo>
                  <a:pt x="182" y="81"/>
                  <a:pt x="183" y="81"/>
                  <a:pt x="184" y="82"/>
                </a:cubicBezTo>
                <a:cubicBezTo>
                  <a:pt x="184" y="83"/>
                  <a:pt x="184" y="84"/>
                  <a:pt x="183" y="84"/>
                </a:cubicBezTo>
                <a:cubicBezTo>
                  <a:pt x="180" y="86"/>
                  <a:pt x="177" y="89"/>
                  <a:pt x="174" y="91"/>
                </a:cubicBezTo>
                <a:cubicBezTo>
                  <a:pt x="173" y="91"/>
                  <a:pt x="173" y="91"/>
                  <a:pt x="173" y="91"/>
                </a:cubicBezTo>
                <a:close/>
                <a:moveTo>
                  <a:pt x="694" y="88"/>
                </a:moveTo>
                <a:cubicBezTo>
                  <a:pt x="693" y="88"/>
                  <a:pt x="693" y="88"/>
                  <a:pt x="693" y="88"/>
                </a:cubicBezTo>
                <a:cubicBezTo>
                  <a:pt x="689" y="85"/>
                  <a:pt x="686" y="83"/>
                  <a:pt x="683" y="81"/>
                </a:cubicBezTo>
                <a:cubicBezTo>
                  <a:pt x="682" y="80"/>
                  <a:pt x="682" y="79"/>
                  <a:pt x="683" y="79"/>
                </a:cubicBezTo>
                <a:cubicBezTo>
                  <a:pt x="683" y="78"/>
                  <a:pt x="684" y="78"/>
                  <a:pt x="685" y="78"/>
                </a:cubicBezTo>
                <a:cubicBezTo>
                  <a:pt x="688" y="80"/>
                  <a:pt x="691" y="83"/>
                  <a:pt x="694" y="85"/>
                </a:cubicBezTo>
                <a:cubicBezTo>
                  <a:pt x="695" y="86"/>
                  <a:pt x="695" y="87"/>
                  <a:pt x="695" y="87"/>
                </a:cubicBezTo>
                <a:cubicBezTo>
                  <a:pt x="694" y="88"/>
                  <a:pt x="694" y="88"/>
                  <a:pt x="694" y="88"/>
                </a:cubicBezTo>
                <a:close/>
                <a:moveTo>
                  <a:pt x="192" y="78"/>
                </a:moveTo>
                <a:cubicBezTo>
                  <a:pt x="192" y="78"/>
                  <a:pt x="191" y="77"/>
                  <a:pt x="191" y="77"/>
                </a:cubicBezTo>
                <a:cubicBezTo>
                  <a:pt x="191" y="76"/>
                  <a:pt x="191" y="75"/>
                  <a:pt x="191" y="75"/>
                </a:cubicBezTo>
                <a:cubicBezTo>
                  <a:pt x="195" y="73"/>
                  <a:pt x="198" y="70"/>
                  <a:pt x="201" y="68"/>
                </a:cubicBezTo>
                <a:cubicBezTo>
                  <a:pt x="202" y="68"/>
                  <a:pt x="203" y="68"/>
                  <a:pt x="204" y="69"/>
                </a:cubicBezTo>
                <a:cubicBezTo>
                  <a:pt x="204" y="69"/>
                  <a:pt x="204" y="70"/>
                  <a:pt x="203" y="71"/>
                </a:cubicBezTo>
                <a:cubicBezTo>
                  <a:pt x="200" y="73"/>
                  <a:pt x="196" y="75"/>
                  <a:pt x="193" y="77"/>
                </a:cubicBezTo>
                <a:cubicBezTo>
                  <a:pt x="193" y="77"/>
                  <a:pt x="193" y="78"/>
                  <a:pt x="192" y="78"/>
                </a:cubicBezTo>
                <a:close/>
                <a:moveTo>
                  <a:pt x="674" y="74"/>
                </a:moveTo>
                <a:cubicBezTo>
                  <a:pt x="674" y="74"/>
                  <a:pt x="673" y="74"/>
                  <a:pt x="673" y="74"/>
                </a:cubicBezTo>
                <a:cubicBezTo>
                  <a:pt x="670" y="72"/>
                  <a:pt x="666" y="70"/>
                  <a:pt x="663" y="67"/>
                </a:cubicBezTo>
                <a:cubicBezTo>
                  <a:pt x="662" y="67"/>
                  <a:pt x="662" y="66"/>
                  <a:pt x="662" y="65"/>
                </a:cubicBezTo>
                <a:cubicBezTo>
                  <a:pt x="663" y="65"/>
                  <a:pt x="664" y="64"/>
                  <a:pt x="665" y="65"/>
                </a:cubicBezTo>
                <a:cubicBezTo>
                  <a:pt x="668" y="67"/>
                  <a:pt x="671" y="69"/>
                  <a:pt x="675" y="71"/>
                </a:cubicBezTo>
                <a:cubicBezTo>
                  <a:pt x="675" y="72"/>
                  <a:pt x="676" y="73"/>
                  <a:pt x="675" y="73"/>
                </a:cubicBezTo>
                <a:cubicBezTo>
                  <a:pt x="675" y="74"/>
                  <a:pt x="674" y="74"/>
                  <a:pt x="674" y="74"/>
                </a:cubicBezTo>
                <a:close/>
                <a:moveTo>
                  <a:pt x="212" y="65"/>
                </a:moveTo>
                <a:cubicBezTo>
                  <a:pt x="212" y="65"/>
                  <a:pt x="211" y="64"/>
                  <a:pt x="211" y="64"/>
                </a:cubicBezTo>
                <a:cubicBezTo>
                  <a:pt x="211" y="63"/>
                  <a:pt x="211" y="62"/>
                  <a:pt x="212" y="62"/>
                </a:cubicBezTo>
                <a:cubicBezTo>
                  <a:pt x="215" y="60"/>
                  <a:pt x="219" y="58"/>
                  <a:pt x="222" y="56"/>
                </a:cubicBezTo>
                <a:cubicBezTo>
                  <a:pt x="223" y="55"/>
                  <a:pt x="224" y="56"/>
                  <a:pt x="224" y="56"/>
                </a:cubicBezTo>
                <a:cubicBezTo>
                  <a:pt x="225" y="57"/>
                  <a:pt x="224" y="58"/>
                  <a:pt x="224" y="58"/>
                </a:cubicBezTo>
                <a:cubicBezTo>
                  <a:pt x="220" y="60"/>
                  <a:pt x="217" y="62"/>
                  <a:pt x="213" y="64"/>
                </a:cubicBezTo>
                <a:cubicBezTo>
                  <a:pt x="213" y="65"/>
                  <a:pt x="213" y="65"/>
                  <a:pt x="212" y="65"/>
                </a:cubicBezTo>
                <a:close/>
                <a:moveTo>
                  <a:pt x="653" y="62"/>
                </a:moveTo>
                <a:cubicBezTo>
                  <a:pt x="653" y="62"/>
                  <a:pt x="653" y="61"/>
                  <a:pt x="653" y="61"/>
                </a:cubicBezTo>
                <a:cubicBezTo>
                  <a:pt x="649" y="59"/>
                  <a:pt x="646" y="57"/>
                  <a:pt x="642" y="55"/>
                </a:cubicBezTo>
                <a:cubicBezTo>
                  <a:pt x="642" y="55"/>
                  <a:pt x="641" y="54"/>
                  <a:pt x="642" y="53"/>
                </a:cubicBezTo>
                <a:cubicBezTo>
                  <a:pt x="642" y="53"/>
                  <a:pt x="643" y="52"/>
                  <a:pt x="644" y="53"/>
                </a:cubicBezTo>
                <a:cubicBezTo>
                  <a:pt x="647" y="55"/>
                  <a:pt x="651" y="57"/>
                  <a:pt x="654" y="59"/>
                </a:cubicBezTo>
                <a:cubicBezTo>
                  <a:pt x="655" y="59"/>
                  <a:pt x="655" y="60"/>
                  <a:pt x="655" y="61"/>
                </a:cubicBezTo>
                <a:cubicBezTo>
                  <a:pt x="654" y="61"/>
                  <a:pt x="654" y="62"/>
                  <a:pt x="653" y="62"/>
                </a:cubicBezTo>
                <a:close/>
                <a:moveTo>
                  <a:pt x="233" y="53"/>
                </a:moveTo>
                <a:cubicBezTo>
                  <a:pt x="233" y="53"/>
                  <a:pt x="232" y="53"/>
                  <a:pt x="232" y="52"/>
                </a:cubicBezTo>
                <a:cubicBezTo>
                  <a:pt x="232" y="51"/>
                  <a:pt x="232" y="50"/>
                  <a:pt x="233" y="50"/>
                </a:cubicBezTo>
                <a:cubicBezTo>
                  <a:pt x="236" y="48"/>
                  <a:pt x="240" y="46"/>
                  <a:pt x="243" y="45"/>
                </a:cubicBezTo>
                <a:cubicBezTo>
                  <a:pt x="244" y="44"/>
                  <a:pt x="245" y="45"/>
                  <a:pt x="245" y="45"/>
                </a:cubicBezTo>
                <a:cubicBezTo>
                  <a:pt x="246" y="46"/>
                  <a:pt x="245" y="47"/>
                  <a:pt x="245" y="47"/>
                </a:cubicBezTo>
                <a:cubicBezTo>
                  <a:pt x="241" y="49"/>
                  <a:pt x="238" y="51"/>
                  <a:pt x="234" y="53"/>
                </a:cubicBezTo>
                <a:cubicBezTo>
                  <a:pt x="234" y="53"/>
                  <a:pt x="234" y="53"/>
                  <a:pt x="233" y="53"/>
                </a:cubicBezTo>
                <a:close/>
                <a:moveTo>
                  <a:pt x="632" y="50"/>
                </a:moveTo>
                <a:cubicBezTo>
                  <a:pt x="632" y="50"/>
                  <a:pt x="632" y="50"/>
                  <a:pt x="632" y="50"/>
                </a:cubicBezTo>
                <a:cubicBezTo>
                  <a:pt x="628" y="48"/>
                  <a:pt x="624" y="46"/>
                  <a:pt x="621" y="45"/>
                </a:cubicBezTo>
                <a:cubicBezTo>
                  <a:pt x="620" y="44"/>
                  <a:pt x="620" y="43"/>
                  <a:pt x="620" y="43"/>
                </a:cubicBezTo>
                <a:cubicBezTo>
                  <a:pt x="621" y="42"/>
                  <a:pt x="621" y="42"/>
                  <a:pt x="622" y="42"/>
                </a:cubicBezTo>
                <a:cubicBezTo>
                  <a:pt x="626" y="44"/>
                  <a:pt x="629" y="45"/>
                  <a:pt x="633" y="47"/>
                </a:cubicBezTo>
                <a:cubicBezTo>
                  <a:pt x="634" y="48"/>
                  <a:pt x="634" y="48"/>
                  <a:pt x="634" y="49"/>
                </a:cubicBezTo>
                <a:cubicBezTo>
                  <a:pt x="633" y="50"/>
                  <a:pt x="633" y="50"/>
                  <a:pt x="632" y="50"/>
                </a:cubicBezTo>
                <a:close/>
                <a:moveTo>
                  <a:pt x="255" y="42"/>
                </a:moveTo>
                <a:cubicBezTo>
                  <a:pt x="254" y="42"/>
                  <a:pt x="254" y="42"/>
                  <a:pt x="253" y="41"/>
                </a:cubicBezTo>
                <a:cubicBezTo>
                  <a:pt x="253" y="41"/>
                  <a:pt x="253" y="40"/>
                  <a:pt x="254" y="39"/>
                </a:cubicBezTo>
                <a:cubicBezTo>
                  <a:pt x="258" y="38"/>
                  <a:pt x="261" y="36"/>
                  <a:pt x="265" y="35"/>
                </a:cubicBezTo>
                <a:cubicBezTo>
                  <a:pt x="266" y="34"/>
                  <a:pt x="267" y="35"/>
                  <a:pt x="267" y="35"/>
                </a:cubicBezTo>
                <a:cubicBezTo>
                  <a:pt x="267" y="36"/>
                  <a:pt x="267" y="37"/>
                  <a:pt x="266" y="37"/>
                </a:cubicBezTo>
                <a:cubicBezTo>
                  <a:pt x="263" y="39"/>
                  <a:pt x="259" y="41"/>
                  <a:pt x="255" y="42"/>
                </a:cubicBezTo>
                <a:cubicBezTo>
                  <a:pt x="255" y="42"/>
                  <a:pt x="255" y="42"/>
                  <a:pt x="255" y="42"/>
                </a:cubicBezTo>
                <a:close/>
                <a:moveTo>
                  <a:pt x="611" y="40"/>
                </a:moveTo>
                <a:cubicBezTo>
                  <a:pt x="610" y="40"/>
                  <a:pt x="610" y="40"/>
                  <a:pt x="610" y="40"/>
                </a:cubicBezTo>
                <a:cubicBezTo>
                  <a:pt x="606" y="38"/>
                  <a:pt x="603" y="36"/>
                  <a:pt x="599" y="35"/>
                </a:cubicBezTo>
                <a:cubicBezTo>
                  <a:pt x="598" y="35"/>
                  <a:pt x="598" y="34"/>
                  <a:pt x="598" y="33"/>
                </a:cubicBezTo>
                <a:cubicBezTo>
                  <a:pt x="598" y="32"/>
                  <a:pt x="599" y="32"/>
                  <a:pt x="600" y="32"/>
                </a:cubicBezTo>
                <a:cubicBezTo>
                  <a:pt x="604" y="34"/>
                  <a:pt x="608" y="35"/>
                  <a:pt x="611" y="37"/>
                </a:cubicBezTo>
                <a:cubicBezTo>
                  <a:pt x="612" y="37"/>
                  <a:pt x="612" y="38"/>
                  <a:pt x="612" y="39"/>
                </a:cubicBezTo>
                <a:cubicBezTo>
                  <a:pt x="612" y="39"/>
                  <a:pt x="611" y="40"/>
                  <a:pt x="611" y="40"/>
                </a:cubicBezTo>
                <a:close/>
                <a:moveTo>
                  <a:pt x="277" y="33"/>
                </a:moveTo>
                <a:cubicBezTo>
                  <a:pt x="276" y="33"/>
                  <a:pt x="276" y="33"/>
                  <a:pt x="275" y="32"/>
                </a:cubicBezTo>
                <a:cubicBezTo>
                  <a:pt x="275" y="31"/>
                  <a:pt x="275" y="30"/>
                  <a:pt x="276" y="30"/>
                </a:cubicBezTo>
                <a:cubicBezTo>
                  <a:pt x="280" y="29"/>
                  <a:pt x="284" y="27"/>
                  <a:pt x="288" y="26"/>
                </a:cubicBezTo>
                <a:cubicBezTo>
                  <a:pt x="288" y="26"/>
                  <a:pt x="289" y="26"/>
                  <a:pt x="289" y="27"/>
                </a:cubicBezTo>
                <a:cubicBezTo>
                  <a:pt x="290" y="27"/>
                  <a:pt x="289" y="28"/>
                  <a:pt x="289" y="29"/>
                </a:cubicBezTo>
                <a:cubicBezTo>
                  <a:pt x="285" y="30"/>
                  <a:pt x="281" y="31"/>
                  <a:pt x="277" y="33"/>
                </a:cubicBezTo>
                <a:cubicBezTo>
                  <a:pt x="277" y="33"/>
                  <a:pt x="277" y="33"/>
                  <a:pt x="277" y="33"/>
                </a:cubicBezTo>
                <a:close/>
                <a:moveTo>
                  <a:pt x="588" y="31"/>
                </a:moveTo>
                <a:cubicBezTo>
                  <a:pt x="588" y="31"/>
                  <a:pt x="588" y="31"/>
                  <a:pt x="588" y="31"/>
                </a:cubicBezTo>
                <a:cubicBezTo>
                  <a:pt x="584" y="29"/>
                  <a:pt x="580" y="28"/>
                  <a:pt x="576" y="26"/>
                </a:cubicBezTo>
                <a:cubicBezTo>
                  <a:pt x="576" y="26"/>
                  <a:pt x="575" y="25"/>
                  <a:pt x="576" y="25"/>
                </a:cubicBezTo>
                <a:cubicBezTo>
                  <a:pt x="576" y="24"/>
                  <a:pt x="577" y="23"/>
                  <a:pt x="577" y="24"/>
                </a:cubicBezTo>
                <a:cubicBezTo>
                  <a:pt x="581" y="25"/>
                  <a:pt x="585" y="26"/>
                  <a:pt x="589" y="28"/>
                </a:cubicBezTo>
                <a:cubicBezTo>
                  <a:pt x="590" y="28"/>
                  <a:pt x="590" y="29"/>
                  <a:pt x="590" y="30"/>
                </a:cubicBezTo>
                <a:cubicBezTo>
                  <a:pt x="589" y="30"/>
                  <a:pt x="589" y="31"/>
                  <a:pt x="588" y="31"/>
                </a:cubicBezTo>
                <a:close/>
                <a:moveTo>
                  <a:pt x="299" y="25"/>
                </a:moveTo>
                <a:cubicBezTo>
                  <a:pt x="299" y="25"/>
                  <a:pt x="298" y="24"/>
                  <a:pt x="298" y="24"/>
                </a:cubicBezTo>
                <a:cubicBezTo>
                  <a:pt x="298" y="23"/>
                  <a:pt x="298" y="22"/>
                  <a:pt x="299" y="22"/>
                </a:cubicBezTo>
                <a:cubicBezTo>
                  <a:pt x="303" y="21"/>
                  <a:pt x="307" y="19"/>
                  <a:pt x="310" y="18"/>
                </a:cubicBezTo>
                <a:cubicBezTo>
                  <a:pt x="311" y="18"/>
                  <a:pt x="312" y="18"/>
                  <a:pt x="312" y="19"/>
                </a:cubicBezTo>
                <a:cubicBezTo>
                  <a:pt x="312" y="20"/>
                  <a:pt x="312" y="21"/>
                  <a:pt x="311" y="21"/>
                </a:cubicBezTo>
                <a:cubicBezTo>
                  <a:pt x="307" y="22"/>
                  <a:pt x="304" y="23"/>
                  <a:pt x="300" y="25"/>
                </a:cubicBezTo>
                <a:cubicBezTo>
                  <a:pt x="300" y="25"/>
                  <a:pt x="300" y="25"/>
                  <a:pt x="299" y="25"/>
                </a:cubicBezTo>
                <a:close/>
                <a:moveTo>
                  <a:pt x="566" y="23"/>
                </a:moveTo>
                <a:cubicBezTo>
                  <a:pt x="565" y="23"/>
                  <a:pt x="565" y="23"/>
                  <a:pt x="565" y="23"/>
                </a:cubicBezTo>
                <a:cubicBezTo>
                  <a:pt x="561" y="22"/>
                  <a:pt x="557" y="20"/>
                  <a:pt x="554" y="19"/>
                </a:cubicBezTo>
                <a:cubicBezTo>
                  <a:pt x="553" y="19"/>
                  <a:pt x="552" y="18"/>
                  <a:pt x="553" y="17"/>
                </a:cubicBezTo>
                <a:cubicBezTo>
                  <a:pt x="553" y="17"/>
                  <a:pt x="554" y="16"/>
                  <a:pt x="554" y="16"/>
                </a:cubicBezTo>
                <a:cubicBezTo>
                  <a:pt x="558" y="18"/>
                  <a:pt x="562" y="19"/>
                  <a:pt x="566" y="20"/>
                </a:cubicBezTo>
                <a:cubicBezTo>
                  <a:pt x="567" y="20"/>
                  <a:pt x="567" y="21"/>
                  <a:pt x="567" y="22"/>
                </a:cubicBezTo>
                <a:cubicBezTo>
                  <a:pt x="567" y="22"/>
                  <a:pt x="566" y="23"/>
                  <a:pt x="566" y="23"/>
                </a:cubicBezTo>
                <a:close/>
                <a:moveTo>
                  <a:pt x="322" y="18"/>
                </a:moveTo>
                <a:cubicBezTo>
                  <a:pt x="322" y="18"/>
                  <a:pt x="321" y="17"/>
                  <a:pt x="321" y="17"/>
                </a:cubicBezTo>
                <a:cubicBezTo>
                  <a:pt x="321" y="16"/>
                  <a:pt x="321" y="15"/>
                  <a:pt x="322" y="15"/>
                </a:cubicBezTo>
                <a:cubicBezTo>
                  <a:pt x="326" y="14"/>
                  <a:pt x="330" y="13"/>
                  <a:pt x="334" y="12"/>
                </a:cubicBezTo>
                <a:cubicBezTo>
                  <a:pt x="334" y="12"/>
                  <a:pt x="335" y="12"/>
                  <a:pt x="335" y="13"/>
                </a:cubicBezTo>
                <a:cubicBezTo>
                  <a:pt x="336" y="14"/>
                  <a:pt x="335" y="15"/>
                  <a:pt x="334" y="15"/>
                </a:cubicBezTo>
                <a:cubicBezTo>
                  <a:pt x="330" y="16"/>
                  <a:pt x="327" y="17"/>
                  <a:pt x="323" y="18"/>
                </a:cubicBezTo>
                <a:cubicBezTo>
                  <a:pt x="323" y="18"/>
                  <a:pt x="322" y="18"/>
                  <a:pt x="322" y="18"/>
                </a:cubicBezTo>
                <a:close/>
                <a:moveTo>
                  <a:pt x="542" y="16"/>
                </a:moveTo>
                <a:cubicBezTo>
                  <a:pt x="542" y="16"/>
                  <a:pt x="542" y="16"/>
                  <a:pt x="542" y="16"/>
                </a:cubicBezTo>
                <a:cubicBezTo>
                  <a:pt x="538" y="15"/>
                  <a:pt x="534" y="14"/>
                  <a:pt x="530" y="13"/>
                </a:cubicBezTo>
                <a:cubicBezTo>
                  <a:pt x="530" y="13"/>
                  <a:pt x="529" y="12"/>
                  <a:pt x="529" y="12"/>
                </a:cubicBezTo>
                <a:cubicBezTo>
                  <a:pt x="530" y="11"/>
                  <a:pt x="530" y="10"/>
                  <a:pt x="531" y="11"/>
                </a:cubicBezTo>
                <a:cubicBezTo>
                  <a:pt x="535" y="11"/>
                  <a:pt x="539" y="12"/>
                  <a:pt x="543" y="13"/>
                </a:cubicBezTo>
                <a:cubicBezTo>
                  <a:pt x="544" y="14"/>
                  <a:pt x="544" y="14"/>
                  <a:pt x="544" y="15"/>
                </a:cubicBezTo>
                <a:cubicBezTo>
                  <a:pt x="544" y="16"/>
                  <a:pt x="543" y="16"/>
                  <a:pt x="542" y="16"/>
                </a:cubicBezTo>
                <a:close/>
                <a:moveTo>
                  <a:pt x="346" y="12"/>
                </a:moveTo>
                <a:cubicBezTo>
                  <a:pt x="345" y="12"/>
                  <a:pt x="344" y="12"/>
                  <a:pt x="344" y="11"/>
                </a:cubicBezTo>
                <a:cubicBezTo>
                  <a:pt x="344" y="10"/>
                  <a:pt x="345" y="10"/>
                  <a:pt x="345" y="9"/>
                </a:cubicBezTo>
                <a:cubicBezTo>
                  <a:pt x="349" y="9"/>
                  <a:pt x="353" y="8"/>
                  <a:pt x="357" y="7"/>
                </a:cubicBezTo>
                <a:cubicBezTo>
                  <a:pt x="358" y="7"/>
                  <a:pt x="359" y="7"/>
                  <a:pt x="359" y="8"/>
                </a:cubicBezTo>
                <a:cubicBezTo>
                  <a:pt x="359" y="9"/>
                  <a:pt x="359" y="10"/>
                  <a:pt x="358" y="10"/>
                </a:cubicBezTo>
                <a:cubicBezTo>
                  <a:pt x="354" y="11"/>
                  <a:pt x="350" y="11"/>
                  <a:pt x="346" y="12"/>
                </a:cubicBezTo>
                <a:cubicBezTo>
                  <a:pt x="346" y="12"/>
                  <a:pt x="346" y="12"/>
                  <a:pt x="346" y="12"/>
                </a:cubicBezTo>
                <a:close/>
                <a:moveTo>
                  <a:pt x="519" y="11"/>
                </a:moveTo>
                <a:cubicBezTo>
                  <a:pt x="519" y="11"/>
                  <a:pt x="519" y="11"/>
                  <a:pt x="519" y="11"/>
                </a:cubicBezTo>
                <a:cubicBezTo>
                  <a:pt x="515" y="10"/>
                  <a:pt x="511" y="10"/>
                  <a:pt x="507" y="9"/>
                </a:cubicBezTo>
                <a:cubicBezTo>
                  <a:pt x="506" y="9"/>
                  <a:pt x="506" y="8"/>
                  <a:pt x="506" y="7"/>
                </a:cubicBezTo>
                <a:cubicBezTo>
                  <a:pt x="506" y="6"/>
                  <a:pt x="507" y="6"/>
                  <a:pt x="507" y="6"/>
                </a:cubicBezTo>
                <a:cubicBezTo>
                  <a:pt x="511" y="7"/>
                  <a:pt x="515" y="7"/>
                  <a:pt x="519" y="8"/>
                </a:cubicBezTo>
                <a:cubicBezTo>
                  <a:pt x="520" y="8"/>
                  <a:pt x="521" y="9"/>
                  <a:pt x="521" y="10"/>
                </a:cubicBezTo>
                <a:cubicBezTo>
                  <a:pt x="520" y="11"/>
                  <a:pt x="520" y="11"/>
                  <a:pt x="519" y="11"/>
                </a:cubicBezTo>
                <a:close/>
                <a:moveTo>
                  <a:pt x="369" y="8"/>
                </a:moveTo>
                <a:cubicBezTo>
                  <a:pt x="369" y="8"/>
                  <a:pt x="368" y="8"/>
                  <a:pt x="368" y="7"/>
                </a:cubicBezTo>
                <a:cubicBezTo>
                  <a:pt x="368" y="6"/>
                  <a:pt x="368" y="5"/>
                  <a:pt x="369" y="5"/>
                </a:cubicBezTo>
                <a:cubicBezTo>
                  <a:pt x="373" y="4"/>
                  <a:pt x="377" y="4"/>
                  <a:pt x="381" y="3"/>
                </a:cubicBezTo>
                <a:cubicBezTo>
                  <a:pt x="382" y="3"/>
                  <a:pt x="383" y="4"/>
                  <a:pt x="383" y="5"/>
                </a:cubicBezTo>
                <a:cubicBezTo>
                  <a:pt x="383" y="6"/>
                  <a:pt x="382" y="6"/>
                  <a:pt x="381" y="6"/>
                </a:cubicBezTo>
                <a:cubicBezTo>
                  <a:pt x="377" y="7"/>
                  <a:pt x="373" y="7"/>
                  <a:pt x="370" y="8"/>
                </a:cubicBezTo>
                <a:cubicBezTo>
                  <a:pt x="369" y="8"/>
                  <a:pt x="369" y="8"/>
                  <a:pt x="369" y="8"/>
                </a:cubicBezTo>
                <a:close/>
                <a:moveTo>
                  <a:pt x="495" y="7"/>
                </a:moveTo>
                <a:cubicBezTo>
                  <a:pt x="495" y="7"/>
                  <a:pt x="495" y="7"/>
                  <a:pt x="495" y="7"/>
                </a:cubicBezTo>
                <a:cubicBezTo>
                  <a:pt x="491" y="7"/>
                  <a:pt x="487" y="6"/>
                  <a:pt x="483" y="6"/>
                </a:cubicBezTo>
                <a:cubicBezTo>
                  <a:pt x="482" y="6"/>
                  <a:pt x="482" y="5"/>
                  <a:pt x="482" y="4"/>
                </a:cubicBezTo>
                <a:cubicBezTo>
                  <a:pt x="482" y="3"/>
                  <a:pt x="483" y="3"/>
                  <a:pt x="484" y="3"/>
                </a:cubicBezTo>
                <a:cubicBezTo>
                  <a:pt x="488" y="3"/>
                  <a:pt x="492" y="4"/>
                  <a:pt x="496" y="4"/>
                </a:cubicBezTo>
                <a:cubicBezTo>
                  <a:pt x="496" y="4"/>
                  <a:pt x="497" y="5"/>
                  <a:pt x="497" y="6"/>
                </a:cubicBezTo>
                <a:cubicBezTo>
                  <a:pt x="497" y="7"/>
                  <a:pt x="496" y="7"/>
                  <a:pt x="495" y="7"/>
                </a:cubicBezTo>
                <a:close/>
                <a:moveTo>
                  <a:pt x="393" y="5"/>
                </a:moveTo>
                <a:cubicBezTo>
                  <a:pt x="392" y="5"/>
                  <a:pt x="392" y="5"/>
                  <a:pt x="392" y="4"/>
                </a:cubicBezTo>
                <a:cubicBezTo>
                  <a:pt x="392" y="3"/>
                  <a:pt x="392" y="2"/>
                  <a:pt x="393" y="2"/>
                </a:cubicBezTo>
                <a:cubicBezTo>
                  <a:pt x="397" y="2"/>
                  <a:pt x="401" y="1"/>
                  <a:pt x="405" y="1"/>
                </a:cubicBezTo>
                <a:cubicBezTo>
                  <a:pt x="406" y="1"/>
                  <a:pt x="406" y="2"/>
                  <a:pt x="407" y="2"/>
                </a:cubicBezTo>
                <a:cubicBezTo>
                  <a:pt x="407" y="3"/>
                  <a:pt x="406" y="4"/>
                  <a:pt x="405" y="4"/>
                </a:cubicBezTo>
                <a:cubicBezTo>
                  <a:pt x="401" y="4"/>
                  <a:pt x="397" y="5"/>
                  <a:pt x="393" y="5"/>
                </a:cubicBezTo>
                <a:cubicBezTo>
                  <a:pt x="393" y="5"/>
                  <a:pt x="393" y="5"/>
                  <a:pt x="393" y="5"/>
                </a:cubicBezTo>
                <a:close/>
                <a:moveTo>
                  <a:pt x="472" y="5"/>
                </a:moveTo>
                <a:cubicBezTo>
                  <a:pt x="471" y="5"/>
                  <a:pt x="471" y="5"/>
                  <a:pt x="471" y="4"/>
                </a:cubicBezTo>
                <a:cubicBezTo>
                  <a:pt x="467" y="4"/>
                  <a:pt x="463" y="4"/>
                  <a:pt x="459" y="4"/>
                </a:cubicBezTo>
                <a:cubicBezTo>
                  <a:pt x="459" y="4"/>
                  <a:pt x="458" y="3"/>
                  <a:pt x="458" y="2"/>
                </a:cubicBezTo>
                <a:cubicBezTo>
                  <a:pt x="458" y="1"/>
                  <a:pt x="459" y="1"/>
                  <a:pt x="460" y="1"/>
                </a:cubicBezTo>
                <a:cubicBezTo>
                  <a:pt x="464" y="1"/>
                  <a:pt x="468" y="1"/>
                  <a:pt x="472" y="2"/>
                </a:cubicBezTo>
                <a:cubicBezTo>
                  <a:pt x="472" y="2"/>
                  <a:pt x="473" y="2"/>
                  <a:pt x="473" y="3"/>
                </a:cubicBezTo>
                <a:cubicBezTo>
                  <a:pt x="473" y="4"/>
                  <a:pt x="472" y="5"/>
                  <a:pt x="472" y="5"/>
                </a:cubicBezTo>
                <a:close/>
                <a:moveTo>
                  <a:pt x="417" y="3"/>
                </a:moveTo>
                <a:cubicBezTo>
                  <a:pt x="416" y="3"/>
                  <a:pt x="416" y="3"/>
                  <a:pt x="416" y="2"/>
                </a:cubicBezTo>
                <a:cubicBezTo>
                  <a:pt x="416" y="1"/>
                  <a:pt x="416" y="0"/>
                  <a:pt x="417" y="0"/>
                </a:cubicBezTo>
                <a:cubicBezTo>
                  <a:pt x="421" y="0"/>
                  <a:pt x="425" y="0"/>
                  <a:pt x="429" y="0"/>
                </a:cubicBezTo>
                <a:cubicBezTo>
                  <a:pt x="430" y="0"/>
                  <a:pt x="430" y="1"/>
                  <a:pt x="431" y="2"/>
                </a:cubicBezTo>
                <a:cubicBezTo>
                  <a:pt x="431" y="2"/>
                  <a:pt x="430" y="3"/>
                  <a:pt x="429" y="3"/>
                </a:cubicBezTo>
                <a:cubicBezTo>
                  <a:pt x="425" y="3"/>
                  <a:pt x="421" y="3"/>
                  <a:pt x="417" y="3"/>
                </a:cubicBezTo>
                <a:cubicBezTo>
                  <a:pt x="417" y="3"/>
                  <a:pt x="417" y="3"/>
                  <a:pt x="417" y="3"/>
                </a:cubicBezTo>
                <a:close/>
                <a:moveTo>
                  <a:pt x="448" y="3"/>
                </a:moveTo>
                <a:cubicBezTo>
                  <a:pt x="448" y="3"/>
                  <a:pt x="448" y="3"/>
                  <a:pt x="448" y="3"/>
                </a:cubicBezTo>
                <a:cubicBezTo>
                  <a:pt x="444" y="3"/>
                  <a:pt x="440" y="3"/>
                  <a:pt x="436" y="3"/>
                </a:cubicBezTo>
                <a:cubicBezTo>
                  <a:pt x="435" y="3"/>
                  <a:pt x="434" y="2"/>
                  <a:pt x="434" y="2"/>
                </a:cubicBezTo>
                <a:cubicBezTo>
                  <a:pt x="434" y="1"/>
                  <a:pt x="435" y="0"/>
                  <a:pt x="436" y="0"/>
                </a:cubicBezTo>
                <a:cubicBezTo>
                  <a:pt x="440" y="0"/>
                  <a:pt x="444" y="0"/>
                  <a:pt x="448" y="0"/>
                </a:cubicBezTo>
                <a:cubicBezTo>
                  <a:pt x="448" y="0"/>
                  <a:pt x="449" y="1"/>
                  <a:pt x="449" y="2"/>
                </a:cubicBezTo>
                <a:cubicBezTo>
                  <a:pt x="449" y="3"/>
                  <a:pt x="448" y="3"/>
                  <a:pt x="448" y="3"/>
                </a:cubicBezTo>
                <a:close/>
              </a:path>
            </a:pathLst>
          </a:custGeom>
          <a:solidFill>
            <a:srgbClr val="BCBEC0"/>
          </a:solidFill>
          <a:ln>
            <a:gradFill>
              <a:gsLst>
                <a:gs pos="49000">
                  <a:srgbClr val="FB963A"/>
                </a:gs>
                <a:gs pos="0">
                  <a:srgbClr val="F5613A"/>
                </a:gs>
                <a:gs pos="100000">
                  <a:srgbClr val="FFF1BE"/>
                </a:gs>
              </a:gsLst>
              <a:path path="circle">
                <a:fillToRect l="100000" t="100000"/>
              </a:path>
              <a:tileRect r="-100000" b="-100000"/>
            </a:gradFill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14" name="Oval 6"/>
          <p:cNvSpPr>
            <a:spLocks noChangeArrowheads="1"/>
          </p:cNvSpPr>
          <p:nvPr/>
        </p:nvSpPr>
        <p:spPr bwMode="auto">
          <a:xfrm>
            <a:off x="7682014" y="5455554"/>
            <a:ext cx="220662" cy="220663"/>
          </a:xfrm>
          <a:prstGeom prst="ellipse">
            <a:avLst/>
          </a:prstGeom>
          <a:gradFill>
            <a:gsLst>
              <a:gs pos="49000">
                <a:srgbClr val="FB963A"/>
              </a:gs>
              <a:gs pos="0">
                <a:srgbClr val="F5613A"/>
              </a:gs>
              <a:gs pos="100000">
                <a:srgbClr val="FFF1BE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15" name="Oval 7"/>
          <p:cNvSpPr>
            <a:spLocks noChangeArrowheads="1"/>
          </p:cNvSpPr>
          <p:nvPr/>
        </p:nvSpPr>
        <p:spPr bwMode="auto">
          <a:xfrm>
            <a:off x="7902677" y="5057092"/>
            <a:ext cx="393700" cy="398463"/>
          </a:xfrm>
          <a:prstGeom prst="ellipse">
            <a:avLst/>
          </a:prstGeom>
          <a:gradFill>
            <a:gsLst>
              <a:gs pos="49000">
                <a:srgbClr val="FB963A"/>
              </a:gs>
              <a:gs pos="0">
                <a:srgbClr val="F5613A"/>
              </a:gs>
              <a:gs pos="100000">
                <a:srgbClr val="FFF1BE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16" name="Oval 8"/>
          <p:cNvSpPr>
            <a:spLocks noChangeArrowheads="1"/>
          </p:cNvSpPr>
          <p:nvPr/>
        </p:nvSpPr>
        <p:spPr bwMode="auto">
          <a:xfrm>
            <a:off x="8148739" y="4404629"/>
            <a:ext cx="563562" cy="563563"/>
          </a:xfrm>
          <a:prstGeom prst="ellipse">
            <a:avLst/>
          </a:prstGeom>
          <a:gradFill>
            <a:gsLst>
              <a:gs pos="49000">
                <a:srgbClr val="FB963A"/>
              </a:gs>
              <a:gs pos="0">
                <a:srgbClr val="F5613A"/>
              </a:gs>
              <a:gs pos="100000">
                <a:srgbClr val="FFF1BE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17" name="Oval 9"/>
          <p:cNvSpPr>
            <a:spLocks noChangeArrowheads="1"/>
          </p:cNvSpPr>
          <p:nvPr/>
        </p:nvSpPr>
        <p:spPr bwMode="auto">
          <a:xfrm>
            <a:off x="8097939" y="3458479"/>
            <a:ext cx="749300" cy="750888"/>
          </a:xfrm>
          <a:prstGeom prst="ellipse">
            <a:avLst/>
          </a:prstGeom>
          <a:gradFill>
            <a:gsLst>
              <a:gs pos="49000">
                <a:srgbClr val="FB963A"/>
              </a:gs>
              <a:gs pos="0">
                <a:srgbClr val="F5613A"/>
              </a:gs>
              <a:gs pos="100000">
                <a:srgbClr val="FFF1BE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18" name="Oval 10"/>
          <p:cNvSpPr>
            <a:spLocks noChangeArrowheads="1"/>
          </p:cNvSpPr>
          <p:nvPr/>
        </p:nvSpPr>
        <p:spPr bwMode="auto">
          <a:xfrm>
            <a:off x="7694714" y="2456767"/>
            <a:ext cx="911225" cy="915988"/>
          </a:xfrm>
          <a:prstGeom prst="ellipse">
            <a:avLst/>
          </a:prstGeom>
          <a:gradFill>
            <a:gsLst>
              <a:gs pos="49000">
                <a:srgbClr val="FB963A"/>
              </a:gs>
              <a:gs pos="0">
                <a:srgbClr val="F5613A"/>
              </a:gs>
              <a:gs pos="100000">
                <a:srgbClr val="FFF1BE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19" name="Oval 11"/>
          <p:cNvSpPr>
            <a:spLocks noChangeArrowheads="1"/>
          </p:cNvSpPr>
          <p:nvPr/>
        </p:nvSpPr>
        <p:spPr bwMode="auto">
          <a:xfrm>
            <a:off x="6567589" y="1650317"/>
            <a:ext cx="1139825" cy="1141413"/>
          </a:xfrm>
          <a:prstGeom prst="ellipse">
            <a:avLst/>
          </a:prstGeom>
          <a:gradFill>
            <a:gsLst>
              <a:gs pos="49000">
                <a:srgbClr val="FB963A"/>
              </a:gs>
              <a:gs pos="0">
                <a:srgbClr val="F5613A"/>
              </a:gs>
              <a:gs pos="100000">
                <a:srgbClr val="FFF1BE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20" name="Oval 12"/>
          <p:cNvSpPr>
            <a:spLocks noChangeArrowheads="1"/>
          </p:cNvSpPr>
          <p:nvPr/>
        </p:nvSpPr>
        <p:spPr bwMode="auto">
          <a:xfrm>
            <a:off x="4968977" y="1659842"/>
            <a:ext cx="1370012" cy="1370013"/>
          </a:xfrm>
          <a:prstGeom prst="ellipse">
            <a:avLst/>
          </a:prstGeom>
          <a:gradFill>
            <a:gsLst>
              <a:gs pos="49000">
                <a:srgbClr val="FB963A"/>
              </a:gs>
              <a:gs pos="0">
                <a:srgbClr val="F5613A"/>
              </a:gs>
              <a:gs pos="100000">
                <a:srgbClr val="FFF1BE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21" name="Oval 13"/>
          <p:cNvSpPr>
            <a:spLocks noChangeArrowheads="1"/>
          </p:cNvSpPr>
          <p:nvPr/>
        </p:nvSpPr>
        <p:spPr bwMode="auto">
          <a:xfrm>
            <a:off x="1089660" y="2423160"/>
            <a:ext cx="388620" cy="390525"/>
          </a:xfrm>
          <a:prstGeom prst="ellipse">
            <a:avLst/>
          </a:prstGeom>
          <a:gradFill>
            <a:gsLst>
              <a:gs pos="49000">
                <a:srgbClr val="FB963A"/>
              </a:gs>
              <a:gs pos="0">
                <a:srgbClr val="F5613A"/>
              </a:gs>
              <a:gs pos="100000">
                <a:srgbClr val="FFF1BE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22" name="Oval 14"/>
          <p:cNvSpPr>
            <a:spLocks noChangeArrowheads="1"/>
          </p:cNvSpPr>
          <p:nvPr/>
        </p:nvSpPr>
        <p:spPr bwMode="auto">
          <a:xfrm>
            <a:off x="1102360" y="3789680"/>
            <a:ext cx="388620" cy="390525"/>
          </a:xfrm>
          <a:prstGeom prst="ellipse">
            <a:avLst/>
          </a:prstGeom>
          <a:gradFill>
            <a:gsLst>
              <a:gs pos="49000">
                <a:srgbClr val="FB963A"/>
              </a:gs>
              <a:gs pos="0">
                <a:srgbClr val="F5613A"/>
              </a:gs>
              <a:gs pos="100000">
                <a:srgbClr val="FFF1BE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23" name="Oval 15"/>
          <p:cNvSpPr>
            <a:spLocks noChangeArrowheads="1"/>
          </p:cNvSpPr>
          <p:nvPr/>
        </p:nvSpPr>
        <p:spPr bwMode="auto">
          <a:xfrm>
            <a:off x="1092835" y="3148330"/>
            <a:ext cx="385445" cy="390525"/>
          </a:xfrm>
          <a:prstGeom prst="ellipse">
            <a:avLst/>
          </a:prstGeom>
          <a:gradFill>
            <a:gsLst>
              <a:gs pos="49000">
                <a:srgbClr val="FB963A"/>
              </a:gs>
              <a:gs pos="0">
                <a:srgbClr val="F5613A"/>
              </a:gs>
              <a:gs pos="100000">
                <a:srgbClr val="FFF1BE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24" name="Oval 16"/>
          <p:cNvSpPr>
            <a:spLocks noChangeArrowheads="1"/>
          </p:cNvSpPr>
          <p:nvPr/>
        </p:nvSpPr>
        <p:spPr bwMode="auto">
          <a:xfrm>
            <a:off x="1097280" y="4451985"/>
            <a:ext cx="385445" cy="390525"/>
          </a:xfrm>
          <a:prstGeom prst="ellipse">
            <a:avLst/>
          </a:prstGeom>
          <a:gradFill>
            <a:gsLst>
              <a:gs pos="49000">
                <a:srgbClr val="FB963A"/>
              </a:gs>
              <a:gs pos="0">
                <a:srgbClr val="F5613A"/>
              </a:gs>
              <a:gs pos="100000">
                <a:srgbClr val="FFF1BE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8340554" y="5195204"/>
            <a:ext cx="2622822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zh-CN" altLang="en-US" sz="1600" dirty="0">
                <a:solidFill>
                  <a:schemeClr val="bg2"/>
                </a:solidFill>
                <a:cs typeface="+mn-ea"/>
                <a:sym typeface="+mn-lt"/>
              </a:rPr>
              <a:t>Minimalist design, the ultimate minimalist trend.</a:t>
            </a:r>
          </a:p>
        </p:txBody>
      </p:sp>
      <p:sp>
        <p:nvSpPr>
          <p:cNvPr id="26" name="文本框 25"/>
          <p:cNvSpPr txBox="1"/>
          <p:nvPr/>
        </p:nvSpPr>
        <p:spPr>
          <a:xfrm>
            <a:off x="1510401" y="2368170"/>
            <a:ext cx="1415764" cy="461661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 defTabSz="457200"/>
            <a:r>
              <a:rPr kumimoji="1" lang="zh-CN" altLang="en-US" sz="2400" dirty="0">
                <a:solidFill>
                  <a:schemeClr val="bg2"/>
                </a:solidFill>
                <a:cs typeface="+mn-ea"/>
                <a:sym typeface="+mn-lt"/>
              </a:rPr>
              <a:t>Add a title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1510401" y="3087003"/>
            <a:ext cx="1415764" cy="461661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 defTabSz="457200"/>
            <a:r>
              <a:rPr kumimoji="1" lang="zh-CN" altLang="en-US" sz="2400" dirty="0">
                <a:solidFill>
                  <a:schemeClr val="bg2"/>
                </a:solidFill>
                <a:cs typeface="+mn-ea"/>
                <a:sym typeface="+mn-lt"/>
              </a:rPr>
              <a:t>Add a title</a:t>
            </a:r>
          </a:p>
        </p:txBody>
      </p:sp>
      <p:sp>
        <p:nvSpPr>
          <p:cNvPr id="28" name="文本框 27"/>
          <p:cNvSpPr txBox="1"/>
          <p:nvPr/>
        </p:nvSpPr>
        <p:spPr>
          <a:xfrm>
            <a:off x="1510401" y="3733116"/>
            <a:ext cx="1415764" cy="461661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 defTabSz="457200"/>
            <a:r>
              <a:rPr kumimoji="1" lang="zh-CN" altLang="en-US" sz="2400" dirty="0">
                <a:solidFill>
                  <a:schemeClr val="bg2"/>
                </a:solidFill>
                <a:cs typeface="+mn-ea"/>
                <a:sym typeface="+mn-lt"/>
              </a:rPr>
              <a:t>Add a title</a:t>
            </a:r>
          </a:p>
        </p:txBody>
      </p:sp>
      <p:sp>
        <p:nvSpPr>
          <p:cNvPr id="29" name="文本框 28"/>
          <p:cNvSpPr txBox="1"/>
          <p:nvPr/>
        </p:nvSpPr>
        <p:spPr>
          <a:xfrm>
            <a:off x="1510401" y="4404629"/>
            <a:ext cx="1415764" cy="461661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 defTabSz="457200"/>
            <a:r>
              <a:rPr kumimoji="1" lang="zh-CN" altLang="en-US" sz="2400" dirty="0">
                <a:solidFill>
                  <a:schemeClr val="bg2"/>
                </a:solidFill>
                <a:cs typeface="+mn-ea"/>
                <a:sym typeface="+mn-lt"/>
              </a:rPr>
              <a:t>Add a title</a:t>
            </a:r>
          </a:p>
        </p:txBody>
      </p:sp>
      <p:sp>
        <p:nvSpPr>
          <p:cNvPr id="30" name="文本框 29"/>
          <p:cNvSpPr txBox="1"/>
          <p:nvPr/>
        </p:nvSpPr>
        <p:spPr>
          <a:xfrm>
            <a:off x="8799688" y="4394022"/>
            <a:ext cx="2622822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zh-CN" altLang="en-US" sz="1600" dirty="0">
                <a:solidFill>
                  <a:schemeClr val="bg2"/>
                </a:solidFill>
                <a:cs typeface="+mn-ea"/>
                <a:sym typeface="+mn-lt"/>
              </a:rPr>
              <a:t>Minimalist design, the ultimate minimalist trend.</a:t>
            </a:r>
          </a:p>
        </p:txBody>
      </p:sp>
      <p:sp>
        <p:nvSpPr>
          <p:cNvPr id="31" name="文本框 30"/>
          <p:cNvSpPr txBox="1"/>
          <p:nvPr/>
        </p:nvSpPr>
        <p:spPr>
          <a:xfrm>
            <a:off x="8890101" y="3525457"/>
            <a:ext cx="2622822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zh-CN" altLang="en-US" sz="1600" dirty="0">
                <a:solidFill>
                  <a:schemeClr val="bg2"/>
                </a:solidFill>
                <a:cs typeface="+mn-ea"/>
                <a:sym typeface="+mn-lt"/>
              </a:rPr>
              <a:t>Minimalist design, the ultimate minimalist trend.</a:t>
            </a:r>
          </a:p>
        </p:txBody>
      </p:sp>
      <p:sp>
        <p:nvSpPr>
          <p:cNvPr id="32" name="文本框 31"/>
          <p:cNvSpPr txBox="1"/>
          <p:nvPr/>
        </p:nvSpPr>
        <p:spPr>
          <a:xfrm>
            <a:off x="8664677" y="2590994"/>
            <a:ext cx="2622822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zh-CN" altLang="en-US" sz="1600" dirty="0">
                <a:solidFill>
                  <a:schemeClr val="bg2"/>
                </a:solidFill>
                <a:cs typeface="+mn-ea"/>
                <a:sym typeface="+mn-lt"/>
              </a:rPr>
              <a:t>Minimalist design, the ultimate minimalist trend.</a:t>
            </a:r>
          </a:p>
        </p:txBody>
      </p:sp>
      <p:sp>
        <p:nvSpPr>
          <p:cNvPr id="33" name="文本框 32"/>
          <p:cNvSpPr txBox="1"/>
          <p:nvPr/>
        </p:nvSpPr>
        <p:spPr>
          <a:xfrm>
            <a:off x="7759875" y="1691016"/>
            <a:ext cx="2622822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zh-CN" altLang="en-US" sz="1600" dirty="0">
                <a:solidFill>
                  <a:schemeClr val="bg2"/>
                </a:solidFill>
                <a:cs typeface="+mn-ea"/>
                <a:sym typeface="+mn-lt"/>
              </a:rPr>
              <a:t>Minimalist design, the ultimate minimalist trend.</a:t>
            </a:r>
          </a:p>
        </p:txBody>
      </p:sp>
      <p:sp>
        <p:nvSpPr>
          <p:cNvPr id="34" name="文本框 33"/>
          <p:cNvSpPr txBox="1"/>
          <p:nvPr/>
        </p:nvSpPr>
        <p:spPr>
          <a:xfrm>
            <a:off x="5436716" y="2021684"/>
            <a:ext cx="455566" cy="646327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 defTabSz="457200"/>
            <a:r>
              <a:rPr kumimoji="1" lang="en-US" altLang="zh-CN" sz="3600" dirty="0">
                <a:solidFill>
                  <a:schemeClr val="bg2"/>
                </a:solidFill>
                <a:cs typeface="+mn-ea"/>
                <a:sym typeface="+mn-lt"/>
              </a:rPr>
              <a:t>1</a:t>
            </a:r>
          </a:p>
        </p:txBody>
      </p:sp>
      <p:sp>
        <p:nvSpPr>
          <p:cNvPr id="35" name="文本框 34"/>
          <p:cNvSpPr txBox="1"/>
          <p:nvPr/>
        </p:nvSpPr>
        <p:spPr>
          <a:xfrm>
            <a:off x="6909718" y="1892303"/>
            <a:ext cx="455566" cy="646327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 defTabSz="457200"/>
            <a:r>
              <a:rPr kumimoji="1" lang="en-US" altLang="zh-CN" sz="3600" dirty="0">
                <a:solidFill>
                  <a:schemeClr val="bg2"/>
                </a:solidFill>
                <a:cs typeface="+mn-ea"/>
                <a:sym typeface="+mn-lt"/>
              </a:rPr>
              <a:t>2</a:t>
            </a:r>
          </a:p>
        </p:txBody>
      </p:sp>
      <p:sp>
        <p:nvSpPr>
          <p:cNvPr id="36" name="文本框 35"/>
          <p:cNvSpPr txBox="1"/>
          <p:nvPr/>
        </p:nvSpPr>
        <p:spPr>
          <a:xfrm>
            <a:off x="7979830" y="2668011"/>
            <a:ext cx="394652" cy="523216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 defTabSz="457200"/>
            <a:r>
              <a:rPr kumimoji="1" lang="en-US" altLang="zh-CN" sz="2800" dirty="0">
                <a:solidFill>
                  <a:schemeClr val="bg2"/>
                </a:solidFill>
                <a:cs typeface="+mn-ea"/>
                <a:sym typeface="+mn-lt"/>
              </a:rPr>
              <a:t>3</a:t>
            </a:r>
          </a:p>
        </p:txBody>
      </p:sp>
      <p:sp>
        <p:nvSpPr>
          <p:cNvPr id="37" name="文本框 36"/>
          <p:cNvSpPr txBox="1"/>
          <p:nvPr/>
        </p:nvSpPr>
        <p:spPr>
          <a:xfrm>
            <a:off x="8304919" y="3662484"/>
            <a:ext cx="335340" cy="400105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 defTabSz="457200"/>
            <a:r>
              <a:rPr kumimoji="1" lang="en-US" altLang="zh-CN" sz="2000" dirty="0">
                <a:solidFill>
                  <a:schemeClr val="bg2"/>
                </a:solidFill>
                <a:cs typeface="+mn-ea"/>
                <a:sym typeface="+mn-lt"/>
              </a:rPr>
              <a:t>4</a:t>
            </a:r>
          </a:p>
        </p:txBody>
      </p:sp>
      <p:sp>
        <p:nvSpPr>
          <p:cNvPr id="38" name="文本框 37"/>
          <p:cNvSpPr txBox="1"/>
          <p:nvPr/>
        </p:nvSpPr>
        <p:spPr>
          <a:xfrm>
            <a:off x="8290558" y="4527875"/>
            <a:ext cx="304884" cy="338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gradFill>
                  <a:gsLst>
                    <a:gs pos="49000">
                      <a:srgbClr val="FB963A"/>
                    </a:gs>
                    <a:gs pos="0">
                      <a:srgbClr val="F5613A"/>
                    </a:gs>
                    <a:gs pos="100000">
                      <a:srgbClr val="FFF1BE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14:hiddenFill>
            </a:ext>
          </a:extLst>
        </p:spPr>
        <p:txBody>
          <a:bodyPr wrap="none" lIns="91436" tIns="45718" rIns="91436" bIns="45718" rtlCol="0">
            <a:spAutoFit/>
          </a:bodyPr>
          <a:lstStyle/>
          <a:p>
            <a:pPr defTabSz="457200"/>
            <a:r>
              <a:rPr kumimoji="1" lang="en-US" altLang="zh-CN" sz="1600" dirty="0">
                <a:solidFill>
                  <a:schemeClr val="bg2"/>
                </a:solidFill>
                <a:cs typeface="+mn-ea"/>
                <a:sym typeface="+mn-lt"/>
              </a:rPr>
              <a:t>5</a:t>
            </a:r>
          </a:p>
        </p:txBody>
      </p:sp>
      <p:sp>
        <p:nvSpPr>
          <p:cNvPr id="39" name="文本框 38"/>
          <p:cNvSpPr txBox="1"/>
          <p:nvPr/>
        </p:nvSpPr>
        <p:spPr>
          <a:xfrm>
            <a:off x="7967408" y="5123498"/>
            <a:ext cx="274426" cy="276995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 defTabSz="457200"/>
            <a:r>
              <a:rPr kumimoji="1" lang="en-US" altLang="zh-CN" sz="1200" dirty="0">
                <a:solidFill>
                  <a:schemeClr val="bg2"/>
                </a:solidFill>
                <a:cs typeface="+mn-ea"/>
                <a:sym typeface="+mn-lt"/>
              </a:rPr>
              <a:t>6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Tm="5000">
        <p:random/>
      </p:transition>
    </mc:Choice>
    <mc:Fallback xmlns:a14="http://schemas.microsoft.com/office/drawing/2010/main" xmlns="">
      <p:transition advTm="5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" presetClass="entr" presetSubtype="2" decel="4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4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3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8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3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8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5" grpId="0" bldLvl="0" animBg="1"/>
      <p:bldP spid="7" grpId="0" bldLvl="0" animBg="1"/>
      <p:bldP spid="8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 bldLvl="0" animBg="1"/>
      <p:bldP spid="3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63958" y="122885"/>
            <a:ext cx="572921" cy="572921"/>
          </a:xfrm>
          <a:prstGeom prst="rect">
            <a:avLst/>
          </a:prstGeom>
          <a:solidFill>
            <a:srgbClr val="F67F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>
                <a:solidFill>
                  <a:schemeClr val="bg2"/>
                </a:solidFill>
                <a:cs typeface="+mn-ea"/>
                <a:sym typeface="+mn-lt"/>
              </a:rPr>
              <a:t>2</a:t>
            </a:r>
          </a:p>
        </p:txBody>
      </p:sp>
      <p:sp>
        <p:nvSpPr>
          <p:cNvPr id="5" name="MH_Entry_1"/>
          <p:cNvSpPr/>
          <p:nvPr>
            <p:custDataLst>
              <p:tags r:id="rId1"/>
            </p:custDataLst>
          </p:nvPr>
        </p:nvSpPr>
        <p:spPr>
          <a:xfrm>
            <a:off x="664285" y="99219"/>
            <a:ext cx="2735204" cy="4986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fontScale="92500"/>
          </a:bodyPr>
          <a:lstStyle/>
          <a:p>
            <a:pPr algn="ctr">
              <a:lnSpc>
                <a:spcPct val="110000"/>
              </a:lnSpc>
            </a:pPr>
            <a:r>
              <a:rPr lang="zh-CN" altLang="en-US" sz="2400" spc="200" dirty="0">
                <a:solidFill>
                  <a:schemeClr val="bg2"/>
                </a:solidFill>
                <a:cs typeface="+mn-ea"/>
                <a:sym typeface="+mn-lt"/>
              </a:rPr>
              <a:t>Enter your title</a:t>
            </a:r>
          </a:p>
        </p:txBody>
      </p:sp>
      <p:cxnSp>
        <p:nvCxnSpPr>
          <p:cNvPr id="6" name="直接连接符 5"/>
          <p:cNvCxnSpPr/>
          <p:nvPr/>
        </p:nvCxnSpPr>
        <p:spPr>
          <a:xfrm flipH="1">
            <a:off x="664285" y="686281"/>
            <a:ext cx="3858477" cy="0"/>
          </a:xfrm>
          <a:prstGeom prst="line">
            <a:avLst/>
          </a:prstGeom>
          <a:ln>
            <a:solidFill>
              <a:srgbClr val="FFC7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矩形 6"/>
          <p:cNvSpPr/>
          <p:nvPr/>
        </p:nvSpPr>
        <p:spPr>
          <a:xfrm>
            <a:off x="4278925" y="650282"/>
            <a:ext cx="252000" cy="36000"/>
          </a:xfrm>
          <a:prstGeom prst="rect">
            <a:avLst/>
          </a:prstGeom>
          <a:solidFill>
            <a:srgbClr val="FFC7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726810" y="474429"/>
            <a:ext cx="4115167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900" dirty="0">
                <a:solidFill>
                  <a:schemeClr val="bg2"/>
                </a:solidFill>
                <a:cs typeface="+mn-ea"/>
                <a:sym typeface="+mn-lt"/>
              </a:rPr>
              <a:t>LOREM IPSUM DOLOR SIT AMET CONSECTETUER</a:t>
            </a:r>
          </a:p>
        </p:txBody>
      </p:sp>
      <p:sp>
        <p:nvSpPr>
          <p:cNvPr id="9" name="L 形 8"/>
          <p:cNvSpPr/>
          <p:nvPr/>
        </p:nvSpPr>
        <p:spPr>
          <a:xfrm flipH="1">
            <a:off x="9317621" y="5280755"/>
            <a:ext cx="2803312" cy="1526810"/>
          </a:xfrm>
          <a:prstGeom prst="corner">
            <a:avLst>
              <a:gd name="adj1" fmla="val 1956"/>
              <a:gd name="adj2" fmla="val 1885"/>
            </a:avLst>
          </a:prstGeom>
          <a:gradFill>
            <a:gsLst>
              <a:gs pos="0">
                <a:srgbClr val="FE6770"/>
              </a:gs>
              <a:gs pos="100000">
                <a:srgbClr val="FB9C49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cxnSp>
        <p:nvCxnSpPr>
          <p:cNvPr id="10" name="直接连接符 9"/>
          <p:cNvCxnSpPr/>
          <p:nvPr/>
        </p:nvCxnSpPr>
        <p:spPr>
          <a:xfrm flipH="1">
            <a:off x="140518" y="6793506"/>
            <a:ext cx="756822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L 形 10"/>
          <p:cNvSpPr/>
          <p:nvPr/>
        </p:nvSpPr>
        <p:spPr>
          <a:xfrm rot="10800000" flipH="1">
            <a:off x="42696" y="34725"/>
            <a:ext cx="1435720" cy="781958"/>
          </a:xfrm>
          <a:prstGeom prst="corner">
            <a:avLst>
              <a:gd name="adj1" fmla="val 1956"/>
              <a:gd name="adj2" fmla="val 1885"/>
            </a:avLst>
          </a:prstGeom>
          <a:gradFill>
            <a:gsLst>
              <a:gs pos="0">
                <a:srgbClr val="FE6770"/>
              </a:gs>
              <a:gs pos="100000">
                <a:srgbClr val="FB9C49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13" name="Freeform 5"/>
          <p:cNvSpPr/>
          <p:nvPr/>
        </p:nvSpPr>
        <p:spPr bwMode="auto">
          <a:xfrm>
            <a:off x="813118" y="1844824"/>
            <a:ext cx="2513013" cy="1274762"/>
          </a:xfrm>
          <a:custGeom>
            <a:avLst/>
            <a:gdLst>
              <a:gd name="T0" fmla="*/ 687 w 687"/>
              <a:gd name="T1" fmla="*/ 173 h 347"/>
              <a:gd name="T2" fmla="*/ 501 w 687"/>
              <a:gd name="T3" fmla="*/ 0 h 347"/>
              <a:gd name="T4" fmla="*/ 501 w 687"/>
              <a:gd name="T5" fmla="*/ 79 h 347"/>
              <a:gd name="T6" fmla="*/ 104 w 687"/>
              <a:gd name="T7" fmla="*/ 79 h 347"/>
              <a:gd name="T8" fmla="*/ 63 w 687"/>
              <a:gd name="T9" fmla="*/ 79 h 347"/>
              <a:gd name="T10" fmla="*/ 0 w 687"/>
              <a:gd name="T11" fmla="*/ 142 h 347"/>
              <a:gd name="T12" fmla="*/ 0 w 687"/>
              <a:gd name="T13" fmla="*/ 205 h 347"/>
              <a:gd name="T14" fmla="*/ 63 w 687"/>
              <a:gd name="T15" fmla="*/ 268 h 347"/>
              <a:gd name="T16" fmla="*/ 104 w 687"/>
              <a:gd name="T17" fmla="*/ 268 h 347"/>
              <a:gd name="T18" fmla="*/ 501 w 687"/>
              <a:gd name="T19" fmla="*/ 268 h 347"/>
              <a:gd name="T20" fmla="*/ 501 w 687"/>
              <a:gd name="T21" fmla="*/ 347 h 347"/>
              <a:gd name="T22" fmla="*/ 687 w 687"/>
              <a:gd name="T23" fmla="*/ 173 h 3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687" h="347">
                <a:moveTo>
                  <a:pt x="687" y="173"/>
                </a:moveTo>
                <a:cubicBezTo>
                  <a:pt x="501" y="0"/>
                  <a:pt x="501" y="0"/>
                  <a:pt x="501" y="0"/>
                </a:cubicBezTo>
                <a:cubicBezTo>
                  <a:pt x="501" y="79"/>
                  <a:pt x="501" y="79"/>
                  <a:pt x="501" y="79"/>
                </a:cubicBezTo>
                <a:cubicBezTo>
                  <a:pt x="104" y="79"/>
                  <a:pt x="104" y="79"/>
                  <a:pt x="104" y="79"/>
                </a:cubicBezTo>
                <a:cubicBezTo>
                  <a:pt x="63" y="79"/>
                  <a:pt x="63" y="79"/>
                  <a:pt x="63" y="79"/>
                </a:cubicBezTo>
                <a:cubicBezTo>
                  <a:pt x="28" y="79"/>
                  <a:pt x="0" y="107"/>
                  <a:pt x="0" y="142"/>
                </a:cubicBezTo>
                <a:cubicBezTo>
                  <a:pt x="0" y="205"/>
                  <a:pt x="0" y="205"/>
                  <a:pt x="0" y="205"/>
                </a:cubicBezTo>
                <a:cubicBezTo>
                  <a:pt x="0" y="240"/>
                  <a:pt x="28" y="268"/>
                  <a:pt x="63" y="268"/>
                </a:cubicBezTo>
                <a:cubicBezTo>
                  <a:pt x="104" y="268"/>
                  <a:pt x="104" y="268"/>
                  <a:pt x="104" y="268"/>
                </a:cubicBezTo>
                <a:cubicBezTo>
                  <a:pt x="501" y="268"/>
                  <a:pt x="501" y="268"/>
                  <a:pt x="501" y="268"/>
                </a:cubicBezTo>
                <a:cubicBezTo>
                  <a:pt x="501" y="347"/>
                  <a:pt x="501" y="347"/>
                  <a:pt x="501" y="347"/>
                </a:cubicBezTo>
                <a:lnTo>
                  <a:pt x="687" y="173"/>
                </a:lnTo>
                <a:close/>
              </a:path>
            </a:pathLst>
          </a:custGeom>
          <a:gradFill>
            <a:gsLst>
              <a:gs pos="49000">
                <a:srgbClr val="FB963A"/>
              </a:gs>
              <a:gs pos="0">
                <a:srgbClr val="F5613A"/>
              </a:gs>
              <a:gs pos="100000">
                <a:srgbClr val="FFF1BE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14" name="Freeform 6"/>
          <p:cNvSpPr/>
          <p:nvPr/>
        </p:nvSpPr>
        <p:spPr bwMode="auto">
          <a:xfrm>
            <a:off x="3499168" y="1844824"/>
            <a:ext cx="2508250" cy="1274762"/>
          </a:xfrm>
          <a:custGeom>
            <a:avLst/>
            <a:gdLst>
              <a:gd name="T0" fmla="*/ 686 w 686"/>
              <a:gd name="T1" fmla="*/ 173 h 347"/>
              <a:gd name="T2" fmla="*/ 500 w 686"/>
              <a:gd name="T3" fmla="*/ 0 h 347"/>
              <a:gd name="T4" fmla="*/ 500 w 686"/>
              <a:gd name="T5" fmla="*/ 79 h 347"/>
              <a:gd name="T6" fmla="*/ 104 w 686"/>
              <a:gd name="T7" fmla="*/ 79 h 347"/>
              <a:gd name="T8" fmla="*/ 63 w 686"/>
              <a:gd name="T9" fmla="*/ 79 h 347"/>
              <a:gd name="T10" fmla="*/ 0 w 686"/>
              <a:gd name="T11" fmla="*/ 142 h 347"/>
              <a:gd name="T12" fmla="*/ 0 w 686"/>
              <a:gd name="T13" fmla="*/ 205 h 347"/>
              <a:gd name="T14" fmla="*/ 63 w 686"/>
              <a:gd name="T15" fmla="*/ 268 h 347"/>
              <a:gd name="T16" fmla="*/ 104 w 686"/>
              <a:gd name="T17" fmla="*/ 268 h 347"/>
              <a:gd name="T18" fmla="*/ 500 w 686"/>
              <a:gd name="T19" fmla="*/ 268 h 347"/>
              <a:gd name="T20" fmla="*/ 500 w 686"/>
              <a:gd name="T21" fmla="*/ 347 h 347"/>
              <a:gd name="T22" fmla="*/ 686 w 686"/>
              <a:gd name="T23" fmla="*/ 173 h 3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686" h="347">
                <a:moveTo>
                  <a:pt x="686" y="173"/>
                </a:moveTo>
                <a:cubicBezTo>
                  <a:pt x="500" y="0"/>
                  <a:pt x="500" y="0"/>
                  <a:pt x="500" y="0"/>
                </a:cubicBezTo>
                <a:cubicBezTo>
                  <a:pt x="500" y="79"/>
                  <a:pt x="500" y="79"/>
                  <a:pt x="500" y="79"/>
                </a:cubicBezTo>
                <a:cubicBezTo>
                  <a:pt x="104" y="79"/>
                  <a:pt x="104" y="79"/>
                  <a:pt x="104" y="79"/>
                </a:cubicBezTo>
                <a:cubicBezTo>
                  <a:pt x="63" y="79"/>
                  <a:pt x="63" y="79"/>
                  <a:pt x="63" y="79"/>
                </a:cubicBezTo>
                <a:cubicBezTo>
                  <a:pt x="28" y="79"/>
                  <a:pt x="0" y="107"/>
                  <a:pt x="0" y="142"/>
                </a:cubicBezTo>
                <a:cubicBezTo>
                  <a:pt x="0" y="205"/>
                  <a:pt x="0" y="205"/>
                  <a:pt x="0" y="205"/>
                </a:cubicBezTo>
                <a:cubicBezTo>
                  <a:pt x="0" y="240"/>
                  <a:pt x="28" y="268"/>
                  <a:pt x="63" y="268"/>
                </a:cubicBezTo>
                <a:cubicBezTo>
                  <a:pt x="104" y="268"/>
                  <a:pt x="104" y="268"/>
                  <a:pt x="104" y="268"/>
                </a:cubicBezTo>
                <a:cubicBezTo>
                  <a:pt x="500" y="268"/>
                  <a:pt x="500" y="268"/>
                  <a:pt x="500" y="268"/>
                </a:cubicBezTo>
                <a:cubicBezTo>
                  <a:pt x="500" y="347"/>
                  <a:pt x="500" y="347"/>
                  <a:pt x="500" y="347"/>
                </a:cubicBezTo>
                <a:lnTo>
                  <a:pt x="686" y="173"/>
                </a:lnTo>
                <a:close/>
              </a:path>
            </a:pathLst>
          </a:custGeom>
          <a:gradFill>
            <a:gsLst>
              <a:gs pos="49000">
                <a:srgbClr val="FB963A"/>
              </a:gs>
              <a:gs pos="0">
                <a:srgbClr val="F5613A"/>
              </a:gs>
              <a:gs pos="100000">
                <a:srgbClr val="FFF1BE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15" name="Freeform 7"/>
          <p:cNvSpPr/>
          <p:nvPr/>
        </p:nvSpPr>
        <p:spPr bwMode="auto">
          <a:xfrm>
            <a:off x="6205856" y="1844824"/>
            <a:ext cx="2511425" cy="1274762"/>
          </a:xfrm>
          <a:custGeom>
            <a:avLst/>
            <a:gdLst>
              <a:gd name="T0" fmla="*/ 687 w 687"/>
              <a:gd name="T1" fmla="*/ 173 h 347"/>
              <a:gd name="T2" fmla="*/ 501 w 687"/>
              <a:gd name="T3" fmla="*/ 0 h 347"/>
              <a:gd name="T4" fmla="*/ 501 w 687"/>
              <a:gd name="T5" fmla="*/ 79 h 347"/>
              <a:gd name="T6" fmla="*/ 105 w 687"/>
              <a:gd name="T7" fmla="*/ 79 h 347"/>
              <a:gd name="T8" fmla="*/ 64 w 687"/>
              <a:gd name="T9" fmla="*/ 79 h 347"/>
              <a:gd name="T10" fmla="*/ 0 w 687"/>
              <a:gd name="T11" fmla="*/ 142 h 347"/>
              <a:gd name="T12" fmla="*/ 0 w 687"/>
              <a:gd name="T13" fmla="*/ 205 h 347"/>
              <a:gd name="T14" fmla="*/ 64 w 687"/>
              <a:gd name="T15" fmla="*/ 268 h 347"/>
              <a:gd name="T16" fmla="*/ 105 w 687"/>
              <a:gd name="T17" fmla="*/ 268 h 347"/>
              <a:gd name="T18" fmla="*/ 501 w 687"/>
              <a:gd name="T19" fmla="*/ 268 h 347"/>
              <a:gd name="T20" fmla="*/ 501 w 687"/>
              <a:gd name="T21" fmla="*/ 347 h 347"/>
              <a:gd name="T22" fmla="*/ 687 w 687"/>
              <a:gd name="T23" fmla="*/ 173 h 3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687" h="347">
                <a:moveTo>
                  <a:pt x="687" y="173"/>
                </a:moveTo>
                <a:cubicBezTo>
                  <a:pt x="501" y="0"/>
                  <a:pt x="501" y="0"/>
                  <a:pt x="501" y="0"/>
                </a:cubicBezTo>
                <a:cubicBezTo>
                  <a:pt x="501" y="79"/>
                  <a:pt x="501" y="79"/>
                  <a:pt x="501" y="79"/>
                </a:cubicBezTo>
                <a:cubicBezTo>
                  <a:pt x="105" y="79"/>
                  <a:pt x="105" y="79"/>
                  <a:pt x="105" y="79"/>
                </a:cubicBezTo>
                <a:cubicBezTo>
                  <a:pt x="64" y="79"/>
                  <a:pt x="64" y="79"/>
                  <a:pt x="64" y="79"/>
                </a:cubicBezTo>
                <a:cubicBezTo>
                  <a:pt x="29" y="79"/>
                  <a:pt x="0" y="107"/>
                  <a:pt x="0" y="142"/>
                </a:cubicBezTo>
                <a:cubicBezTo>
                  <a:pt x="0" y="205"/>
                  <a:pt x="0" y="205"/>
                  <a:pt x="0" y="205"/>
                </a:cubicBezTo>
                <a:cubicBezTo>
                  <a:pt x="0" y="240"/>
                  <a:pt x="29" y="268"/>
                  <a:pt x="64" y="268"/>
                </a:cubicBezTo>
                <a:cubicBezTo>
                  <a:pt x="105" y="268"/>
                  <a:pt x="105" y="268"/>
                  <a:pt x="105" y="268"/>
                </a:cubicBezTo>
                <a:cubicBezTo>
                  <a:pt x="501" y="268"/>
                  <a:pt x="501" y="268"/>
                  <a:pt x="501" y="268"/>
                </a:cubicBezTo>
                <a:cubicBezTo>
                  <a:pt x="501" y="347"/>
                  <a:pt x="501" y="347"/>
                  <a:pt x="501" y="347"/>
                </a:cubicBezTo>
                <a:lnTo>
                  <a:pt x="687" y="173"/>
                </a:lnTo>
                <a:close/>
              </a:path>
            </a:pathLst>
          </a:custGeom>
          <a:gradFill>
            <a:gsLst>
              <a:gs pos="49000">
                <a:srgbClr val="FB963A"/>
              </a:gs>
              <a:gs pos="0">
                <a:srgbClr val="F5613A"/>
              </a:gs>
              <a:gs pos="100000">
                <a:srgbClr val="FFF1BE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16" name="Freeform 8"/>
          <p:cNvSpPr/>
          <p:nvPr/>
        </p:nvSpPr>
        <p:spPr bwMode="auto">
          <a:xfrm>
            <a:off x="8937943" y="1844824"/>
            <a:ext cx="2508250" cy="1274762"/>
          </a:xfrm>
          <a:custGeom>
            <a:avLst/>
            <a:gdLst>
              <a:gd name="T0" fmla="*/ 686 w 686"/>
              <a:gd name="T1" fmla="*/ 173 h 347"/>
              <a:gd name="T2" fmla="*/ 500 w 686"/>
              <a:gd name="T3" fmla="*/ 0 h 347"/>
              <a:gd name="T4" fmla="*/ 500 w 686"/>
              <a:gd name="T5" fmla="*/ 79 h 347"/>
              <a:gd name="T6" fmla="*/ 104 w 686"/>
              <a:gd name="T7" fmla="*/ 79 h 347"/>
              <a:gd name="T8" fmla="*/ 63 w 686"/>
              <a:gd name="T9" fmla="*/ 79 h 347"/>
              <a:gd name="T10" fmla="*/ 0 w 686"/>
              <a:gd name="T11" fmla="*/ 142 h 347"/>
              <a:gd name="T12" fmla="*/ 0 w 686"/>
              <a:gd name="T13" fmla="*/ 205 h 347"/>
              <a:gd name="T14" fmla="*/ 63 w 686"/>
              <a:gd name="T15" fmla="*/ 268 h 347"/>
              <a:gd name="T16" fmla="*/ 104 w 686"/>
              <a:gd name="T17" fmla="*/ 268 h 347"/>
              <a:gd name="T18" fmla="*/ 500 w 686"/>
              <a:gd name="T19" fmla="*/ 268 h 347"/>
              <a:gd name="T20" fmla="*/ 500 w 686"/>
              <a:gd name="T21" fmla="*/ 347 h 347"/>
              <a:gd name="T22" fmla="*/ 686 w 686"/>
              <a:gd name="T23" fmla="*/ 173 h 3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686" h="347">
                <a:moveTo>
                  <a:pt x="686" y="173"/>
                </a:moveTo>
                <a:cubicBezTo>
                  <a:pt x="500" y="0"/>
                  <a:pt x="500" y="0"/>
                  <a:pt x="500" y="0"/>
                </a:cubicBezTo>
                <a:cubicBezTo>
                  <a:pt x="500" y="79"/>
                  <a:pt x="500" y="79"/>
                  <a:pt x="500" y="79"/>
                </a:cubicBezTo>
                <a:cubicBezTo>
                  <a:pt x="104" y="79"/>
                  <a:pt x="104" y="79"/>
                  <a:pt x="104" y="79"/>
                </a:cubicBezTo>
                <a:cubicBezTo>
                  <a:pt x="63" y="79"/>
                  <a:pt x="63" y="79"/>
                  <a:pt x="63" y="79"/>
                </a:cubicBezTo>
                <a:cubicBezTo>
                  <a:pt x="28" y="79"/>
                  <a:pt x="0" y="107"/>
                  <a:pt x="0" y="142"/>
                </a:cubicBezTo>
                <a:cubicBezTo>
                  <a:pt x="0" y="205"/>
                  <a:pt x="0" y="205"/>
                  <a:pt x="0" y="205"/>
                </a:cubicBezTo>
                <a:cubicBezTo>
                  <a:pt x="0" y="240"/>
                  <a:pt x="28" y="268"/>
                  <a:pt x="63" y="268"/>
                </a:cubicBezTo>
                <a:cubicBezTo>
                  <a:pt x="104" y="268"/>
                  <a:pt x="104" y="268"/>
                  <a:pt x="104" y="268"/>
                </a:cubicBezTo>
                <a:cubicBezTo>
                  <a:pt x="500" y="268"/>
                  <a:pt x="500" y="268"/>
                  <a:pt x="500" y="268"/>
                </a:cubicBezTo>
                <a:cubicBezTo>
                  <a:pt x="500" y="347"/>
                  <a:pt x="500" y="347"/>
                  <a:pt x="500" y="347"/>
                </a:cubicBezTo>
                <a:lnTo>
                  <a:pt x="686" y="173"/>
                </a:lnTo>
                <a:close/>
              </a:path>
            </a:pathLst>
          </a:custGeom>
          <a:gradFill>
            <a:gsLst>
              <a:gs pos="49000">
                <a:srgbClr val="FB963A"/>
              </a:gs>
              <a:gs pos="0">
                <a:srgbClr val="F5613A"/>
              </a:gs>
              <a:gs pos="100000">
                <a:srgbClr val="FFF1BE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17" name="Freeform 9"/>
          <p:cNvSpPr>
            <a:spLocks noEditPoints="1"/>
          </p:cNvSpPr>
          <p:nvPr/>
        </p:nvSpPr>
        <p:spPr bwMode="auto">
          <a:xfrm>
            <a:off x="1044893" y="2267099"/>
            <a:ext cx="288925" cy="441325"/>
          </a:xfrm>
          <a:custGeom>
            <a:avLst/>
            <a:gdLst>
              <a:gd name="T0" fmla="*/ 0 w 79"/>
              <a:gd name="T1" fmla="*/ 54 h 120"/>
              <a:gd name="T2" fmla="*/ 79 w 79"/>
              <a:gd name="T3" fmla="*/ 54 h 120"/>
              <a:gd name="T4" fmla="*/ 79 w 79"/>
              <a:gd name="T5" fmla="*/ 67 h 120"/>
              <a:gd name="T6" fmla="*/ 0 w 79"/>
              <a:gd name="T7" fmla="*/ 67 h 120"/>
              <a:gd name="T8" fmla="*/ 0 w 79"/>
              <a:gd name="T9" fmla="*/ 54 h 120"/>
              <a:gd name="T10" fmla="*/ 17 w 79"/>
              <a:gd name="T11" fmla="*/ 67 h 120"/>
              <a:gd name="T12" fmla="*/ 62 w 79"/>
              <a:gd name="T13" fmla="*/ 67 h 120"/>
              <a:gd name="T14" fmla="*/ 62 w 79"/>
              <a:gd name="T15" fmla="*/ 54 h 120"/>
              <a:gd name="T16" fmla="*/ 17 w 79"/>
              <a:gd name="T17" fmla="*/ 54 h 120"/>
              <a:gd name="T18" fmla="*/ 17 w 79"/>
              <a:gd name="T19" fmla="*/ 67 h 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79" h="120">
                <a:moveTo>
                  <a:pt x="0" y="54"/>
                </a:moveTo>
                <a:cubicBezTo>
                  <a:pt x="0" y="0"/>
                  <a:pt x="79" y="0"/>
                  <a:pt x="79" y="54"/>
                </a:cubicBezTo>
                <a:cubicBezTo>
                  <a:pt x="79" y="67"/>
                  <a:pt x="79" y="67"/>
                  <a:pt x="79" y="67"/>
                </a:cubicBezTo>
                <a:cubicBezTo>
                  <a:pt x="79" y="120"/>
                  <a:pt x="0" y="120"/>
                  <a:pt x="0" y="67"/>
                </a:cubicBezTo>
                <a:lnTo>
                  <a:pt x="0" y="54"/>
                </a:lnTo>
                <a:close/>
                <a:moveTo>
                  <a:pt x="17" y="67"/>
                </a:moveTo>
                <a:cubicBezTo>
                  <a:pt x="17" y="99"/>
                  <a:pt x="62" y="99"/>
                  <a:pt x="62" y="67"/>
                </a:cubicBezTo>
                <a:cubicBezTo>
                  <a:pt x="62" y="54"/>
                  <a:pt x="62" y="54"/>
                  <a:pt x="62" y="54"/>
                </a:cubicBezTo>
                <a:cubicBezTo>
                  <a:pt x="62" y="22"/>
                  <a:pt x="17" y="21"/>
                  <a:pt x="17" y="54"/>
                </a:cubicBezTo>
                <a:lnTo>
                  <a:pt x="17" y="6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18" name="Freeform 10"/>
          <p:cNvSpPr/>
          <p:nvPr/>
        </p:nvSpPr>
        <p:spPr bwMode="auto">
          <a:xfrm>
            <a:off x="1395731" y="2322661"/>
            <a:ext cx="157163" cy="330200"/>
          </a:xfrm>
          <a:custGeom>
            <a:avLst/>
            <a:gdLst>
              <a:gd name="T0" fmla="*/ 0 w 99"/>
              <a:gd name="T1" fmla="*/ 176 h 208"/>
              <a:gd name="T2" fmla="*/ 32 w 99"/>
              <a:gd name="T3" fmla="*/ 176 h 208"/>
              <a:gd name="T4" fmla="*/ 32 w 99"/>
              <a:gd name="T5" fmla="*/ 37 h 208"/>
              <a:gd name="T6" fmla="*/ 0 w 99"/>
              <a:gd name="T7" fmla="*/ 37 h 208"/>
              <a:gd name="T8" fmla="*/ 0 w 99"/>
              <a:gd name="T9" fmla="*/ 0 h 208"/>
              <a:gd name="T10" fmla="*/ 71 w 99"/>
              <a:gd name="T11" fmla="*/ 0 h 208"/>
              <a:gd name="T12" fmla="*/ 71 w 99"/>
              <a:gd name="T13" fmla="*/ 176 h 208"/>
              <a:gd name="T14" fmla="*/ 99 w 99"/>
              <a:gd name="T15" fmla="*/ 176 h 208"/>
              <a:gd name="T16" fmla="*/ 99 w 99"/>
              <a:gd name="T17" fmla="*/ 208 h 208"/>
              <a:gd name="T18" fmla="*/ 0 w 99"/>
              <a:gd name="T19" fmla="*/ 208 h 208"/>
              <a:gd name="T20" fmla="*/ 0 w 99"/>
              <a:gd name="T21" fmla="*/ 176 h 2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99" h="208">
                <a:moveTo>
                  <a:pt x="0" y="176"/>
                </a:moveTo>
                <a:lnTo>
                  <a:pt x="32" y="176"/>
                </a:lnTo>
                <a:lnTo>
                  <a:pt x="32" y="37"/>
                </a:lnTo>
                <a:lnTo>
                  <a:pt x="0" y="37"/>
                </a:lnTo>
                <a:lnTo>
                  <a:pt x="0" y="0"/>
                </a:lnTo>
                <a:lnTo>
                  <a:pt x="71" y="0"/>
                </a:lnTo>
                <a:lnTo>
                  <a:pt x="71" y="176"/>
                </a:lnTo>
                <a:lnTo>
                  <a:pt x="99" y="176"/>
                </a:lnTo>
                <a:lnTo>
                  <a:pt x="99" y="208"/>
                </a:lnTo>
                <a:lnTo>
                  <a:pt x="0" y="208"/>
                </a:lnTo>
                <a:lnTo>
                  <a:pt x="0" y="17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19" name="Freeform 11"/>
          <p:cNvSpPr>
            <a:spLocks noEditPoints="1"/>
          </p:cNvSpPr>
          <p:nvPr/>
        </p:nvSpPr>
        <p:spPr bwMode="auto">
          <a:xfrm>
            <a:off x="3735706" y="2263924"/>
            <a:ext cx="285750" cy="438150"/>
          </a:xfrm>
          <a:custGeom>
            <a:avLst/>
            <a:gdLst>
              <a:gd name="T0" fmla="*/ 0 w 78"/>
              <a:gd name="T1" fmla="*/ 54 h 119"/>
              <a:gd name="T2" fmla="*/ 78 w 78"/>
              <a:gd name="T3" fmla="*/ 54 h 119"/>
              <a:gd name="T4" fmla="*/ 78 w 78"/>
              <a:gd name="T5" fmla="*/ 66 h 119"/>
              <a:gd name="T6" fmla="*/ 0 w 78"/>
              <a:gd name="T7" fmla="*/ 66 h 119"/>
              <a:gd name="T8" fmla="*/ 0 w 78"/>
              <a:gd name="T9" fmla="*/ 54 h 119"/>
              <a:gd name="T10" fmla="*/ 17 w 78"/>
              <a:gd name="T11" fmla="*/ 66 h 119"/>
              <a:gd name="T12" fmla="*/ 62 w 78"/>
              <a:gd name="T13" fmla="*/ 66 h 119"/>
              <a:gd name="T14" fmla="*/ 62 w 78"/>
              <a:gd name="T15" fmla="*/ 54 h 119"/>
              <a:gd name="T16" fmla="*/ 17 w 78"/>
              <a:gd name="T17" fmla="*/ 54 h 119"/>
              <a:gd name="T18" fmla="*/ 17 w 78"/>
              <a:gd name="T19" fmla="*/ 66 h 1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78" h="119">
                <a:moveTo>
                  <a:pt x="0" y="54"/>
                </a:moveTo>
                <a:cubicBezTo>
                  <a:pt x="0" y="0"/>
                  <a:pt x="78" y="0"/>
                  <a:pt x="78" y="54"/>
                </a:cubicBezTo>
                <a:cubicBezTo>
                  <a:pt x="78" y="66"/>
                  <a:pt x="78" y="66"/>
                  <a:pt x="78" y="66"/>
                </a:cubicBezTo>
                <a:cubicBezTo>
                  <a:pt x="78" y="119"/>
                  <a:pt x="0" y="119"/>
                  <a:pt x="0" y="66"/>
                </a:cubicBezTo>
                <a:lnTo>
                  <a:pt x="0" y="54"/>
                </a:lnTo>
                <a:close/>
                <a:moveTo>
                  <a:pt x="17" y="66"/>
                </a:moveTo>
                <a:cubicBezTo>
                  <a:pt x="17" y="99"/>
                  <a:pt x="62" y="99"/>
                  <a:pt x="62" y="66"/>
                </a:cubicBezTo>
                <a:cubicBezTo>
                  <a:pt x="62" y="54"/>
                  <a:pt x="62" y="54"/>
                  <a:pt x="62" y="54"/>
                </a:cubicBezTo>
                <a:cubicBezTo>
                  <a:pt x="62" y="22"/>
                  <a:pt x="17" y="21"/>
                  <a:pt x="17" y="54"/>
                </a:cubicBezTo>
                <a:lnTo>
                  <a:pt x="17" y="6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20" name="Freeform 12"/>
          <p:cNvSpPr/>
          <p:nvPr/>
        </p:nvSpPr>
        <p:spPr bwMode="auto">
          <a:xfrm>
            <a:off x="4083368" y="2316311"/>
            <a:ext cx="263525" cy="330200"/>
          </a:xfrm>
          <a:custGeom>
            <a:avLst/>
            <a:gdLst>
              <a:gd name="T0" fmla="*/ 1 w 72"/>
              <a:gd name="T1" fmla="*/ 27 h 90"/>
              <a:gd name="T2" fmla="*/ 35 w 72"/>
              <a:gd name="T3" fmla="*/ 0 h 90"/>
              <a:gd name="T4" fmla="*/ 72 w 72"/>
              <a:gd name="T5" fmla="*/ 29 h 90"/>
              <a:gd name="T6" fmla="*/ 36 w 72"/>
              <a:gd name="T7" fmla="*/ 56 h 90"/>
              <a:gd name="T8" fmla="*/ 17 w 72"/>
              <a:gd name="T9" fmla="*/ 67 h 90"/>
              <a:gd name="T10" fmla="*/ 17 w 72"/>
              <a:gd name="T11" fmla="*/ 75 h 90"/>
              <a:gd name="T12" fmla="*/ 72 w 72"/>
              <a:gd name="T13" fmla="*/ 75 h 90"/>
              <a:gd name="T14" fmla="*/ 72 w 72"/>
              <a:gd name="T15" fmla="*/ 90 h 90"/>
              <a:gd name="T16" fmla="*/ 0 w 72"/>
              <a:gd name="T17" fmla="*/ 90 h 90"/>
              <a:gd name="T18" fmla="*/ 0 w 72"/>
              <a:gd name="T19" fmla="*/ 67 h 90"/>
              <a:gd name="T20" fmla="*/ 36 w 72"/>
              <a:gd name="T21" fmla="*/ 41 h 90"/>
              <a:gd name="T22" fmla="*/ 55 w 72"/>
              <a:gd name="T23" fmla="*/ 29 h 90"/>
              <a:gd name="T24" fmla="*/ 35 w 72"/>
              <a:gd name="T25" fmla="*/ 15 h 90"/>
              <a:gd name="T26" fmla="*/ 17 w 72"/>
              <a:gd name="T27" fmla="*/ 27 h 90"/>
              <a:gd name="T28" fmla="*/ 1 w 72"/>
              <a:gd name="T29" fmla="*/ 27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72" h="90">
                <a:moveTo>
                  <a:pt x="1" y="27"/>
                </a:moveTo>
                <a:cubicBezTo>
                  <a:pt x="1" y="8"/>
                  <a:pt x="19" y="0"/>
                  <a:pt x="35" y="0"/>
                </a:cubicBezTo>
                <a:cubicBezTo>
                  <a:pt x="53" y="0"/>
                  <a:pt x="72" y="8"/>
                  <a:pt x="72" y="29"/>
                </a:cubicBezTo>
                <a:cubicBezTo>
                  <a:pt x="72" y="51"/>
                  <a:pt x="55" y="56"/>
                  <a:pt x="36" y="56"/>
                </a:cubicBezTo>
                <a:cubicBezTo>
                  <a:pt x="29" y="56"/>
                  <a:pt x="17" y="58"/>
                  <a:pt x="17" y="67"/>
                </a:cubicBezTo>
                <a:cubicBezTo>
                  <a:pt x="17" y="75"/>
                  <a:pt x="17" y="75"/>
                  <a:pt x="17" y="75"/>
                </a:cubicBezTo>
                <a:cubicBezTo>
                  <a:pt x="72" y="75"/>
                  <a:pt x="72" y="75"/>
                  <a:pt x="72" y="75"/>
                </a:cubicBezTo>
                <a:cubicBezTo>
                  <a:pt x="72" y="90"/>
                  <a:pt x="72" y="90"/>
                  <a:pt x="72" y="90"/>
                </a:cubicBezTo>
                <a:cubicBezTo>
                  <a:pt x="0" y="90"/>
                  <a:pt x="0" y="90"/>
                  <a:pt x="0" y="90"/>
                </a:cubicBezTo>
                <a:cubicBezTo>
                  <a:pt x="0" y="83"/>
                  <a:pt x="0" y="75"/>
                  <a:pt x="0" y="67"/>
                </a:cubicBezTo>
                <a:cubicBezTo>
                  <a:pt x="0" y="47"/>
                  <a:pt x="19" y="41"/>
                  <a:pt x="36" y="41"/>
                </a:cubicBezTo>
                <a:cubicBezTo>
                  <a:pt x="43" y="41"/>
                  <a:pt x="55" y="39"/>
                  <a:pt x="55" y="29"/>
                </a:cubicBezTo>
                <a:cubicBezTo>
                  <a:pt x="55" y="19"/>
                  <a:pt x="47" y="15"/>
                  <a:pt x="35" y="15"/>
                </a:cubicBezTo>
                <a:cubicBezTo>
                  <a:pt x="26" y="15"/>
                  <a:pt x="17" y="19"/>
                  <a:pt x="17" y="27"/>
                </a:cubicBezTo>
                <a:lnTo>
                  <a:pt x="1" y="2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21" name="Freeform 13"/>
          <p:cNvSpPr>
            <a:spLocks noEditPoints="1"/>
          </p:cNvSpPr>
          <p:nvPr/>
        </p:nvSpPr>
        <p:spPr bwMode="auto">
          <a:xfrm>
            <a:off x="6456681" y="2263924"/>
            <a:ext cx="288925" cy="438150"/>
          </a:xfrm>
          <a:custGeom>
            <a:avLst/>
            <a:gdLst>
              <a:gd name="T0" fmla="*/ 0 w 79"/>
              <a:gd name="T1" fmla="*/ 54 h 119"/>
              <a:gd name="T2" fmla="*/ 79 w 79"/>
              <a:gd name="T3" fmla="*/ 54 h 119"/>
              <a:gd name="T4" fmla="*/ 79 w 79"/>
              <a:gd name="T5" fmla="*/ 66 h 119"/>
              <a:gd name="T6" fmla="*/ 0 w 79"/>
              <a:gd name="T7" fmla="*/ 66 h 119"/>
              <a:gd name="T8" fmla="*/ 0 w 79"/>
              <a:gd name="T9" fmla="*/ 54 h 119"/>
              <a:gd name="T10" fmla="*/ 17 w 79"/>
              <a:gd name="T11" fmla="*/ 66 h 119"/>
              <a:gd name="T12" fmla="*/ 62 w 79"/>
              <a:gd name="T13" fmla="*/ 66 h 119"/>
              <a:gd name="T14" fmla="*/ 62 w 79"/>
              <a:gd name="T15" fmla="*/ 54 h 119"/>
              <a:gd name="T16" fmla="*/ 17 w 79"/>
              <a:gd name="T17" fmla="*/ 54 h 119"/>
              <a:gd name="T18" fmla="*/ 17 w 79"/>
              <a:gd name="T19" fmla="*/ 66 h 1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79" h="119">
                <a:moveTo>
                  <a:pt x="0" y="54"/>
                </a:moveTo>
                <a:cubicBezTo>
                  <a:pt x="0" y="0"/>
                  <a:pt x="79" y="0"/>
                  <a:pt x="79" y="54"/>
                </a:cubicBezTo>
                <a:cubicBezTo>
                  <a:pt x="79" y="66"/>
                  <a:pt x="79" y="66"/>
                  <a:pt x="79" y="66"/>
                </a:cubicBezTo>
                <a:cubicBezTo>
                  <a:pt x="79" y="119"/>
                  <a:pt x="0" y="119"/>
                  <a:pt x="0" y="66"/>
                </a:cubicBezTo>
                <a:lnTo>
                  <a:pt x="0" y="54"/>
                </a:lnTo>
                <a:close/>
                <a:moveTo>
                  <a:pt x="17" y="66"/>
                </a:moveTo>
                <a:cubicBezTo>
                  <a:pt x="17" y="99"/>
                  <a:pt x="62" y="99"/>
                  <a:pt x="62" y="66"/>
                </a:cubicBezTo>
                <a:cubicBezTo>
                  <a:pt x="62" y="54"/>
                  <a:pt x="62" y="54"/>
                  <a:pt x="62" y="54"/>
                </a:cubicBezTo>
                <a:cubicBezTo>
                  <a:pt x="62" y="22"/>
                  <a:pt x="17" y="21"/>
                  <a:pt x="17" y="54"/>
                </a:cubicBezTo>
                <a:lnTo>
                  <a:pt x="17" y="6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22" name="Freeform 14"/>
          <p:cNvSpPr/>
          <p:nvPr/>
        </p:nvSpPr>
        <p:spPr bwMode="auto">
          <a:xfrm>
            <a:off x="6812281" y="2316311"/>
            <a:ext cx="269875" cy="336550"/>
          </a:xfrm>
          <a:custGeom>
            <a:avLst/>
            <a:gdLst>
              <a:gd name="T0" fmla="*/ 24 w 74"/>
              <a:gd name="T1" fmla="*/ 52 h 92"/>
              <a:gd name="T2" fmla="*/ 24 w 74"/>
              <a:gd name="T3" fmla="*/ 38 h 92"/>
              <a:gd name="T4" fmla="*/ 37 w 74"/>
              <a:gd name="T5" fmla="*/ 38 h 92"/>
              <a:gd name="T6" fmla="*/ 55 w 74"/>
              <a:gd name="T7" fmla="*/ 27 h 92"/>
              <a:gd name="T8" fmla="*/ 37 w 74"/>
              <a:gd name="T9" fmla="*/ 15 h 92"/>
              <a:gd name="T10" fmla="*/ 19 w 74"/>
              <a:gd name="T11" fmla="*/ 26 h 92"/>
              <a:gd name="T12" fmla="*/ 2 w 74"/>
              <a:gd name="T13" fmla="*/ 26 h 92"/>
              <a:gd name="T14" fmla="*/ 37 w 74"/>
              <a:gd name="T15" fmla="*/ 0 h 92"/>
              <a:gd name="T16" fmla="*/ 72 w 74"/>
              <a:gd name="T17" fmla="*/ 27 h 92"/>
              <a:gd name="T18" fmla="*/ 60 w 74"/>
              <a:gd name="T19" fmla="*/ 45 h 92"/>
              <a:gd name="T20" fmla="*/ 74 w 74"/>
              <a:gd name="T21" fmla="*/ 64 h 92"/>
              <a:gd name="T22" fmla="*/ 37 w 74"/>
              <a:gd name="T23" fmla="*/ 92 h 92"/>
              <a:gd name="T24" fmla="*/ 0 w 74"/>
              <a:gd name="T25" fmla="*/ 64 h 92"/>
              <a:gd name="T26" fmla="*/ 17 w 74"/>
              <a:gd name="T27" fmla="*/ 64 h 92"/>
              <a:gd name="T28" fmla="*/ 37 w 74"/>
              <a:gd name="T29" fmla="*/ 77 h 92"/>
              <a:gd name="T30" fmla="*/ 57 w 74"/>
              <a:gd name="T31" fmla="*/ 64 h 92"/>
              <a:gd name="T32" fmla="*/ 38 w 74"/>
              <a:gd name="T33" fmla="*/ 52 h 92"/>
              <a:gd name="T34" fmla="*/ 24 w 74"/>
              <a:gd name="T35" fmla="*/ 52 h 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4" h="92">
                <a:moveTo>
                  <a:pt x="24" y="52"/>
                </a:moveTo>
                <a:cubicBezTo>
                  <a:pt x="24" y="38"/>
                  <a:pt x="24" y="38"/>
                  <a:pt x="24" y="38"/>
                </a:cubicBezTo>
                <a:cubicBezTo>
                  <a:pt x="37" y="38"/>
                  <a:pt x="37" y="38"/>
                  <a:pt x="37" y="38"/>
                </a:cubicBezTo>
                <a:cubicBezTo>
                  <a:pt x="46" y="38"/>
                  <a:pt x="55" y="36"/>
                  <a:pt x="55" y="27"/>
                </a:cubicBezTo>
                <a:cubicBezTo>
                  <a:pt x="55" y="22"/>
                  <a:pt x="51" y="15"/>
                  <a:pt x="37" y="15"/>
                </a:cubicBezTo>
                <a:cubicBezTo>
                  <a:pt x="29" y="15"/>
                  <a:pt x="19" y="18"/>
                  <a:pt x="19" y="26"/>
                </a:cubicBezTo>
                <a:cubicBezTo>
                  <a:pt x="2" y="26"/>
                  <a:pt x="2" y="26"/>
                  <a:pt x="2" y="26"/>
                </a:cubicBezTo>
                <a:cubicBezTo>
                  <a:pt x="2" y="7"/>
                  <a:pt x="21" y="0"/>
                  <a:pt x="37" y="0"/>
                </a:cubicBezTo>
                <a:cubicBezTo>
                  <a:pt x="54" y="0"/>
                  <a:pt x="72" y="8"/>
                  <a:pt x="72" y="27"/>
                </a:cubicBezTo>
                <a:cubicBezTo>
                  <a:pt x="72" y="34"/>
                  <a:pt x="68" y="42"/>
                  <a:pt x="60" y="45"/>
                </a:cubicBezTo>
                <a:cubicBezTo>
                  <a:pt x="68" y="48"/>
                  <a:pt x="74" y="56"/>
                  <a:pt x="74" y="64"/>
                </a:cubicBezTo>
                <a:cubicBezTo>
                  <a:pt x="74" y="85"/>
                  <a:pt x="54" y="92"/>
                  <a:pt x="37" y="92"/>
                </a:cubicBezTo>
                <a:cubicBezTo>
                  <a:pt x="20" y="92"/>
                  <a:pt x="0" y="85"/>
                  <a:pt x="0" y="64"/>
                </a:cubicBezTo>
                <a:cubicBezTo>
                  <a:pt x="17" y="64"/>
                  <a:pt x="17" y="64"/>
                  <a:pt x="17" y="64"/>
                </a:cubicBezTo>
                <a:cubicBezTo>
                  <a:pt x="17" y="74"/>
                  <a:pt x="30" y="77"/>
                  <a:pt x="37" y="77"/>
                </a:cubicBezTo>
                <a:cubicBezTo>
                  <a:pt x="45" y="77"/>
                  <a:pt x="57" y="73"/>
                  <a:pt x="57" y="64"/>
                </a:cubicBezTo>
                <a:cubicBezTo>
                  <a:pt x="57" y="58"/>
                  <a:pt x="54" y="52"/>
                  <a:pt x="38" y="52"/>
                </a:cubicBezTo>
                <a:lnTo>
                  <a:pt x="24" y="5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23" name="Freeform 15"/>
          <p:cNvSpPr>
            <a:spLocks noEditPoints="1"/>
          </p:cNvSpPr>
          <p:nvPr/>
        </p:nvSpPr>
        <p:spPr bwMode="auto">
          <a:xfrm>
            <a:off x="9218931" y="2263924"/>
            <a:ext cx="285750" cy="438150"/>
          </a:xfrm>
          <a:custGeom>
            <a:avLst/>
            <a:gdLst>
              <a:gd name="T0" fmla="*/ 0 w 78"/>
              <a:gd name="T1" fmla="*/ 54 h 119"/>
              <a:gd name="T2" fmla="*/ 78 w 78"/>
              <a:gd name="T3" fmla="*/ 54 h 119"/>
              <a:gd name="T4" fmla="*/ 78 w 78"/>
              <a:gd name="T5" fmla="*/ 66 h 119"/>
              <a:gd name="T6" fmla="*/ 0 w 78"/>
              <a:gd name="T7" fmla="*/ 66 h 119"/>
              <a:gd name="T8" fmla="*/ 0 w 78"/>
              <a:gd name="T9" fmla="*/ 54 h 119"/>
              <a:gd name="T10" fmla="*/ 17 w 78"/>
              <a:gd name="T11" fmla="*/ 66 h 119"/>
              <a:gd name="T12" fmla="*/ 62 w 78"/>
              <a:gd name="T13" fmla="*/ 66 h 119"/>
              <a:gd name="T14" fmla="*/ 62 w 78"/>
              <a:gd name="T15" fmla="*/ 54 h 119"/>
              <a:gd name="T16" fmla="*/ 17 w 78"/>
              <a:gd name="T17" fmla="*/ 54 h 119"/>
              <a:gd name="T18" fmla="*/ 17 w 78"/>
              <a:gd name="T19" fmla="*/ 66 h 1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78" h="119">
                <a:moveTo>
                  <a:pt x="0" y="54"/>
                </a:moveTo>
                <a:cubicBezTo>
                  <a:pt x="0" y="0"/>
                  <a:pt x="78" y="0"/>
                  <a:pt x="78" y="54"/>
                </a:cubicBezTo>
                <a:cubicBezTo>
                  <a:pt x="78" y="66"/>
                  <a:pt x="78" y="66"/>
                  <a:pt x="78" y="66"/>
                </a:cubicBezTo>
                <a:cubicBezTo>
                  <a:pt x="78" y="119"/>
                  <a:pt x="0" y="119"/>
                  <a:pt x="0" y="66"/>
                </a:cubicBezTo>
                <a:lnTo>
                  <a:pt x="0" y="54"/>
                </a:lnTo>
                <a:close/>
                <a:moveTo>
                  <a:pt x="17" y="66"/>
                </a:moveTo>
                <a:cubicBezTo>
                  <a:pt x="17" y="99"/>
                  <a:pt x="62" y="99"/>
                  <a:pt x="62" y="66"/>
                </a:cubicBezTo>
                <a:cubicBezTo>
                  <a:pt x="62" y="54"/>
                  <a:pt x="62" y="54"/>
                  <a:pt x="62" y="54"/>
                </a:cubicBezTo>
                <a:cubicBezTo>
                  <a:pt x="62" y="22"/>
                  <a:pt x="17" y="21"/>
                  <a:pt x="17" y="54"/>
                </a:cubicBezTo>
                <a:lnTo>
                  <a:pt x="17" y="6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24" name="Freeform 16"/>
          <p:cNvSpPr>
            <a:spLocks noEditPoints="1"/>
          </p:cNvSpPr>
          <p:nvPr/>
        </p:nvSpPr>
        <p:spPr bwMode="auto">
          <a:xfrm>
            <a:off x="9577706" y="2322661"/>
            <a:ext cx="277813" cy="323850"/>
          </a:xfrm>
          <a:custGeom>
            <a:avLst/>
            <a:gdLst>
              <a:gd name="T0" fmla="*/ 152 w 175"/>
              <a:gd name="T1" fmla="*/ 0 h 204"/>
              <a:gd name="T2" fmla="*/ 152 w 175"/>
              <a:gd name="T3" fmla="*/ 127 h 204"/>
              <a:gd name="T4" fmla="*/ 175 w 175"/>
              <a:gd name="T5" fmla="*/ 127 h 204"/>
              <a:gd name="T6" fmla="*/ 175 w 175"/>
              <a:gd name="T7" fmla="*/ 167 h 204"/>
              <a:gd name="T8" fmla="*/ 152 w 175"/>
              <a:gd name="T9" fmla="*/ 167 h 204"/>
              <a:gd name="T10" fmla="*/ 152 w 175"/>
              <a:gd name="T11" fmla="*/ 204 h 204"/>
              <a:gd name="T12" fmla="*/ 115 w 175"/>
              <a:gd name="T13" fmla="*/ 204 h 204"/>
              <a:gd name="T14" fmla="*/ 115 w 175"/>
              <a:gd name="T15" fmla="*/ 167 h 204"/>
              <a:gd name="T16" fmla="*/ 4 w 175"/>
              <a:gd name="T17" fmla="*/ 167 h 204"/>
              <a:gd name="T18" fmla="*/ 0 w 175"/>
              <a:gd name="T19" fmla="*/ 127 h 204"/>
              <a:gd name="T20" fmla="*/ 92 w 175"/>
              <a:gd name="T21" fmla="*/ 0 h 204"/>
              <a:gd name="T22" fmla="*/ 152 w 175"/>
              <a:gd name="T23" fmla="*/ 0 h 204"/>
              <a:gd name="T24" fmla="*/ 115 w 175"/>
              <a:gd name="T25" fmla="*/ 127 h 204"/>
              <a:gd name="T26" fmla="*/ 115 w 175"/>
              <a:gd name="T27" fmla="*/ 33 h 204"/>
              <a:gd name="T28" fmla="*/ 44 w 175"/>
              <a:gd name="T29" fmla="*/ 127 h 204"/>
              <a:gd name="T30" fmla="*/ 115 w 175"/>
              <a:gd name="T31" fmla="*/ 127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75" h="204">
                <a:moveTo>
                  <a:pt x="152" y="0"/>
                </a:moveTo>
                <a:lnTo>
                  <a:pt x="152" y="127"/>
                </a:lnTo>
                <a:lnTo>
                  <a:pt x="175" y="127"/>
                </a:lnTo>
                <a:lnTo>
                  <a:pt x="175" y="167"/>
                </a:lnTo>
                <a:lnTo>
                  <a:pt x="152" y="167"/>
                </a:lnTo>
                <a:lnTo>
                  <a:pt x="152" y="204"/>
                </a:lnTo>
                <a:lnTo>
                  <a:pt x="115" y="204"/>
                </a:lnTo>
                <a:lnTo>
                  <a:pt x="115" y="167"/>
                </a:lnTo>
                <a:lnTo>
                  <a:pt x="4" y="167"/>
                </a:lnTo>
                <a:lnTo>
                  <a:pt x="0" y="127"/>
                </a:lnTo>
                <a:lnTo>
                  <a:pt x="92" y="0"/>
                </a:lnTo>
                <a:lnTo>
                  <a:pt x="152" y="0"/>
                </a:lnTo>
                <a:close/>
                <a:moveTo>
                  <a:pt x="115" y="127"/>
                </a:moveTo>
                <a:lnTo>
                  <a:pt x="115" y="33"/>
                </a:lnTo>
                <a:lnTo>
                  <a:pt x="44" y="127"/>
                </a:lnTo>
                <a:lnTo>
                  <a:pt x="115" y="12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25" name="Rectangle 17"/>
          <p:cNvSpPr>
            <a:spLocks noChangeArrowheads="1"/>
          </p:cNvSpPr>
          <p:nvPr/>
        </p:nvSpPr>
        <p:spPr bwMode="auto">
          <a:xfrm>
            <a:off x="1108076" y="3511932"/>
            <a:ext cx="9988550" cy="28575"/>
          </a:xfrm>
          <a:prstGeom prst="rect">
            <a:avLst/>
          </a:prstGeom>
          <a:gradFill>
            <a:gsLst>
              <a:gs pos="49000">
                <a:srgbClr val="FB963A"/>
              </a:gs>
              <a:gs pos="0">
                <a:srgbClr val="F5613A"/>
              </a:gs>
              <a:gs pos="100000">
                <a:srgbClr val="FFF1BE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26" name="Oval 18"/>
          <p:cNvSpPr>
            <a:spLocks noChangeArrowheads="1"/>
          </p:cNvSpPr>
          <p:nvPr/>
        </p:nvSpPr>
        <p:spPr bwMode="auto">
          <a:xfrm>
            <a:off x="1978026" y="3372232"/>
            <a:ext cx="274638" cy="274637"/>
          </a:xfrm>
          <a:prstGeom prst="ellipse">
            <a:avLst/>
          </a:prstGeom>
          <a:gradFill>
            <a:gsLst>
              <a:gs pos="49000">
                <a:srgbClr val="FB963A"/>
              </a:gs>
              <a:gs pos="0">
                <a:srgbClr val="F5613A"/>
              </a:gs>
              <a:gs pos="100000">
                <a:srgbClr val="FFF1BE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27" name="Oval 19"/>
          <p:cNvSpPr>
            <a:spLocks noChangeArrowheads="1"/>
          </p:cNvSpPr>
          <p:nvPr/>
        </p:nvSpPr>
        <p:spPr bwMode="auto">
          <a:xfrm>
            <a:off x="4659313" y="3372232"/>
            <a:ext cx="274638" cy="274637"/>
          </a:xfrm>
          <a:prstGeom prst="ellipse">
            <a:avLst/>
          </a:prstGeom>
          <a:gradFill>
            <a:gsLst>
              <a:gs pos="49000">
                <a:srgbClr val="FB963A"/>
              </a:gs>
              <a:gs pos="0">
                <a:srgbClr val="F5613A"/>
              </a:gs>
              <a:gs pos="100000">
                <a:srgbClr val="FFF1BE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28" name="Oval 20"/>
          <p:cNvSpPr>
            <a:spLocks noChangeArrowheads="1"/>
          </p:cNvSpPr>
          <p:nvPr/>
        </p:nvSpPr>
        <p:spPr bwMode="auto">
          <a:xfrm>
            <a:off x="7370763" y="3386519"/>
            <a:ext cx="273050" cy="276225"/>
          </a:xfrm>
          <a:prstGeom prst="ellipse">
            <a:avLst/>
          </a:prstGeom>
          <a:gradFill>
            <a:gsLst>
              <a:gs pos="49000">
                <a:srgbClr val="FB963A"/>
              </a:gs>
              <a:gs pos="0">
                <a:srgbClr val="F5613A"/>
              </a:gs>
              <a:gs pos="100000">
                <a:srgbClr val="FFF1BE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29" name="Oval 21"/>
          <p:cNvSpPr>
            <a:spLocks noChangeArrowheads="1"/>
          </p:cNvSpPr>
          <p:nvPr/>
        </p:nvSpPr>
        <p:spPr bwMode="auto">
          <a:xfrm>
            <a:off x="10102851" y="3386519"/>
            <a:ext cx="269875" cy="276225"/>
          </a:xfrm>
          <a:prstGeom prst="ellipse">
            <a:avLst/>
          </a:prstGeom>
          <a:gradFill>
            <a:gsLst>
              <a:gs pos="49000">
                <a:srgbClr val="FB963A"/>
              </a:gs>
              <a:gs pos="0">
                <a:srgbClr val="F5613A"/>
              </a:gs>
              <a:gs pos="100000">
                <a:srgbClr val="FFF1BE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975204" y="4360223"/>
            <a:ext cx="2341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zh-CN" altLang="en-US" sz="1600" dirty="0">
                <a:solidFill>
                  <a:schemeClr val="bg2"/>
                </a:solidFill>
                <a:cs typeface="+mn-ea"/>
                <a:sym typeface="+mn-lt"/>
              </a:rPr>
              <a:t>Minimalist design, the ultimate minimalist trend.</a:t>
            </a:r>
          </a:p>
        </p:txBody>
      </p:sp>
      <p:sp>
        <p:nvSpPr>
          <p:cNvPr id="31" name="文本框 30"/>
          <p:cNvSpPr txBox="1"/>
          <p:nvPr/>
        </p:nvSpPr>
        <p:spPr>
          <a:xfrm>
            <a:off x="1089924" y="3929030"/>
            <a:ext cx="1415764" cy="461661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 defTabSz="457200"/>
            <a:r>
              <a:rPr kumimoji="1" lang="zh-CN" altLang="en-US" sz="2400" b="1" dirty="0">
                <a:solidFill>
                  <a:schemeClr val="bg2"/>
                </a:solidFill>
                <a:cs typeface="+mn-ea"/>
                <a:sym typeface="+mn-lt"/>
              </a:rPr>
              <a:t>Add a title</a:t>
            </a:r>
          </a:p>
        </p:txBody>
      </p:sp>
      <p:sp>
        <p:nvSpPr>
          <p:cNvPr id="32" name="文本框 31"/>
          <p:cNvSpPr txBox="1"/>
          <p:nvPr/>
        </p:nvSpPr>
        <p:spPr>
          <a:xfrm>
            <a:off x="3708138" y="4360223"/>
            <a:ext cx="2341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zh-CN" altLang="en-US" sz="1600" dirty="0">
                <a:solidFill>
                  <a:schemeClr val="bg2"/>
                </a:solidFill>
                <a:cs typeface="+mn-ea"/>
                <a:sym typeface="+mn-lt"/>
              </a:rPr>
              <a:t>Minimalist design, the ultimate minimalist trend.</a:t>
            </a:r>
          </a:p>
        </p:txBody>
      </p:sp>
      <p:sp>
        <p:nvSpPr>
          <p:cNvPr id="33" name="文本框 32"/>
          <p:cNvSpPr txBox="1"/>
          <p:nvPr/>
        </p:nvSpPr>
        <p:spPr>
          <a:xfrm>
            <a:off x="3822858" y="3929030"/>
            <a:ext cx="1415764" cy="461661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 defTabSz="457200"/>
            <a:r>
              <a:rPr kumimoji="1" lang="zh-CN" altLang="en-US" sz="2400" b="1" dirty="0">
                <a:solidFill>
                  <a:schemeClr val="bg2"/>
                </a:solidFill>
                <a:cs typeface="+mn-ea"/>
                <a:sym typeface="+mn-lt"/>
              </a:rPr>
              <a:t>Add a title</a:t>
            </a:r>
          </a:p>
        </p:txBody>
      </p:sp>
      <p:sp>
        <p:nvSpPr>
          <p:cNvPr id="34" name="文本框 33"/>
          <p:cNvSpPr txBox="1"/>
          <p:nvPr/>
        </p:nvSpPr>
        <p:spPr>
          <a:xfrm>
            <a:off x="6394562" y="4360223"/>
            <a:ext cx="2341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zh-CN" altLang="en-US" sz="1600" dirty="0">
                <a:solidFill>
                  <a:schemeClr val="bg2"/>
                </a:solidFill>
                <a:cs typeface="+mn-ea"/>
                <a:sym typeface="+mn-lt"/>
              </a:rPr>
              <a:t>Minimalist design, the ultimate minimalist trend.</a:t>
            </a:r>
          </a:p>
        </p:txBody>
      </p:sp>
      <p:sp>
        <p:nvSpPr>
          <p:cNvPr id="35" name="文本框 34"/>
          <p:cNvSpPr txBox="1"/>
          <p:nvPr/>
        </p:nvSpPr>
        <p:spPr>
          <a:xfrm>
            <a:off x="6509282" y="3929030"/>
            <a:ext cx="1415764" cy="461661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 defTabSz="457200"/>
            <a:r>
              <a:rPr kumimoji="1" lang="zh-CN" altLang="en-US" sz="2400" b="1" dirty="0">
                <a:solidFill>
                  <a:schemeClr val="bg2"/>
                </a:solidFill>
                <a:cs typeface="+mn-ea"/>
                <a:sym typeface="+mn-lt"/>
              </a:rPr>
              <a:t>Add a title</a:t>
            </a:r>
          </a:p>
        </p:txBody>
      </p:sp>
      <p:sp>
        <p:nvSpPr>
          <p:cNvPr id="36" name="文本框 35"/>
          <p:cNvSpPr txBox="1"/>
          <p:nvPr/>
        </p:nvSpPr>
        <p:spPr>
          <a:xfrm>
            <a:off x="9105158" y="4360223"/>
            <a:ext cx="2341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zh-CN" altLang="en-US" sz="1600" dirty="0">
                <a:solidFill>
                  <a:schemeClr val="bg2"/>
                </a:solidFill>
                <a:cs typeface="+mn-ea"/>
                <a:sym typeface="+mn-lt"/>
              </a:rPr>
              <a:t>Minimalist design, the ultimate minimalist trend.</a:t>
            </a:r>
          </a:p>
        </p:txBody>
      </p:sp>
      <p:sp>
        <p:nvSpPr>
          <p:cNvPr id="37" name="文本框 36"/>
          <p:cNvSpPr txBox="1"/>
          <p:nvPr/>
        </p:nvSpPr>
        <p:spPr>
          <a:xfrm>
            <a:off x="9219878" y="3929030"/>
            <a:ext cx="1415764" cy="461661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 defTabSz="457200"/>
            <a:r>
              <a:rPr kumimoji="1" lang="zh-CN" altLang="en-US" sz="2400" b="1" dirty="0">
                <a:solidFill>
                  <a:schemeClr val="bg2"/>
                </a:solidFill>
                <a:cs typeface="+mn-ea"/>
                <a:sym typeface="+mn-lt"/>
              </a:rPr>
              <a:t>Add a title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0662446" y="6664658"/>
            <a:ext cx="1440159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industry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template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http://www.1ppt.com/hangye/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Tm="5000">
        <p:random/>
      </p:transition>
    </mc:Choice>
    <mc:Fallback xmlns:a14="http://schemas.microsoft.com/office/drawing/2010/main" xmlns="">
      <p:transition advTm="5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" presetClass="entr" presetSubtype="2" decel="4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4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3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8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3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5" grpId="0" bldLvl="0" animBg="1"/>
      <p:bldP spid="7" grpId="0" bldLvl="0" animBg="1"/>
      <p:bldP spid="8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63958" y="122885"/>
            <a:ext cx="572921" cy="572921"/>
          </a:xfrm>
          <a:prstGeom prst="rect">
            <a:avLst/>
          </a:prstGeom>
          <a:solidFill>
            <a:srgbClr val="F67F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>
                <a:solidFill>
                  <a:schemeClr val="bg2"/>
                </a:solidFill>
                <a:cs typeface="+mn-ea"/>
                <a:sym typeface="+mn-lt"/>
              </a:rPr>
              <a:t>2</a:t>
            </a:r>
          </a:p>
        </p:txBody>
      </p:sp>
      <p:sp>
        <p:nvSpPr>
          <p:cNvPr id="5" name="MH_Entry_1"/>
          <p:cNvSpPr/>
          <p:nvPr>
            <p:custDataLst>
              <p:tags r:id="rId1"/>
            </p:custDataLst>
          </p:nvPr>
        </p:nvSpPr>
        <p:spPr>
          <a:xfrm>
            <a:off x="664285" y="99219"/>
            <a:ext cx="2735204" cy="4986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fontScale="92500"/>
          </a:bodyPr>
          <a:lstStyle/>
          <a:p>
            <a:pPr algn="ctr">
              <a:lnSpc>
                <a:spcPct val="110000"/>
              </a:lnSpc>
            </a:pPr>
            <a:r>
              <a:rPr lang="zh-CN" altLang="en-US" sz="2400" spc="200" dirty="0">
                <a:solidFill>
                  <a:schemeClr val="bg2"/>
                </a:solidFill>
                <a:cs typeface="+mn-ea"/>
                <a:sym typeface="+mn-lt"/>
              </a:rPr>
              <a:t>Enter your title</a:t>
            </a:r>
          </a:p>
        </p:txBody>
      </p:sp>
      <p:cxnSp>
        <p:nvCxnSpPr>
          <p:cNvPr id="6" name="直接连接符 5"/>
          <p:cNvCxnSpPr/>
          <p:nvPr/>
        </p:nvCxnSpPr>
        <p:spPr>
          <a:xfrm flipH="1">
            <a:off x="664285" y="686281"/>
            <a:ext cx="3858477" cy="0"/>
          </a:xfrm>
          <a:prstGeom prst="line">
            <a:avLst/>
          </a:prstGeom>
          <a:ln>
            <a:solidFill>
              <a:srgbClr val="FFC7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矩形 6"/>
          <p:cNvSpPr/>
          <p:nvPr/>
        </p:nvSpPr>
        <p:spPr>
          <a:xfrm>
            <a:off x="4278925" y="650282"/>
            <a:ext cx="252000" cy="36000"/>
          </a:xfrm>
          <a:prstGeom prst="rect">
            <a:avLst/>
          </a:prstGeom>
          <a:solidFill>
            <a:srgbClr val="FFC7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726810" y="474429"/>
            <a:ext cx="4115167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900" dirty="0">
                <a:solidFill>
                  <a:schemeClr val="bg2"/>
                </a:solidFill>
                <a:cs typeface="+mn-ea"/>
                <a:sym typeface="+mn-lt"/>
              </a:rPr>
              <a:t>LOREM IPSUM DOLOR SIT AMET CONSECTETUER</a:t>
            </a:r>
          </a:p>
        </p:txBody>
      </p:sp>
      <p:sp>
        <p:nvSpPr>
          <p:cNvPr id="9" name="L 形 8"/>
          <p:cNvSpPr/>
          <p:nvPr/>
        </p:nvSpPr>
        <p:spPr>
          <a:xfrm flipH="1">
            <a:off x="9317621" y="5280755"/>
            <a:ext cx="2803312" cy="1526810"/>
          </a:xfrm>
          <a:prstGeom prst="corner">
            <a:avLst>
              <a:gd name="adj1" fmla="val 1956"/>
              <a:gd name="adj2" fmla="val 1885"/>
            </a:avLst>
          </a:prstGeom>
          <a:gradFill>
            <a:gsLst>
              <a:gs pos="0">
                <a:srgbClr val="FE6770"/>
              </a:gs>
              <a:gs pos="100000">
                <a:srgbClr val="FB9C49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cxnSp>
        <p:nvCxnSpPr>
          <p:cNvPr id="10" name="直接连接符 9"/>
          <p:cNvCxnSpPr/>
          <p:nvPr/>
        </p:nvCxnSpPr>
        <p:spPr>
          <a:xfrm flipH="1">
            <a:off x="140518" y="6793506"/>
            <a:ext cx="756822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L 形 10"/>
          <p:cNvSpPr/>
          <p:nvPr/>
        </p:nvSpPr>
        <p:spPr>
          <a:xfrm rot="10800000" flipH="1">
            <a:off x="42696" y="34725"/>
            <a:ext cx="1435720" cy="781958"/>
          </a:xfrm>
          <a:prstGeom prst="corner">
            <a:avLst>
              <a:gd name="adj1" fmla="val 1956"/>
              <a:gd name="adj2" fmla="val 1885"/>
            </a:avLst>
          </a:prstGeom>
          <a:gradFill>
            <a:gsLst>
              <a:gs pos="0">
                <a:srgbClr val="FE6770"/>
              </a:gs>
              <a:gs pos="100000">
                <a:srgbClr val="FB9C49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13" name="Freeform 172"/>
          <p:cNvSpPr/>
          <p:nvPr/>
        </p:nvSpPr>
        <p:spPr bwMode="auto">
          <a:xfrm>
            <a:off x="2636066" y="1885377"/>
            <a:ext cx="7278589" cy="3833503"/>
          </a:xfrm>
          <a:custGeom>
            <a:avLst/>
            <a:gdLst>
              <a:gd name="T0" fmla="*/ 5603 w 5603"/>
              <a:gd name="T1" fmla="*/ 2951 h 2951"/>
              <a:gd name="T2" fmla="*/ 5171 w 5603"/>
              <a:gd name="T3" fmla="*/ 2951 h 2951"/>
              <a:gd name="T4" fmla="*/ 5166 w 5603"/>
              <a:gd name="T5" fmla="*/ 2948 h 2951"/>
              <a:gd name="T6" fmla="*/ 494 w 5603"/>
              <a:gd name="T7" fmla="*/ 43 h 2951"/>
              <a:gd name="T8" fmla="*/ 0 w 5603"/>
              <a:gd name="T9" fmla="*/ 43 h 2951"/>
              <a:gd name="T10" fmla="*/ 0 w 5603"/>
              <a:gd name="T11" fmla="*/ 0 h 2951"/>
              <a:gd name="T12" fmla="*/ 507 w 5603"/>
              <a:gd name="T13" fmla="*/ 0 h 2951"/>
              <a:gd name="T14" fmla="*/ 513 w 5603"/>
              <a:gd name="T15" fmla="*/ 3 h 2951"/>
              <a:gd name="T16" fmla="*/ 5182 w 5603"/>
              <a:gd name="T17" fmla="*/ 2908 h 2951"/>
              <a:gd name="T18" fmla="*/ 5603 w 5603"/>
              <a:gd name="T19" fmla="*/ 2908 h 2951"/>
              <a:gd name="T20" fmla="*/ 5603 w 5603"/>
              <a:gd name="T21" fmla="*/ 2951 h 29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603" h="2951">
                <a:moveTo>
                  <a:pt x="5603" y="2951"/>
                </a:moveTo>
                <a:lnTo>
                  <a:pt x="5171" y="2951"/>
                </a:lnTo>
                <a:lnTo>
                  <a:pt x="5166" y="2948"/>
                </a:lnTo>
                <a:lnTo>
                  <a:pt x="494" y="43"/>
                </a:lnTo>
                <a:lnTo>
                  <a:pt x="0" y="43"/>
                </a:lnTo>
                <a:lnTo>
                  <a:pt x="0" y="0"/>
                </a:lnTo>
                <a:lnTo>
                  <a:pt x="507" y="0"/>
                </a:lnTo>
                <a:lnTo>
                  <a:pt x="513" y="3"/>
                </a:lnTo>
                <a:lnTo>
                  <a:pt x="5182" y="2908"/>
                </a:lnTo>
                <a:lnTo>
                  <a:pt x="5603" y="2908"/>
                </a:lnTo>
                <a:lnTo>
                  <a:pt x="5603" y="2951"/>
                </a:lnTo>
                <a:close/>
              </a:path>
            </a:pathLst>
          </a:custGeom>
          <a:gradFill>
            <a:gsLst>
              <a:gs pos="49000">
                <a:srgbClr val="FB963A"/>
              </a:gs>
              <a:gs pos="0">
                <a:srgbClr val="F5613A"/>
              </a:gs>
              <a:gs pos="100000">
                <a:srgbClr val="FFF1BE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14" name="Oval 173"/>
          <p:cNvSpPr>
            <a:spLocks noChangeArrowheads="1"/>
          </p:cNvSpPr>
          <p:nvPr/>
        </p:nvSpPr>
        <p:spPr bwMode="auto">
          <a:xfrm>
            <a:off x="3919529" y="2221832"/>
            <a:ext cx="378025" cy="379323"/>
          </a:xfrm>
          <a:prstGeom prst="ellipse">
            <a:avLst/>
          </a:prstGeom>
          <a:gradFill>
            <a:gsLst>
              <a:gs pos="49000">
                <a:srgbClr val="FB963A"/>
              </a:gs>
              <a:gs pos="0">
                <a:srgbClr val="F5613A"/>
              </a:gs>
              <a:gs pos="100000">
                <a:srgbClr val="FFF1BE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15" name="Oval 174"/>
          <p:cNvSpPr>
            <a:spLocks noChangeArrowheads="1"/>
          </p:cNvSpPr>
          <p:nvPr/>
        </p:nvSpPr>
        <p:spPr bwMode="auto">
          <a:xfrm>
            <a:off x="5219880" y="3041533"/>
            <a:ext cx="378025" cy="378025"/>
          </a:xfrm>
          <a:prstGeom prst="ellipse">
            <a:avLst/>
          </a:prstGeom>
          <a:gradFill>
            <a:gsLst>
              <a:gs pos="49000">
                <a:srgbClr val="FB963A"/>
              </a:gs>
              <a:gs pos="0">
                <a:srgbClr val="F5613A"/>
              </a:gs>
              <a:gs pos="100000">
                <a:srgbClr val="FFF1BE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16" name="Oval 175"/>
          <p:cNvSpPr>
            <a:spLocks noChangeArrowheads="1"/>
          </p:cNvSpPr>
          <p:nvPr/>
        </p:nvSpPr>
        <p:spPr bwMode="auto">
          <a:xfrm>
            <a:off x="6520232" y="3861236"/>
            <a:ext cx="374127" cy="375426"/>
          </a:xfrm>
          <a:prstGeom prst="ellipse">
            <a:avLst/>
          </a:prstGeom>
          <a:gradFill>
            <a:gsLst>
              <a:gs pos="49000">
                <a:srgbClr val="FB963A"/>
              </a:gs>
              <a:gs pos="0">
                <a:srgbClr val="F5613A"/>
              </a:gs>
              <a:gs pos="100000">
                <a:srgbClr val="FFF1BE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17" name="Oval 176"/>
          <p:cNvSpPr>
            <a:spLocks noChangeArrowheads="1"/>
          </p:cNvSpPr>
          <p:nvPr/>
        </p:nvSpPr>
        <p:spPr bwMode="auto">
          <a:xfrm>
            <a:off x="8036225" y="4787459"/>
            <a:ext cx="374127" cy="379323"/>
          </a:xfrm>
          <a:prstGeom prst="ellipse">
            <a:avLst/>
          </a:prstGeom>
          <a:gradFill>
            <a:gsLst>
              <a:gs pos="49000">
                <a:srgbClr val="FB963A"/>
              </a:gs>
              <a:gs pos="0">
                <a:srgbClr val="F5613A"/>
              </a:gs>
              <a:gs pos="100000">
                <a:srgbClr val="FFF1BE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4377904" y="1725939"/>
            <a:ext cx="42611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zh-CN" altLang="en-US" sz="1600" dirty="0">
                <a:solidFill>
                  <a:schemeClr val="bg2"/>
                </a:solidFill>
                <a:cs typeface="+mn-ea"/>
                <a:sym typeface="+mn-lt"/>
              </a:rPr>
              <a:t>Minimalist design, the ultimate minimalist trend.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4377482" y="1294758"/>
            <a:ext cx="2031317" cy="461661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 defTabSz="457200"/>
            <a:r>
              <a:rPr kumimoji="1" lang="zh-CN" altLang="en-US" sz="2400" b="1" dirty="0">
                <a:solidFill>
                  <a:schemeClr val="bg2"/>
                </a:solidFill>
                <a:cs typeface="+mn-ea"/>
                <a:sym typeface="+mn-lt"/>
              </a:rPr>
              <a:t>Click to add a title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958766" y="3677148"/>
            <a:ext cx="42611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zh-CN" altLang="en-US" sz="1600" dirty="0">
                <a:solidFill>
                  <a:schemeClr val="bg2"/>
                </a:solidFill>
                <a:cs typeface="+mn-ea"/>
                <a:sym typeface="+mn-lt"/>
              </a:rPr>
              <a:t>Minimalist design, the ultimate minimalist trend.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2318612" y="3270031"/>
            <a:ext cx="2031317" cy="461661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 defTabSz="457200"/>
            <a:r>
              <a:rPr kumimoji="1" lang="zh-CN" altLang="en-US" sz="2400" b="1" dirty="0">
                <a:solidFill>
                  <a:schemeClr val="bg2"/>
                </a:solidFill>
                <a:cs typeface="+mn-ea"/>
                <a:sym typeface="+mn-lt"/>
              </a:rPr>
              <a:t>Click to add a title</a:t>
            </a:r>
          </a:p>
        </p:txBody>
      </p:sp>
      <p:sp>
        <p:nvSpPr>
          <p:cNvPr id="22" name="文本框 21"/>
          <p:cNvSpPr txBox="1"/>
          <p:nvPr/>
        </p:nvSpPr>
        <p:spPr>
          <a:xfrm>
            <a:off x="7163478" y="3392750"/>
            <a:ext cx="42611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zh-CN" altLang="en-US" sz="1600" dirty="0">
                <a:solidFill>
                  <a:schemeClr val="bg2"/>
                </a:solidFill>
                <a:cs typeface="+mn-ea"/>
                <a:sym typeface="+mn-lt"/>
              </a:rPr>
              <a:t>Minimalist design, the ultimate minimalist trend.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7163056" y="2961569"/>
            <a:ext cx="2031317" cy="461661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 defTabSz="457200"/>
            <a:r>
              <a:rPr kumimoji="1" lang="zh-CN" altLang="en-US" sz="2400" b="1" dirty="0">
                <a:solidFill>
                  <a:schemeClr val="bg2"/>
                </a:solidFill>
                <a:cs typeface="+mn-ea"/>
                <a:sym typeface="+mn-lt"/>
              </a:rPr>
              <a:t>Click to add a title</a:t>
            </a:r>
          </a:p>
        </p:txBody>
      </p:sp>
      <p:sp>
        <p:nvSpPr>
          <p:cNvPr id="24" name="文本框 23"/>
          <p:cNvSpPr txBox="1"/>
          <p:nvPr/>
        </p:nvSpPr>
        <p:spPr>
          <a:xfrm>
            <a:off x="3454442" y="5087803"/>
            <a:ext cx="42611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zh-CN" altLang="en-US" sz="1600" dirty="0">
                <a:solidFill>
                  <a:schemeClr val="bg2"/>
                </a:solidFill>
                <a:cs typeface="+mn-ea"/>
                <a:sym typeface="+mn-lt"/>
              </a:rPr>
              <a:t>Minimalist design, the ultimate minimalist trend.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4814288" y="4680686"/>
            <a:ext cx="2031317" cy="461661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 defTabSz="457200"/>
            <a:r>
              <a:rPr kumimoji="1" lang="zh-CN" altLang="en-US" sz="2400" b="1" dirty="0">
                <a:solidFill>
                  <a:schemeClr val="bg2"/>
                </a:solidFill>
                <a:cs typeface="+mn-ea"/>
                <a:sym typeface="+mn-lt"/>
              </a:rPr>
              <a:t>Click to add a title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Tm="5000">
        <p:random/>
      </p:transition>
    </mc:Choice>
    <mc:Fallback xmlns:a14="http://schemas.microsoft.com/office/drawing/2010/main" xmlns="">
      <p:transition advTm="5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" presetClass="entr" presetSubtype="2" decel="4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4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3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8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3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5" grpId="0" bldLvl="0" animBg="1"/>
      <p:bldP spid="7" grpId="0" bldLvl="0" animBg="1"/>
      <p:bldP spid="8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4107825" y="2102489"/>
            <a:ext cx="4005842" cy="1898623"/>
          </a:xfrm>
          <a:prstGeom prst="rect">
            <a:avLst/>
          </a:prstGeom>
          <a:gradFill>
            <a:gsLst>
              <a:gs pos="49000">
                <a:srgbClr val="FB963A"/>
              </a:gs>
              <a:gs pos="0">
                <a:srgbClr val="F5613A"/>
              </a:gs>
              <a:gs pos="100000">
                <a:srgbClr val="FFF1BE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3800" dirty="0">
                <a:solidFill>
                  <a:schemeClr val="bg2"/>
                </a:solidFill>
                <a:cs typeface="+mn-ea"/>
                <a:sym typeface="+mn-lt"/>
              </a:rPr>
              <a:t>3</a:t>
            </a:r>
          </a:p>
        </p:txBody>
      </p:sp>
      <p:sp>
        <p:nvSpPr>
          <p:cNvPr id="6" name="MH_Entry_1"/>
          <p:cNvSpPr/>
          <p:nvPr>
            <p:custDataLst>
              <p:tags r:id="rId1"/>
            </p:custDataLst>
          </p:nvPr>
        </p:nvSpPr>
        <p:spPr>
          <a:xfrm>
            <a:off x="4215855" y="4305596"/>
            <a:ext cx="3778403" cy="7548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>
              <a:lnSpc>
                <a:spcPct val="110000"/>
              </a:lnSpc>
            </a:pPr>
            <a:r>
              <a:rPr lang="zh-CN" altLang="en-US" sz="3200" spc="200" dirty="0">
                <a:solidFill>
                  <a:schemeClr val="bg2"/>
                </a:solidFill>
                <a:cs typeface="+mn-ea"/>
                <a:sym typeface="+mn-lt"/>
              </a:rPr>
              <a:t>Enter your title</a:t>
            </a:r>
          </a:p>
        </p:txBody>
      </p:sp>
      <p:sp>
        <p:nvSpPr>
          <p:cNvPr id="7" name="矩形 6"/>
          <p:cNvSpPr/>
          <p:nvPr/>
        </p:nvSpPr>
        <p:spPr>
          <a:xfrm>
            <a:off x="4073962" y="4892370"/>
            <a:ext cx="407357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100" dirty="0">
                <a:solidFill>
                  <a:schemeClr val="bg2"/>
                </a:solidFill>
                <a:cs typeface="+mn-ea"/>
                <a:sym typeface="+mn-lt"/>
              </a:rPr>
              <a:t>LOREM IPSUM DOLOR SIT AMET CONSECTETUER</a:t>
            </a:r>
          </a:p>
        </p:txBody>
      </p:sp>
      <p:cxnSp>
        <p:nvCxnSpPr>
          <p:cNvPr id="8" name="直接连接符 7"/>
          <p:cNvCxnSpPr/>
          <p:nvPr/>
        </p:nvCxnSpPr>
        <p:spPr>
          <a:xfrm flipH="1">
            <a:off x="4107830" y="5200513"/>
            <a:ext cx="4005844" cy="0"/>
          </a:xfrm>
          <a:prstGeom prst="line">
            <a:avLst/>
          </a:prstGeom>
          <a:ln>
            <a:solidFill>
              <a:srgbClr val="FB9C4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 flipH="1">
            <a:off x="4107832" y="4380097"/>
            <a:ext cx="4005842" cy="0"/>
          </a:xfrm>
          <a:prstGeom prst="line">
            <a:avLst/>
          </a:prstGeom>
          <a:ln>
            <a:solidFill>
              <a:srgbClr val="FB9C4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L 形 9"/>
          <p:cNvSpPr/>
          <p:nvPr/>
        </p:nvSpPr>
        <p:spPr>
          <a:xfrm rot="10800000" flipH="1">
            <a:off x="3163581" y="1244709"/>
            <a:ext cx="5691053" cy="3126040"/>
          </a:xfrm>
          <a:prstGeom prst="corner">
            <a:avLst>
              <a:gd name="adj1" fmla="val 1956"/>
              <a:gd name="adj2" fmla="val 1885"/>
            </a:avLst>
          </a:prstGeom>
          <a:gradFill>
            <a:gsLst>
              <a:gs pos="0">
                <a:srgbClr val="FE6770"/>
              </a:gs>
              <a:gs pos="100000">
                <a:srgbClr val="FB9C49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11" name="L 形 10"/>
          <p:cNvSpPr/>
          <p:nvPr/>
        </p:nvSpPr>
        <p:spPr>
          <a:xfrm flipH="1">
            <a:off x="3163580" y="2818727"/>
            <a:ext cx="5739590" cy="3126040"/>
          </a:xfrm>
          <a:prstGeom prst="corner">
            <a:avLst>
              <a:gd name="adj1" fmla="val 1956"/>
              <a:gd name="adj2" fmla="val 1885"/>
            </a:avLst>
          </a:prstGeom>
          <a:gradFill>
            <a:gsLst>
              <a:gs pos="0">
                <a:srgbClr val="FE6770"/>
              </a:gs>
              <a:gs pos="100000">
                <a:srgbClr val="FB9C49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12" name="组合 11"/>
          <p:cNvGrpSpPr/>
          <p:nvPr/>
        </p:nvGrpSpPr>
        <p:grpSpPr>
          <a:xfrm>
            <a:off x="1554763" y="3575553"/>
            <a:ext cx="1434843" cy="1430828"/>
            <a:chOff x="3482975" y="6773863"/>
            <a:chExt cx="1701800" cy="1697038"/>
          </a:xfrm>
        </p:grpSpPr>
        <p:sp>
          <p:nvSpPr>
            <p:cNvPr id="13" name="Oval 19"/>
            <p:cNvSpPr>
              <a:spLocks noChangeArrowheads="1"/>
            </p:cNvSpPr>
            <p:nvPr/>
          </p:nvSpPr>
          <p:spPr bwMode="auto">
            <a:xfrm>
              <a:off x="3482975" y="6853238"/>
              <a:ext cx="1622425" cy="1617663"/>
            </a:xfrm>
            <a:prstGeom prst="ellipse">
              <a:avLst/>
            </a:prstGeom>
            <a:solidFill>
              <a:srgbClr val="7F3F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bg2"/>
                </a:solidFill>
                <a:cs typeface="+mn-ea"/>
                <a:sym typeface="+mn-lt"/>
              </a:endParaRPr>
            </a:p>
          </p:txBody>
        </p:sp>
        <p:sp>
          <p:nvSpPr>
            <p:cNvPr id="14" name="Freeform 21"/>
            <p:cNvSpPr/>
            <p:nvPr/>
          </p:nvSpPr>
          <p:spPr bwMode="auto">
            <a:xfrm>
              <a:off x="3482975" y="6853238"/>
              <a:ext cx="831850" cy="1617663"/>
            </a:xfrm>
            <a:custGeom>
              <a:avLst/>
              <a:gdLst>
                <a:gd name="T0" fmla="*/ 10 w 196"/>
                <a:gd name="T1" fmla="*/ 190 h 381"/>
                <a:gd name="T2" fmla="*/ 196 w 196"/>
                <a:gd name="T3" fmla="*/ 0 h 381"/>
                <a:gd name="T4" fmla="*/ 191 w 196"/>
                <a:gd name="T5" fmla="*/ 0 h 381"/>
                <a:gd name="T6" fmla="*/ 0 w 196"/>
                <a:gd name="T7" fmla="*/ 190 h 381"/>
                <a:gd name="T8" fmla="*/ 191 w 196"/>
                <a:gd name="T9" fmla="*/ 381 h 381"/>
                <a:gd name="T10" fmla="*/ 196 w 196"/>
                <a:gd name="T11" fmla="*/ 381 h 381"/>
                <a:gd name="T12" fmla="*/ 10 w 196"/>
                <a:gd name="T13" fmla="*/ 190 h 3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6" h="381">
                  <a:moveTo>
                    <a:pt x="10" y="190"/>
                  </a:moveTo>
                  <a:cubicBezTo>
                    <a:pt x="10" y="87"/>
                    <a:pt x="93" y="2"/>
                    <a:pt x="196" y="0"/>
                  </a:cubicBezTo>
                  <a:cubicBezTo>
                    <a:pt x="194" y="0"/>
                    <a:pt x="193" y="0"/>
                    <a:pt x="191" y="0"/>
                  </a:cubicBezTo>
                  <a:cubicBezTo>
                    <a:pt x="86" y="0"/>
                    <a:pt x="0" y="85"/>
                    <a:pt x="0" y="190"/>
                  </a:cubicBezTo>
                  <a:cubicBezTo>
                    <a:pt x="0" y="296"/>
                    <a:pt x="86" y="381"/>
                    <a:pt x="191" y="381"/>
                  </a:cubicBezTo>
                  <a:cubicBezTo>
                    <a:pt x="193" y="381"/>
                    <a:pt x="194" y="381"/>
                    <a:pt x="196" y="381"/>
                  </a:cubicBezTo>
                  <a:cubicBezTo>
                    <a:pt x="93" y="378"/>
                    <a:pt x="10" y="294"/>
                    <a:pt x="10" y="190"/>
                  </a:cubicBezTo>
                  <a:close/>
                </a:path>
              </a:pathLst>
            </a:custGeom>
            <a:solidFill>
              <a:srgbClr val="7035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bg2"/>
                </a:solidFill>
                <a:cs typeface="+mn-ea"/>
                <a:sym typeface="+mn-lt"/>
              </a:endParaRPr>
            </a:p>
          </p:txBody>
        </p:sp>
        <p:sp>
          <p:nvSpPr>
            <p:cNvPr id="15" name="Freeform 22"/>
            <p:cNvSpPr/>
            <p:nvPr/>
          </p:nvSpPr>
          <p:spPr bwMode="auto">
            <a:xfrm>
              <a:off x="3708400" y="6773863"/>
              <a:ext cx="1476375" cy="1473200"/>
            </a:xfrm>
            <a:custGeom>
              <a:avLst/>
              <a:gdLst>
                <a:gd name="T0" fmla="*/ 266 w 348"/>
                <a:gd name="T1" fmla="*/ 81 h 347"/>
                <a:gd name="T2" fmla="*/ 270 w 348"/>
                <a:gd name="T3" fmla="*/ 347 h 347"/>
                <a:gd name="T4" fmla="*/ 273 w 348"/>
                <a:gd name="T5" fmla="*/ 344 h 347"/>
                <a:gd name="T6" fmla="*/ 273 w 348"/>
                <a:gd name="T7" fmla="*/ 74 h 347"/>
                <a:gd name="T8" fmla="*/ 3 w 348"/>
                <a:gd name="T9" fmla="*/ 74 h 347"/>
                <a:gd name="T10" fmla="*/ 0 w 348"/>
                <a:gd name="T11" fmla="*/ 78 h 347"/>
                <a:gd name="T12" fmla="*/ 266 w 348"/>
                <a:gd name="T13" fmla="*/ 81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8" h="347">
                  <a:moveTo>
                    <a:pt x="266" y="81"/>
                  </a:moveTo>
                  <a:cubicBezTo>
                    <a:pt x="340" y="154"/>
                    <a:pt x="341" y="273"/>
                    <a:pt x="270" y="347"/>
                  </a:cubicBezTo>
                  <a:cubicBezTo>
                    <a:pt x="271" y="346"/>
                    <a:pt x="272" y="345"/>
                    <a:pt x="273" y="344"/>
                  </a:cubicBezTo>
                  <a:cubicBezTo>
                    <a:pt x="348" y="270"/>
                    <a:pt x="348" y="149"/>
                    <a:pt x="273" y="74"/>
                  </a:cubicBezTo>
                  <a:cubicBezTo>
                    <a:pt x="199" y="0"/>
                    <a:pt x="78" y="0"/>
                    <a:pt x="3" y="74"/>
                  </a:cubicBezTo>
                  <a:cubicBezTo>
                    <a:pt x="2" y="76"/>
                    <a:pt x="1" y="77"/>
                    <a:pt x="0" y="78"/>
                  </a:cubicBezTo>
                  <a:cubicBezTo>
                    <a:pt x="75" y="7"/>
                    <a:pt x="193" y="8"/>
                    <a:pt x="266" y="81"/>
                  </a:cubicBezTo>
                  <a:close/>
                </a:path>
              </a:pathLst>
            </a:custGeom>
            <a:solidFill>
              <a:srgbClr val="9965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bg2"/>
                </a:solidFill>
                <a:cs typeface="+mn-ea"/>
                <a:sym typeface="+mn-lt"/>
              </a:endParaRPr>
            </a:p>
          </p:txBody>
        </p:sp>
        <p:sp>
          <p:nvSpPr>
            <p:cNvPr id="16" name="Freeform 23"/>
            <p:cNvSpPr/>
            <p:nvPr/>
          </p:nvSpPr>
          <p:spPr bwMode="auto">
            <a:xfrm>
              <a:off x="3860800" y="7278688"/>
              <a:ext cx="865188" cy="852488"/>
            </a:xfrm>
            <a:custGeom>
              <a:avLst/>
              <a:gdLst>
                <a:gd name="T0" fmla="*/ 203 w 545"/>
                <a:gd name="T1" fmla="*/ 537 h 537"/>
                <a:gd name="T2" fmla="*/ 203 w 545"/>
                <a:gd name="T3" fmla="*/ 446 h 537"/>
                <a:gd name="T4" fmla="*/ 29 w 545"/>
                <a:gd name="T5" fmla="*/ 446 h 537"/>
                <a:gd name="T6" fmla="*/ 29 w 545"/>
                <a:gd name="T7" fmla="*/ 374 h 537"/>
                <a:gd name="T8" fmla="*/ 203 w 545"/>
                <a:gd name="T9" fmla="*/ 374 h 537"/>
                <a:gd name="T10" fmla="*/ 203 w 545"/>
                <a:gd name="T11" fmla="*/ 321 h 537"/>
                <a:gd name="T12" fmla="*/ 29 w 545"/>
                <a:gd name="T13" fmla="*/ 321 h 537"/>
                <a:gd name="T14" fmla="*/ 29 w 545"/>
                <a:gd name="T15" fmla="*/ 246 h 537"/>
                <a:gd name="T16" fmla="*/ 158 w 545"/>
                <a:gd name="T17" fmla="*/ 246 h 537"/>
                <a:gd name="T18" fmla="*/ 0 w 545"/>
                <a:gd name="T19" fmla="*/ 0 h 537"/>
                <a:gd name="T20" fmla="*/ 158 w 545"/>
                <a:gd name="T21" fmla="*/ 0 h 537"/>
                <a:gd name="T22" fmla="*/ 273 w 545"/>
                <a:gd name="T23" fmla="*/ 198 h 537"/>
                <a:gd name="T24" fmla="*/ 388 w 545"/>
                <a:gd name="T25" fmla="*/ 0 h 537"/>
                <a:gd name="T26" fmla="*/ 545 w 545"/>
                <a:gd name="T27" fmla="*/ 0 h 537"/>
                <a:gd name="T28" fmla="*/ 390 w 545"/>
                <a:gd name="T29" fmla="*/ 246 h 537"/>
                <a:gd name="T30" fmla="*/ 519 w 545"/>
                <a:gd name="T31" fmla="*/ 246 h 537"/>
                <a:gd name="T32" fmla="*/ 519 w 545"/>
                <a:gd name="T33" fmla="*/ 321 h 537"/>
                <a:gd name="T34" fmla="*/ 342 w 545"/>
                <a:gd name="T35" fmla="*/ 321 h 537"/>
                <a:gd name="T36" fmla="*/ 342 w 545"/>
                <a:gd name="T37" fmla="*/ 374 h 537"/>
                <a:gd name="T38" fmla="*/ 519 w 545"/>
                <a:gd name="T39" fmla="*/ 374 h 537"/>
                <a:gd name="T40" fmla="*/ 519 w 545"/>
                <a:gd name="T41" fmla="*/ 446 h 537"/>
                <a:gd name="T42" fmla="*/ 342 w 545"/>
                <a:gd name="T43" fmla="*/ 446 h 537"/>
                <a:gd name="T44" fmla="*/ 342 w 545"/>
                <a:gd name="T45" fmla="*/ 537 h 537"/>
                <a:gd name="T46" fmla="*/ 203 w 545"/>
                <a:gd name="T47" fmla="*/ 537 h 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545" h="537">
                  <a:moveTo>
                    <a:pt x="203" y="537"/>
                  </a:moveTo>
                  <a:lnTo>
                    <a:pt x="203" y="446"/>
                  </a:lnTo>
                  <a:lnTo>
                    <a:pt x="29" y="446"/>
                  </a:lnTo>
                  <a:lnTo>
                    <a:pt x="29" y="374"/>
                  </a:lnTo>
                  <a:lnTo>
                    <a:pt x="203" y="374"/>
                  </a:lnTo>
                  <a:lnTo>
                    <a:pt x="203" y="321"/>
                  </a:lnTo>
                  <a:lnTo>
                    <a:pt x="29" y="321"/>
                  </a:lnTo>
                  <a:lnTo>
                    <a:pt x="29" y="246"/>
                  </a:lnTo>
                  <a:lnTo>
                    <a:pt x="158" y="246"/>
                  </a:lnTo>
                  <a:lnTo>
                    <a:pt x="0" y="0"/>
                  </a:lnTo>
                  <a:lnTo>
                    <a:pt x="158" y="0"/>
                  </a:lnTo>
                  <a:lnTo>
                    <a:pt x="273" y="198"/>
                  </a:lnTo>
                  <a:lnTo>
                    <a:pt x="388" y="0"/>
                  </a:lnTo>
                  <a:lnTo>
                    <a:pt x="545" y="0"/>
                  </a:lnTo>
                  <a:lnTo>
                    <a:pt x="390" y="246"/>
                  </a:lnTo>
                  <a:lnTo>
                    <a:pt x="519" y="246"/>
                  </a:lnTo>
                  <a:lnTo>
                    <a:pt x="519" y="321"/>
                  </a:lnTo>
                  <a:lnTo>
                    <a:pt x="342" y="321"/>
                  </a:lnTo>
                  <a:lnTo>
                    <a:pt x="342" y="374"/>
                  </a:lnTo>
                  <a:lnTo>
                    <a:pt x="519" y="374"/>
                  </a:lnTo>
                  <a:lnTo>
                    <a:pt x="519" y="446"/>
                  </a:lnTo>
                  <a:lnTo>
                    <a:pt x="342" y="446"/>
                  </a:lnTo>
                  <a:lnTo>
                    <a:pt x="342" y="537"/>
                  </a:lnTo>
                  <a:lnTo>
                    <a:pt x="203" y="53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bg2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8694982" y="1472871"/>
            <a:ext cx="808070" cy="806372"/>
            <a:chOff x="9261475" y="-1709738"/>
            <a:chExt cx="1511301" cy="1508125"/>
          </a:xfrm>
        </p:grpSpPr>
        <p:sp>
          <p:nvSpPr>
            <p:cNvPr id="18" name="Freeform 72"/>
            <p:cNvSpPr/>
            <p:nvPr/>
          </p:nvSpPr>
          <p:spPr bwMode="auto">
            <a:xfrm>
              <a:off x="9261475" y="-1697038"/>
              <a:ext cx="1498600" cy="1495425"/>
            </a:xfrm>
            <a:custGeom>
              <a:avLst/>
              <a:gdLst>
                <a:gd name="T0" fmla="*/ 324 w 351"/>
                <a:gd name="T1" fmla="*/ 126 h 350"/>
                <a:gd name="T2" fmla="*/ 225 w 351"/>
                <a:gd name="T3" fmla="*/ 323 h 350"/>
                <a:gd name="T4" fmla="*/ 27 w 351"/>
                <a:gd name="T5" fmla="*/ 224 h 350"/>
                <a:gd name="T6" fmla="*/ 126 w 351"/>
                <a:gd name="T7" fmla="*/ 27 h 350"/>
                <a:gd name="T8" fmla="*/ 324 w 351"/>
                <a:gd name="T9" fmla="*/ 126 h 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1" h="350">
                  <a:moveTo>
                    <a:pt x="324" y="126"/>
                  </a:moveTo>
                  <a:cubicBezTo>
                    <a:pt x="351" y="208"/>
                    <a:pt x="306" y="296"/>
                    <a:pt x="225" y="323"/>
                  </a:cubicBezTo>
                  <a:cubicBezTo>
                    <a:pt x="143" y="350"/>
                    <a:pt x="54" y="306"/>
                    <a:pt x="27" y="224"/>
                  </a:cubicBezTo>
                  <a:cubicBezTo>
                    <a:pt x="0" y="142"/>
                    <a:pt x="45" y="54"/>
                    <a:pt x="126" y="27"/>
                  </a:cubicBezTo>
                  <a:cubicBezTo>
                    <a:pt x="208" y="0"/>
                    <a:pt x="297" y="44"/>
                    <a:pt x="324" y="126"/>
                  </a:cubicBezTo>
                  <a:close/>
                </a:path>
              </a:pathLst>
            </a:custGeom>
            <a:solidFill>
              <a:srgbClr val="FF61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bg2"/>
                </a:solidFill>
                <a:cs typeface="+mn-ea"/>
                <a:sym typeface="+mn-lt"/>
              </a:endParaRPr>
            </a:p>
          </p:txBody>
        </p:sp>
        <p:sp>
          <p:nvSpPr>
            <p:cNvPr id="19" name="Freeform 74"/>
            <p:cNvSpPr/>
            <p:nvPr/>
          </p:nvSpPr>
          <p:spPr bwMode="auto">
            <a:xfrm>
              <a:off x="9261475" y="-1585913"/>
              <a:ext cx="973138" cy="1384300"/>
            </a:xfrm>
            <a:custGeom>
              <a:avLst/>
              <a:gdLst>
                <a:gd name="T0" fmla="*/ 35 w 228"/>
                <a:gd name="T1" fmla="*/ 195 h 324"/>
                <a:gd name="T2" fmla="*/ 130 w 228"/>
                <a:gd name="T3" fmla="*/ 0 h 324"/>
                <a:gd name="T4" fmla="*/ 126 w 228"/>
                <a:gd name="T5" fmla="*/ 1 h 324"/>
                <a:gd name="T6" fmla="*/ 27 w 228"/>
                <a:gd name="T7" fmla="*/ 198 h 324"/>
                <a:gd name="T8" fmla="*/ 225 w 228"/>
                <a:gd name="T9" fmla="*/ 297 h 324"/>
                <a:gd name="T10" fmla="*/ 228 w 228"/>
                <a:gd name="T11" fmla="*/ 296 h 324"/>
                <a:gd name="T12" fmla="*/ 35 w 228"/>
                <a:gd name="T13" fmla="*/ 195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8" h="324">
                  <a:moveTo>
                    <a:pt x="35" y="195"/>
                  </a:moveTo>
                  <a:cubicBezTo>
                    <a:pt x="8" y="115"/>
                    <a:pt x="51" y="28"/>
                    <a:pt x="130" y="0"/>
                  </a:cubicBezTo>
                  <a:cubicBezTo>
                    <a:pt x="129" y="0"/>
                    <a:pt x="128" y="0"/>
                    <a:pt x="126" y="1"/>
                  </a:cubicBezTo>
                  <a:cubicBezTo>
                    <a:pt x="45" y="28"/>
                    <a:pt x="0" y="116"/>
                    <a:pt x="27" y="198"/>
                  </a:cubicBezTo>
                  <a:cubicBezTo>
                    <a:pt x="54" y="280"/>
                    <a:pt x="143" y="324"/>
                    <a:pt x="225" y="297"/>
                  </a:cubicBezTo>
                  <a:cubicBezTo>
                    <a:pt x="226" y="297"/>
                    <a:pt x="227" y="296"/>
                    <a:pt x="228" y="296"/>
                  </a:cubicBezTo>
                  <a:cubicBezTo>
                    <a:pt x="147" y="320"/>
                    <a:pt x="61" y="276"/>
                    <a:pt x="35" y="195"/>
                  </a:cubicBezTo>
                  <a:close/>
                </a:path>
              </a:pathLst>
            </a:custGeom>
            <a:solidFill>
              <a:srgbClr val="D958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bg2"/>
                </a:solidFill>
                <a:cs typeface="+mn-ea"/>
                <a:sym typeface="+mn-lt"/>
              </a:endParaRPr>
            </a:p>
          </p:txBody>
        </p:sp>
        <p:sp>
          <p:nvSpPr>
            <p:cNvPr id="20" name="Freeform 75"/>
            <p:cNvSpPr/>
            <p:nvPr/>
          </p:nvSpPr>
          <p:spPr bwMode="auto">
            <a:xfrm>
              <a:off x="9405938" y="-1709738"/>
              <a:ext cx="1366838" cy="1073150"/>
            </a:xfrm>
            <a:custGeom>
              <a:avLst/>
              <a:gdLst>
                <a:gd name="T0" fmla="*/ 208 w 320"/>
                <a:gd name="T1" fmla="*/ 45 h 251"/>
                <a:gd name="T2" fmla="*/ 279 w 320"/>
                <a:gd name="T3" fmla="*/ 251 h 251"/>
                <a:gd name="T4" fmla="*/ 281 w 320"/>
                <a:gd name="T5" fmla="*/ 248 h 251"/>
                <a:gd name="T6" fmla="*/ 212 w 320"/>
                <a:gd name="T7" fmla="*/ 38 h 251"/>
                <a:gd name="T8" fmla="*/ 2 w 320"/>
                <a:gd name="T9" fmla="*/ 108 h 251"/>
                <a:gd name="T10" fmla="*/ 0 w 320"/>
                <a:gd name="T11" fmla="*/ 111 h 251"/>
                <a:gd name="T12" fmla="*/ 208 w 320"/>
                <a:gd name="T13" fmla="*/ 45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0" h="251">
                  <a:moveTo>
                    <a:pt x="208" y="45"/>
                  </a:moveTo>
                  <a:cubicBezTo>
                    <a:pt x="284" y="83"/>
                    <a:pt x="315" y="175"/>
                    <a:pt x="279" y="251"/>
                  </a:cubicBezTo>
                  <a:cubicBezTo>
                    <a:pt x="280" y="250"/>
                    <a:pt x="280" y="249"/>
                    <a:pt x="281" y="248"/>
                  </a:cubicBezTo>
                  <a:cubicBezTo>
                    <a:pt x="320" y="171"/>
                    <a:pt x="289" y="77"/>
                    <a:pt x="212" y="38"/>
                  </a:cubicBezTo>
                  <a:cubicBezTo>
                    <a:pt x="135" y="0"/>
                    <a:pt x="41" y="31"/>
                    <a:pt x="2" y="108"/>
                  </a:cubicBezTo>
                  <a:cubicBezTo>
                    <a:pt x="1" y="109"/>
                    <a:pt x="1" y="110"/>
                    <a:pt x="0" y="111"/>
                  </a:cubicBezTo>
                  <a:cubicBezTo>
                    <a:pt x="40" y="37"/>
                    <a:pt x="132" y="7"/>
                    <a:pt x="208" y="45"/>
                  </a:cubicBezTo>
                  <a:close/>
                </a:path>
              </a:pathLst>
            </a:custGeom>
            <a:solidFill>
              <a:srgbClr val="FF81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bg2"/>
                </a:solidFill>
                <a:cs typeface="+mn-ea"/>
                <a:sym typeface="+mn-lt"/>
              </a:endParaRPr>
            </a:p>
          </p:txBody>
        </p:sp>
        <p:sp>
          <p:nvSpPr>
            <p:cNvPr id="21" name="Freeform 76"/>
            <p:cNvSpPr/>
            <p:nvPr/>
          </p:nvSpPr>
          <p:spPr bwMode="auto">
            <a:xfrm>
              <a:off x="9585325" y="-1371601"/>
              <a:ext cx="820738" cy="841375"/>
            </a:xfrm>
            <a:custGeom>
              <a:avLst/>
              <a:gdLst>
                <a:gd name="T0" fmla="*/ 32 w 192"/>
                <a:gd name="T1" fmla="*/ 154 h 197"/>
                <a:gd name="T2" fmla="*/ 19 w 192"/>
                <a:gd name="T3" fmla="*/ 158 h 197"/>
                <a:gd name="T4" fmla="*/ 12 w 192"/>
                <a:gd name="T5" fmla="*/ 136 h 197"/>
                <a:gd name="T6" fmla="*/ 20 w 192"/>
                <a:gd name="T7" fmla="*/ 133 h 197"/>
                <a:gd name="T8" fmla="*/ 18 w 192"/>
                <a:gd name="T9" fmla="*/ 128 h 197"/>
                <a:gd name="T10" fmla="*/ 16 w 192"/>
                <a:gd name="T11" fmla="*/ 121 h 197"/>
                <a:gd name="T12" fmla="*/ 8 w 192"/>
                <a:gd name="T13" fmla="*/ 124 h 197"/>
                <a:gd name="T14" fmla="*/ 0 w 192"/>
                <a:gd name="T15" fmla="*/ 101 h 197"/>
                <a:gd name="T16" fmla="*/ 13 w 192"/>
                <a:gd name="T17" fmla="*/ 97 h 197"/>
                <a:gd name="T18" fmla="*/ 79 w 192"/>
                <a:gd name="T19" fmla="*/ 13 h 197"/>
                <a:gd name="T20" fmla="*/ 165 w 192"/>
                <a:gd name="T21" fmla="*/ 33 h 197"/>
                <a:gd name="T22" fmla="*/ 134 w 192"/>
                <a:gd name="T23" fmla="*/ 63 h 197"/>
                <a:gd name="T24" fmla="*/ 91 w 192"/>
                <a:gd name="T25" fmla="*/ 51 h 197"/>
                <a:gd name="T26" fmla="*/ 60 w 192"/>
                <a:gd name="T27" fmla="*/ 82 h 197"/>
                <a:gd name="T28" fmla="*/ 112 w 192"/>
                <a:gd name="T29" fmla="*/ 64 h 197"/>
                <a:gd name="T30" fmla="*/ 120 w 192"/>
                <a:gd name="T31" fmla="*/ 87 h 197"/>
                <a:gd name="T32" fmla="*/ 59 w 192"/>
                <a:gd name="T33" fmla="*/ 107 h 197"/>
                <a:gd name="T34" fmla="*/ 61 w 192"/>
                <a:gd name="T35" fmla="*/ 113 h 197"/>
                <a:gd name="T36" fmla="*/ 63 w 192"/>
                <a:gd name="T37" fmla="*/ 119 h 197"/>
                <a:gd name="T38" fmla="*/ 123 w 192"/>
                <a:gd name="T39" fmla="*/ 99 h 197"/>
                <a:gd name="T40" fmla="*/ 131 w 192"/>
                <a:gd name="T41" fmla="*/ 121 h 197"/>
                <a:gd name="T42" fmla="*/ 78 w 192"/>
                <a:gd name="T43" fmla="*/ 139 h 197"/>
                <a:gd name="T44" fmla="*/ 123 w 192"/>
                <a:gd name="T45" fmla="*/ 146 h 197"/>
                <a:gd name="T46" fmla="*/ 150 w 192"/>
                <a:gd name="T47" fmla="*/ 110 h 197"/>
                <a:gd name="T48" fmla="*/ 192 w 192"/>
                <a:gd name="T49" fmla="*/ 115 h 197"/>
                <a:gd name="T50" fmla="*/ 135 w 192"/>
                <a:gd name="T51" fmla="*/ 183 h 197"/>
                <a:gd name="T52" fmla="*/ 32 w 192"/>
                <a:gd name="T53" fmla="*/ 154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92" h="197">
                  <a:moveTo>
                    <a:pt x="32" y="154"/>
                  </a:moveTo>
                  <a:cubicBezTo>
                    <a:pt x="19" y="158"/>
                    <a:pt x="19" y="158"/>
                    <a:pt x="19" y="158"/>
                  </a:cubicBezTo>
                  <a:cubicBezTo>
                    <a:pt x="12" y="136"/>
                    <a:pt x="12" y="136"/>
                    <a:pt x="12" y="136"/>
                  </a:cubicBezTo>
                  <a:cubicBezTo>
                    <a:pt x="20" y="133"/>
                    <a:pt x="20" y="133"/>
                    <a:pt x="20" y="133"/>
                  </a:cubicBezTo>
                  <a:cubicBezTo>
                    <a:pt x="18" y="128"/>
                    <a:pt x="18" y="128"/>
                    <a:pt x="18" y="128"/>
                  </a:cubicBezTo>
                  <a:cubicBezTo>
                    <a:pt x="17" y="126"/>
                    <a:pt x="16" y="123"/>
                    <a:pt x="16" y="121"/>
                  </a:cubicBezTo>
                  <a:cubicBezTo>
                    <a:pt x="8" y="124"/>
                    <a:pt x="8" y="124"/>
                    <a:pt x="8" y="124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13" y="97"/>
                    <a:pt x="13" y="97"/>
                    <a:pt x="13" y="97"/>
                  </a:cubicBezTo>
                  <a:cubicBezTo>
                    <a:pt x="13" y="59"/>
                    <a:pt x="39" y="26"/>
                    <a:pt x="79" y="13"/>
                  </a:cubicBezTo>
                  <a:cubicBezTo>
                    <a:pt x="118" y="0"/>
                    <a:pt x="147" y="15"/>
                    <a:pt x="165" y="33"/>
                  </a:cubicBezTo>
                  <a:cubicBezTo>
                    <a:pt x="134" y="63"/>
                    <a:pt x="134" y="63"/>
                    <a:pt x="134" y="63"/>
                  </a:cubicBezTo>
                  <a:cubicBezTo>
                    <a:pt x="124" y="52"/>
                    <a:pt x="107" y="45"/>
                    <a:pt x="91" y="51"/>
                  </a:cubicBezTo>
                  <a:cubicBezTo>
                    <a:pt x="75" y="56"/>
                    <a:pt x="64" y="67"/>
                    <a:pt x="60" y="82"/>
                  </a:cubicBezTo>
                  <a:cubicBezTo>
                    <a:pt x="112" y="64"/>
                    <a:pt x="112" y="64"/>
                    <a:pt x="112" y="64"/>
                  </a:cubicBezTo>
                  <a:cubicBezTo>
                    <a:pt x="120" y="87"/>
                    <a:pt x="120" y="87"/>
                    <a:pt x="120" y="87"/>
                  </a:cubicBezTo>
                  <a:cubicBezTo>
                    <a:pt x="59" y="107"/>
                    <a:pt x="59" y="107"/>
                    <a:pt x="59" y="107"/>
                  </a:cubicBezTo>
                  <a:cubicBezTo>
                    <a:pt x="60" y="109"/>
                    <a:pt x="60" y="111"/>
                    <a:pt x="61" y="113"/>
                  </a:cubicBezTo>
                  <a:cubicBezTo>
                    <a:pt x="62" y="115"/>
                    <a:pt x="62" y="117"/>
                    <a:pt x="63" y="119"/>
                  </a:cubicBezTo>
                  <a:cubicBezTo>
                    <a:pt x="123" y="99"/>
                    <a:pt x="123" y="99"/>
                    <a:pt x="123" y="99"/>
                  </a:cubicBezTo>
                  <a:cubicBezTo>
                    <a:pt x="131" y="121"/>
                    <a:pt x="131" y="121"/>
                    <a:pt x="131" y="121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91" y="148"/>
                    <a:pt x="106" y="151"/>
                    <a:pt x="123" y="146"/>
                  </a:cubicBezTo>
                  <a:cubicBezTo>
                    <a:pt x="138" y="141"/>
                    <a:pt x="149" y="125"/>
                    <a:pt x="150" y="110"/>
                  </a:cubicBezTo>
                  <a:cubicBezTo>
                    <a:pt x="192" y="115"/>
                    <a:pt x="192" y="115"/>
                    <a:pt x="192" y="115"/>
                  </a:cubicBezTo>
                  <a:cubicBezTo>
                    <a:pt x="188" y="140"/>
                    <a:pt x="175" y="170"/>
                    <a:pt x="135" y="183"/>
                  </a:cubicBezTo>
                  <a:cubicBezTo>
                    <a:pt x="94" y="197"/>
                    <a:pt x="54" y="185"/>
                    <a:pt x="32" y="15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bg2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2975575" y="5201680"/>
            <a:ext cx="887790" cy="886735"/>
            <a:chOff x="4810126" y="-1839913"/>
            <a:chExt cx="1335087" cy="1333500"/>
          </a:xfrm>
        </p:grpSpPr>
        <p:sp>
          <p:nvSpPr>
            <p:cNvPr id="23" name="Oval 81"/>
            <p:cNvSpPr>
              <a:spLocks noChangeArrowheads="1"/>
            </p:cNvSpPr>
            <p:nvPr/>
          </p:nvSpPr>
          <p:spPr bwMode="auto">
            <a:xfrm>
              <a:off x="4810126" y="-1774826"/>
              <a:ext cx="1270000" cy="1268413"/>
            </a:xfrm>
            <a:prstGeom prst="ellipse">
              <a:avLst/>
            </a:prstGeom>
            <a:solidFill>
              <a:srgbClr val="26A9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4" name="Freeform 83"/>
            <p:cNvSpPr/>
            <p:nvPr/>
          </p:nvSpPr>
          <p:spPr bwMode="auto">
            <a:xfrm>
              <a:off x="4810126" y="-1774826"/>
              <a:ext cx="650875" cy="1268413"/>
            </a:xfrm>
            <a:custGeom>
              <a:avLst/>
              <a:gdLst>
                <a:gd name="T0" fmla="*/ 8 w 152"/>
                <a:gd name="T1" fmla="*/ 148 h 297"/>
                <a:gd name="T2" fmla="*/ 152 w 152"/>
                <a:gd name="T3" fmla="*/ 0 h 297"/>
                <a:gd name="T4" fmla="*/ 149 w 152"/>
                <a:gd name="T5" fmla="*/ 0 h 297"/>
                <a:gd name="T6" fmla="*/ 0 w 152"/>
                <a:gd name="T7" fmla="*/ 148 h 297"/>
                <a:gd name="T8" fmla="*/ 149 w 152"/>
                <a:gd name="T9" fmla="*/ 297 h 297"/>
                <a:gd name="T10" fmla="*/ 152 w 152"/>
                <a:gd name="T11" fmla="*/ 297 h 297"/>
                <a:gd name="T12" fmla="*/ 8 w 152"/>
                <a:gd name="T13" fmla="*/ 148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297">
                  <a:moveTo>
                    <a:pt x="8" y="148"/>
                  </a:moveTo>
                  <a:cubicBezTo>
                    <a:pt x="8" y="68"/>
                    <a:pt x="72" y="2"/>
                    <a:pt x="152" y="0"/>
                  </a:cubicBezTo>
                  <a:cubicBezTo>
                    <a:pt x="151" y="0"/>
                    <a:pt x="150" y="0"/>
                    <a:pt x="149" y="0"/>
                  </a:cubicBezTo>
                  <a:cubicBezTo>
                    <a:pt x="67" y="0"/>
                    <a:pt x="0" y="66"/>
                    <a:pt x="0" y="148"/>
                  </a:cubicBezTo>
                  <a:cubicBezTo>
                    <a:pt x="0" y="230"/>
                    <a:pt x="67" y="297"/>
                    <a:pt x="149" y="297"/>
                  </a:cubicBezTo>
                  <a:cubicBezTo>
                    <a:pt x="150" y="297"/>
                    <a:pt x="151" y="297"/>
                    <a:pt x="152" y="297"/>
                  </a:cubicBezTo>
                  <a:cubicBezTo>
                    <a:pt x="72" y="295"/>
                    <a:pt x="8" y="229"/>
                    <a:pt x="8" y="148"/>
                  </a:cubicBezTo>
                  <a:close/>
                </a:path>
              </a:pathLst>
            </a:custGeom>
            <a:solidFill>
              <a:srgbClr val="016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5" name="Freeform 84"/>
            <p:cNvSpPr/>
            <p:nvPr/>
          </p:nvSpPr>
          <p:spPr bwMode="auto">
            <a:xfrm>
              <a:off x="4986338" y="-1839913"/>
              <a:ext cx="1158875" cy="1158875"/>
            </a:xfrm>
            <a:custGeom>
              <a:avLst/>
              <a:gdLst>
                <a:gd name="T0" fmla="*/ 208 w 271"/>
                <a:gd name="T1" fmla="*/ 63 h 271"/>
                <a:gd name="T2" fmla="*/ 210 w 271"/>
                <a:gd name="T3" fmla="*/ 271 h 271"/>
                <a:gd name="T4" fmla="*/ 213 w 271"/>
                <a:gd name="T5" fmla="*/ 268 h 271"/>
                <a:gd name="T6" fmla="*/ 213 w 271"/>
                <a:gd name="T7" fmla="*/ 58 h 271"/>
                <a:gd name="T8" fmla="*/ 3 w 271"/>
                <a:gd name="T9" fmla="*/ 58 h 271"/>
                <a:gd name="T10" fmla="*/ 0 w 271"/>
                <a:gd name="T11" fmla="*/ 61 h 271"/>
                <a:gd name="T12" fmla="*/ 208 w 271"/>
                <a:gd name="T13" fmla="*/ 63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1" h="271">
                  <a:moveTo>
                    <a:pt x="208" y="63"/>
                  </a:moveTo>
                  <a:cubicBezTo>
                    <a:pt x="265" y="121"/>
                    <a:pt x="266" y="213"/>
                    <a:pt x="210" y="271"/>
                  </a:cubicBezTo>
                  <a:cubicBezTo>
                    <a:pt x="211" y="270"/>
                    <a:pt x="212" y="269"/>
                    <a:pt x="213" y="268"/>
                  </a:cubicBezTo>
                  <a:cubicBezTo>
                    <a:pt x="271" y="210"/>
                    <a:pt x="271" y="116"/>
                    <a:pt x="213" y="58"/>
                  </a:cubicBezTo>
                  <a:cubicBezTo>
                    <a:pt x="155" y="0"/>
                    <a:pt x="61" y="0"/>
                    <a:pt x="3" y="58"/>
                  </a:cubicBezTo>
                  <a:cubicBezTo>
                    <a:pt x="2" y="59"/>
                    <a:pt x="1" y="60"/>
                    <a:pt x="0" y="61"/>
                  </a:cubicBezTo>
                  <a:cubicBezTo>
                    <a:pt x="59" y="6"/>
                    <a:pt x="151" y="6"/>
                    <a:pt x="208" y="63"/>
                  </a:cubicBezTo>
                  <a:close/>
                </a:path>
              </a:pathLst>
            </a:custGeom>
            <a:solidFill>
              <a:srgbClr val="3393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6" name="Freeform 85"/>
            <p:cNvSpPr/>
            <p:nvPr/>
          </p:nvSpPr>
          <p:spPr bwMode="auto">
            <a:xfrm>
              <a:off x="5165726" y="-1531938"/>
              <a:ext cx="581025" cy="757238"/>
            </a:xfrm>
            <a:custGeom>
              <a:avLst/>
              <a:gdLst>
                <a:gd name="T0" fmla="*/ 0 w 136"/>
                <a:gd name="T1" fmla="*/ 80 h 177"/>
                <a:gd name="T2" fmla="*/ 13 w 136"/>
                <a:gd name="T3" fmla="*/ 80 h 177"/>
                <a:gd name="T4" fmla="*/ 5 w 136"/>
                <a:gd name="T5" fmla="*/ 55 h 177"/>
                <a:gd name="T6" fmla="*/ 69 w 136"/>
                <a:gd name="T7" fmla="*/ 0 h 177"/>
                <a:gd name="T8" fmla="*/ 133 w 136"/>
                <a:gd name="T9" fmla="*/ 32 h 177"/>
                <a:gd name="T10" fmla="*/ 98 w 136"/>
                <a:gd name="T11" fmla="*/ 53 h 177"/>
                <a:gd name="T12" fmla="*/ 75 w 136"/>
                <a:gd name="T13" fmla="*/ 36 h 177"/>
                <a:gd name="T14" fmla="*/ 53 w 136"/>
                <a:gd name="T15" fmla="*/ 56 h 177"/>
                <a:gd name="T16" fmla="*/ 62 w 136"/>
                <a:gd name="T17" fmla="*/ 80 h 177"/>
                <a:gd name="T18" fmla="*/ 98 w 136"/>
                <a:gd name="T19" fmla="*/ 80 h 177"/>
                <a:gd name="T20" fmla="*/ 98 w 136"/>
                <a:gd name="T21" fmla="*/ 105 h 177"/>
                <a:gd name="T22" fmla="*/ 70 w 136"/>
                <a:gd name="T23" fmla="*/ 105 h 177"/>
                <a:gd name="T24" fmla="*/ 70 w 136"/>
                <a:gd name="T25" fmla="*/ 107 h 177"/>
                <a:gd name="T26" fmla="*/ 54 w 136"/>
                <a:gd name="T27" fmla="*/ 133 h 177"/>
                <a:gd name="T28" fmla="*/ 67 w 136"/>
                <a:gd name="T29" fmla="*/ 131 h 177"/>
                <a:gd name="T30" fmla="*/ 98 w 136"/>
                <a:gd name="T31" fmla="*/ 138 h 177"/>
                <a:gd name="T32" fmla="*/ 119 w 136"/>
                <a:gd name="T33" fmla="*/ 129 h 177"/>
                <a:gd name="T34" fmla="*/ 136 w 136"/>
                <a:gd name="T35" fmla="*/ 164 h 177"/>
                <a:gd name="T36" fmla="*/ 96 w 136"/>
                <a:gd name="T37" fmla="*/ 177 h 177"/>
                <a:gd name="T38" fmla="*/ 50 w 136"/>
                <a:gd name="T39" fmla="*/ 166 h 177"/>
                <a:gd name="T40" fmla="*/ 20 w 136"/>
                <a:gd name="T41" fmla="*/ 176 h 177"/>
                <a:gd name="T42" fmla="*/ 5 w 136"/>
                <a:gd name="T43" fmla="*/ 146 h 177"/>
                <a:gd name="T44" fmla="*/ 30 w 136"/>
                <a:gd name="T45" fmla="*/ 118 h 177"/>
                <a:gd name="T46" fmla="*/ 28 w 136"/>
                <a:gd name="T47" fmla="*/ 105 h 177"/>
                <a:gd name="T48" fmla="*/ 0 w 136"/>
                <a:gd name="T49" fmla="*/ 105 h 177"/>
                <a:gd name="T50" fmla="*/ 0 w 136"/>
                <a:gd name="T51" fmla="*/ 8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6" h="177">
                  <a:moveTo>
                    <a:pt x="0" y="80"/>
                  </a:moveTo>
                  <a:cubicBezTo>
                    <a:pt x="13" y="80"/>
                    <a:pt x="13" y="80"/>
                    <a:pt x="13" y="80"/>
                  </a:cubicBezTo>
                  <a:cubicBezTo>
                    <a:pt x="9" y="73"/>
                    <a:pt x="5" y="65"/>
                    <a:pt x="5" y="55"/>
                  </a:cubicBezTo>
                  <a:cubicBezTo>
                    <a:pt x="5" y="20"/>
                    <a:pt x="40" y="0"/>
                    <a:pt x="69" y="0"/>
                  </a:cubicBezTo>
                  <a:cubicBezTo>
                    <a:pt x="100" y="0"/>
                    <a:pt x="121" y="10"/>
                    <a:pt x="133" y="32"/>
                  </a:cubicBezTo>
                  <a:cubicBezTo>
                    <a:pt x="98" y="53"/>
                    <a:pt x="98" y="53"/>
                    <a:pt x="98" y="53"/>
                  </a:cubicBezTo>
                  <a:cubicBezTo>
                    <a:pt x="94" y="42"/>
                    <a:pt x="85" y="36"/>
                    <a:pt x="75" y="36"/>
                  </a:cubicBezTo>
                  <a:cubicBezTo>
                    <a:pt x="62" y="36"/>
                    <a:pt x="53" y="44"/>
                    <a:pt x="53" y="56"/>
                  </a:cubicBezTo>
                  <a:cubicBezTo>
                    <a:pt x="53" y="66"/>
                    <a:pt x="58" y="72"/>
                    <a:pt x="62" y="80"/>
                  </a:cubicBezTo>
                  <a:cubicBezTo>
                    <a:pt x="98" y="80"/>
                    <a:pt x="98" y="80"/>
                    <a:pt x="98" y="80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70" y="105"/>
                    <a:pt x="70" y="105"/>
                    <a:pt x="70" y="105"/>
                  </a:cubicBezTo>
                  <a:cubicBezTo>
                    <a:pt x="70" y="107"/>
                    <a:pt x="70" y="107"/>
                    <a:pt x="70" y="107"/>
                  </a:cubicBezTo>
                  <a:cubicBezTo>
                    <a:pt x="70" y="117"/>
                    <a:pt x="63" y="128"/>
                    <a:pt x="54" y="133"/>
                  </a:cubicBezTo>
                  <a:cubicBezTo>
                    <a:pt x="58" y="131"/>
                    <a:pt x="63" y="131"/>
                    <a:pt x="67" y="131"/>
                  </a:cubicBezTo>
                  <a:cubicBezTo>
                    <a:pt x="81" y="131"/>
                    <a:pt x="86" y="138"/>
                    <a:pt x="98" y="138"/>
                  </a:cubicBezTo>
                  <a:cubicBezTo>
                    <a:pt x="108" y="138"/>
                    <a:pt x="115" y="134"/>
                    <a:pt x="119" y="129"/>
                  </a:cubicBezTo>
                  <a:cubicBezTo>
                    <a:pt x="136" y="164"/>
                    <a:pt x="136" y="164"/>
                    <a:pt x="136" y="164"/>
                  </a:cubicBezTo>
                  <a:cubicBezTo>
                    <a:pt x="129" y="172"/>
                    <a:pt x="117" y="177"/>
                    <a:pt x="96" y="177"/>
                  </a:cubicBezTo>
                  <a:cubicBezTo>
                    <a:pt x="74" y="177"/>
                    <a:pt x="63" y="166"/>
                    <a:pt x="50" y="166"/>
                  </a:cubicBezTo>
                  <a:cubicBezTo>
                    <a:pt x="41" y="166"/>
                    <a:pt x="30" y="170"/>
                    <a:pt x="20" y="176"/>
                  </a:cubicBezTo>
                  <a:cubicBezTo>
                    <a:pt x="5" y="146"/>
                    <a:pt x="5" y="146"/>
                    <a:pt x="5" y="146"/>
                  </a:cubicBezTo>
                  <a:cubicBezTo>
                    <a:pt x="19" y="140"/>
                    <a:pt x="30" y="130"/>
                    <a:pt x="30" y="118"/>
                  </a:cubicBezTo>
                  <a:cubicBezTo>
                    <a:pt x="30" y="114"/>
                    <a:pt x="29" y="109"/>
                    <a:pt x="28" y="105"/>
                  </a:cubicBezTo>
                  <a:cubicBezTo>
                    <a:pt x="0" y="105"/>
                    <a:pt x="0" y="105"/>
                    <a:pt x="0" y="105"/>
                  </a:cubicBezTo>
                  <a:lnTo>
                    <a:pt x="0" y="8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9461217" y="3453522"/>
            <a:ext cx="891382" cy="891382"/>
            <a:chOff x="7481888" y="-1872616"/>
            <a:chExt cx="1495426" cy="1495426"/>
          </a:xfrm>
        </p:grpSpPr>
        <p:sp>
          <p:nvSpPr>
            <p:cNvPr id="28" name="Freeform 90"/>
            <p:cNvSpPr/>
            <p:nvPr/>
          </p:nvSpPr>
          <p:spPr bwMode="auto">
            <a:xfrm>
              <a:off x="7481888" y="-1847216"/>
              <a:ext cx="1473200" cy="1470026"/>
            </a:xfrm>
            <a:custGeom>
              <a:avLst/>
              <a:gdLst>
                <a:gd name="T0" fmla="*/ 323 w 345"/>
                <a:gd name="T1" fmla="*/ 211 h 344"/>
                <a:gd name="T2" fmla="*/ 133 w 345"/>
                <a:gd name="T3" fmla="*/ 322 h 344"/>
                <a:gd name="T4" fmla="*/ 22 w 345"/>
                <a:gd name="T5" fmla="*/ 132 h 344"/>
                <a:gd name="T6" fmla="*/ 212 w 345"/>
                <a:gd name="T7" fmla="*/ 21 h 344"/>
                <a:gd name="T8" fmla="*/ 323 w 345"/>
                <a:gd name="T9" fmla="*/ 211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5" h="344">
                  <a:moveTo>
                    <a:pt x="323" y="211"/>
                  </a:moveTo>
                  <a:cubicBezTo>
                    <a:pt x="301" y="294"/>
                    <a:pt x="216" y="344"/>
                    <a:pt x="133" y="322"/>
                  </a:cubicBezTo>
                  <a:cubicBezTo>
                    <a:pt x="50" y="300"/>
                    <a:pt x="0" y="215"/>
                    <a:pt x="22" y="132"/>
                  </a:cubicBezTo>
                  <a:cubicBezTo>
                    <a:pt x="44" y="49"/>
                    <a:pt x="129" y="0"/>
                    <a:pt x="212" y="21"/>
                  </a:cubicBezTo>
                  <a:cubicBezTo>
                    <a:pt x="295" y="43"/>
                    <a:pt x="345" y="128"/>
                    <a:pt x="323" y="211"/>
                  </a:cubicBezTo>
                  <a:close/>
                </a:path>
              </a:pathLst>
            </a:custGeom>
            <a:solidFill>
              <a:srgbClr val="37B3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bg2"/>
                </a:solidFill>
                <a:cs typeface="+mn-ea"/>
                <a:sym typeface="+mn-lt"/>
              </a:endParaRPr>
            </a:p>
          </p:txBody>
        </p:sp>
        <p:sp>
          <p:nvSpPr>
            <p:cNvPr id="29" name="Freeform 92"/>
            <p:cNvSpPr/>
            <p:nvPr/>
          </p:nvSpPr>
          <p:spPr bwMode="auto">
            <a:xfrm>
              <a:off x="7481888" y="-1847216"/>
              <a:ext cx="922338" cy="1379539"/>
            </a:xfrm>
            <a:custGeom>
              <a:avLst/>
              <a:gdLst>
                <a:gd name="T0" fmla="*/ 30 w 216"/>
                <a:gd name="T1" fmla="*/ 134 h 323"/>
                <a:gd name="T2" fmla="*/ 216 w 216"/>
                <a:gd name="T3" fmla="*/ 23 h 323"/>
                <a:gd name="T4" fmla="*/ 212 w 216"/>
                <a:gd name="T5" fmla="*/ 21 h 323"/>
                <a:gd name="T6" fmla="*/ 22 w 216"/>
                <a:gd name="T7" fmla="*/ 132 h 323"/>
                <a:gd name="T8" fmla="*/ 133 w 216"/>
                <a:gd name="T9" fmla="*/ 322 h 323"/>
                <a:gd name="T10" fmla="*/ 137 w 216"/>
                <a:gd name="T11" fmla="*/ 323 h 323"/>
                <a:gd name="T12" fmla="*/ 30 w 216"/>
                <a:gd name="T13" fmla="*/ 134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6" h="323">
                  <a:moveTo>
                    <a:pt x="30" y="134"/>
                  </a:moveTo>
                  <a:cubicBezTo>
                    <a:pt x="51" y="52"/>
                    <a:pt x="134" y="3"/>
                    <a:pt x="216" y="23"/>
                  </a:cubicBezTo>
                  <a:cubicBezTo>
                    <a:pt x="215" y="22"/>
                    <a:pt x="214" y="22"/>
                    <a:pt x="212" y="21"/>
                  </a:cubicBezTo>
                  <a:cubicBezTo>
                    <a:pt x="129" y="0"/>
                    <a:pt x="44" y="49"/>
                    <a:pt x="22" y="132"/>
                  </a:cubicBezTo>
                  <a:cubicBezTo>
                    <a:pt x="0" y="215"/>
                    <a:pt x="50" y="300"/>
                    <a:pt x="133" y="322"/>
                  </a:cubicBezTo>
                  <a:cubicBezTo>
                    <a:pt x="134" y="322"/>
                    <a:pt x="135" y="322"/>
                    <a:pt x="137" y="323"/>
                  </a:cubicBezTo>
                  <a:cubicBezTo>
                    <a:pt x="56" y="299"/>
                    <a:pt x="8" y="216"/>
                    <a:pt x="30" y="134"/>
                  </a:cubicBezTo>
                  <a:close/>
                </a:path>
              </a:pathLst>
            </a:custGeom>
            <a:solidFill>
              <a:srgbClr val="2F9C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bg2"/>
                </a:solidFill>
                <a:cs typeface="+mn-ea"/>
                <a:sym typeface="+mn-lt"/>
              </a:endParaRPr>
            </a:p>
          </p:txBody>
        </p:sp>
        <p:sp>
          <p:nvSpPr>
            <p:cNvPr id="30" name="Freeform 93"/>
            <p:cNvSpPr/>
            <p:nvPr/>
          </p:nvSpPr>
          <p:spPr bwMode="auto">
            <a:xfrm>
              <a:off x="7870826" y="-1872616"/>
              <a:ext cx="1106488" cy="1341438"/>
            </a:xfrm>
            <a:custGeom>
              <a:avLst/>
              <a:gdLst>
                <a:gd name="T0" fmla="*/ 209 w 259"/>
                <a:gd name="T1" fmla="*/ 103 h 314"/>
                <a:gd name="T2" fmla="*/ 156 w 259"/>
                <a:gd name="T3" fmla="*/ 314 h 314"/>
                <a:gd name="T4" fmla="*/ 160 w 259"/>
                <a:gd name="T5" fmla="*/ 312 h 314"/>
                <a:gd name="T6" fmla="*/ 216 w 259"/>
                <a:gd name="T7" fmla="*/ 100 h 314"/>
                <a:gd name="T8" fmla="*/ 3 w 259"/>
                <a:gd name="T9" fmla="*/ 43 h 314"/>
                <a:gd name="T10" fmla="*/ 0 w 259"/>
                <a:gd name="T11" fmla="*/ 45 h 314"/>
                <a:gd name="T12" fmla="*/ 209 w 259"/>
                <a:gd name="T13" fmla="*/ 103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9" h="314">
                  <a:moveTo>
                    <a:pt x="209" y="103"/>
                  </a:moveTo>
                  <a:cubicBezTo>
                    <a:pt x="252" y="176"/>
                    <a:pt x="228" y="270"/>
                    <a:pt x="156" y="314"/>
                  </a:cubicBezTo>
                  <a:cubicBezTo>
                    <a:pt x="158" y="313"/>
                    <a:pt x="159" y="313"/>
                    <a:pt x="160" y="312"/>
                  </a:cubicBezTo>
                  <a:cubicBezTo>
                    <a:pt x="234" y="269"/>
                    <a:pt x="259" y="174"/>
                    <a:pt x="216" y="100"/>
                  </a:cubicBezTo>
                  <a:cubicBezTo>
                    <a:pt x="173" y="25"/>
                    <a:pt x="78" y="0"/>
                    <a:pt x="3" y="43"/>
                  </a:cubicBezTo>
                  <a:cubicBezTo>
                    <a:pt x="2" y="44"/>
                    <a:pt x="1" y="45"/>
                    <a:pt x="0" y="45"/>
                  </a:cubicBezTo>
                  <a:cubicBezTo>
                    <a:pt x="74" y="5"/>
                    <a:pt x="167" y="30"/>
                    <a:pt x="209" y="103"/>
                  </a:cubicBezTo>
                  <a:close/>
                </a:path>
              </a:pathLst>
            </a:custGeom>
            <a:solidFill>
              <a:srgbClr val="5FC2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bg2"/>
                </a:solidFill>
                <a:cs typeface="+mn-ea"/>
                <a:sym typeface="+mn-lt"/>
              </a:endParaRPr>
            </a:p>
          </p:txBody>
        </p:sp>
        <p:sp>
          <p:nvSpPr>
            <p:cNvPr id="31" name="Freeform 94"/>
            <p:cNvSpPr>
              <a:spLocks noEditPoints="1"/>
            </p:cNvSpPr>
            <p:nvPr/>
          </p:nvSpPr>
          <p:spPr bwMode="auto">
            <a:xfrm>
              <a:off x="7896226" y="-1526540"/>
              <a:ext cx="631825" cy="828676"/>
            </a:xfrm>
            <a:custGeom>
              <a:avLst/>
              <a:gdLst>
                <a:gd name="T0" fmla="*/ 46 w 148"/>
                <a:gd name="T1" fmla="*/ 168 h 194"/>
                <a:gd name="T2" fmla="*/ 0 w 148"/>
                <a:gd name="T3" fmla="*/ 132 h 194"/>
                <a:gd name="T4" fmla="*/ 27 w 148"/>
                <a:gd name="T5" fmla="*/ 108 h 194"/>
                <a:gd name="T6" fmla="*/ 55 w 148"/>
                <a:gd name="T7" fmla="*/ 134 h 194"/>
                <a:gd name="T8" fmla="*/ 61 w 148"/>
                <a:gd name="T9" fmla="*/ 110 h 194"/>
                <a:gd name="T10" fmla="*/ 26 w 148"/>
                <a:gd name="T11" fmla="*/ 53 h 194"/>
                <a:gd name="T12" fmla="*/ 85 w 148"/>
                <a:gd name="T13" fmla="*/ 21 h 194"/>
                <a:gd name="T14" fmla="*/ 90 w 148"/>
                <a:gd name="T15" fmla="*/ 0 h 194"/>
                <a:gd name="T16" fmla="*/ 114 w 148"/>
                <a:gd name="T17" fmla="*/ 7 h 194"/>
                <a:gd name="T18" fmla="*/ 109 w 148"/>
                <a:gd name="T19" fmla="*/ 27 h 194"/>
                <a:gd name="T20" fmla="*/ 148 w 148"/>
                <a:gd name="T21" fmla="*/ 58 h 194"/>
                <a:gd name="T22" fmla="*/ 121 w 148"/>
                <a:gd name="T23" fmla="*/ 81 h 194"/>
                <a:gd name="T24" fmla="*/ 100 w 148"/>
                <a:gd name="T25" fmla="*/ 62 h 194"/>
                <a:gd name="T26" fmla="*/ 94 w 148"/>
                <a:gd name="T27" fmla="*/ 83 h 194"/>
                <a:gd name="T28" fmla="*/ 131 w 148"/>
                <a:gd name="T29" fmla="*/ 140 h 194"/>
                <a:gd name="T30" fmla="*/ 70 w 148"/>
                <a:gd name="T31" fmla="*/ 174 h 194"/>
                <a:gd name="T32" fmla="*/ 65 w 148"/>
                <a:gd name="T33" fmla="*/ 194 h 194"/>
                <a:gd name="T34" fmla="*/ 41 w 148"/>
                <a:gd name="T35" fmla="*/ 188 h 194"/>
                <a:gd name="T36" fmla="*/ 46 w 148"/>
                <a:gd name="T37" fmla="*/ 168 h 194"/>
                <a:gd name="T38" fmla="*/ 72 w 148"/>
                <a:gd name="T39" fmla="*/ 71 h 194"/>
                <a:gd name="T40" fmla="*/ 76 w 148"/>
                <a:gd name="T41" fmla="*/ 53 h 194"/>
                <a:gd name="T42" fmla="*/ 64 w 148"/>
                <a:gd name="T43" fmla="*/ 60 h 194"/>
                <a:gd name="T44" fmla="*/ 72 w 148"/>
                <a:gd name="T45" fmla="*/ 71 h 194"/>
                <a:gd name="T46" fmla="*/ 84 w 148"/>
                <a:gd name="T47" fmla="*/ 122 h 194"/>
                <a:gd name="T48" fmla="*/ 79 w 148"/>
                <a:gd name="T49" fmla="*/ 141 h 194"/>
                <a:gd name="T50" fmla="*/ 92 w 148"/>
                <a:gd name="T51" fmla="*/ 134 h 194"/>
                <a:gd name="T52" fmla="*/ 84 w 148"/>
                <a:gd name="T53" fmla="*/ 122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48" h="194">
                  <a:moveTo>
                    <a:pt x="46" y="168"/>
                  </a:moveTo>
                  <a:cubicBezTo>
                    <a:pt x="24" y="160"/>
                    <a:pt x="9" y="147"/>
                    <a:pt x="0" y="132"/>
                  </a:cubicBezTo>
                  <a:cubicBezTo>
                    <a:pt x="27" y="108"/>
                    <a:pt x="27" y="108"/>
                    <a:pt x="27" y="108"/>
                  </a:cubicBezTo>
                  <a:cubicBezTo>
                    <a:pt x="33" y="118"/>
                    <a:pt x="42" y="128"/>
                    <a:pt x="55" y="134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40" y="100"/>
                    <a:pt x="18" y="84"/>
                    <a:pt x="26" y="53"/>
                  </a:cubicBezTo>
                  <a:cubicBezTo>
                    <a:pt x="32" y="31"/>
                    <a:pt x="53" y="16"/>
                    <a:pt x="85" y="21"/>
                  </a:cubicBezTo>
                  <a:cubicBezTo>
                    <a:pt x="90" y="0"/>
                    <a:pt x="90" y="0"/>
                    <a:pt x="90" y="0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09" y="27"/>
                    <a:pt x="109" y="27"/>
                    <a:pt x="109" y="27"/>
                  </a:cubicBezTo>
                  <a:cubicBezTo>
                    <a:pt x="125" y="34"/>
                    <a:pt x="139" y="45"/>
                    <a:pt x="148" y="58"/>
                  </a:cubicBezTo>
                  <a:cubicBezTo>
                    <a:pt x="121" y="81"/>
                    <a:pt x="121" y="81"/>
                    <a:pt x="121" y="81"/>
                  </a:cubicBezTo>
                  <a:cubicBezTo>
                    <a:pt x="115" y="73"/>
                    <a:pt x="108" y="66"/>
                    <a:pt x="100" y="62"/>
                  </a:cubicBezTo>
                  <a:cubicBezTo>
                    <a:pt x="94" y="83"/>
                    <a:pt x="94" y="83"/>
                    <a:pt x="94" y="83"/>
                  </a:cubicBezTo>
                  <a:cubicBezTo>
                    <a:pt x="115" y="94"/>
                    <a:pt x="139" y="110"/>
                    <a:pt x="131" y="140"/>
                  </a:cubicBezTo>
                  <a:cubicBezTo>
                    <a:pt x="124" y="166"/>
                    <a:pt x="102" y="179"/>
                    <a:pt x="70" y="174"/>
                  </a:cubicBezTo>
                  <a:cubicBezTo>
                    <a:pt x="65" y="194"/>
                    <a:pt x="65" y="194"/>
                    <a:pt x="65" y="194"/>
                  </a:cubicBezTo>
                  <a:cubicBezTo>
                    <a:pt x="41" y="188"/>
                    <a:pt x="41" y="188"/>
                    <a:pt x="41" y="188"/>
                  </a:cubicBezTo>
                  <a:lnTo>
                    <a:pt x="46" y="168"/>
                  </a:lnTo>
                  <a:close/>
                  <a:moveTo>
                    <a:pt x="72" y="71"/>
                  </a:moveTo>
                  <a:cubicBezTo>
                    <a:pt x="76" y="53"/>
                    <a:pt x="76" y="53"/>
                    <a:pt x="76" y="53"/>
                  </a:cubicBezTo>
                  <a:cubicBezTo>
                    <a:pt x="69" y="53"/>
                    <a:pt x="66" y="55"/>
                    <a:pt x="64" y="60"/>
                  </a:cubicBezTo>
                  <a:cubicBezTo>
                    <a:pt x="63" y="64"/>
                    <a:pt x="66" y="67"/>
                    <a:pt x="72" y="71"/>
                  </a:cubicBezTo>
                  <a:close/>
                  <a:moveTo>
                    <a:pt x="84" y="122"/>
                  </a:moveTo>
                  <a:cubicBezTo>
                    <a:pt x="79" y="141"/>
                    <a:pt x="79" y="141"/>
                    <a:pt x="79" y="141"/>
                  </a:cubicBezTo>
                  <a:cubicBezTo>
                    <a:pt x="86" y="141"/>
                    <a:pt x="90" y="139"/>
                    <a:pt x="92" y="134"/>
                  </a:cubicBezTo>
                  <a:cubicBezTo>
                    <a:pt x="93" y="129"/>
                    <a:pt x="89" y="126"/>
                    <a:pt x="84" y="12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bg2"/>
                </a:solidFill>
                <a:cs typeface="+mn-ea"/>
                <a:sym typeface="+mn-lt"/>
              </a:endParaRPr>
            </a:p>
          </p:txBody>
        </p:sp>
      </p:grpSp>
      <p:sp>
        <p:nvSpPr>
          <p:cNvPr id="32" name="Freeform 38"/>
          <p:cNvSpPr/>
          <p:nvPr/>
        </p:nvSpPr>
        <p:spPr bwMode="auto">
          <a:xfrm>
            <a:off x="2577002" y="919814"/>
            <a:ext cx="451321" cy="450239"/>
          </a:xfrm>
          <a:custGeom>
            <a:avLst/>
            <a:gdLst>
              <a:gd name="T0" fmla="*/ 238 w 417"/>
              <a:gd name="T1" fmla="*/ 152 h 416"/>
              <a:gd name="T2" fmla="*/ 417 w 417"/>
              <a:gd name="T3" fmla="*/ 144 h 416"/>
              <a:gd name="T4" fmla="*/ 265 w 417"/>
              <a:gd name="T5" fmla="*/ 237 h 416"/>
              <a:gd name="T6" fmla="*/ 273 w 417"/>
              <a:gd name="T7" fmla="*/ 416 h 416"/>
              <a:gd name="T8" fmla="*/ 179 w 417"/>
              <a:gd name="T9" fmla="*/ 264 h 416"/>
              <a:gd name="T10" fmla="*/ 0 w 417"/>
              <a:gd name="T11" fmla="*/ 269 h 416"/>
              <a:gd name="T12" fmla="*/ 155 w 417"/>
              <a:gd name="T13" fmla="*/ 179 h 416"/>
              <a:gd name="T14" fmla="*/ 147 w 417"/>
              <a:gd name="T15" fmla="*/ 0 h 416"/>
              <a:gd name="T16" fmla="*/ 238 w 417"/>
              <a:gd name="T17" fmla="*/ 152 h 4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17" h="416">
                <a:moveTo>
                  <a:pt x="238" y="152"/>
                </a:moveTo>
                <a:lnTo>
                  <a:pt x="417" y="144"/>
                </a:lnTo>
                <a:lnTo>
                  <a:pt x="265" y="237"/>
                </a:lnTo>
                <a:lnTo>
                  <a:pt x="273" y="416"/>
                </a:lnTo>
                <a:lnTo>
                  <a:pt x="179" y="264"/>
                </a:lnTo>
                <a:lnTo>
                  <a:pt x="0" y="269"/>
                </a:lnTo>
                <a:lnTo>
                  <a:pt x="155" y="179"/>
                </a:lnTo>
                <a:lnTo>
                  <a:pt x="147" y="0"/>
                </a:lnTo>
                <a:lnTo>
                  <a:pt x="238" y="152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33" name="Freeform 39"/>
          <p:cNvSpPr/>
          <p:nvPr/>
        </p:nvSpPr>
        <p:spPr bwMode="auto">
          <a:xfrm>
            <a:off x="3758474" y="1547266"/>
            <a:ext cx="196980" cy="196980"/>
          </a:xfrm>
          <a:custGeom>
            <a:avLst/>
            <a:gdLst>
              <a:gd name="T0" fmla="*/ 110 w 182"/>
              <a:gd name="T1" fmla="*/ 72 h 182"/>
              <a:gd name="T2" fmla="*/ 182 w 182"/>
              <a:gd name="T3" fmla="*/ 91 h 182"/>
              <a:gd name="T4" fmla="*/ 110 w 182"/>
              <a:gd name="T5" fmla="*/ 109 h 182"/>
              <a:gd name="T6" fmla="*/ 91 w 182"/>
              <a:gd name="T7" fmla="*/ 182 h 182"/>
              <a:gd name="T8" fmla="*/ 72 w 182"/>
              <a:gd name="T9" fmla="*/ 109 h 182"/>
              <a:gd name="T10" fmla="*/ 0 w 182"/>
              <a:gd name="T11" fmla="*/ 91 h 182"/>
              <a:gd name="T12" fmla="*/ 72 w 182"/>
              <a:gd name="T13" fmla="*/ 72 h 182"/>
              <a:gd name="T14" fmla="*/ 91 w 182"/>
              <a:gd name="T15" fmla="*/ 0 h 182"/>
              <a:gd name="T16" fmla="*/ 110 w 182"/>
              <a:gd name="T17" fmla="*/ 72 h 1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2" h="182">
                <a:moveTo>
                  <a:pt x="110" y="72"/>
                </a:moveTo>
                <a:lnTo>
                  <a:pt x="182" y="91"/>
                </a:lnTo>
                <a:lnTo>
                  <a:pt x="110" y="109"/>
                </a:lnTo>
                <a:lnTo>
                  <a:pt x="91" y="182"/>
                </a:lnTo>
                <a:lnTo>
                  <a:pt x="72" y="109"/>
                </a:lnTo>
                <a:lnTo>
                  <a:pt x="0" y="91"/>
                </a:lnTo>
                <a:lnTo>
                  <a:pt x="72" y="72"/>
                </a:lnTo>
                <a:lnTo>
                  <a:pt x="91" y="0"/>
                </a:lnTo>
                <a:lnTo>
                  <a:pt x="110" y="72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34" name="Freeform 44"/>
          <p:cNvSpPr/>
          <p:nvPr/>
        </p:nvSpPr>
        <p:spPr bwMode="auto">
          <a:xfrm>
            <a:off x="8436345" y="6136376"/>
            <a:ext cx="195897" cy="193733"/>
          </a:xfrm>
          <a:custGeom>
            <a:avLst/>
            <a:gdLst>
              <a:gd name="T0" fmla="*/ 109 w 181"/>
              <a:gd name="T1" fmla="*/ 72 h 179"/>
              <a:gd name="T2" fmla="*/ 181 w 181"/>
              <a:gd name="T3" fmla="*/ 91 h 179"/>
              <a:gd name="T4" fmla="*/ 109 w 181"/>
              <a:gd name="T5" fmla="*/ 110 h 179"/>
              <a:gd name="T6" fmla="*/ 90 w 181"/>
              <a:gd name="T7" fmla="*/ 179 h 179"/>
              <a:gd name="T8" fmla="*/ 72 w 181"/>
              <a:gd name="T9" fmla="*/ 110 h 179"/>
              <a:gd name="T10" fmla="*/ 0 w 181"/>
              <a:gd name="T11" fmla="*/ 91 h 179"/>
              <a:gd name="T12" fmla="*/ 72 w 181"/>
              <a:gd name="T13" fmla="*/ 72 h 179"/>
              <a:gd name="T14" fmla="*/ 90 w 181"/>
              <a:gd name="T15" fmla="*/ 0 h 179"/>
              <a:gd name="T16" fmla="*/ 109 w 181"/>
              <a:gd name="T17" fmla="*/ 72 h 1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1" h="179">
                <a:moveTo>
                  <a:pt x="109" y="72"/>
                </a:moveTo>
                <a:lnTo>
                  <a:pt x="181" y="91"/>
                </a:lnTo>
                <a:lnTo>
                  <a:pt x="109" y="110"/>
                </a:lnTo>
                <a:lnTo>
                  <a:pt x="90" y="179"/>
                </a:lnTo>
                <a:lnTo>
                  <a:pt x="72" y="110"/>
                </a:lnTo>
                <a:lnTo>
                  <a:pt x="0" y="91"/>
                </a:lnTo>
                <a:lnTo>
                  <a:pt x="72" y="72"/>
                </a:lnTo>
                <a:lnTo>
                  <a:pt x="90" y="0"/>
                </a:lnTo>
                <a:lnTo>
                  <a:pt x="109" y="7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5" name="Freeform 46"/>
          <p:cNvSpPr/>
          <p:nvPr/>
        </p:nvSpPr>
        <p:spPr bwMode="auto">
          <a:xfrm>
            <a:off x="9142217" y="2816483"/>
            <a:ext cx="193732" cy="193733"/>
          </a:xfrm>
          <a:custGeom>
            <a:avLst/>
            <a:gdLst>
              <a:gd name="T0" fmla="*/ 107 w 179"/>
              <a:gd name="T1" fmla="*/ 69 h 179"/>
              <a:gd name="T2" fmla="*/ 179 w 179"/>
              <a:gd name="T3" fmla="*/ 88 h 179"/>
              <a:gd name="T4" fmla="*/ 107 w 179"/>
              <a:gd name="T5" fmla="*/ 106 h 179"/>
              <a:gd name="T6" fmla="*/ 91 w 179"/>
              <a:gd name="T7" fmla="*/ 179 h 179"/>
              <a:gd name="T8" fmla="*/ 72 w 179"/>
              <a:gd name="T9" fmla="*/ 106 h 179"/>
              <a:gd name="T10" fmla="*/ 0 w 179"/>
              <a:gd name="T11" fmla="*/ 88 h 179"/>
              <a:gd name="T12" fmla="*/ 72 w 179"/>
              <a:gd name="T13" fmla="*/ 69 h 179"/>
              <a:gd name="T14" fmla="*/ 91 w 179"/>
              <a:gd name="T15" fmla="*/ 0 h 179"/>
              <a:gd name="T16" fmla="*/ 107 w 179"/>
              <a:gd name="T17" fmla="*/ 69 h 1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9" h="179">
                <a:moveTo>
                  <a:pt x="107" y="69"/>
                </a:moveTo>
                <a:lnTo>
                  <a:pt x="179" y="88"/>
                </a:lnTo>
                <a:lnTo>
                  <a:pt x="107" y="106"/>
                </a:lnTo>
                <a:lnTo>
                  <a:pt x="91" y="179"/>
                </a:lnTo>
                <a:lnTo>
                  <a:pt x="72" y="106"/>
                </a:lnTo>
                <a:lnTo>
                  <a:pt x="0" y="88"/>
                </a:lnTo>
                <a:lnTo>
                  <a:pt x="72" y="69"/>
                </a:lnTo>
                <a:lnTo>
                  <a:pt x="91" y="0"/>
                </a:lnTo>
                <a:lnTo>
                  <a:pt x="107" y="6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36" name="Freeform 52"/>
          <p:cNvSpPr/>
          <p:nvPr/>
        </p:nvSpPr>
        <p:spPr bwMode="auto">
          <a:xfrm>
            <a:off x="10010997" y="2366312"/>
            <a:ext cx="479425" cy="466725"/>
          </a:xfrm>
          <a:custGeom>
            <a:avLst/>
            <a:gdLst>
              <a:gd name="T0" fmla="*/ 259 w 302"/>
              <a:gd name="T1" fmla="*/ 0 h 294"/>
              <a:gd name="T2" fmla="*/ 184 w 302"/>
              <a:gd name="T3" fmla="*/ 18 h 294"/>
              <a:gd name="T4" fmla="*/ 155 w 302"/>
              <a:gd name="T5" fmla="*/ 125 h 294"/>
              <a:gd name="T6" fmla="*/ 75 w 302"/>
              <a:gd name="T7" fmla="*/ 48 h 294"/>
              <a:gd name="T8" fmla="*/ 0 w 302"/>
              <a:gd name="T9" fmla="*/ 66 h 294"/>
              <a:gd name="T10" fmla="*/ 104 w 302"/>
              <a:gd name="T11" fmla="*/ 163 h 294"/>
              <a:gd name="T12" fmla="*/ 46 w 302"/>
              <a:gd name="T13" fmla="*/ 179 h 294"/>
              <a:gd name="T14" fmla="*/ 54 w 302"/>
              <a:gd name="T15" fmla="*/ 213 h 294"/>
              <a:gd name="T16" fmla="*/ 136 w 302"/>
              <a:gd name="T17" fmla="*/ 192 h 294"/>
              <a:gd name="T18" fmla="*/ 144 w 302"/>
              <a:gd name="T19" fmla="*/ 216 h 294"/>
              <a:gd name="T20" fmla="*/ 62 w 302"/>
              <a:gd name="T21" fmla="*/ 237 h 294"/>
              <a:gd name="T22" fmla="*/ 70 w 302"/>
              <a:gd name="T23" fmla="*/ 275 h 294"/>
              <a:gd name="T24" fmla="*/ 152 w 302"/>
              <a:gd name="T25" fmla="*/ 251 h 294"/>
              <a:gd name="T26" fmla="*/ 163 w 302"/>
              <a:gd name="T27" fmla="*/ 294 h 294"/>
              <a:gd name="T28" fmla="*/ 230 w 302"/>
              <a:gd name="T29" fmla="*/ 278 h 294"/>
              <a:gd name="T30" fmla="*/ 219 w 302"/>
              <a:gd name="T31" fmla="*/ 235 h 294"/>
              <a:gd name="T32" fmla="*/ 302 w 302"/>
              <a:gd name="T33" fmla="*/ 213 h 294"/>
              <a:gd name="T34" fmla="*/ 291 w 302"/>
              <a:gd name="T35" fmla="*/ 179 h 294"/>
              <a:gd name="T36" fmla="*/ 208 w 302"/>
              <a:gd name="T37" fmla="*/ 200 h 294"/>
              <a:gd name="T38" fmla="*/ 203 w 302"/>
              <a:gd name="T39" fmla="*/ 173 h 294"/>
              <a:gd name="T40" fmla="*/ 286 w 302"/>
              <a:gd name="T41" fmla="*/ 152 h 294"/>
              <a:gd name="T42" fmla="*/ 275 w 302"/>
              <a:gd name="T43" fmla="*/ 117 h 294"/>
              <a:gd name="T44" fmla="*/ 214 w 302"/>
              <a:gd name="T45" fmla="*/ 133 h 294"/>
              <a:gd name="T46" fmla="*/ 259 w 302"/>
              <a:gd name="T47" fmla="*/ 0 h 2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02" h="294">
                <a:moveTo>
                  <a:pt x="259" y="0"/>
                </a:moveTo>
                <a:lnTo>
                  <a:pt x="184" y="18"/>
                </a:lnTo>
                <a:lnTo>
                  <a:pt x="155" y="125"/>
                </a:lnTo>
                <a:lnTo>
                  <a:pt x="75" y="48"/>
                </a:lnTo>
                <a:lnTo>
                  <a:pt x="0" y="66"/>
                </a:lnTo>
                <a:lnTo>
                  <a:pt x="104" y="163"/>
                </a:lnTo>
                <a:lnTo>
                  <a:pt x="46" y="179"/>
                </a:lnTo>
                <a:lnTo>
                  <a:pt x="54" y="213"/>
                </a:lnTo>
                <a:lnTo>
                  <a:pt x="136" y="192"/>
                </a:lnTo>
                <a:lnTo>
                  <a:pt x="144" y="216"/>
                </a:lnTo>
                <a:lnTo>
                  <a:pt x="62" y="237"/>
                </a:lnTo>
                <a:lnTo>
                  <a:pt x="70" y="275"/>
                </a:lnTo>
                <a:lnTo>
                  <a:pt x="152" y="251"/>
                </a:lnTo>
                <a:lnTo>
                  <a:pt x="163" y="294"/>
                </a:lnTo>
                <a:lnTo>
                  <a:pt x="230" y="278"/>
                </a:lnTo>
                <a:lnTo>
                  <a:pt x="219" y="235"/>
                </a:lnTo>
                <a:lnTo>
                  <a:pt x="302" y="213"/>
                </a:lnTo>
                <a:lnTo>
                  <a:pt x="291" y="179"/>
                </a:lnTo>
                <a:lnTo>
                  <a:pt x="208" y="200"/>
                </a:lnTo>
                <a:lnTo>
                  <a:pt x="203" y="173"/>
                </a:lnTo>
                <a:lnTo>
                  <a:pt x="286" y="152"/>
                </a:lnTo>
                <a:lnTo>
                  <a:pt x="275" y="117"/>
                </a:lnTo>
                <a:lnTo>
                  <a:pt x="214" y="133"/>
                </a:lnTo>
                <a:lnTo>
                  <a:pt x="259" y="0"/>
                </a:lnTo>
                <a:close/>
              </a:path>
            </a:pathLst>
          </a:custGeom>
          <a:solidFill>
            <a:srgbClr val="708BBC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37" name="Freeform 58"/>
          <p:cNvSpPr>
            <a:spLocks noEditPoints="1"/>
          </p:cNvSpPr>
          <p:nvPr/>
        </p:nvSpPr>
        <p:spPr bwMode="auto">
          <a:xfrm>
            <a:off x="1797494" y="5787184"/>
            <a:ext cx="406400" cy="542925"/>
          </a:xfrm>
          <a:custGeom>
            <a:avLst/>
            <a:gdLst>
              <a:gd name="T0" fmla="*/ 52 w 96"/>
              <a:gd name="T1" fmla="*/ 93 h 128"/>
              <a:gd name="T2" fmla="*/ 54 w 96"/>
              <a:gd name="T3" fmla="*/ 81 h 128"/>
              <a:gd name="T4" fmla="*/ 60 w 96"/>
              <a:gd name="T5" fmla="*/ 88 h 128"/>
              <a:gd name="T6" fmla="*/ 52 w 96"/>
              <a:gd name="T7" fmla="*/ 93 h 128"/>
              <a:gd name="T8" fmla="*/ 46 w 96"/>
              <a:gd name="T9" fmla="*/ 47 h 128"/>
              <a:gd name="T10" fmla="*/ 41 w 96"/>
              <a:gd name="T11" fmla="*/ 40 h 128"/>
              <a:gd name="T12" fmla="*/ 47 w 96"/>
              <a:gd name="T13" fmla="*/ 35 h 128"/>
              <a:gd name="T14" fmla="*/ 48 w 96"/>
              <a:gd name="T15" fmla="*/ 35 h 128"/>
              <a:gd name="T16" fmla="*/ 46 w 96"/>
              <a:gd name="T17" fmla="*/ 47 h 128"/>
              <a:gd name="T18" fmla="*/ 56 w 96"/>
              <a:gd name="T19" fmla="*/ 0 h 128"/>
              <a:gd name="T20" fmla="*/ 53 w 96"/>
              <a:gd name="T21" fmla="*/ 14 h 128"/>
              <a:gd name="T22" fmla="*/ 48 w 96"/>
              <a:gd name="T23" fmla="*/ 13 h 128"/>
              <a:gd name="T24" fmla="*/ 15 w 96"/>
              <a:gd name="T25" fmla="*/ 36 h 128"/>
              <a:gd name="T26" fmla="*/ 39 w 96"/>
              <a:gd name="T27" fmla="*/ 73 h 128"/>
              <a:gd name="T28" fmla="*/ 36 w 96"/>
              <a:gd name="T29" fmla="*/ 89 h 128"/>
              <a:gd name="T30" fmla="*/ 17 w 96"/>
              <a:gd name="T31" fmla="*/ 73 h 128"/>
              <a:gd name="T32" fmla="*/ 0 w 96"/>
              <a:gd name="T33" fmla="*/ 89 h 128"/>
              <a:gd name="T34" fmla="*/ 31 w 96"/>
              <a:gd name="T35" fmla="*/ 111 h 128"/>
              <a:gd name="T36" fmla="*/ 28 w 96"/>
              <a:gd name="T37" fmla="*/ 124 h 128"/>
              <a:gd name="T38" fmla="*/ 43 w 96"/>
              <a:gd name="T39" fmla="*/ 128 h 128"/>
              <a:gd name="T40" fmla="*/ 46 w 96"/>
              <a:gd name="T41" fmla="*/ 115 h 128"/>
              <a:gd name="T42" fmla="*/ 53 w 96"/>
              <a:gd name="T43" fmla="*/ 116 h 128"/>
              <a:gd name="T44" fmla="*/ 86 w 96"/>
              <a:gd name="T45" fmla="*/ 91 h 128"/>
              <a:gd name="T46" fmla="*/ 61 w 96"/>
              <a:gd name="T47" fmla="*/ 54 h 128"/>
              <a:gd name="T48" fmla="*/ 64 w 96"/>
              <a:gd name="T49" fmla="*/ 40 h 128"/>
              <a:gd name="T50" fmla="*/ 78 w 96"/>
              <a:gd name="T51" fmla="*/ 53 h 128"/>
              <a:gd name="T52" fmla="*/ 96 w 96"/>
              <a:gd name="T53" fmla="*/ 37 h 128"/>
              <a:gd name="T54" fmla="*/ 69 w 96"/>
              <a:gd name="T55" fmla="*/ 18 h 128"/>
              <a:gd name="T56" fmla="*/ 72 w 96"/>
              <a:gd name="T57" fmla="*/ 4 h 128"/>
              <a:gd name="T58" fmla="*/ 56 w 96"/>
              <a:gd name="T59" fmla="*/ 0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96" h="128">
                <a:moveTo>
                  <a:pt x="52" y="93"/>
                </a:moveTo>
                <a:cubicBezTo>
                  <a:pt x="54" y="81"/>
                  <a:pt x="54" y="81"/>
                  <a:pt x="54" y="81"/>
                </a:cubicBezTo>
                <a:cubicBezTo>
                  <a:pt x="58" y="83"/>
                  <a:pt x="61" y="85"/>
                  <a:pt x="60" y="88"/>
                </a:cubicBezTo>
                <a:cubicBezTo>
                  <a:pt x="59" y="91"/>
                  <a:pt x="56" y="93"/>
                  <a:pt x="52" y="93"/>
                </a:cubicBezTo>
                <a:moveTo>
                  <a:pt x="46" y="47"/>
                </a:moveTo>
                <a:cubicBezTo>
                  <a:pt x="42" y="45"/>
                  <a:pt x="40" y="43"/>
                  <a:pt x="41" y="40"/>
                </a:cubicBezTo>
                <a:cubicBezTo>
                  <a:pt x="41" y="37"/>
                  <a:pt x="43" y="35"/>
                  <a:pt x="47" y="35"/>
                </a:cubicBezTo>
                <a:cubicBezTo>
                  <a:pt x="48" y="35"/>
                  <a:pt x="48" y="35"/>
                  <a:pt x="48" y="35"/>
                </a:cubicBezTo>
                <a:cubicBezTo>
                  <a:pt x="46" y="47"/>
                  <a:pt x="46" y="47"/>
                  <a:pt x="46" y="47"/>
                </a:cubicBezTo>
                <a:moveTo>
                  <a:pt x="56" y="0"/>
                </a:moveTo>
                <a:cubicBezTo>
                  <a:pt x="53" y="14"/>
                  <a:pt x="53" y="14"/>
                  <a:pt x="53" y="14"/>
                </a:cubicBezTo>
                <a:cubicBezTo>
                  <a:pt x="51" y="14"/>
                  <a:pt x="49" y="13"/>
                  <a:pt x="48" y="13"/>
                </a:cubicBezTo>
                <a:cubicBezTo>
                  <a:pt x="30" y="13"/>
                  <a:pt x="18" y="23"/>
                  <a:pt x="15" y="36"/>
                </a:cubicBezTo>
                <a:cubicBezTo>
                  <a:pt x="10" y="57"/>
                  <a:pt x="25" y="67"/>
                  <a:pt x="39" y="73"/>
                </a:cubicBezTo>
                <a:cubicBezTo>
                  <a:pt x="36" y="89"/>
                  <a:pt x="36" y="89"/>
                  <a:pt x="36" y="89"/>
                </a:cubicBezTo>
                <a:cubicBezTo>
                  <a:pt x="27" y="85"/>
                  <a:pt x="21" y="79"/>
                  <a:pt x="17" y="73"/>
                </a:cubicBezTo>
                <a:cubicBezTo>
                  <a:pt x="0" y="89"/>
                  <a:pt x="0" y="89"/>
                  <a:pt x="0" y="89"/>
                </a:cubicBezTo>
                <a:cubicBezTo>
                  <a:pt x="6" y="98"/>
                  <a:pt x="16" y="107"/>
                  <a:pt x="31" y="111"/>
                </a:cubicBezTo>
                <a:cubicBezTo>
                  <a:pt x="28" y="124"/>
                  <a:pt x="28" y="124"/>
                  <a:pt x="28" y="124"/>
                </a:cubicBezTo>
                <a:cubicBezTo>
                  <a:pt x="43" y="128"/>
                  <a:pt x="43" y="128"/>
                  <a:pt x="43" y="128"/>
                </a:cubicBezTo>
                <a:cubicBezTo>
                  <a:pt x="46" y="115"/>
                  <a:pt x="46" y="115"/>
                  <a:pt x="46" y="115"/>
                </a:cubicBezTo>
                <a:cubicBezTo>
                  <a:pt x="49" y="115"/>
                  <a:pt x="51" y="116"/>
                  <a:pt x="53" y="116"/>
                </a:cubicBezTo>
                <a:cubicBezTo>
                  <a:pt x="70" y="116"/>
                  <a:pt x="82" y="106"/>
                  <a:pt x="86" y="91"/>
                </a:cubicBezTo>
                <a:cubicBezTo>
                  <a:pt x="90" y="71"/>
                  <a:pt x="75" y="61"/>
                  <a:pt x="61" y="54"/>
                </a:cubicBezTo>
                <a:cubicBezTo>
                  <a:pt x="64" y="40"/>
                  <a:pt x="64" y="40"/>
                  <a:pt x="64" y="40"/>
                </a:cubicBezTo>
                <a:cubicBezTo>
                  <a:pt x="69" y="43"/>
                  <a:pt x="74" y="47"/>
                  <a:pt x="78" y="53"/>
                </a:cubicBezTo>
                <a:cubicBezTo>
                  <a:pt x="96" y="37"/>
                  <a:pt x="96" y="37"/>
                  <a:pt x="96" y="37"/>
                </a:cubicBezTo>
                <a:cubicBezTo>
                  <a:pt x="89" y="28"/>
                  <a:pt x="80" y="22"/>
                  <a:pt x="69" y="18"/>
                </a:cubicBezTo>
                <a:cubicBezTo>
                  <a:pt x="72" y="4"/>
                  <a:pt x="72" y="4"/>
                  <a:pt x="72" y="4"/>
                </a:cubicBezTo>
                <a:cubicBezTo>
                  <a:pt x="56" y="0"/>
                  <a:pt x="56" y="0"/>
                  <a:pt x="56" y="0"/>
                </a:cubicBezTo>
              </a:path>
            </a:pathLst>
          </a:custGeom>
          <a:solidFill>
            <a:srgbClr val="708BBC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8" name="Freeform 63"/>
          <p:cNvSpPr/>
          <p:nvPr/>
        </p:nvSpPr>
        <p:spPr bwMode="auto">
          <a:xfrm>
            <a:off x="9353833" y="5253461"/>
            <a:ext cx="284163" cy="347663"/>
          </a:xfrm>
          <a:custGeom>
            <a:avLst/>
            <a:gdLst>
              <a:gd name="T0" fmla="*/ 35 w 67"/>
              <a:gd name="T1" fmla="*/ 0 h 82"/>
              <a:gd name="T2" fmla="*/ 7 w 67"/>
              <a:gd name="T3" fmla="*/ 20 h 82"/>
              <a:gd name="T4" fmla="*/ 9 w 67"/>
              <a:gd name="T5" fmla="*/ 32 h 82"/>
              <a:gd name="T6" fmla="*/ 3 w 67"/>
              <a:gd name="T7" fmla="*/ 31 h 82"/>
              <a:gd name="T8" fmla="*/ 1 w 67"/>
              <a:gd name="T9" fmla="*/ 42 h 82"/>
              <a:gd name="T10" fmla="*/ 14 w 67"/>
              <a:gd name="T11" fmla="*/ 44 h 82"/>
              <a:gd name="T12" fmla="*/ 14 w 67"/>
              <a:gd name="T13" fmla="*/ 50 h 82"/>
              <a:gd name="T14" fmla="*/ 0 w 67"/>
              <a:gd name="T15" fmla="*/ 61 h 82"/>
              <a:gd name="T16" fmla="*/ 5 w 67"/>
              <a:gd name="T17" fmla="*/ 75 h 82"/>
              <a:gd name="T18" fmla="*/ 16 w 67"/>
              <a:gd name="T19" fmla="*/ 73 h 82"/>
              <a:gd name="T20" fmla="*/ 19 w 67"/>
              <a:gd name="T21" fmla="*/ 73 h 82"/>
              <a:gd name="T22" fmla="*/ 39 w 67"/>
              <a:gd name="T23" fmla="*/ 82 h 82"/>
              <a:gd name="T24" fmla="*/ 46 w 67"/>
              <a:gd name="T25" fmla="*/ 82 h 82"/>
              <a:gd name="T26" fmla="*/ 57 w 67"/>
              <a:gd name="T27" fmla="*/ 79 h 82"/>
              <a:gd name="T28" fmla="*/ 52 w 67"/>
              <a:gd name="T29" fmla="*/ 62 h 82"/>
              <a:gd name="T30" fmla="*/ 45 w 67"/>
              <a:gd name="T31" fmla="*/ 64 h 82"/>
              <a:gd name="T32" fmla="*/ 42 w 67"/>
              <a:gd name="T33" fmla="*/ 64 h 82"/>
              <a:gd name="T34" fmla="*/ 29 w 67"/>
              <a:gd name="T35" fmla="*/ 58 h 82"/>
              <a:gd name="T36" fmla="*/ 26 w 67"/>
              <a:gd name="T37" fmla="*/ 58 h 82"/>
              <a:gd name="T38" fmla="*/ 23 w 67"/>
              <a:gd name="T39" fmla="*/ 58 h 82"/>
              <a:gd name="T40" fmla="*/ 32 w 67"/>
              <a:gd name="T41" fmla="*/ 48 h 82"/>
              <a:gd name="T42" fmla="*/ 32 w 67"/>
              <a:gd name="T43" fmla="*/ 47 h 82"/>
              <a:gd name="T44" fmla="*/ 45 w 67"/>
              <a:gd name="T45" fmla="*/ 49 h 82"/>
              <a:gd name="T46" fmla="*/ 47 w 67"/>
              <a:gd name="T47" fmla="*/ 38 h 82"/>
              <a:gd name="T48" fmla="*/ 31 w 67"/>
              <a:gd name="T49" fmla="*/ 36 h 82"/>
              <a:gd name="T50" fmla="*/ 29 w 67"/>
              <a:gd name="T51" fmla="*/ 24 h 82"/>
              <a:gd name="T52" fmla="*/ 38 w 67"/>
              <a:gd name="T53" fmla="*/ 17 h 82"/>
              <a:gd name="T54" fmla="*/ 40 w 67"/>
              <a:gd name="T55" fmla="*/ 17 h 82"/>
              <a:gd name="T56" fmla="*/ 49 w 67"/>
              <a:gd name="T57" fmla="*/ 26 h 82"/>
              <a:gd name="T58" fmla="*/ 67 w 67"/>
              <a:gd name="T59" fmla="*/ 20 h 82"/>
              <a:gd name="T60" fmla="*/ 41 w 67"/>
              <a:gd name="T61" fmla="*/ 0 h 82"/>
              <a:gd name="T62" fmla="*/ 35 w 67"/>
              <a:gd name="T63" fmla="*/ 0 h 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67" h="82">
                <a:moveTo>
                  <a:pt x="35" y="0"/>
                </a:moveTo>
                <a:cubicBezTo>
                  <a:pt x="23" y="0"/>
                  <a:pt x="10" y="6"/>
                  <a:pt x="7" y="20"/>
                </a:cubicBezTo>
                <a:cubicBezTo>
                  <a:pt x="7" y="24"/>
                  <a:pt x="8" y="28"/>
                  <a:pt x="9" y="32"/>
                </a:cubicBezTo>
                <a:cubicBezTo>
                  <a:pt x="3" y="31"/>
                  <a:pt x="3" y="31"/>
                  <a:pt x="3" y="31"/>
                </a:cubicBezTo>
                <a:cubicBezTo>
                  <a:pt x="1" y="42"/>
                  <a:pt x="1" y="42"/>
                  <a:pt x="1" y="42"/>
                </a:cubicBezTo>
                <a:cubicBezTo>
                  <a:pt x="14" y="44"/>
                  <a:pt x="14" y="44"/>
                  <a:pt x="14" y="44"/>
                </a:cubicBezTo>
                <a:cubicBezTo>
                  <a:pt x="14" y="46"/>
                  <a:pt x="14" y="48"/>
                  <a:pt x="14" y="50"/>
                </a:cubicBezTo>
                <a:cubicBezTo>
                  <a:pt x="13" y="55"/>
                  <a:pt x="7" y="59"/>
                  <a:pt x="0" y="61"/>
                </a:cubicBezTo>
                <a:cubicBezTo>
                  <a:pt x="5" y="75"/>
                  <a:pt x="5" y="75"/>
                  <a:pt x="5" y="75"/>
                </a:cubicBezTo>
                <a:cubicBezTo>
                  <a:pt x="8" y="74"/>
                  <a:pt x="12" y="73"/>
                  <a:pt x="16" y="73"/>
                </a:cubicBezTo>
                <a:cubicBezTo>
                  <a:pt x="17" y="73"/>
                  <a:pt x="18" y="73"/>
                  <a:pt x="19" y="73"/>
                </a:cubicBezTo>
                <a:cubicBezTo>
                  <a:pt x="25" y="74"/>
                  <a:pt x="29" y="80"/>
                  <a:pt x="39" y="82"/>
                </a:cubicBezTo>
                <a:cubicBezTo>
                  <a:pt x="41" y="82"/>
                  <a:pt x="43" y="82"/>
                  <a:pt x="46" y="82"/>
                </a:cubicBezTo>
                <a:cubicBezTo>
                  <a:pt x="51" y="82"/>
                  <a:pt x="55" y="81"/>
                  <a:pt x="57" y="79"/>
                </a:cubicBezTo>
                <a:cubicBezTo>
                  <a:pt x="52" y="62"/>
                  <a:pt x="52" y="62"/>
                  <a:pt x="52" y="62"/>
                </a:cubicBezTo>
                <a:cubicBezTo>
                  <a:pt x="51" y="63"/>
                  <a:pt x="48" y="64"/>
                  <a:pt x="45" y="64"/>
                </a:cubicBezTo>
                <a:cubicBezTo>
                  <a:pt x="44" y="64"/>
                  <a:pt x="43" y="64"/>
                  <a:pt x="42" y="64"/>
                </a:cubicBezTo>
                <a:cubicBezTo>
                  <a:pt x="37" y="63"/>
                  <a:pt x="35" y="60"/>
                  <a:pt x="29" y="58"/>
                </a:cubicBezTo>
                <a:cubicBezTo>
                  <a:pt x="28" y="58"/>
                  <a:pt x="27" y="58"/>
                  <a:pt x="26" y="58"/>
                </a:cubicBezTo>
                <a:cubicBezTo>
                  <a:pt x="25" y="58"/>
                  <a:pt x="24" y="58"/>
                  <a:pt x="23" y="58"/>
                </a:cubicBezTo>
                <a:cubicBezTo>
                  <a:pt x="28" y="57"/>
                  <a:pt x="31" y="53"/>
                  <a:pt x="32" y="48"/>
                </a:cubicBezTo>
                <a:cubicBezTo>
                  <a:pt x="32" y="47"/>
                  <a:pt x="32" y="47"/>
                  <a:pt x="32" y="47"/>
                </a:cubicBezTo>
                <a:cubicBezTo>
                  <a:pt x="45" y="49"/>
                  <a:pt x="45" y="49"/>
                  <a:pt x="45" y="49"/>
                </a:cubicBezTo>
                <a:cubicBezTo>
                  <a:pt x="47" y="38"/>
                  <a:pt x="47" y="38"/>
                  <a:pt x="47" y="38"/>
                </a:cubicBezTo>
                <a:cubicBezTo>
                  <a:pt x="31" y="36"/>
                  <a:pt x="31" y="36"/>
                  <a:pt x="31" y="36"/>
                </a:cubicBezTo>
                <a:cubicBezTo>
                  <a:pt x="30" y="32"/>
                  <a:pt x="28" y="28"/>
                  <a:pt x="29" y="24"/>
                </a:cubicBezTo>
                <a:cubicBezTo>
                  <a:pt x="30" y="19"/>
                  <a:pt x="34" y="17"/>
                  <a:pt x="38" y="17"/>
                </a:cubicBezTo>
                <a:cubicBezTo>
                  <a:pt x="39" y="17"/>
                  <a:pt x="40" y="17"/>
                  <a:pt x="40" y="17"/>
                </a:cubicBezTo>
                <a:cubicBezTo>
                  <a:pt x="45" y="18"/>
                  <a:pt x="48" y="21"/>
                  <a:pt x="49" y="26"/>
                </a:cubicBezTo>
                <a:cubicBezTo>
                  <a:pt x="67" y="20"/>
                  <a:pt x="67" y="20"/>
                  <a:pt x="67" y="20"/>
                </a:cubicBezTo>
                <a:cubicBezTo>
                  <a:pt x="63" y="9"/>
                  <a:pt x="55" y="3"/>
                  <a:pt x="41" y="0"/>
                </a:cubicBezTo>
                <a:cubicBezTo>
                  <a:pt x="39" y="0"/>
                  <a:pt x="37" y="0"/>
                  <a:pt x="35" y="0"/>
                </a:cubicBezTo>
              </a:path>
            </a:pathLst>
          </a:custGeom>
          <a:solidFill>
            <a:srgbClr val="708BBC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Tm="5000">
        <p:random/>
      </p:transition>
    </mc:Choice>
    <mc:Fallback xmlns:a14="http://schemas.microsoft.com/office/drawing/2010/main" xmlns="">
      <p:transition advTm="5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" presetClass="entr" presetSubtype="2" decel="4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2" decel="4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6" grpId="0" bldLvl="0" animBg="1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63958" y="122885"/>
            <a:ext cx="572921" cy="572921"/>
          </a:xfrm>
          <a:prstGeom prst="rect">
            <a:avLst/>
          </a:prstGeom>
          <a:solidFill>
            <a:srgbClr val="F67F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>
                <a:solidFill>
                  <a:schemeClr val="bg2"/>
                </a:solidFill>
                <a:cs typeface="+mn-ea"/>
                <a:sym typeface="+mn-lt"/>
              </a:rPr>
              <a:t>3</a:t>
            </a:r>
          </a:p>
        </p:txBody>
      </p:sp>
      <p:sp>
        <p:nvSpPr>
          <p:cNvPr id="5" name="MH_Entry_1"/>
          <p:cNvSpPr/>
          <p:nvPr>
            <p:custDataLst>
              <p:tags r:id="rId1"/>
            </p:custDataLst>
          </p:nvPr>
        </p:nvSpPr>
        <p:spPr>
          <a:xfrm>
            <a:off x="664285" y="99219"/>
            <a:ext cx="2735204" cy="4986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fontScale="92500"/>
          </a:bodyPr>
          <a:lstStyle/>
          <a:p>
            <a:pPr algn="ctr">
              <a:lnSpc>
                <a:spcPct val="110000"/>
              </a:lnSpc>
            </a:pPr>
            <a:r>
              <a:rPr lang="zh-CN" altLang="en-US" sz="2400" spc="200" dirty="0">
                <a:solidFill>
                  <a:schemeClr val="bg2"/>
                </a:solidFill>
                <a:cs typeface="+mn-ea"/>
                <a:sym typeface="+mn-lt"/>
              </a:rPr>
              <a:t>Enter your title</a:t>
            </a:r>
          </a:p>
        </p:txBody>
      </p:sp>
      <p:cxnSp>
        <p:nvCxnSpPr>
          <p:cNvPr id="6" name="直接连接符 5"/>
          <p:cNvCxnSpPr/>
          <p:nvPr/>
        </p:nvCxnSpPr>
        <p:spPr>
          <a:xfrm flipH="1">
            <a:off x="664285" y="686281"/>
            <a:ext cx="3858477" cy="0"/>
          </a:xfrm>
          <a:prstGeom prst="line">
            <a:avLst/>
          </a:prstGeom>
          <a:ln>
            <a:solidFill>
              <a:srgbClr val="FFC7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矩形 6"/>
          <p:cNvSpPr/>
          <p:nvPr/>
        </p:nvSpPr>
        <p:spPr>
          <a:xfrm>
            <a:off x="4278925" y="650282"/>
            <a:ext cx="252000" cy="36000"/>
          </a:xfrm>
          <a:prstGeom prst="rect">
            <a:avLst/>
          </a:prstGeom>
          <a:solidFill>
            <a:srgbClr val="FFC7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726810" y="474429"/>
            <a:ext cx="4115167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900" dirty="0">
                <a:solidFill>
                  <a:schemeClr val="bg2"/>
                </a:solidFill>
                <a:cs typeface="+mn-ea"/>
                <a:sym typeface="+mn-lt"/>
              </a:rPr>
              <a:t>LOREM IPSUM DOLOR SIT AMET CONSECTETUER</a:t>
            </a:r>
          </a:p>
        </p:txBody>
      </p:sp>
      <p:sp>
        <p:nvSpPr>
          <p:cNvPr id="9" name="L 形 8"/>
          <p:cNvSpPr/>
          <p:nvPr/>
        </p:nvSpPr>
        <p:spPr>
          <a:xfrm flipH="1">
            <a:off x="9317621" y="5280755"/>
            <a:ext cx="2803312" cy="1526810"/>
          </a:xfrm>
          <a:prstGeom prst="corner">
            <a:avLst>
              <a:gd name="adj1" fmla="val 1956"/>
              <a:gd name="adj2" fmla="val 1885"/>
            </a:avLst>
          </a:prstGeom>
          <a:gradFill>
            <a:gsLst>
              <a:gs pos="0">
                <a:srgbClr val="FE6770"/>
              </a:gs>
              <a:gs pos="100000">
                <a:srgbClr val="FB9C49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cxnSp>
        <p:nvCxnSpPr>
          <p:cNvPr id="10" name="直接连接符 9"/>
          <p:cNvCxnSpPr/>
          <p:nvPr/>
        </p:nvCxnSpPr>
        <p:spPr>
          <a:xfrm flipH="1">
            <a:off x="140518" y="6793506"/>
            <a:ext cx="756822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L 形 10"/>
          <p:cNvSpPr/>
          <p:nvPr/>
        </p:nvSpPr>
        <p:spPr>
          <a:xfrm rot="10800000" flipH="1">
            <a:off x="42696" y="34725"/>
            <a:ext cx="1435720" cy="781958"/>
          </a:xfrm>
          <a:prstGeom prst="corner">
            <a:avLst>
              <a:gd name="adj1" fmla="val 1956"/>
              <a:gd name="adj2" fmla="val 1885"/>
            </a:avLst>
          </a:prstGeom>
          <a:gradFill>
            <a:gsLst>
              <a:gs pos="0">
                <a:srgbClr val="FE6770"/>
              </a:gs>
              <a:gs pos="100000">
                <a:srgbClr val="FB9C49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13" name="Freeform 5"/>
          <p:cNvSpPr>
            <a:spLocks noEditPoints="1"/>
          </p:cNvSpPr>
          <p:nvPr/>
        </p:nvSpPr>
        <p:spPr bwMode="auto">
          <a:xfrm>
            <a:off x="1966913" y="4089400"/>
            <a:ext cx="1081088" cy="1085850"/>
          </a:xfrm>
          <a:custGeom>
            <a:avLst/>
            <a:gdLst>
              <a:gd name="T0" fmla="*/ 143 w 161"/>
              <a:gd name="T1" fmla="*/ 31 h 161"/>
              <a:gd name="T2" fmla="*/ 131 w 161"/>
              <a:gd name="T3" fmla="*/ 18 h 161"/>
              <a:gd name="T4" fmla="*/ 80 w 161"/>
              <a:gd name="T5" fmla="*/ 0 h 161"/>
              <a:gd name="T6" fmla="*/ 0 w 161"/>
              <a:gd name="T7" fmla="*/ 81 h 161"/>
              <a:gd name="T8" fmla="*/ 80 w 161"/>
              <a:gd name="T9" fmla="*/ 161 h 161"/>
              <a:gd name="T10" fmla="*/ 161 w 161"/>
              <a:gd name="T11" fmla="*/ 81 h 161"/>
              <a:gd name="T12" fmla="*/ 143 w 161"/>
              <a:gd name="T13" fmla="*/ 31 h 161"/>
              <a:gd name="T14" fmla="*/ 80 w 161"/>
              <a:gd name="T15" fmla="*/ 143 h 161"/>
              <a:gd name="T16" fmla="*/ 18 w 161"/>
              <a:gd name="T17" fmla="*/ 81 h 161"/>
              <a:gd name="T18" fmla="*/ 80 w 161"/>
              <a:gd name="T19" fmla="*/ 18 h 161"/>
              <a:gd name="T20" fmla="*/ 118 w 161"/>
              <a:gd name="T21" fmla="*/ 31 h 161"/>
              <a:gd name="T22" fmla="*/ 130 w 161"/>
              <a:gd name="T23" fmla="*/ 43 h 161"/>
              <a:gd name="T24" fmla="*/ 143 w 161"/>
              <a:gd name="T25" fmla="*/ 81 h 161"/>
              <a:gd name="T26" fmla="*/ 80 w 161"/>
              <a:gd name="T27" fmla="*/ 143 h 1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61" h="161">
                <a:moveTo>
                  <a:pt x="143" y="31"/>
                </a:moveTo>
                <a:cubicBezTo>
                  <a:pt x="140" y="26"/>
                  <a:pt x="135" y="22"/>
                  <a:pt x="131" y="18"/>
                </a:cubicBezTo>
                <a:cubicBezTo>
                  <a:pt x="117" y="7"/>
                  <a:pt x="99" y="0"/>
                  <a:pt x="80" y="0"/>
                </a:cubicBezTo>
                <a:cubicBezTo>
                  <a:pt x="36" y="0"/>
                  <a:pt x="0" y="36"/>
                  <a:pt x="0" y="81"/>
                </a:cubicBezTo>
                <a:cubicBezTo>
                  <a:pt x="0" y="125"/>
                  <a:pt x="36" y="161"/>
                  <a:pt x="80" y="161"/>
                </a:cubicBezTo>
                <a:cubicBezTo>
                  <a:pt x="125" y="161"/>
                  <a:pt x="161" y="125"/>
                  <a:pt x="161" y="81"/>
                </a:cubicBezTo>
                <a:cubicBezTo>
                  <a:pt x="161" y="62"/>
                  <a:pt x="154" y="44"/>
                  <a:pt x="143" y="31"/>
                </a:cubicBezTo>
                <a:close/>
                <a:moveTo>
                  <a:pt x="80" y="143"/>
                </a:moveTo>
                <a:cubicBezTo>
                  <a:pt x="46" y="143"/>
                  <a:pt x="18" y="115"/>
                  <a:pt x="18" y="81"/>
                </a:cubicBezTo>
                <a:cubicBezTo>
                  <a:pt x="18" y="46"/>
                  <a:pt x="46" y="18"/>
                  <a:pt x="80" y="18"/>
                </a:cubicBezTo>
                <a:cubicBezTo>
                  <a:pt x="94" y="18"/>
                  <a:pt x="107" y="23"/>
                  <a:pt x="118" y="31"/>
                </a:cubicBezTo>
                <a:cubicBezTo>
                  <a:pt x="123" y="34"/>
                  <a:pt x="127" y="39"/>
                  <a:pt x="130" y="43"/>
                </a:cubicBezTo>
                <a:cubicBezTo>
                  <a:pt x="138" y="54"/>
                  <a:pt x="143" y="67"/>
                  <a:pt x="143" y="81"/>
                </a:cubicBezTo>
                <a:cubicBezTo>
                  <a:pt x="143" y="115"/>
                  <a:pt x="115" y="143"/>
                  <a:pt x="80" y="143"/>
                </a:cubicBezTo>
                <a:close/>
              </a:path>
            </a:pathLst>
          </a:custGeom>
          <a:gradFill>
            <a:gsLst>
              <a:gs pos="49000">
                <a:srgbClr val="FB963A"/>
              </a:gs>
              <a:gs pos="0">
                <a:srgbClr val="F5613A"/>
              </a:gs>
              <a:gs pos="100000">
                <a:srgbClr val="FFF1BE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4" name="Freeform 6"/>
          <p:cNvSpPr/>
          <p:nvPr/>
        </p:nvSpPr>
        <p:spPr bwMode="auto">
          <a:xfrm>
            <a:off x="2760663" y="2478088"/>
            <a:ext cx="1892300" cy="1901825"/>
          </a:xfrm>
          <a:custGeom>
            <a:avLst/>
            <a:gdLst>
              <a:gd name="T0" fmla="*/ 282 w 282"/>
              <a:gd name="T1" fmla="*/ 13 h 282"/>
              <a:gd name="T2" fmla="*/ 12 w 282"/>
              <a:gd name="T3" fmla="*/ 282 h 282"/>
              <a:gd name="T4" fmla="*/ 0 w 282"/>
              <a:gd name="T5" fmla="*/ 270 h 282"/>
              <a:gd name="T6" fmla="*/ 270 w 282"/>
              <a:gd name="T7" fmla="*/ 0 h 282"/>
              <a:gd name="T8" fmla="*/ 282 w 282"/>
              <a:gd name="T9" fmla="*/ 13 h 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2" h="282">
                <a:moveTo>
                  <a:pt x="282" y="13"/>
                </a:moveTo>
                <a:cubicBezTo>
                  <a:pt x="12" y="282"/>
                  <a:pt x="12" y="282"/>
                  <a:pt x="12" y="282"/>
                </a:cubicBezTo>
                <a:cubicBezTo>
                  <a:pt x="9" y="278"/>
                  <a:pt x="5" y="273"/>
                  <a:pt x="0" y="270"/>
                </a:cubicBezTo>
                <a:cubicBezTo>
                  <a:pt x="270" y="0"/>
                  <a:pt x="270" y="0"/>
                  <a:pt x="270" y="0"/>
                </a:cubicBezTo>
                <a:cubicBezTo>
                  <a:pt x="273" y="5"/>
                  <a:pt x="277" y="9"/>
                  <a:pt x="282" y="13"/>
                </a:cubicBezTo>
                <a:close/>
              </a:path>
            </a:pathLst>
          </a:custGeom>
          <a:gradFill>
            <a:gsLst>
              <a:gs pos="49000">
                <a:srgbClr val="FB963A"/>
              </a:gs>
              <a:gs pos="0">
                <a:srgbClr val="F5613A"/>
              </a:gs>
              <a:gs pos="100000">
                <a:srgbClr val="FFF1BE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5" name="Freeform 7"/>
          <p:cNvSpPr/>
          <p:nvPr/>
        </p:nvSpPr>
        <p:spPr bwMode="auto">
          <a:xfrm>
            <a:off x="5157788" y="2478088"/>
            <a:ext cx="1892300" cy="1901825"/>
          </a:xfrm>
          <a:custGeom>
            <a:avLst/>
            <a:gdLst>
              <a:gd name="T0" fmla="*/ 282 w 282"/>
              <a:gd name="T1" fmla="*/ 270 h 282"/>
              <a:gd name="T2" fmla="*/ 270 w 282"/>
              <a:gd name="T3" fmla="*/ 282 h 282"/>
              <a:gd name="T4" fmla="*/ 257 w 282"/>
              <a:gd name="T5" fmla="*/ 270 h 282"/>
              <a:gd name="T6" fmla="*/ 13 w 282"/>
              <a:gd name="T7" fmla="*/ 25 h 282"/>
              <a:gd name="T8" fmla="*/ 0 w 282"/>
              <a:gd name="T9" fmla="*/ 13 h 282"/>
              <a:gd name="T10" fmla="*/ 13 w 282"/>
              <a:gd name="T11" fmla="*/ 0 h 282"/>
              <a:gd name="T12" fmla="*/ 282 w 282"/>
              <a:gd name="T13" fmla="*/ 270 h 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82" h="282">
                <a:moveTo>
                  <a:pt x="282" y="270"/>
                </a:moveTo>
                <a:cubicBezTo>
                  <a:pt x="278" y="273"/>
                  <a:pt x="273" y="278"/>
                  <a:pt x="270" y="282"/>
                </a:cubicBezTo>
                <a:cubicBezTo>
                  <a:pt x="257" y="270"/>
                  <a:pt x="257" y="270"/>
                  <a:pt x="257" y="270"/>
                </a:cubicBezTo>
                <a:cubicBezTo>
                  <a:pt x="13" y="25"/>
                  <a:pt x="13" y="25"/>
                  <a:pt x="13" y="25"/>
                </a:cubicBezTo>
                <a:cubicBezTo>
                  <a:pt x="0" y="13"/>
                  <a:pt x="0" y="13"/>
                  <a:pt x="0" y="13"/>
                </a:cubicBezTo>
                <a:cubicBezTo>
                  <a:pt x="5" y="9"/>
                  <a:pt x="9" y="5"/>
                  <a:pt x="13" y="0"/>
                </a:cubicBezTo>
                <a:lnTo>
                  <a:pt x="282" y="270"/>
                </a:lnTo>
                <a:close/>
              </a:path>
            </a:pathLst>
          </a:custGeom>
          <a:gradFill>
            <a:gsLst>
              <a:gs pos="49000">
                <a:srgbClr val="FB963A"/>
              </a:gs>
              <a:gs pos="0">
                <a:srgbClr val="F5613A"/>
              </a:gs>
              <a:gs pos="100000">
                <a:srgbClr val="FFF1BE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6" name="Freeform 8"/>
          <p:cNvSpPr/>
          <p:nvPr/>
        </p:nvSpPr>
        <p:spPr bwMode="auto">
          <a:xfrm>
            <a:off x="7540626" y="2465388"/>
            <a:ext cx="1900238" cy="1900238"/>
          </a:xfrm>
          <a:custGeom>
            <a:avLst/>
            <a:gdLst>
              <a:gd name="T0" fmla="*/ 283 w 283"/>
              <a:gd name="T1" fmla="*/ 13 h 282"/>
              <a:gd name="T2" fmla="*/ 14 w 283"/>
              <a:gd name="T3" fmla="*/ 282 h 282"/>
              <a:gd name="T4" fmla="*/ 0 w 283"/>
              <a:gd name="T5" fmla="*/ 270 h 282"/>
              <a:gd name="T6" fmla="*/ 271 w 283"/>
              <a:gd name="T7" fmla="*/ 0 h 282"/>
              <a:gd name="T8" fmla="*/ 283 w 283"/>
              <a:gd name="T9" fmla="*/ 13 h 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3" h="282">
                <a:moveTo>
                  <a:pt x="283" y="13"/>
                </a:moveTo>
                <a:cubicBezTo>
                  <a:pt x="14" y="282"/>
                  <a:pt x="14" y="282"/>
                  <a:pt x="14" y="282"/>
                </a:cubicBezTo>
                <a:cubicBezTo>
                  <a:pt x="10" y="278"/>
                  <a:pt x="5" y="274"/>
                  <a:pt x="0" y="270"/>
                </a:cubicBezTo>
                <a:cubicBezTo>
                  <a:pt x="271" y="0"/>
                  <a:pt x="271" y="0"/>
                  <a:pt x="271" y="0"/>
                </a:cubicBezTo>
                <a:cubicBezTo>
                  <a:pt x="274" y="5"/>
                  <a:pt x="278" y="9"/>
                  <a:pt x="283" y="13"/>
                </a:cubicBezTo>
                <a:close/>
              </a:path>
            </a:pathLst>
          </a:custGeom>
          <a:gradFill>
            <a:gsLst>
              <a:gs pos="49000">
                <a:srgbClr val="FB963A"/>
              </a:gs>
              <a:gs pos="0">
                <a:srgbClr val="F5613A"/>
              </a:gs>
              <a:gs pos="100000">
                <a:srgbClr val="FFF1BE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7" name="Freeform 9"/>
          <p:cNvSpPr>
            <a:spLocks noEditPoints="1"/>
          </p:cNvSpPr>
          <p:nvPr/>
        </p:nvSpPr>
        <p:spPr bwMode="auto">
          <a:xfrm>
            <a:off x="9166226" y="1682750"/>
            <a:ext cx="1081088" cy="1085850"/>
          </a:xfrm>
          <a:custGeom>
            <a:avLst/>
            <a:gdLst>
              <a:gd name="T0" fmla="*/ 80 w 161"/>
              <a:gd name="T1" fmla="*/ 0 h 161"/>
              <a:gd name="T2" fmla="*/ 0 w 161"/>
              <a:gd name="T3" fmla="*/ 81 h 161"/>
              <a:gd name="T4" fmla="*/ 16 w 161"/>
              <a:gd name="T5" fmla="*/ 129 h 161"/>
              <a:gd name="T6" fmla="*/ 28 w 161"/>
              <a:gd name="T7" fmla="*/ 142 h 161"/>
              <a:gd name="T8" fmla="*/ 80 w 161"/>
              <a:gd name="T9" fmla="*/ 161 h 161"/>
              <a:gd name="T10" fmla="*/ 161 w 161"/>
              <a:gd name="T11" fmla="*/ 81 h 161"/>
              <a:gd name="T12" fmla="*/ 80 w 161"/>
              <a:gd name="T13" fmla="*/ 0 h 161"/>
              <a:gd name="T14" fmla="*/ 80 w 161"/>
              <a:gd name="T15" fmla="*/ 143 h 161"/>
              <a:gd name="T16" fmla="*/ 41 w 161"/>
              <a:gd name="T17" fmla="*/ 129 h 161"/>
              <a:gd name="T18" fmla="*/ 29 w 161"/>
              <a:gd name="T19" fmla="*/ 116 h 161"/>
              <a:gd name="T20" fmla="*/ 18 w 161"/>
              <a:gd name="T21" fmla="*/ 81 h 161"/>
              <a:gd name="T22" fmla="*/ 80 w 161"/>
              <a:gd name="T23" fmla="*/ 18 h 161"/>
              <a:gd name="T24" fmla="*/ 143 w 161"/>
              <a:gd name="T25" fmla="*/ 81 h 161"/>
              <a:gd name="T26" fmla="*/ 80 w 161"/>
              <a:gd name="T27" fmla="*/ 143 h 1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61" h="161">
                <a:moveTo>
                  <a:pt x="80" y="0"/>
                </a:moveTo>
                <a:cubicBezTo>
                  <a:pt x="36" y="0"/>
                  <a:pt x="0" y="36"/>
                  <a:pt x="0" y="81"/>
                </a:cubicBezTo>
                <a:cubicBezTo>
                  <a:pt x="0" y="99"/>
                  <a:pt x="6" y="115"/>
                  <a:pt x="16" y="129"/>
                </a:cubicBezTo>
                <a:cubicBezTo>
                  <a:pt x="20" y="134"/>
                  <a:pt x="24" y="138"/>
                  <a:pt x="28" y="142"/>
                </a:cubicBezTo>
                <a:cubicBezTo>
                  <a:pt x="42" y="154"/>
                  <a:pt x="60" y="161"/>
                  <a:pt x="80" y="161"/>
                </a:cubicBezTo>
                <a:cubicBezTo>
                  <a:pt x="125" y="161"/>
                  <a:pt x="161" y="125"/>
                  <a:pt x="161" y="81"/>
                </a:cubicBezTo>
                <a:cubicBezTo>
                  <a:pt x="161" y="36"/>
                  <a:pt x="125" y="0"/>
                  <a:pt x="80" y="0"/>
                </a:cubicBezTo>
                <a:close/>
                <a:moveTo>
                  <a:pt x="80" y="143"/>
                </a:moveTo>
                <a:cubicBezTo>
                  <a:pt x="65" y="143"/>
                  <a:pt x="52" y="138"/>
                  <a:pt x="41" y="129"/>
                </a:cubicBezTo>
                <a:cubicBezTo>
                  <a:pt x="36" y="125"/>
                  <a:pt x="32" y="121"/>
                  <a:pt x="29" y="116"/>
                </a:cubicBezTo>
                <a:cubicBezTo>
                  <a:pt x="22" y="106"/>
                  <a:pt x="18" y="94"/>
                  <a:pt x="18" y="81"/>
                </a:cubicBezTo>
                <a:cubicBezTo>
                  <a:pt x="18" y="46"/>
                  <a:pt x="46" y="18"/>
                  <a:pt x="80" y="18"/>
                </a:cubicBezTo>
                <a:cubicBezTo>
                  <a:pt x="115" y="18"/>
                  <a:pt x="143" y="46"/>
                  <a:pt x="143" y="81"/>
                </a:cubicBezTo>
                <a:cubicBezTo>
                  <a:pt x="143" y="115"/>
                  <a:pt x="115" y="143"/>
                  <a:pt x="80" y="143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8" name="Freeform 10"/>
          <p:cNvSpPr>
            <a:spLocks noEditPoints="1"/>
          </p:cNvSpPr>
          <p:nvPr/>
        </p:nvSpPr>
        <p:spPr bwMode="auto">
          <a:xfrm>
            <a:off x="6769101" y="4089400"/>
            <a:ext cx="1073150" cy="1085850"/>
          </a:xfrm>
          <a:custGeom>
            <a:avLst/>
            <a:gdLst>
              <a:gd name="T0" fmla="*/ 141 w 160"/>
              <a:gd name="T1" fmla="*/ 29 h 161"/>
              <a:gd name="T2" fmla="*/ 128 w 160"/>
              <a:gd name="T3" fmla="*/ 17 h 161"/>
              <a:gd name="T4" fmla="*/ 80 w 160"/>
              <a:gd name="T5" fmla="*/ 0 h 161"/>
              <a:gd name="T6" fmla="*/ 30 w 160"/>
              <a:gd name="T7" fmla="*/ 18 h 161"/>
              <a:gd name="T8" fmla="*/ 17 w 160"/>
              <a:gd name="T9" fmla="*/ 31 h 161"/>
              <a:gd name="T10" fmla="*/ 0 w 160"/>
              <a:gd name="T11" fmla="*/ 81 h 161"/>
              <a:gd name="T12" fmla="*/ 80 w 160"/>
              <a:gd name="T13" fmla="*/ 161 h 161"/>
              <a:gd name="T14" fmla="*/ 160 w 160"/>
              <a:gd name="T15" fmla="*/ 81 h 161"/>
              <a:gd name="T16" fmla="*/ 141 w 160"/>
              <a:gd name="T17" fmla="*/ 29 h 161"/>
              <a:gd name="T18" fmla="*/ 80 w 160"/>
              <a:gd name="T19" fmla="*/ 143 h 161"/>
              <a:gd name="T20" fmla="*/ 17 w 160"/>
              <a:gd name="T21" fmla="*/ 81 h 161"/>
              <a:gd name="T22" fmla="*/ 30 w 160"/>
              <a:gd name="T23" fmla="*/ 43 h 161"/>
              <a:gd name="T24" fmla="*/ 42 w 160"/>
              <a:gd name="T25" fmla="*/ 31 h 161"/>
              <a:gd name="T26" fmla="*/ 80 w 160"/>
              <a:gd name="T27" fmla="*/ 18 h 161"/>
              <a:gd name="T28" fmla="*/ 115 w 160"/>
              <a:gd name="T29" fmla="*/ 29 h 161"/>
              <a:gd name="T30" fmla="*/ 129 w 160"/>
              <a:gd name="T31" fmla="*/ 41 h 161"/>
              <a:gd name="T32" fmla="*/ 142 w 160"/>
              <a:gd name="T33" fmla="*/ 81 h 161"/>
              <a:gd name="T34" fmla="*/ 80 w 160"/>
              <a:gd name="T35" fmla="*/ 143 h 1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60" h="161">
                <a:moveTo>
                  <a:pt x="141" y="29"/>
                </a:moveTo>
                <a:cubicBezTo>
                  <a:pt x="137" y="24"/>
                  <a:pt x="133" y="20"/>
                  <a:pt x="128" y="17"/>
                </a:cubicBezTo>
                <a:cubicBezTo>
                  <a:pt x="115" y="6"/>
                  <a:pt x="98" y="0"/>
                  <a:pt x="80" y="0"/>
                </a:cubicBezTo>
                <a:cubicBezTo>
                  <a:pt x="61" y="0"/>
                  <a:pt x="44" y="7"/>
                  <a:pt x="30" y="18"/>
                </a:cubicBezTo>
                <a:cubicBezTo>
                  <a:pt x="25" y="22"/>
                  <a:pt x="21" y="26"/>
                  <a:pt x="17" y="31"/>
                </a:cubicBezTo>
                <a:cubicBezTo>
                  <a:pt x="6" y="44"/>
                  <a:pt x="0" y="62"/>
                  <a:pt x="0" y="81"/>
                </a:cubicBezTo>
                <a:cubicBezTo>
                  <a:pt x="0" y="125"/>
                  <a:pt x="36" y="161"/>
                  <a:pt x="80" y="161"/>
                </a:cubicBezTo>
                <a:cubicBezTo>
                  <a:pt x="124" y="161"/>
                  <a:pt x="160" y="125"/>
                  <a:pt x="160" y="81"/>
                </a:cubicBezTo>
                <a:cubicBezTo>
                  <a:pt x="160" y="61"/>
                  <a:pt x="153" y="43"/>
                  <a:pt x="141" y="29"/>
                </a:cubicBezTo>
                <a:close/>
                <a:moveTo>
                  <a:pt x="80" y="143"/>
                </a:moveTo>
                <a:cubicBezTo>
                  <a:pt x="45" y="143"/>
                  <a:pt x="17" y="115"/>
                  <a:pt x="17" y="81"/>
                </a:cubicBezTo>
                <a:cubicBezTo>
                  <a:pt x="17" y="67"/>
                  <a:pt x="22" y="54"/>
                  <a:pt x="30" y="43"/>
                </a:cubicBezTo>
                <a:cubicBezTo>
                  <a:pt x="33" y="39"/>
                  <a:pt x="38" y="34"/>
                  <a:pt x="42" y="31"/>
                </a:cubicBezTo>
                <a:cubicBezTo>
                  <a:pt x="53" y="23"/>
                  <a:pt x="66" y="18"/>
                  <a:pt x="80" y="18"/>
                </a:cubicBezTo>
                <a:cubicBezTo>
                  <a:pt x="93" y="18"/>
                  <a:pt x="105" y="22"/>
                  <a:pt x="115" y="29"/>
                </a:cubicBezTo>
                <a:cubicBezTo>
                  <a:pt x="120" y="33"/>
                  <a:pt x="125" y="37"/>
                  <a:pt x="129" y="41"/>
                </a:cubicBezTo>
                <a:cubicBezTo>
                  <a:pt x="137" y="52"/>
                  <a:pt x="142" y="66"/>
                  <a:pt x="142" y="81"/>
                </a:cubicBezTo>
                <a:cubicBezTo>
                  <a:pt x="142" y="115"/>
                  <a:pt x="114" y="143"/>
                  <a:pt x="80" y="143"/>
                </a:cubicBezTo>
                <a:close/>
              </a:path>
            </a:pathLst>
          </a:custGeom>
          <a:gradFill>
            <a:gsLst>
              <a:gs pos="49000">
                <a:srgbClr val="FB963A"/>
              </a:gs>
              <a:gs pos="0">
                <a:srgbClr val="F5613A"/>
              </a:gs>
              <a:gs pos="100000">
                <a:srgbClr val="FFF1BE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9" name="Freeform 11"/>
          <p:cNvSpPr>
            <a:spLocks noEditPoints="1"/>
          </p:cNvSpPr>
          <p:nvPr/>
        </p:nvSpPr>
        <p:spPr bwMode="auto">
          <a:xfrm>
            <a:off x="4364038" y="1682750"/>
            <a:ext cx="1081088" cy="1085850"/>
          </a:xfrm>
          <a:custGeom>
            <a:avLst/>
            <a:gdLst>
              <a:gd name="T0" fmla="*/ 81 w 161"/>
              <a:gd name="T1" fmla="*/ 0 h 161"/>
              <a:gd name="T2" fmla="*/ 0 w 161"/>
              <a:gd name="T3" fmla="*/ 81 h 161"/>
              <a:gd name="T4" fmla="*/ 18 w 161"/>
              <a:gd name="T5" fmla="*/ 131 h 161"/>
              <a:gd name="T6" fmla="*/ 31 w 161"/>
              <a:gd name="T7" fmla="*/ 143 h 161"/>
              <a:gd name="T8" fmla="*/ 81 w 161"/>
              <a:gd name="T9" fmla="*/ 161 h 161"/>
              <a:gd name="T10" fmla="*/ 131 w 161"/>
              <a:gd name="T11" fmla="*/ 143 h 161"/>
              <a:gd name="T12" fmla="*/ 143 w 161"/>
              <a:gd name="T13" fmla="*/ 131 h 161"/>
              <a:gd name="T14" fmla="*/ 161 w 161"/>
              <a:gd name="T15" fmla="*/ 81 h 161"/>
              <a:gd name="T16" fmla="*/ 81 w 161"/>
              <a:gd name="T17" fmla="*/ 0 h 161"/>
              <a:gd name="T18" fmla="*/ 118 w 161"/>
              <a:gd name="T19" fmla="*/ 131 h 161"/>
              <a:gd name="T20" fmla="*/ 81 w 161"/>
              <a:gd name="T21" fmla="*/ 143 h 161"/>
              <a:gd name="T22" fmla="*/ 43 w 161"/>
              <a:gd name="T23" fmla="*/ 131 h 161"/>
              <a:gd name="T24" fmla="*/ 31 w 161"/>
              <a:gd name="T25" fmla="*/ 118 h 161"/>
              <a:gd name="T26" fmla="*/ 18 w 161"/>
              <a:gd name="T27" fmla="*/ 81 h 161"/>
              <a:gd name="T28" fmla="*/ 81 w 161"/>
              <a:gd name="T29" fmla="*/ 18 h 161"/>
              <a:gd name="T30" fmla="*/ 143 w 161"/>
              <a:gd name="T31" fmla="*/ 81 h 161"/>
              <a:gd name="T32" fmla="*/ 131 w 161"/>
              <a:gd name="T33" fmla="*/ 118 h 161"/>
              <a:gd name="T34" fmla="*/ 118 w 161"/>
              <a:gd name="T35" fmla="*/ 131 h 1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61" h="161">
                <a:moveTo>
                  <a:pt x="81" y="0"/>
                </a:moveTo>
                <a:cubicBezTo>
                  <a:pt x="36" y="0"/>
                  <a:pt x="0" y="36"/>
                  <a:pt x="0" y="81"/>
                </a:cubicBezTo>
                <a:cubicBezTo>
                  <a:pt x="0" y="100"/>
                  <a:pt x="7" y="117"/>
                  <a:pt x="18" y="131"/>
                </a:cubicBezTo>
                <a:cubicBezTo>
                  <a:pt x="22" y="135"/>
                  <a:pt x="26" y="140"/>
                  <a:pt x="31" y="143"/>
                </a:cubicBezTo>
                <a:cubicBezTo>
                  <a:pt x="44" y="154"/>
                  <a:pt x="62" y="161"/>
                  <a:pt x="81" y="161"/>
                </a:cubicBezTo>
                <a:cubicBezTo>
                  <a:pt x="100" y="161"/>
                  <a:pt x="117" y="154"/>
                  <a:pt x="131" y="143"/>
                </a:cubicBezTo>
                <a:cubicBezTo>
                  <a:pt x="136" y="140"/>
                  <a:pt x="140" y="135"/>
                  <a:pt x="143" y="131"/>
                </a:cubicBezTo>
                <a:cubicBezTo>
                  <a:pt x="154" y="117"/>
                  <a:pt x="161" y="100"/>
                  <a:pt x="161" y="81"/>
                </a:cubicBezTo>
                <a:cubicBezTo>
                  <a:pt x="161" y="36"/>
                  <a:pt x="125" y="0"/>
                  <a:pt x="81" y="0"/>
                </a:cubicBezTo>
                <a:close/>
                <a:moveTo>
                  <a:pt x="118" y="131"/>
                </a:moveTo>
                <a:cubicBezTo>
                  <a:pt x="108" y="138"/>
                  <a:pt x="95" y="143"/>
                  <a:pt x="81" y="143"/>
                </a:cubicBezTo>
                <a:cubicBezTo>
                  <a:pt x="67" y="143"/>
                  <a:pt x="54" y="138"/>
                  <a:pt x="43" y="131"/>
                </a:cubicBezTo>
                <a:cubicBezTo>
                  <a:pt x="38" y="127"/>
                  <a:pt x="34" y="123"/>
                  <a:pt x="31" y="118"/>
                </a:cubicBezTo>
                <a:cubicBezTo>
                  <a:pt x="23" y="107"/>
                  <a:pt x="18" y="95"/>
                  <a:pt x="18" y="81"/>
                </a:cubicBezTo>
                <a:cubicBezTo>
                  <a:pt x="18" y="46"/>
                  <a:pt x="46" y="18"/>
                  <a:pt x="81" y="18"/>
                </a:cubicBezTo>
                <a:cubicBezTo>
                  <a:pt x="115" y="18"/>
                  <a:pt x="143" y="46"/>
                  <a:pt x="143" y="81"/>
                </a:cubicBezTo>
                <a:cubicBezTo>
                  <a:pt x="143" y="95"/>
                  <a:pt x="139" y="108"/>
                  <a:pt x="131" y="118"/>
                </a:cubicBezTo>
                <a:cubicBezTo>
                  <a:pt x="127" y="123"/>
                  <a:pt x="123" y="127"/>
                  <a:pt x="118" y="131"/>
                </a:cubicBezTo>
                <a:close/>
              </a:path>
            </a:pathLst>
          </a:custGeom>
          <a:gradFill>
            <a:gsLst>
              <a:gs pos="49000">
                <a:srgbClr val="FB963A"/>
              </a:gs>
              <a:gs pos="0">
                <a:srgbClr val="F5613A"/>
              </a:gs>
              <a:gs pos="100000">
                <a:srgbClr val="FFF1BE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0" name="Freeform 12"/>
          <p:cNvSpPr>
            <a:spLocks noEditPoints="1"/>
          </p:cNvSpPr>
          <p:nvPr/>
        </p:nvSpPr>
        <p:spPr bwMode="auto">
          <a:xfrm>
            <a:off x="2357438" y="4344988"/>
            <a:ext cx="301625" cy="554038"/>
          </a:xfrm>
          <a:custGeom>
            <a:avLst/>
            <a:gdLst>
              <a:gd name="T0" fmla="*/ 190 w 190"/>
              <a:gd name="T1" fmla="*/ 349 h 349"/>
              <a:gd name="T2" fmla="*/ 135 w 190"/>
              <a:gd name="T3" fmla="*/ 349 h 349"/>
              <a:gd name="T4" fmla="*/ 127 w 190"/>
              <a:gd name="T5" fmla="*/ 285 h 349"/>
              <a:gd name="T6" fmla="*/ 59 w 190"/>
              <a:gd name="T7" fmla="*/ 285 h 349"/>
              <a:gd name="T8" fmla="*/ 51 w 190"/>
              <a:gd name="T9" fmla="*/ 349 h 349"/>
              <a:gd name="T10" fmla="*/ 0 w 190"/>
              <a:gd name="T11" fmla="*/ 349 h 349"/>
              <a:gd name="T12" fmla="*/ 55 w 190"/>
              <a:gd name="T13" fmla="*/ 0 h 349"/>
              <a:gd name="T14" fmla="*/ 135 w 190"/>
              <a:gd name="T15" fmla="*/ 0 h 349"/>
              <a:gd name="T16" fmla="*/ 190 w 190"/>
              <a:gd name="T17" fmla="*/ 349 h 349"/>
              <a:gd name="T18" fmla="*/ 67 w 190"/>
              <a:gd name="T19" fmla="*/ 238 h 349"/>
              <a:gd name="T20" fmla="*/ 118 w 190"/>
              <a:gd name="T21" fmla="*/ 238 h 349"/>
              <a:gd name="T22" fmla="*/ 93 w 190"/>
              <a:gd name="T23" fmla="*/ 60 h 349"/>
              <a:gd name="T24" fmla="*/ 67 w 190"/>
              <a:gd name="T25" fmla="*/ 238 h 3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90" h="349">
                <a:moveTo>
                  <a:pt x="190" y="349"/>
                </a:moveTo>
                <a:lnTo>
                  <a:pt x="135" y="349"/>
                </a:lnTo>
                <a:lnTo>
                  <a:pt x="127" y="285"/>
                </a:lnTo>
                <a:lnTo>
                  <a:pt x="59" y="285"/>
                </a:lnTo>
                <a:lnTo>
                  <a:pt x="51" y="349"/>
                </a:lnTo>
                <a:lnTo>
                  <a:pt x="0" y="349"/>
                </a:lnTo>
                <a:lnTo>
                  <a:pt x="55" y="0"/>
                </a:lnTo>
                <a:lnTo>
                  <a:pt x="135" y="0"/>
                </a:lnTo>
                <a:lnTo>
                  <a:pt x="190" y="349"/>
                </a:lnTo>
                <a:close/>
                <a:moveTo>
                  <a:pt x="67" y="238"/>
                </a:moveTo>
                <a:lnTo>
                  <a:pt x="118" y="238"/>
                </a:lnTo>
                <a:lnTo>
                  <a:pt x="93" y="60"/>
                </a:lnTo>
                <a:lnTo>
                  <a:pt x="67" y="238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21" name="Freeform 13"/>
          <p:cNvSpPr>
            <a:spLocks noEditPoints="1"/>
          </p:cNvSpPr>
          <p:nvPr/>
        </p:nvSpPr>
        <p:spPr bwMode="auto">
          <a:xfrm>
            <a:off x="4773613" y="1938338"/>
            <a:ext cx="276225" cy="554038"/>
          </a:xfrm>
          <a:custGeom>
            <a:avLst/>
            <a:gdLst>
              <a:gd name="T0" fmla="*/ 39 w 41"/>
              <a:gd name="T1" fmla="*/ 19 h 82"/>
              <a:gd name="T2" fmla="*/ 39 w 41"/>
              <a:gd name="T3" fmla="*/ 21 h 82"/>
              <a:gd name="T4" fmla="*/ 31 w 41"/>
              <a:gd name="T5" fmla="*/ 38 h 82"/>
              <a:gd name="T6" fmla="*/ 41 w 41"/>
              <a:gd name="T7" fmla="*/ 56 h 82"/>
              <a:gd name="T8" fmla="*/ 41 w 41"/>
              <a:gd name="T9" fmla="*/ 63 h 82"/>
              <a:gd name="T10" fmla="*/ 21 w 41"/>
              <a:gd name="T11" fmla="*/ 82 h 82"/>
              <a:gd name="T12" fmla="*/ 0 w 41"/>
              <a:gd name="T13" fmla="*/ 82 h 82"/>
              <a:gd name="T14" fmla="*/ 0 w 41"/>
              <a:gd name="T15" fmla="*/ 0 h 82"/>
              <a:gd name="T16" fmla="*/ 20 w 41"/>
              <a:gd name="T17" fmla="*/ 0 h 82"/>
              <a:gd name="T18" fmla="*/ 39 w 41"/>
              <a:gd name="T19" fmla="*/ 19 h 82"/>
              <a:gd name="T20" fmla="*/ 13 w 41"/>
              <a:gd name="T21" fmla="*/ 11 h 82"/>
              <a:gd name="T22" fmla="*/ 13 w 41"/>
              <a:gd name="T23" fmla="*/ 33 h 82"/>
              <a:gd name="T24" fmla="*/ 19 w 41"/>
              <a:gd name="T25" fmla="*/ 33 h 82"/>
              <a:gd name="T26" fmla="*/ 26 w 41"/>
              <a:gd name="T27" fmla="*/ 24 h 82"/>
              <a:gd name="T28" fmla="*/ 26 w 41"/>
              <a:gd name="T29" fmla="*/ 20 h 82"/>
              <a:gd name="T30" fmla="*/ 20 w 41"/>
              <a:gd name="T31" fmla="*/ 11 h 82"/>
              <a:gd name="T32" fmla="*/ 13 w 41"/>
              <a:gd name="T33" fmla="*/ 11 h 82"/>
              <a:gd name="T34" fmla="*/ 13 w 41"/>
              <a:gd name="T35" fmla="*/ 45 h 82"/>
              <a:gd name="T36" fmla="*/ 13 w 41"/>
              <a:gd name="T37" fmla="*/ 70 h 82"/>
              <a:gd name="T38" fmla="*/ 21 w 41"/>
              <a:gd name="T39" fmla="*/ 70 h 82"/>
              <a:gd name="T40" fmla="*/ 28 w 41"/>
              <a:gd name="T41" fmla="*/ 62 h 82"/>
              <a:gd name="T42" fmla="*/ 28 w 41"/>
              <a:gd name="T43" fmla="*/ 55 h 82"/>
              <a:gd name="T44" fmla="*/ 19 w 41"/>
              <a:gd name="T45" fmla="*/ 45 h 82"/>
              <a:gd name="T46" fmla="*/ 13 w 41"/>
              <a:gd name="T47" fmla="*/ 45 h 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1" h="82">
                <a:moveTo>
                  <a:pt x="39" y="19"/>
                </a:moveTo>
                <a:cubicBezTo>
                  <a:pt x="39" y="21"/>
                  <a:pt x="39" y="21"/>
                  <a:pt x="39" y="21"/>
                </a:cubicBezTo>
                <a:cubicBezTo>
                  <a:pt x="39" y="30"/>
                  <a:pt x="37" y="35"/>
                  <a:pt x="31" y="38"/>
                </a:cubicBezTo>
                <a:cubicBezTo>
                  <a:pt x="38" y="41"/>
                  <a:pt x="41" y="47"/>
                  <a:pt x="41" y="56"/>
                </a:cubicBezTo>
                <a:cubicBezTo>
                  <a:pt x="41" y="63"/>
                  <a:pt x="41" y="63"/>
                  <a:pt x="41" y="63"/>
                </a:cubicBezTo>
                <a:cubicBezTo>
                  <a:pt x="41" y="75"/>
                  <a:pt x="34" y="82"/>
                  <a:pt x="21" y="82"/>
                </a:cubicBezTo>
                <a:cubicBezTo>
                  <a:pt x="0" y="82"/>
                  <a:pt x="0" y="82"/>
                  <a:pt x="0" y="82"/>
                </a:cubicBezTo>
                <a:cubicBezTo>
                  <a:pt x="0" y="0"/>
                  <a:pt x="0" y="0"/>
                  <a:pt x="0" y="0"/>
                </a:cubicBezTo>
                <a:cubicBezTo>
                  <a:pt x="20" y="0"/>
                  <a:pt x="20" y="0"/>
                  <a:pt x="20" y="0"/>
                </a:cubicBezTo>
                <a:cubicBezTo>
                  <a:pt x="33" y="0"/>
                  <a:pt x="39" y="6"/>
                  <a:pt x="39" y="19"/>
                </a:cubicBezTo>
                <a:close/>
                <a:moveTo>
                  <a:pt x="13" y="11"/>
                </a:moveTo>
                <a:cubicBezTo>
                  <a:pt x="13" y="33"/>
                  <a:pt x="13" y="33"/>
                  <a:pt x="13" y="33"/>
                </a:cubicBezTo>
                <a:cubicBezTo>
                  <a:pt x="19" y="33"/>
                  <a:pt x="19" y="33"/>
                  <a:pt x="19" y="33"/>
                </a:cubicBezTo>
                <a:cubicBezTo>
                  <a:pt x="23" y="33"/>
                  <a:pt x="26" y="31"/>
                  <a:pt x="26" y="24"/>
                </a:cubicBezTo>
                <a:cubicBezTo>
                  <a:pt x="26" y="20"/>
                  <a:pt x="26" y="20"/>
                  <a:pt x="26" y="20"/>
                </a:cubicBezTo>
                <a:cubicBezTo>
                  <a:pt x="26" y="14"/>
                  <a:pt x="24" y="11"/>
                  <a:pt x="20" y="11"/>
                </a:cubicBezTo>
                <a:lnTo>
                  <a:pt x="13" y="11"/>
                </a:lnTo>
                <a:close/>
                <a:moveTo>
                  <a:pt x="13" y="45"/>
                </a:moveTo>
                <a:cubicBezTo>
                  <a:pt x="13" y="70"/>
                  <a:pt x="13" y="70"/>
                  <a:pt x="13" y="70"/>
                </a:cubicBezTo>
                <a:cubicBezTo>
                  <a:pt x="21" y="70"/>
                  <a:pt x="21" y="70"/>
                  <a:pt x="21" y="70"/>
                </a:cubicBezTo>
                <a:cubicBezTo>
                  <a:pt x="25" y="70"/>
                  <a:pt x="28" y="68"/>
                  <a:pt x="28" y="62"/>
                </a:cubicBezTo>
                <a:cubicBezTo>
                  <a:pt x="28" y="55"/>
                  <a:pt x="28" y="55"/>
                  <a:pt x="28" y="55"/>
                </a:cubicBezTo>
                <a:cubicBezTo>
                  <a:pt x="28" y="47"/>
                  <a:pt x="25" y="45"/>
                  <a:pt x="19" y="45"/>
                </a:cubicBezTo>
                <a:lnTo>
                  <a:pt x="13" y="4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22" name="Freeform 14"/>
          <p:cNvSpPr/>
          <p:nvPr/>
        </p:nvSpPr>
        <p:spPr bwMode="auto">
          <a:xfrm>
            <a:off x="7178676" y="4338638"/>
            <a:ext cx="261938" cy="566738"/>
          </a:xfrm>
          <a:custGeom>
            <a:avLst/>
            <a:gdLst>
              <a:gd name="T0" fmla="*/ 39 w 39"/>
              <a:gd name="T1" fmla="*/ 53 h 84"/>
              <a:gd name="T2" fmla="*/ 39 w 39"/>
              <a:gd name="T3" fmla="*/ 64 h 84"/>
              <a:gd name="T4" fmla="*/ 19 w 39"/>
              <a:gd name="T5" fmla="*/ 84 h 84"/>
              <a:gd name="T6" fmla="*/ 0 w 39"/>
              <a:gd name="T7" fmla="*/ 64 h 84"/>
              <a:gd name="T8" fmla="*/ 0 w 39"/>
              <a:gd name="T9" fmla="*/ 21 h 84"/>
              <a:gd name="T10" fmla="*/ 19 w 39"/>
              <a:gd name="T11" fmla="*/ 0 h 84"/>
              <a:gd name="T12" fmla="*/ 39 w 39"/>
              <a:gd name="T13" fmla="*/ 21 h 84"/>
              <a:gd name="T14" fmla="*/ 39 w 39"/>
              <a:gd name="T15" fmla="*/ 29 h 84"/>
              <a:gd name="T16" fmla="*/ 26 w 39"/>
              <a:gd name="T17" fmla="*/ 29 h 84"/>
              <a:gd name="T18" fmla="*/ 26 w 39"/>
              <a:gd name="T19" fmla="*/ 20 h 84"/>
              <a:gd name="T20" fmla="*/ 20 w 39"/>
              <a:gd name="T21" fmla="*/ 12 h 84"/>
              <a:gd name="T22" fmla="*/ 13 w 39"/>
              <a:gd name="T23" fmla="*/ 20 h 84"/>
              <a:gd name="T24" fmla="*/ 13 w 39"/>
              <a:gd name="T25" fmla="*/ 64 h 84"/>
              <a:gd name="T26" fmla="*/ 20 w 39"/>
              <a:gd name="T27" fmla="*/ 72 h 84"/>
              <a:gd name="T28" fmla="*/ 26 w 39"/>
              <a:gd name="T29" fmla="*/ 64 h 84"/>
              <a:gd name="T30" fmla="*/ 26 w 39"/>
              <a:gd name="T31" fmla="*/ 53 h 84"/>
              <a:gd name="T32" fmla="*/ 39 w 39"/>
              <a:gd name="T33" fmla="*/ 53 h 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9" h="84">
                <a:moveTo>
                  <a:pt x="39" y="53"/>
                </a:moveTo>
                <a:cubicBezTo>
                  <a:pt x="39" y="64"/>
                  <a:pt x="39" y="64"/>
                  <a:pt x="39" y="64"/>
                </a:cubicBezTo>
                <a:cubicBezTo>
                  <a:pt x="39" y="77"/>
                  <a:pt x="32" y="84"/>
                  <a:pt x="19" y="84"/>
                </a:cubicBezTo>
                <a:cubicBezTo>
                  <a:pt x="6" y="84"/>
                  <a:pt x="0" y="77"/>
                  <a:pt x="0" y="64"/>
                </a:cubicBezTo>
                <a:cubicBezTo>
                  <a:pt x="0" y="21"/>
                  <a:pt x="0" y="21"/>
                  <a:pt x="0" y="21"/>
                </a:cubicBezTo>
                <a:cubicBezTo>
                  <a:pt x="0" y="7"/>
                  <a:pt x="6" y="0"/>
                  <a:pt x="19" y="0"/>
                </a:cubicBezTo>
                <a:cubicBezTo>
                  <a:pt x="32" y="0"/>
                  <a:pt x="39" y="7"/>
                  <a:pt x="39" y="21"/>
                </a:cubicBezTo>
                <a:cubicBezTo>
                  <a:pt x="39" y="29"/>
                  <a:pt x="39" y="29"/>
                  <a:pt x="39" y="29"/>
                </a:cubicBezTo>
                <a:cubicBezTo>
                  <a:pt x="26" y="29"/>
                  <a:pt x="26" y="29"/>
                  <a:pt x="26" y="29"/>
                </a:cubicBezTo>
                <a:cubicBezTo>
                  <a:pt x="26" y="20"/>
                  <a:pt x="26" y="20"/>
                  <a:pt x="26" y="20"/>
                </a:cubicBezTo>
                <a:cubicBezTo>
                  <a:pt x="26" y="14"/>
                  <a:pt x="24" y="12"/>
                  <a:pt x="20" y="12"/>
                </a:cubicBezTo>
                <a:cubicBezTo>
                  <a:pt x="15" y="12"/>
                  <a:pt x="13" y="14"/>
                  <a:pt x="13" y="20"/>
                </a:cubicBezTo>
                <a:cubicBezTo>
                  <a:pt x="13" y="64"/>
                  <a:pt x="13" y="64"/>
                  <a:pt x="13" y="64"/>
                </a:cubicBezTo>
                <a:cubicBezTo>
                  <a:pt x="13" y="70"/>
                  <a:pt x="15" y="72"/>
                  <a:pt x="20" y="72"/>
                </a:cubicBezTo>
                <a:cubicBezTo>
                  <a:pt x="24" y="72"/>
                  <a:pt x="26" y="70"/>
                  <a:pt x="26" y="64"/>
                </a:cubicBezTo>
                <a:cubicBezTo>
                  <a:pt x="26" y="53"/>
                  <a:pt x="26" y="53"/>
                  <a:pt x="26" y="53"/>
                </a:cubicBezTo>
                <a:lnTo>
                  <a:pt x="39" y="53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23" name="Freeform 15"/>
          <p:cNvSpPr>
            <a:spLocks noEditPoints="1"/>
          </p:cNvSpPr>
          <p:nvPr/>
        </p:nvSpPr>
        <p:spPr bwMode="auto">
          <a:xfrm>
            <a:off x="9575801" y="1938338"/>
            <a:ext cx="268288" cy="554038"/>
          </a:xfrm>
          <a:custGeom>
            <a:avLst/>
            <a:gdLst>
              <a:gd name="T0" fmla="*/ 0 w 40"/>
              <a:gd name="T1" fmla="*/ 0 h 82"/>
              <a:gd name="T2" fmla="*/ 20 w 40"/>
              <a:gd name="T3" fmla="*/ 0 h 82"/>
              <a:gd name="T4" fmla="*/ 40 w 40"/>
              <a:gd name="T5" fmla="*/ 20 h 82"/>
              <a:gd name="T6" fmla="*/ 40 w 40"/>
              <a:gd name="T7" fmla="*/ 62 h 82"/>
              <a:gd name="T8" fmla="*/ 20 w 40"/>
              <a:gd name="T9" fmla="*/ 82 h 82"/>
              <a:gd name="T10" fmla="*/ 0 w 40"/>
              <a:gd name="T11" fmla="*/ 82 h 82"/>
              <a:gd name="T12" fmla="*/ 0 w 40"/>
              <a:gd name="T13" fmla="*/ 0 h 82"/>
              <a:gd name="T14" fmla="*/ 13 w 40"/>
              <a:gd name="T15" fmla="*/ 11 h 82"/>
              <a:gd name="T16" fmla="*/ 13 w 40"/>
              <a:gd name="T17" fmla="*/ 70 h 82"/>
              <a:gd name="T18" fmla="*/ 20 w 40"/>
              <a:gd name="T19" fmla="*/ 70 h 82"/>
              <a:gd name="T20" fmla="*/ 27 w 40"/>
              <a:gd name="T21" fmla="*/ 62 h 82"/>
              <a:gd name="T22" fmla="*/ 27 w 40"/>
              <a:gd name="T23" fmla="*/ 19 h 82"/>
              <a:gd name="T24" fmla="*/ 20 w 40"/>
              <a:gd name="T25" fmla="*/ 11 h 82"/>
              <a:gd name="T26" fmla="*/ 13 w 40"/>
              <a:gd name="T27" fmla="*/ 11 h 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0" h="82">
                <a:moveTo>
                  <a:pt x="0" y="0"/>
                </a:moveTo>
                <a:cubicBezTo>
                  <a:pt x="20" y="0"/>
                  <a:pt x="20" y="0"/>
                  <a:pt x="20" y="0"/>
                </a:cubicBezTo>
                <a:cubicBezTo>
                  <a:pt x="33" y="0"/>
                  <a:pt x="40" y="7"/>
                  <a:pt x="40" y="20"/>
                </a:cubicBezTo>
                <a:cubicBezTo>
                  <a:pt x="40" y="62"/>
                  <a:pt x="40" y="62"/>
                  <a:pt x="40" y="62"/>
                </a:cubicBezTo>
                <a:cubicBezTo>
                  <a:pt x="40" y="75"/>
                  <a:pt x="33" y="82"/>
                  <a:pt x="20" y="82"/>
                </a:cubicBezTo>
                <a:cubicBezTo>
                  <a:pt x="0" y="82"/>
                  <a:pt x="0" y="82"/>
                  <a:pt x="0" y="82"/>
                </a:cubicBezTo>
                <a:lnTo>
                  <a:pt x="0" y="0"/>
                </a:lnTo>
                <a:close/>
                <a:moveTo>
                  <a:pt x="13" y="11"/>
                </a:moveTo>
                <a:cubicBezTo>
                  <a:pt x="13" y="70"/>
                  <a:pt x="13" y="70"/>
                  <a:pt x="13" y="70"/>
                </a:cubicBezTo>
                <a:cubicBezTo>
                  <a:pt x="20" y="70"/>
                  <a:pt x="20" y="70"/>
                  <a:pt x="20" y="70"/>
                </a:cubicBezTo>
                <a:cubicBezTo>
                  <a:pt x="24" y="70"/>
                  <a:pt x="27" y="68"/>
                  <a:pt x="27" y="62"/>
                </a:cubicBezTo>
                <a:cubicBezTo>
                  <a:pt x="27" y="19"/>
                  <a:pt x="27" y="19"/>
                  <a:pt x="27" y="19"/>
                </a:cubicBezTo>
                <a:cubicBezTo>
                  <a:pt x="27" y="13"/>
                  <a:pt x="24" y="11"/>
                  <a:pt x="20" y="11"/>
                </a:cubicBezTo>
                <a:lnTo>
                  <a:pt x="13" y="11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24" name="Freeform 1023"/>
          <p:cNvSpPr/>
          <p:nvPr/>
        </p:nvSpPr>
        <p:spPr bwMode="auto">
          <a:xfrm>
            <a:off x="2336801" y="3663950"/>
            <a:ext cx="342900" cy="304800"/>
          </a:xfrm>
          <a:custGeom>
            <a:avLst/>
            <a:gdLst>
              <a:gd name="T0" fmla="*/ 0 w 216"/>
              <a:gd name="T1" fmla="*/ 192 h 192"/>
              <a:gd name="T2" fmla="*/ 106 w 216"/>
              <a:gd name="T3" fmla="*/ 0 h 192"/>
              <a:gd name="T4" fmla="*/ 216 w 216"/>
              <a:gd name="T5" fmla="*/ 192 h 192"/>
              <a:gd name="T6" fmla="*/ 0 w 216"/>
              <a:gd name="T7" fmla="*/ 192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" h="192">
                <a:moveTo>
                  <a:pt x="0" y="192"/>
                </a:moveTo>
                <a:lnTo>
                  <a:pt x="106" y="0"/>
                </a:lnTo>
                <a:lnTo>
                  <a:pt x="216" y="192"/>
                </a:lnTo>
                <a:lnTo>
                  <a:pt x="0" y="192"/>
                </a:lnTo>
                <a:close/>
              </a:path>
            </a:pathLst>
          </a:custGeom>
          <a:gradFill>
            <a:gsLst>
              <a:gs pos="49000">
                <a:srgbClr val="FB963A"/>
              </a:gs>
              <a:gs pos="0">
                <a:srgbClr val="F5613A"/>
              </a:gs>
              <a:gs pos="100000">
                <a:srgbClr val="FFF1BE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5" name="Freeform 1024"/>
          <p:cNvSpPr/>
          <p:nvPr/>
        </p:nvSpPr>
        <p:spPr bwMode="auto">
          <a:xfrm>
            <a:off x="7131051" y="3663950"/>
            <a:ext cx="349250" cy="304800"/>
          </a:xfrm>
          <a:custGeom>
            <a:avLst/>
            <a:gdLst>
              <a:gd name="T0" fmla="*/ 0 w 220"/>
              <a:gd name="T1" fmla="*/ 192 h 192"/>
              <a:gd name="T2" fmla="*/ 110 w 220"/>
              <a:gd name="T3" fmla="*/ 0 h 192"/>
              <a:gd name="T4" fmla="*/ 220 w 220"/>
              <a:gd name="T5" fmla="*/ 192 h 192"/>
              <a:gd name="T6" fmla="*/ 0 w 220"/>
              <a:gd name="T7" fmla="*/ 192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0" h="192">
                <a:moveTo>
                  <a:pt x="0" y="192"/>
                </a:moveTo>
                <a:lnTo>
                  <a:pt x="110" y="0"/>
                </a:lnTo>
                <a:lnTo>
                  <a:pt x="220" y="192"/>
                </a:lnTo>
                <a:lnTo>
                  <a:pt x="0" y="192"/>
                </a:lnTo>
                <a:close/>
              </a:path>
            </a:pathLst>
          </a:custGeom>
          <a:gradFill>
            <a:gsLst>
              <a:gs pos="49000">
                <a:srgbClr val="FB963A"/>
              </a:gs>
              <a:gs pos="0">
                <a:srgbClr val="F5613A"/>
              </a:gs>
              <a:gs pos="100000">
                <a:srgbClr val="FFF1BE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6" name="Freeform 1025"/>
          <p:cNvSpPr/>
          <p:nvPr/>
        </p:nvSpPr>
        <p:spPr bwMode="auto">
          <a:xfrm>
            <a:off x="4733926" y="2895600"/>
            <a:ext cx="349250" cy="296863"/>
          </a:xfrm>
          <a:custGeom>
            <a:avLst/>
            <a:gdLst>
              <a:gd name="T0" fmla="*/ 220 w 220"/>
              <a:gd name="T1" fmla="*/ 0 h 187"/>
              <a:gd name="T2" fmla="*/ 110 w 220"/>
              <a:gd name="T3" fmla="*/ 187 h 187"/>
              <a:gd name="T4" fmla="*/ 0 w 220"/>
              <a:gd name="T5" fmla="*/ 0 h 187"/>
              <a:gd name="T6" fmla="*/ 220 w 220"/>
              <a:gd name="T7" fmla="*/ 0 h 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0" h="187">
                <a:moveTo>
                  <a:pt x="220" y="0"/>
                </a:moveTo>
                <a:lnTo>
                  <a:pt x="110" y="187"/>
                </a:lnTo>
                <a:lnTo>
                  <a:pt x="0" y="0"/>
                </a:lnTo>
                <a:lnTo>
                  <a:pt x="220" y="0"/>
                </a:lnTo>
                <a:close/>
              </a:path>
            </a:pathLst>
          </a:custGeom>
          <a:gradFill>
            <a:gsLst>
              <a:gs pos="49000">
                <a:srgbClr val="FB963A"/>
              </a:gs>
              <a:gs pos="0">
                <a:srgbClr val="F5613A"/>
              </a:gs>
              <a:gs pos="100000">
                <a:srgbClr val="FFF1BE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7" name="Freeform 1026"/>
          <p:cNvSpPr/>
          <p:nvPr/>
        </p:nvSpPr>
        <p:spPr bwMode="auto">
          <a:xfrm>
            <a:off x="9528176" y="2895600"/>
            <a:ext cx="349250" cy="296863"/>
          </a:xfrm>
          <a:custGeom>
            <a:avLst/>
            <a:gdLst>
              <a:gd name="T0" fmla="*/ 220 w 220"/>
              <a:gd name="T1" fmla="*/ 0 h 187"/>
              <a:gd name="T2" fmla="*/ 110 w 220"/>
              <a:gd name="T3" fmla="*/ 187 h 187"/>
              <a:gd name="T4" fmla="*/ 0 w 220"/>
              <a:gd name="T5" fmla="*/ 0 h 187"/>
              <a:gd name="T6" fmla="*/ 220 w 220"/>
              <a:gd name="T7" fmla="*/ 0 h 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0" h="187">
                <a:moveTo>
                  <a:pt x="220" y="0"/>
                </a:moveTo>
                <a:lnTo>
                  <a:pt x="110" y="187"/>
                </a:lnTo>
                <a:lnTo>
                  <a:pt x="0" y="0"/>
                </a:lnTo>
                <a:lnTo>
                  <a:pt x="220" y="0"/>
                </a:lnTo>
                <a:close/>
              </a:path>
            </a:pathLst>
          </a:custGeom>
          <a:gradFill>
            <a:gsLst>
              <a:gs pos="49000">
                <a:srgbClr val="FB963A"/>
              </a:gs>
              <a:gs pos="0">
                <a:srgbClr val="F5613A"/>
              </a:gs>
              <a:gs pos="100000">
                <a:srgbClr val="FFF1BE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1335915" y="2371821"/>
            <a:ext cx="23936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zh-CN" altLang="en-US" sz="1600" dirty="0">
                <a:solidFill>
                  <a:schemeClr val="bg2"/>
                </a:solidFill>
                <a:cs typeface="+mn-ea"/>
                <a:sym typeface="+mn-lt"/>
              </a:rPr>
              <a:t>Minimalist design, the ultimate minimalist trend.</a:t>
            </a:r>
          </a:p>
        </p:txBody>
      </p:sp>
      <p:sp>
        <p:nvSpPr>
          <p:cNvPr id="29" name="文本框 28"/>
          <p:cNvSpPr txBox="1"/>
          <p:nvPr/>
        </p:nvSpPr>
        <p:spPr>
          <a:xfrm>
            <a:off x="1450636" y="1940628"/>
            <a:ext cx="2031317" cy="461661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 defTabSz="457200"/>
            <a:r>
              <a:rPr kumimoji="1" lang="zh-CN" altLang="en-US" sz="2400" b="1" dirty="0">
                <a:solidFill>
                  <a:schemeClr val="bg2"/>
                </a:solidFill>
                <a:cs typeface="+mn-ea"/>
                <a:sym typeface="+mn-lt"/>
              </a:rPr>
              <a:t>Click to add a title</a:t>
            </a:r>
          </a:p>
        </p:txBody>
      </p:sp>
      <p:sp>
        <p:nvSpPr>
          <p:cNvPr id="30" name="文本框 29"/>
          <p:cNvSpPr txBox="1"/>
          <p:nvPr/>
        </p:nvSpPr>
        <p:spPr>
          <a:xfrm>
            <a:off x="3704942" y="4228926"/>
            <a:ext cx="23936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zh-CN" altLang="en-US" sz="1600" dirty="0">
                <a:solidFill>
                  <a:schemeClr val="bg2"/>
                </a:solidFill>
                <a:cs typeface="+mn-ea"/>
                <a:sym typeface="+mn-lt"/>
              </a:rPr>
              <a:t>Minimalist design, the ultimate minimalist trend.</a:t>
            </a:r>
          </a:p>
        </p:txBody>
      </p:sp>
      <p:sp>
        <p:nvSpPr>
          <p:cNvPr id="31" name="文本框 30"/>
          <p:cNvSpPr txBox="1"/>
          <p:nvPr/>
        </p:nvSpPr>
        <p:spPr>
          <a:xfrm>
            <a:off x="3473451" y="3592412"/>
            <a:ext cx="2994979" cy="461661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 algn="ctr" defTabSz="457200"/>
            <a:r>
              <a:rPr kumimoji="1" lang="zh-CN" altLang="en-US" sz="2400" b="1" dirty="0">
                <a:solidFill>
                  <a:schemeClr val="bg2"/>
                </a:solidFill>
                <a:cs typeface="+mn-ea"/>
                <a:sym typeface="+mn-lt"/>
              </a:rPr>
              <a:t>Click to add a title</a:t>
            </a:r>
          </a:p>
        </p:txBody>
      </p:sp>
      <p:sp>
        <p:nvSpPr>
          <p:cNvPr id="32" name="文本框 31"/>
          <p:cNvSpPr txBox="1"/>
          <p:nvPr/>
        </p:nvSpPr>
        <p:spPr>
          <a:xfrm>
            <a:off x="6232917" y="2350049"/>
            <a:ext cx="23936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zh-CN" altLang="en-US" sz="1600" dirty="0">
                <a:solidFill>
                  <a:schemeClr val="bg2"/>
                </a:solidFill>
                <a:cs typeface="+mn-ea"/>
                <a:sym typeface="+mn-lt"/>
              </a:rPr>
              <a:t>Minimalist design, the ultimate minimalist trend.</a:t>
            </a:r>
          </a:p>
        </p:txBody>
      </p:sp>
      <p:sp>
        <p:nvSpPr>
          <p:cNvPr id="33" name="文本框 32"/>
          <p:cNvSpPr txBox="1"/>
          <p:nvPr/>
        </p:nvSpPr>
        <p:spPr>
          <a:xfrm>
            <a:off x="6347638" y="1918856"/>
            <a:ext cx="2031317" cy="461661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 defTabSz="457200"/>
            <a:r>
              <a:rPr kumimoji="1" lang="zh-CN" altLang="en-US" sz="2400" b="1" dirty="0">
                <a:solidFill>
                  <a:schemeClr val="bg2"/>
                </a:solidFill>
                <a:cs typeface="+mn-ea"/>
                <a:sym typeface="+mn-lt"/>
              </a:rPr>
              <a:t>Click to add a title</a:t>
            </a:r>
          </a:p>
        </p:txBody>
      </p:sp>
      <p:sp>
        <p:nvSpPr>
          <p:cNvPr id="34" name="文本框 33"/>
          <p:cNvSpPr txBox="1"/>
          <p:nvPr/>
        </p:nvSpPr>
        <p:spPr>
          <a:xfrm>
            <a:off x="8570238" y="3823421"/>
            <a:ext cx="23936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zh-CN" altLang="en-US" sz="1600" dirty="0">
                <a:solidFill>
                  <a:schemeClr val="bg2"/>
                </a:solidFill>
                <a:cs typeface="+mn-ea"/>
                <a:sym typeface="+mn-lt"/>
              </a:rPr>
              <a:t>Minimalist design, the ultimate minimalist trend.</a:t>
            </a:r>
          </a:p>
        </p:txBody>
      </p:sp>
      <p:sp>
        <p:nvSpPr>
          <p:cNvPr id="35" name="文本框 34"/>
          <p:cNvSpPr txBox="1"/>
          <p:nvPr/>
        </p:nvSpPr>
        <p:spPr>
          <a:xfrm>
            <a:off x="8684959" y="3392228"/>
            <a:ext cx="2031317" cy="461661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 defTabSz="457200"/>
            <a:r>
              <a:rPr kumimoji="1" lang="zh-CN" altLang="en-US" sz="2400" b="1" dirty="0">
                <a:solidFill>
                  <a:schemeClr val="bg2"/>
                </a:solidFill>
                <a:cs typeface="+mn-ea"/>
                <a:sym typeface="+mn-lt"/>
              </a:rPr>
              <a:t>Click to add a title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Tm="5000">
        <p:random/>
      </p:transition>
    </mc:Choice>
    <mc:Fallback xmlns="">
      <p:transition advTm="5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" presetClass="entr" presetSubtype="2" decel="4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4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3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8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3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5" grpId="0" bldLvl="0" animBg="1"/>
      <p:bldP spid="7" grpId="0" bldLvl="0" animBg="1"/>
      <p:bldP spid="8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63958" y="122885"/>
            <a:ext cx="572921" cy="572921"/>
          </a:xfrm>
          <a:prstGeom prst="rect">
            <a:avLst/>
          </a:prstGeom>
          <a:solidFill>
            <a:srgbClr val="F67F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>
                <a:solidFill>
                  <a:schemeClr val="bg2"/>
                </a:solidFill>
                <a:cs typeface="+mn-ea"/>
                <a:sym typeface="+mn-lt"/>
              </a:rPr>
              <a:t>3</a:t>
            </a:r>
          </a:p>
        </p:txBody>
      </p:sp>
      <p:sp>
        <p:nvSpPr>
          <p:cNvPr id="5" name="MH_Entry_1"/>
          <p:cNvSpPr/>
          <p:nvPr>
            <p:custDataLst>
              <p:tags r:id="rId1"/>
            </p:custDataLst>
          </p:nvPr>
        </p:nvSpPr>
        <p:spPr>
          <a:xfrm>
            <a:off x="664285" y="99219"/>
            <a:ext cx="2735204" cy="4986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fontScale="92500"/>
          </a:bodyPr>
          <a:lstStyle/>
          <a:p>
            <a:pPr algn="ctr">
              <a:lnSpc>
                <a:spcPct val="110000"/>
              </a:lnSpc>
            </a:pPr>
            <a:r>
              <a:rPr lang="zh-CN" altLang="en-US" sz="2400" spc="200" dirty="0">
                <a:solidFill>
                  <a:schemeClr val="bg2"/>
                </a:solidFill>
                <a:cs typeface="+mn-ea"/>
                <a:sym typeface="+mn-lt"/>
              </a:rPr>
              <a:t>Enter your title</a:t>
            </a:r>
          </a:p>
        </p:txBody>
      </p:sp>
      <p:cxnSp>
        <p:nvCxnSpPr>
          <p:cNvPr id="6" name="直接连接符 5"/>
          <p:cNvCxnSpPr/>
          <p:nvPr/>
        </p:nvCxnSpPr>
        <p:spPr>
          <a:xfrm flipH="1">
            <a:off x="664285" y="686281"/>
            <a:ext cx="3858477" cy="0"/>
          </a:xfrm>
          <a:prstGeom prst="line">
            <a:avLst/>
          </a:prstGeom>
          <a:ln>
            <a:solidFill>
              <a:srgbClr val="FFC7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矩形 6"/>
          <p:cNvSpPr/>
          <p:nvPr/>
        </p:nvSpPr>
        <p:spPr>
          <a:xfrm>
            <a:off x="4278925" y="650282"/>
            <a:ext cx="252000" cy="36000"/>
          </a:xfrm>
          <a:prstGeom prst="rect">
            <a:avLst/>
          </a:prstGeom>
          <a:solidFill>
            <a:srgbClr val="FFC7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726810" y="474429"/>
            <a:ext cx="4115167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900" dirty="0">
                <a:solidFill>
                  <a:schemeClr val="bg2"/>
                </a:solidFill>
                <a:cs typeface="+mn-ea"/>
                <a:sym typeface="+mn-lt"/>
              </a:rPr>
              <a:t>LOREM IPSUM DOLOR SIT AMET CONSECTETUER</a:t>
            </a:r>
          </a:p>
        </p:txBody>
      </p:sp>
      <p:sp>
        <p:nvSpPr>
          <p:cNvPr id="9" name="L 形 8"/>
          <p:cNvSpPr/>
          <p:nvPr/>
        </p:nvSpPr>
        <p:spPr>
          <a:xfrm flipH="1">
            <a:off x="9317621" y="5280755"/>
            <a:ext cx="2803312" cy="1526810"/>
          </a:xfrm>
          <a:prstGeom prst="corner">
            <a:avLst>
              <a:gd name="adj1" fmla="val 1956"/>
              <a:gd name="adj2" fmla="val 1885"/>
            </a:avLst>
          </a:prstGeom>
          <a:gradFill>
            <a:gsLst>
              <a:gs pos="0">
                <a:srgbClr val="FE6770"/>
              </a:gs>
              <a:gs pos="100000">
                <a:srgbClr val="FB9C49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cxnSp>
        <p:nvCxnSpPr>
          <p:cNvPr id="10" name="直接连接符 9"/>
          <p:cNvCxnSpPr/>
          <p:nvPr/>
        </p:nvCxnSpPr>
        <p:spPr>
          <a:xfrm flipH="1">
            <a:off x="140518" y="6793506"/>
            <a:ext cx="756822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L 形 10"/>
          <p:cNvSpPr/>
          <p:nvPr/>
        </p:nvSpPr>
        <p:spPr>
          <a:xfrm rot="10800000" flipH="1">
            <a:off x="42696" y="34725"/>
            <a:ext cx="1435720" cy="781958"/>
          </a:xfrm>
          <a:prstGeom prst="corner">
            <a:avLst>
              <a:gd name="adj1" fmla="val 1956"/>
              <a:gd name="adj2" fmla="val 1885"/>
            </a:avLst>
          </a:prstGeom>
          <a:gradFill>
            <a:gsLst>
              <a:gs pos="0">
                <a:srgbClr val="FE6770"/>
              </a:gs>
              <a:gs pos="100000">
                <a:srgbClr val="FB9C49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13" name="椭圆 12"/>
          <p:cNvSpPr/>
          <p:nvPr/>
        </p:nvSpPr>
        <p:spPr>
          <a:xfrm>
            <a:off x="4179279" y="5640247"/>
            <a:ext cx="3820147" cy="105656"/>
          </a:xfrm>
          <a:prstGeom prst="ellipse">
            <a:avLst/>
          </a:prstGeom>
          <a:gradFill flip="none" rotWithShape="1">
            <a:gsLst>
              <a:gs pos="49000">
                <a:srgbClr val="FB963A"/>
              </a:gs>
              <a:gs pos="0">
                <a:srgbClr val="F5613A"/>
              </a:gs>
              <a:gs pos="100000">
                <a:srgbClr val="FFF1BE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5367144" y="1916832"/>
            <a:ext cx="2668157" cy="3767124"/>
            <a:chOff x="107261" y="1841401"/>
            <a:chExt cx="2378075" cy="3357563"/>
          </a:xfrm>
          <a:solidFill>
            <a:schemeClr val="accent4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grpSpPr>
        <p:grpSp>
          <p:nvGrpSpPr>
            <p:cNvPr id="15" name="组合 14"/>
            <p:cNvGrpSpPr/>
            <p:nvPr/>
          </p:nvGrpSpPr>
          <p:grpSpPr>
            <a:xfrm>
              <a:off x="107261" y="1841401"/>
              <a:ext cx="2378075" cy="3357563"/>
              <a:chOff x="4503738" y="1839913"/>
              <a:chExt cx="2378075" cy="3357563"/>
            </a:xfrm>
            <a:grpFill/>
          </p:grpSpPr>
          <p:sp>
            <p:nvSpPr>
              <p:cNvPr id="17" name="Rectangle 13"/>
              <p:cNvSpPr>
                <a:spLocks noChangeArrowheads="1"/>
              </p:cNvSpPr>
              <p:nvPr/>
            </p:nvSpPr>
            <p:spPr bwMode="auto">
              <a:xfrm>
                <a:off x="6418263" y="2303463"/>
                <a:ext cx="85725" cy="75247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8" name="Freeform 14"/>
              <p:cNvSpPr/>
              <p:nvPr/>
            </p:nvSpPr>
            <p:spPr bwMode="auto">
              <a:xfrm>
                <a:off x="6026150" y="1839913"/>
                <a:ext cx="855663" cy="587375"/>
              </a:xfrm>
              <a:custGeom>
                <a:avLst/>
                <a:gdLst>
                  <a:gd name="T0" fmla="*/ 201 w 201"/>
                  <a:gd name="T1" fmla="*/ 117 h 138"/>
                  <a:gd name="T2" fmla="*/ 179 w 201"/>
                  <a:gd name="T3" fmla="*/ 138 h 138"/>
                  <a:gd name="T4" fmla="*/ 22 w 201"/>
                  <a:gd name="T5" fmla="*/ 138 h 138"/>
                  <a:gd name="T6" fmla="*/ 0 w 201"/>
                  <a:gd name="T7" fmla="*/ 117 h 138"/>
                  <a:gd name="T8" fmla="*/ 0 w 201"/>
                  <a:gd name="T9" fmla="*/ 22 h 138"/>
                  <a:gd name="T10" fmla="*/ 22 w 201"/>
                  <a:gd name="T11" fmla="*/ 0 h 138"/>
                  <a:gd name="T12" fmla="*/ 179 w 201"/>
                  <a:gd name="T13" fmla="*/ 0 h 138"/>
                  <a:gd name="T14" fmla="*/ 201 w 201"/>
                  <a:gd name="T15" fmla="*/ 22 h 138"/>
                  <a:gd name="T16" fmla="*/ 201 w 201"/>
                  <a:gd name="T17" fmla="*/ 117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01" h="138">
                    <a:moveTo>
                      <a:pt x="201" y="117"/>
                    </a:moveTo>
                    <a:cubicBezTo>
                      <a:pt x="201" y="129"/>
                      <a:pt x="191" y="138"/>
                      <a:pt x="179" y="138"/>
                    </a:cubicBezTo>
                    <a:cubicBezTo>
                      <a:pt x="22" y="138"/>
                      <a:pt x="22" y="138"/>
                      <a:pt x="22" y="138"/>
                    </a:cubicBezTo>
                    <a:cubicBezTo>
                      <a:pt x="10" y="138"/>
                      <a:pt x="0" y="129"/>
                      <a:pt x="0" y="117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0" y="10"/>
                      <a:pt x="10" y="0"/>
                      <a:pt x="22" y="0"/>
                    </a:cubicBezTo>
                    <a:cubicBezTo>
                      <a:pt x="179" y="0"/>
                      <a:pt x="179" y="0"/>
                      <a:pt x="179" y="0"/>
                    </a:cubicBezTo>
                    <a:cubicBezTo>
                      <a:pt x="191" y="0"/>
                      <a:pt x="201" y="10"/>
                      <a:pt x="201" y="22"/>
                    </a:cubicBezTo>
                    <a:lnTo>
                      <a:pt x="201" y="11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9" name="Freeform 15"/>
              <p:cNvSpPr>
                <a:spLocks noEditPoints="1"/>
              </p:cNvSpPr>
              <p:nvPr/>
            </p:nvSpPr>
            <p:spPr bwMode="auto">
              <a:xfrm>
                <a:off x="4503738" y="2640013"/>
                <a:ext cx="2122488" cy="2557463"/>
              </a:xfrm>
              <a:custGeom>
                <a:avLst/>
                <a:gdLst>
                  <a:gd name="T0" fmla="*/ 486 w 499"/>
                  <a:gd name="T1" fmla="*/ 59 h 602"/>
                  <a:gd name="T2" fmla="*/ 454 w 499"/>
                  <a:gd name="T3" fmla="*/ 55 h 602"/>
                  <a:gd name="T4" fmla="*/ 395 w 499"/>
                  <a:gd name="T5" fmla="*/ 97 h 602"/>
                  <a:gd name="T6" fmla="*/ 390 w 499"/>
                  <a:gd name="T7" fmla="*/ 98 h 602"/>
                  <a:gd name="T8" fmla="*/ 385 w 499"/>
                  <a:gd name="T9" fmla="*/ 95 h 602"/>
                  <a:gd name="T10" fmla="*/ 332 w 499"/>
                  <a:gd name="T11" fmla="*/ 15 h 602"/>
                  <a:gd name="T12" fmla="*/ 305 w 499"/>
                  <a:gd name="T13" fmla="*/ 0 h 602"/>
                  <a:gd name="T14" fmla="*/ 102 w 499"/>
                  <a:gd name="T15" fmla="*/ 0 h 602"/>
                  <a:gd name="T16" fmla="*/ 72 w 499"/>
                  <a:gd name="T17" fmla="*/ 19 h 602"/>
                  <a:gd name="T18" fmla="*/ 6 w 499"/>
                  <a:gd name="T19" fmla="*/ 157 h 602"/>
                  <a:gd name="T20" fmla="*/ 16 w 499"/>
                  <a:gd name="T21" fmla="*/ 197 h 602"/>
                  <a:gd name="T22" fmla="*/ 118 w 499"/>
                  <a:gd name="T23" fmla="*/ 280 h 602"/>
                  <a:gd name="T24" fmla="*/ 118 w 499"/>
                  <a:gd name="T25" fmla="*/ 569 h 602"/>
                  <a:gd name="T26" fmla="*/ 151 w 499"/>
                  <a:gd name="T27" fmla="*/ 602 h 602"/>
                  <a:gd name="T28" fmla="*/ 161 w 499"/>
                  <a:gd name="T29" fmla="*/ 602 h 602"/>
                  <a:gd name="T30" fmla="*/ 194 w 499"/>
                  <a:gd name="T31" fmla="*/ 569 h 602"/>
                  <a:gd name="T32" fmla="*/ 194 w 499"/>
                  <a:gd name="T33" fmla="*/ 296 h 602"/>
                  <a:gd name="T34" fmla="*/ 216 w 499"/>
                  <a:gd name="T35" fmla="*/ 296 h 602"/>
                  <a:gd name="T36" fmla="*/ 216 w 499"/>
                  <a:gd name="T37" fmla="*/ 569 h 602"/>
                  <a:gd name="T38" fmla="*/ 249 w 499"/>
                  <a:gd name="T39" fmla="*/ 602 h 602"/>
                  <a:gd name="T40" fmla="*/ 259 w 499"/>
                  <a:gd name="T41" fmla="*/ 602 h 602"/>
                  <a:gd name="T42" fmla="*/ 292 w 499"/>
                  <a:gd name="T43" fmla="*/ 569 h 602"/>
                  <a:gd name="T44" fmla="*/ 292 w 499"/>
                  <a:gd name="T45" fmla="*/ 77 h 602"/>
                  <a:gd name="T46" fmla="*/ 358 w 499"/>
                  <a:gd name="T47" fmla="*/ 160 h 602"/>
                  <a:gd name="T48" fmla="*/ 380 w 499"/>
                  <a:gd name="T49" fmla="*/ 173 h 602"/>
                  <a:gd name="T50" fmla="*/ 405 w 499"/>
                  <a:gd name="T51" fmla="*/ 165 h 602"/>
                  <a:gd name="T52" fmla="*/ 489 w 499"/>
                  <a:gd name="T53" fmla="*/ 102 h 602"/>
                  <a:gd name="T54" fmla="*/ 498 w 499"/>
                  <a:gd name="T55" fmla="*/ 86 h 602"/>
                  <a:gd name="T56" fmla="*/ 493 w 499"/>
                  <a:gd name="T57" fmla="*/ 68 h 602"/>
                  <a:gd name="T58" fmla="*/ 486 w 499"/>
                  <a:gd name="T59" fmla="*/ 59 h 602"/>
                  <a:gd name="T60" fmla="*/ 72 w 499"/>
                  <a:gd name="T61" fmla="*/ 170 h 602"/>
                  <a:gd name="T62" fmla="*/ 71 w 499"/>
                  <a:gd name="T63" fmla="*/ 161 h 602"/>
                  <a:gd name="T64" fmla="*/ 118 w 499"/>
                  <a:gd name="T65" fmla="*/ 77 h 602"/>
                  <a:gd name="T66" fmla="*/ 118 w 499"/>
                  <a:gd name="T67" fmla="*/ 208 h 602"/>
                  <a:gd name="T68" fmla="*/ 72 w 499"/>
                  <a:gd name="T69" fmla="*/ 170 h 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499" h="602">
                    <a:moveTo>
                      <a:pt x="486" y="59"/>
                    </a:moveTo>
                    <a:cubicBezTo>
                      <a:pt x="478" y="50"/>
                      <a:pt x="464" y="48"/>
                      <a:pt x="454" y="55"/>
                    </a:cubicBezTo>
                    <a:cubicBezTo>
                      <a:pt x="395" y="97"/>
                      <a:pt x="395" y="97"/>
                      <a:pt x="395" y="97"/>
                    </a:cubicBezTo>
                    <a:cubicBezTo>
                      <a:pt x="394" y="98"/>
                      <a:pt x="392" y="98"/>
                      <a:pt x="390" y="98"/>
                    </a:cubicBezTo>
                    <a:cubicBezTo>
                      <a:pt x="388" y="98"/>
                      <a:pt x="386" y="97"/>
                      <a:pt x="385" y="95"/>
                    </a:cubicBezTo>
                    <a:cubicBezTo>
                      <a:pt x="332" y="15"/>
                      <a:pt x="332" y="15"/>
                      <a:pt x="332" y="15"/>
                    </a:cubicBezTo>
                    <a:cubicBezTo>
                      <a:pt x="326" y="6"/>
                      <a:pt x="316" y="0"/>
                      <a:pt x="305" y="0"/>
                    </a:cubicBezTo>
                    <a:cubicBezTo>
                      <a:pt x="260" y="0"/>
                      <a:pt x="153" y="0"/>
                      <a:pt x="102" y="0"/>
                    </a:cubicBezTo>
                    <a:cubicBezTo>
                      <a:pt x="89" y="0"/>
                      <a:pt x="77" y="8"/>
                      <a:pt x="72" y="19"/>
                    </a:cubicBezTo>
                    <a:cubicBezTo>
                      <a:pt x="6" y="157"/>
                      <a:pt x="6" y="157"/>
                      <a:pt x="6" y="157"/>
                    </a:cubicBezTo>
                    <a:cubicBezTo>
                      <a:pt x="0" y="171"/>
                      <a:pt x="4" y="188"/>
                      <a:pt x="16" y="197"/>
                    </a:cubicBezTo>
                    <a:cubicBezTo>
                      <a:pt x="118" y="280"/>
                      <a:pt x="118" y="280"/>
                      <a:pt x="118" y="280"/>
                    </a:cubicBezTo>
                    <a:cubicBezTo>
                      <a:pt x="118" y="288"/>
                      <a:pt x="118" y="554"/>
                      <a:pt x="118" y="569"/>
                    </a:cubicBezTo>
                    <a:cubicBezTo>
                      <a:pt x="118" y="587"/>
                      <a:pt x="133" y="602"/>
                      <a:pt x="151" y="602"/>
                    </a:cubicBezTo>
                    <a:cubicBezTo>
                      <a:pt x="161" y="602"/>
                      <a:pt x="161" y="602"/>
                      <a:pt x="161" y="602"/>
                    </a:cubicBezTo>
                    <a:cubicBezTo>
                      <a:pt x="179" y="602"/>
                      <a:pt x="194" y="587"/>
                      <a:pt x="194" y="569"/>
                    </a:cubicBezTo>
                    <a:cubicBezTo>
                      <a:pt x="194" y="296"/>
                      <a:pt x="194" y="296"/>
                      <a:pt x="194" y="296"/>
                    </a:cubicBezTo>
                    <a:cubicBezTo>
                      <a:pt x="216" y="296"/>
                      <a:pt x="216" y="296"/>
                      <a:pt x="216" y="296"/>
                    </a:cubicBezTo>
                    <a:cubicBezTo>
                      <a:pt x="216" y="569"/>
                      <a:pt x="216" y="569"/>
                      <a:pt x="216" y="569"/>
                    </a:cubicBezTo>
                    <a:cubicBezTo>
                      <a:pt x="216" y="587"/>
                      <a:pt x="230" y="602"/>
                      <a:pt x="249" y="602"/>
                    </a:cubicBezTo>
                    <a:cubicBezTo>
                      <a:pt x="259" y="602"/>
                      <a:pt x="259" y="602"/>
                      <a:pt x="259" y="602"/>
                    </a:cubicBezTo>
                    <a:cubicBezTo>
                      <a:pt x="277" y="602"/>
                      <a:pt x="292" y="587"/>
                      <a:pt x="292" y="569"/>
                    </a:cubicBezTo>
                    <a:cubicBezTo>
                      <a:pt x="292" y="552"/>
                      <a:pt x="292" y="92"/>
                      <a:pt x="292" y="77"/>
                    </a:cubicBezTo>
                    <a:cubicBezTo>
                      <a:pt x="358" y="160"/>
                      <a:pt x="358" y="160"/>
                      <a:pt x="358" y="160"/>
                    </a:cubicBezTo>
                    <a:cubicBezTo>
                      <a:pt x="363" y="167"/>
                      <a:pt x="372" y="172"/>
                      <a:pt x="380" y="173"/>
                    </a:cubicBezTo>
                    <a:cubicBezTo>
                      <a:pt x="389" y="174"/>
                      <a:pt x="398" y="171"/>
                      <a:pt x="405" y="165"/>
                    </a:cubicBezTo>
                    <a:cubicBezTo>
                      <a:pt x="489" y="102"/>
                      <a:pt x="489" y="102"/>
                      <a:pt x="489" y="102"/>
                    </a:cubicBezTo>
                    <a:cubicBezTo>
                      <a:pt x="494" y="98"/>
                      <a:pt x="497" y="93"/>
                      <a:pt x="498" y="86"/>
                    </a:cubicBezTo>
                    <a:cubicBezTo>
                      <a:pt x="499" y="80"/>
                      <a:pt x="497" y="73"/>
                      <a:pt x="493" y="68"/>
                    </a:cubicBezTo>
                    <a:lnTo>
                      <a:pt x="486" y="59"/>
                    </a:lnTo>
                    <a:close/>
                    <a:moveTo>
                      <a:pt x="72" y="170"/>
                    </a:moveTo>
                    <a:cubicBezTo>
                      <a:pt x="70" y="168"/>
                      <a:pt x="69" y="164"/>
                      <a:pt x="71" y="161"/>
                    </a:cubicBezTo>
                    <a:cubicBezTo>
                      <a:pt x="118" y="77"/>
                      <a:pt x="118" y="77"/>
                      <a:pt x="118" y="77"/>
                    </a:cubicBezTo>
                    <a:cubicBezTo>
                      <a:pt x="118" y="208"/>
                      <a:pt x="118" y="208"/>
                      <a:pt x="118" y="208"/>
                    </a:cubicBezTo>
                    <a:lnTo>
                      <a:pt x="72" y="17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0" name="Oval 16"/>
              <p:cNvSpPr>
                <a:spLocks noChangeArrowheads="1"/>
              </p:cNvSpPr>
              <p:nvPr/>
            </p:nvSpPr>
            <p:spPr bwMode="auto">
              <a:xfrm>
                <a:off x="5056188" y="1958975"/>
                <a:ext cx="638175" cy="638175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</p:grpSp>
        <p:sp>
          <p:nvSpPr>
            <p:cNvPr id="16" name="Freeform 17"/>
            <p:cNvSpPr/>
            <p:nvPr/>
          </p:nvSpPr>
          <p:spPr bwMode="auto">
            <a:xfrm>
              <a:off x="867673" y="2679601"/>
              <a:ext cx="201613" cy="755650"/>
            </a:xfrm>
            <a:custGeom>
              <a:avLst/>
              <a:gdLst>
                <a:gd name="T0" fmla="*/ 44 w 47"/>
                <a:gd name="T1" fmla="*/ 27 h 178"/>
                <a:gd name="T2" fmla="*/ 44 w 47"/>
                <a:gd name="T3" fmla="*/ 18 h 178"/>
                <a:gd name="T4" fmla="*/ 28 w 47"/>
                <a:gd name="T5" fmla="*/ 2 h 178"/>
                <a:gd name="T6" fmla="*/ 23 w 47"/>
                <a:gd name="T7" fmla="*/ 0 h 178"/>
                <a:gd name="T8" fmla="*/ 19 w 47"/>
                <a:gd name="T9" fmla="*/ 2 h 178"/>
                <a:gd name="T10" fmla="*/ 3 w 47"/>
                <a:gd name="T11" fmla="*/ 18 h 178"/>
                <a:gd name="T12" fmla="*/ 3 w 47"/>
                <a:gd name="T13" fmla="*/ 27 h 178"/>
                <a:gd name="T14" fmla="*/ 15 w 47"/>
                <a:gd name="T15" fmla="*/ 39 h 178"/>
                <a:gd name="T16" fmla="*/ 1 w 47"/>
                <a:gd name="T17" fmla="*/ 142 h 178"/>
                <a:gd name="T18" fmla="*/ 3 w 47"/>
                <a:gd name="T19" fmla="*/ 152 h 178"/>
                <a:gd name="T20" fmla="*/ 19 w 47"/>
                <a:gd name="T21" fmla="*/ 176 h 178"/>
                <a:gd name="T22" fmla="*/ 23 w 47"/>
                <a:gd name="T23" fmla="*/ 178 h 178"/>
                <a:gd name="T24" fmla="*/ 28 w 47"/>
                <a:gd name="T25" fmla="*/ 176 h 178"/>
                <a:gd name="T26" fmla="*/ 44 w 47"/>
                <a:gd name="T27" fmla="*/ 152 h 178"/>
                <a:gd name="T28" fmla="*/ 46 w 47"/>
                <a:gd name="T29" fmla="*/ 142 h 178"/>
                <a:gd name="T30" fmla="*/ 32 w 47"/>
                <a:gd name="T31" fmla="*/ 39 h 178"/>
                <a:gd name="T32" fmla="*/ 44 w 47"/>
                <a:gd name="T33" fmla="*/ 27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7" h="178">
                  <a:moveTo>
                    <a:pt x="44" y="27"/>
                  </a:moveTo>
                  <a:cubicBezTo>
                    <a:pt x="46" y="25"/>
                    <a:pt x="46" y="20"/>
                    <a:pt x="44" y="18"/>
                  </a:cubicBezTo>
                  <a:cubicBezTo>
                    <a:pt x="28" y="2"/>
                    <a:pt x="28" y="2"/>
                    <a:pt x="28" y="2"/>
                  </a:cubicBezTo>
                  <a:cubicBezTo>
                    <a:pt x="27" y="1"/>
                    <a:pt x="25" y="0"/>
                    <a:pt x="23" y="0"/>
                  </a:cubicBezTo>
                  <a:cubicBezTo>
                    <a:pt x="22" y="0"/>
                    <a:pt x="20" y="1"/>
                    <a:pt x="19" y="2"/>
                  </a:cubicBezTo>
                  <a:cubicBezTo>
                    <a:pt x="3" y="18"/>
                    <a:pt x="3" y="18"/>
                    <a:pt x="3" y="18"/>
                  </a:cubicBezTo>
                  <a:cubicBezTo>
                    <a:pt x="1" y="20"/>
                    <a:pt x="1" y="25"/>
                    <a:pt x="3" y="27"/>
                  </a:cubicBezTo>
                  <a:cubicBezTo>
                    <a:pt x="15" y="39"/>
                    <a:pt x="15" y="39"/>
                    <a:pt x="15" y="39"/>
                  </a:cubicBezTo>
                  <a:cubicBezTo>
                    <a:pt x="1" y="142"/>
                    <a:pt x="1" y="142"/>
                    <a:pt x="1" y="142"/>
                  </a:cubicBezTo>
                  <a:cubicBezTo>
                    <a:pt x="0" y="145"/>
                    <a:pt x="1" y="149"/>
                    <a:pt x="3" y="152"/>
                  </a:cubicBezTo>
                  <a:cubicBezTo>
                    <a:pt x="19" y="176"/>
                    <a:pt x="19" y="176"/>
                    <a:pt x="19" y="176"/>
                  </a:cubicBezTo>
                  <a:cubicBezTo>
                    <a:pt x="20" y="177"/>
                    <a:pt x="22" y="178"/>
                    <a:pt x="23" y="178"/>
                  </a:cubicBezTo>
                  <a:cubicBezTo>
                    <a:pt x="25" y="178"/>
                    <a:pt x="27" y="177"/>
                    <a:pt x="28" y="176"/>
                  </a:cubicBezTo>
                  <a:cubicBezTo>
                    <a:pt x="44" y="152"/>
                    <a:pt x="44" y="152"/>
                    <a:pt x="44" y="152"/>
                  </a:cubicBezTo>
                  <a:cubicBezTo>
                    <a:pt x="46" y="149"/>
                    <a:pt x="47" y="145"/>
                    <a:pt x="46" y="142"/>
                  </a:cubicBezTo>
                  <a:cubicBezTo>
                    <a:pt x="32" y="39"/>
                    <a:pt x="32" y="39"/>
                    <a:pt x="32" y="39"/>
                  </a:cubicBezTo>
                  <a:lnTo>
                    <a:pt x="44" y="27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21" name="组合 20"/>
          <p:cNvGrpSpPr/>
          <p:nvPr/>
        </p:nvGrpSpPr>
        <p:grpSpPr>
          <a:xfrm flipH="1">
            <a:off x="4200220" y="2413756"/>
            <a:ext cx="2318292" cy="3273156"/>
            <a:chOff x="6838574" y="1412139"/>
            <a:chExt cx="2684535" cy="3790248"/>
          </a:xfrm>
          <a:gradFill>
            <a:gsLst>
              <a:gs pos="49000">
                <a:srgbClr val="FB963A"/>
              </a:gs>
              <a:gs pos="0">
                <a:srgbClr val="F5613A"/>
              </a:gs>
              <a:gs pos="100000">
                <a:srgbClr val="FFF1BE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grpSpPr>
        <p:grpSp>
          <p:nvGrpSpPr>
            <p:cNvPr id="22" name="组合 21"/>
            <p:cNvGrpSpPr/>
            <p:nvPr/>
          </p:nvGrpSpPr>
          <p:grpSpPr>
            <a:xfrm>
              <a:off x="6838574" y="1412139"/>
              <a:ext cx="2684535" cy="3790248"/>
              <a:chOff x="4503738" y="1839913"/>
              <a:chExt cx="2378075" cy="3357563"/>
            </a:xfrm>
            <a:grpFill/>
          </p:grpSpPr>
          <p:sp>
            <p:nvSpPr>
              <p:cNvPr id="24" name="Rectangle 13"/>
              <p:cNvSpPr>
                <a:spLocks noChangeArrowheads="1"/>
              </p:cNvSpPr>
              <p:nvPr/>
            </p:nvSpPr>
            <p:spPr bwMode="auto">
              <a:xfrm>
                <a:off x="6418263" y="2303463"/>
                <a:ext cx="85725" cy="75247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5" name="Freeform 14"/>
              <p:cNvSpPr/>
              <p:nvPr/>
            </p:nvSpPr>
            <p:spPr bwMode="auto">
              <a:xfrm>
                <a:off x="6026150" y="1839913"/>
                <a:ext cx="855663" cy="587375"/>
              </a:xfrm>
              <a:custGeom>
                <a:avLst/>
                <a:gdLst>
                  <a:gd name="T0" fmla="*/ 201 w 201"/>
                  <a:gd name="T1" fmla="*/ 117 h 138"/>
                  <a:gd name="T2" fmla="*/ 179 w 201"/>
                  <a:gd name="T3" fmla="*/ 138 h 138"/>
                  <a:gd name="T4" fmla="*/ 22 w 201"/>
                  <a:gd name="T5" fmla="*/ 138 h 138"/>
                  <a:gd name="T6" fmla="*/ 0 w 201"/>
                  <a:gd name="T7" fmla="*/ 117 h 138"/>
                  <a:gd name="T8" fmla="*/ 0 w 201"/>
                  <a:gd name="T9" fmla="*/ 22 h 138"/>
                  <a:gd name="T10" fmla="*/ 22 w 201"/>
                  <a:gd name="T11" fmla="*/ 0 h 138"/>
                  <a:gd name="T12" fmla="*/ 179 w 201"/>
                  <a:gd name="T13" fmla="*/ 0 h 138"/>
                  <a:gd name="T14" fmla="*/ 201 w 201"/>
                  <a:gd name="T15" fmla="*/ 22 h 138"/>
                  <a:gd name="T16" fmla="*/ 201 w 201"/>
                  <a:gd name="T17" fmla="*/ 117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01" h="138">
                    <a:moveTo>
                      <a:pt x="201" y="117"/>
                    </a:moveTo>
                    <a:cubicBezTo>
                      <a:pt x="201" y="129"/>
                      <a:pt x="191" y="138"/>
                      <a:pt x="179" y="138"/>
                    </a:cubicBezTo>
                    <a:cubicBezTo>
                      <a:pt x="22" y="138"/>
                      <a:pt x="22" y="138"/>
                      <a:pt x="22" y="138"/>
                    </a:cubicBezTo>
                    <a:cubicBezTo>
                      <a:pt x="10" y="138"/>
                      <a:pt x="0" y="129"/>
                      <a:pt x="0" y="117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0" y="10"/>
                      <a:pt x="10" y="0"/>
                      <a:pt x="22" y="0"/>
                    </a:cubicBezTo>
                    <a:cubicBezTo>
                      <a:pt x="179" y="0"/>
                      <a:pt x="179" y="0"/>
                      <a:pt x="179" y="0"/>
                    </a:cubicBezTo>
                    <a:cubicBezTo>
                      <a:pt x="191" y="0"/>
                      <a:pt x="201" y="10"/>
                      <a:pt x="201" y="22"/>
                    </a:cubicBezTo>
                    <a:lnTo>
                      <a:pt x="201" y="11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6" name="Freeform 15"/>
              <p:cNvSpPr>
                <a:spLocks noEditPoints="1"/>
              </p:cNvSpPr>
              <p:nvPr/>
            </p:nvSpPr>
            <p:spPr bwMode="auto">
              <a:xfrm>
                <a:off x="4503738" y="2640013"/>
                <a:ext cx="2122488" cy="2557463"/>
              </a:xfrm>
              <a:custGeom>
                <a:avLst/>
                <a:gdLst>
                  <a:gd name="T0" fmla="*/ 486 w 499"/>
                  <a:gd name="T1" fmla="*/ 59 h 602"/>
                  <a:gd name="T2" fmla="*/ 454 w 499"/>
                  <a:gd name="T3" fmla="*/ 55 h 602"/>
                  <a:gd name="T4" fmla="*/ 395 w 499"/>
                  <a:gd name="T5" fmla="*/ 97 h 602"/>
                  <a:gd name="T6" fmla="*/ 390 w 499"/>
                  <a:gd name="T7" fmla="*/ 98 h 602"/>
                  <a:gd name="T8" fmla="*/ 385 w 499"/>
                  <a:gd name="T9" fmla="*/ 95 h 602"/>
                  <a:gd name="T10" fmla="*/ 332 w 499"/>
                  <a:gd name="T11" fmla="*/ 15 h 602"/>
                  <a:gd name="T12" fmla="*/ 305 w 499"/>
                  <a:gd name="T13" fmla="*/ 0 h 602"/>
                  <a:gd name="T14" fmla="*/ 102 w 499"/>
                  <a:gd name="T15" fmla="*/ 0 h 602"/>
                  <a:gd name="T16" fmla="*/ 72 w 499"/>
                  <a:gd name="T17" fmla="*/ 19 h 602"/>
                  <a:gd name="T18" fmla="*/ 6 w 499"/>
                  <a:gd name="T19" fmla="*/ 157 h 602"/>
                  <a:gd name="T20" fmla="*/ 16 w 499"/>
                  <a:gd name="T21" fmla="*/ 197 h 602"/>
                  <a:gd name="T22" fmla="*/ 118 w 499"/>
                  <a:gd name="T23" fmla="*/ 280 h 602"/>
                  <a:gd name="T24" fmla="*/ 118 w 499"/>
                  <a:gd name="T25" fmla="*/ 569 h 602"/>
                  <a:gd name="T26" fmla="*/ 151 w 499"/>
                  <a:gd name="T27" fmla="*/ 602 h 602"/>
                  <a:gd name="T28" fmla="*/ 161 w 499"/>
                  <a:gd name="T29" fmla="*/ 602 h 602"/>
                  <a:gd name="T30" fmla="*/ 194 w 499"/>
                  <a:gd name="T31" fmla="*/ 569 h 602"/>
                  <a:gd name="T32" fmla="*/ 194 w 499"/>
                  <a:gd name="T33" fmla="*/ 296 h 602"/>
                  <a:gd name="T34" fmla="*/ 216 w 499"/>
                  <a:gd name="T35" fmla="*/ 296 h 602"/>
                  <a:gd name="T36" fmla="*/ 216 w 499"/>
                  <a:gd name="T37" fmla="*/ 569 h 602"/>
                  <a:gd name="T38" fmla="*/ 249 w 499"/>
                  <a:gd name="T39" fmla="*/ 602 h 602"/>
                  <a:gd name="T40" fmla="*/ 259 w 499"/>
                  <a:gd name="T41" fmla="*/ 602 h 602"/>
                  <a:gd name="T42" fmla="*/ 292 w 499"/>
                  <a:gd name="T43" fmla="*/ 569 h 602"/>
                  <a:gd name="T44" fmla="*/ 292 w 499"/>
                  <a:gd name="T45" fmla="*/ 77 h 602"/>
                  <a:gd name="T46" fmla="*/ 358 w 499"/>
                  <a:gd name="T47" fmla="*/ 160 h 602"/>
                  <a:gd name="T48" fmla="*/ 380 w 499"/>
                  <a:gd name="T49" fmla="*/ 173 h 602"/>
                  <a:gd name="T50" fmla="*/ 405 w 499"/>
                  <a:gd name="T51" fmla="*/ 165 h 602"/>
                  <a:gd name="T52" fmla="*/ 489 w 499"/>
                  <a:gd name="T53" fmla="*/ 102 h 602"/>
                  <a:gd name="T54" fmla="*/ 498 w 499"/>
                  <a:gd name="T55" fmla="*/ 86 h 602"/>
                  <a:gd name="T56" fmla="*/ 493 w 499"/>
                  <a:gd name="T57" fmla="*/ 68 h 602"/>
                  <a:gd name="T58" fmla="*/ 486 w 499"/>
                  <a:gd name="T59" fmla="*/ 59 h 602"/>
                  <a:gd name="T60" fmla="*/ 72 w 499"/>
                  <a:gd name="T61" fmla="*/ 170 h 602"/>
                  <a:gd name="T62" fmla="*/ 71 w 499"/>
                  <a:gd name="T63" fmla="*/ 161 h 602"/>
                  <a:gd name="T64" fmla="*/ 118 w 499"/>
                  <a:gd name="T65" fmla="*/ 77 h 602"/>
                  <a:gd name="T66" fmla="*/ 118 w 499"/>
                  <a:gd name="T67" fmla="*/ 208 h 602"/>
                  <a:gd name="T68" fmla="*/ 72 w 499"/>
                  <a:gd name="T69" fmla="*/ 170 h 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499" h="602">
                    <a:moveTo>
                      <a:pt x="486" y="59"/>
                    </a:moveTo>
                    <a:cubicBezTo>
                      <a:pt x="478" y="50"/>
                      <a:pt x="464" y="48"/>
                      <a:pt x="454" y="55"/>
                    </a:cubicBezTo>
                    <a:cubicBezTo>
                      <a:pt x="395" y="97"/>
                      <a:pt x="395" y="97"/>
                      <a:pt x="395" y="97"/>
                    </a:cubicBezTo>
                    <a:cubicBezTo>
                      <a:pt x="394" y="98"/>
                      <a:pt x="392" y="98"/>
                      <a:pt x="390" y="98"/>
                    </a:cubicBezTo>
                    <a:cubicBezTo>
                      <a:pt x="388" y="98"/>
                      <a:pt x="386" y="97"/>
                      <a:pt x="385" y="95"/>
                    </a:cubicBezTo>
                    <a:cubicBezTo>
                      <a:pt x="332" y="15"/>
                      <a:pt x="332" y="15"/>
                      <a:pt x="332" y="15"/>
                    </a:cubicBezTo>
                    <a:cubicBezTo>
                      <a:pt x="326" y="6"/>
                      <a:pt x="316" y="0"/>
                      <a:pt x="305" y="0"/>
                    </a:cubicBezTo>
                    <a:cubicBezTo>
                      <a:pt x="260" y="0"/>
                      <a:pt x="153" y="0"/>
                      <a:pt x="102" y="0"/>
                    </a:cubicBezTo>
                    <a:cubicBezTo>
                      <a:pt x="89" y="0"/>
                      <a:pt x="77" y="8"/>
                      <a:pt x="72" y="19"/>
                    </a:cubicBezTo>
                    <a:cubicBezTo>
                      <a:pt x="6" y="157"/>
                      <a:pt x="6" y="157"/>
                      <a:pt x="6" y="157"/>
                    </a:cubicBezTo>
                    <a:cubicBezTo>
                      <a:pt x="0" y="171"/>
                      <a:pt x="4" y="188"/>
                      <a:pt x="16" y="197"/>
                    </a:cubicBezTo>
                    <a:cubicBezTo>
                      <a:pt x="118" y="280"/>
                      <a:pt x="118" y="280"/>
                      <a:pt x="118" y="280"/>
                    </a:cubicBezTo>
                    <a:cubicBezTo>
                      <a:pt x="118" y="288"/>
                      <a:pt x="118" y="554"/>
                      <a:pt x="118" y="569"/>
                    </a:cubicBezTo>
                    <a:cubicBezTo>
                      <a:pt x="118" y="587"/>
                      <a:pt x="133" y="602"/>
                      <a:pt x="151" y="602"/>
                    </a:cubicBezTo>
                    <a:cubicBezTo>
                      <a:pt x="161" y="602"/>
                      <a:pt x="161" y="602"/>
                      <a:pt x="161" y="602"/>
                    </a:cubicBezTo>
                    <a:cubicBezTo>
                      <a:pt x="179" y="602"/>
                      <a:pt x="194" y="587"/>
                      <a:pt x="194" y="569"/>
                    </a:cubicBezTo>
                    <a:cubicBezTo>
                      <a:pt x="194" y="296"/>
                      <a:pt x="194" y="296"/>
                      <a:pt x="194" y="296"/>
                    </a:cubicBezTo>
                    <a:cubicBezTo>
                      <a:pt x="216" y="296"/>
                      <a:pt x="216" y="296"/>
                      <a:pt x="216" y="296"/>
                    </a:cubicBezTo>
                    <a:cubicBezTo>
                      <a:pt x="216" y="569"/>
                      <a:pt x="216" y="569"/>
                      <a:pt x="216" y="569"/>
                    </a:cubicBezTo>
                    <a:cubicBezTo>
                      <a:pt x="216" y="587"/>
                      <a:pt x="230" y="602"/>
                      <a:pt x="249" y="602"/>
                    </a:cubicBezTo>
                    <a:cubicBezTo>
                      <a:pt x="259" y="602"/>
                      <a:pt x="259" y="602"/>
                      <a:pt x="259" y="602"/>
                    </a:cubicBezTo>
                    <a:cubicBezTo>
                      <a:pt x="277" y="602"/>
                      <a:pt x="292" y="587"/>
                      <a:pt x="292" y="569"/>
                    </a:cubicBezTo>
                    <a:cubicBezTo>
                      <a:pt x="292" y="552"/>
                      <a:pt x="292" y="92"/>
                      <a:pt x="292" y="77"/>
                    </a:cubicBezTo>
                    <a:cubicBezTo>
                      <a:pt x="358" y="160"/>
                      <a:pt x="358" y="160"/>
                      <a:pt x="358" y="160"/>
                    </a:cubicBezTo>
                    <a:cubicBezTo>
                      <a:pt x="363" y="167"/>
                      <a:pt x="372" y="172"/>
                      <a:pt x="380" y="173"/>
                    </a:cubicBezTo>
                    <a:cubicBezTo>
                      <a:pt x="389" y="174"/>
                      <a:pt x="398" y="171"/>
                      <a:pt x="405" y="165"/>
                    </a:cubicBezTo>
                    <a:cubicBezTo>
                      <a:pt x="489" y="102"/>
                      <a:pt x="489" y="102"/>
                      <a:pt x="489" y="102"/>
                    </a:cubicBezTo>
                    <a:cubicBezTo>
                      <a:pt x="494" y="98"/>
                      <a:pt x="497" y="93"/>
                      <a:pt x="498" y="86"/>
                    </a:cubicBezTo>
                    <a:cubicBezTo>
                      <a:pt x="499" y="80"/>
                      <a:pt x="497" y="73"/>
                      <a:pt x="493" y="68"/>
                    </a:cubicBezTo>
                    <a:lnTo>
                      <a:pt x="486" y="59"/>
                    </a:lnTo>
                    <a:close/>
                    <a:moveTo>
                      <a:pt x="72" y="170"/>
                    </a:moveTo>
                    <a:cubicBezTo>
                      <a:pt x="70" y="168"/>
                      <a:pt x="69" y="164"/>
                      <a:pt x="71" y="161"/>
                    </a:cubicBezTo>
                    <a:cubicBezTo>
                      <a:pt x="118" y="77"/>
                      <a:pt x="118" y="77"/>
                      <a:pt x="118" y="77"/>
                    </a:cubicBezTo>
                    <a:cubicBezTo>
                      <a:pt x="118" y="208"/>
                      <a:pt x="118" y="208"/>
                      <a:pt x="118" y="208"/>
                    </a:cubicBezTo>
                    <a:lnTo>
                      <a:pt x="72" y="17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7" name="Oval 16"/>
              <p:cNvSpPr>
                <a:spLocks noChangeArrowheads="1"/>
              </p:cNvSpPr>
              <p:nvPr/>
            </p:nvSpPr>
            <p:spPr bwMode="auto">
              <a:xfrm>
                <a:off x="5056188" y="1958975"/>
                <a:ext cx="638175" cy="638175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</p:grpSp>
        <p:sp>
          <p:nvSpPr>
            <p:cNvPr id="23" name="Freeform 17"/>
            <p:cNvSpPr/>
            <p:nvPr/>
          </p:nvSpPr>
          <p:spPr bwMode="auto">
            <a:xfrm>
              <a:off x="7696979" y="2358357"/>
              <a:ext cx="227594" cy="853030"/>
            </a:xfrm>
            <a:custGeom>
              <a:avLst/>
              <a:gdLst>
                <a:gd name="T0" fmla="*/ 44 w 47"/>
                <a:gd name="T1" fmla="*/ 27 h 178"/>
                <a:gd name="T2" fmla="*/ 44 w 47"/>
                <a:gd name="T3" fmla="*/ 18 h 178"/>
                <a:gd name="T4" fmla="*/ 28 w 47"/>
                <a:gd name="T5" fmla="*/ 2 h 178"/>
                <a:gd name="T6" fmla="*/ 23 w 47"/>
                <a:gd name="T7" fmla="*/ 0 h 178"/>
                <a:gd name="T8" fmla="*/ 19 w 47"/>
                <a:gd name="T9" fmla="*/ 2 h 178"/>
                <a:gd name="T10" fmla="*/ 3 w 47"/>
                <a:gd name="T11" fmla="*/ 18 h 178"/>
                <a:gd name="T12" fmla="*/ 3 w 47"/>
                <a:gd name="T13" fmla="*/ 27 h 178"/>
                <a:gd name="T14" fmla="*/ 15 w 47"/>
                <a:gd name="T15" fmla="*/ 39 h 178"/>
                <a:gd name="T16" fmla="*/ 1 w 47"/>
                <a:gd name="T17" fmla="*/ 142 h 178"/>
                <a:gd name="T18" fmla="*/ 3 w 47"/>
                <a:gd name="T19" fmla="*/ 152 h 178"/>
                <a:gd name="T20" fmla="*/ 19 w 47"/>
                <a:gd name="T21" fmla="*/ 176 h 178"/>
                <a:gd name="T22" fmla="*/ 23 w 47"/>
                <a:gd name="T23" fmla="*/ 178 h 178"/>
                <a:gd name="T24" fmla="*/ 28 w 47"/>
                <a:gd name="T25" fmla="*/ 176 h 178"/>
                <a:gd name="T26" fmla="*/ 44 w 47"/>
                <a:gd name="T27" fmla="*/ 152 h 178"/>
                <a:gd name="T28" fmla="*/ 46 w 47"/>
                <a:gd name="T29" fmla="*/ 142 h 178"/>
                <a:gd name="T30" fmla="*/ 32 w 47"/>
                <a:gd name="T31" fmla="*/ 39 h 178"/>
                <a:gd name="T32" fmla="*/ 44 w 47"/>
                <a:gd name="T33" fmla="*/ 27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7" h="178">
                  <a:moveTo>
                    <a:pt x="44" y="27"/>
                  </a:moveTo>
                  <a:cubicBezTo>
                    <a:pt x="46" y="25"/>
                    <a:pt x="46" y="20"/>
                    <a:pt x="44" y="18"/>
                  </a:cubicBezTo>
                  <a:cubicBezTo>
                    <a:pt x="28" y="2"/>
                    <a:pt x="28" y="2"/>
                    <a:pt x="28" y="2"/>
                  </a:cubicBezTo>
                  <a:cubicBezTo>
                    <a:pt x="27" y="1"/>
                    <a:pt x="25" y="0"/>
                    <a:pt x="23" y="0"/>
                  </a:cubicBezTo>
                  <a:cubicBezTo>
                    <a:pt x="22" y="0"/>
                    <a:pt x="20" y="1"/>
                    <a:pt x="19" y="2"/>
                  </a:cubicBezTo>
                  <a:cubicBezTo>
                    <a:pt x="3" y="18"/>
                    <a:pt x="3" y="18"/>
                    <a:pt x="3" y="18"/>
                  </a:cubicBezTo>
                  <a:cubicBezTo>
                    <a:pt x="1" y="20"/>
                    <a:pt x="1" y="25"/>
                    <a:pt x="3" y="27"/>
                  </a:cubicBezTo>
                  <a:cubicBezTo>
                    <a:pt x="15" y="39"/>
                    <a:pt x="15" y="39"/>
                    <a:pt x="15" y="39"/>
                  </a:cubicBezTo>
                  <a:cubicBezTo>
                    <a:pt x="1" y="142"/>
                    <a:pt x="1" y="142"/>
                    <a:pt x="1" y="142"/>
                  </a:cubicBezTo>
                  <a:cubicBezTo>
                    <a:pt x="0" y="145"/>
                    <a:pt x="1" y="149"/>
                    <a:pt x="3" y="152"/>
                  </a:cubicBezTo>
                  <a:cubicBezTo>
                    <a:pt x="19" y="176"/>
                    <a:pt x="19" y="176"/>
                    <a:pt x="19" y="176"/>
                  </a:cubicBezTo>
                  <a:cubicBezTo>
                    <a:pt x="20" y="177"/>
                    <a:pt x="22" y="178"/>
                    <a:pt x="23" y="178"/>
                  </a:cubicBezTo>
                  <a:cubicBezTo>
                    <a:pt x="25" y="178"/>
                    <a:pt x="27" y="177"/>
                    <a:pt x="28" y="176"/>
                  </a:cubicBezTo>
                  <a:cubicBezTo>
                    <a:pt x="44" y="152"/>
                    <a:pt x="44" y="152"/>
                    <a:pt x="44" y="152"/>
                  </a:cubicBezTo>
                  <a:cubicBezTo>
                    <a:pt x="46" y="149"/>
                    <a:pt x="47" y="145"/>
                    <a:pt x="46" y="142"/>
                  </a:cubicBezTo>
                  <a:cubicBezTo>
                    <a:pt x="32" y="39"/>
                    <a:pt x="32" y="39"/>
                    <a:pt x="32" y="39"/>
                  </a:cubicBezTo>
                  <a:lnTo>
                    <a:pt x="44" y="2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5506949" y="2784455"/>
            <a:ext cx="2053642" cy="2899501"/>
            <a:chOff x="107261" y="1841401"/>
            <a:chExt cx="2378075" cy="3357563"/>
          </a:xfrm>
          <a:gradFill>
            <a:gsLst>
              <a:gs pos="44000">
                <a:srgbClr val="F5CBB8"/>
              </a:gs>
              <a:gs pos="0">
                <a:srgbClr val="F8DCD0"/>
              </a:gs>
              <a:gs pos="100000">
                <a:srgbClr val="F1B9A0"/>
              </a:gs>
            </a:gsLst>
            <a:lin scaled="1"/>
          </a:gra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grpSpPr>
        <p:grpSp>
          <p:nvGrpSpPr>
            <p:cNvPr id="29" name="组合 28"/>
            <p:cNvGrpSpPr/>
            <p:nvPr/>
          </p:nvGrpSpPr>
          <p:grpSpPr>
            <a:xfrm>
              <a:off x="107261" y="1841401"/>
              <a:ext cx="2378075" cy="3357563"/>
              <a:chOff x="4503738" y="1839913"/>
              <a:chExt cx="2378075" cy="3357563"/>
            </a:xfrm>
            <a:grpFill/>
          </p:grpSpPr>
          <p:sp>
            <p:nvSpPr>
              <p:cNvPr id="31" name="Rectangle 13"/>
              <p:cNvSpPr>
                <a:spLocks noChangeArrowheads="1"/>
              </p:cNvSpPr>
              <p:nvPr/>
            </p:nvSpPr>
            <p:spPr bwMode="auto">
              <a:xfrm>
                <a:off x="6418263" y="2303463"/>
                <a:ext cx="85725" cy="75247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2" name="Freeform 14"/>
              <p:cNvSpPr/>
              <p:nvPr/>
            </p:nvSpPr>
            <p:spPr bwMode="auto">
              <a:xfrm>
                <a:off x="6026150" y="1839913"/>
                <a:ext cx="855663" cy="587375"/>
              </a:xfrm>
              <a:custGeom>
                <a:avLst/>
                <a:gdLst>
                  <a:gd name="T0" fmla="*/ 201 w 201"/>
                  <a:gd name="T1" fmla="*/ 117 h 138"/>
                  <a:gd name="T2" fmla="*/ 179 w 201"/>
                  <a:gd name="T3" fmla="*/ 138 h 138"/>
                  <a:gd name="T4" fmla="*/ 22 w 201"/>
                  <a:gd name="T5" fmla="*/ 138 h 138"/>
                  <a:gd name="T6" fmla="*/ 0 w 201"/>
                  <a:gd name="T7" fmla="*/ 117 h 138"/>
                  <a:gd name="T8" fmla="*/ 0 w 201"/>
                  <a:gd name="T9" fmla="*/ 22 h 138"/>
                  <a:gd name="T10" fmla="*/ 22 w 201"/>
                  <a:gd name="T11" fmla="*/ 0 h 138"/>
                  <a:gd name="T12" fmla="*/ 179 w 201"/>
                  <a:gd name="T13" fmla="*/ 0 h 138"/>
                  <a:gd name="T14" fmla="*/ 201 w 201"/>
                  <a:gd name="T15" fmla="*/ 22 h 138"/>
                  <a:gd name="T16" fmla="*/ 201 w 201"/>
                  <a:gd name="T17" fmla="*/ 117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01" h="138">
                    <a:moveTo>
                      <a:pt x="201" y="117"/>
                    </a:moveTo>
                    <a:cubicBezTo>
                      <a:pt x="201" y="129"/>
                      <a:pt x="191" y="138"/>
                      <a:pt x="179" y="138"/>
                    </a:cubicBezTo>
                    <a:cubicBezTo>
                      <a:pt x="22" y="138"/>
                      <a:pt x="22" y="138"/>
                      <a:pt x="22" y="138"/>
                    </a:cubicBezTo>
                    <a:cubicBezTo>
                      <a:pt x="10" y="138"/>
                      <a:pt x="0" y="129"/>
                      <a:pt x="0" y="117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0" y="10"/>
                      <a:pt x="10" y="0"/>
                      <a:pt x="22" y="0"/>
                    </a:cubicBezTo>
                    <a:cubicBezTo>
                      <a:pt x="179" y="0"/>
                      <a:pt x="179" y="0"/>
                      <a:pt x="179" y="0"/>
                    </a:cubicBezTo>
                    <a:cubicBezTo>
                      <a:pt x="191" y="0"/>
                      <a:pt x="201" y="10"/>
                      <a:pt x="201" y="22"/>
                    </a:cubicBezTo>
                    <a:lnTo>
                      <a:pt x="201" y="11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3" name="Freeform 15"/>
              <p:cNvSpPr>
                <a:spLocks noEditPoints="1"/>
              </p:cNvSpPr>
              <p:nvPr/>
            </p:nvSpPr>
            <p:spPr bwMode="auto">
              <a:xfrm>
                <a:off x="4503738" y="2640013"/>
                <a:ext cx="2122488" cy="2557463"/>
              </a:xfrm>
              <a:custGeom>
                <a:avLst/>
                <a:gdLst>
                  <a:gd name="T0" fmla="*/ 486 w 499"/>
                  <a:gd name="T1" fmla="*/ 59 h 602"/>
                  <a:gd name="T2" fmla="*/ 454 w 499"/>
                  <a:gd name="T3" fmla="*/ 55 h 602"/>
                  <a:gd name="T4" fmla="*/ 395 w 499"/>
                  <a:gd name="T5" fmla="*/ 97 h 602"/>
                  <a:gd name="T6" fmla="*/ 390 w 499"/>
                  <a:gd name="T7" fmla="*/ 98 h 602"/>
                  <a:gd name="T8" fmla="*/ 385 w 499"/>
                  <a:gd name="T9" fmla="*/ 95 h 602"/>
                  <a:gd name="T10" fmla="*/ 332 w 499"/>
                  <a:gd name="T11" fmla="*/ 15 h 602"/>
                  <a:gd name="T12" fmla="*/ 305 w 499"/>
                  <a:gd name="T13" fmla="*/ 0 h 602"/>
                  <a:gd name="T14" fmla="*/ 102 w 499"/>
                  <a:gd name="T15" fmla="*/ 0 h 602"/>
                  <a:gd name="T16" fmla="*/ 72 w 499"/>
                  <a:gd name="T17" fmla="*/ 19 h 602"/>
                  <a:gd name="T18" fmla="*/ 6 w 499"/>
                  <a:gd name="T19" fmla="*/ 157 h 602"/>
                  <a:gd name="T20" fmla="*/ 16 w 499"/>
                  <a:gd name="T21" fmla="*/ 197 h 602"/>
                  <a:gd name="T22" fmla="*/ 118 w 499"/>
                  <a:gd name="T23" fmla="*/ 280 h 602"/>
                  <a:gd name="T24" fmla="*/ 118 w 499"/>
                  <a:gd name="T25" fmla="*/ 569 h 602"/>
                  <a:gd name="T26" fmla="*/ 151 w 499"/>
                  <a:gd name="T27" fmla="*/ 602 h 602"/>
                  <a:gd name="T28" fmla="*/ 161 w 499"/>
                  <a:gd name="T29" fmla="*/ 602 h 602"/>
                  <a:gd name="T30" fmla="*/ 194 w 499"/>
                  <a:gd name="T31" fmla="*/ 569 h 602"/>
                  <a:gd name="T32" fmla="*/ 194 w 499"/>
                  <a:gd name="T33" fmla="*/ 296 h 602"/>
                  <a:gd name="T34" fmla="*/ 216 w 499"/>
                  <a:gd name="T35" fmla="*/ 296 h 602"/>
                  <a:gd name="T36" fmla="*/ 216 w 499"/>
                  <a:gd name="T37" fmla="*/ 569 h 602"/>
                  <a:gd name="T38" fmla="*/ 249 w 499"/>
                  <a:gd name="T39" fmla="*/ 602 h 602"/>
                  <a:gd name="T40" fmla="*/ 259 w 499"/>
                  <a:gd name="T41" fmla="*/ 602 h 602"/>
                  <a:gd name="T42" fmla="*/ 292 w 499"/>
                  <a:gd name="T43" fmla="*/ 569 h 602"/>
                  <a:gd name="T44" fmla="*/ 292 w 499"/>
                  <a:gd name="T45" fmla="*/ 77 h 602"/>
                  <a:gd name="T46" fmla="*/ 358 w 499"/>
                  <a:gd name="T47" fmla="*/ 160 h 602"/>
                  <a:gd name="T48" fmla="*/ 380 w 499"/>
                  <a:gd name="T49" fmla="*/ 173 h 602"/>
                  <a:gd name="T50" fmla="*/ 405 w 499"/>
                  <a:gd name="T51" fmla="*/ 165 h 602"/>
                  <a:gd name="T52" fmla="*/ 489 w 499"/>
                  <a:gd name="T53" fmla="*/ 102 h 602"/>
                  <a:gd name="T54" fmla="*/ 498 w 499"/>
                  <a:gd name="T55" fmla="*/ 86 h 602"/>
                  <a:gd name="T56" fmla="*/ 493 w 499"/>
                  <a:gd name="T57" fmla="*/ 68 h 602"/>
                  <a:gd name="T58" fmla="*/ 486 w 499"/>
                  <a:gd name="T59" fmla="*/ 59 h 602"/>
                  <a:gd name="T60" fmla="*/ 72 w 499"/>
                  <a:gd name="T61" fmla="*/ 170 h 602"/>
                  <a:gd name="T62" fmla="*/ 71 w 499"/>
                  <a:gd name="T63" fmla="*/ 161 h 602"/>
                  <a:gd name="T64" fmla="*/ 118 w 499"/>
                  <a:gd name="T65" fmla="*/ 77 h 602"/>
                  <a:gd name="T66" fmla="*/ 118 w 499"/>
                  <a:gd name="T67" fmla="*/ 208 h 602"/>
                  <a:gd name="T68" fmla="*/ 72 w 499"/>
                  <a:gd name="T69" fmla="*/ 170 h 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499" h="602">
                    <a:moveTo>
                      <a:pt x="486" y="59"/>
                    </a:moveTo>
                    <a:cubicBezTo>
                      <a:pt x="478" y="50"/>
                      <a:pt x="464" y="48"/>
                      <a:pt x="454" y="55"/>
                    </a:cubicBezTo>
                    <a:cubicBezTo>
                      <a:pt x="395" y="97"/>
                      <a:pt x="395" y="97"/>
                      <a:pt x="395" y="97"/>
                    </a:cubicBezTo>
                    <a:cubicBezTo>
                      <a:pt x="394" y="98"/>
                      <a:pt x="392" y="98"/>
                      <a:pt x="390" y="98"/>
                    </a:cubicBezTo>
                    <a:cubicBezTo>
                      <a:pt x="388" y="98"/>
                      <a:pt x="386" y="97"/>
                      <a:pt x="385" y="95"/>
                    </a:cubicBezTo>
                    <a:cubicBezTo>
                      <a:pt x="332" y="15"/>
                      <a:pt x="332" y="15"/>
                      <a:pt x="332" y="15"/>
                    </a:cubicBezTo>
                    <a:cubicBezTo>
                      <a:pt x="326" y="6"/>
                      <a:pt x="316" y="0"/>
                      <a:pt x="305" y="0"/>
                    </a:cubicBezTo>
                    <a:cubicBezTo>
                      <a:pt x="260" y="0"/>
                      <a:pt x="153" y="0"/>
                      <a:pt x="102" y="0"/>
                    </a:cubicBezTo>
                    <a:cubicBezTo>
                      <a:pt x="89" y="0"/>
                      <a:pt x="77" y="8"/>
                      <a:pt x="72" y="19"/>
                    </a:cubicBezTo>
                    <a:cubicBezTo>
                      <a:pt x="6" y="157"/>
                      <a:pt x="6" y="157"/>
                      <a:pt x="6" y="157"/>
                    </a:cubicBezTo>
                    <a:cubicBezTo>
                      <a:pt x="0" y="171"/>
                      <a:pt x="4" y="188"/>
                      <a:pt x="16" y="197"/>
                    </a:cubicBezTo>
                    <a:cubicBezTo>
                      <a:pt x="118" y="280"/>
                      <a:pt x="118" y="280"/>
                      <a:pt x="118" y="280"/>
                    </a:cubicBezTo>
                    <a:cubicBezTo>
                      <a:pt x="118" y="288"/>
                      <a:pt x="118" y="554"/>
                      <a:pt x="118" y="569"/>
                    </a:cubicBezTo>
                    <a:cubicBezTo>
                      <a:pt x="118" y="587"/>
                      <a:pt x="133" y="602"/>
                      <a:pt x="151" y="602"/>
                    </a:cubicBezTo>
                    <a:cubicBezTo>
                      <a:pt x="161" y="602"/>
                      <a:pt x="161" y="602"/>
                      <a:pt x="161" y="602"/>
                    </a:cubicBezTo>
                    <a:cubicBezTo>
                      <a:pt x="179" y="602"/>
                      <a:pt x="194" y="587"/>
                      <a:pt x="194" y="569"/>
                    </a:cubicBezTo>
                    <a:cubicBezTo>
                      <a:pt x="194" y="296"/>
                      <a:pt x="194" y="296"/>
                      <a:pt x="194" y="296"/>
                    </a:cubicBezTo>
                    <a:cubicBezTo>
                      <a:pt x="216" y="296"/>
                      <a:pt x="216" y="296"/>
                      <a:pt x="216" y="296"/>
                    </a:cubicBezTo>
                    <a:cubicBezTo>
                      <a:pt x="216" y="569"/>
                      <a:pt x="216" y="569"/>
                      <a:pt x="216" y="569"/>
                    </a:cubicBezTo>
                    <a:cubicBezTo>
                      <a:pt x="216" y="587"/>
                      <a:pt x="230" y="602"/>
                      <a:pt x="249" y="602"/>
                    </a:cubicBezTo>
                    <a:cubicBezTo>
                      <a:pt x="259" y="602"/>
                      <a:pt x="259" y="602"/>
                      <a:pt x="259" y="602"/>
                    </a:cubicBezTo>
                    <a:cubicBezTo>
                      <a:pt x="277" y="602"/>
                      <a:pt x="292" y="587"/>
                      <a:pt x="292" y="569"/>
                    </a:cubicBezTo>
                    <a:cubicBezTo>
                      <a:pt x="292" y="552"/>
                      <a:pt x="292" y="92"/>
                      <a:pt x="292" y="77"/>
                    </a:cubicBezTo>
                    <a:cubicBezTo>
                      <a:pt x="358" y="160"/>
                      <a:pt x="358" y="160"/>
                      <a:pt x="358" y="160"/>
                    </a:cubicBezTo>
                    <a:cubicBezTo>
                      <a:pt x="363" y="167"/>
                      <a:pt x="372" y="172"/>
                      <a:pt x="380" y="173"/>
                    </a:cubicBezTo>
                    <a:cubicBezTo>
                      <a:pt x="389" y="174"/>
                      <a:pt x="398" y="171"/>
                      <a:pt x="405" y="165"/>
                    </a:cubicBezTo>
                    <a:cubicBezTo>
                      <a:pt x="489" y="102"/>
                      <a:pt x="489" y="102"/>
                      <a:pt x="489" y="102"/>
                    </a:cubicBezTo>
                    <a:cubicBezTo>
                      <a:pt x="494" y="98"/>
                      <a:pt x="497" y="93"/>
                      <a:pt x="498" y="86"/>
                    </a:cubicBezTo>
                    <a:cubicBezTo>
                      <a:pt x="499" y="80"/>
                      <a:pt x="497" y="73"/>
                      <a:pt x="493" y="68"/>
                    </a:cubicBezTo>
                    <a:lnTo>
                      <a:pt x="486" y="59"/>
                    </a:lnTo>
                    <a:close/>
                    <a:moveTo>
                      <a:pt x="72" y="170"/>
                    </a:moveTo>
                    <a:cubicBezTo>
                      <a:pt x="70" y="168"/>
                      <a:pt x="69" y="164"/>
                      <a:pt x="71" y="161"/>
                    </a:cubicBezTo>
                    <a:cubicBezTo>
                      <a:pt x="118" y="77"/>
                      <a:pt x="118" y="77"/>
                      <a:pt x="118" y="77"/>
                    </a:cubicBezTo>
                    <a:cubicBezTo>
                      <a:pt x="118" y="208"/>
                      <a:pt x="118" y="208"/>
                      <a:pt x="118" y="208"/>
                    </a:cubicBezTo>
                    <a:lnTo>
                      <a:pt x="72" y="17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4" name="Oval 16"/>
              <p:cNvSpPr>
                <a:spLocks noChangeArrowheads="1"/>
              </p:cNvSpPr>
              <p:nvPr/>
            </p:nvSpPr>
            <p:spPr bwMode="auto">
              <a:xfrm>
                <a:off x="5056188" y="1958975"/>
                <a:ext cx="638175" cy="638175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</p:grpSp>
        <p:sp>
          <p:nvSpPr>
            <p:cNvPr id="30" name="Freeform 17"/>
            <p:cNvSpPr/>
            <p:nvPr/>
          </p:nvSpPr>
          <p:spPr bwMode="auto">
            <a:xfrm>
              <a:off x="867673" y="2679601"/>
              <a:ext cx="201613" cy="755650"/>
            </a:xfrm>
            <a:custGeom>
              <a:avLst/>
              <a:gdLst>
                <a:gd name="T0" fmla="*/ 44 w 47"/>
                <a:gd name="T1" fmla="*/ 27 h 178"/>
                <a:gd name="T2" fmla="*/ 44 w 47"/>
                <a:gd name="T3" fmla="*/ 18 h 178"/>
                <a:gd name="T4" fmla="*/ 28 w 47"/>
                <a:gd name="T5" fmla="*/ 2 h 178"/>
                <a:gd name="T6" fmla="*/ 23 w 47"/>
                <a:gd name="T7" fmla="*/ 0 h 178"/>
                <a:gd name="T8" fmla="*/ 19 w 47"/>
                <a:gd name="T9" fmla="*/ 2 h 178"/>
                <a:gd name="T10" fmla="*/ 3 w 47"/>
                <a:gd name="T11" fmla="*/ 18 h 178"/>
                <a:gd name="T12" fmla="*/ 3 w 47"/>
                <a:gd name="T13" fmla="*/ 27 h 178"/>
                <a:gd name="T14" fmla="*/ 15 w 47"/>
                <a:gd name="T15" fmla="*/ 39 h 178"/>
                <a:gd name="T16" fmla="*/ 1 w 47"/>
                <a:gd name="T17" fmla="*/ 142 h 178"/>
                <a:gd name="T18" fmla="*/ 3 w 47"/>
                <a:gd name="T19" fmla="*/ 152 h 178"/>
                <a:gd name="T20" fmla="*/ 19 w 47"/>
                <a:gd name="T21" fmla="*/ 176 h 178"/>
                <a:gd name="T22" fmla="*/ 23 w 47"/>
                <a:gd name="T23" fmla="*/ 178 h 178"/>
                <a:gd name="T24" fmla="*/ 28 w 47"/>
                <a:gd name="T25" fmla="*/ 176 h 178"/>
                <a:gd name="T26" fmla="*/ 44 w 47"/>
                <a:gd name="T27" fmla="*/ 152 h 178"/>
                <a:gd name="T28" fmla="*/ 46 w 47"/>
                <a:gd name="T29" fmla="*/ 142 h 178"/>
                <a:gd name="T30" fmla="*/ 32 w 47"/>
                <a:gd name="T31" fmla="*/ 39 h 178"/>
                <a:gd name="T32" fmla="*/ 44 w 47"/>
                <a:gd name="T33" fmla="*/ 27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7" h="178">
                  <a:moveTo>
                    <a:pt x="44" y="27"/>
                  </a:moveTo>
                  <a:cubicBezTo>
                    <a:pt x="46" y="25"/>
                    <a:pt x="46" y="20"/>
                    <a:pt x="44" y="18"/>
                  </a:cubicBezTo>
                  <a:cubicBezTo>
                    <a:pt x="28" y="2"/>
                    <a:pt x="28" y="2"/>
                    <a:pt x="28" y="2"/>
                  </a:cubicBezTo>
                  <a:cubicBezTo>
                    <a:pt x="27" y="1"/>
                    <a:pt x="25" y="0"/>
                    <a:pt x="23" y="0"/>
                  </a:cubicBezTo>
                  <a:cubicBezTo>
                    <a:pt x="22" y="0"/>
                    <a:pt x="20" y="1"/>
                    <a:pt x="19" y="2"/>
                  </a:cubicBezTo>
                  <a:cubicBezTo>
                    <a:pt x="3" y="18"/>
                    <a:pt x="3" y="18"/>
                    <a:pt x="3" y="18"/>
                  </a:cubicBezTo>
                  <a:cubicBezTo>
                    <a:pt x="1" y="20"/>
                    <a:pt x="1" y="25"/>
                    <a:pt x="3" y="27"/>
                  </a:cubicBezTo>
                  <a:cubicBezTo>
                    <a:pt x="15" y="39"/>
                    <a:pt x="15" y="39"/>
                    <a:pt x="15" y="39"/>
                  </a:cubicBezTo>
                  <a:cubicBezTo>
                    <a:pt x="1" y="142"/>
                    <a:pt x="1" y="142"/>
                    <a:pt x="1" y="142"/>
                  </a:cubicBezTo>
                  <a:cubicBezTo>
                    <a:pt x="0" y="145"/>
                    <a:pt x="1" y="149"/>
                    <a:pt x="3" y="152"/>
                  </a:cubicBezTo>
                  <a:cubicBezTo>
                    <a:pt x="19" y="176"/>
                    <a:pt x="19" y="176"/>
                    <a:pt x="19" y="176"/>
                  </a:cubicBezTo>
                  <a:cubicBezTo>
                    <a:pt x="20" y="177"/>
                    <a:pt x="22" y="178"/>
                    <a:pt x="23" y="178"/>
                  </a:cubicBezTo>
                  <a:cubicBezTo>
                    <a:pt x="25" y="178"/>
                    <a:pt x="27" y="177"/>
                    <a:pt x="28" y="176"/>
                  </a:cubicBezTo>
                  <a:cubicBezTo>
                    <a:pt x="44" y="152"/>
                    <a:pt x="44" y="152"/>
                    <a:pt x="44" y="152"/>
                  </a:cubicBezTo>
                  <a:cubicBezTo>
                    <a:pt x="46" y="149"/>
                    <a:pt x="47" y="145"/>
                    <a:pt x="46" y="142"/>
                  </a:cubicBezTo>
                  <a:cubicBezTo>
                    <a:pt x="32" y="39"/>
                    <a:pt x="32" y="39"/>
                    <a:pt x="32" y="39"/>
                  </a:cubicBezTo>
                  <a:lnTo>
                    <a:pt x="44" y="2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35" name="组合 34"/>
          <p:cNvGrpSpPr/>
          <p:nvPr/>
        </p:nvGrpSpPr>
        <p:grpSpPr>
          <a:xfrm flipH="1">
            <a:off x="4755900" y="3142519"/>
            <a:ext cx="1801940" cy="2544128"/>
            <a:chOff x="2839615" y="1841401"/>
            <a:chExt cx="2378075" cy="3357563"/>
          </a:xfrm>
          <a:gradFill>
            <a:gsLst>
              <a:gs pos="49000">
                <a:srgbClr val="FB963A"/>
              </a:gs>
              <a:gs pos="0">
                <a:srgbClr val="F5613A"/>
              </a:gs>
              <a:gs pos="100000">
                <a:srgbClr val="FFF1BE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grpSpPr>
        <p:grpSp>
          <p:nvGrpSpPr>
            <p:cNvPr id="36" name="组合 35"/>
            <p:cNvGrpSpPr/>
            <p:nvPr/>
          </p:nvGrpSpPr>
          <p:grpSpPr>
            <a:xfrm>
              <a:off x="2839615" y="1841401"/>
              <a:ext cx="2378075" cy="3357563"/>
              <a:chOff x="4503738" y="1839913"/>
              <a:chExt cx="2378075" cy="3357563"/>
            </a:xfrm>
            <a:grpFill/>
          </p:grpSpPr>
          <p:sp>
            <p:nvSpPr>
              <p:cNvPr id="38" name="Rectangle 13"/>
              <p:cNvSpPr>
                <a:spLocks noChangeArrowheads="1"/>
              </p:cNvSpPr>
              <p:nvPr/>
            </p:nvSpPr>
            <p:spPr bwMode="auto">
              <a:xfrm>
                <a:off x="6418263" y="2303463"/>
                <a:ext cx="85725" cy="75247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9" name="Freeform 14"/>
              <p:cNvSpPr/>
              <p:nvPr/>
            </p:nvSpPr>
            <p:spPr bwMode="auto">
              <a:xfrm>
                <a:off x="6026150" y="1839913"/>
                <a:ext cx="855663" cy="587375"/>
              </a:xfrm>
              <a:custGeom>
                <a:avLst/>
                <a:gdLst>
                  <a:gd name="T0" fmla="*/ 201 w 201"/>
                  <a:gd name="T1" fmla="*/ 117 h 138"/>
                  <a:gd name="T2" fmla="*/ 179 w 201"/>
                  <a:gd name="T3" fmla="*/ 138 h 138"/>
                  <a:gd name="T4" fmla="*/ 22 w 201"/>
                  <a:gd name="T5" fmla="*/ 138 h 138"/>
                  <a:gd name="T6" fmla="*/ 0 w 201"/>
                  <a:gd name="T7" fmla="*/ 117 h 138"/>
                  <a:gd name="T8" fmla="*/ 0 w 201"/>
                  <a:gd name="T9" fmla="*/ 22 h 138"/>
                  <a:gd name="T10" fmla="*/ 22 w 201"/>
                  <a:gd name="T11" fmla="*/ 0 h 138"/>
                  <a:gd name="T12" fmla="*/ 179 w 201"/>
                  <a:gd name="T13" fmla="*/ 0 h 138"/>
                  <a:gd name="T14" fmla="*/ 201 w 201"/>
                  <a:gd name="T15" fmla="*/ 22 h 138"/>
                  <a:gd name="T16" fmla="*/ 201 w 201"/>
                  <a:gd name="T17" fmla="*/ 117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01" h="138">
                    <a:moveTo>
                      <a:pt x="201" y="117"/>
                    </a:moveTo>
                    <a:cubicBezTo>
                      <a:pt x="201" y="129"/>
                      <a:pt x="191" y="138"/>
                      <a:pt x="179" y="138"/>
                    </a:cubicBezTo>
                    <a:cubicBezTo>
                      <a:pt x="22" y="138"/>
                      <a:pt x="22" y="138"/>
                      <a:pt x="22" y="138"/>
                    </a:cubicBezTo>
                    <a:cubicBezTo>
                      <a:pt x="10" y="138"/>
                      <a:pt x="0" y="129"/>
                      <a:pt x="0" y="117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0" y="10"/>
                      <a:pt x="10" y="0"/>
                      <a:pt x="22" y="0"/>
                    </a:cubicBezTo>
                    <a:cubicBezTo>
                      <a:pt x="179" y="0"/>
                      <a:pt x="179" y="0"/>
                      <a:pt x="179" y="0"/>
                    </a:cubicBezTo>
                    <a:cubicBezTo>
                      <a:pt x="191" y="0"/>
                      <a:pt x="201" y="10"/>
                      <a:pt x="201" y="22"/>
                    </a:cubicBezTo>
                    <a:lnTo>
                      <a:pt x="201" y="11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40" name="Freeform 15"/>
              <p:cNvSpPr>
                <a:spLocks noEditPoints="1"/>
              </p:cNvSpPr>
              <p:nvPr/>
            </p:nvSpPr>
            <p:spPr bwMode="auto">
              <a:xfrm>
                <a:off x="4503738" y="2640013"/>
                <a:ext cx="2122488" cy="2557463"/>
              </a:xfrm>
              <a:custGeom>
                <a:avLst/>
                <a:gdLst>
                  <a:gd name="T0" fmla="*/ 486 w 499"/>
                  <a:gd name="T1" fmla="*/ 59 h 602"/>
                  <a:gd name="T2" fmla="*/ 454 w 499"/>
                  <a:gd name="T3" fmla="*/ 55 h 602"/>
                  <a:gd name="T4" fmla="*/ 395 w 499"/>
                  <a:gd name="T5" fmla="*/ 97 h 602"/>
                  <a:gd name="T6" fmla="*/ 390 w 499"/>
                  <a:gd name="T7" fmla="*/ 98 h 602"/>
                  <a:gd name="T8" fmla="*/ 385 w 499"/>
                  <a:gd name="T9" fmla="*/ 95 h 602"/>
                  <a:gd name="T10" fmla="*/ 332 w 499"/>
                  <a:gd name="T11" fmla="*/ 15 h 602"/>
                  <a:gd name="T12" fmla="*/ 305 w 499"/>
                  <a:gd name="T13" fmla="*/ 0 h 602"/>
                  <a:gd name="T14" fmla="*/ 102 w 499"/>
                  <a:gd name="T15" fmla="*/ 0 h 602"/>
                  <a:gd name="T16" fmla="*/ 72 w 499"/>
                  <a:gd name="T17" fmla="*/ 19 h 602"/>
                  <a:gd name="T18" fmla="*/ 6 w 499"/>
                  <a:gd name="T19" fmla="*/ 157 h 602"/>
                  <a:gd name="T20" fmla="*/ 16 w 499"/>
                  <a:gd name="T21" fmla="*/ 197 h 602"/>
                  <a:gd name="T22" fmla="*/ 118 w 499"/>
                  <a:gd name="T23" fmla="*/ 280 h 602"/>
                  <a:gd name="T24" fmla="*/ 118 w 499"/>
                  <a:gd name="T25" fmla="*/ 569 h 602"/>
                  <a:gd name="T26" fmla="*/ 151 w 499"/>
                  <a:gd name="T27" fmla="*/ 602 h 602"/>
                  <a:gd name="T28" fmla="*/ 161 w 499"/>
                  <a:gd name="T29" fmla="*/ 602 h 602"/>
                  <a:gd name="T30" fmla="*/ 194 w 499"/>
                  <a:gd name="T31" fmla="*/ 569 h 602"/>
                  <a:gd name="T32" fmla="*/ 194 w 499"/>
                  <a:gd name="T33" fmla="*/ 296 h 602"/>
                  <a:gd name="T34" fmla="*/ 216 w 499"/>
                  <a:gd name="T35" fmla="*/ 296 h 602"/>
                  <a:gd name="T36" fmla="*/ 216 w 499"/>
                  <a:gd name="T37" fmla="*/ 569 h 602"/>
                  <a:gd name="T38" fmla="*/ 249 w 499"/>
                  <a:gd name="T39" fmla="*/ 602 h 602"/>
                  <a:gd name="T40" fmla="*/ 259 w 499"/>
                  <a:gd name="T41" fmla="*/ 602 h 602"/>
                  <a:gd name="T42" fmla="*/ 292 w 499"/>
                  <a:gd name="T43" fmla="*/ 569 h 602"/>
                  <a:gd name="T44" fmla="*/ 292 w 499"/>
                  <a:gd name="T45" fmla="*/ 77 h 602"/>
                  <a:gd name="T46" fmla="*/ 358 w 499"/>
                  <a:gd name="T47" fmla="*/ 160 h 602"/>
                  <a:gd name="T48" fmla="*/ 380 w 499"/>
                  <a:gd name="T49" fmla="*/ 173 h 602"/>
                  <a:gd name="T50" fmla="*/ 405 w 499"/>
                  <a:gd name="T51" fmla="*/ 165 h 602"/>
                  <a:gd name="T52" fmla="*/ 489 w 499"/>
                  <a:gd name="T53" fmla="*/ 102 h 602"/>
                  <a:gd name="T54" fmla="*/ 498 w 499"/>
                  <a:gd name="T55" fmla="*/ 86 h 602"/>
                  <a:gd name="T56" fmla="*/ 493 w 499"/>
                  <a:gd name="T57" fmla="*/ 68 h 602"/>
                  <a:gd name="T58" fmla="*/ 486 w 499"/>
                  <a:gd name="T59" fmla="*/ 59 h 602"/>
                  <a:gd name="T60" fmla="*/ 72 w 499"/>
                  <a:gd name="T61" fmla="*/ 170 h 602"/>
                  <a:gd name="T62" fmla="*/ 71 w 499"/>
                  <a:gd name="T63" fmla="*/ 161 h 602"/>
                  <a:gd name="T64" fmla="*/ 118 w 499"/>
                  <a:gd name="T65" fmla="*/ 77 h 602"/>
                  <a:gd name="T66" fmla="*/ 118 w 499"/>
                  <a:gd name="T67" fmla="*/ 208 h 602"/>
                  <a:gd name="T68" fmla="*/ 72 w 499"/>
                  <a:gd name="T69" fmla="*/ 170 h 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499" h="602">
                    <a:moveTo>
                      <a:pt x="486" y="59"/>
                    </a:moveTo>
                    <a:cubicBezTo>
                      <a:pt x="478" y="50"/>
                      <a:pt x="464" y="48"/>
                      <a:pt x="454" y="55"/>
                    </a:cubicBezTo>
                    <a:cubicBezTo>
                      <a:pt x="395" y="97"/>
                      <a:pt x="395" y="97"/>
                      <a:pt x="395" y="97"/>
                    </a:cubicBezTo>
                    <a:cubicBezTo>
                      <a:pt x="394" y="98"/>
                      <a:pt x="392" y="98"/>
                      <a:pt x="390" y="98"/>
                    </a:cubicBezTo>
                    <a:cubicBezTo>
                      <a:pt x="388" y="98"/>
                      <a:pt x="386" y="97"/>
                      <a:pt x="385" y="95"/>
                    </a:cubicBezTo>
                    <a:cubicBezTo>
                      <a:pt x="332" y="15"/>
                      <a:pt x="332" y="15"/>
                      <a:pt x="332" y="15"/>
                    </a:cubicBezTo>
                    <a:cubicBezTo>
                      <a:pt x="326" y="6"/>
                      <a:pt x="316" y="0"/>
                      <a:pt x="305" y="0"/>
                    </a:cubicBezTo>
                    <a:cubicBezTo>
                      <a:pt x="260" y="0"/>
                      <a:pt x="153" y="0"/>
                      <a:pt x="102" y="0"/>
                    </a:cubicBezTo>
                    <a:cubicBezTo>
                      <a:pt x="89" y="0"/>
                      <a:pt x="77" y="8"/>
                      <a:pt x="72" y="19"/>
                    </a:cubicBezTo>
                    <a:cubicBezTo>
                      <a:pt x="6" y="157"/>
                      <a:pt x="6" y="157"/>
                      <a:pt x="6" y="157"/>
                    </a:cubicBezTo>
                    <a:cubicBezTo>
                      <a:pt x="0" y="171"/>
                      <a:pt x="4" y="188"/>
                      <a:pt x="16" y="197"/>
                    </a:cubicBezTo>
                    <a:cubicBezTo>
                      <a:pt x="118" y="280"/>
                      <a:pt x="118" y="280"/>
                      <a:pt x="118" y="280"/>
                    </a:cubicBezTo>
                    <a:cubicBezTo>
                      <a:pt x="118" y="288"/>
                      <a:pt x="118" y="554"/>
                      <a:pt x="118" y="569"/>
                    </a:cubicBezTo>
                    <a:cubicBezTo>
                      <a:pt x="118" y="587"/>
                      <a:pt x="133" y="602"/>
                      <a:pt x="151" y="602"/>
                    </a:cubicBezTo>
                    <a:cubicBezTo>
                      <a:pt x="161" y="602"/>
                      <a:pt x="161" y="602"/>
                      <a:pt x="161" y="602"/>
                    </a:cubicBezTo>
                    <a:cubicBezTo>
                      <a:pt x="179" y="602"/>
                      <a:pt x="194" y="587"/>
                      <a:pt x="194" y="569"/>
                    </a:cubicBezTo>
                    <a:cubicBezTo>
                      <a:pt x="194" y="296"/>
                      <a:pt x="194" y="296"/>
                      <a:pt x="194" y="296"/>
                    </a:cubicBezTo>
                    <a:cubicBezTo>
                      <a:pt x="216" y="296"/>
                      <a:pt x="216" y="296"/>
                      <a:pt x="216" y="296"/>
                    </a:cubicBezTo>
                    <a:cubicBezTo>
                      <a:pt x="216" y="569"/>
                      <a:pt x="216" y="569"/>
                      <a:pt x="216" y="569"/>
                    </a:cubicBezTo>
                    <a:cubicBezTo>
                      <a:pt x="216" y="587"/>
                      <a:pt x="230" y="602"/>
                      <a:pt x="249" y="602"/>
                    </a:cubicBezTo>
                    <a:cubicBezTo>
                      <a:pt x="259" y="602"/>
                      <a:pt x="259" y="602"/>
                      <a:pt x="259" y="602"/>
                    </a:cubicBezTo>
                    <a:cubicBezTo>
                      <a:pt x="277" y="602"/>
                      <a:pt x="292" y="587"/>
                      <a:pt x="292" y="569"/>
                    </a:cubicBezTo>
                    <a:cubicBezTo>
                      <a:pt x="292" y="552"/>
                      <a:pt x="292" y="92"/>
                      <a:pt x="292" y="77"/>
                    </a:cubicBezTo>
                    <a:cubicBezTo>
                      <a:pt x="358" y="160"/>
                      <a:pt x="358" y="160"/>
                      <a:pt x="358" y="160"/>
                    </a:cubicBezTo>
                    <a:cubicBezTo>
                      <a:pt x="363" y="167"/>
                      <a:pt x="372" y="172"/>
                      <a:pt x="380" y="173"/>
                    </a:cubicBezTo>
                    <a:cubicBezTo>
                      <a:pt x="389" y="174"/>
                      <a:pt x="398" y="171"/>
                      <a:pt x="405" y="165"/>
                    </a:cubicBezTo>
                    <a:cubicBezTo>
                      <a:pt x="489" y="102"/>
                      <a:pt x="489" y="102"/>
                      <a:pt x="489" y="102"/>
                    </a:cubicBezTo>
                    <a:cubicBezTo>
                      <a:pt x="494" y="98"/>
                      <a:pt x="497" y="93"/>
                      <a:pt x="498" y="86"/>
                    </a:cubicBezTo>
                    <a:cubicBezTo>
                      <a:pt x="499" y="80"/>
                      <a:pt x="497" y="73"/>
                      <a:pt x="493" y="68"/>
                    </a:cubicBezTo>
                    <a:lnTo>
                      <a:pt x="486" y="59"/>
                    </a:lnTo>
                    <a:close/>
                    <a:moveTo>
                      <a:pt x="72" y="170"/>
                    </a:moveTo>
                    <a:cubicBezTo>
                      <a:pt x="70" y="168"/>
                      <a:pt x="69" y="164"/>
                      <a:pt x="71" y="161"/>
                    </a:cubicBezTo>
                    <a:cubicBezTo>
                      <a:pt x="118" y="77"/>
                      <a:pt x="118" y="77"/>
                      <a:pt x="118" y="77"/>
                    </a:cubicBezTo>
                    <a:cubicBezTo>
                      <a:pt x="118" y="208"/>
                      <a:pt x="118" y="208"/>
                      <a:pt x="118" y="208"/>
                    </a:cubicBezTo>
                    <a:lnTo>
                      <a:pt x="72" y="17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41" name="Oval 16"/>
              <p:cNvSpPr>
                <a:spLocks noChangeArrowheads="1"/>
              </p:cNvSpPr>
              <p:nvPr/>
            </p:nvSpPr>
            <p:spPr bwMode="auto">
              <a:xfrm>
                <a:off x="5056188" y="1958975"/>
                <a:ext cx="638175" cy="638175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</p:grpSp>
        <p:sp>
          <p:nvSpPr>
            <p:cNvPr id="37" name="Freeform 17"/>
            <p:cNvSpPr/>
            <p:nvPr/>
          </p:nvSpPr>
          <p:spPr bwMode="auto">
            <a:xfrm>
              <a:off x="3600027" y="2679601"/>
              <a:ext cx="201613" cy="755650"/>
            </a:xfrm>
            <a:custGeom>
              <a:avLst/>
              <a:gdLst>
                <a:gd name="T0" fmla="*/ 44 w 47"/>
                <a:gd name="T1" fmla="*/ 27 h 178"/>
                <a:gd name="T2" fmla="*/ 44 w 47"/>
                <a:gd name="T3" fmla="*/ 18 h 178"/>
                <a:gd name="T4" fmla="*/ 28 w 47"/>
                <a:gd name="T5" fmla="*/ 2 h 178"/>
                <a:gd name="T6" fmla="*/ 23 w 47"/>
                <a:gd name="T7" fmla="*/ 0 h 178"/>
                <a:gd name="T8" fmla="*/ 19 w 47"/>
                <a:gd name="T9" fmla="*/ 2 h 178"/>
                <a:gd name="T10" fmla="*/ 3 w 47"/>
                <a:gd name="T11" fmla="*/ 18 h 178"/>
                <a:gd name="T12" fmla="*/ 3 w 47"/>
                <a:gd name="T13" fmla="*/ 27 h 178"/>
                <a:gd name="T14" fmla="*/ 15 w 47"/>
                <a:gd name="T15" fmla="*/ 39 h 178"/>
                <a:gd name="T16" fmla="*/ 1 w 47"/>
                <a:gd name="T17" fmla="*/ 142 h 178"/>
                <a:gd name="T18" fmla="*/ 3 w 47"/>
                <a:gd name="T19" fmla="*/ 152 h 178"/>
                <a:gd name="T20" fmla="*/ 19 w 47"/>
                <a:gd name="T21" fmla="*/ 176 h 178"/>
                <a:gd name="T22" fmla="*/ 23 w 47"/>
                <a:gd name="T23" fmla="*/ 178 h 178"/>
                <a:gd name="T24" fmla="*/ 28 w 47"/>
                <a:gd name="T25" fmla="*/ 176 h 178"/>
                <a:gd name="T26" fmla="*/ 44 w 47"/>
                <a:gd name="T27" fmla="*/ 152 h 178"/>
                <a:gd name="T28" fmla="*/ 46 w 47"/>
                <a:gd name="T29" fmla="*/ 142 h 178"/>
                <a:gd name="T30" fmla="*/ 32 w 47"/>
                <a:gd name="T31" fmla="*/ 39 h 178"/>
                <a:gd name="T32" fmla="*/ 44 w 47"/>
                <a:gd name="T33" fmla="*/ 27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7" h="178">
                  <a:moveTo>
                    <a:pt x="44" y="27"/>
                  </a:moveTo>
                  <a:cubicBezTo>
                    <a:pt x="46" y="25"/>
                    <a:pt x="46" y="20"/>
                    <a:pt x="44" y="18"/>
                  </a:cubicBezTo>
                  <a:cubicBezTo>
                    <a:pt x="28" y="2"/>
                    <a:pt x="28" y="2"/>
                    <a:pt x="28" y="2"/>
                  </a:cubicBezTo>
                  <a:cubicBezTo>
                    <a:pt x="27" y="1"/>
                    <a:pt x="25" y="0"/>
                    <a:pt x="23" y="0"/>
                  </a:cubicBezTo>
                  <a:cubicBezTo>
                    <a:pt x="22" y="0"/>
                    <a:pt x="20" y="1"/>
                    <a:pt x="19" y="2"/>
                  </a:cubicBezTo>
                  <a:cubicBezTo>
                    <a:pt x="3" y="18"/>
                    <a:pt x="3" y="18"/>
                    <a:pt x="3" y="18"/>
                  </a:cubicBezTo>
                  <a:cubicBezTo>
                    <a:pt x="1" y="20"/>
                    <a:pt x="1" y="25"/>
                    <a:pt x="3" y="27"/>
                  </a:cubicBezTo>
                  <a:cubicBezTo>
                    <a:pt x="15" y="39"/>
                    <a:pt x="15" y="39"/>
                    <a:pt x="15" y="39"/>
                  </a:cubicBezTo>
                  <a:cubicBezTo>
                    <a:pt x="1" y="142"/>
                    <a:pt x="1" y="142"/>
                    <a:pt x="1" y="142"/>
                  </a:cubicBezTo>
                  <a:cubicBezTo>
                    <a:pt x="0" y="145"/>
                    <a:pt x="1" y="149"/>
                    <a:pt x="3" y="152"/>
                  </a:cubicBezTo>
                  <a:cubicBezTo>
                    <a:pt x="19" y="176"/>
                    <a:pt x="19" y="176"/>
                    <a:pt x="19" y="176"/>
                  </a:cubicBezTo>
                  <a:cubicBezTo>
                    <a:pt x="20" y="177"/>
                    <a:pt x="22" y="178"/>
                    <a:pt x="23" y="178"/>
                  </a:cubicBezTo>
                  <a:cubicBezTo>
                    <a:pt x="25" y="178"/>
                    <a:pt x="27" y="177"/>
                    <a:pt x="28" y="176"/>
                  </a:cubicBezTo>
                  <a:cubicBezTo>
                    <a:pt x="44" y="152"/>
                    <a:pt x="44" y="152"/>
                    <a:pt x="44" y="152"/>
                  </a:cubicBezTo>
                  <a:cubicBezTo>
                    <a:pt x="46" y="149"/>
                    <a:pt x="47" y="145"/>
                    <a:pt x="46" y="142"/>
                  </a:cubicBezTo>
                  <a:cubicBezTo>
                    <a:pt x="32" y="39"/>
                    <a:pt x="32" y="39"/>
                    <a:pt x="32" y="39"/>
                  </a:cubicBezTo>
                  <a:lnTo>
                    <a:pt x="44" y="2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42" name="组合 41"/>
          <p:cNvGrpSpPr/>
          <p:nvPr/>
        </p:nvGrpSpPr>
        <p:grpSpPr>
          <a:xfrm>
            <a:off x="7612876" y="1690302"/>
            <a:ext cx="2178618" cy="216024"/>
            <a:chOff x="7640493" y="2160933"/>
            <a:chExt cx="2178618" cy="216024"/>
          </a:xfrm>
        </p:grpSpPr>
        <p:cxnSp>
          <p:nvCxnSpPr>
            <p:cNvPr id="43" name="直接连接符 42"/>
            <p:cNvCxnSpPr/>
            <p:nvPr/>
          </p:nvCxnSpPr>
          <p:spPr>
            <a:xfrm>
              <a:off x="8150620" y="2161937"/>
              <a:ext cx="1668491" cy="0"/>
            </a:xfrm>
            <a:prstGeom prst="line">
              <a:avLst/>
            </a:prstGeom>
            <a:ln>
              <a:gradFill>
                <a:gsLst>
                  <a:gs pos="49000">
                    <a:srgbClr val="FB963A"/>
                  </a:gs>
                  <a:gs pos="0">
                    <a:srgbClr val="F5613A"/>
                  </a:gs>
                  <a:gs pos="100000">
                    <a:srgbClr val="FFF1BE"/>
                  </a:gs>
                </a:gsLst>
                <a:path path="circle">
                  <a:fillToRect l="100000" t="100000"/>
                </a:path>
                <a:tileRect r="-100000" b="-10000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接连接符 43"/>
            <p:cNvCxnSpPr/>
            <p:nvPr/>
          </p:nvCxnSpPr>
          <p:spPr>
            <a:xfrm flipV="1">
              <a:off x="7640493" y="2160933"/>
              <a:ext cx="525992" cy="216024"/>
            </a:xfrm>
            <a:prstGeom prst="line">
              <a:avLst/>
            </a:prstGeom>
            <a:ln>
              <a:gradFill>
                <a:gsLst>
                  <a:gs pos="49000">
                    <a:srgbClr val="FB963A"/>
                  </a:gs>
                  <a:gs pos="0">
                    <a:srgbClr val="F5613A"/>
                  </a:gs>
                  <a:gs pos="100000">
                    <a:srgbClr val="FFF1BE"/>
                  </a:gs>
                </a:gsLst>
                <a:path path="circle">
                  <a:fillToRect l="100000" t="100000"/>
                </a:path>
                <a:tileRect r="-100000" b="-10000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椭圆 44"/>
          <p:cNvSpPr/>
          <p:nvPr/>
        </p:nvSpPr>
        <p:spPr>
          <a:xfrm>
            <a:off x="9791494" y="1651806"/>
            <a:ext cx="93313" cy="93313"/>
          </a:xfrm>
          <a:prstGeom prst="ellipse">
            <a:avLst/>
          </a:prstGeom>
          <a:solidFill>
            <a:schemeClr val="accent4"/>
          </a:solidFill>
          <a:ln>
            <a:gradFill>
              <a:gsLst>
                <a:gs pos="49000">
                  <a:srgbClr val="FB963A"/>
                </a:gs>
                <a:gs pos="0">
                  <a:srgbClr val="F5613A"/>
                </a:gs>
                <a:gs pos="100000">
                  <a:srgbClr val="FFF1BE"/>
                </a:gs>
              </a:gsLst>
              <a:path path="circle">
                <a:fillToRect l="100000" t="100000"/>
              </a:path>
              <a:tileRect r="-100000" b="-10000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46" name="组合 45"/>
          <p:cNvGrpSpPr/>
          <p:nvPr/>
        </p:nvGrpSpPr>
        <p:grpSpPr>
          <a:xfrm flipH="1">
            <a:off x="2200344" y="2152239"/>
            <a:ext cx="2178618" cy="216024"/>
            <a:chOff x="7640493" y="2160933"/>
            <a:chExt cx="2178618" cy="216024"/>
          </a:xfrm>
        </p:grpSpPr>
        <p:cxnSp>
          <p:nvCxnSpPr>
            <p:cNvPr id="47" name="直接连接符 46"/>
            <p:cNvCxnSpPr/>
            <p:nvPr/>
          </p:nvCxnSpPr>
          <p:spPr>
            <a:xfrm>
              <a:off x="8150620" y="2161937"/>
              <a:ext cx="1668491" cy="0"/>
            </a:xfrm>
            <a:prstGeom prst="line">
              <a:avLst/>
            </a:prstGeom>
            <a:ln>
              <a:gradFill>
                <a:gsLst>
                  <a:gs pos="49000">
                    <a:srgbClr val="FB963A"/>
                  </a:gs>
                  <a:gs pos="0">
                    <a:srgbClr val="F5613A"/>
                  </a:gs>
                  <a:gs pos="100000">
                    <a:srgbClr val="FFF1BE"/>
                  </a:gs>
                </a:gsLst>
                <a:path path="circle">
                  <a:fillToRect l="100000" t="100000"/>
                </a:path>
                <a:tileRect r="-100000" b="-10000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接连接符 47"/>
            <p:cNvCxnSpPr/>
            <p:nvPr/>
          </p:nvCxnSpPr>
          <p:spPr>
            <a:xfrm flipV="1">
              <a:off x="7640493" y="2160933"/>
              <a:ext cx="525992" cy="216024"/>
            </a:xfrm>
            <a:prstGeom prst="line">
              <a:avLst/>
            </a:prstGeom>
            <a:ln>
              <a:gradFill>
                <a:gsLst>
                  <a:gs pos="49000">
                    <a:srgbClr val="FB963A"/>
                  </a:gs>
                  <a:gs pos="0">
                    <a:srgbClr val="F5613A"/>
                  </a:gs>
                  <a:gs pos="100000">
                    <a:srgbClr val="FFF1BE"/>
                  </a:gs>
                </a:gsLst>
                <a:path path="circle">
                  <a:fillToRect l="100000" t="100000"/>
                </a:path>
                <a:tileRect r="-100000" b="-10000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椭圆 48"/>
          <p:cNvSpPr/>
          <p:nvPr/>
        </p:nvSpPr>
        <p:spPr>
          <a:xfrm>
            <a:off x="2115530" y="2113743"/>
            <a:ext cx="93313" cy="93313"/>
          </a:xfrm>
          <a:prstGeom prst="ellipse">
            <a:avLst/>
          </a:prstGeom>
          <a:gradFill>
            <a:gsLst>
              <a:gs pos="49000">
                <a:srgbClr val="FB963A"/>
              </a:gs>
              <a:gs pos="0">
                <a:srgbClr val="F5613A"/>
              </a:gs>
              <a:gs pos="100000">
                <a:srgbClr val="FFF1BE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50" name="组合 49"/>
          <p:cNvGrpSpPr/>
          <p:nvPr/>
        </p:nvGrpSpPr>
        <p:grpSpPr>
          <a:xfrm flipH="1" flipV="1">
            <a:off x="2896027" y="4112638"/>
            <a:ext cx="2178618" cy="216024"/>
            <a:chOff x="7640493" y="2160933"/>
            <a:chExt cx="2178618" cy="216024"/>
          </a:xfrm>
        </p:grpSpPr>
        <p:cxnSp>
          <p:nvCxnSpPr>
            <p:cNvPr id="51" name="直接连接符 50"/>
            <p:cNvCxnSpPr/>
            <p:nvPr/>
          </p:nvCxnSpPr>
          <p:spPr>
            <a:xfrm>
              <a:off x="8150620" y="2161937"/>
              <a:ext cx="1668491" cy="0"/>
            </a:xfrm>
            <a:prstGeom prst="line">
              <a:avLst/>
            </a:prstGeom>
            <a:ln>
              <a:gradFill>
                <a:gsLst>
                  <a:gs pos="49000">
                    <a:srgbClr val="FB963A"/>
                  </a:gs>
                  <a:gs pos="0">
                    <a:srgbClr val="F5613A"/>
                  </a:gs>
                  <a:gs pos="100000">
                    <a:srgbClr val="FFF1BE"/>
                  </a:gs>
                </a:gsLst>
                <a:path path="circle">
                  <a:fillToRect l="100000" t="100000"/>
                </a:path>
                <a:tileRect r="-100000" b="-10000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接连接符 51"/>
            <p:cNvCxnSpPr/>
            <p:nvPr/>
          </p:nvCxnSpPr>
          <p:spPr>
            <a:xfrm flipV="1">
              <a:off x="7640493" y="2160933"/>
              <a:ext cx="525992" cy="216024"/>
            </a:xfrm>
            <a:prstGeom prst="line">
              <a:avLst/>
            </a:prstGeom>
            <a:ln>
              <a:gradFill>
                <a:gsLst>
                  <a:gs pos="49000">
                    <a:srgbClr val="FB963A"/>
                  </a:gs>
                  <a:gs pos="0">
                    <a:srgbClr val="F5613A"/>
                  </a:gs>
                  <a:gs pos="100000">
                    <a:srgbClr val="FFF1BE"/>
                  </a:gs>
                </a:gsLst>
                <a:path path="circle">
                  <a:fillToRect l="100000" t="100000"/>
                </a:path>
                <a:tileRect r="-100000" b="-10000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椭圆 52"/>
          <p:cNvSpPr/>
          <p:nvPr/>
        </p:nvSpPr>
        <p:spPr>
          <a:xfrm>
            <a:off x="2811213" y="4279839"/>
            <a:ext cx="93313" cy="93313"/>
          </a:xfrm>
          <a:prstGeom prst="ellipse">
            <a:avLst/>
          </a:prstGeom>
          <a:gradFill>
            <a:gsLst>
              <a:gs pos="49000">
                <a:srgbClr val="FB963A"/>
              </a:gs>
              <a:gs pos="0">
                <a:srgbClr val="F5613A"/>
              </a:gs>
              <a:gs pos="100000">
                <a:srgbClr val="FFF1BE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54" name="组合 53"/>
          <p:cNvGrpSpPr/>
          <p:nvPr/>
        </p:nvGrpSpPr>
        <p:grpSpPr>
          <a:xfrm flipV="1">
            <a:off x="7284369" y="3801285"/>
            <a:ext cx="2178618" cy="216024"/>
            <a:chOff x="7640493" y="2160933"/>
            <a:chExt cx="2178618" cy="216024"/>
          </a:xfrm>
        </p:grpSpPr>
        <p:cxnSp>
          <p:nvCxnSpPr>
            <p:cNvPr id="55" name="直接连接符 54"/>
            <p:cNvCxnSpPr/>
            <p:nvPr/>
          </p:nvCxnSpPr>
          <p:spPr>
            <a:xfrm>
              <a:off x="8150620" y="2161937"/>
              <a:ext cx="1668491" cy="0"/>
            </a:xfrm>
            <a:prstGeom prst="line">
              <a:avLst/>
            </a:prstGeom>
            <a:ln>
              <a:gradFill>
                <a:gsLst>
                  <a:gs pos="49000">
                    <a:srgbClr val="FB963A"/>
                  </a:gs>
                  <a:gs pos="0">
                    <a:srgbClr val="F5613A"/>
                  </a:gs>
                  <a:gs pos="100000">
                    <a:srgbClr val="FFF1BE"/>
                  </a:gs>
                </a:gsLst>
                <a:path path="circle">
                  <a:fillToRect l="100000" t="100000"/>
                </a:path>
                <a:tileRect r="-100000" b="-10000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接连接符 55"/>
            <p:cNvCxnSpPr/>
            <p:nvPr/>
          </p:nvCxnSpPr>
          <p:spPr>
            <a:xfrm flipV="1">
              <a:off x="7640493" y="2160933"/>
              <a:ext cx="525992" cy="216024"/>
            </a:xfrm>
            <a:prstGeom prst="line">
              <a:avLst/>
            </a:prstGeom>
            <a:ln>
              <a:gradFill>
                <a:gsLst>
                  <a:gs pos="49000">
                    <a:srgbClr val="FB963A"/>
                  </a:gs>
                  <a:gs pos="0">
                    <a:srgbClr val="F5613A"/>
                  </a:gs>
                  <a:gs pos="100000">
                    <a:srgbClr val="FFF1BE"/>
                  </a:gs>
                </a:gsLst>
                <a:path path="circle">
                  <a:fillToRect l="100000" t="100000"/>
                </a:path>
                <a:tileRect r="-100000" b="-10000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7" name="椭圆 56"/>
          <p:cNvSpPr/>
          <p:nvPr/>
        </p:nvSpPr>
        <p:spPr>
          <a:xfrm>
            <a:off x="9458999" y="3968486"/>
            <a:ext cx="93313" cy="93313"/>
          </a:xfrm>
          <a:prstGeom prst="ellipse">
            <a:avLst/>
          </a:prstGeom>
          <a:gradFill>
            <a:gsLst>
              <a:gs pos="49000">
                <a:srgbClr val="FB963A"/>
              </a:gs>
              <a:gs pos="0">
                <a:srgbClr val="F5613A"/>
              </a:gs>
              <a:gs pos="100000">
                <a:srgbClr val="FFF1BE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8" name="文本框 57"/>
          <p:cNvSpPr txBox="1"/>
          <p:nvPr/>
        </p:nvSpPr>
        <p:spPr>
          <a:xfrm>
            <a:off x="2118705" y="2163034"/>
            <a:ext cx="18319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zh-CN" altLang="en-US" sz="1400" dirty="0">
                <a:solidFill>
                  <a:schemeClr val="bg2"/>
                </a:solidFill>
                <a:cs typeface="+mn-ea"/>
                <a:sym typeface="+mn-lt"/>
              </a:rPr>
              <a:t>Minimalist design, the ultimate minimalist trend.</a:t>
            </a:r>
          </a:p>
        </p:txBody>
      </p:sp>
      <p:sp>
        <p:nvSpPr>
          <p:cNvPr id="59" name="文本框 58"/>
          <p:cNvSpPr txBox="1"/>
          <p:nvPr/>
        </p:nvSpPr>
        <p:spPr>
          <a:xfrm>
            <a:off x="2204921" y="1718147"/>
            <a:ext cx="1415764" cy="461661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 defTabSz="457200"/>
            <a:r>
              <a:rPr kumimoji="1" lang="zh-CN" altLang="en-US" sz="2400" dirty="0">
                <a:solidFill>
                  <a:schemeClr val="bg2"/>
                </a:solidFill>
                <a:cs typeface="+mn-ea"/>
                <a:sym typeface="+mn-lt"/>
              </a:rPr>
              <a:t>Add a title</a:t>
            </a:r>
          </a:p>
        </p:txBody>
      </p:sp>
      <p:sp>
        <p:nvSpPr>
          <p:cNvPr id="60" name="文本框 59"/>
          <p:cNvSpPr txBox="1"/>
          <p:nvPr/>
        </p:nvSpPr>
        <p:spPr>
          <a:xfrm>
            <a:off x="2899949" y="4322659"/>
            <a:ext cx="18319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zh-CN" altLang="en-US" sz="1400" dirty="0">
                <a:solidFill>
                  <a:schemeClr val="bg2"/>
                </a:solidFill>
                <a:cs typeface="+mn-ea"/>
                <a:sym typeface="+mn-lt"/>
              </a:rPr>
              <a:t>Minimalist design, the ultimate minimalist trend.</a:t>
            </a:r>
          </a:p>
        </p:txBody>
      </p:sp>
      <p:sp>
        <p:nvSpPr>
          <p:cNvPr id="61" name="文本框 60"/>
          <p:cNvSpPr txBox="1"/>
          <p:nvPr/>
        </p:nvSpPr>
        <p:spPr>
          <a:xfrm>
            <a:off x="2989340" y="3888567"/>
            <a:ext cx="1415764" cy="461661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 defTabSz="457200"/>
            <a:r>
              <a:rPr kumimoji="1" lang="zh-CN" altLang="en-US" sz="2400" dirty="0">
                <a:solidFill>
                  <a:schemeClr val="bg2"/>
                </a:solidFill>
                <a:cs typeface="+mn-ea"/>
                <a:sym typeface="+mn-lt"/>
              </a:rPr>
              <a:t>Add a title</a:t>
            </a:r>
          </a:p>
        </p:txBody>
      </p:sp>
      <p:sp>
        <p:nvSpPr>
          <p:cNvPr id="62" name="文本框 61"/>
          <p:cNvSpPr txBox="1"/>
          <p:nvPr/>
        </p:nvSpPr>
        <p:spPr>
          <a:xfrm>
            <a:off x="8184232" y="1720090"/>
            <a:ext cx="18319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zh-CN" altLang="en-US" sz="1400" dirty="0">
                <a:solidFill>
                  <a:schemeClr val="bg2"/>
                </a:solidFill>
                <a:cs typeface="+mn-ea"/>
                <a:sym typeface="+mn-lt"/>
              </a:rPr>
              <a:t>Minimalist design, the ultimate minimalist trend.</a:t>
            </a:r>
          </a:p>
        </p:txBody>
      </p:sp>
      <p:sp>
        <p:nvSpPr>
          <p:cNvPr id="63" name="文本框 62"/>
          <p:cNvSpPr txBox="1"/>
          <p:nvPr/>
        </p:nvSpPr>
        <p:spPr>
          <a:xfrm>
            <a:off x="8273623" y="1285998"/>
            <a:ext cx="1415764" cy="461661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 defTabSz="457200"/>
            <a:r>
              <a:rPr kumimoji="1" lang="zh-CN" altLang="en-US" sz="2400" dirty="0">
                <a:solidFill>
                  <a:schemeClr val="bg2"/>
                </a:solidFill>
                <a:cs typeface="+mn-ea"/>
                <a:sym typeface="+mn-lt"/>
              </a:rPr>
              <a:t>Add a title</a:t>
            </a:r>
          </a:p>
        </p:txBody>
      </p:sp>
      <p:sp>
        <p:nvSpPr>
          <p:cNvPr id="64" name="文本框 63"/>
          <p:cNvSpPr txBox="1"/>
          <p:nvPr/>
        </p:nvSpPr>
        <p:spPr>
          <a:xfrm>
            <a:off x="7844175" y="4007495"/>
            <a:ext cx="18319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zh-CN" altLang="en-US" sz="1400" dirty="0">
                <a:solidFill>
                  <a:schemeClr val="bg2"/>
                </a:solidFill>
                <a:cs typeface="+mn-ea"/>
                <a:sym typeface="+mn-lt"/>
              </a:rPr>
              <a:t>Minimalist design, the ultimate minimalist trend.</a:t>
            </a:r>
          </a:p>
        </p:txBody>
      </p:sp>
      <p:sp>
        <p:nvSpPr>
          <p:cNvPr id="65" name="文本框 64"/>
          <p:cNvSpPr txBox="1"/>
          <p:nvPr/>
        </p:nvSpPr>
        <p:spPr>
          <a:xfrm>
            <a:off x="7933566" y="3573403"/>
            <a:ext cx="1415764" cy="461661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 defTabSz="457200"/>
            <a:r>
              <a:rPr kumimoji="1" lang="zh-CN" altLang="en-US" sz="2400" dirty="0">
                <a:solidFill>
                  <a:schemeClr val="bg2"/>
                </a:solidFill>
                <a:cs typeface="+mn-ea"/>
                <a:sym typeface="+mn-lt"/>
              </a:rPr>
              <a:t>Add a title</a:t>
            </a:r>
          </a:p>
        </p:txBody>
      </p:sp>
      <p:sp>
        <p:nvSpPr>
          <p:cNvPr id="66" name="文本框 65"/>
          <p:cNvSpPr txBox="1"/>
          <p:nvPr/>
        </p:nvSpPr>
        <p:spPr>
          <a:xfrm>
            <a:off x="4797865" y="3133123"/>
            <a:ext cx="5629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>
                <a:solidFill>
                  <a:schemeClr val="bg1"/>
                </a:solidFill>
                <a:cs typeface="+mn-ea"/>
                <a:sym typeface="+mn-lt"/>
              </a:rPr>
              <a:t>01</a:t>
            </a:r>
            <a:endParaRPr lang="zh-CN" altLang="en-US" sz="24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67" name="文本框 66"/>
          <p:cNvSpPr txBox="1"/>
          <p:nvPr/>
        </p:nvSpPr>
        <p:spPr>
          <a:xfrm>
            <a:off x="6882213" y="2787404"/>
            <a:ext cx="5629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>
                <a:solidFill>
                  <a:schemeClr val="bg1"/>
                </a:solidFill>
                <a:cs typeface="+mn-ea"/>
                <a:sym typeface="+mn-lt"/>
              </a:rPr>
              <a:t>02</a:t>
            </a:r>
            <a:endParaRPr lang="zh-CN" altLang="en-US" sz="24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68" name="文本框 67"/>
          <p:cNvSpPr txBox="1"/>
          <p:nvPr/>
        </p:nvSpPr>
        <p:spPr>
          <a:xfrm>
            <a:off x="4310091" y="2436927"/>
            <a:ext cx="5629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>
                <a:solidFill>
                  <a:schemeClr val="bg1"/>
                </a:solidFill>
                <a:cs typeface="+mn-ea"/>
                <a:sym typeface="+mn-lt"/>
              </a:rPr>
              <a:t>03</a:t>
            </a:r>
            <a:endParaRPr lang="zh-CN" altLang="en-US" sz="24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69" name="文本框 68"/>
          <p:cNvSpPr txBox="1"/>
          <p:nvPr/>
        </p:nvSpPr>
        <p:spPr>
          <a:xfrm>
            <a:off x="7284369" y="2014523"/>
            <a:ext cx="5629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>
                <a:solidFill>
                  <a:schemeClr val="bg1"/>
                </a:solidFill>
                <a:cs typeface="+mn-ea"/>
                <a:sym typeface="+mn-lt"/>
              </a:rPr>
              <a:t>04</a:t>
            </a:r>
            <a:endParaRPr lang="zh-CN" altLang="en-US" sz="24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Tm="5000">
        <p:random/>
      </p:transition>
    </mc:Choice>
    <mc:Fallback xmlns:a14="http://schemas.microsoft.com/office/drawing/2010/main" xmlns="">
      <p:transition advTm="5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" presetClass="entr" presetSubtype="2" decel="4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4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3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8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3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5" grpId="0" bldLvl="0" animBg="1"/>
      <p:bldP spid="7" grpId="0" bldLvl="0" animBg="1"/>
      <p:bldP spid="8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54433" y="113360"/>
            <a:ext cx="572921" cy="572921"/>
          </a:xfrm>
          <a:prstGeom prst="rect">
            <a:avLst/>
          </a:prstGeom>
          <a:solidFill>
            <a:srgbClr val="F67F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>
                <a:solidFill>
                  <a:schemeClr val="bg2"/>
                </a:solidFill>
                <a:cs typeface="+mn-ea"/>
                <a:sym typeface="+mn-lt"/>
              </a:rPr>
              <a:t>3</a:t>
            </a:r>
          </a:p>
        </p:txBody>
      </p:sp>
      <p:sp>
        <p:nvSpPr>
          <p:cNvPr id="5" name="MH_Entry_1"/>
          <p:cNvSpPr/>
          <p:nvPr>
            <p:custDataLst>
              <p:tags r:id="rId1"/>
            </p:custDataLst>
          </p:nvPr>
        </p:nvSpPr>
        <p:spPr>
          <a:xfrm>
            <a:off x="664285" y="99219"/>
            <a:ext cx="2735204" cy="4986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fontScale="92500"/>
          </a:bodyPr>
          <a:lstStyle/>
          <a:p>
            <a:pPr algn="ctr">
              <a:lnSpc>
                <a:spcPct val="110000"/>
              </a:lnSpc>
            </a:pPr>
            <a:r>
              <a:rPr lang="zh-CN" altLang="en-US" sz="2400" spc="200" dirty="0">
                <a:solidFill>
                  <a:schemeClr val="bg2"/>
                </a:solidFill>
                <a:cs typeface="+mn-ea"/>
                <a:sym typeface="+mn-lt"/>
              </a:rPr>
              <a:t>Enter your title</a:t>
            </a:r>
          </a:p>
        </p:txBody>
      </p:sp>
      <p:cxnSp>
        <p:nvCxnSpPr>
          <p:cNvPr id="6" name="直接连接符 5"/>
          <p:cNvCxnSpPr/>
          <p:nvPr/>
        </p:nvCxnSpPr>
        <p:spPr>
          <a:xfrm flipH="1">
            <a:off x="664285" y="686281"/>
            <a:ext cx="3858477" cy="0"/>
          </a:xfrm>
          <a:prstGeom prst="line">
            <a:avLst/>
          </a:prstGeom>
          <a:ln>
            <a:solidFill>
              <a:srgbClr val="FFC7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矩形 6"/>
          <p:cNvSpPr/>
          <p:nvPr/>
        </p:nvSpPr>
        <p:spPr>
          <a:xfrm>
            <a:off x="4278925" y="650282"/>
            <a:ext cx="252000" cy="36000"/>
          </a:xfrm>
          <a:prstGeom prst="rect">
            <a:avLst/>
          </a:prstGeom>
          <a:solidFill>
            <a:srgbClr val="FFC7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726810" y="474429"/>
            <a:ext cx="4115167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900" dirty="0">
                <a:solidFill>
                  <a:schemeClr val="bg2"/>
                </a:solidFill>
                <a:cs typeface="+mn-ea"/>
                <a:sym typeface="+mn-lt"/>
              </a:rPr>
              <a:t>LOREM IPSUM DOLOR SIT AMET CONSECTETUER</a:t>
            </a:r>
          </a:p>
        </p:txBody>
      </p:sp>
      <p:sp>
        <p:nvSpPr>
          <p:cNvPr id="9" name="L 形 8"/>
          <p:cNvSpPr/>
          <p:nvPr/>
        </p:nvSpPr>
        <p:spPr>
          <a:xfrm flipH="1">
            <a:off x="9317621" y="5280755"/>
            <a:ext cx="2803312" cy="1526810"/>
          </a:xfrm>
          <a:prstGeom prst="corner">
            <a:avLst>
              <a:gd name="adj1" fmla="val 1956"/>
              <a:gd name="adj2" fmla="val 1885"/>
            </a:avLst>
          </a:prstGeom>
          <a:gradFill>
            <a:gsLst>
              <a:gs pos="0">
                <a:srgbClr val="FE6770"/>
              </a:gs>
              <a:gs pos="100000">
                <a:srgbClr val="FB9C49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cxnSp>
        <p:nvCxnSpPr>
          <p:cNvPr id="10" name="直接连接符 9"/>
          <p:cNvCxnSpPr/>
          <p:nvPr/>
        </p:nvCxnSpPr>
        <p:spPr>
          <a:xfrm flipH="1">
            <a:off x="140518" y="6793506"/>
            <a:ext cx="756822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L 形 10"/>
          <p:cNvSpPr/>
          <p:nvPr/>
        </p:nvSpPr>
        <p:spPr>
          <a:xfrm rot="10800000" flipH="1">
            <a:off x="42696" y="34725"/>
            <a:ext cx="1435720" cy="781958"/>
          </a:xfrm>
          <a:prstGeom prst="corner">
            <a:avLst>
              <a:gd name="adj1" fmla="val 1956"/>
              <a:gd name="adj2" fmla="val 1885"/>
            </a:avLst>
          </a:prstGeom>
          <a:gradFill>
            <a:gsLst>
              <a:gs pos="0">
                <a:srgbClr val="FE6770"/>
              </a:gs>
              <a:gs pos="100000">
                <a:srgbClr val="FB9C49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13" name="Rectangle 28"/>
          <p:cNvSpPr>
            <a:spLocks noChangeArrowheads="1"/>
          </p:cNvSpPr>
          <p:nvPr/>
        </p:nvSpPr>
        <p:spPr bwMode="auto">
          <a:xfrm>
            <a:off x="1598613" y="4748213"/>
            <a:ext cx="2246313" cy="128588"/>
          </a:xfrm>
          <a:prstGeom prst="rect">
            <a:avLst/>
          </a:prstGeom>
          <a:gradFill>
            <a:gsLst>
              <a:gs pos="49000">
                <a:srgbClr val="FB963A"/>
              </a:gs>
              <a:gs pos="0">
                <a:srgbClr val="F5613A"/>
              </a:gs>
              <a:gs pos="100000">
                <a:srgbClr val="FFF1BE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4" name="Freeform 29"/>
          <p:cNvSpPr/>
          <p:nvPr/>
        </p:nvSpPr>
        <p:spPr bwMode="auto">
          <a:xfrm>
            <a:off x="3844925" y="4681538"/>
            <a:ext cx="2251075" cy="195263"/>
          </a:xfrm>
          <a:custGeom>
            <a:avLst/>
            <a:gdLst>
              <a:gd name="T0" fmla="*/ 0 w 1418"/>
              <a:gd name="T1" fmla="*/ 0 h 123"/>
              <a:gd name="T2" fmla="*/ 0 w 1418"/>
              <a:gd name="T3" fmla="*/ 42 h 123"/>
              <a:gd name="T4" fmla="*/ 0 w 1418"/>
              <a:gd name="T5" fmla="*/ 123 h 123"/>
              <a:gd name="T6" fmla="*/ 1418 w 1418"/>
              <a:gd name="T7" fmla="*/ 123 h 123"/>
              <a:gd name="T8" fmla="*/ 1418 w 1418"/>
              <a:gd name="T9" fmla="*/ 0 h 123"/>
              <a:gd name="T10" fmla="*/ 0 w 1418"/>
              <a:gd name="T11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18" h="123">
                <a:moveTo>
                  <a:pt x="0" y="0"/>
                </a:moveTo>
                <a:lnTo>
                  <a:pt x="0" y="42"/>
                </a:lnTo>
                <a:lnTo>
                  <a:pt x="0" y="123"/>
                </a:lnTo>
                <a:lnTo>
                  <a:pt x="1418" y="123"/>
                </a:lnTo>
                <a:lnTo>
                  <a:pt x="1418" y="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49000">
                <a:srgbClr val="FB963A"/>
              </a:gs>
              <a:gs pos="0">
                <a:srgbClr val="F5613A"/>
              </a:gs>
              <a:gs pos="100000">
                <a:srgbClr val="FFF1BE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5" name="Freeform 30"/>
          <p:cNvSpPr/>
          <p:nvPr/>
        </p:nvSpPr>
        <p:spPr bwMode="auto">
          <a:xfrm>
            <a:off x="6096000" y="4570413"/>
            <a:ext cx="2251075" cy="306388"/>
          </a:xfrm>
          <a:custGeom>
            <a:avLst/>
            <a:gdLst>
              <a:gd name="T0" fmla="*/ 0 w 1418"/>
              <a:gd name="T1" fmla="*/ 0 h 193"/>
              <a:gd name="T2" fmla="*/ 0 w 1418"/>
              <a:gd name="T3" fmla="*/ 70 h 193"/>
              <a:gd name="T4" fmla="*/ 0 w 1418"/>
              <a:gd name="T5" fmla="*/ 193 h 193"/>
              <a:gd name="T6" fmla="*/ 1418 w 1418"/>
              <a:gd name="T7" fmla="*/ 193 h 193"/>
              <a:gd name="T8" fmla="*/ 1418 w 1418"/>
              <a:gd name="T9" fmla="*/ 0 h 193"/>
              <a:gd name="T10" fmla="*/ 0 w 1418"/>
              <a:gd name="T11" fmla="*/ 0 h 1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18" h="193">
                <a:moveTo>
                  <a:pt x="0" y="0"/>
                </a:moveTo>
                <a:lnTo>
                  <a:pt x="0" y="70"/>
                </a:lnTo>
                <a:lnTo>
                  <a:pt x="0" y="193"/>
                </a:lnTo>
                <a:lnTo>
                  <a:pt x="1418" y="193"/>
                </a:lnTo>
                <a:lnTo>
                  <a:pt x="1418" y="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49000">
                <a:srgbClr val="FB963A"/>
              </a:gs>
              <a:gs pos="0">
                <a:srgbClr val="F5613A"/>
              </a:gs>
              <a:gs pos="100000">
                <a:srgbClr val="FFF1BE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6" name="Freeform 31"/>
          <p:cNvSpPr/>
          <p:nvPr/>
        </p:nvSpPr>
        <p:spPr bwMode="auto">
          <a:xfrm>
            <a:off x="8347075" y="4410075"/>
            <a:ext cx="2251075" cy="466725"/>
          </a:xfrm>
          <a:custGeom>
            <a:avLst/>
            <a:gdLst>
              <a:gd name="T0" fmla="*/ 0 w 1418"/>
              <a:gd name="T1" fmla="*/ 0 h 294"/>
              <a:gd name="T2" fmla="*/ 0 w 1418"/>
              <a:gd name="T3" fmla="*/ 101 h 294"/>
              <a:gd name="T4" fmla="*/ 0 w 1418"/>
              <a:gd name="T5" fmla="*/ 294 h 294"/>
              <a:gd name="T6" fmla="*/ 1418 w 1418"/>
              <a:gd name="T7" fmla="*/ 294 h 294"/>
              <a:gd name="T8" fmla="*/ 1418 w 1418"/>
              <a:gd name="T9" fmla="*/ 0 h 294"/>
              <a:gd name="T10" fmla="*/ 0 w 1418"/>
              <a:gd name="T11" fmla="*/ 0 h 2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18" h="294">
                <a:moveTo>
                  <a:pt x="0" y="0"/>
                </a:moveTo>
                <a:lnTo>
                  <a:pt x="0" y="101"/>
                </a:lnTo>
                <a:lnTo>
                  <a:pt x="0" y="294"/>
                </a:lnTo>
                <a:lnTo>
                  <a:pt x="1418" y="294"/>
                </a:lnTo>
                <a:lnTo>
                  <a:pt x="1418" y="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49000">
                <a:srgbClr val="FB963A"/>
              </a:gs>
              <a:gs pos="0">
                <a:srgbClr val="F5613A"/>
              </a:gs>
              <a:gs pos="100000">
                <a:srgbClr val="FFF1BE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7" name="Freeform 32"/>
          <p:cNvSpPr>
            <a:spLocks noEditPoints="1"/>
          </p:cNvSpPr>
          <p:nvPr/>
        </p:nvSpPr>
        <p:spPr bwMode="auto">
          <a:xfrm>
            <a:off x="1589088" y="5389563"/>
            <a:ext cx="9009063" cy="296863"/>
          </a:xfrm>
          <a:custGeom>
            <a:avLst/>
            <a:gdLst>
              <a:gd name="T0" fmla="*/ 1859 w 2125"/>
              <a:gd name="T1" fmla="*/ 0 h 70"/>
              <a:gd name="T2" fmla="*/ 1366 w 2125"/>
              <a:gd name="T3" fmla="*/ 28 h 70"/>
              <a:gd name="T4" fmla="*/ 1303 w 2125"/>
              <a:gd name="T5" fmla="*/ 28 h 70"/>
              <a:gd name="T6" fmla="*/ 820 w 2125"/>
              <a:gd name="T7" fmla="*/ 2 h 70"/>
              <a:gd name="T8" fmla="*/ 284 w 2125"/>
              <a:gd name="T9" fmla="*/ 28 h 70"/>
              <a:gd name="T10" fmla="*/ 220 w 2125"/>
              <a:gd name="T11" fmla="*/ 28 h 70"/>
              <a:gd name="T12" fmla="*/ 0 w 2125"/>
              <a:gd name="T13" fmla="*/ 33 h 70"/>
              <a:gd name="T14" fmla="*/ 219 w 2125"/>
              <a:gd name="T15" fmla="*/ 35 h 70"/>
              <a:gd name="T16" fmla="*/ 284 w 2125"/>
              <a:gd name="T17" fmla="*/ 35 h 70"/>
              <a:gd name="T18" fmla="*/ 788 w 2125"/>
              <a:gd name="T19" fmla="*/ 33 h 70"/>
              <a:gd name="T20" fmla="*/ 820 w 2125"/>
              <a:gd name="T21" fmla="*/ 67 h 70"/>
              <a:gd name="T22" fmla="*/ 853 w 2125"/>
              <a:gd name="T23" fmla="*/ 33 h 70"/>
              <a:gd name="T24" fmla="*/ 1302 w 2125"/>
              <a:gd name="T25" fmla="*/ 37 h 70"/>
              <a:gd name="T26" fmla="*/ 1367 w 2125"/>
              <a:gd name="T27" fmla="*/ 37 h 70"/>
              <a:gd name="T28" fmla="*/ 1827 w 2125"/>
              <a:gd name="T29" fmla="*/ 33 h 70"/>
              <a:gd name="T30" fmla="*/ 1892 w 2125"/>
              <a:gd name="T31" fmla="*/ 33 h 70"/>
              <a:gd name="T32" fmla="*/ 2125 w 2125"/>
              <a:gd name="T33" fmla="*/ 28 h 70"/>
              <a:gd name="T34" fmla="*/ 278 w 2125"/>
              <a:gd name="T35" fmla="*/ 35 h 70"/>
              <a:gd name="T36" fmla="*/ 225 w 2125"/>
              <a:gd name="T37" fmla="*/ 35 h 70"/>
              <a:gd name="T38" fmla="*/ 226 w 2125"/>
              <a:gd name="T39" fmla="*/ 28 h 70"/>
              <a:gd name="T40" fmla="*/ 278 w 2125"/>
              <a:gd name="T41" fmla="*/ 28 h 70"/>
              <a:gd name="T42" fmla="*/ 278 w 2125"/>
              <a:gd name="T43" fmla="*/ 35 h 70"/>
              <a:gd name="T44" fmla="*/ 820 w 2125"/>
              <a:gd name="T45" fmla="*/ 61 h 70"/>
              <a:gd name="T46" fmla="*/ 794 w 2125"/>
              <a:gd name="T47" fmla="*/ 33 h 70"/>
              <a:gd name="T48" fmla="*/ 820 w 2125"/>
              <a:gd name="T49" fmla="*/ 8 h 70"/>
              <a:gd name="T50" fmla="*/ 847 w 2125"/>
              <a:gd name="T51" fmla="*/ 33 h 70"/>
              <a:gd name="T52" fmla="*/ 1361 w 2125"/>
              <a:gd name="T53" fmla="*/ 37 h 70"/>
              <a:gd name="T54" fmla="*/ 1308 w 2125"/>
              <a:gd name="T55" fmla="*/ 37 h 70"/>
              <a:gd name="T56" fmla="*/ 1310 w 2125"/>
              <a:gd name="T57" fmla="*/ 28 h 70"/>
              <a:gd name="T58" fmla="*/ 1360 w 2125"/>
              <a:gd name="T59" fmla="*/ 28 h 70"/>
              <a:gd name="T60" fmla="*/ 1361 w 2125"/>
              <a:gd name="T61" fmla="*/ 37 h 70"/>
              <a:gd name="T62" fmla="*/ 1833 w 2125"/>
              <a:gd name="T63" fmla="*/ 33 h 70"/>
              <a:gd name="T64" fmla="*/ 1833 w 2125"/>
              <a:gd name="T65" fmla="*/ 28 h 70"/>
              <a:gd name="T66" fmla="*/ 1886 w 2125"/>
              <a:gd name="T67" fmla="*/ 28 h 70"/>
              <a:gd name="T68" fmla="*/ 1886 w 2125"/>
              <a:gd name="T69" fmla="*/ 33 h 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2125" h="70">
                <a:moveTo>
                  <a:pt x="1892" y="28"/>
                </a:moveTo>
                <a:cubicBezTo>
                  <a:pt x="1890" y="12"/>
                  <a:pt x="1876" y="0"/>
                  <a:pt x="1859" y="0"/>
                </a:cubicBezTo>
                <a:cubicBezTo>
                  <a:pt x="1843" y="0"/>
                  <a:pt x="1829" y="12"/>
                  <a:pt x="1827" y="28"/>
                </a:cubicBezTo>
                <a:cubicBezTo>
                  <a:pt x="1366" y="28"/>
                  <a:pt x="1366" y="28"/>
                  <a:pt x="1366" y="28"/>
                </a:cubicBezTo>
                <a:cubicBezTo>
                  <a:pt x="1362" y="15"/>
                  <a:pt x="1350" y="5"/>
                  <a:pt x="1335" y="5"/>
                </a:cubicBezTo>
                <a:cubicBezTo>
                  <a:pt x="1320" y="5"/>
                  <a:pt x="1307" y="15"/>
                  <a:pt x="1303" y="28"/>
                </a:cubicBezTo>
                <a:cubicBezTo>
                  <a:pt x="853" y="28"/>
                  <a:pt x="853" y="28"/>
                  <a:pt x="853" y="28"/>
                </a:cubicBezTo>
                <a:cubicBezTo>
                  <a:pt x="850" y="13"/>
                  <a:pt x="836" y="2"/>
                  <a:pt x="820" y="2"/>
                </a:cubicBezTo>
                <a:cubicBezTo>
                  <a:pt x="805" y="2"/>
                  <a:pt x="791" y="13"/>
                  <a:pt x="788" y="28"/>
                </a:cubicBezTo>
                <a:cubicBezTo>
                  <a:pt x="284" y="28"/>
                  <a:pt x="284" y="28"/>
                  <a:pt x="284" y="28"/>
                </a:cubicBezTo>
                <a:cubicBezTo>
                  <a:pt x="281" y="13"/>
                  <a:pt x="268" y="2"/>
                  <a:pt x="252" y="2"/>
                </a:cubicBezTo>
                <a:cubicBezTo>
                  <a:pt x="236" y="2"/>
                  <a:pt x="223" y="13"/>
                  <a:pt x="22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33"/>
                  <a:pt x="0" y="33"/>
                  <a:pt x="0" y="33"/>
                </a:cubicBezTo>
                <a:cubicBezTo>
                  <a:pt x="219" y="33"/>
                  <a:pt x="219" y="33"/>
                  <a:pt x="219" y="33"/>
                </a:cubicBezTo>
                <a:cubicBezTo>
                  <a:pt x="219" y="34"/>
                  <a:pt x="219" y="34"/>
                  <a:pt x="219" y="35"/>
                </a:cubicBezTo>
                <a:cubicBezTo>
                  <a:pt x="219" y="53"/>
                  <a:pt x="234" y="67"/>
                  <a:pt x="252" y="67"/>
                </a:cubicBezTo>
                <a:cubicBezTo>
                  <a:pt x="270" y="67"/>
                  <a:pt x="284" y="53"/>
                  <a:pt x="284" y="35"/>
                </a:cubicBezTo>
                <a:cubicBezTo>
                  <a:pt x="284" y="34"/>
                  <a:pt x="284" y="34"/>
                  <a:pt x="284" y="33"/>
                </a:cubicBezTo>
                <a:cubicBezTo>
                  <a:pt x="788" y="33"/>
                  <a:pt x="788" y="33"/>
                  <a:pt x="788" y="33"/>
                </a:cubicBezTo>
                <a:cubicBezTo>
                  <a:pt x="788" y="34"/>
                  <a:pt x="788" y="34"/>
                  <a:pt x="788" y="35"/>
                </a:cubicBezTo>
                <a:cubicBezTo>
                  <a:pt x="788" y="53"/>
                  <a:pt x="802" y="67"/>
                  <a:pt x="820" y="67"/>
                </a:cubicBezTo>
                <a:cubicBezTo>
                  <a:pt x="838" y="67"/>
                  <a:pt x="853" y="53"/>
                  <a:pt x="853" y="35"/>
                </a:cubicBezTo>
                <a:cubicBezTo>
                  <a:pt x="853" y="34"/>
                  <a:pt x="853" y="34"/>
                  <a:pt x="853" y="33"/>
                </a:cubicBezTo>
                <a:cubicBezTo>
                  <a:pt x="1302" y="33"/>
                  <a:pt x="1302" y="33"/>
                  <a:pt x="1302" y="33"/>
                </a:cubicBezTo>
                <a:cubicBezTo>
                  <a:pt x="1302" y="35"/>
                  <a:pt x="1302" y="36"/>
                  <a:pt x="1302" y="37"/>
                </a:cubicBezTo>
                <a:cubicBezTo>
                  <a:pt x="1302" y="55"/>
                  <a:pt x="1317" y="70"/>
                  <a:pt x="1335" y="70"/>
                </a:cubicBezTo>
                <a:cubicBezTo>
                  <a:pt x="1353" y="70"/>
                  <a:pt x="1367" y="55"/>
                  <a:pt x="1367" y="37"/>
                </a:cubicBezTo>
                <a:cubicBezTo>
                  <a:pt x="1367" y="36"/>
                  <a:pt x="1367" y="35"/>
                  <a:pt x="1367" y="33"/>
                </a:cubicBezTo>
                <a:cubicBezTo>
                  <a:pt x="1827" y="33"/>
                  <a:pt x="1827" y="33"/>
                  <a:pt x="1827" y="33"/>
                </a:cubicBezTo>
                <a:cubicBezTo>
                  <a:pt x="1827" y="51"/>
                  <a:pt x="1842" y="65"/>
                  <a:pt x="1859" y="65"/>
                </a:cubicBezTo>
                <a:cubicBezTo>
                  <a:pt x="1877" y="65"/>
                  <a:pt x="1891" y="51"/>
                  <a:pt x="1892" y="33"/>
                </a:cubicBezTo>
                <a:cubicBezTo>
                  <a:pt x="2125" y="33"/>
                  <a:pt x="2125" y="33"/>
                  <a:pt x="2125" y="33"/>
                </a:cubicBezTo>
                <a:cubicBezTo>
                  <a:pt x="2125" y="28"/>
                  <a:pt x="2125" y="28"/>
                  <a:pt x="2125" y="28"/>
                </a:cubicBezTo>
                <a:lnTo>
                  <a:pt x="1892" y="28"/>
                </a:lnTo>
                <a:close/>
                <a:moveTo>
                  <a:pt x="278" y="35"/>
                </a:moveTo>
                <a:cubicBezTo>
                  <a:pt x="278" y="49"/>
                  <a:pt x="266" y="61"/>
                  <a:pt x="252" y="61"/>
                </a:cubicBezTo>
                <a:cubicBezTo>
                  <a:pt x="237" y="61"/>
                  <a:pt x="225" y="49"/>
                  <a:pt x="225" y="35"/>
                </a:cubicBezTo>
                <a:cubicBezTo>
                  <a:pt x="225" y="34"/>
                  <a:pt x="225" y="34"/>
                  <a:pt x="225" y="33"/>
                </a:cubicBezTo>
                <a:cubicBezTo>
                  <a:pt x="225" y="32"/>
                  <a:pt x="226" y="30"/>
                  <a:pt x="226" y="28"/>
                </a:cubicBezTo>
                <a:cubicBezTo>
                  <a:pt x="229" y="17"/>
                  <a:pt x="239" y="8"/>
                  <a:pt x="252" y="8"/>
                </a:cubicBezTo>
                <a:cubicBezTo>
                  <a:pt x="264" y="8"/>
                  <a:pt x="275" y="17"/>
                  <a:pt x="278" y="28"/>
                </a:cubicBezTo>
                <a:cubicBezTo>
                  <a:pt x="278" y="30"/>
                  <a:pt x="278" y="32"/>
                  <a:pt x="278" y="33"/>
                </a:cubicBezTo>
                <a:cubicBezTo>
                  <a:pt x="278" y="34"/>
                  <a:pt x="278" y="34"/>
                  <a:pt x="278" y="35"/>
                </a:cubicBezTo>
                <a:close/>
                <a:moveTo>
                  <a:pt x="847" y="35"/>
                </a:moveTo>
                <a:cubicBezTo>
                  <a:pt x="847" y="49"/>
                  <a:pt x="835" y="61"/>
                  <a:pt x="820" y="61"/>
                </a:cubicBezTo>
                <a:cubicBezTo>
                  <a:pt x="806" y="61"/>
                  <a:pt x="794" y="49"/>
                  <a:pt x="794" y="35"/>
                </a:cubicBezTo>
                <a:cubicBezTo>
                  <a:pt x="794" y="34"/>
                  <a:pt x="794" y="34"/>
                  <a:pt x="794" y="33"/>
                </a:cubicBezTo>
                <a:cubicBezTo>
                  <a:pt x="794" y="32"/>
                  <a:pt x="794" y="30"/>
                  <a:pt x="795" y="28"/>
                </a:cubicBezTo>
                <a:cubicBezTo>
                  <a:pt x="797" y="17"/>
                  <a:pt x="808" y="8"/>
                  <a:pt x="820" y="8"/>
                </a:cubicBezTo>
                <a:cubicBezTo>
                  <a:pt x="833" y="8"/>
                  <a:pt x="843" y="17"/>
                  <a:pt x="846" y="28"/>
                </a:cubicBezTo>
                <a:cubicBezTo>
                  <a:pt x="847" y="30"/>
                  <a:pt x="847" y="32"/>
                  <a:pt x="847" y="33"/>
                </a:cubicBezTo>
                <a:cubicBezTo>
                  <a:pt x="847" y="34"/>
                  <a:pt x="847" y="34"/>
                  <a:pt x="847" y="35"/>
                </a:cubicBezTo>
                <a:close/>
                <a:moveTo>
                  <a:pt x="1361" y="37"/>
                </a:moveTo>
                <a:cubicBezTo>
                  <a:pt x="1361" y="52"/>
                  <a:pt x="1350" y="64"/>
                  <a:pt x="1335" y="64"/>
                </a:cubicBezTo>
                <a:cubicBezTo>
                  <a:pt x="1320" y="64"/>
                  <a:pt x="1308" y="52"/>
                  <a:pt x="1308" y="37"/>
                </a:cubicBezTo>
                <a:cubicBezTo>
                  <a:pt x="1308" y="36"/>
                  <a:pt x="1308" y="34"/>
                  <a:pt x="1308" y="33"/>
                </a:cubicBezTo>
                <a:cubicBezTo>
                  <a:pt x="1309" y="32"/>
                  <a:pt x="1309" y="30"/>
                  <a:pt x="1310" y="28"/>
                </a:cubicBezTo>
                <a:cubicBezTo>
                  <a:pt x="1313" y="18"/>
                  <a:pt x="1323" y="11"/>
                  <a:pt x="1335" y="11"/>
                </a:cubicBezTo>
                <a:cubicBezTo>
                  <a:pt x="1346" y="11"/>
                  <a:pt x="1356" y="18"/>
                  <a:pt x="1360" y="28"/>
                </a:cubicBezTo>
                <a:cubicBezTo>
                  <a:pt x="1360" y="30"/>
                  <a:pt x="1361" y="32"/>
                  <a:pt x="1361" y="33"/>
                </a:cubicBezTo>
                <a:cubicBezTo>
                  <a:pt x="1361" y="34"/>
                  <a:pt x="1361" y="36"/>
                  <a:pt x="1361" y="37"/>
                </a:cubicBezTo>
                <a:close/>
                <a:moveTo>
                  <a:pt x="1859" y="59"/>
                </a:moveTo>
                <a:cubicBezTo>
                  <a:pt x="1845" y="59"/>
                  <a:pt x="1833" y="48"/>
                  <a:pt x="1833" y="33"/>
                </a:cubicBezTo>
                <a:cubicBezTo>
                  <a:pt x="1833" y="33"/>
                  <a:pt x="1833" y="33"/>
                  <a:pt x="1833" y="32"/>
                </a:cubicBezTo>
                <a:cubicBezTo>
                  <a:pt x="1833" y="31"/>
                  <a:pt x="1833" y="30"/>
                  <a:pt x="1833" y="28"/>
                </a:cubicBezTo>
                <a:cubicBezTo>
                  <a:pt x="1835" y="16"/>
                  <a:pt x="1846" y="6"/>
                  <a:pt x="1859" y="6"/>
                </a:cubicBezTo>
                <a:cubicBezTo>
                  <a:pt x="1873" y="6"/>
                  <a:pt x="1884" y="16"/>
                  <a:pt x="1886" y="28"/>
                </a:cubicBezTo>
                <a:cubicBezTo>
                  <a:pt x="1886" y="30"/>
                  <a:pt x="1886" y="31"/>
                  <a:pt x="1886" y="32"/>
                </a:cubicBezTo>
                <a:cubicBezTo>
                  <a:pt x="1886" y="33"/>
                  <a:pt x="1886" y="33"/>
                  <a:pt x="1886" y="33"/>
                </a:cubicBezTo>
                <a:cubicBezTo>
                  <a:pt x="1885" y="48"/>
                  <a:pt x="1874" y="59"/>
                  <a:pt x="1859" y="59"/>
                </a:cubicBezTo>
                <a:close/>
              </a:path>
            </a:pathLst>
          </a:custGeom>
          <a:solidFill>
            <a:srgbClr val="BCBE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18" name="Oval 33"/>
          <p:cNvSpPr>
            <a:spLocks noChangeArrowheads="1"/>
          </p:cNvSpPr>
          <p:nvPr/>
        </p:nvSpPr>
        <p:spPr bwMode="auto">
          <a:xfrm>
            <a:off x="2573338" y="5453063"/>
            <a:ext cx="165100" cy="165100"/>
          </a:xfrm>
          <a:prstGeom prst="ellipse">
            <a:avLst/>
          </a:prstGeom>
          <a:gradFill>
            <a:gsLst>
              <a:gs pos="49000">
                <a:srgbClr val="FB963A"/>
              </a:gs>
              <a:gs pos="0">
                <a:srgbClr val="F5613A"/>
              </a:gs>
              <a:gs pos="100000">
                <a:srgbClr val="FFF1BE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19" name="Oval 34"/>
          <p:cNvSpPr>
            <a:spLocks noChangeArrowheads="1"/>
          </p:cNvSpPr>
          <p:nvPr/>
        </p:nvSpPr>
        <p:spPr bwMode="auto">
          <a:xfrm>
            <a:off x="4984750" y="5453063"/>
            <a:ext cx="165100" cy="165100"/>
          </a:xfrm>
          <a:prstGeom prst="ellipse">
            <a:avLst/>
          </a:prstGeom>
          <a:gradFill>
            <a:gsLst>
              <a:gs pos="49000">
                <a:srgbClr val="FB963A"/>
              </a:gs>
              <a:gs pos="0">
                <a:srgbClr val="F5613A"/>
              </a:gs>
              <a:gs pos="100000">
                <a:srgbClr val="FFF1BE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20" name="Oval 35"/>
          <p:cNvSpPr>
            <a:spLocks noChangeArrowheads="1"/>
          </p:cNvSpPr>
          <p:nvPr/>
        </p:nvSpPr>
        <p:spPr bwMode="auto">
          <a:xfrm>
            <a:off x="7164388" y="5465763"/>
            <a:ext cx="165100" cy="165100"/>
          </a:xfrm>
          <a:prstGeom prst="ellipse">
            <a:avLst/>
          </a:prstGeom>
          <a:gradFill>
            <a:gsLst>
              <a:gs pos="49000">
                <a:srgbClr val="FB963A"/>
              </a:gs>
              <a:gs pos="0">
                <a:srgbClr val="F5613A"/>
              </a:gs>
              <a:gs pos="100000">
                <a:srgbClr val="FFF1BE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21" name="Oval 36"/>
          <p:cNvSpPr>
            <a:spLocks noChangeArrowheads="1"/>
          </p:cNvSpPr>
          <p:nvPr/>
        </p:nvSpPr>
        <p:spPr bwMode="auto">
          <a:xfrm>
            <a:off x="9390063" y="5445125"/>
            <a:ext cx="165100" cy="165100"/>
          </a:xfrm>
          <a:prstGeom prst="ellipse">
            <a:avLst/>
          </a:prstGeom>
          <a:gradFill>
            <a:gsLst>
              <a:gs pos="49000">
                <a:srgbClr val="FB963A"/>
              </a:gs>
              <a:gs pos="0">
                <a:srgbClr val="F5613A"/>
              </a:gs>
              <a:gs pos="100000">
                <a:srgbClr val="FFF1BE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22" name="Rectangle 37"/>
          <p:cNvSpPr>
            <a:spLocks noChangeArrowheads="1"/>
          </p:cNvSpPr>
          <p:nvPr/>
        </p:nvSpPr>
        <p:spPr bwMode="auto">
          <a:xfrm>
            <a:off x="9458325" y="4876800"/>
            <a:ext cx="25400" cy="512763"/>
          </a:xfrm>
          <a:prstGeom prst="rect">
            <a:avLst/>
          </a:prstGeom>
          <a:solidFill>
            <a:srgbClr val="BCBE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3" name="Rectangle 38"/>
          <p:cNvSpPr>
            <a:spLocks noChangeArrowheads="1"/>
          </p:cNvSpPr>
          <p:nvPr/>
        </p:nvSpPr>
        <p:spPr bwMode="auto">
          <a:xfrm>
            <a:off x="7235825" y="4876800"/>
            <a:ext cx="25400" cy="538163"/>
          </a:xfrm>
          <a:prstGeom prst="rect">
            <a:avLst/>
          </a:prstGeom>
          <a:solidFill>
            <a:srgbClr val="BCBE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4" name="Rectangle 39"/>
          <p:cNvSpPr>
            <a:spLocks noChangeArrowheads="1"/>
          </p:cNvSpPr>
          <p:nvPr/>
        </p:nvSpPr>
        <p:spPr bwMode="auto">
          <a:xfrm>
            <a:off x="5057775" y="4876800"/>
            <a:ext cx="20638" cy="538163"/>
          </a:xfrm>
          <a:prstGeom prst="rect">
            <a:avLst/>
          </a:prstGeom>
          <a:solidFill>
            <a:srgbClr val="BCBE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5" name="Rectangle 40"/>
          <p:cNvSpPr>
            <a:spLocks noChangeArrowheads="1"/>
          </p:cNvSpPr>
          <p:nvPr/>
        </p:nvSpPr>
        <p:spPr bwMode="auto">
          <a:xfrm>
            <a:off x="2644775" y="4876800"/>
            <a:ext cx="25400" cy="538163"/>
          </a:xfrm>
          <a:prstGeom prst="rect">
            <a:avLst/>
          </a:prstGeom>
          <a:solidFill>
            <a:srgbClr val="BCBE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6" name="Freeform 42"/>
          <p:cNvSpPr>
            <a:spLocks noEditPoints="1"/>
          </p:cNvSpPr>
          <p:nvPr/>
        </p:nvSpPr>
        <p:spPr bwMode="auto">
          <a:xfrm>
            <a:off x="9461500" y="2954338"/>
            <a:ext cx="22225" cy="1200150"/>
          </a:xfrm>
          <a:custGeom>
            <a:avLst/>
            <a:gdLst>
              <a:gd name="T0" fmla="*/ 14 w 14"/>
              <a:gd name="T1" fmla="*/ 756 h 756"/>
              <a:gd name="T2" fmla="*/ 0 w 14"/>
              <a:gd name="T3" fmla="*/ 756 h 756"/>
              <a:gd name="T4" fmla="*/ 0 w 14"/>
              <a:gd name="T5" fmla="*/ 705 h 756"/>
              <a:gd name="T6" fmla="*/ 14 w 14"/>
              <a:gd name="T7" fmla="*/ 705 h 756"/>
              <a:gd name="T8" fmla="*/ 14 w 14"/>
              <a:gd name="T9" fmla="*/ 756 h 756"/>
              <a:gd name="T10" fmla="*/ 14 w 14"/>
              <a:gd name="T11" fmla="*/ 655 h 756"/>
              <a:gd name="T12" fmla="*/ 0 w 14"/>
              <a:gd name="T13" fmla="*/ 655 h 756"/>
              <a:gd name="T14" fmla="*/ 0 w 14"/>
              <a:gd name="T15" fmla="*/ 604 h 756"/>
              <a:gd name="T16" fmla="*/ 14 w 14"/>
              <a:gd name="T17" fmla="*/ 604 h 756"/>
              <a:gd name="T18" fmla="*/ 14 w 14"/>
              <a:gd name="T19" fmla="*/ 655 h 756"/>
              <a:gd name="T20" fmla="*/ 14 w 14"/>
              <a:gd name="T21" fmla="*/ 553 h 756"/>
              <a:gd name="T22" fmla="*/ 0 w 14"/>
              <a:gd name="T23" fmla="*/ 553 h 756"/>
              <a:gd name="T24" fmla="*/ 0 w 14"/>
              <a:gd name="T25" fmla="*/ 505 h 756"/>
              <a:gd name="T26" fmla="*/ 14 w 14"/>
              <a:gd name="T27" fmla="*/ 505 h 756"/>
              <a:gd name="T28" fmla="*/ 14 w 14"/>
              <a:gd name="T29" fmla="*/ 553 h 756"/>
              <a:gd name="T30" fmla="*/ 14 w 14"/>
              <a:gd name="T31" fmla="*/ 454 h 756"/>
              <a:gd name="T32" fmla="*/ 0 w 14"/>
              <a:gd name="T33" fmla="*/ 454 h 756"/>
              <a:gd name="T34" fmla="*/ 0 w 14"/>
              <a:gd name="T35" fmla="*/ 403 h 756"/>
              <a:gd name="T36" fmla="*/ 14 w 14"/>
              <a:gd name="T37" fmla="*/ 403 h 756"/>
              <a:gd name="T38" fmla="*/ 14 w 14"/>
              <a:gd name="T39" fmla="*/ 454 h 756"/>
              <a:gd name="T40" fmla="*/ 14 w 14"/>
              <a:gd name="T41" fmla="*/ 353 h 756"/>
              <a:gd name="T42" fmla="*/ 0 w 14"/>
              <a:gd name="T43" fmla="*/ 353 h 756"/>
              <a:gd name="T44" fmla="*/ 0 w 14"/>
              <a:gd name="T45" fmla="*/ 302 h 756"/>
              <a:gd name="T46" fmla="*/ 14 w 14"/>
              <a:gd name="T47" fmla="*/ 302 h 756"/>
              <a:gd name="T48" fmla="*/ 14 w 14"/>
              <a:gd name="T49" fmla="*/ 353 h 756"/>
              <a:gd name="T50" fmla="*/ 14 w 14"/>
              <a:gd name="T51" fmla="*/ 251 h 756"/>
              <a:gd name="T52" fmla="*/ 0 w 14"/>
              <a:gd name="T53" fmla="*/ 251 h 756"/>
              <a:gd name="T54" fmla="*/ 0 w 14"/>
              <a:gd name="T55" fmla="*/ 200 h 756"/>
              <a:gd name="T56" fmla="*/ 14 w 14"/>
              <a:gd name="T57" fmla="*/ 200 h 756"/>
              <a:gd name="T58" fmla="*/ 14 w 14"/>
              <a:gd name="T59" fmla="*/ 251 h 756"/>
              <a:gd name="T60" fmla="*/ 14 w 14"/>
              <a:gd name="T61" fmla="*/ 150 h 756"/>
              <a:gd name="T62" fmla="*/ 0 w 14"/>
              <a:gd name="T63" fmla="*/ 150 h 756"/>
              <a:gd name="T64" fmla="*/ 0 w 14"/>
              <a:gd name="T65" fmla="*/ 99 h 756"/>
              <a:gd name="T66" fmla="*/ 14 w 14"/>
              <a:gd name="T67" fmla="*/ 99 h 756"/>
              <a:gd name="T68" fmla="*/ 14 w 14"/>
              <a:gd name="T69" fmla="*/ 150 h 756"/>
              <a:gd name="T70" fmla="*/ 14 w 14"/>
              <a:gd name="T71" fmla="*/ 48 h 756"/>
              <a:gd name="T72" fmla="*/ 0 w 14"/>
              <a:gd name="T73" fmla="*/ 48 h 756"/>
              <a:gd name="T74" fmla="*/ 0 w 14"/>
              <a:gd name="T75" fmla="*/ 0 h 756"/>
              <a:gd name="T76" fmla="*/ 14 w 14"/>
              <a:gd name="T77" fmla="*/ 0 h 756"/>
              <a:gd name="T78" fmla="*/ 14 w 14"/>
              <a:gd name="T79" fmla="*/ 48 h 7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4" h="756">
                <a:moveTo>
                  <a:pt x="14" y="756"/>
                </a:moveTo>
                <a:lnTo>
                  <a:pt x="0" y="756"/>
                </a:lnTo>
                <a:lnTo>
                  <a:pt x="0" y="705"/>
                </a:lnTo>
                <a:lnTo>
                  <a:pt x="14" y="705"/>
                </a:lnTo>
                <a:lnTo>
                  <a:pt x="14" y="756"/>
                </a:lnTo>
                <a:close/>
                <a:moveTo>
                  <a:pt x="14" y="655"/>
                </a:moveTo>
                <a:lnTo>
                  <a:pt x="0" y="655"/>
                </a:lnTo>
                <a:lnTo>
                  <a:pt x="0" y="604"/>
                </a:lnTo>
                <a:lnTo>
                  <a:pt x="14" y="604"/>
                </a:lnTo>
                <a:lnTo>
                  <a:pt x="14" y="655"/>
                </a:lnTo>
                <a:close/>
                <a:moveTo>
                  <a:pt x="14" y="553"/>
                </a:moveTo>
                <a:lnTo>
                  <a:pt x="0" y="553"/>
                </a:lnTo>
                <a:lnTo>
                  <a:pt x="0" y="505"/>
                </a:lnTo>
                <a:lnTo>
                  <a:pt x="14" y="505"/>
                </a:lnTo>
                <a:lnTo>
                  <a:pt x="14" y="553"/>
                </a:lnTo>
                <a:close/>
                <a:moveTo>
                  <a:pt x="14" y="454"/>
                </a:moveTo>
                <a:lnTo>
                  <a:pt x="0" y="454"/>
                </a:lnTo>
                <a:lnTo>
                  <a:pt x="0" y="403"/>
                </a:lnTo>
                <a:lnTo>
                  <a:pt x="14" y="403"/>
                </a:lnTo>
                <a:lnTo>
                  <a:pt x="14" y="454"/>
                </a:lnTo>
                <a:close/>
                <a:moveTo>
                  <a:pt x="14" y="353"/>
                </a:moveTo>
                <a:lnTo>
                  <a:pt x="0" y="353"/>
                </a:lnTo>
                <a:lnTo>
                  <a:pt x="0" y="302"/>
                </a:lnTo>
                <a:lnTo>
                  <a:pt x="14" y="302"/>
                </a:lnTo>
                <a:lnTo>
                  <a:pt x="14" y="353"/>
                </a:lnTo>
                <a:close/>
                <a:moveTo>
                  <a:pt x="14" y="251"/>
                </a:moveTo>
                <a:lnTo>
                  <a:pt x="0" y="251"/>
                </a:lnTo>
                <a:lnTo>
                  <a:pt x="0" y="200"/>
                </a:lnTo>
                <a:lnTo>
                  <a:pt x="14" y="200"/>
                </a:lnTo>
                <a:lnTo>
                  <a:pt x="14" y="251"/>
                </a:lnTo>
                <a:close/>
                <a:moveTo>
                  <a:pt x="14" y="150"/>
                </a:moveTo>
                <a:lnTo>
                  <a:pt x="0" y="150"/>
                </a:lnTo>
                <a:lnTo>
                  <a:pt x="0" y="99"/>
                </a:lnTo>
                <a:lnTo>
                  <a:pt x="14" y="99"/>
                </a:lnTo>
                <a:lnTo>
                  <a:pt x="14" y="150"/>
                </a:lnTo>
                <a:close/>
                <a:moveTo>
                  <a:pt x="14" y="48"/>
                </a:moveTo>
                <a:lnTo>
                  <a:pt x="0" y="48"/>
                </a:lnTo>
                <a:lnTo>
                  <a:pt x="0" y="0"/>
                </a:lnTo>
                <a:lnTo>
                  <a:pt x="14" y="0"/>
                </a:lnTo>
                <a:lnTo>
                  <a:pt x="14" y="48"/>
                </a:lnTo>
                <a:close/>
              </a:path>
            </a:pathLst>
          </a:custGeom>
          <a:solidFill>
            <a:srgbClr val="BCBE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7" name="Rectangle 43"/>
          <p:cNvSpPr>
            <a:spLocks noChangeArrowheads="1"/>
          </p:cNvSpPr>
          <p:nvPr/>
        </p:nvSpPr>
        <p:spPr bwMode="auto">
          <a:xfrm>
            <a:off x="9461500" y="4235450"/>
            <a:ext cx="22225" cy="42863"/>
          </a:xfrm>
          <a:prstGeom prst="rect">
            <a:avLst/>
          </a:prstGeom>
          <a:solidFill>
            <a:srgbClr val="BCBE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8" name="Rectangle 44"/>
          <p:cNvSpPr>
            <a:spLocks noChangeArrowheads="1"/>
          </p:cNvSpPr>
          <p:nvPr/>
        </p:nvSpPr>
        <p:spPr bwMode="auto">
          <a:xfrm>
            <a:off x="7232650" y="4367213"/>
            <a:ext cx="25400" cy="42863"/>
          </a:xfrm>
          <a:prstGeom prst="rect">
            <a:avLst/>
          </a:prstGeom>
          <a:solidFill>
            <a:srgbClr val="BCBE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9" name="Freeform 45"/>
          <p:cNvSpPr>
            <a:spLocks noEditPoints="1"/>
          </p:cNvSpPr>
          <p:nvPr/>
        </p:nvSpPr>
        <p:spPr bwMode="auto">
          <a:xfrm>
            <a:off x="7232650" y="3629025"/>
            <a:ext cx="25400" cy="644525"/>
          </a:xfrm>
          <a:custGeom>
            <a:avLst/>
            <a:gdLst>
              <a:gd name="T0" fmla="*/ 16 w 16"/>
              <a:gd name="T1" fmla="*/ 406 h 406"/>
              <a:gd name="T2" fmla="*/ 0 w 16"/>
              <a:gd name="T3" fmla="*/ 406 h 406"/>
              <a:gd name="T4" fmla="*/ 0 w 16"/>
              <a:gd name="T5" fmla="*/ 347 h 406"/>
              <a:gd name="T6" fmla="*/ 16 w 16"/>
              <a:gd name="T7" fmla="*/ 347 h 406"/>
              <a:gd name="T8" fmla="*/ 16 w 16"/>
              <a:gd name="T9" fmla="*/ 406 h 406"/>
              <a:gd name="T10" fmla="*/ 16 w 16"/>
              <a:gd name="T11" fmla="*/ 288 h 406"/>
              <a:gd name="T12" fmla="*/ 0 w 16"/>
              <a:gd name="T13" fmla="*/ 288 h 406"/>
              <a:gd name="T14" fmla="*/ 0 w 16"/>
              <a:gd name="T15" fmla="*/ 232 h 406"/>
              <a:gd name="T16" fmla="*/ 16 w 16"/>
              <a:gd name="T17" fmla="*/ 232 h 406"/>
              <a:gd name="T18" fmla="*/ 16 w 16"/>
              <a:gd name="T19" fmla="*/ 288 h 406"/>
              <a:gd name="T20" fmla="*/ 16 w 16"/>
              <a:gd name="T21" fmla="*/ 174 h 406"/>
              <a:gd name="T22" fmla="*/ 0 w 16"/>
              <a:gd name="T23" fmla="*/ 174 h 406"/>
              <a:gd name="T24" fmla="*/ 0 w 16"/>
              <a:gd name="T25" fmla="*/ 115 h 406"/>
              <a:gd name="T26" fmla="*/ 16 w 16"/>
              <a:gd name="T27" fmla="*/ 115 h 406"/>
              <a:gd name="T28" fmla="*/ 16 w 16"/>
              <a:gd name="T29" fmla="*/ 174 h 406"/>
              <a:gd name="T30" fmla="*/ 16 w 16"/>
              <a:gd name="T31" fmla="*/ 59 h 406"/>
              <a:gd name="T32" fmla="*/ 0 w 16"/>
              <a:gd name="T33" fmla="*/ 59 h 406"/>
              <a:gd name="T34" fmla="*/ 0 w 16"/>
              <a:gd name="T35" fmla="*/ 0 h 406"/>
              <a:gd name="T36" fmla="*/ 16 w 16"/>
              <a:gd name="T37" fmla="*/ 0 h 406"/>
              <a:gd name="T38" fmla="*/ 16 w 16"/>
              <a:gd name="T39" fmla="*/ 59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6" h="406">
                <a:moveTo>
                  <a:pt x="16" y="406"/>
                </a:moveTo>
                <a:lnTo>
                  <a:pt x="0" y="406"/>
                </a:lnTo>
                <a:lnTo>
                  <a:pt x="0" y="347"/>
                </a:lnTo>
                <a:lnTo>
                  <a:pt x="16" y="347"/>
                </a:lnTo>
                <a:lnTo>
                  <a:pt x="16" y="406"/>
                </a:lnTo>
                <a:close/>
                <a:moveTo>
                  <a:pt x="16" y="288"/>
                </a:moveTo>
                <a:lnTo>
                  <a:pt x="0" y="288"/>
                </a:lnTo>
                <a:lnTo>
                  <a:pt x="0" y="232"/>
                </a:lnTo>
                <a:lnTo>
                  <a:pt x="16" y="232"/>
                </a:lnTo>
                <a:lnTo>
                  <a:pt x="16" y="288"/>
                </a:lnTo>
                <a:close/>
                <a:moveTo>
                  <a:pt x="16" y="174"/>
                </a:moveTo>
                <a:lnTo>
                  <a:pt x="0" y="174"/>
                </a:lnTo>
                <a:lnTo>
                  <a:pt x="0" y="115"/>
                </a:lnTo>
                <a:lnTo>
                  <a:pt x="16" y="115"/>
                </a:lnTo>
                <a:lnTo>
                  <a:pt x="16" y="174"/>
                </a:lnTo>
                <a:close/>
                <a:moveTo>
                  <a:pt x="16" y="59"/>
                </a:moveTo>
                <a:lnTo>
                  <a:pt x="0" y="59"/>
                </a:lnTo>
                <a:lnTo>
                  <a:pt x="0" y="0"/>
                </a:lnTo>
                <a:lnTo>
                  <a:pt x="16" y="0"/>
                </a:lnTo>
                <a:lnTo>
                  <a:pt x="16" y="59"/>
                </a:lnTo>
                <a:close/>
              </a:path>
            </a:pathLst>
          </a:custGeom>
          <a:solidFill>
            <a:srgbClr val="BCBE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0" name="Rectangle 47"/>
          <p:cNvSpPr>
            <a:spLocks noChangeArrowheads="1"/>
          </p:cNvSpPr>
          <p:nvPr/>
        </p:nvSpPr>
        <p:spPr bwMode="auto">
          <a:xfrm>
            <a:off x="5045075" y="4527550"/>
            <a:ext cx="20638" cy="42863"/>
          </a:xfrm>
          <a:prstGeom prst="rect">
            <a:avLst/>
          </a:prstGeom>
          <a:solidFill>
            <a:srgbClr val="BCBE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1" name="Freeform 48"/>
          <p:cNvSpPr>
            <a:spLocks noEditPoints="1"/>
          </p:cNvSpPr>
          <p:nvPr/>
        </p:nvSpPr>
        <p:spPr bwMode="auto">
          <a:xfrm>
            <a:off x="5045075" y="4171950"/>
            <a:ext cx="20638" cy="266700"/>
          </a:xfrm>
          <a:custGeom>
            <a:avLst/>
            <a:gdLst>
              <a:gd name="T0" fmla="*/ 13 w 13"/>
              <a:gd name="T1" fmla="*/ 168 h 168"/>
              <a:gd name="T2" fmla="*/ 0 w 13"/>
              <a:gd name="T3" fmla="*/ 168 h 168"/>
              <a:gd name="T4" fmla="*/ 0 w 13"/>
              <a:gd name="T5" fmla="*/ 112 h 168"/>
              <a:gd name="T6" fmla="*/ 13 w 13"/>
              <a:gd name="T7" fmla="*/ 112 h 168"/>
              <a:gd name="T8" fmla="*/ 13 w 13"/>
              <a:gd name="T9" fmla="*/ 168 h 168"/>
              <a:gd name="T10" fmla="*/ 13 w 13"/>
              <a:gd name="T11" fmla="*/ 56 h 168"/>
              <a:gd name="T12" fmla="*/ 0 w 13"/>
              <a:gd name="T13" fmla="*/ 56 h 168"/>
              <a:gd name="T14" fmla="*/ 0 w 13"/>
              <a:gd name="T15" fmla="*/ 0 h 168"/>
              <a:gd name="T16" fmla="*/ 13 w 13"/>
              <a:gd name="T17" fmla="*/ 0 h 168"/>
              <a:gd name="T18" fmla="*/ 13 w 13"/>
              <a:gd name="T19" fmla="*/ 56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3" h="168">
                <a:moveTo>
                  <a:pt x="13" y="168"/>
                </a:moveTo>
                <a:lnTo>
                  <a:pt x="0" y="168"/>
                </a:lnTo>
                <a:lnTo>
                  <a:pt x="0" y="112"/>
                </a:lnTo>
                <a:lnTo>
                  <a:pt x="13" y="112"/>
                </a:lnTo>
                <a:lnTo>
                  <a:pt x="13" y="168"/>
                </a:lnTo>
                <a:close/>
                <a:moveTo>
                  <a:pt x="13" y="56"/>
                </a:moveTo>
                <a:lnTo>
                  <a:pt x="0" y="56"/>
                </a:lnTo>
                <a:lnTo>
                  <a:pt x="0" y="0"/>
                </a:lnTo>
                <a:lnTo>
                  <a:pt x="13" y="0"/>
                </a:lnTo>
                <a:lnTo>
                  <a:pt x="13" y="56"/>
                </a:lnTo>
                <a:close/>
              </a:path>
            </a:pathLst>
          </a:custGeom>
          <a:solidFill>
            <a:srgbClr val="BCBE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2" name="Rectangle 50"/>
          <p:cNvSpPr>
            <a:spLocks noChangeArrowheads="1"/>
          </p:cNvSpPr>
          <p:nvPr/>
        </p:nvSpPr>
        <p:spPr bwMode="auto">
          <a:xfrm>
            <a:off x="2644775" y="4638675"/>
            <a:ext cx="22225" cy="42863"/>
          </a:xfrm>
          <a:prstGeom prst="rect">
            <a:avLst/>
          </a:prstGeom>
          <a:solidFill>
            <a:srgbClr val="BCBE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grpSp>
        <p:nvGrpSpPr>
          <p:cNvPr id="33" name="组合 32"/>
          <p:cNvGrpSpPr/>
          <p:nvPr/>
        </p:nvGrpSpPr>
        <p:grpSpPr>
          <a:xfrm>
            <a:off x="2433637" y="2706014"/>
            <a:ext cx="466726" cy="573088"/>
            <a:chOff x="2114550" y="2779713"/>
            <a:chExt cx="466726" cy="573088"/>
          </a:xfrm>
          <a:solidFill>
            <a:schemeClr val="accent1"/>
          </a:solidFill>
        </p:grpSpPr>
        <p:sp>
          <p:nvSpPr>
            <p:cNvPr id="34" name="Freeform 53"/>
            <p:cNvSpPr>
              <a:spLocks noEditPoints="1"/>
            </p:cNvSpPr>
            <p:nvPr/>
          </p:nvSpPr>
          <p:spPr bwMode="auto">
            <a:xfrm>
              <a:off x="2114550" y="2779713"/>
              <a:ext cx="423863" cy="573088"/>
            </a:xfrm>
            <a:custGeom>
              <a:avLst/>
              <a:gdLst>
                <a:gd name="T0" fmla="*/ 86 w 100"/>
                <a:gd name="T1" fmla="*/ 131 h 135"/>
                <a:gd name="T2" fmla="*/ 4 w 100"/>
                <a:gd name="T3" fmla="*/ 131 h 135"/>
                <a:gd name="T4" fmla="*/ 4 w 100"/>
                <a:gd name="T5" fmla="*/ 4 h 135"/>
                <a:gd name="T6" fmla="*/ 72 w 100"/>
                <a:gd name="T7" fmla="*/ 4 h 135"/>
                <a:gd name="T8" fmla="*/ 72 w 100"/>
                <a:gd name="T9" fmla="*/ 27 h 135"/>
                <a:gd name="T10" fmla="*/ 74 w 100"/>
                <a:gd name="T11" fmla="*/ 29 h 135"/>
                <a:gd name="T12" fmla="*/ 96 w 100"/>
                <a:gd name="T13" fmla="*/ 29 h 135"/>
                <a:gd name="T14" fmla="*/ 96 w 100"/>
                <a:gd name="T15" fmla="*/ 99 h 135"/>
                <a:gd name="T16" fmla="*/ 98 w 100"/>
                <a:gd name="T17" fmla="*/ 101 h 135"/>
                <a:gd name="T18" fmla="*/ 100 w 100"/>
                <a:gd name="T19" fmla="*/ 99 h 135"/>
                <a:gd name="T20" fmla="*/ 100 w 100"/>
                <a:gd name="T21" fmla="*/ 27 h 135"/>
                <a:gd name="T22" fmla="*/ 100 w 100"/>
                <a:gd name="T23" fmla="*/ 26 h 135"/>
                <a:gd name="T24" fmla="*/ 99 w 100"/>
                <a:gd name="T25" fmla="*/ 24 h 135"/>
                <a:gd name="T26" fmla="*/ 75 w 100"/>
                <a:gd name="T27" fmla="*/ 1 h 135"/>
                <a:gd name="T28" fmla="*/ 75 w 100"/>
                <a:gd name="T29" fmla="*/ 0 h 135"/>
                <a:gd name="T30" fmla="*/ 74 w 100"/>
                <a:gd name="T31" fmla="*/ 0 h 135"/>
                <a:gd name="T32" fmla="*/ 74 w 100"/>
                <a:gd name="T33" fmla="*/ 0 h 135"/>
                <a:gd name="T34" fmla="*/ 2 w 100"/>
                <a:gd name="T35" fmla="*/ 0 h 135"/>
                <a:gd name="T36" fmla="*/ 0 w 100"/>
                <a:gd name="T37" fmla="*/ 2 h 135"/>
                <a:gd name="T38" fmla="*/ 0 w 100"/>
                <a:gd name="T39" fmla="*/ 133 h 135"/>
                <a:gd name="T40" fmla="*/ 2 w 100"/>
                <a:gd name="T41" fmla="*/ 135 h 135"/>
                <a:gd name="T42" fmla="*/ 86 w 100"/>
                <a:gd name="T43" fmla="*/ 135 h 135"/>
                <a:gd name="T44" fmla="*/ 88 w 100"/>
                <a:gd name="T45" fmla="*/ 133 h 135"/>
                <a:gd name="T46" fmla="*/ 86 w 100"/>
                <a:gd name="T47" fmla="*/ 131 h 135"/>
                <a:gd name="T48" fmla="*/ 76 w 100"/>
                <a:gd name="T49" fmla="*/ 25 h 135"/>
                <a:gd name="T50" fmla="*/ 76 w 100"/>
                <a:gd name="T51" fmla="*/ 7 h 135"/>
                <a:gd name="T52" fmla="*/ 94 w 100"/>
                <a:gd name="T53" fmla="*/ 25 h 135"/>
                <a:gd name="T54" fmla="*/ 76 w 100"/>
                <a:gd name="T55" fmla="*/ 25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00" h="135">
                  <a:moveTo>
                    <a:pt x="86" y="131"/>
                  </a:moveTo>
                  <a:cubicBezTo>
                    <a:pt x="4" y="131"/>
                    <a:pt x="4" y="131"/>
                    <a:pt x="4" y="131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72" y="4"/>
                    <a:pt x="72" y="4"/>
                    <a:pt x="72" y="4"/>
                  </a:cubicBezTo>
                  <a:cubicBezTo>
                    <a:pt x="72" y="27"/>
                    <a:pt x="72" y="27"/>
                    <a:pt x="72" y="27"/>
                  </a:cubicBezTo>
                  <a:cubicBezTo>
                    <a:pt x="72" y="28"/>
                    <a:pt x="73" y="29"/>
                    <a:pt x="74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99"/>
                    <a:pt x="96" y="99"/>
                    <a:pt x="96" y="99"/>
                  </a:cubicBezTo>
                  <a:cubicBezTo>
                    <a:pt x="96" y="100"/>
                    <a:pt x="96" y="101"/>
                    <a:pt x="98" y="101"/>
                  </a:cubicBezTo>
                  <a:cubicBezTo>
                    <a:pt x="99" y="101"/>
                    <a:pt x="100" y="100"/>
                    <a:pt x="100" y="99"/>
                  </a:cubicBezTo>
                  <a:cubicBezTo>
                    <a:pt x="100" y="27"/>
                    <a:pt x="100" y="27"/>
                    <a:pt x="100" y="27"/>
                  </a:cubicBezTo>
                  <a:cubicBezTo>
                    <a:pt x="100" y="26"/>
                    <a:pt x="100" y="26"/>
                    <a:pt x="100" y="26"/>
                  </a:cubicBezTo>
                  <a:cubicBezTo>
                    <a:pt x="100" y="25"/>
                    <a:pt x="99" y="25"/>
                    <a:pt x="99" y="24"/>
                  </a:cubicBezTo>
                  <a:cubicBezTo>
                    <a:pt x="75" y="1"/>
                    <a:pt x="75" y="1"/>
                    <a:pt x="75" y="1"/>
                  </a:cubicBezTo>
                  <a:cubicBezTo>
                    <a:pt x="75" y="1"/>
                    <a:pt x="75" y="0"/>
                    <a:pt x="75" y="0"/>
                  </a:cubicBezTo>
                  <a:cubicBezTo>
                    <a:pt x="74" y="0"/>
                    <a:pt x="74" y="0"/>
                    <a:pt x="74" y="0"/>
                  </a:cubicBezTo>
                  <a:cubicBezTo>
                    <a:pt x="74" y="0"/>
                    <a:pt x="74" y="0"/>
                    <a:pt x="74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133"/>
                    <a:pt x="0" y="133"/>
                    <a:pt x="0" y="133"/>
                  </a:cubicBezTo>
                  <a:cubicBezTo>
                    <a:pt x="0" y="135"/>
                    <a:pt x="1" y="135"/>
                    <a:pt x="2" y="135"/>
                  </a:cubicBezTo>
                  <a:cubicBezTo>
                    <a:pt x="86" y="135"/>
                    <a:pt x="86" y="135"/>
                    <a:pt x="86" y="135"/>
                  </a:cubicBezTo>
                  <a:cubicBezTo>
                    <a:pt x="87" y="135"/>
                    <a:pt x="88" y="135"/>
                    <a:pt x="88" y="133"/>
                  </a:cubicBezTo>
                  <a:cubicBezTo>
                    <a:pt x="88" y="132"/>
                    <a:pt x="87" y="131"/>
                    <a:pt x="86" y="131"/>
                  </a:cubicBezTo>
                  <a:close/>
                  <a:moveTo>
                    <a:pt x="76" y="25"/>
                  </a:moveTo>
                  <a:cubicBezTo>
                    <a:pt x="76" y="7"/>
                    <a:pt x="76" y="7"/>
                    <a:pt x="76" y="7"/>
                  </a:cubicBezTo>
                  <a:cubicBezTo>
                    <a:pt x="94" y="25"/>
                    <a:pt x="94" y="25"/>
                    <a:pt x="94" y="25"/>
                  </a:cubicBezTo>
                  <a:lnTo>
                    <a:pt x="76" y="25"/>
                  </a:lnTo>
                  <a:close/>
                </a:path>
              </a:pathLst>
            </a:custGeom>
            <a:grpFill/>
            <a:ln>
              <a:gradFill>
                <a:gsLst>
                  <a:gs pos="49000">
                    <a:srgbClr val="FB963A"/>
                  </a:gs>
                  <a:gs pos="0">
                    <a:srgbClr val="F5613A"/>
                  </a:gs>
                  <a:gs pos="100000">
                    <a:srgbClr val="FFF1BE"/>
                  </a:gs>
                </a:gsLst>
                <a:path path="circle">
                  <a:fillToRect l="100000" t="100000"/>
                </a:path>
                <a:tileRect r="-100000" b="-100000"/>
              </a:gradFill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5" name="Freeform 54"/>
            <p:cNvSpPr/>
            <p:nvPr/>
          </p:nvSpPr>
          <p:spPr bwMode="auto">
            <a:xfrm>
              <a:off x="2195513" y="2860675"/>
              <a:ext cx="174625" cy="17463"/>
            </a:xfrm>
            <a:custGeom>
              <a:avLst/>
              <a:gdLst>
                <a:gd name="T0" fmla="*/ 2 w 41"/>
                <a:gd name="T1" fmla="*/ 4 h 4"/>
                <a:gd name="T2" fmla="*/ 39 w 41"/>
                <a:gd name="T3" fmla="*/ 4 h 4"/>
                <a:gd name="T4" fmla="*/ 41 w 41"/>
                <a:gd name="T5" fmla="*/ 2 h 4"/>
                <a:gd name="T6" fmla="*/ 39 w 41"/>
                <a:gd name="T7" fmla="*/ 0 h 4"/>
                <a:gd name="T8" fmla="*/ 2 w 41"/>
                <a:gd name="T9" fmla="*/ 0 h 4"/>
                <a:gd name="T10" fmla="*/ 0 w 41"/>
                <a:gd name="T11" fmla="*/ 2 h 4"/>
                <a:gd name="T12" fmla="*/ 2 w 41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1" h="4">
                  <a:moveTo>
                    <a:pt x="2" y="4"/>
                  </a:moveTo>
                  <a:cubicBezTo>
                    <a:pt x="39" y="4"/>
                    <a:pt x="39" y="4"/>
                    <a:pt x="39" y="4"/>
                  </a:cubicBezTo>
                  <a:cubicBezTo>
                    <a:pt x="40" y="4"/>
                    <a:pt x="41" y="3"/>
                    <a:pt x="41" y="2"/>
                  </a:cubicBezTo>
                  <a:cubicBezTo>
                    <a:pt x="41" y="1"/>
                    <a:pt x="40" y="0"/>
                    <a:pt x="39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lose/>
                </a:path>
              </a:pathLst>
            </a:custGeom>
            <a:grpFill/>
            <a:ln>
              <a:gradFill>
                <a:gsLst>
                  <a:gs pos="49000">
                    <a:srgbClr val="FB963A"/>
                  </a:gs>
                  <a:gs pos="0">
                    <a:srgbClr val="F5613A"/>
                  </a:gs>
                  <a:gs pos="100000">
                    <a:srgbClr val="FFF1BE"/>
                  </a:gs>
                </a:gsLst>
                <a:path path="circle">
                  <a:fillToRect l="100000" t="100000"/>
                </a:path>
                <a:tileRect r="-100000" b="-100000"/>
              </a:gradFill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6" name="Freeform 55"/>
            <p:cNvSpPr/>
            <p:nvPr/>
          </p:nvSpPr>
          <p:spPr bwMode="auto">
            <a:xfrm>
              <a:off x="2195513" y="2946400"/>
              <a:ext cx="127000" cy="15875"/>
            </a:xfrm>
            <a:custGeom>
              <a:avLst/>
              <a:gdLst>
                <a:gd name="T0" fmla="*/ 2 w 30"/>
                <a:gd name="T1" fmla="*/ 4 h 4"/>
                <a:gd name="T2" fmla="*/ 28 w 30"/>
                <a:gd name="T3" fmla="*/ 4 h 4"/>
                <a:gd name="T4" fmla="*/ 30 w 30"/>
                <a:gd name="T5" fmla="*/ 2 h 4"/>
                <a:gd name="T6" fmla="*/ 28 w 30"/>
                <a:gd name="T7" fmla="*/ 0 h 4"/>
                <a:gd name="T8" fmla="*/ 2 w 30"/>
                <a:gd name="T9" fmla="*/ 0 h 4"/>
                <a:gd name="T10" fmla="*/ 0 w 30"/>
                <a:gd name="T11" fmla="*/ 2 h 4"/>
                <a:gd name="T12" fmla="*/ 2 w 30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0" h="4">
                  <a:moveTo>
                    <a:pt x="2" y="4"/>
                  </a:moveTo>
                  <a:cubicBezTo>
                    <a:pt x="28" y="4"/>
                    <a:pt x="28" y="4"/>
                    <a:pt x="28" y="4"/>
                  </a:cubicBezTo>
                  <a:cubicBezTo>
                    <a:pt x="29" y="4"/>
                    <a:pt x="30" y="3"/>
                    <a:pt x="30" y="2"/>
                  </a:cubicBezTo>
                  <a:cubicBezTo>
                    <a:pt x="30" y="1"/>
                    <a:pt x="29" y="0"/>
                    <a:pt x="28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lose/>
                </a:path>
              </a:pathLst>
            </a:custGeom>
            <a:grpFill/>
            <a:ln>
              <a:gradFill>
                <a:gsLst>
                  <a:gs pos="49000">
                    <a:srgbClr val="FB963A"/>
                  </a:gs>
                  <a:gs pos="0">
                    <a:srgbClr val="F5613A"/>
                  </a:gs>
                  <a:gs pos="100000">
                    <a:srgbClr val="FFF1BE"/>
                  </a:gs>
                </a:gsLst>
                <a:path path="circle">
                  <a:fillToRect l="100000" t="100000"/>
                </a:path>
                <a:tileRect r="-100000" b="-100000"/>
              </a:gradFill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7" name="Freeform 56"/>
            <p:cNvSpPr/>
            <p:nvPr/>
          </p:nvSpPr>
          <p:spPr bwMode="auto">
            <a:xfrm>
              <a:off x="2200275" y="3025775"/>
              <a:ext cx="236538" cy="17463"/>
            </a:xfrm>
            <a:custGeom>
              <a:avLst/>
              <a:gdLst>
                <a:gd name="T0" fmla="*/ 56 w 56"/>
                <a:gd name="T1" fmla="*/ 2 h 4"/>
                <a:gd name="T2" fmla="*/ 54 w 56"/>
                <a:gd name="T3" fmla="*/ 0 h 4"/>
                <a:gd name="T4" fmla="*/ 2 w 56"/>
                <a:gd name="T5" fmla="*/ 0 h 4"/>
                <a:gd name="T6" fmla="*/ 0 w 56"/>
                <a:gd name="T7" fmla="*/ 2 h 4"/>
                <a:gd name="T8" fmla="*/ 2 w 56"/>
                <a:gd name="T9" fmla="*/ 4 h 4"/>
                <a:gd name="T10" fmla="*/ 54 w 56"/>
                <a:gd name="T11" fmla="*/ 4 h 4"/>
                <a:gd name="T12" fmla="*/ 56 w 56"/>
                <a:gd name="T13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6" h="4">
                  <a:moveTo>
                    <a:pt x="56" y="2"/>
                  </a:moveTo>
                  <a:cubicBezTo>
                    <a:pt x="56" y="1"/>
                    <a:pt x="55" y="0"/>
                    <a:pt x="54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54" y="4"/>
                    <a:pt x="54" y="4"/>
                    <a:pt x="54" y="4"/>
                  </a:cubicBezTo>
                  <a:cubicBezTo>
                    <a:pt x="55" y="4"/>
                    <a:pt x="56" y="3"/>
                    <a:pt x="56" y="2"/>
                  </a:cubicBezTo>
                  <a:close/>
                </a:path>
              </a:pathLst>
            </a:custGeom>
            <a:grpFill/>
            <a:ln>
              <a:gradFill>
                <a:gsLst>
                  <a:gs pos="49000">
                    <a:srgbClr val="FB963A"/>
                  </a:gs>
                  <a:gs pos="0">
                    <a:srgbClr val="F5613A"/>
                  </a:gs>
                  <a:gs pos="100000">
                    <a:srgbClr val="FFF1BE"/>
                  </a:gs>
                </a:gsLst>
                <a:path path="circle">
                  <a:fillToRect l="100000" t="100000"/>
                </a:path>
                <a:tileRect r="-100000" b="-100000"/>
              </a:gradFill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8" name="Freeform 57"/>
            <p:cNvSpPr/>
            <p:nvPr/>
          </p:nvSpPr>
          <p:spPr bwMode="auto">
            <a:xfrm>
              <a:off x="2195513" y="3111500"/>
              <a:ext cx="127000" cy="15875"/>
            </a:xfrm>
            <a:custGeom>
              <a:avLst/>
              <a:gdLst>
                <a:gd name="T0" fmla="*/ 2 w 30"/>
                <a:gd name="T1" fmla="*/ 4 h 4"/>
                <a:gd name="T2" fmla="*/ 28 w 30"/>
                <a:gd name="T3" fmla="*/ 4 h 4"/>
                <a:gd name="T4" fmla="*/ 30 w 30"/>
                <a:gd name="T5" fmla="*/ 2 h 4"/>
                <a:gd name="T6" fmla="*/ 28 w 30"/>
                <a:gd name="T7" fmla="*/ 0 h 4"/>
                <a:gd name="T8" fmla="*/ 2 w 30"/>
                <a:gd name="T9" fmla="*/ 0 h 4"/>
                <a:gd name="T10" fmla="*/ 0 w 30"/>
                <a:gd name="T11" fmla="*/ 2 h 4"/>
                <a:gd name="T12" fmla="*/ 2 w 30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0" h="4">
                  <a:moveTo>
                    <a:pt x="2" y="4"/>
                  </a:moveTo>
                  <a:cubicBezTo>
                    <a:pt x="28" y="4"/>
                    <a:pt x="28" y="4"/>
                    <a:pt x="28" y="4"/>
                  </a:cubicBezTo>
                  <a:cubicBezTo>
                    <a:pt x="29" y="4"/>
                    <a:pt x="30" y="3"/>
                    <a:pt x="30" y="2"/>
                  </a:cubicBezTo>
                  <a:cubicBezTo>
                    <a:pt x="30" y="1"/>
                    <a:pt x="29" y="0"/>
                    <a:pt x="28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lose/>
                </a:path>
              </a:pathLst>
            </a:custGeom>
            <a:grpFill/>
            <a:ln>
              <a:gradFill>
                <a:gsLst>
                  <a:gs pos="49000">
                    <a:srgbClr val="FB963A"/>
                  </a:gs>
                  <a:gs pos="0">
                    <a:srgbClr val="F5613A"/>
                  </a:gs>
                  <a:gs pos="100000">
                    <a:srgbClr val="FFF1BE"/>
                  </a:gs>
                </a:gsLst>
                <a:path path="circle">
                  <a:fillToRect l="100000" t="100000"/>
                </a:path>
                <a:tileRect r="-100000" b="-100000"/>
              </a:gradFill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9" name="Freeform 58"/>
            <p:cNvSpPr/>
            <p:nvPr/>
          </p:nvSpPr>
          <p:spPr bwMode="auto">
            <a:xfrm>
              <a:off x="2200275" y="3187700"/>
              <a:ext cx="207963" cy="17463"/>
            </a:xfrm>
            <a:custGeom>
              <a:avLst/>
              <a:gdLst>
                <a:gd name="T0" fmla="*/ 49 w 49"/>
                <a:gd name="T1" fmla="*/ 2 h 4"/>
                <a:gd name="T2" fmla="*/ 47 w 49"/>
                <a:gd name="T3" fmla="*/ 0 h 4"/>
                <a:gd name="T4" fmla="*/ 2 w 49"/>
                <a:gd name="T5" fmla="*/ 0 h 4"/>
                <a:gd name="T6" fmla="*/ 0 w 49"/>
                <a:gd name="T7" fmla="*/ 2 h 4"/>
                <a:gd name="T8" fmla="*/ 2 w 49"/>
                <a:gd name="T9" fmla="*/ 4 h 4"/>
                <a:gd name="T10" fmla="*/ 47 w 49"/>
                <a:gd name="T11" fmla="*/ 4 h 4"/>
                <a:gd name="T12" fmla="*/ 49 w 49"/>
                <a:gd name="T13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9" h="4">
                  <a:moveTo>
                    <a:pt x="49" y="2"/>
                  </a:moveTo>
                  <a:cubicBezTo>
                    <a:pt x="49" y="1"/>
                    <a:pt x="48" y="0"/>
                    <a:pt x="47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4"/>
                    <a:pt x="1" y="4"/>
                    <a:pt x="2" y="4"/>
                  </a:cubicBezTo>
                  <a:cubicBezTo>
                    <a:pt x="47" y="4"/>
                    <a:pt x="47" y="4"/>
                    <a:pt x="47" y="4"/>
                  </a:cubicBezTo>
                  <a:cubicBezTo>
                    <a:pt x="48" y="4"/>
                    <a:pt x="49" y="4"/>
                    <a:pt x="49" y="2"/>
                  </a:cubicBezTo>
                  <a:close/>
                </a:path>
              </a:pathLst>
            </a:custGeom>
            <a:grpFill/>
            <a:ln>
              <a:gradFill>
                <a:gsLst>
                  <a:gs pos="49000">
                    <a:srgbClr val="FB963A"/>
                  </a:gs>
                  <a:gs pos="0">
                    <a:srgbClr val="F5613A"/>
                  </a:gs>
                  <a:gs pos="100000">
                    <a:srgbClr val="FFF1BE"/>
                  </a:gs>
                </a:gsLst>
                <a:path path="circle">
                  <a:fillToRect l="100000" t="100000"/>
                </a:path>
                <a:tileRect r="-100000" b="-100000"/>
              </a:gradFill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0" name="Freeform 59"/>
            <p:cNvSpPr/>
            <p:nvPr/>
          </p:nvSpPr>
          <p:spPr bwMode="auto">
            <a:xfrm>
              <a:off x="2195513" y="3268663"/>
              <a:ext cx="73025" cy="15875"/>
            </a:xfrm>
            <a:custGeom>
              <a:avLst/>
              <a:gdLst>
                <a:gd name="T0" fmla="*/ 2 w 17"/>
                <a:gd name="T1" fmla="*/ 0 h 4"/>
                <a:gd name="T2" fmla="*/ 0 w 17"/>
                <a:gd name="T3" fmla="*/ 2 h 4"/>
                <a:gd name="T4" fmla="*/ 2 w 17"/>
                <a:gd name="T5" fmla="*/ 4 h 4"/>
                <a:gd name="T6" fmla="*/ 15 w 17"/>
                <a:gd name="T7" fmla="*/ 4 h 4"/>
                <a:gd name="T8" fmla="*/ 17 w 17"/>
                <a:gd name="T9" fmla="*/ 2 h 4"/>
                <a:gd name="T10" fmla="*/ 15 w 17"/>
                <a:gd name="T11" fmla="*/ 0 h 4"/>
                <a:gd name="T12" fmla="*/ 2 w 17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4">
                  <a:moveTo>
                    <a:pt x="2" y="0"/>
                  </a:moveTo>
                  <a:cubicBezTo>
                    <a:pt x="1" y="0"/>
                    <a:pt x="0" y="1"/>
                    <a:pt x="0" y="2"/>
                  </a:cubicBezTo>
                  <a:cubicBezTo>
                    <a:pt x="0" y="4"/>
                    <a:pt x="1" y="4"/>
                    <a:pt x="2" y="4"/>
                  </a:cubicBezTo>
                  <a:cubicBezTo>
                    <a:pt x="15" y="4"/>
                    <a:pt x="15" y="4"/>
                    <a:pt x="15" y="4"/>
                  </a:cubicBezTo>
                  <a:cubicBezTo>
                    <a:pt x="16" y="4"/>
                    <a:pt x="17" y="4"/>
                    <a:pt x="17" y="2"/>
                  </a:cubicBezTo>
                  <a:cubicBezTo>
                    <a:pt x="17" y="1"/>
                    <a:pt x="16" y="0"/>
                    <a:pt x="15" y="0"/>
                  </a:cubicBezTo>
                  <a:lnTo>
                    <a:pt x="2" y="0"/>
                  </a:lnTo>
                  <a:close/>
                </a:path>
              </a:pathLst>
            </a:custGeom>
            <a:grpFill/>
            <a:ln>
              <a:gradFill>
                <a:gsLst>
                  <a:gs pos="49000">
                    <a:srgbClr val="FB963A"/>
                  </a:gs>
                  <a:gs pos="0">
                    <a:srgbClr val="F5613A"/>
                  </a:gs>
                  <a:gs pos="100000">
                    <a:srgbClr val="FFF1BE"/>
                  </a:gs>
                </a:gsLst>
                <a:path path="circle">
                  <a:fillToRect l="100000" t="100000"/>
                </a:path>
                <a:tileRect r="-100000" b="-100000"/>
              </a:gradFill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1" name="Freeform 60"/>
            <p:cNvSpPr/>
            <p:nvPr/>
          </p:nvSpPr>
          <p:spPr bwMode="auto">
            <a:xfrm>
              <a:off x="2474913" y="3230563"/>
              <a:ext cx="106363" cy="114300"/>
            </a:xfrm>
            <a:custGeom>
              <a:avLst/>
              <a:gdLst>
                <a:gd name="T0" fmla="*/ 23 w 25"/>
                <a:gd name="T1" fmla="*/ 11 h 27"/>
                <a:gd name="T2" fmla="*/ 15 w 25"/>
                <a:gd name="T3" fmla="*/ 11 h 27"/>
                <a:gd name="T4" fmla="*/ 15 w 25"/>
                <a:gd name="T5" fmla="*/ 2 h 27"/>
                <a:gd name="T6" fmla="*/ 13 w 25"/>
                <a:gd name="T7" fmla="*/ 0 h 27"/>
                <a:gd name="T8" fmla="*/ 11 w 25"/>
                <a:gd name="T9" fmla="*/ 2 h 27"/>
                <a:gd name="T10" fmla="*/ 11 w 25"/>
                <a:gd name="T11" fmla="*/ 11 h 27"/>
                <a:gd name="T12" fmla="*/ 2 w 25"/>
                <a:gd name="T13" fmla="*/ 11 h 27"/>
                <a:gd name="T14" fmla="*/ 0 w 25"/>
                <a:gd name="T15" fmla="*/ 13 h 27"/>
                <a:gd name="T16" fmla="*/ 2 w 25"/>
                <a:gd name="T17" fmla="*/ 15 h 27"/>
                <a:gd name="T18" fmla="*/ 11 w 25"/>
                <a:gd name="T19" fmla="*/ 15 h 27"/>
                <a:gd name="T20" fmla="*/ 11 w 25"/>
                <a:gd name="T21" fmla="*/ 25 h 27"/>
                <a:gd name="T22" fmla="*/ 13 w 25"/>
                <a:gd name="T23" fmla="*/ 27 h 27"/>
                <a:gd name="T24" fmla="*/ 15 w 25"/>
                <a:gd name="T25" fmla="*/ 25 h 27"/>
                <a:gd name="T26" fmla="*/ 15 w 25"/>
                <a:gd name="T27" fmla="*/ 15 h 27"/>
                <a:gd name="T28" fmla="*/ 23 w 25"/>
                <a:gd name="T29" fmla="*/ 15 h 27"/>
                <a:gd name="T30" fmla="*/ 25 w 25"/>
                <a:gd name="T31" fmla="*/ 13 h 27"/>
                <a:gd name="T32" fmla="*/ 23 w 25"/>
                <a:gd name="T33" fmla="*/ 1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5" h="27">
                  <a:moveTo>
                    <a:pt x="23" y="11"/>
                  </a:moveTo>
                  <a:cubicBezTo>
                    <a:pt x="15" y="11"/>
                    <a:pt x="15" y="11"/>
                    <a:pt x="15" y="11"/>
                  </a:cubicBezTo>
                  <a:cubicBezTo>
                    <a:pt x="15" y="2"/>
                    <a:pt x="15" y="2"/>
                    <a:pt x="15" y="2"/>
                  </a:cubicBezTo>
                  <a:cubicBezTo>
                    <a:pt x="15" y="1"/>
                    <a:pt x="14" y="0"/>
                    <a:pt x="13" y="0"/>
                  </a:cubicBezTo>
                  <a:cubicBezTo>
                    <a:pt x="12" y="0"/>
                    <a:pt x="11" y="1"/>
                    <a:pt x="11" y="2"/>
                  </a:cubicBezTo>
                  <a:cubicBezTo>
                    <a:pt x="11" y="11"/>
                    <a:pt x="11" y="11"/>
                    <a:pt x="11" y="11"/>
                  </a:cubicBezTo>
                  <a:cubicBezTo>
                    <a:pt x="2" y="11"/>
                    <a:pt x="2" y="11"/>
                    <a:pt x="2" y="11"/>
                  </a:cubicBezTo>
                  <a:cubicBezTo>
                    <a:pt x="1" y="11"/>
                    <a:pt x="0" y="12"/>
                    <a:pt x="0" y="13"/>
                  </a:cubicBezTo>
                  <a:cubicBezTo>
                    <a:pt x="0" y="14"/>
                    <a:pt x="1" y="15"/>
                    <a:pt x="2" y="15"/>
                  </a:cubicBezTo>
                  <a:cubicBezTo>
                    <a:pt x="11" y="15"/>
                    <a:pt x="11" y="15"/>
                    <a:pt x="11" y="15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2" y="27"/>
                    <a:pt x="13" y="27"/>
                  </a:cubicBezTo>
                  <a:cubicBezTo>
                    <a:pt x="14" y="27"/>
                    <a:pt x="15" y="26"/>
                    <a:pt x="15" y="25"/>
                  </a:cubicBezTo>
                  <a:cubicBezTo>
                    <a:pt x="15" y="15"/>
                    <a:pt x="15" y="15"/>
                    <a:pt x="15" y="15"/>
                  </a:cubicBezTo>
                  <a:cubicBezTo>
                    <a:pt x="23" y="15"/>
                    <a:pt x="23" y="15"/>
                    <a:pt x="23" y="15"/>
                  </a:cubicBezTo>
                  <a:cubicBezTo>
                    <a:pt x="24" y="15"/>
                    <a:pt x="25" y="14"/>
                    <a:pt x="25" y="13"/>
                  </a:cubicBezTo>
                  <a:cubicBezTo>
                    <a:pt x="25" y="12"/>
                    <a:pt x="24" y="11"/>
                    <a:pt x="23" y="11"/>
                  </a:cubicBezTo>
                  <a:close/>
                </a:path>
              </a:pathLst>
            </a:custGeom>
            <a:grpFill/>
            <a:ln>
              <a:gradFill>
                <a:gsLst>
                  <a:gs pos="49000">
                    <a:srgbClr val="FB963A"/>
                  </a:gs>
                  <a:gs pos="0">
                    <a:srgbClr val="F5613A"/>
                  </a:gs>
                  <a:gs pos="100000">
                    <a:srgbClr val="FFF1BE"/>
                  </a:gs>
                </a:gsLst>
                <a:path path="circle">
                  <a:fillToRect l="100000" t="100000"/>
                </a:path>
                <a:tileRect r="-100000" b="-100000"/>
              </a:gradFill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42" name="组合 41"/>
          <p:cNvGrpSpPr/>
          <p:nvPr/>
        </p:nvGrpSpPr>
        <p:grpSpPr>
          <a:xfrm>
            <a:off x="6902536" y="1741488"/>
            <a:ext cx="631825" cy="596900"/>
            <a:chOff x="6375400" y="1741488"/>
            <a:chExt cx="631825" cy="596900"/>
          </a:xfrm>
          <a:solidFill>
            <a:schemeClr val="accent3"/>
          </a:solidFill>
        </p:grpSpPr>
        <p:sp>
          <p:nvSpPr>
            <p:cNvPr id="43" name="Freeform 61"/>
            <p:cNvSpPr>
              <a:spLocks noEditPoints="1"/>
            </p:cNvSpPr>
            <p:nvPr/>
          </p:nvSpPr>
          <p:spPr bwMode="auto">
            <a:xfrm>
              <a:off x="6375400" y="1779588"/>
              <a:ext cx="631825" cy="406400"/>
            </a:xfrm>
            <a:custGeom>
              <a:avLst/>
              <a:gdLst>
                <a:gd name="T0" fmla="*/ 147 w 149"/>
                <a:gd name="T1" fmla="*/ 0 h 96"/>
                <a:gd name="T2" fmla="*/ 2 w 149"/>
                <a:gd name="T3" fmla="*/ 0 h 96"/>
                <a:gd name="T4" fmla="*/ 0 w 149"/>
                <a:gd name="T5" fmla="*/ 2 h 96"/>
                <a:gd name="T6" fmla="*/ 0 w 149"/>
                <a:gd name="T7" fmla="*/ 94 h 96"/>
                <a:gd name="T8" fmla="*/ 2 w 149"/>
                <a:gd name="T9" fmla="*/ 96 h 96"/>
                <a:gd name="T10" fmla="*/ 147 w 149"/>
                <a:gd name="T11" fmla="*/ 96 h 96"/>
                <a:gd name="T12" fmla="*/ 149 w 149"/>
                <a:gd name="T13" fmla="*/ 94 h 96"/>
                <a:gd name="T14" fmla="*/ 149 w 149"/>
                <a:gd name="T15" fmla="*/ 2 h 96"/>
                <a:gd name="T16" fmla="*/ 147 w 149"/>
                <a:gd name="T17" fmla="*/ 0 h 96"/>
                <a:gd name="T18" fmla="*/ 145 w 149"/>
                <a:gd name="T19" fmla="*/ 92 h 96"/>
                <a:gd name="T20" fmla="*/ 4 w 149"/>
                <a:gd name="T21" fmla="*/ 92 h 96"/>
                <a:gd name="T22" fmla="*/ 4 w 149"/>
                <a:gd name="T23" fmla="*/ 4 h 96"/>
                <a:gd name="T24" fmla="*/ 145 w 149"/>
                <a:gd name="T25" fmla="*/ 4 h 96"/>
                <a:gd name="T26" fmla="*/ 145 w 149"/>
                <a:gd name="T27" fmla="*/ 9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49" h="96">
                  <a:moveTo>
                    <a:pt x="147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5"/>
                    <a:pt x="1" y="96"/>
                    <a:pt x="2" y="96"/>
                  </a:cubicBezTo>
                  <a:cubicBezTo>
                    <a:pt x="147" y="96"/>
                    <a:pt x="147" y="96"/>
                    <a:pt x="147" y="96"/>
                  </a:cubicBezTo>
                  <a:cubicBezTo>
                    <a:pt x="148" y="96"/>
                    <a:pt x="149" y="95"/>
                    <a:pt x="149" y="94"/>
                  </a:cubicBezTo>
                  <a:cubicBezTo>
                    <a:pt x="149" y="2"/>
                    <a:pt x="149" y="2"/>
                    <a:pt x="149" y="2"/>
                  </a:cubicBezTo>
                  <a:cubicBezTo>
                    <a:pt x="149" y="1"/>
                    <a:pt x="148" y="0"/>
                    <a:pt x="147" y="0"/>
                  </a:cubicBezTo>
                  <a:close/>
                  <a:moveTo>
                    <a:pt x="145" y="92"/>
                  </a:moveTo>
                  <a:cubicBezTo>
                    <a:pt x="4" y="92"/>
                    <a:pt x="4" y="92"/>
                    <a:pt x="4" y="92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145" y="4"/>
                    <a:pt x="145" y="4"/>
                    <a:pt x="145" y="4"/>
                  </a:cubicBezTo>
                  <a:lnTo>
                    <a:pt x="145" y="92"/>
                  </a:lnTo>
                  <a:close/>
                </a:path>
              </a:pathLst>
            </a:custGeom>
            <a:grpFill/>
            <a:ln>
              <a:gradFill>
                <a:gsLst>
                  <a:gs pos="49000">
                    <a:srgbClr val="FB963A"/>
                  </a:gs>
                  <a:gs pos="0">
                    <a:srgbClr val="F5613A"/>
                  </a:gs>
                  <a:gs pos="100000">
                    <a:srgbClr val="FFF1BE"/>
                  </a:gs>
                </a:gsLst>
                <a:path path="circle">
                  <a:fillToRect l="100000" t="100000"/>
                </a:path>
                <a:tileRect r="-100000" b="-100000"/>
              </a:gradFill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4" name="Freeform 62"/>
            <p:cNvSpPr/>
            <p:nvPr/>
          </p:nvSpPr>
          <p:spPr bwMode="auto">
            <a:xfrm>
              <a:off x="6604000" y="2198688"/>
              <a:ext cx="174625" cy="139700"/>
            </a:xfrm>
            <a:custGeom>
              <a:avLst/>
              <a:gdLst>
                <a:gd name="T0" fmla="*/ 41 w 41"/>
                <a:gd name="T1" fmla="*/ 2 h 33"/>
                <a:gd name="T2" fmla="*/ 39 w 41"/>
                <a:gd name="T3" fmla="*/ 0 h 33"/>
                <a:gd name="T4" fmla="*/ 3 w 41"/>
                <a:gd name="T5" fmla="*/ 0 h 33"/>
                <a:gd name="T6" fmla="*/ 1 w 41"/>
                <a:gd name="T7" fmla="*/ 2 h 33"/>
                <a:gd name="T8" fmla="*/ 3 w 41"/>
                <a:gd name="T9" fmla="*/ 4 h 33"/>
                <a:gd name="T10" fmla="*/ 17 w 41"/>
                <a:gd name="T11" fmla="*/ 4 h 33"/>
                <a:gd name="T12" fmla="*/ 1 w 41"/>
                <a:gd name="T13" fmla="*/ 30 h 33"/>
                <a:gd name="T14" fmla="*/ 2 w 41"/>
                <a:gd name="T15" fmla="*/ 33 h 33"/>
                <a:gd name="T16" fmla="*/ 4 w 41"/>
                <a:gd name="T17" fmla="*/ 32 h 33"/>
                <a:gd name="T18" fmla="*/ 21 w 41"/>
                <a:gd name="T19" fmla="*/ 5 h 33"/>
                <a:gd name="T20" fmla="*/ 37 w 41"/>
                <a:gd name="T21" fmla="*/ 32 h 33"/>
                <a:gd name="T22" fmla="*/ 39 w 41"/>
                <a:gd name="T23" fmla="*/ 33 h 33"/>
                <a:gd name="T24" fmla="*/ 40 w 41"/>
                <a:gd name="T25" fmla="*/ 33 h 33"/>
                <a:gd name="T26" fmla="*/ 41 w 41"/>
                <a:gd name="T27" fmla="*/ 30 h 33"/>
                <a:gd name="T28" fmla="*/ 24 w 41"/>
                <a:gd name="T29" fmla="*/ 4 h 33"/>
                <a:gd name="T30" fmla="*/ 39 w 41"/>
                <a:gd name="T31" fmla="*/ 4 h 33"/>
                <a:gd name="T32" fmla="*/ 41 w 41"/>
                <a:gd name="T33" fmla="*/ 2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1" h="33">
                  <a:moveTo>
                    <a:pt x="41" y="2"/>
                  </a:moveTo>
                  <a:cubicBezTo>
                    <a:pt x="41" y="1"/>
                    <a:pt x="40" y="0"/>
                    <a:pt x="39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2" y="0"/>
                    <a:pt x="1" y="1"/>
                    <a:pt x="1" y="2"/>
                  </a:cubicBezTo>
                  <a:cubicBezTo>
                    <a:pt x="1" y="3"/>
                    <a:pt x="2" y="4"/>
                    <a:pt x="3" y="4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1" y="30"/>
                    <a:pt x="1" y="30"/>
                    <a:pt x="1" y="30"/>
                  </a:cubicBezTo>
                  <a:cubicBezTo>
                    <a:pt x="0" y="31"/>
                    <a:pt x="1" y="32"/>
                    <a:pt x="2" y="33"/>
                  </a:cubicBezTo>
                  <a:cubicBezTo>
                    <a:pt x="3" y="33"/>
                    <a:pt x="4" y="33"/>
                    <a:pt x="4" y="32"/>
                  </a:cubicBezTo>
                  <a:cubicBezTo>
                    <a:pt x="21" y="5"/>
                    <a:pt x="21" y="5"/>
                    <a:pt x="21" y="5"/>
                  </a:cubicBezTo>
                  <a:cubicBezTo>
                    <a:pt x="37" y="32"/>
                    <a:pt x="37" y="32"/>
                    <a:pt x="37" y="32"/>
                  </a:cubicBezTo>
                  <a:cubicBezTo>
                    <a:pt x="38" y="32"/>
                    <a:pt x="38" y="33"/>
                    <a:pt x="39" y="33"/>
                  </a:cubicBezTo>
                  <a:cubicBezTo>
                    <a:pt x="39" y="33"/>
                    <a:pt x="40" y="33"/>
                    <a:pt x="40" y="33"/>
                  </a:cubicBezTo>
                  <a:cubicBezTo>
                    <a:pt x="41" y="32"/>
                    <a:pt x="41" y="31"/>
                    <a:pt x="41" y="30"/>
                  </a:cubicBezTo>
                  <a:cubicBezTo>
                    <a:pt x="24" y="4"/>
                    <a:pt x="24" y="4"/>
                    <a:pt x="24" y="4"/>
                  </a:cubicBezTo>
                  <a:cubicBezTo>
                    <a:pt x="39" y="4"/>
                    <a:pt x="39" y="4"/>
                    <a:pt x="39" y="4"/>
                  </a:cubicBezTo>
                  <a:cubicBezTo>
                    <a:pt x="40" y="4"/>
                    <a:pt x="41" y="3"/>
                    <a:pt x="41" y="2"/>
                  </a:cubicBezTo>
                  <a:close/>
                </a:path>
              </a:pathLst>
            </a:custGeom>
            <a:grpFill/>
            <a:ln>
              <a:gradFill>
                <a:gsLst>
                  <a:gs pos="49000">
                    <a:srgbClr val="FB963A"/>
                  </a:gs>
                  <a:gs pos="0">
                    <a:srgbClr val="F5613A"/>
                  </a:gs>
                  <a:gs pos="100000">
                    <a:srgbClr val="FFF1BE"/>
                  </a:gs>
                </a:gsLst>
                <a:path path="circle">
                  <a:fillToRect l="100000" t="100000"/>
                </a:path>
                <a:tileRect r="-100000" b="-100000"/>
              </a:gradFill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" name="Freeform 63"/>
            <p:cNvSpPr/>
            <p:nvPr/>
          </p:nvSpPr>
          <p:spPr bwMode="auto">
            <a:xfrm>
              <a:off x="6608763" y="1741488"/>
              <a:ext cx="169863" cy="15875"/>
            </a:xfrm>
            <a:custGeom>
              <a:avLst/>
              <a:gdLst>
                <a:gd name="T0" fmla="*/ 2 w 40"/>
                <a:gd name="T1" fmla="*/ 4 h 4"/>
                <a:gd name="T2" fmla="*/ 38 w 40"/>
                <a:gd name="T3" fmla="*/ 4 h 4"/>
                <a:gd name="T4" fmla="*/ 40 w 40"/>
                <a:gd name="T5" fmla="*/ 2 h 4"/>
                <a:gd name="T6" fmla="*/ 38 w 40"/>
                <a:gd name="T7" fmla="*/ 0 h 4"/>
                <a:gd name="T8" fmla="*/ 2 w 40"/>
                <a:gd name="T9" fmla="*/ 0 h 4"/>
                <a:gd name="T10" fmla="*/ 0 w 40"/>
                <a:gd name="T11" fmla="*/ 2 h 4"/>
                <a:gd name="T12" fmla="*/ 2 w 40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0" h="4">
                  <a:moveTo>
                    <a:pt x="2" y="4"/>
                  </a:moveTo>
                  <a:cubicBezTo>
                    <a:pt x="38" y="4"/>
                    <a:pt x="38" y="4"/>
                    <a:pt x="38" y="4"/>
                  </a:cubicBezTo>
                  <a:cubicBezTo>
                    <a:pt x="39" y="4"/>
                    <a:pt x="40" y="3"/>
                    <a:pt x="40" y="2"/>
                  </a:cubicBezTo>
                  <a:cubicBezTo>
                    <a:pt x="40" y="1"/>
                    <a:pt x="39" y="0"/>
                    <a:pt x="38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lose/>
                </a:path>
              </a:pathLst>
            </a:custGeom>
            <a:grpFill/>
            <a:ln>
              <a:gradFill>
                <a:gsLst>
                  <a:gs pos="49000">
                    <a:srgbClr val="FB963A"/>
                  </a:gs>
                  <a:gs pos="0">
                    <a:srgbClr val="F5613A"/>
                  </a:gs>
                  <a:gs pos="100000">
                    <a:srgbClr val="FFF1BE"/>
                  </a:gs>
                </a:gsLst>
                <a:path path="circle">
                  <a:fillToRect l="100000" t="100000"/>
                </a:path>
                <a:tileRect r="-100000" b="-100000"/>
              </a:gradFill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" name="Freeform 64"/>
            <p:cNvSpPr/>
            <p:nvPr/>
          </p:nvSpPr>
          <p:spPr bwMode="auto">
            <a:xfrm>
              <a:off x="6451600" y="1881188"/>
              <a:ext cx="458788" cy="203200"/>
            </a:xfrm>
            <a:custGeom>
              <a:avLst/>
              <a:gdLst>
                <a:gd name="T0" fmla="*/ 2 w 108"/>
                <a:gd name="T1" fmla="*/ 48 h 48"/>
                <a:gd name="T2" fmla="*/ 4 w 108"/>
                <a:gd name="T3" fmla="*/ 48 h 48"/>
                <a:gd name="T4" fmla="*/ 46 w 108"/>
                <a:gd name="T5" fmla="*/ 4 h 48"/>
                <a:gd name="T6" fmla="*/ 75 w 108"/>
                <a:gd name="T7" fmla="*/ 33 h 48"/>
                <a:gd name="T8" fmla="*/ 76 w 108"/>
                <a:gd name="T9" fmla="*/ 33 h 48"/>
                <a:gd name="T10" fmla="*/ 76 w 108"/>
                <a:gd name="T11" fmla="*/ 33 h 48"/>
                <a:gd name="T12" fmla="*/ 77 w 108"/>
                <a:gd name="T13" fmla="*/ 33 h 48"/>
                <a:gd name="T14" fmla="*/ 104 w 108"/>
                <a:gd name="T15" fmla="*/ 6 h 48"/>
                <a:gd name="T16" fmla="*/ 104 w 108"/>
                <a:gd name="T17" fmla="*/ 9 h 48"/>
                <a:gd name="T18" fmla="*/ 106 w 108"/>
                <a:gd name="T19" fmla="*/ 11 h 48"/>
                <a:gd name="T20" fmla="*/ 108 w 108"/>
                <a:gd name="T21" fmla="*/ 9 h 48"/>
                <a:gd name="T22" fmla="*/ 108 w 108"/>
                <a:gd name="T23" fmla="*/ 2 h 48"/>
                <a:gd name="T24" fmla="*/ 108 w 108"/>
                <a:gd name="T25" fmla="*/ 2 h 48"/>
                <a:gd name="T26" fmla="*/ 107 w 108"/>
                <a:gd name="T27" fmla="*/ 1 h 48"/>
                <a:gd name="T28" fmla="*/ 107 w 108"/>
                <a:gd name="T29" fmla="*/ 0 h 48"/>
                <a:gd name="T30" fmla="*/ 107 w 108"/>
                <a:gd name="T31" fmla="*/ 0 h 48"/>
                <a:gd name="T32" fmla="*/ 107 w 108"/>
                <a:gd name="T33" fmla="*/ 0 h 48"/>
                <a:gd name="T34" fmla="*/ 106 w 108"/>
                <a:gd name="T35" fmla="*/ 0 h 48"/>
                <a:gd name="T36" fmla="*/ 106 w 108"/>
                <a:gd name="T37" fmla="*/ 0 h 48"/>
                <a:gd name="T38" fmla="*/ 106 w 108"/>
                <a:gd name="T39" fmla="*/ 0 h 48"/>
                <a:gd name="T40" fmla="*/ 97 w 108"/>
                <a:gd name="T41" fmla="*/ 0 h 48"/>
                <a:gd name="T42" fmla="*/ 95 w 108"/>
                <a:gd name="T43" fmla="*/ 2 h 48"/>
                <a:gd name="T44" fmla="*/ 97 w 108"/>
                <a:gd name="T45" fmla="*/ 4 h 48"/>
                <a:gd name="T46" fmla="*/ 101 w 108"/>
                <a:gd name="T47" fmla="*/ 4 h 48"/>
                <a:gd name="T48" fmla="*/ 76 w 108"/>
                <a:gd name="T49" fmla="*/ 29 h 48"/>
                <a:gd name="T50" fmla="*/ 48 w 108"/>
                <a:gd name="T51" fmla="*/ 0 h 48"/>
                <a:gd name="T52" fmla="*/ 46 w 108"/>
                <a:gd name="T53" fmla="*/ 0 h 48"/>
                <a:gd name="T54" fmla="*/ 46 w 108"/>
                <a:gd name="T55" fmla="*/ 0 h 48"/>
                <a:gd name="T56" fmla="*/ 45 w 108"/>
                <a:gd name="T57" fmla="*/ 0 h 48"/>
                <a:gd name="T58" fmla="*/ 1 w 108"/>
                <a:gd name="T59" fmla="*/ 45 h 48"/>
                <a:gd name="T60" fmla="*/ 1 w 108"/>
                <a:gd name="T61" fmla="*/ 48 h 48"/>
                <a:gd name="T62" fmla="*/ 2 w 108"/>
                <a:gd name="T63" fmla="*/ 4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08" h="48">
                  <a:moveTo>
                    <a:pt x="2" y="48"/>
                  </a:moveTo>
                  <a:cubicBezTo>
                    <a:pt x="3" y="48"/>
                    <a:pt x="3" y="48"/>
                    <a:pt x="4" y="48"/>
                  </a:cubicBezTo>
                  <a:cubicBezTo>
                    <a:pt x="46" y="4"/>
                    <a:pt x="46" y="4"/>
                    <a:pt x="46" y="4"/>
                  </a:cubicBezTo>
                  <a:cubicBezTo>
                    <a:pt x="75" y="33"/>
                    <a:pt x="75" y="33"/>
                    <a:pt x="75" y="33"/>
                  </a:cubicBezTo>
                  <a:cubicBezTo>
                    <a:pt x="75" y="33"/>
                    <a:pt x="75" y="33"/>
                    <a:pt x="76" y="33"/>
                  </a:cubicBezTo>
                  <a:cubicBezTo>
                    <a:pt x="76" y="33"/>
                    <a:pt x="76" y="33"/>
                    <a:pt x="76" y="33"/>
                  </a:cubicBezTo>
                  <a:cubicBezTo>
                    <a:pt x="76" y="33"/>
                    <a:pt x="77" y="33"/>
                    <a:pt x="77" y="33"/>
                  </a:cubicBezTo>
                  <a:cubicBezTo>
                    <a:pt x="104" y="6"/>
                    <a:pt x="104" y="6"/>
                    <a:pt x="104" y="6"/>
                  </a:cubicBezTo>
                  <a:cubicBezTo>
                    <a:pt x="104" y="9"/>
                    <a:pt x="104" y="9"/>
                    <a:pt x="104" y="9"/>
                  </a:cubicBezTo>
                  <a:cubicBezTo>
                    <a:pt x="104" y="10"/>
                    <a:pt x="104" y="11"/>
                    <a:pt x="106" y="11"/>
                  </a:cubicBezTo>
                  <a:cubicBezTo>
                    <a:pt x="107" y="11"/>
                    <a:pt x="108" y="10"/>
                    <a:pt x="108" y="9"/>
                  </a:cubicBezTo>
                  <a:cubicBezTo>
                    <a:pt x="108" y="2"/>
                    <a:pt x="108" y="2"/>
                    <a:pt x="108" y="2"/>
                  </a:cubicBezTo>
                  <a:cubicBezTo>
                    <a:pt x="108" y="2"/>
                    <a:pt x="108" y="2"/>
                    <a:pt x="108" y="2"/>
                  </a:cubicBezTo>
                  <a:cubicBezTo>
                    <a:pt x="108" y="1"/>
                    <a:pt x="107" y="1"/>
                    <a:pt x="107" y="1"/>
                  </a:cubicBezTo>
                  <a:cubicBezTo>
                    <a:pt x="107" y="1"/>
                    <a:pt x="107" y="0"/>
                    <a:pt x="107" y="0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07" y="0"/>
                    <a:pt x="106" y="0"/>
                    <a:pt x="106" y="0"/>
                  </a:cubicBezTo>
                  <a:cubicBezTo>
                    <a:pt x="106" y="0"/>
                    <a:pt x="106" y="0"/>
                    <a:pt x="106" y="0"/>
                  </a:cubicBezTo>
                  <a:cubicBezTo>
                    <a:pt x="106" y="0"/>
                    <a:pt x="106" y="0"/>
                    <a:pt x="106" y="0"/>
                  </a:cubicBezTo>
                  <a:cubicBezTo>
                    <a:pt x="97" y="0"/>
                    <a:pt x="97" y="0"/>
                    <a:pt x="97" y="0"/>
                  </a:cubicBezTo>
                  <a:cubicBezTo>
                    <a:pt x="96" y="0"/>
                    <a:pt x="95" y="1"/>
                    <a:pt x="95" y="2"/>
                  </a:cubicBezTo>
                  <a:cubicBezTo>
                    <a:pt x="95" y="3"/>
                    <a:pt x="96" y="4"/>
                    <a:pt x="97" y="4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76" y="29"/>
                    <a:pt x="76" y="29"/>
                    <a:pt x="76" y="29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47" y="0"/>
                    <a:pt x="47" y="0"/>
                    <a:pt x="46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0"/>
                    <a:pt x="45" y="0"/>
                    <a:pt x="45" y="0"/>
                  </a:cubicBezTo>
                  <a:cubicBezTo>
                    <a:pt x="1" y="45"/>
                    <a:pt x="1" y="45"/>
                    <a:pt x="1" y="45"/>
                  </a:cubicBezTo>
                  <a:cubicBezTo>
                    <a:pt x="0" y="46"/>
                    <a:pt x="0" y="47"/>
                    <a:pt x="1" y="48"/>
                  </a:cubicBezTo>
                  <a:cubicBezTo>
                    <a:pt x="1" y="48"/>
                    <a:pt x="2" y="48"/>
                    <a:pt x="2" y="48"/>
                  </a:cubicBezTo>
                  <a:close/>
                </a:path>
              </a:pathLst>
            </a:custGeom>
            <a:grpFill/>
            <a:ln>
              <a:gradFill>
                <a:gsLst>
                  <a:gs pos="49000">
                    <a:srgbClr val="FB963A"/>
                  </a:gs>
                  <a:gs pos="0">
                    <a:srgbClr val="F5613A"/>
                  </a:gs>
                  <a:gs pos="100000">
                    <a:srgbClr val="FFF1BE"/>
                  </a:gs>
                </a:gsLst>
                <a:path path="circle">
                  <a:fillToRect l="100000" t="100000"/>
                </a:path>
                <a:tileRect r="-100000" b="-100000"/>
              </a:gradFill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47" name="组合 46"/>
          <p:cNvGrpSpPr/>
          <p:nvPr/>
        </p:nvGrpSpPr>
        <p:grpSpPr>
          <a:xfrm>
            <a:off x="9130983" y="1320800"/>
            <a:ext cx="652463" cy="420688"/>
            <a:chOff x="8605838" y="1320800"/>
            <a:chExt cx="652463" cy="420688"/>
          </a:xfrm>
          <a:solidFill>
            <a:schemeClr val="accent4"/>
          </a:solidFill>
        </p:grpSpPr>
        <p:sp>
          <p:nvSpPr>
            <p:cNvPr id="48" name="Freeform 65"/>
            <p:cNvSpPr/>
            <p:nvPr/>
          </p:nvSpPr>
          <p:spPr bwMode="auto">
            <a:xfrm>
              <a:off x="8758238" y="1431925"/>
              <a:ext cx="80963" cy="198438"/>
            </a:xfrm>
            <a:custGeom>
              <a:avLst/>
              <a:gdLst>
                <a:gd name="T0" fmla="*/ 16 w 19"/>
                <a:gd name="T1" fmla="*/ 18 h 47"/>
                <a:gd name="T2" fmla="*/ 16 w 19"/>
                <a:gd name="T3" fmla="*/ 18 h 47"/>
                <a:gd name="T4" fmla="*/ 18 w 19"/>
                <a:gd name="T5" fmla="*/ 16 h 47"/>
                <a:gd name="T6" fmla="*/ 16 w 19"/>
                <a:gd name="T7" fmla="*/ 10 h 47"/>
                <a:gd name="T8" fmla="*/ 11 w 19"/>
                <a:gd name="T9" fmla="*/ 7 h 47"/>
                <a:gd name="T10" fmla="*/ 11 w 19"/>
                <a:gd name="T11" fmla="*/ 2 h 47"/>
                <a:gd name="T12" fmla="*/ 9 w 19"/>
                <a:gd name="T13" fmla="*/ 0 h 47"/>
                <a:gd name="T14" fmla="*/ 7 w 19"/>
                <a:gd name="T15" fmla="*/ 2 h 47"/>
                <a:gd name="T16" fmla="*/ 7 w 19"/>
                <a:gd name="T17" fmla="*/ 7 h 47"/>
                <a:gd name="T18" fmla="*/ 2 w 19"/>
                <a:gd name="T19" fmla="*/ 10 h 47"/>
                <a:gd name="T20" fmla="*/ 0 w 19"/>
                <a:gd name="T21" fmla="*/ 16 h 47"/>
                <a:gd name="T22" fmla="*/ 2 w 19"/>
                <a:gd name="T23" fmla="*/ 23 h 47"/>
                <a:gd name="T24" fmla="*/ 9 w 19"/>
                <a:gd name="T25" fmla="*/ 26 h 47"/>
                <a:gd name="T26" fmla="*/ 9 w 19"/>
                <a:gd name="T27" fmla="*/ 26 h 47"/>
                <a:gd name="T28" fmla="*/ 9 w 19"/>
                <a:gd name="T29" fmla="*/ 26 h 47"/>
                <a:gd name="T30" fmla="*/ 13 w 19"/>
                <a:gd name="T31" fmla="*/ 27 h 47"/>
                <a:gd name="T32" fmla="*/ 14 w 19"/>
                <a:gd name="T33" fmla="*/ 31 h 47"/>
                <a:gd name="T34" fmla="*/ 13 w 19"/>
                <a:gd name="T35" fmla="*/ 35 h 47"/>
                <a:gd name="T36" fmla="*/ 9 w 19"/>
                <a:gd name="T37" fmla="*/ 36 h 47"/>
                <a:gd name="T38" fmla="*/ 9 w 19"/>
                <a:gd name="T39" fmla="*/ 36 h 47"/>
                <a:gd name="T40" fmla="*/ 9 w 19"/>
                <a:gd name="T41" fmla="*/ 36 h 47"/>
                <a:gd name="T42" fmla="*/ 9 w 19"/>
                <a:gd name="T43" fmla="*/ 36 h 47"/>
                <a:gd name="T44" fmla="*/ 5 w 19"/>
                <a:gd name="T45" fmla="*/ 35 h 47"/>
                <a:gd name="T46" fmla="*/ 4 w 19"/>
                <a:gd name="T47" fmla="*/ 31 h 47"/>
                <a:gd name="T48" fmla="*/ 2 w 19"/>
                <a:gd name="T49" fmla="*/ 29 h 47"/>
                <a:gd name="T50" fmla="*/ 0 w 19"/>
                <a:gd name="T51" fmla="*/ 31 h 47"/>
                <a:gd name="T52" fmla="*/ 2 w 19"/>
                <a:gd name="T53" fmla="*/ 38 h 47"/>
                <a:gd name="T54" fmla="*/ 7 w 19"/>
                <a:gd name="T55" fmla="*/ 40 h 47"/>
                <a:gd name="T56" fmla="*/ 7 w 19"/>
                <a:gd name="T57" fmla="*/ 45 h 47"/>
                <a:gd name="T58" fmla="*/ 9 w 19"/>
                <a:gd name="T59" fmla="*/ 47 h 47"/>
                <a:gd name="T60" fmla="*/ 11 w 19"/>
                <a:gd name="T61" fmla="*/ 45 h 47"/>
                <a:gd name="T62" fmla="*/ 11 w 19"/>
                <a:gd name="T63" fmla="*/ 40 h 47"/>
                <a:gd name="T64" fmla="*/ 16 w 19"/>
                <a:gd name="T65" fmla="*/ 38 h 47"/>
                <a:gd name="T66" fmla="*/ 18 w 19"/>
                <a:gd name="T67" fmla="*/ 31 h 47"/>
                <a:gd name="T68" fmla="*/ 16 w 19"/>
                <a:gd name="T69" fmla="*/ 24 h 47"/>
                <a:gd name="T70" fmla="*/ 9 w 19"/>
                <a:gd name="T71" fmla="*/ 22 h 47"/>
                <a:gd name="T72" fmla="*/ 9 w 19"/>
                <a:gd name="T73" fmla="*/ 22 h 47"/>
                <a:gd name="T74" fmla="*/ 5 w 19"/>
                <a:gd name="T75" fmla="*/ 20 h 47"/>
                <a:gd name="T76" fmla="*/ 4 w 19"/>
                <a:gd name="T77" fmla="*/ 16 h 47"/>
                <a:gd name="T78" fmla="*/ 4 w 19"/>
                <a:gd name="T79" fmla="*/ 16 h 47"/>
                <a:gd name="T80" fmla="*/ 4 w 19"/>
                <a:gd name="T81" fmla="*/ 16 h 47"/>
                <a:gd name="T82" fmla="*/ 5 w 19"/>
                <a:gd name="T83" fmla="*/ 12 h 47"/>
                <a:gd name="T84" fmla="*/ 9 w 19"/>
                <a:gd name="T85" fmla="*/ 11 h 47"/>
                <a:gd name="T86" fmla="*/ 13 w 19"/>
                <a:gd name="T87" fmla="*/ 12 h 47"/>
                <a:gd name="T88" fmla="*/ 14 w 19"/>
                <a:gd name="T89" fmla="*/ 16 h 47"/>
                <a:gd name="T90" fmla="*/ 16 w 19"/>
                <a:gd name="T91" fmla="*/ 18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9" h="47">
                  <a:moveTo>
                    <a:pt x="16" y="18"/>
                  </a:moveTo>
                  <a:cubicBezTo>
                    <a:pt x="16" y="18"/>
                    <a:pt x="16" y="18"/>
                    <a:pt x="16" y="18"/>
                  </a:cubicBezTo>
                  <a:cubicBezTo>
                    <a:pt x="17" y="18"/>
                    <a:pt x="18" y="17"/>
                    <a:pt x="18" y="16"/>
                  </a:cubicBezTo>
                  <a:cubicBezTo>
                    <a:pt x="18" y="16"/>
                    <a:pt x="19" y="12"/>
                    <a:pt x="16" y="10"/>
                  </a:cubicBezTo>
                  <a:cubicBezTo>
                    <a:pt x="15" y="8"/>
                    <a:pt x="13" y="7"/>
                    <a:pt x="11" y="7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1" y="1"/>
                    <a:pt x="10" y="0"/>
                    <a:pt x="9" y="0"/>
                  </a:cubicBezTo>
                  <a:cubicBezTo>
                    <a:pt x="8" y="0"/>
                    <a:pt x="7" y="1"/>
                    <a:pt x="7" y="2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5" y="7"/>
                    <a:pt x="3" y="8"/>
                    <a:pt x="2" y="10"/>
                  </a:cubicBezTo>
                  <a:cubicBezTo>
                    <a:pt x="0" y="12"/>
                    <a:pt x="0" y="16"/>
                    <a:pt x="0" y="16"/>
                  </a:cubicBezTo>
                  <a:cubicBezTo>
                    <a:pt x="0" y="17"/>
                    <a:pt x="0" y="20"/>
                    <a:pt x="2" y="23"/>
                  </a:cubicBezTo>
                  <a:cubicBezTo>
                    <a:pt x="4" y="25"/>
                    <a:pt x="6" y="26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9" y="26"/>
                    <a:pt x="11" y="26"/>
                    <a:pt x="13" y="27"/>
                  </a:cubicBezTo>
                  <a:cubicBezTo>
                    <a:pt x="14" y="28"/>
                    <a:pt x="14" y="29"/>
                    <a:pt x="14" y="31"/>
                  </a:cubicBezTo>
                  <a:cubicBezTo>
                    <a:pt x="14" y="33"/>
                    <a:pt x="14" y="34"/>
                    <a:pt x="13" y="35"/>
                  </a:cubicBezTo>
                  <a:cubicBezTo>
                    <a:pt x="12" y="36"/>
                    <a:pt x="9" y="36"/>
                    <a:pt x="9" y="36"/>
                  </a:cubicBezTo>
                  <a:cubicBezTo>
                    <a:pt x="9" y="36"/>
                    <a:pt x="9" y="36"/>
                    <a:pt x="9" y="36"/>
                  </a:cubicBezTo>
                  <a:cubicBezTo>
                    <a:pt x="9" y="36"/>
                    <a:pt x="9" y="36"/>
                    <a:pt x="9" y="36"/>
                  </a:cubicBezTo>
                  <a:cubicBezTo>
                    <a:pt x="9" y="36"/>
                    <a:pt x="9" y="36"/>
                    <a:pt x="9" y="36"/>
                  </a:cubicBezTo>
                  <a:cubicBezTo>
                    <a:pt x="9" y="36"/>
                    <a:pt x="6" y="36"/>
                    <a:pt x="5" y="35"/>
                  </a:cubicBezTo>
                  <a:cubicBezTo>
                    <a:pt x="4" y="34"/>
                    <a:pt x="4" y="33"/>
                    <a:pt x="4" y="31"/>
                  </a:cubicBezTo>
                  <a:cubicBezTo>
                    <a:pt x="4" y="30"/>
                    <a:pt x="3" y="29"/>
                    <a:pt x="2" y="29"/>
                  </a:cubicBezTo>
                  <a:cubicBezTo>
                    <a:pt x="1" y="29"/>
                    <a:pt x="0" y="30"/>
                    <a:pt x="0" y="31"/>
                  </a:cubicBezTo>
                  <a:cubicBezTo>
                    <a:pt x="0" y="34"/>
                    <a:pt x="0" y="36"/>
                    <a:pt x="2" y="38"/>
                  </a:cubicBezTo>
                  <a:cubicBezTo>
                    <a:pt x="4" y="39"/>
                    <a:pt x="6" y="40"/>
                    <a:pt x="7" y="40"/>
                  </a:cubicBezTo>
                  <a:cubicBezTo>
                    <a:pt x="7" y="45"/>
                    <a:pt x="7" y="45"/>
                    <a:pt x="7" y="45"/>
                  </a:cubicBezTo>
                  <a:cubicBezTo>
                    <a:pt x="7" y="46"/>
                    <a:pt x="8" y="47"/>
                    <a:pt x="9" y="47"/>
                  </a:cubicBezTo>
                  <a:cubicBezTo>
                    <a:pt x="10" y="47"/>
                    <a:pt x="11" y="46"/>
                    <a:pt x="11" y="45"/>
                  </a:cubicBezTo>
                  <a:cubicBezTo>
                    <a:pt x="11" y="40"/>
                    <a:pt x="11" y="40"/>
                    <a:pt x="11" y="40"/>
                  </a:cubicBezTo>
                  <a:cubicBezTo>
                    <a:pt x="12" y="40"/>
                    <a:pt x="14" y="39"/>
                    <a:pt x="16" y="38"/>
                  </a:cubicBezTo>
                  <a:cubicBezTo>
                    <a:pt x="17" y="36"/>
                    <a:pt x="18" y="34"/>
                    <a:pt x="18" y="31"/>
                  </a:cubicBezTo>
                  <a:cubicBezTo>
                    <a:pt x="18" y="28"/>
                    <a:pt x="17" y="26"/>
                    <a:pt x="16" y="24"/>
                  </a:cubicBezTo>
                  <a:cubicBezTo>
                    <a:pt x="13" y="22"/>
                    <a:pt x="10" y="22"/>
                    <a:pt x="9" y="22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7" y="22"/>
                    <a:pt x="6" y="21"/>
                    <a:pt x="5" y="20"/>
                  </a:cubicBezTo>
                  <a:cubicBezTo>
                    <a:pt x="4" y="19"/>
                    <a:pt x="4" y="16"/>
                    <a:pt x="4" y="16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4" y="16"/>
                    <a:pt x="4" y="14"/>
                    <a:pt x="5" y="12"/>
                  </a:cubicBezTo>
                  <a:cubicBezTo>
                    <a:pt x="6" y="11"/>
                    <a:pt x="7" y="11"/>
                    <a:pt x="9" y="11"/>
                  </a:cubicBezTo>
                  <a:cubicBezTo>
                    <a:pt x="11" y="11"/>
                    <a:pt x="12" y="11"/>
                    <a:pt x="13" y="12"/>
                  </a:cubicBezTo>
                  <a:cubicBezTo>
                    <a:pt x="14" y="14"/>
                    <a:pt x="14" y="16"/>
                    <a:pt x="14" y="16"/>
                  </a:cubicBezTo>
                  <a:cubicBezTo>
                    <a:pt x="14" y="17"/>
                    <a:pt x="15" y="18"/>
                    <a:pt x="16" y="18"/>
                  </a:cubicBezTo>
                  <a:close/>
                </a:path>
              </a:pathLst>
            </a:custGeom>
            <a:grpFill/>
            <a:ln>
              <a:gradFill>
                <a:gsLst>
                  <a:gs pos="49000">
                    <a:srgbClr val="FB963A"/>
                  </a:gs>
                  <a:gs pos="0">
                    <a:srgbClr val="F5613A"/>
                  </a:gs>
                  <a:gs pos="100000">
                    <a:srgbClr val="FFF1BE"/>
                  </a:gs>
                </a:gsLst>
                <a:path path="circle">
                  <a:fillToRect l="100000" t="100000"/>
                </a:path>
                <a:tileRect r="-100000" b="-100000"/>
              </a:gradFill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9" name="Freeform 66"/>
            <p:cNvSpPr/>
            <p:nvPr/>
          </p:nvSpPr>
          <p:spPr bwMode="auto">
            <a:xfrm>
              <a:off x="8605838" y="1320800"/>
              <a:ext cx="546100" cy="420688"/>
            </a:xfrm>
            <a:custGeom>
              <a:avLst/>
              <a:gdLst>
                <a:gd name="T0" fmla="*/ 110 w 129"/>
                <a:gd name="T1" fmla="*/ 95 h 99"/>
                <a:gd name="T2" fmla="*/ 50 w 129"/>
                <a:gd name="T3" fmla="*/ 95 h 99"/>
                <a:gd name="T4" fmla="*/ 4 w 129"/>
                <a:gd name="T5" fmla="*/ 50 h 99"/>
                <a:gd name="T6" fmla="*/ 50 w 129"/>
                <a:gd name="T7" fmla="*/ 4 h 99"/>
                <a:gd name="T8" fmla="*/ 127 w 129"/>
                <a:gd name="T9" fmla="*/ 4 h 99"/>
                <a:gd name="T10" fmla="*/ 129 w 129"/>
                <a:gd name="T11" fmla="*/ 2 h 99"/>
                <a:gd name="T12" fmla="*/ 127 w 129"/>
                <a:gd name="T13" fmla="*/ 0 h 99"/>
                <a:gd name="T14" fmla="*/ 50 w 129"/>
                <a:gd name="T15" fmla="*/ 0 h 99"/>
                <a:gd name="T16" fmla="*/ 0 w 129"/>
                <a:gd name="T17" fmla="*/ 50 h 99"/>
                <a:gd name="T18" fmla="*/ 50 w 129"/>
                <a:gd name="T19" fmla="*/ 99 h 99"/>
                <a:gd name="T20" fmla="*/ 110 w 129"/>
                <a:gd name="T21" fmla="*/ 99 h 99"/>
                <a:gd name="T22" fmla="*/ 112 w 129"/>
                <a:gd name="T23" fmla="*/ 97 h 99"/>
                <a:gd name="T24" fmla="*/ 110 w 129"/>
                <a:gd name="T25" fmla="*/ 95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9" h="99">
                  <a:moveTo>
                    <a:pt x="110" y="95"/>
                  </a:moveTo>
                  <a:cubicBezTo>
                    <a:pt x="50" y="95"/>
                    <a:pt x="50" y="95"/>
                    <a:pt x="50" y="95"/>
                  </a:cubicBezTo>
                  <a:cubicBezTo>
                    <a:pt x="25" y="95"/>
                    <a:pt x="4" y="75"/>
                    <a:pt x="4" y="50"/>
                  </a:cubicBezTo>
                  <a:cubicBezTo>
                    <a:pt x="4" y="25"/>
                    <a:pt x="25" y="4"/>
                    <a:pt x="50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8" y="4"/>
                    <a:pt x="129" y="3"/>
                    <a:pt x="129" y="2"/>
                  </a:cubicBezTo>
                  <a:cubicBezTo>
                    <a:pt x="129" y="1"/>
                    <a:pt x="128" y="0"/>
                    <a:pt x="127" y="0"/>
                  </a:cubicBezTo>
                  <a:cubicBezTo>
                    <a:pt x="50" y="0"/>
                    <a:pt x="50" y="0"/>
                    <a:pt x="50" y="0"/>
                  </a:cubicBezTo>
                  <a:cubicBezTo>
                    <a:pt x="23" y="0"/>
                    <a:pt x="0" y="22"/>
                    <a:pt x="0" y="50"/>
                  </a:cubicBezTo>
                  <a:cubicBezTo>
                    <a:pt x="0" y="77"/>
                    <a:pt x="23" y="99"/>
                    <a:pt x="50" y="99"/>
                  </a:cubicBezTo>
                  <a:cubicBezTo>
                    <a:pt x="110" y="99"/>
                    <a:pt x="110" y="99"/>
                    <a:pt x="110" y="99"/>
                  </a:cubicBezTo>
                  <a:cubicBezTo>
                    <a:pt x="111" y="99"/>
                    <a:pt x="112" y="98"/>
                    <a:pt x="112" y="97"/>
                  </a:cubicBezTo>
                  <a:cubicBezTo>
                    <a:pt x="112" y="96"/>
                    <a:pt x="111" y="95"/>
                    <a:pt x="110" y="95"/>
                  </a:cubicBezTo>
                  <a:close/>
                </a:path>
              </a:pathLst>
            </a:custGeom>
            <a:grpFill/>
            <a:ln>
              <a:gradFill>
                <a:gsLst>
                  <a:gs pos="49000">
                    <a:srgbClr val="FB963A"/>
                  </a:gs>
                  <a:gs pos="0">
                    <a:srgbClr val="F5613A"/>
                  </a:gs>
                  <a:gs pos="100000">
                    <a:srgbClr val="FFF1BE"/>
                  </a:gs>
                </a:gsLst>
                <a:path path="circle">
                  <a:fillToRect l="100000" t="100000"/>
                </a:path>
                <a:tileRect r="-100000" b="-100000"/>
              </a:gradFill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0" name="Freeform 67"/>
            <p:cNvSpPr/>
            <p:nvPr/>
          </p:nvSpPr>
          <p:spPr bwMode="auto">
            <a:xfrm>
              <a:off x="8669338" y="1379538"/>
              <a:ext cx="157163" cy="301625"/>
            </a:xfrm>
            <a:custGeom>
              <a:avLst/>
              <a:gdLst>
                <a:gd name="T0" fmla="*/ 35 w 37"/>
                <a:gd name="T1" fmla="*/ 4 h 71"/>
                <a:gd name="T2" fmla="*/ 37 w 37"/>
                <a:gd name="T3" fmla="*/ 2 h 71"/>
                <a:gd name="T4" fmla="*/ 35 w 37"/>
                <a:gd name="T5" fmla="*/ 0 h 71"/>
                <a:gd name="T6" fmla="*/ 0 w 37"/>
                <a:gd name="T7" fmla="*/ 36 h 71"/>
                <a:gd name="T8" fmla="*/ 35 w 37"/>
                <a:gd name="T9" fmla="*/ 71 h 71"/>
                <a:gd name="T10" fmla="*/ 37 w 37"/>
                <a:gd name="T11" fmla="*/ 69 h 71"/>
                <a:gd name="T12" fmla="*/ 35 w 37"/>
                <a:gd name="T13" fmla="*/ 67 h 71"/>
                <a:gd name="T14" fmla="*/ 4 w 37"/>
                <a:gd name="T15" fmla="*/ 36 h 71"/>
                <a:gd name="T16" fmla="*/ 35 w 37"/>
                <a:gd name="T17" fmla="*/ 4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7" h="71">
                  <a:moveTo>
                    <a:pt x="35" y="4"/>
                  </a:moveTo>
                  <a:cubicBezTo>
                    <a:pt x="36" y="4"/>
                    <a:pt x="37" y="4"/>
                    <a:pt x="37" y="2"/>
                  </a:cubicBezTo>
                  <a:cubicBezTo>
                    <a:pt x="37" y="1"/>
                    <a:pt x="36" y="0"/>
                    <a:pt x="35" y="0"/>
                  </a:cubicBezTo>
                  <a:cubicBezTo>
                    <a:pt x="16" y="1"/>
                    <a:pt x="0" y="16"/>
                    <a:pt x="0" y="36"/>
                  </a:cubicBezTo>
                  <a:cubicBezTo>
                    <a:pt x="0" y="55"/>
                    <a:pt x="16" y="71"/>
                    <a:pt x="35" y="71"/>
                  </a:cubicBezTo>
                  <a:cubicBezTo>
                    <a:pt x="36" y="71"/>
                    <a:pt x="37" y="70"/>
                    <a:pt x="37" y="69"/>
                  </a:cubicBezTo>
                  <a:cubicBezTo>
                    <a:pt x="37" y="67"/>
                    <a:pt x="36" y="67"/>
                    <a:pt x="35" y="67"/>
                  </a:cubicBezTo>
                  <a:cubicBezTo>
                    <a:pt x="18" y="67"/>
                    <a:pt x="4" y="53"/>
                    <a:pt x="4" y="36"/>
                  </a:cubicBezTo>
                  <a:cubicBezTo>
                    <a:pt x="4" y="18"/>
                    <a:pt x="18" y="5"/>
                    <a:pt x="35" y="4"/>
                  </a:cubicBezTo>
                  <a:close/>
                </a:path>
              </a:pathLst>
            </a:custGeom>
            <a:grpFill/>
            <a:ln>
              <a:gradFill>
                <a:gsLst>
                  <a:gs pos="49000">
                    <a:srgbClr val="FB963A"/>
                  </a:gs>
                  <a:gs pos="0">
                    <a:srgbClr val="F5613A"/>
                  </a:gs>
                  <a:gs pos="100000">
                    <a:srgbClr val="FFF1BE"/>
                  </a:gs>
                </a:gsLst>
                <a:path path="circle">
                  <a:fillToRect l="100000" t="100000"/>
                </a:path>
                <a:tileRect r="-100000" b="-100000"/>
              </a:gradFill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1" name="Freeform 68"/>
            <p:cNvSpPr/>
            <p:nvPr/>
          </p:nvSpPr>
          <p:spPr bwMode="auto">
            <a:xfrm>
              <a:off x="8905875" y="1379538"/>
              <a:ext cx="161925" cy="17463"/>
            </a:xfrm>
            <a:custGeom>
              <a:avLst/>
              <a:gdLst>
                <a:gd name="T0" fmla="*/ 36 w 38"/>
                <a:gd name="T1" fmla="*/ 4 h 4"/>
                <a:gd name="T2" fmla="*/ 38 w 38"/>
                <a:gd name="T3" fmla="*/ 2 h 4"/>
                <a:gd name="T4" fmla="*/ 36 w 38"/>
                <a:gd name="T5" fmla="*/ 0 h 4"/>
                <a:gd name="T6" fmla="*/ 2 w 38"/>
                <a:gd name="T7" fmla="*/ 0 h 4"/>
                <a:gd name="T8" fmla="*/ 0 w 38"/>
                <a:gd name="T9" fmla="*/ 2 h 4"/>
                <a:gd name="T10" fmla="*/ 2 w 38"/>
                <a:gd name="T11" fmla="*/ 4 h 4"/>
                <a:gd name="T12" fmla="*/ 36 w 38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8" h="4">
                  <a:moveTo>
                    <a:pt x="36" y="4"/>
                  </a:moveTo>
                  <a:cubicBezTo>
                    <a:pt x="38" y="4"/>
                    <a:pt x="38" y="3"/>
                    <a:pt x="38" y="2"/>
                  </a:cubicBezTo>
                  <a:cubicBezTo>
                    <a:pt x="38" y="1"/>
                    <a:pt x="38" y="0"/>
                    <a:pt x="36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lnTo>
                    <a:pt x="36" y="4"/>
                  </a:lnTo>
                  <a:close/>
                </a:path>
              </a:pathLst>
            </a:custGeom>
            <a:grpFill/>
            <a:ln>
              <a:gradFill>
                <a:gsLst>
                  <a:gs pos="49000">
                    <a:srgbClr val="FB963A"/>
                  </a:gs>
                  <a:gs pos="0">
                    <a:srgbClr val="F5613A"/>
                  </a:gs>
                  <a:gs pos="100000">
                    <a:srgbClr val="FFF1BE"/>
                  </a:gs>
                </a:gsLst>
                <a:path path="circle">
                  <a:fillToRect l="100000" t="100000"/>
                </a:path>
                <a:tileRect r="-100000" b="-100000"/>
              </a:gradFill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2" name="Freeform 69"/>
            <p:cNvSpPr/>
            <p:nvPr/>
          </p:nvSpPr>
          <p:spPr bwMode="auto">
            <a:xfrm>
              <a:off x="8872538" y="1498600"/>
              <a:ext cx="327025" cy="17463"/>
            </a:xfrm>
            <a:custGeom>
              <a:avLst/>
              <a:gdLst>
                <a:gd name="T0" fmla="*/ 0 w 77"/>
                <a:gd name="T1" fmla="*/ 2 h 4"/>
                <a:gd name="T2" fmla="*/ 2 w 77"/>
                <a:gd name="T3" fmla="*/ 4 h 4"/>
                <a:gd name="T4" fmla="*/ 75 w 77"/>
                <a:gd name="T5" fmla="*/ 4 h 4"/>
                <a:gd name="T6" fmla="*/ 77 w 77"/>
                <a:gd name="T7" fmla="*/ 2 h 4"/>
                <a:gd name="T8" fmla="*/ 75 w 77"/>
                <a:gd name="T9" fmla="*/ 0 h 4"/>
                <a:gd name="T10" fmla="*/ 2 w 77"/>
                <a:gd name="T11" fmla="*/ 0 h 4"/>
                <a:gd name="T12" fmla="*/ 0 w 77"/>
                <a:gd name="T13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7" h="4">
                  <a:moveTo>
                    <a:pt x="0" y="2"/>
                  </a:moveTo>
                  <a:cubicBezTo>
                    <a:pt x="0" y="3"/>
                    <a:pt x="0" y="4"/>
                    <a:pt x="2" y="4"/>
                  </a:cubicBezTo>
                  <a:cubicBezTo>
                    <a:pt x="75" y="4"/>
                    <a:pt x="75" y="4"/>
                    <a:pt x="75" y="4"/>
                  </a:cubicBezTo>
                  <a:cubicBezTo>
                    <a:pt x="76" y="4"/>
                    <a:pt x="77" y="3"/>
                    <a:pt x="77" y="2"/>
                  </a:cubicBezTo>
                  <a:cubicBezTo>
                    <a:pt x="77" y="1"/>
                    <a:pt x="76" y="0"/>
                    <a:pt x="75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1"/>
                    <a:pt x="0" y="2"/>
                  </a:cubicBezTo>
                  <a:close/>
                </a:path>
              </a:pathLst>
            </a:custGeom>
            <a:grpFill/>
            <a:ln>
              <a:gradFill>
                <a:gsLst>
                  <a:gs pos="49000">
                    <a:srgbClr val="FB963A"/>
                  </a:gs>
                  <a:gs pos="0">
                    <a:srgbClr val="F5613A"/>
                  </a:gs>
                  <a:gs pos="100000">
                    <a:srgbClr val="FFF1BE"/>
                  </a:gs>
                </a:gsLst>
                <a:path path="circle">
                  <a:fillToRect l="100000" t="100000"/>
                </a:path>
                <a:tileRect r="-100000" b="-100000"/>
              </a:gradFill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3" name="Freeform 70"/>
            <p:cNvSpPr/>
            <p:nvPr/>
          </p:nvSpPr>
          <p:spPr bwMode="auto">
            <a:xfrm>
              <a:off x="8905875" y="1597025"/>
              <a:ext cx="88900" cy="15875"/>
            </a:xfrm>
            <a:custGeom>
              <a:avLst/>
              <a:gdLst>
                <a:gd name="T0" fmla="*/ 2 w 21"/>
                <a:gd name="T1" fmla="*/ 0 h 4"/>
                <a:gd name="T2" fmla="*/ 0 w 21"/>
                <a:gd name="T3" fmla="*/ 2 h 4"/>
                <a:gd name="T4" fmla="*/ 2 w 21"/>
                <a:gd name="T5" fmla="*/ 4 h 4"/>
                <a:gd name="T6" fmla="*/ 19 w 21"/>
                <a:gd name="T7" fmla="*/ 4 h 4"/>
                <a:gd name="T8" fmla="*/ 21 w 21"/>
                <a:gd name="T9" fmla="*/ 2 h 4"/>
                <a:gd name="T10" fmla="*/ 19 w 21"/>
                <a:gd name="T11" fmla="*/ 0 h 4"/>
                <a:gd name="T12" fmla="*/ 2 w 21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" h="4">
                  <a:moveTo>
                    <a:pt x="2" y="0"/>
                  </a:move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9" y="4"/>
                    <a:pt x="19" y="4"/>
                    <a:pt x="19" y="4"/>
                  </a:cubicBezTo>
                  <a:cubicBezTo>
                    <a:pt x="20" y="4"/>
                    <a:pt x="21" y="3"/>
                    <a:pt x="21" y="2"/>
                  </a:cubicBezTo>
                  <a:cubicBezTo>
                    <a:pt x="21" y="1"/>
                    <a:pt x="20" y="0"/>
                    <a:pt x="19" y="0"/>
                  </a:cubicBezTo>
                  <a:lnTo>
                    <a:pt x="2" y="0"/>
                  </a:lnTo>
                  <a:close/>
                </a:path>
              </a:pathLst>
            </a:custGeom>
            <a:grpFill/>
            <a:ln>
              <a:gradFill>
                <a:gsLst>
                  <a:gs pos="49000">
                    <a:srgbClr val="FB963A"/>
                  </a:gs>
                  <a:gs pos="0">
                    <a:srgbClr val="F5613A"/>
                  </a:gs>
                  <a:gs pos="100000">
                    <a:srgbClr val="FFF1BE"/>
                  </a:gs>
                </a:gsLst>
                <a:path path="circle">
                  <a:fillToRect l="100000" t="100000"/>
                </a:path>
                <a:tileRect r="-100000" b="-100000"/>
              </a:gradFill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4" name="Freeform 71"/>
            <p:cNvSpPr/>
            <p:nvPr/>
          </p:nvSpPr>
          <p:spPr bwMode="auto">
            <a:xfrm>
              <a:off x="8885238" y="1665288"/>
              <a:ext cx="373063" cy="15875"/>
            </a:xfrm>
            <a:custGeom>
              <a:avLst/>
              <a:gdLst>
                <a:gd name="T0" fmla="*/ 86 w 88"/>
                <a:gd name="T1" fmla="*/ 0 h 4"/>
                <a:gd name="T2" fmla="*/ 2 w 88"/>
                <a:gd name="T3" fmla="*/ 0 h 4"/>
                <a:gd name="T4" fmla="*/ 0 w 88"/>
                <a:gd name="T5" fmla="*/ 2 h 4"/>
                <a:gd name="T6" fmla="*/ 2 w 88"/>
                <a:gd name="T7" fmla="*/ 4 h 4"/>
                <a:gd name="T8" fmla="*/ 86 w 88"/>
                <a:gd name="T9" fmla="*/ 4 h 4"/>
                <a:gd name="T10" fmla="*/ 88 w 88"/>
                <a:gd name="T11" fmla="*/ 2 h 4"/>
                <a:gd name="T12" fmla="*/ 86 w 88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8" h="4">
                  <a:moveTo>
                    <a:pt x="86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0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86" y="4"/>
                    <a:pt x="86" y="4"/>
                    <a:pt x="86" y="4"/>
                  </a:cubicBezTo>
                  <a:cubicBezTo>
                    <a:pt x="87" y="4"/>
                    <a:pt x="88" y="3"/>
                    <a:pt x="88" y="2"/>
                  </a:cubicBezTo>
                  <a:cubicBezTo>
                    <a:pt x="88" y="0"/>
                    <a:pt x="87" y="0"/>
                    <a:pt x="86" y="0"/>
                  </a:cubicBezTo>
                  <a:close/>
                </a:path>
              </a:pathLst>
            </a:custGeom>
            <a:grpFill/>
            <a:ln>
              <a:gradFill>
                <a:gsLst>
                  <a:gs pos="49000">
                    <a:srgbClr val="FB963A"/>
                  </a:gs>
                  <a:gs pos="0">
                    <a:srgbClr val="F5613A"/>
                  </a:gs>
                  <a:gs pos="100000">
                    <a:srgbClr val="FFF1BE"/>
                  </a:gs>
                </a:gsLst>
                <a:path path="circle">
                  <a:fillToRect l="100000" t="100000"/>
                </a:path>
                <a:tileRect r="-100000" b="-100000"/>
              </a:gradFill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55" name="组合 54"/>
          <p:cNvGrpSpPr/>
          <p:nvPr/>
        </p:nvGrpSpPr>
        <p:grpSpPr>
          <a:xfrm>
            <a:off x="4639065" y="2297085"/>
            <a:ext cx="839788" cy="608013"/>
            <a:chOff x="4086225" y="2312988"/>
            <a:chExt cx="839788" cy="608013"/>
          </a:xfrm>
          <a:solidFill>
            <a:schemeClr val="accent2"/>
          </a:solidFill>
        </p:grpSpPr>
        <p:sp>
          <p:nvSpPr>
            <p:cNvPr id="56" name="Freeform 72"/>
            <p:cNvSpPr>
              <a:spLocks noEditPoints="1"/>
            </p:cNvSpPr>
            <p:nvPr/>
          </p:nvSpPr>
          <p:spPr bwMode="auto">
            <a:xfrm>
              <a:off x="4086225" y="2312988"/>
              <a:ext cx="606425" cy="608013"/>
            </a:xfrm>
            <a:custGeom>
              <a:avLst/>
              <a:gdLst>
                <a:gd name="T0" fmla="*/ 129 w 143"/>
                <a:gd name="T1" fmla="*/ 56 h 143"/>
                <a:gd name="T2" fmla="*/ 130 w 143"/>
                <a:gd name="T3" fmla="*/ 14 h 143"/>
                <a:gd name="T4" fmla="*/ 89 w 143"/>
                <a:gd name="T5" fmla="*/ 14 h 143"/>
                <a:gd name="T6" fmla="*/ 75 w 143"/>
                <a:gd name="T7" fmla="*/ 3 h 143"/>
                <a:gd name="T8" fmla="*/ 52 w 143"/>
                <a:gd name="T9" fmla="*/ 15 h 143"/>
                <a:gd name="T10" fmla="*/ 52 w 143"/>
                <a:gd name="T11" fmla="*/ 18 h 143"/>
                <a:gd name="T12" fmla="*/ 52 w 143"/>
                <a:gd name="T13" fmla="*/ 53 h 143"/>
                <a:gd name="T14" fmla="*/ 17 w 143"/>
                <a:gd name="T15" fmla="*/ 53 h 143"/>
                <a:gd name="T16" fmla="*/ 2 w 143"/>
                <a:gd name="T17" fmla="*/ 65 h 143"/>
                <a:gd name="T18" fmla="*/ 2 w 143"/>
                <a:gd name="T19" fmla="*/ 76 h 143"/>
                <a:gd name="T20" fmla="*/ 73 w 143"/>
                <a:gd name="T21" fmla="*/ 143 h 143"/>
                <a:gd name="T22" fmla="*/ 92 w 143"/>
                <a:gd name="T23" fmla="*/ 127 h 143"/>
                <a:gd name="T24" fmla="*/ 130 w 143"/>
                <a:gd name="T25" fmla="*/ 126 h 143"/>
                <a:gd name="T26" fmla="*/ 130 w 143"/>
                <a:gd name="T27" fmla="*/ 88 h 143"/>
                <a:gd name="T28" fmla="*/ 140 w 143"/>
                <a:gd name="T29" fmla="*/ 68 h 143"/>
                <a:gd name="T30" fmla="*/ 126 w 143"/>
                <a:gd name="T31" fmla="*/ 87 h 143"/>
                <a:gd name="T32" fmla="*/ 126 w 143"/>
                <a:gd name="T33" fmla="*/ 90 h 143"/>
                <a:gd name="T34" fmla="*/ 134 w 143"/>
                <a:gd name="T35" fmla="*/ 107 h 143"/>
                <a:gd name="T36" fmla="*/ 111 w 143"/>
                <a:gd name="T37" fmla="*/ 130 h 143"/>
                <a:gd name="T38" fmla="*/ 94 w 143"/>
                <a:gd name="T39" fmla="*/ 123 h 143"/>
                <a:gd name="T40" fmla="*/ 92 w 143"/>
                <a:gd name="T41" fmla="*/ 122 h 143"/>
                <a:gd name="T42" fmla="*/ 75 w 143"/>
                <a:gd name="T43" fmla="*/ 138 h 143"/>
                <a:gd name="T44" fmla="*/ 5 w 143"/>
                <a:gd name="T45" fmla="*/ 73 h 143"/>
                <a:gd name="T46" fmla="*/ 5 w 143"/>
                <a:gd name="T47" fmla="*/ 68 h 143"/>
                <a:gd name="T48" fmla="*/ 35 w 143"/>
                <a:gd name="T49" fmla="*/ 64 h 143"/>
                <a:gd name="T50" fmla="*/ 64 w 143"/>
                <a:gd name="T51" fmla="*/ 35 h 143"/>
                <a:gd name="T52" fmla="*/ 67 w 143"/>
                <a:gd name="T53" fmla="*/ 5 h 143"/>
                <a:gd name="T54" fmla="*/ 87 w 143"/>
                <a:gd name="T55" fmla="*/ 20 h 143"/>
                <a:gd name="T56" fmla="*/ 90 w 143"/>
                <a:gd name="T57" fmla="*/ 20 h 143"/>
                <a:gd name="T58" fmla="*/ 109 w 143"/>
                <a:gd name="T59" fmla="*/ 10 h 143"/>
                <a:gd name="T60" fmla="*/ 127 w 143"/>
                <a:gd name="T61" fmla="*/ 52 h 143"/>
                <a:gd name="T62" fmla="*/ 124 w 143"/>
                <a:gd name="T63" fmla="*/ 56 h 143"/>
                <a:gd name="T64" fmla="*/ 138 w 143"/>
                <a:gd name="T65" fmla="*/ 70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43" h="143">
                  <a:moveTo>
                    <a:pt x="140" y="68"/>
                  </a:moveTo>
                  <a:cubicBezTo>
                    <a:pt x="129" y="56"/>
                    <a:pt x="129" y="56"/>
                    <a:pt x="129" y="56"/>
                  </a:cubicBezTo>
                  <a:cubicBezTo>
                    <a:pt x="129" y="56"/>
                    <a:pt x="129" y="55"/>
                    <a:pt x="130" y="55"/>
                  </a:cubicBezTo>
                  <a:cubicBezTo>
                    <a:pt x="141" y="44"/>
                    <a:pt x="141" y="26"/>
                    <a:pt x="130" y="14"/>
                  </a:cubicBezTo>
                  <a:cubicBezTo>
                    <a:pt x="124" y="9"/>
                    <a:pt x="117" y="6"/>
                    <a:pt x="109" y="6"/>
                  </a:cubicBezTo>
                  <a:cubicBezTo>
                    <a:pt x="102" y="6"/>
                    <a:pt x="94" y="9"/>
                    <a:pt x="89" y="14"/>
                  </a:cubicBezTo>
                  <a:cubicBezTo>
                    <a:pt x="89" y="15"/>
                    <a:pt x="88" y="15"/>
                    <a:pt x="88" y="15"/>
                  </a:cubicBezTo>
                  <a:cubicBezTo>
                    <a:pt x="75" y="3"/>
                    <a:pt x="75" y="3"/>
                    <a:pt x="75" y="3"/>
                  </a:cubicBezTo>
                  <a:cubicBezTo>
                    <a:pt x="73" y="0"/>
                    <a:pt x="68" y="0"/>
                    <a:pt x="65" y="3"/>
                  </a:cubicBezTo>
                  <a:cubicBezTo>
                    <a:pt x="52" y="15"/>
                    <a:pt x="52" y="15"/>
                    <a:pt x="52" y="15"/>
                  </a:cubicBezTo>
                  <a:cubicBezTo>
                    <a:pt x="52" y="15"/>
                    <a:pt x="52" y="16"/>
                    <a:pt x="52" y="16"/>
                  </a:cubicBezTo>
                  <a:cubicBezTo>
                    <a:pt x="52" y="17"/>
                    <a:pt x="52" y="17"/>
                    <a:pt x="52" y="18"/>
                  </a:cubicBezTo>
                  <a:cubicBezTo>
                    <a:pt x="57" y="22"/>
                    <a:pt x="60" y="29"/>
                    <a:pt x="60" y="35"/>
                  </a:cubicBezTo>
                  <a:cubicBezTo>
                    <a:pt x="60" y="42"/>
                    <a:pt x="57" y="48"/>
                    <a:pt x="52" y="53"/>
                  </a:cubicBezTo>
                  <a:cubicBezTo>
                    <a:pt x="48" y="57"/>
                    <a:pt x="42" y="60"/>
                    <a:pt x="35" y="60"/>
                  </a:cubicBezTo>
                  <a:cubicBezTo>
                    <a:pt x="28" y="60"/>
                    <a:pt x="22" y="57"/>
                    <a:pt x="17" y="53"/>
                  </a:cubicBezTo>
                  <a:cubicBezTo>
                    <a:pt x="17" y="52"/>
                    <a:pt x="15" y="52"/>
                    <a:pt x="15" y="53"/>
                  </a:cubicBezTo>
                  <a:cubicBezTo>
                    <a:pt x="2" y="65"/>
                    <a:pt x="2" y="65"/>
                    <a:pt x="2" y="65"/>
                  </a:cubicBezTo>
                  <a:cubicBezTo>
                    <a:pt x="1" y="66"/>
                    <a:pt x="0" y="68"/>
                    <a:pt x="0" y="70"/>
                  </a:cubicBezTo>
                  <a:cubicBezTo>
                    <a:pt x="0" y="72"/>
                    <a:pt x="1" y="74"/>
                    <a:pt x="2" y="76"/>
                  </a:cubicBezTo>
                  <a:cubicBezTo>
                    <a:pt x="67" y="141"/>
                    <a:pt x="67" y="141"/>
                    <a:pt x="67" y="141"/>
                  </a:cubicBezTo>
                  <a:cubicBezTo>
                    <a:pt x="69" y="142"/>
                    <a:pt x="71" y="143"/>
                    <a:pt x="73" y="143"/>
                  </a:cubicBezTo>
                  <a:cubicBezTo>
                    <a:pt x="75" y="143"/>
                    <a:pt x="77" y="142"/>
                    <a:pt x="78" y="141"/>
                  </a:cubicBezTo>
                  <a:cubicBezTo>
                    <a:pt x="92" y="127"/>
                    <a:pt x="92" y="127"/>
                    <a:pt x="92" y="127"/>
                  </a:cubicBezTo>
                  <a:cubicBezTo>
                    <a:pt x="97" y="131"/>
                    <a:pt x="104" y="134"/>
                    <a:pt x="111" y="134"/>
                  </a:cubicBezTo>
                  <a:cubicBezTo>
                    <a:pt x="118" y="134"/>
                    <a:pt x="125" y="131"/>
                    <a:pt x="130" y="126"/>
                  </a:cubicBezTo>
                  <a:cubicBezTo>
                    <a:pt x="135" y="121"/>
                    <a:pt x="138" y="114"/>
                    <a:pt x="138" y="107"/>
                  </a:cubicBezTo>
                  <a:cubicBezTo>
                    <a:pt x="138" y="100"/>
                    <a:pt x="135" y="93"/>
                    <a:pt x="130" y="88"/>
                  </a:cubicBezTo>
                  <a:cubicBezTo>
                    <a:pt x="140" y="78"/>
                    <a:pt x="140" y="78"/>
                    <a:pt x="140" y="78"/>
                  </a:cubicBezTo>
                  <a:cubicBezTo>
                    <a:pt x="143" y="75"/>
                    <a:pt x="143" y="71"/>
                    <a:pt x="140" y="68"/>
                  </a:cubicBezTo>
                  <a:close/>
                  <a:moveTo>
                    <a:pt x="138" y="76"/>
                  </a:moveTo>
                  <a:cubicBezTo>
                    <a:pt x="126" y="87"/>
                    <a:pt x="126" y="87"/>
                    <a:pt x="126" y="87"/>
                  </a:cubicBezTo>
                  <a:cubicBezTo>
                    <a:pt x="126" y="87"/>
                    <a:pt x="126" y="88"/>
                    <a:pt x="126" y="88"/>
                  </a:cubicBezTo>
                  <a:cubicBezTo>
                    <a:pt x="126" y="89"/>
                    <a:pt x="126" y="89"/>
                    <a:pt x="126" y="90"/>
                  </a:cubicBezTo>
                  <a:cubicBezTo>
                    <a:pt x="127" y="91"/>
                    <a:pt x="127" y="91"/>
                    <a:pt x="127" y="91"/>
                  </a:cubicBezTo>
                  <a:cubicBezTo>
                    <a:pt x="131" y="95"/>
                    <a:pt x="134" y="101"/>
                    <a:pt x="134" y="107"/>
                  </a:cubicBezTo>
                  <a:cubicBezTo>
                    <a:pt x="134" y="113"/>
                    <a:pt x="131" y="119"/>
                    <a:pt x="127" y="123"/>
                  </a:cubicBezTo>
                  <a:cubicBezTo>
                    <a:pt x="123" y="128"/>
                    <a:pt x="117" y="130"/>
                    <a:pt x="111" y="130"/>
                  </a:cubicBezTo>
                  <a:cubicBezTo>
                    <a:pt x="105" y="130"/>
                    <a:pt x="99" y="128"/>
                    <a:pt x="94" y="123"/>
                  </a:cubicBezTo>
                  <a:cubicBezTo>
                    <a:pt x="94" y="123"/>
                    <a:pt x="94" y="123"/>
                    <a:pt x="94" y="123"/>
                  </a:cubicBezTo>
                  <a:cubicBezTo>
                    <a:pt x="94" y="122"/>
                    <a:pt x="94" y="122"/>
                    <a:pt x="94" y="122"/>
                  </a:cubicBezTo>
                  <a:cubicBezTo>
                    <a:pt x="93" y="122"/>
                    <a:pt x="93" y="122"/>
                    <a:pt x="92" y="122"/>
                  </a:cubicBezTo>
                  <a:cubicBezTo>
                    <a:pt x="92" y="122"/>
                    <a:pt x="91" y="122"/>
                    <a:pt x="91" y="122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4" y="139"/>
                    <a:pt x="71" y="139"/>
                    <a:pt x="70" y="138"/>
                  </a:cubicBezTo>
                  <a:cubicBezTo>
                    <a:pt x="5" y="73"/>
                    <a:pt x="5" y="73"/>
                    <a:pt x="5" y="73"/>
                  </a:cubicBezTo>
                  <a:cubicBezTo>
                    <a:pt x="4" y="72"/>
                    <a:pt x="4" y="71"/>
                    <a:pt x="4" y="70"/>
                  </a:cubicBezTo>
                  <a:cubicBezTo>
                    <a:pt x="4" y="69"/>
                    <a:pt x="4" y="68"/>
                    <a:pt x="5" y="68"/>
                  </a:cubicBezTo>
                  <a:cubicBezTo>
                    <a:pt x="16" y="57"/>
                    <a:pt x="16" y="57"/>
                    <a:pt x="16" y="57"/>
                  </a:cubicBezTo>
                  <a:cubicBezTo>
                    <a:pt x="21" y="61"/>
                    <a:pt x="28" y="64"/>
                    <a:pt x="35" y="64"/>
                  </a:cubicBezTo>
                  <a:cubicBezTo>
                    <a:pt x="43" y="64"/>
                    <a:pt x="50" y="61"/>
                    <a:pt x="55" y="56"/>
                  </a:cubicBezTo>
                  <a:cubicBezTo>
                    <a:pt x="61" y="50"/>
                    <a:pt x="64" y="43"/>
                    <a:pt x="64" y="35"/>
                  </a:cubicBezTo>
                  <a:cubicBezTo>
                    <a:pt x="64" y="28"/>
                    <a:pt x="61" y="21"/>
                    <a:pt x="57" y="16"/>
                  </a:cubicBezTo>
                  <a:cubicBezTo>
                    <a:pt x="67" y="5"/>
                    <a:pt x="67" y="5"/>
                    <a:pt x="67" y="5"/>
                  </a:cubicBezTo>
                  <a:cubicBezTo>
                    <a:pt x="69" y="4"/>
                    <a:pt x="71" y="4"/>
                    <a:pt x="73" y="5"/>
                  </a:cubicBezTo>
                  <a:cubicBezTo>
                    <a:pt x="87" y="20"/>
                    <a:pt x="87" y="20"/>
                    <a:pt x="87" y="20"/>
                  </a:cubicBezTo>
                  <a:cubicBezTo>
                    <a:pt x="87" y="20"/>
                    <a:pt x="88" y="20"/>
                    <a:pt x="88" y="20"/>
                  </a:cubicBezTo>
                  <a:cubicBezTo>
                    <a:pt x="89" y="20"/>
                    <a:pt x="90" y="20"/>
                    <a:pt x="90" y="20"/>
                  </a:cubicBezTo>
                  <a:cubicBezTo>
                    <a:pt x="90" y="19"/>
                    <a:pt x="91" y="18"/>
                    <a:pt x="92" y="17"/>
                  </a:cubicBezTo>
                  <a:cubicBezTo>
                    <a:pt x="97" y="13"/>
                    <a:pt x="103" y="10"/>
                    <a:pt x="109" y="10"/>
                  </a:cubicBezTo>
                  <a:cubicBezTo>
                    <a:pt x="116" y="10"/>
                    <a:pt x="122" y="13"/>
                    <a:pt x="127" y="17"/>
                  </a:cubicBezTo>
                  <a:cubicBezTo>
                    <a:pt x="137" y="27"/>
                    <a:pt x="137" y="43"/>
                    <a:pt x="127" y="52"/>
                  </a:cubicBezTo>
                  <a:cubicBezTo>
                    <a:pt x="126" y="53"/>
                    <a:pt x="125" y="54"/>
                    <a:pt x="125" y="54"/>
                  </a:cubicBezTo>
                  <a:cubicBezTo>
                    <a:pt x="124" y="55"/>
                    <a:pt x="124" y="55"/>
                    <a:pt x="124" y="56"/>
                  </a:cubicBezTo>
                  <a:cubicBezTo>
                    <a:pt x="124" y="56"/>
                    <a:pt x="124" y="57"/>
                    <a:pt x="124" y="57"/>
                  </a:cubicBezTo>
                  <a:cubicBezTo>
                    <a:pt x="138" y="70"/>
                    <a:pt x="138" y="70"/>
                    <a:pt x="138" y="70"/>
                  </a:cubicBezTo>
                  <a:cubicBezTo>
                    <a:pt x="139" y="72"/>
                    <a:pt x="139" y="74"/>
                    <a:pt x="138" y="76"/>
                  </a:cubicBezTo>
                  <a:close/>
                </a:path>
              </a:pathLst>
            </a:custGeom>
            <a:grpFill/>
            <a:ln>
              <a:gradFill>
                <a:gsLst>
                  <a:gs pos="49000">
                    <a:srgbClr val="FB963A"/>
                  </a:gs>
                  <a:gs pos="0">
                    <a:srgbClr val="F5613A"/>
                  </a:gs>
                  <a:gs pos="100000">
                    <a:srgbClr val="FFF1BE"/>
                  </a:gs>
                </a:gsLst>
                <a:path path="circle">
                  <a:fillToRect l="100000" t="100000"/>
                </a:path>
                <a:tileRect r="-100000" b="-100000"/>
              </a:gradFill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7" name="Freeform 73"/>
            <p:cNvSpPr/>
            <p:nvPr/>
          </p:nvSpPr>
          <p:spPr bwMode="auto">
            <a:xfrm>
              <a:off x="4403725" y="2635250"/>
              <a:ext cx="390525" cy="17463"/>
            </a:xfrm>
            <a:custGeom>
              <a:avLst/>
              <a:gdLst>
                <a:gd name="T0" fmla="*/ 90 w 92"/>
                <a:gd name="T1" fmla="*/ 4 h 4"/>
                <a:gd name="T2" fmla="*/ 2 w 92"/>
                <a:gd name="T3" fmla="*/ 4 h 4"/>
                <a:gd name="T4" fmla="*/ 0 w 92"/>
                <a:gd name="T5" fmla="*/ 2 h 4"/>
                <a:gd name="T6" fmla="*/ 2 w 92"/>
                <a:gd name="T7" fmla="*/ 0 h 4"/>
                <a:gd name="T8" fmla="*/ 90 w 92"/>
                <a:gd name="T9" fmla="*/ 0 h 4"/>
                <a:gd name="T10" fmla="*/ 92 w 92"/>
                <a:gd name="T11" fmla="*/ 2 h 4"/>
                <a:gd name="T12" fmla="*/ 90 w 92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2" h="4">
                  <a:moveTo>
                    <a:pt x="90" y="4"/>
                  </a:move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3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90" y="0"/>
                    <a:pt x="90" y="0"/>
                    <a:pt x="90" y="0"/>
                  </a:cubicBezTo>
                  <a:cubicBezTo>
                    <a:pt x="91" y="0"/>
                    <a:pt x="92" y="1"/>
                    <a:pt x="92" y="2"/>
                  </a:cubicBezTo>
                  <a:cubicBezTo>
                    <a:pt x="92" y="3"/>
                    <a:pt x="91" y="4"/>
                    <a:pt x="90" y="4"/>
                  </a:cubicBezTo>
                  <a:close/>
                </a:path>
              </a:pathLst>
            </a:custGeom>
            <a:grpFill/>
            <a:ln>
              <a:gradFill>
                <a:gsLst>
                  <a:gs pos="49000">
                    <a:srgbClr val="FB963A"/>
                  </a:gs>
                  <a:gs pos="0">
                    <a:srgbClr val="F5613A"/>
                  </a:gs>
                  <a:gs pos="100000">
                    <a:srgbClr val="FFF1BE"/>
                  </a:gs>
                </a:gsLst>
                <a:path path="circle">
                  <a:fillToRect l="100000" t="100000"/>
                </a:path>
                <a:tileRect r="-100000" b="-100000"/>
              </a:gradFill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8" name="Freeform 74"/>
            <p:cNvSpPr/>
            <p:nvPr/>
          </p:nvSpPr>
          <p:spPr bwMode="auto">
            <a:xfrm>
              <a:off x="4557713" y="2725738"/>
              <a:ext cx="368300" cy="15875"/>
            </a:xfrm>
            <a:custGeom>
              <a:avLst/>
              <a:gdLst>
                <a:gd name="T0" fmla="*/ 85 w 87"/>
                <a:gd name="T1" fmla="*/ 4 h 4"/>
                <a:gd name="T2" fmla="*/ 2 w 87"/>
                <a:gd name="T3" fmla="*/ 4 h 4"/>
                <a:gd name="T4" fmla="*/ 0 w 87"/>
                <a:gd name="T5" fmla="*/ 2 h 4"/>
                <a:gd name="T6" fmla="*/ 2 w 87"/>
                <a:gd name="T7" fmla="*/ 0 h 4"/>
                <a:gd name="T8" fmla="*/ 85 w 87"/>
                <a:gd name="T9" fmla="*/ 0 h 4"/>
                <a:gd name="T10" fmla="*/ 87 w 87"/>
                <a:gd name="T11" fmla="*/ 2 h 4"/>
                <a:gd name="T12" fmla="*/ 85 w 87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7" h="4">
                  <a:moveTo>
                    <a:pt x="85" y="4"/>
                  </a:move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3"/>
                    <a:pt x="0" y="2"/>
                  </a:cubicBezTo>
                  <a:cubicBezTo>
                    <a:pt x="0" y="1"/>
                    <a:pt x="0" y="0"/>
                    <a:pt x="2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86" y="0"/>
                    <a:pt x="87" y="1"/>
                    <a:pt x="87" y="2"/>
                  </a:cubicBezTo>
                  <a:cubicBezTo>
                    <a:pt x="87" y="3"/>
                    <a:pt x="86" y="4"/>
                    <a:pt x="85" y="4"/>
                  </a:cubicBezTo>
                  <a:close/>
                </a:path>
              </a:pathLst>
            </a:custGeom>
            <a:grpFill/>
            <a:ln>
              <a:gradFill>
                <a:gsLst>
                  <a:gs pos="49000">
                    <a:srgbClr val="FB963A"/>
                  </a:gs>
                  <a:gs pos="0">
                    <a:srgbClr val="F5613A"/>
                  </a:gs>
                  <a:gs pos="100000">
                    <a:srgbClr val="FFF1BE"/>
                  </a:gs>
                </a:gsLst>
                <a:path path="circle">
                  <a:fillToRect l="100000" t="100000"/>
                </a:path>
                <a:tileRect r="-100000" b="-100000"/>
              </a:gradFill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59" name="文本框 58"/>
          <p:cNvSpPr txBox="1"/>
          <p:nvPr/>
        </p:nvSpPr>
        <p:spPr>
          <a:xfrm>
            <a:off x="2182965" y="5707047"/>
            <a:ext cx="941275" cy="461661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 defTabSz="457200"/>
            <a:r>
              <a:rPr kumimoji="1" lang="en-US" altLang="zh-CN" sz="2400" dirty="0">
                <a:solidFill>
                  <a:schemeClr val="bg2"/>
                </a:solidFill>
                <a:cs typeface="+mn-ea"/>
                <a:sym typeface="+mn-lt"/>
              </a:rPr>
              <a:t>2015</a:t>
            </a:r>
          </a:p>
        </p:txBody>
      </p:sp>
      <p:sp>
        <p:nvSpPr>
          <p:cNvPr id="60" name="文本框 59"/>
          <p:cNvSpPr txBox="1"/>
          <p:nvPr/>
        </p:nvSpPr>
        <p:spPr>
          <a:xfrm>
            <a:off x="4603433" y="5707047"/>
            <a:ext cx="909215" cy="461661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 defTabSz="457200"/>
            <a:r>
              <a:rPr kumimoji="1" lang="en-US" altLang="zh-CN" sz="2400" dirty="0">
                <a:solidFill>
                  <a:schemeClr val="bg2"/>
                </a:solidFill>
                <a:cs typeface="+mn-ea"/>
                <a:sym typeface="+mn-lt"/>
              </a:rPr>
              <a:t>2016</a:t>
            </a:r>
          </a:p>
        </p:txBody>
      </p:sp>
      <p:sp>
        <p:nvSpPr>
          <p:cNvPr id="61" name="文本框 60"/>
          <p:cNvSpPr txBox="1"/>
          <p:nvPr/>
        </p:nvSpPr>
        <p:spPr>
          <a:xfrm>
            <a:off x="6777252" y="5707047"/>
            <a:ext cx="909215" cy="461661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 defTabSz="457200"/>
            <a:r>
              <a:rPr kumimoji="1" lang="en-US" altLang="zh-CN" sz="2400" dirty="0">
                <a:solidFill>
                  <a:schemeClr val="bg2"/>
                </a:solidFill>
                <a:cs typeface="+mn-ea"/>
                <a:sym typeface="+mn-lt"/>
              </a:rPr>
              <a:t>2021</a:t>
            </a:r>
          </a:p>
        </p:txBody>
      </p:sp>
      <p:sp>
        <p:nvSpPr>
          <p:cNvPr id="62" name="文本框 61"/>
          <p:cNvSpPr txBox="1"/>
          <p:nvPr/>
        </p:nvSpPr>
        <p:spPr>
          <a:xfrm>
            <a:off x="9002608" y="5707047"/>
            <a:ext cx="944481" cy="461661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 defTabSz="457200"/>
            <a:r>
              <a:rPr kumimoji="1" lang="en-US" altLang="zh-CN" sz="2400" dirty="0">
                <a:solidFill>
                  <a:schemeClr val="bg2"/>
                </a:solidFill>
                <a:cs typeface="+mn-ea"/>
                <a:sym typeface="+mn-lt"/>
              </a:rPr>
              <a:t>20XX</a:t>
            </a:r>
          </a:p>
        </p:txBody>
      </p:sp>
      <p:sp>
        <p:nvSpPr>
          <p:cNvPr id="63" name="文本框 62"/>
          <p:cNvSpPr txBox="1"/>
          <p:nvPr/>
        </p:nvSpPr>
        <p:spPr>
          <a:xfrm>
            <a:off x="1589088" y="3856673"/>
            <a:ext cx="22558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>
                <a:solidFill>
                  <a:schemeClr val="bg2"/>
                </a:solidFill>
                <a:cs typeface="+mn-ea"/>
                <a:sym typeface="+mn-lt"/>
              </a:rPr>
              <a:t>Minimalist design, the ultimate minimalist trend.</a:t>
            </a:r>
          </a:p>
        </p:txBody>
      </p:sp>
      <p:sp>
        <p:nvSpPr>
          <p:cNvPr id="64" name="文本框 63"/>
          <p:cNvSpPr txBox="1"/>
          <p:nvPr/>
        </p:nvSpPr>
        <p:spPr>
          <a:xfrm>
            <a:off x="1576264" y="3455960"/>
            <a:ext cx="1752395" cy="461661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 defTabSz="457200"/>
            <a:r>
              <a:rPr kumimoji="1" lang="zh-CN" altLang="en-US" sz="2400" b="1" dirty="0">
                <a:solidFill>
                  <a:schemeClr val="bg2"/>
                </a:solidFill>
                <a:cs typeface="+mn-ea"/>
                <a:sym typeface="+mn-lt"/>
              </a:rPr>
              <a:t>add a title</a:t>
            </a:r>
          </a:p>
        </p:txBody>
      </p:sp>
      <p:sp>
        <p:nvSpPr>
          <p:cNvPr id="65" name="文本框 64"/>
          <p:cNvSpPr txBox="1"/>
          <p:nvPr/>
        </p:nvSpPr>
        <p:spPr>
          <a:xfrm>
            <a:off x="3844924" y="3352801"/>
            <a:ext cx="23571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>
                <a:solidFill>
                  <a:schemeClr val="bg2"/>
                </a:solidFill>
                <a:cs typeface="+mn-ea"/>
                <a:sym typeface="+mn-lt"/>
              </a:rPr>
              <a:t>Minimalist design, the ultimate minimalist trend.</a:t>
            </a:r>
          </a:p>
        </p:txBody>
      </p:sp>
      <p:sp>
        <p:nvSpPr>
          <p:cNvPr id="66" name="文本框 65"/>
          <p:cNvSpPr txBox="1"/>
          <p:nvPr/>
        </p:nvSpPr>
        <p:spPr>
          <a:xfrm>
            <a:off x="3975887" y="2952088"/>
            <a:ext cx="1752395" cy="461661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 defTabSz="457200"/>
            <a:r>
              <a:rPr kumimoji="1" lang="zh-CN" altLang="en-US" sz="2400" b="1" dirty="0">
                <a:solidFill>
                  <a:schemeClr val="bg2"/>
                </a:solidFill>
                <a:cs typeface="+mn-ea"/>
                <a:sym typeface="+mn-lt"/>
              </a:rPr>
              <a:t>add a title</a:t>
            </a:r>
          </a:p>
        </p:txBody>
      </p:sp>
      <p:sp>
        <p:nvSpPr>
          <p:cNvPr id="67" name="文本框 66"/>
          <p:cNvSpPr txBox="1"/>
          <p:nvPr/>
        </p:nvSpPr>
        <p:spPr>
          <a:xfrm>
            <a:off x="6141085" y="2772201"/>
            <a:ext cx="22558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>
                <a:solidFill>
                  <a:schemeClr val="bg2"/>
                </a:solidFill>
                <a:cs typeface="+mn-ea"/>
                <a:sym typeface="+mn-lt"/>
              </a:rPr>
              <a:t>Minimalist design, the ultimate minimalist trend.</a:t>
            </a:r>
          </a:p>
        </p:txBody>
      </p:sp>
      <p:sp>
        <p:nvSpPr>
          <p:cNvPr id="68" name="文本框 67"/>
          <p:cNvSpPr txBox="1"/>
          <p:nvPr/>
        </p:nvSpPr>
        <p:spPr>
          <a:xfrm>
            <a:off x="6202045" y="2371488"/>
            <a:ext cx="1752395" cy="461661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 defTabSz="457200"/>
            <a:r>
              <a:rPr kumimoji="1" lang="zh-CN" altLang="en-US" sz="2400" b="1" dirty="0">
                <a:solidFill>
                  <a:schemeClr val="bg2"/>
                </a:solidFill>
                <a:cs typeface="+mn-ea"/>
                <a:sym typeface="+mn-lt"/>
              </a:rPr>
              <a:t>add a title</a:t>
            </a:r>
          </a:p>
        </p:txBody>
      </p:sp>
      <p:sp>
        <p:nvSpPr>
          <p:cNvPr id="69" name="文本框 68"/>
          <p:cNvSpPr txBox="1"/>
          <p:nvPr/>
        </p:nvSpPr>
        <p:spPr>
          <a:xfrm>
            <a:off x="8336279" y="2161561"/>
            <a:ext cx="23874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>
                <a:solidFill>
                  <a:schemeClr val="bg2"/>
                </a:solidFill>
                <a:cs typeface="+mn-ea"/>
                <a:sym typeface="+mn-lt"/>
              </a:rPr>
              <a:t>Minimalist design, the ultimate minimalist trend.</a:t>
            </a:r>
          </a:p>
        </p:txBody>
      </p:sp>
      <p:sp>
        <p:nvSpPr>
          <p:cNvPr id="70" name="文本框 69"/>
          <p:cNvSpPr txBox="1"/>
          <p:nvPr/>
        </p:nvSpPr>
        <p:spPr>
          <a:xfrm>
            <a:off x="8478691" y="1760848"/>
            <a:ext cx="1752395" cy="461661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 defTabSz="457200"/>
            <a:r>
              <a:rPr kumimoji="1" lang="zh-CN" altLang="en-US" sz="2400" b="1" dirty="0">
                <a:solidFill>
                  <a:schemeClr val="bg2"/>
                </a:solidFill>
                <a:cs typeface="+mn-ea"/>
                <a:sym typeface="+mn-lt"/>
              </a:rPr>
              <a:t>add a title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Tm="5000">
        <p:random/>
      </p:transition>
    </mc:Choice>
    <mc:Fallback xmlns:a14="http://schemas.microsoft.com/office/drawing/2010/main" xmlns="">
      <p:transition advTm="5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" presetClass="entr" presetSubtype="2" decel="4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4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8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3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8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300"/>
                            </p:stCondLst>
                            <p:childTnLst>
                              <p:par>
                                <p:cTn id="7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5" grpId="0" bldLvl="0" animBg="1"/>
      <p:bldP spid="7" grpId="0" bldLvl="0" animBg="1"/>
      <p:bldP spid="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63958" y="122885"/>
            <a:ext cx="572921" cy="572921"/>
          </a:xfrm>
          <a:prstGeom prst="rect">
            <a:avLst/>
          </a:prstGeom>
          <a:solidFill>
            <a:srgbClr val="F67F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>
                <a:solidFill>
                  <a:schemeClr val="bg2"/>
                </a:solidFill>
                <a:cs typeface="+mn-ea"/>
                <a:sym typeface="+mn-lt"/>
              </a:rPr>
              <a:t>3</a:t>
            </a:r>
          </a:p>
        </p:txBody>
      </p:sp>
      <p:sp>
        <p:nvSpPr>
          <p:cNvPr id="5" name="MH_Entry_1"/>
          <p:cNvSpPr/>
          <p:nvPr>
            <p:custDataLst>
              <p:tags r:id="rId1"/>
            </p:custDataLst>
          </p:nvPr>
        </p:nvSpPr>
        <p:spPr>
          <a:xfrm>
            <a:off x="664285" y="99219"/>
            <a:ext cx="2735204" cy="4986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fontScale="92500"/>
          </a:bodyPr>
          <a:lstStyle/>
          <a:p>
            <a:pPr algn="ctr">
              <a:lnSpc>
                <a:spcPct val="110000"/>
              </a:lnSpc>
            </a:pPr>
            <a:r>
              <a:rPr lang="zh-CN" altLang="en-US" sz="2400" spc="200" dirty="0">
                <a:solidFill>
                  <a:schemeClr val="bg2"/>
                </a:solidFill>
                <a:cs typeface="+mn-ea"/>
                <a:sym typeface="+mn-lt"/>
              </a:rPr>
              <a:t>Enter your title</a:t>
            </a:r>
          </a:p>
        </p:txBody>
      </p:sp>
      <p:cxnSp>
        <p:nvCxnSpPr>
          <p:cNvPr id="6" name="直接连接符 5"/>
          <p:cNvCxnSpPr/>
          <p:nvPr/>
        </p:nvCxnSpPr>
        <p:spPr>
          <a:xfrm flipH="1">
            <a:off x="664285" y="686281"/>
            <a:ext cx="3858477" cy="0"/>
          </a:xfrm>
          <a:prstGeom prst="line">
            <a:avLst/>
          </a:prstGeom>
          <a:ln>
            <a:solidFill>
              <a:srgbClr val="FFC7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矩形 6"/>
          <p:cNvSpPr/>
          <p:nvPr/>
        </p:nvSpPr>
        <p:spPr>
          <a:xfrm>
            <a:off x="4278925" y="650282"/>
            <a:ext cx="252000" cy="36000"/>
          </a:xfrm>
          <a:prstGeom prst="rect">
            <a:avLst/>
          </a:prstGeom>
          <a:solidFill>
            <a:srgbClr val="FFC7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726810" y="474429"/>
            <a:ext cx="4115167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900" dirty="0">
                <a:solidFill>
                  <a:schemeClr val="bg2"/>
                </a:solidFill>
                <a:cs typeface="+mn-ea"/>
                <a:sym typeface="+mn-lt"/>
              </a:rPr>
              <a:t>LOREM IPSUM DOLOR SIT AMET CONSECTETUER</a:t>
            </a:r>
          </a:p>
        </p:txBody>
      </p:sp>
      <p:sp>
        <p:nvSpPr>
          <p:cNvPr id="9" name="L 形 8"/>
          <p:cNvSpPr/>
          <p:nvPr/>
        </p:nvSpPr>
        <p:spPr>
          <a:xfrm flipH="1">
            <a:off x="9317621" y="5280755"/>
            <a:ext cx="2803312" cy="1526810"/>
          </a:xfrm>
          <a:prstGeom prst="corner">
            <a:avLst>
              <a:gd name="adj1" fmla="val 1956"/>
              <a:gd name="adj2" fmla="val 1885"/>
            </a:avLst>
          </a:prstGeom>
          <a:gradFill>
            <a:gsLst>
              <a:gs pos="0">
                <a:srgbClr val="FE6770"/>
              </a:gs>
              <a:gs pos="100000">
                <a:srgbClr val="FB9C49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cxnSp>
        <p:nvCxnSpPr>
          <p:cNvPr id="10" name="直接连接符 9"/>
          <p:cNvCxnSpPr/>
          <p:nvPr/>
        </p:nvCxnSpPr>
        <p:spPr>
          <a:xfrm flipH="1">
            <a:off x="140518" y="6793506"/>
            <a:ext cx="756822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L 形 10"/>
          <p:cNvSpPr/>
          <p:nvPr/>
        </p:nvSpPr>
        <p:spPr>
          <a:xfrm rot="10800000" flipH="1">
            <a:off x="42696" y="34725"/>
            <a:ext cx="1435720" cy="781958"/>
          </a:xfrm>
          <a:prstGeom prst="corner">
            <a:avLst>
              <a:gd name="adj1" fmla="val 1956"/>
              <a:gd name="adj2" fmla="val 1885"/>
            </a:avLst>
          </a:prstGeom>
          <a:gradFill>
            <a:gsLst>
              <a:gs pos="0">
                <a:srgbClr val="FE6770"/>
              </a:gs>
              <a:gs pos="100000">
                <a:srgbClr val="FB9C49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6505705" y="1144300"/>
            <a:ext cx="2811463" cy="2811463"/>
            <a:chOff x="6500625" y="1177320"/>
            <a:chExt cx="2811463" cy="2811463"/>
          </a:xfrm>
          <a:gradFill>
            <a:gsLst>
              <a:gs pos="49000">
                <a:srgbClr val="FB963A"/>
              </a:gs>
              <a:gs pos="0">
                <a:srgbClr val="F5613A"/>
              </a:gs>
              <a:gs pos="100000">
                <a:srgbClr val="FFF1BE"/>
              </a:gs>
            </a:gsLst>
            <a:path path="circle">
              <a:fillToRect l="100000" t="100000"/>
            </a:path>
            <a:tileRect r="-100000" b="-100000"/>
          </a:gradFill>
        </p:grpSpPr>
        <p:sp>
          <p:nvSpPr>
            <p:cNvPr id="14" name="Oval 13"/>
            <p:cNvSpPr>
              <a:spLocks noChangeArrowheads="1"/>
            </p:cNvSpPr>
            <p:nvPr/>
          </p:nvSpPr>
          <p:spPr bwMode="auto">
            <a:xfrm>
              <a:off x="6500625" y="1177320"/>
              <a:ext cx="2811463" cy="2811463"/>
            </a:xfrm>
            <a:prstGeom prst="ellipse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>
                <a:solidFill>
                  <a:schemeClr val="bg2"/>
                </a:solidFill>
                <a:cs typeface="+mn-ea"/>
                <a:sym typeface="+mn-lt"/>
              </a:endParaRPr>
            </a:p>
          </p:txBody>
        </p:sp>
        <p:grpSp>
          <p:nvGrpSpPr>
            <p:cNvPr id="15" name="组合 14"/>
            <p:cNvGrpSpPr/>
            <p:nvPr/>
          </p:nvGrpSpPr>
          <p:grpSpPr>
            <a:xfrm>
              <a:off x="8027800" y="1732945"/>
              <a:ext cx="436563" cy="563562"/>
              <a:chOff x="8027800" y="1732945"/>
              <a:chExt cx="436563" cy="563562"/>
            </a:xfrm>
            <a:grpFill/>
          </p:grpSpPr>
          <p:sp>
            <p:nvSpPr>
              <p:cNvPr id="17" name="Freeform 43"/>
              <p:cNvSpPr>
                <a:spLocks noEditPoints="1"/>
              </p:cNvSpPr>
              <p:nvPr/>
            </p:nvSpPr>
            <p:spPr bwMode="auto">
              <a:xfrm>
                <a:off x="8027800" y="1732945"/>
                <a:ext cx="436563" cy="393700"/>
              </a:xfrm>
              <a:custGeom>
                <a:avLst/>
                <a:gdLst>
                  <a:gd name="T0" fmla="*/ 51 w 103"/>
                  <a:gd name="T1" fmla="*/ 0 h 93"/>
                  <a:gd name="T2" fmla="*/ 0 w 103"/>
                  <a:gd name="T3" fmla="*/ 52 h 93"/>
                  <a:gd name="T4" fmla="*/ 20 w 103"/>
                  <a:gd name="T5" fmla="*/ 93 h 93"/>
                  <a:gd name="T6" fmla="*/ 20 w 103"/>
                  <a:gd name="T7" fmla="*/ 93 h 93"/>
                  <a:gd name="T8" fmla="*/ 82 w 103"/>
                  <a:gd name="T9" fmla="*/ 93 h 93"/>
                  <a:gd name="T10" fmla="*/ 83 w 103"/>
                  <a:gd name="T11" fmla="*/ 93 h 93"/>
                  <a:gd name="T12" fmla="*/ 103 w 103"/>
                  <a:gd name="T13" fmla="*/ 52 h 93"/>
                  <a:gd name="T14" fmla="*/ 51 w 103"/>
                  <a:gd name="T15" fmla="*/ 0 h 93"/>
                  <a:gd name="T16" fmla="*/ 81 w 103"/>
                  <a:gd name="T17" fmla="*/ 89 h 93"/>
                  <a:gd name="T18" fmla="*/ 62 w 103"/>
                  <a:gd name="T19" fmla="*/ 89 h 93"/>
                  <a:gd name="T20" fmla="*/ 62 w 103"/>
                  <a:gd name="T21" fmla="*/ 36 h 93"/>
                  <a:gd name="T22" fmla="*/ 58 w 103"/>
                  <a:gd name="T23" fmla="*/ 36 h 93"/>
                  <a:gd name="T24" fmla="*/ 58 w 103"/>
                  <a:gd name="T25" fmla="*/ 89 h 93"/>
                  <a:gd name="T26" fmla="*/ 41 w 103"/>
                  <a:gd name="T27" fmla="*/ 89 h 93"/>
                  <a:gd name="T28" fmla="*/ 41 w 103"/>
                  <a:gd name="T29" fmla="*/ 36 h 93"/>
                  <a:gd name="T30" fmla="*/ 37 w 103"/>
                  <a:gd name="T31" fmla="*/ 36 h 93"/>
                  <a:gd name="T32" fmla="*/ 37 w 103"/>
                  <a:gd name="T33" fmla="*/ 89 h 93"/>
                  <a:gd name="T34" fmla="*/ 22 w 103"/>
                  <a:gd name="T35" fmla="*/ 89 h 93"/>
                  <a:gd name="T36" fmla="*/ 4 w 103"/>
                  <a:gd name="T37" fmla="*/ 52 h 93"/>
                  <a:gd name="T38" fmla="*/ 51 w 103"/>
                  <a:gd name="T39" fmla="*/ 4 h 93"/>
                  <a:gd name="T40" fmla="*/ 99 w 103"/>
                  <a:gd name="T41" fmla="*/ 52 h 93"/>
                  <a:gd name="T42" fmla="*/ 81 w 103"/>
                  <a:gd name="T43" fmla="*/ 89 h 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03" h="93">
                    <a:moveTo>
                      <a:pt x="51" y="0"/>
                    </a:moveTo>
                    <a:cubicBezTo>
                      <a:pt x="23" y="0"/>
                      <a:pt x="0" y="23"/>
                      <a:pt x="0" y="52"/>
                    </a:cubicBezTo>
                    <a:cubicBezTo>
                      <a:pt x="0" y="68"/>
                      <a:pt x="7" y="83"/>
                      <a:pt x="20" y="93"/>
                    </a:cubicBezTo>
                    <a:cubicBezTo>
                      <a:pt x="20" y="93"/>
                      <a:pt x="20" y="93"/>
                      <a:pt x="20" y="93"/>
                    </a:cubicBezTo>
                    <a:cubicBezTo>
                      <a:pt x="82" y="93"/>
                      <a:pt x="82" y="93"/>
                      <a:pt x="82" y="93"/>
                    </a:cubicBezTo>
                    <a:cubicBezTo>
                      <a:pt x="83" y="93"/>
                      <a:pt x="83" y="93"/>
                      <a:pt x="83" y="93"/>
                    </a:cubicBezTo>
                    <a:cubicBezTo>
                      <a:pt x="96" y="83"/>
                      <a:pt x="103" y="68"/>
                      <a:pt x="103" y="52"/>
                    </a:cubicBezTo>
                    <a:cubicBezTo>
                      <a:pt x="103" y="23"/>
                      <a:pt x="80" y="0"/>
                      <a:pt x="51" y="0"/>
                    </a:cubicBezTo>
                    <a:close/>
                    <a:moveTo>
                      <a:pt x="81" y="89"/>
                    </a:moveTo>
                    <a:cubicBezTo>
                      <a:pt x="62" y="89"/>
                      <a:pt x="62" y="89"/>
                      <a:pt x="62" y="89"/>
                    </a:cubicBezTo>
                    <a:cubicBezTo>
                      <a:pt x="62" y="36"/>
                      <a:pt x="62" y="36"/>
                      <a:pt x="62" y="36"/>
                    </a:cubicBezTo>
                    <a:cubicBezTo>
                      <a:pt x="58" y="36"/>
                      <a:pt x="58" y="36"/>
                      <a:pt x="58" y="36"/>
                    </a:cubicBezTo>
                    <a:cubicBezTo>
                      <a:pt x="58" y="89"/>
                      <a:pt x="58" y="89"/>
                      <a:pt x="58" y="89"/>
                    </a:cubicBezTo>
                    <a:cubicBezTo>
                      <a:pt x="41" y="89"/>
                      <a:pt x="41" y="89"/>
                      <a:pt x="41" y="89"/>
                    </a:cubicBezTo>
                    <a:cubicBezTo>
                      <a:pt x="41" y="36"/>
                      <a:pt x="41" y="36"/>
                      <a:pt x="41" y="36"/>
                    </a:cubicBezTo>
                    <a:cubicBezTo>
                      <a:pt x="37" y="36"/>
                      <a:pt x="37" y="36"/>
                      <a:pt x="37" y="36"/>
                    </a:cubicBezTo>
                    <a:cubicBezTo>
                      <a:pt x="37" y="89"/>
                      <a:pt x="37" y="89"/>
                      <a:pt x="37" y="89"/>
                    </a:cubicBezTo>
                    <a:cubicBezTo>
                      <a:pt x="22" y="89"/>
                      <a:pt x="22" y="89"/>
                      <a:pt x="22" y="89"/>
                    </a:cubicBezTo>
                    <a:cubicBezTo>
                      <a:pt x="10" y="80"/>
                      <a:pt x="4" y="66"/>
                      <a:pt x="4" y="52"/>
                    </a:cubicBezTo>
                    <a:cubicBezTo>
                      <a:pt x="4" y="26"/>
                      <a:pt x="25" y="4"/>
                      <a:pt x="51" y="4"/>
                    </a:cubicBezTo>
                    <a:cubicBezTo>
                      <a:pt x="78" y="4"/>
                      <a:pt x="99" y="26"/>
                      <a:pt x="99" y="52"/>
                    </a:cubicBezTo>
                    <a:cubicBezTo>
                      <a:pt x="99" y="66"/>
                      <a:pt x="92" y="80"/>
                      <a:pt x="81" y="8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b="1">
                  <a:solidFill>
                    <a:schemeClr val="bg2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8" name="Rectangle 44"/>
              <p:cNvSpPr>
                <a:spLocks noChangeArrowheads="1"/>
              </p:cNvSpPr>
              <p:nvPr/>
            </p:nvSpPr>
            <p:spPr bwMode="auto">
              <a:xfrm>
                <a:off x="8111938" y="2152045"/>
                <a:ext cx="255588" cy="1746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b="1">
                  <a:solidFill>
                    <a:schemeClr val="bg2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9" name="Rectangle 45"/>
              <p:cNvSpPr>
                <a:spLocks noChangeArrowheads="1"/>
              </p:cNvSpPr>
              <p:nvPr/>
            </p:nvSpPr>
            <p:spPr bwMode="auto">
              <a:xfrm>
                <a:off x="8129400" y="2194907"/>
                <a:ext cx="220663" cy="1746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b="1">
                  <a:solidFill>
                    <a:schemeClr val="bg2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0" name="Freeform 46"/>
              <p:cNvSpPr>
                <a:spLocks noEditPoints="1"/>
              </p:cNvSpPr>
              <p:nvPr/>
            </p:nvSpPr>
            <p:spPr bwMode="auto">
              <a:xfrm>
                <a:off x="8159563" y="2233007"/>
                <a:ext cx="160338" cy="63500"/>
              </a:xfrm>
              <a:custGeom>
                <a:avLst/>
                <a:gdLst>
                  <a:gd name="T0" fmla="*/ 0 w 101"/>
                  <a:gd name="T1" fmla="*/ 11 h 40"/>
                  <a:gd name="T2" fmla="*/ 26 w 101"/>
                  <a:gd name="T3" fmla="*/ 11 h 40"/>
                  <a:gd name="T4" fmla="*/ 26 w 101"/>
                  <a:gd name="T5" fmla="*/ 40 h 40"/>
                  <a:gd name="T6" fmla="*/ 77 w 101"/>
                  <a:gd name="T7" fmla="*/ 40 h 40"/>
                  <a:gd name="T8" fmla="*/ 77 w 101"/>
                  <a:gd name="T9" fmla="*/ 11 h 40"/>
                  <a:gd name="T10" fmla="*/ 101 w 101"/>
                  <a:gd name="T11" fmla="*/ 11 h 40"/>
                  <a:gd name="T12" fmla="*/ 101 w 101"/>
                  <a:gd name="T13" fmla="*/ 0 h 40"/>
                  <a:gd name="T14" fmla="*/ 0 w 101"/>
                  <a:gd name="T15" fmla="*/ 0 h 40"/>
                  <a:gd name="T16" fmla="*/ 0 w 101"/>
                  <a:gd name="T17" fmla="*/ 11 h 40"/>
                  <a:gd name="T18" fmla="*/ 67 w 101"/>
                  <a:gd name="T19" fmla="*/ 29 h 40"/>
                  <a:gd name="T20" fmla="*/ 37 w 101"/>
                  <a:gd name="T21" fmla="*/ 29 h 40"/>
                  <a:gd name="T22" fmla="*/ 37 w 101"/>
                  <a:gd name="T23" fmla="*/ 11 h 40"/>
                  <a:gd name="T24" fmla="*/ 67 w 101"/>
                  <a:gd name="T25" fmla="*/ 11 h 40"/>
                  <a:gd name="T26" fmla="*/ 67 w 101"/>
                  <a:gd name="T27" fmla="*/ 29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01" h="40">
                    <a:moveTo>
                      <a:pt x="0" y="11"/>
                    </a:moveTo>
                    <a:lnTo>
                      <a:pt x="26" y="11"/>
                    </a:lnTo>
                    <a:lnTo>
                      <a:pt x="26" y="40"/>
                    </a:lnTo>
                    <a:lnTo>
                      <a:pt x="77" y="40"/>
                    </a:lnTo>
                    <a:lnTo>
                      <a:pt x="77" y="11"/>
                    </a:lnTo>
                    <a:lnTo>
                      <a:pt x="101" y="11"/>
                    </a:lnTo>
                    <a:lnTo>
                      <a:pt x="101" y="0"/>
                    </a:lnTo>
                    <a:lnTo>
                      <a:pt x="0" y="0"/>
                    </a:lnTo>
                    <a:lnTo>
                      <a:pt x="0" y="11"/>
                    </a:lnTo>
                    <a:close/>
                    <a:moveTo>
                      <a:pt x="67" y="29"/>
                    </a:moveTo>
                    <a:lnTo>
                      <a:pt x="37" y="29"/>
                    </a:lnTo>
                    <a:lnTo>
                      <a:pt x="37" y="11"/>
                    </a:lnTo>
                    <a:lnTo>
                      <a:pt x="67" y="11"/>
                    </a:lnTo>
                    <a:lnTo>
                      <a:pt x="67" y="2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b="1">
                  <a:solidFill>
                    <a:schemeClr val="bg2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16" name="文本框 15"/>
            <p:cNvSpPr txBox="1"/>
            <p:nvPr/>
          </p:nvSpPr>
          <p:spPr>
            <a:xfrm>
              <a:off x="7515150" y="2419598"/>
              <a:ext cx="1428587" cy="58477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zh-CN" altLang="en-US" sz="1600" b="1" dirty="0">
                  <a:solidFill>
                    <a:schemeClr val="bg2"/>
                  </a:solidFill>
                  <a:cs typeface="+mn-ea"/>
                  <a:sym typeface="+mn-lt"/>
                </a:rPr>
                <a:t>Enter your text content here.</a:t>
              </a:r>
            </a:p>
          </p:txBody>
        </p:sp>
      </p:grpSp>
      <p:sp>
        <p:nvSpPr>
          <p:cNvPr id="21" name="Freeform 39"/>
          <p:cNvSpPr>
            <a:spLocks noEditPoints="1"/>
          </p:cNvSpPr>
          <p:nvPr/>
        </p:nvSpPr>
        <p:spPr bwMode="auto">
          <a:xfrm>
            <a:off x="6086288" y="4104670"/>
            <a:ext cx="12700" cy="568325"/>
          </a:xfrm>
          <a:custGeom>
            <a:avLst/>
            <a:gdLst>
              <a:gd name="T0" fmla="*/ 8 w 8"/>
              <a:gd name="T1" fmla="*/ 358 h 358"/>
              <a:gd name="T2" fmla="*/ 0 w 8"/>
              <a:gd name="T3" fmla="*/ 358 h 358"/>
              <a:gd name="T4" fmla="*/ 0 w 8"/>
              <a:gd name="T5" fmla="*/ 320 h 358"/>
              <a:gd name="T6" fmla="*/ 8 w 8"/>
              <a:gd name="T7" fmla="*/ 320 h 358"/>
              <a:gd name="T8" fmla="*/ 8 w 8"/>
              <a:gd name="T9" fmla="*/ 358 h 358"/>
              <a:gd name="T10" fmla="*/ 8 w 8"/>
              <a:gd name="T11" fmla="*/ 267 h 358"/>
              <a:gd name="T12" fmla="*/ 0 w 8"/>
              <a:gd name="T13" fmla="*/ 267 h 358"/>
              <a:gd name="T14" fmla="*/ 0 w 8"/>
              <a:gd name="T15" fmla="*/ 213 h 358"/>
              <a:gd name="T16" fmla="*/ 8 w 8"/>
              <a:gd name="T17" fmla="*/ 213 h 358"/>
              <a:gd name="T18" fmla="*/ 8 w 8"/>
              <a:gd name="T19" fmla="*/ 267 h 358"/>
              <a:gd name="T20" fmla="*/ 8 w 8"/>
              <a:gd name="T21" fmla="*/ 160 h 358"/>
              <a:gd name="T22" fmla="*/ 0 w 8"/>
              <a:gd name="T23" fmla="*/ 160 h 358"/>
              <a:gd name="T24" fmla="*/ 0 w 8"/>
              <a:gd name="T25" fmla="*/ 107 h 358"/>
              <a:gd name="T26" fmla="*/ 8 w 8"/>
              <a:gd name="T27" fmla="*/ 107 h 358"/>
              <a:gd name="T28" fmla="*/ 8 w 8"/>
              <a:gd name="T29" fmla="*/ 160 h 358"/>
              <a:gd name="T30" fmla="*/ 8 w 8"/>
              <a:gd name="T31" fmla="*/ 53 h 358"/>
              <a:gd name="T32" fmla="*/ 0 w 8"/>
              <a:gd name="T33" fmla="*/ 53 h 358"/>
              <a:gd name="T34" fmla="*/ 0 w 8"/>
              <a:gd name="T35" fmla="*/ 0 h 358"/>
              <a:gd name="T36" fmla="*/ 8 w 8"/>
              <a:gd name="T37" fmla="*/ 0 h 358"/>
              <a:gd name="T38" fmla="*/ 8 w 8"/>
              <a:gd name="T39" fmla="*/ 53 h 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8" h="358">
                <a:moveTo>
                  <a:pt x="8" y="358"/>
                </a:moveTo>
                <a:lnTo>
                  <a:pt x="0" y="358"/>
                </a:lnTo>
                <a:lnTo>
                  <a:pt x="0" y="320"/>
                </a:lnTo>
                <a:lnTo>
                  <a:pt x="8" y="320"/>
                </a:lnTo>
                <a:lnTo>
                  <a:pt x="8" y="358"/>
                </a:lnTo>
                <a:close/>
                <a:moveTo>
                  <a:pt x="8" y="267"/>
                </a:moveTo>
                <a:lnTo>
                  <a:pt x="0" y="267"/>
                </a:lnTo>
                <a:lnTo>
                  <a:pt x="0" y="213"/>
                </a:lnTo>
                <a:lnTo>
                  <a:pt x="8" y="213"/>
                </a:lnTo>
                <a:lnTo>
                  <a:pt x="8" y="267"/>
                </a:lnTo>
                <a:close/>
                <a:moveTo>
                  <a:pt x="8" y="160"/>
                </a:moveTo>
                <a:lnTo>
                  <a:pt x="0" y="160"/>
                </a:lnTo>
                <a:lnTo>
                  <a:pt x="0" y="107"/>
                </a:lnTo>
                <a:lnTo>
                  <a:pt x="8" y="107"/>
                </a:lnTo>
                <a:lnTo>
                  <a:pt x="8" y="160"/>
                </a:lnTo>
                <a:close/>
                <a:moveTo>
                  <a:pt x="8" y="53"/>
                </a:moveTo>
                <a:lnTo>
                  <a:pt x="0" y="53"/>
                </a:lnTo>
                <a:lnTo>
                  <a:pt x="0" y="0"/>
                </a:lnTo>
                <a:lnTo>
                  <a:pt x="8" y="0"/>
                </a:lnTo>
                <a:lnTo>
                  <a:pt x="8" y="53"/>
                </a:lnTo>
                <a:close/>
              </a:path>
            </a:pathLst>
          </a:custGeom>
          <a:solidFill>
            <a:srgbClr val="939598"/>
          </a:solidFill>
          <a:ln>
            <a:gradFill>
              <a:gsLst>
                <a:gs pos="49000">
                  <a:srgbClr val="FB963A"/>
                </a:gs>
                <a:gs pos="0">
                  <a:srgbClr val="F5613A"/>
                </a:gs>
                <a:gs pos="100000">
                  <a:srgbClr val="FFF1BE"/>
                </a:gs>
              </a:gsLst>
              <a:path path="circle">
                <a:fillToRect l="100000" t="100000"/>
              </a:path>
              <a:tileRect r="-100000" b="-100000"/>
            </a:gradFill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2" name="Freeform 40"/>
          <p:cNvSpPr>
            <a:spLocks noEditPoints="1"/>
          </p:cNvSpPr>
          <p:nvPr/>
        </p:nvSpPr>
        <p:spPr bwMode="auto">
          <a:xfrm>
            <a:off x="3092263" y="4155470"/>
            <a:ext cx="1255713" cy="504825"/>
          </a:xfrm>
          <a:custGeom>
            <a:avLst/>
            <a:gdLst>
              <a:gd name="T0" fmla="*/ 3 w 296"/>
              <a:gd name="T1" fmla="*/ 119 h 119"/>
              <a:gd name="T2" fmla="*/ 0 w 296"/>
              <a:gd name="T3" fmla="*/ 119 h 119"/>
              <a:gd name="T4" fmla="*/ 11 w 296"/>
              <a:gd name="T5" fmla="*/ 102 h 119"/>
              <a:gd name="T6" fmla="*/ 13 w 296"/>
              <a:gd name="T7" fmla="*/ 104 h 119"/>
              <a:gd name="T8" fmla="*/ 3 w 296"/>
              <a:gd name="T9" fmla="*/ 119 h 119"/>
              <a:gd name="T10" fmla="*/ 31 w 296"/>
              <a:gd name="T11" fmla="*/ 97 h 119"/>
              <a:gd name="T12" fmla="*/ 30 w 296"/>
              <a:gd name="T13" fmla="*/ 94 h 119"/>
              <a:gd name="T14" fmla="*/ 37 w 296"/>
              <a:gd name="T15" fmla="*/ 93 h 119"/>
              <a:gd name="T16" fmla="*/ 38 w 296"/>
              <a:gd name="T17" fmla="*/ 93 h 119"/>
              <a:gd name="T18" fmla="*/ 51 w 296"/>
              <a:gd name="T19" fmla="*/ 93 h 119"/>
              <a:gd name="T20" fmla="*/ 51 w 296"/>
              <a:gd name="T21" fmla="*/ 96 h 119"/>
              <a:gd name="T22" fmla="*/ 37 w 296"/>
              <a:gd name="T23" fmla="*/ 96 h 119"/>
              <a:gd name="T24" fmla="*/ 31 w 296"/>
              <a:gd name="T25" fmla="*/ 97 h 119"/>
              <a:gd name="T26" fmla="*/ 251 w 296"/>
              <a:gd name="T27" fmla="*/ 96 h 119"/>
              <a:gd name="T28" fmla="*/ 231 w 296"/>
              <a:gd name="T29" fmla="*/ 96 h 119"/>
              <a:gd name="T30" fmla="*/ 231 w 296"/>
              <a:gd name="T31" fmla="*/ 93 h 119"/>
              <a:gd name="T32" fmla="*/ 251 w 296"/>
              <a:gd name="T33" fmla="*/ 93 h 119"/>
              <a:gd name="T34" fmla="*/ 251 w 296"/>
              <a:gd name="T35" fmla="*/ 96 h 119"/>
              <a:gd name="T36" fmla="*/ 211 w 296"/>
              <a:gd name="T37" fmla="*/ 96 h 119"/>
              <a:gd name="T38" fmla="*/ 191 w 296"/>
              <a:gd name="T39" fmla="*/ 96 h 119"/>
              <a:gd name="T40" fmla="*/ 191 w 296"/>
              <a:gd name="T41" fmla="*/ 93 h 119"/>
              <a:gd name="T42" fmla="*/ 211 w 296"/>
              <a:gd name="T43" fmla="*/ 93 h 119"/>
              <a:gd name="T44" fmla="*/ 211 w 296"/>
              <a:gd name="T45" fmla="*/ 96 h 119"/>
              <a:gd name="T46" fmla="*/ 171 w 296"/>
              <a:gd name="T47" fmla="*/ 96 h 119"/>
              <a:gd name="T48" fmla="*/ 151 w 296"/>
              <a:gd name="T49" fmla="*/ 96 h 119"/>
              <a:gd name="T50" fmla="*/ 151 w 296"/>
              <a:gd name="T51" fmla="*/ 93 h 119"/>
              <a:gd name="T52" fmla="*/ 171 w 296"/>
              <a:gd name="T53" fmla="*/ 93 h 119"/>
              <a:gd name="T54" fmla="*/ 171 w 296"/>
              <a:gd name="T55" fmla="*/ 96 h 119"/>
              <a:gd name="T56" fmla="*/ 131 w 296"/>
              <a:gd name="T57" fmla="*/ 96 h 119"/>
              <a:gd name="T58" fmla="*/ 111 w 296"/>
              <a:gd name="T59" fmla="*/ 96 h 119"/>
              <a:gd name="T60" fmla="*/ 111 w 296"/>
              <a:gd name="T61" fmla="*/ 93 h 119"/>
              <a:gd name="T62" fmla="*/ 131 w 296"/>
              <a:gd name="T63" fmla="*/ 93 h 119"/>
              <a:gd name="T64" fmla="*/ 131 w 296"/>
              <a:gd name="T65" fmla="*/ 96 h 119"/>
              <a:gd name="T66" fmla="*/ 91 w 296"/>
              <a:gd name="T67" fmla="*/ 96 h 119"/>
              <a:gd name="T68" fmla="*/ 71 w 296"/>
              <a:gd name="T69" fmla="*/ 96 h 119"/>
              <a:gd name="T70" fmla="*/ 71 w 296"/>
              <a:gd name="T71" fmla="*/ 93 h 119"/>
              <a:gd name="T72" fmla="*/ 91 w 296"/>
              <a:gd name="T73" fmla="*/ 93 h 119"/>
              <a:gd name="T74" fmla="*/ 91 w 296"/>
              <a:gd name="T75" fmla="*/ 96 h 119"/>
              <a:gd name="T76" fmla="*/ 271 w 296"/>
              <a:gd name="T77" fmla="*/ 93 h 119"/>
              <a:gd name="T78" fmla="*/ 270 w 296"/>
              <a:gd name="T79" fmla="*/ 90 h 119"/>
              <a:gd name="T80" fmla="*/ 284 w 296"/>
              <a:gd name="T81" fmla="*/ 78 h 119"/>
              <a:gd name="T82" fmla="*/ 287 w 296"/>
              <a:gd name="T83" fmla="*/ 79 h 119"/>
              <a:gd name="T84" fmla="*/ 271 w 296"/>
              <a:gd name="T85" fmla="*/ 93 h 119"/>
              <a:gd name="T86" fmla="*/ 295 w 296"/>
              <a:gd name="T87" fmla="*/ 61 h 119"/>
              <a:gd name="T88" fmla="*/ 292 w 296"/>
              <a:gd name="T89" fmla="*/ 60 h 119"/>
              <a:gd name="T90" fmla="*/ 293 w 296"/>
              <a:gd name="T91" fmla="*/ 55 h 119"/>
              <a:gd name="T92" fmla="*/ 293 w 296"/>
              <a:gd name="T93" fmla="*/ 40 h 119"/>
              <a:gd name="T94" fmla="*/ 296 w 296"/>
              <a:gd name="T95" fmla="*/ 40 h 119"/>
              <a:gd name="T96" fmla="*/ 296 w 296"/>
              <a:gd name="T97" fmla="*/ 55 h 119"/>
              <a:gd name="T98" fmla="*/ 295 w 296"/>
              <a:gd name="T99" fmla="*/ 61 h 119"/>
              <a:gd name="T100" fmla="*/ 296 w 296"/>
              <a:gd name="T101" fmla="*/ 20 h 119"/>
              <a:gd name="T102" fmla="*/ 293 w 296"/>
              <a:gd name="T103" fmla="*/ 20 h 119"/>
              <a:gd name="T104" fmla="*/ 293 w 296"/>
              <a:gd name="T105" fmla="*/ 0 h 119"/>
              <a:gd name="T106" fmla="*/ 296 w 296"/>
              <a:gd name="T107" fmla="*/ 0 h 119"/>
              <a:gd name="T108" fmla="*/ 296 w 296"/>
              <a:gd name="T109" fmla="*/ 20 h 1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296" h="119">
                <a:moveTo>
                  <a:pt x="3" y="119"/>
                </a:moveTo>
                <a:cubicBezTo>
                  <a:pt x="0" y="119"/>
                  <a:pt x="0" y="119"/>
                  <a:pt x="0" y="119"/>
                </a:cubicBezTo>
                <a:cubicBezTo>
                  <a:pt x="2" y="112"/>
                  <a:pt x="6" y="106"/>
                  <a:pt x="11" y="102"/>
                </a:cubicBezTo>
                <a:cubicBezTo>
                  <a:pt x="13" y="104"/>
                  <a:pt x="13" y="104"/>
                  <a:pt x="13" y="104"/>
                </a:cubicBezTo>
                <a:cubicBezTo>
                  <a:pt x="8" y="108"/>
                  <a:pt x="5" y="113"/>
                  <a:pt x="3" y="119"/>
                </a:cubicBezTo>
                <a:close/>
                <a:moveTo>
                  <a:pt x="31" y="97"/>
                </a:moveTo>
                <a:cubicBezTo>
                  <a:pt x="30" y="94"/>
                  <a:pt x="30" y="94"/>
                  <a:pt x="30" y="94"/>
                </a:cubicBezTo>
                <a:cubicBezTo>
                  <a:pt x="34" y="93"/>
                  <a:pt x="36" y="93"/>
                  <a:pt x="37" y="93"/>
                </a:cubicBezTo>
                <a:cubicBezTo>
                  <a:pt x="38" y="93"/>
                  <a:pt x="38" y="93"/>
                  <a:pt x="38" y="93"/>
                </a:cubicBezTo>
                <a:cubicBezTo>
                  <a:pt x="51" y="93"/>
                  <a:pt x="51" y="93"/>
                  <a:pt x="51" y="93"/>
                </a:cubicBezTo>
                <a:cubicBezTo>
                  <a:pt x="51" y="96"/>
                  <a:pt x="51" y="96"/>
                  <a:pt x="51" y="96"/>
                </a:cubicBezTo>
                <a:cubicBezTo>
                  <a:pt x="37" y="96"/>
                  <a:pt x="37" y="96"/>
                  <a:pt x="37" y="96"/>
                </a:cubicBezTo>
                <a:cubicBezTo>
                  <a:pt x="36" y="96"/>
                  <a:pt x="34" y="96"/>
                  <a:pt x="31" y="97"/>
                </a:cubicBezTo>
                <a:close/>
                <a:moveTo>
                  <a:pt x="251" y="96"/>
                </a:moveTo>
                <a:cubicBezTo>
                  <a:pt x="231" y="96"/>
                  <a:pt x="231" y="96"/>
                  <a:pt x="231" y="96"/>
                </a:cubicBezTo>
                <a:cubicBezTo>
                  <a:pt x="231" y="93"/>
                  <a:pt x="231" y="93"/>
                  <a:pt x="231" y="93"/>
                </a:cubicBezTo>
                <a:cubicBezTo>
                  <a:pt x="251" y="93"/>
                  <a:pt x="251" y="93"/>
                  <a:pt x="251" y="93"/>
                </a:cubicBezTo>
                <a:lnTo>
                  <a:pt x="251" y="96"/>
                </a:lnTo>
                <a:close/>
                <a:moveTo>
                  <a:pt x="211" y="96"/>
                </a:moveTo>
                <a:cubicBezTo>
                  <a:pt x="191" y="96"/>
                  <a:pt x="191" y="96"/>
                  <a:pt x="191" y="96"/>
                </a:cubicBezTo>
                <a:cubicBezTo>
                  <a:pt x="191" y="93"/>
                  <a:pt x="191" y="93"/>
                  <a:pt x="191" y="93"/>
                </a:cubicBezTo>
                <a:cubicBezTo>
                  <a:pt x="211" y="93"/>
                  <a:pt x="211" y="93"/>
                  <a:pt x="211" y="93"/>
                </a:cubicBezTo>
                <a:lnTo>
                  <a:pt x="211" y="96"/>
                </a:lnTo>
                <a:close/>
                <a:moveTo>
                  <a:pt x="171" y="96"/>
                </a:moveTo>
                <a:cubicBezTo>
                  <a:pt x="151" y="96"/>
                  <a:pt x="151" y="96"/>
                  <a:pt x="151" y="96"/>
                </a:cubicBezTo>
                <a:cubicBezTo>
                  <a:pt x="151" y="93"/>
                  <a:pt x="151" y="93"/>
                  <a:pt x="151" y="93"/>
                </a:cubicBezTo>
                <a:cubicBezTo>
                  <a:pt x="171" y="93"/>
                  <a:pt x="171" y="93"/>
                  <a:pt x="171" y="93"/>
                </a:cubicBezTo>
                <a:lnTo>
                  <a:pt x="171" y="96"/>
                </a:lnTo>
                <a:close/>
                <a:moveTo>
                  <a:pt x="131" y="96"/>
                </a:moveTo>
                <a:cubicBezTo>
                  <a:pt x="111" y="96"/>
                  <a:pt x="111" y="96"/>
                  <a:pt x="111" y="96"/>
                </a:cubicBezTo>
                <a:cubicBezTo>
                  <a:pt x="111" y="93"/>
                  <a:pt x="111" y="93"/>
                  <a:pt x="111" y="93"/>
                </a:cubicBezTo>
                <a:cubicBezTo>
                  <a:pt x="131" y="93"/>
                  <a:pt x="131" y="93"/>
                  <a:pt x="131" y="93"/>
                </a:cubicBezTo>
                <a:lnTo>
                  <a:pt x="131" y="96"/>
                </a:lnTo>
                <a:close/>
                <a:moveTo>
                  <a:pt x="91" y="96"/>
                </a:moveTo>
                <a:cubicBezTo>
                  <a:pt x="71" y="96"/>
                  <a:pt x="71" y="96"/>
                  <a:pt x="71" y="96"/>
                </a:cubicBezTo>
                <a:cubicBezTo>
                  <a:pt x="71" y="93"/>
                  <a:pt x="71" y="93"/>
                  <a:pt x="71" y="93"/>
                </a:cubicBezTo>
                <a:cubicBezTo>
                  <a:pt x="91" y="93"/>
                  <a:pt x="91" y="93"/>
                  <a:pt x="91" y="93"/>
                </a:cubicBezTo>
                <a:lnTo>
                  <a:pt x="91" y="96"/>
                </a:lnTo>
                <a:close/>
                <a:moveTo>
                  <a:pt x="271" y="93"/>
                </a:moveTo>
                <a:cubicBezTo>
                  <a:pt x="270" y="90"/>
                  <a:pt x="270" y="90"/>
                  <a:pt x="270" y="90"/>
                </a:cubicBezTo>
                <a:cubicBezTo>
                  <a:pt x="276" y="88"/>
                  <a:pt x="281" y="83"/>
                  <a:pt x="284" y="78"/>
                </a:cubicBezTo>
                <a:cubicBezTo>
                  <a:pt x="287" y="79"/>
                  <a:pt x="287" y="79"/>
                  <a:pt x="287" y="79"/>
                </a:cubicBezTo>
                <a:cubicBezTo>
                  <a:pt x="283" y="86"/>
                  <a:pt x="277" y="90"/>
                  <a:pt x="271" y="93"/>
                </a:cubicBezTo>
                <a:close/>
                <a:moveTo>
                  <a:pt x="295" y="61"/>
                </a:moveTo>
                <a:cubicBezTo>
                  <a:pt x="292" y="60"/>
                  <a:pt x="292" y="60"/>
                  <a:pt x="292" y="60"/>
                </a:cubicBezTo>
                <a:cubicBezTo>
                  <a:pt x="293" y="57"/>
                  <a:pt x="293" y="55"/>
                  <a:pt x="293" y="55"/>
                </a:cubicBezTo>
                <a:cubicBezTo>
                  <a:pt x="293" y="40"/>
                  <a:pt x="293" y="40"/>
                  <a:pt x="293" y="40"/>
                </a:cubicBezTo>
                <a:cubicBezTo>
                  <a:pt x="296" y="40"/>
                  <a:pt x="296" y="40"/>
                  <a:pt x="296" y="40"/>
                </a:cubicBezTo>
                <a:cubicBezTo>
                  <a:pt x="296" y="55"/>
                  <a:pt x="296" y="55"/>
                  <a:pt x="296" y="55"/>
                </a:cubicBezTo>
                <a:cubicBezTo>
                  <a:pt x="296" y="55"/>
                  <a:pt x="296" y="57"/>
                  <a:pt x="295" y="61"/>
                </a:cubicBezTo>
                <a:close/>
                <a:moveTo>
                  <a:pt x="296" y="20"/>
                </a:moveTo>
                <a:cubicBezTo>
                  <a:pt x="293" y="20"/>
                  <a:pt x="293" y="20"/>
                  <a:pt x="293" y="20"/>
                </a:cubicBezTo>
                <a:cubicBezTo>
                  <a:pt x="293" y="0"/>
                  <a:pt x="293" y="0"/>
                  <a:pt x="293" y="0"/>
                </a:cubicBezTo>
                <a:cubicBezTo>
                  <a:pt x="296" y="0"/>
                  <a:pt x="296" y="0"/>
                  <a:pt x="296" y="0"/>
                </a:cubicBezTo>
                <a:lnTo>
                  <a:pt x="296" y="20"/>
                </a:lnTo>
                <a:close/>
              </a:path>
            </a:pathLst>
          </a:custGeom>
          <a:solidFill>
            <a:srgbClr val="939598"/>
          </a:solidFill>
          <a:ln>
            <a:gradFill>
              <a:gsLst>
                <a:gs pos="49000">
                  <a:srgbClr val="FB963A"/>
                </a:gs>
                <a:gs pos="0">
                  <a:srgbClr val="F5613A"/>
                </a:gs>
                <a:gs pos="100000">
                  <a:srgbClr val="FFF1BE"/>
                </a:gs>
              </a:gsLst>
              <a:path path="circle">
                <a:fillToRect l="100000" t="100000"/>
              </a:path>
              <a:tileRect r="-100000" b="-100000"/>
            </a:gradFill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3" name="Freeform 41"/>
          <p:cNvSpPr>
            <a:spLocks noEditPoints="1"/>
          </p:cNvSpPr>
          <p:nvPr/>
        </p:nvSpPr>
        <p:spPr bwMode="auto">
          <a:xfrm>
            <a:off x="7981763" y="4104670"/>
            <a:ext cx="1258888" cy="504825"/>
          </a:xfrm>
          <a:custGeom>
            <a:avLst/>
            <a:gdLst>
              <a:gd name="T0" fmla="*/ 294 w 297"/>
              <a:gd name="T1" fmla="*/ 119 h 119"/>
              <a:gd name="T2" fmla="*/ 283 w 297"/>
              <a:gd name="T3" fmla="*/ 104 h 119"/>
              <a:gd name="T4" fmla="*/ 285 w 297"/>
              <a:gd name="T5" fmla="*/ 102 h 119"/>
              <a:gd name="T6" fmla="*/ 297 w 297"/>
              <a:gd name="T7" fmla="*/ 118 h 119"/>
              <a:gd name="T8" fmla="*/ 294 w 297"/>
              <a:gd name="T9" fmla="*/ 119 h 119"/>
              <a:gd name="T10" fmla="*/ 266 w 297"/>
              <a:gd name="T11" fmla="*/ 97 h 119"/>
              <a:gd name="T12" fmla="*/ 259 w 297"/>
              <a:gd name="T13" fmla="*/ 96 h 119"/>
              <a:gd name="T14" fmla="*/ 258 w 297"/>
              <a:gd name="T15" fmla="*/ 96 h 119"/>
              <a:gd name="T16" fmla="*/ 246 w 297"/>
              <a:gd name="T17" fmla="*/ 96 h 119"/>
              <a:gd name="T18" fmla="*/ 246 w 297"/>
              <a:gd name="T19" fmla="*/ 93 h 119"/>
              <a:gd name="T20" fmla="*/ 259 w 297"/>
              <a:gd name="T21" fmla="*/ 93 h 119"/>
              <a:gd name="T22" fmla="*/ 266 w 297"/>
              <a:gd name="T23" fmla="*/ 94 h 119"/>
              <a:gd name="T24" fmla="*/ 266 w 297"/>
              <a:gd name="T25" fmla="*/ 97 h 119"/>
              <a:gd name="T26" fmla="*/ 226 w 297"/>
              <a:gd name="T27" fmla="*/ 96 h 119"/>
              <a:gd name="T28" fmla="*/ 206 w 297"/>
              <a:gd name="T29" fmla="*/ 96 h 119"/>
              <a:gd name="T30" fmla="*/ 206 w 297"/>
              <a:gd name="T31" fmla="*/ 93 h 119"/>
              <a:gd name="T32" fmla="*/ 226 w 297"/>
              <a:gd name="T33" fmla="*/ 93 h 119"/>
              <a:gd name="T34" fmla="*/ 226 w 297"/>
              <a:gd name="T35" fmla="*/ 96 h 119"/>
              <a:gd name="T36" fmla="*/ 186 w 297"/>
              <a:gd name="T37" fmla="*/ 96 h 119"/>
              <a:gd name="T38" fmla="*/ 166 w 297"/>
              <a:gd name="T39" fmla="*/ 96 h 119"/>
              <a:gd name="T40" fmla="*/ 166 w 297"/>
              <a:gd name="T41" fmla="*/ 93 h 119"/>
              <a:gd name="T42" fmla="*/ 186 w 297"/>
              <a:gd name="T43" fmla="*/ 93 h 119"/>
              <a:gd name="T44" fmla="*/ 186 w 297"/>
              <a:gd name="T45" fmla="*/ 96 h 119"/>
              <a:gd name="T46" fmla="*/ 146 w 297"/>
              <a:gd name="T47" fmla="*/ 96 h 119"/>
              <a:gd name="T48" fmla="*/ 125 w 297"/>
              <a:gd name="T49" fmla="*/ 96 h 119"/>
              <a:gd name="T50" fmla="*/ 125 w 297"/>
              <a:gd name="T51" fmla="*/ 93 h 119"/>
              <a:gd name="T52" fmla="*/ 146 w 297"/>
              <a:gd name="T53" fmla="*/ 93 h 119"/>
              <a:gd name="T54" fmla="*/ 146 w 297"/>
              <a:gd name="T55" fmla="*/ 96 h 119"/>
              <a:gd name="T56" fmla="*/ 105 w 297"/>
              <a:gd name="T57" fmla="*/ 96 h 119"/>
              <a:gd name="T58" fmla="*/ 85 w 297"/>
              <a:gd name="T59" fmla="*/ 96 h 119"/>
              <a:gd name="T60" fmla="*/ 85 w 297"/>
              <a:gd name="T61" fmla="*/ 93 h 119"/>
              <a:gd name="T62" fmla="*/ 105 w 297"/>
              <a:gd name="T63" fmla="*/ 93 h 119"/>
              <a:gd name="T64" fmla="*/ 105 w 297"/>
              <a:gd name="T65" fmla="*/ 96 h 119"/>
              <a:gd name="T66" fmla="*/ 65 w 297"/>
              <a:gd name="T67" fmla="*/ 96 h 119"/>
              <a:gd name="T68" fmla="*/ 45 w 297"/>
              <a:gd name="T69" fmla="*/ 96 h 119"/>
              <a:gd name="T70" fmla="*/ 45 w 297"/>
              <a:gd name="T71" fmla="*/ 93 h 119"/>
              <a:gd name="T72" fmla="*/ 65 w 297"/>
              <a:gd name="T73" fmla="*/ 93 h 119"/>
              <a:gd name="T74" fmla="*/ 65 w 297"/>
              <a:gd name="T75" fmla="*/ 96 h 119"/>
              <a:gd name="T76" fmla="*/ 25 w 297"/>
              <a:gd name="T77" fmla="*/ 93 h 119"/>
              <a:gd name="T78" fmla="*/ 10 w 297"/>
              <a:gd name="T79" fmla="*/ 79 h 119"/>
              <a:gd name="T80" fmla="*/ 12 w 297"/>
              <a:gd name="T81" fmla="*/ 78 h 119"/>
              <a:gd name="T82" fmla="*/ 26 w 297"/>
              <a:gd name="T83" fmla="*/ 90 h 119"/>
              <a:gd name="T84" fmla="*/ 25 w 297"/>
              <a:gd name="T85" fmla="*/ 93 h 119"/>
              <a:gd name="T86" fmla="*/ 1 w 297"/>
              <a:gd name="T87" fmla="*/ 61 h 119"/>
              <a:gd name="T88" fmla="*/ 0 w 297"/>
              <a:gd name="T89" fmla="*/ 55 h 119"/>
              <a:gd name="T90" fmla="*/ 0 w 297"/>
              <a:gd name="T91" fmla="*/ 40 h 119"/>
              <a:gd name="T92" fmla="*/ 3 w 297"/>
              <a:gd name="T93" fmla="*/ 40 h 119"/>
              <a:gd name="T94" fmla="*/ 3 w 297"/>
              <a:gd name="T95" fmla="*/ 55 h 119"/>
              <a:gd name="T96" fmla="*/ 3 w 297"/>
              <a:gd name="T97" fmla="*/ 55 h 119"/>
              <a:gd name="T98" fmla="*/ 4 w 297"/>
              <a:gd name="T99" fmla="*/ 60 h 119"/>
              <a:gd name="T100" fmla="*/ 1 w 297"/>
              <a:gd name="T101" fmla="*/ 61 h 119"/>
              <a:gd name="T102" fmla="*/ 3 w 297"/>
              <a:gd name="T103" fmla="*/ 20 h 119"/>
              <a:gd name="T104" fmla="*/ 0 w 297"/>
              <a:gd name="T105" fmla="*/ 20 h 119"/>
              <a:gd name="T106" fmla="*/ 0 w 297"/>
              <a:gd name="T107" fmla="*/ 0 h 119"/>
              <a:gd name="T108" fmla="*/ 3 w 297"/>
              <a:gd name="T109" fmla="*/ 0 h 119"/>
              <a:gd name="T110" fmla="*/ 3 w 297"/>
              <a:gd name="T111" fmla="*/ 20 h 1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97" h="119">
                <a:moveTo>
                  <a:pt x="294" y="119"/>
                </a:moveTo>
                <a:cubicBezTo>
                  <a:pt x="292" y="113"/>
                  <a:pt x="288" y="108"/>
                  <a:pt x="283" y="104"/>
                </a:cubicBezTo>
                <a:cubicBezTo>
                  <a:pt x="285" y="102"/>
                  <a:pt x="285" y="102"/>
                  <a:pt x="285" y="102"/>
                </a:cubicBezTo>
                <a:cubicBezTo>
                  <a:pt x="291" y="106"/>
                  <a:pt x="294" y="111"/>
                  <a:pt x="297" y="118"/>
                </a:cubicBezTo>
                <a:lnTo>
                  <a:pt x="294" y="119"/>
                </a:lnTo>
                <a:close/>
                <a:moveTo>
                  <a:pt x="266" y="97"/>
                </a:moveTo>
                <a:cubicBezTo>
                  <a:pt x="263" y="96"/>
                  <a:pt x="260" y="96"/>
                  <a:pt x="259" y="96"/>
                </a:cubicBezTo>
                <a:cubicBezTo>
                  <a:pt x="258" y="96"/>
                  <a:pt x="258" y="96"/>
                  <a:pt x="258" y="96"/>
                </a:cubicBezTo>
                <a:cubicBezTo>
                  <a:pt x="246" y="96"/>
                  <a:pt x="246" y="96"/>
                  <a:pt x="246" y="96"/>
                </a:cubicBezTo>
                <a:cubicBezTo>
                  <a:pt x="246" y="93"/>
                  <a:pt x="246" y="93"/>
                  <a:pt x="246" y="93"/>
                </a:cubicBezTo>
                <a:cubicBezTo>
                  <a:pt x="259" y="93"/>
                  <a:pt x="259" y="93"/>
                  <a:pt x="259" y="93"/>
                </a:cubicBezTo>
                <a:cubicBezTo>
                  <a:pt x="260" y="93"/>
                  <a:pt x="263" y="93"/>
                  <a:pt x="266" y="94"/>
                </a:cubicBezTo>
                <a:lnTo>
                  <a:pt x="266" y="97"/>
                </a:lnTo>
                <a:close/>
                <a:moveTo>
                  <a:pt x="226" y="96"/>
                </a:moveTo>
                <a:cubicBezTo>
                  <a:pt x="206" y="96"/>
                  <a:pt x="206" y="96"/>
                  <a:pt x="206" y="96"/>
                </a:cubicBezTo>
                <a:cubicBezTo>
                  <a:pt x="206" y="93"/>
                  <a:pt x="206" y="93"/>
                  <a:pt x="206" y="93"/>
                </a:cubicBezTo>
                <a:cubicBezTo>
                  <a:pt x="226" y="93"/>
                  <a:pt x="226" y="93"/>
                  <a:pt x="226" y="93"/>
                </a:cubicBezTo>
                <a:lnTo>
                  <a:pt x="226" y="96"/>
                </a:lnTo>
                <a:close/>
                <a:moveTo>
                  <a:pt x="186" y="96"/>
                </a:moveTo>
                <a:cubicBezTo>
                  <a:pt x="166" y="96"/>
                  <a:pt x="166" y="96"/>
                  <a:pt x="166" y="96"/>
                </a:cubicBezTo>
                <a:cubicBezTo>
                  <a:pt x="166" y="93"/>
                  <a:pt x="166" y="93"/>
                  <a:pt x="166" y="93"/>
                </a:cubicBezTo>
                <a:cubicBezTo>
                  <a:pt x="186" y="93"/>
                  <a:pt x="186" y="93"/>
                  <a:pt x="186" y="93"/>
                </a:cubicBezTo>
                <a:lnTo>
                  <a:pt x="186" y="96"/>
                </a:lnTo>
                <a:close/>
                <a:moveTo>
                  <a:pt x="146" y="96"/>
                </a:moveTo>
                <a:cubicBezTo>
                  <a:pt x="125" y="96"/>
                  <a:pt x="125" y="96"/>
                  <a:pt x="125" y="96"/>
                </a:cubicBezTo>
                <a:cubicBezTo>
                  <a:pt x="125" y="93"/>
                  <a:pt x="125" y="93"/>
                  <a:pt x="125" y="93"/>
                </a:cubicBezTo>
                <a:cubicBezTo>
                  <a:pt x="146" y="93"/>
                  <a:pt x="146" y="93"/>
                  <a:pt x="146" y="93"/>
                </a:cubicBezTo>
                <a:lnTo>
                  <a:pt x="146" y="96"/>
                </a:lnTo>
                <a:close/>
                <a:moveTo>
                  <a:pt x="105" y="96"/>
                </a:moveTo>
                <a:cubicBezTo>
                  <a:pt x="85" y="96"/>
                  <a:pt x="85" y="96"/>
                  <a:pt x="85" y="96"/>
                </a:cubicBezTo>
                <a:cubicBezTo>
                  <a:pt x="85" y="93"/>
                  <a:pt x="85" y="93"/>
                  <a:pt x="85" y="93"/>
                </a:cubicBezTo>
                <a:cubicBezTo>
                  <a:pt x="105" y="93"/>
                  <a:pt x="105" y="93"/>
                  <a:pt x="105" y="93"/>
                </a:cubicBezTo>
                <a:lnTo>
                  <a:pt x="105" y="96"/>
                </a:lnTo>
                <a:close/>
                <a:moveTo>
                  <a:pt x="65" y="96"/>
                </a:moveTo>
                <a:cubicBezTo>
                  <a:pt x="45" y="96"/>
                  <a:pt x="45" y="96"/>
                  <a:pt x="45" y="96"/>
                </a:cubicBezTo>
                <a:cubicBezTo>
                  <a:pt x="45" y="93"/>
                  <a:pt x="45" y="93"/>
                  <a:pt x="45" y="93"/>
                </a:cubicBezTo>
                <a:cubicBezTo>
                  <a:pt x="65" y="93"/>
                  <a:pt x="65" y="93"/>
                  <a:pt x="65" y="93"/>
                </a:cubicBezTo>
                <a:lnTo>
                  <a:pt x="65" y="96"/>
                </a:lnTo>
                <a:close/>
                <a:moveTo>
                  <a:pt x="25" y="93"/>
                </a:moveTo>
                <a:cubicBezTo>
                  <a:pt x="19" y="90"/>
                  <a:pt x="14" y="86"/>
                  <a:pt x="10" y="79"/>
                </a:cubicBezTo>
                <a:cubicBezTo>
                  <a:pt x="12" y="78"/>
                  <a:pt x="12" y="78"/>
                  <a:pt x="12" y="78"/>
                </a:cubicBezTo>
                <a:cubicBezTo>
                  <a:pt x="16" y="83"/>
                  <a:pt x="21" y="88"/>
                  <a:pt x="26" y="90"/>
                </a:cubicBezTo>
                <a:lnTo>
                  <a:pt x="25" y="93"/>
                </a:lnTo>
                <a:close/>
                <a:moveTo>
                  <a:pt x="1" y="61"/>
                </a:moveTo>
                <a:cubicBezTo>
                  <a:pt x="0" y="57"/>
                  <a:pt x="0" y="55"/>
                  <a:pt x="0" y="55"/>
                </a:cubicBezTo>
                <a:cubicBezTo>
                  <a:pt x="0" y="40"/>
                  <a:pt x="0" y="40"/>
                  <a:pt x="0" y="40"/>
                </a:cubicBezTo>
                <a:cubicBezTo>
                  <a:pt x="3" y="40"/>
                  <a:pt x="3" y="40"/>
                  <a:pt x="3" y="40"/>
                </a:cubicBezTo>
                <a:cubicBezTo>
                  <a:pt x="3" y="55"/>
                  <a:pt x="3" y="55"/>
                  <a:pt x="3" y="55"/>
                </a:cubicBezTo>
                <a:cubicBezTo>
                  <a:pt x="3" y="55"/>
                  <a:pt x="3" y="55"/>
                  <a:pt x="3" y="55"/>
                </a:cubicBezTo>
                <a:cubicBezTo>
                  <a:pt x="3" y="55"/>
                  <a:pt x="3" y="57"/>
                  <a:pt x="4" y="60"/>
                </a:cubicBezTo>
                <a:lnTo>
                  <a:pt x="1" y="61"/>
                </a:lnTo>
                <a:close/>
                <a:moveTo>
                  <a:pt x="3" y="20"/>
                </a:moveTo>
                <a:cubicBezTo>
                  <a:pt x="0" y="20"/>
                  <a:pt x="0" y="20"/>
                  <a:pt x="0" y="20"/>
                </a:cubicBezTo>
                <a:cubicBezTo>
                  <a:pt x="0" y="0"/>
                  <a:pt x="0" y="0"/>
                  <a:pt x="0" y="0"/>
                </a:cubicBezTo>
                <a:cubicBezTo>
                  <a:pt x="3" y="0"/>
                  <a:pt x="3" y="0"/>
                  <a:pt x="3" y="0"/>
                </a:cubicBezTo>
                <a:lnTo>
                  <a:pt x="3" y="20"/>
                </a:lnTo>
                <a:close/>
              </a:path>
            </a:pathLst>
          </a:custGeom>
          <a:solidFill>
            <a:srgbClr val="939598"/>
          </a:solidFill>
          <a:ln>
            <a:gradFill>
              <a:gsLst>
                <a:gs pos="49000">
                  <a:srgbClr val="FB963A"/>
                </a:gs>
                <a:gs pos="0">
                  <a:srgbClr val="F5613A"/>
                </a:gs>
                <a:gs pos="100000">
                  <a:srgbClr val="FFF1BE"/>
                </a:gs>
              </a:gsLst>
              <a:path path="circle">
                <a:fillToRect l="100000" t="100000"/>
              </a:path>
              <a:tileRect r="-100000" b="-100000"/>
            </a:gradFill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1044392" y="5188961"/>
            <a:ext cx="30048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zh-CN" altLang="en-US" sz="1600" dirty="0">
                <a:solidFill>
                  <a:schemeClr val="bg2"/>
                </a:solidFill>
                <a:cs typeface="+mn-ea"/>
                <a:sym typeface="+mn-lt"/>
              </a:rPr>
              <a:t>Minimalist design, the ultimate minimalist trend.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1044392" y="4757768"/>
            <a:ext cx="2031317" cy="461661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 defTabSz="457200"/>
            <a:r>
              <a:rPr kumimoji="1" lang="zh-CN" altLang="en-US" sz="2400" b="1" dirty="0">
                <a:solidFill>
                  <a:schemeClr val="bg2"/>
                </a:solidFill>
                <a:cs typeface="+mn-ea"/>
                <a:sym typeface="+mn-lt"/>
              </a:rPr>
              <a:t>Click to add a title</a:t>
            </a:r>
          </a:p>
        </p:txBody>
      </p:sp>
      <p:sp>
        <p:nvSpPr>
          <p:cNvPr id="26" name="文本框 25"/>
          <p:cNvSpPr txBox="1"/>
          <p:nvPr/>
        </p:nvSpPr>
        <p:spPr>
          <a:xfrm>
            <a:off x="4626820" y="5188961"/>
            <a:ext cx="30048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zh-CN" altLang="en-US" sz="1600" dirty="0">
                <a:solidFill>
                  <a:schemeClr val="bg2"/>
                </a:solidFill>
                <a:cs typeface="+mn-ea"/>
                <a:sym typeface="+mn-lt"/>
              </a:rPr>
              <a:t>Minimalist design, the ultimate minimalist trend.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5113569" y="4757768"/>
            <a:ext cx="2031317" cy="461661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 defTabSz="457200"/>
            <a:r>
              <a:rPr kumimoji="1" lang="zh-CN" altLang="en-US" sz="2400" b="1" dirty="0">
                <a:solidFill>
                  <a:schemeClr val="bg2"/>
                </a:solidFill>
                <a:cs typeface="+mn-ea"/>
                <a:sym typeface="+mn-lt"/>
              </a:rPr>
              <a:t>Click to add a title</a:t>
            </a:r>
          </a:p>
        </p:txBody>
      </p:sp>
      <p:sp>
        <p:nvSpPr>
          <p:cNvPr id="28" name="文本框 27"/>
          <p:cNvSpPr txBox="1"/>
          <p:nvPr/>
        </p:nvSpPr>
        <p:spPr>
          <a:xfrm>
            <a:off x="8129400" y="5188961"/>
            <a:ext cx="30048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zh-CN" altLang="en-US" sz="1600" dirty="0">
                <a:solidFill>
                  <a:schemeClr val="bg2"/>
                </a:solidFill>
                <a:cs typeface="+mn-ea"/>
                <a:sym typeface="+mn-lt"/>
              </a:rPr>
              <a:t>Minimalist design, the ultimate minimalist trend.</a:t>
            </a:r>
          </a:p>
        </p:txBody>
      </p:sp>
      <p:sp>
        <p:nvSpPr>
          <p:cNvPr id="29" name="文本框 28"/>
          <p:cNvSpPr txBox="1"/>
          <p:nvPr/>
        </p:nvSpPr>
        <p:spPr>
          <a:xfrm>
            <a:off x="8129400" y="4757768"/>
            <a:ext cx="2031317" cy="461661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 defTabSz="457200"/>
            <a:r>
              <a:rPr kumimoji="1" lang="zh-CN" altLang="en-US" sz="2400" b="1" dirty="0">
                <a:solidFill>
                  <a:schemeClr val="bg2"/>
                </a:solidFill>
                <a:cs typeface="+mn-ea"/>
                <a:sym typeface="+mn-lt"/>
              </a:rPr>
              <a:t>Click to add a title</a:t>
            </a:r>
          </a:p>
        </p:txBody>
      </p:sp>
      <p:grpSp>
        <p:nvGrpSpPr>
          <p:cNvPr id="30" name="组合 29"/>
          <p:cNvGrpSpPr/>
          <p:nvPr/>
        </p:nvGrpSpPr>
        <p:grpSpPr>
          <a:xfrm>
            <a:off x="2990980" y="1190337"/>
            <a:ext cx="2811463" cy="2813050"/>
            <a:chOff x="2985900" y="1223357"/>
            <a:chExt cx="2811463" cy="2813050"/>
          </a:xfrm>
          <a:gradFill>
            <a:gsLst>
              <a:gs pos="49000">
                <a:srgbClr val="FB963A"/>
              </a:gs>
              <a:gs pos="0">
                <a:srgbClr val="F5613A"/>
              </a:gs>
              <a:gs pos="100000">
                <a:srgbClr val="FFF1BE"/>
              </a:gs>
            </a:gsLst>
            <a:path path="circle">
              <a:fillToRect l="100000" t="100000"/>
            </a:path>
            <a:tileRect r="-100000" b="-100000"/>
          </a:gradFill>
        </p:grpSpPr>
        <p:sp>
          <p:nvSpPr>
            <p:cNvPr id="31" name="Oval 12"/>
            <p:cNvSpPr>
              <a:spLocks noChangeArrowheads="1"/>
            </p:cNvSpPr>
            <p:nvPr/>
          </p:nvSpPr>
          <p:spPr bwMode="auto">
            <a:xfrm>
              <a:off x="2985900" y="1223357"/>
              <a:ext cx="2811463" cy="2813050"/>
            </a:xfrm>
            <a:prstGeom prst="ellipse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>
                <a:solidFill>
                  <a:schemeClr val="bg2"/>
                </a:solidFill>
                <a:cs typeface="+mn-ea"/>
                <a:sym typeface="+mn-lt"/>
              </a:endParaRPr>
            </a:p>
          </p:txBody>
        </p:sp>
        <p:grpSp>
          <p:nvGrpSpPr>
            <p:cNvPr id="32" name="组合 31"/>
            <p:cNvGrpSpPr/>
            <p:nvPr/>
          </p:nvGrpSpPr>
          <p:grpSpPr>
            <a:xfrm>
              <a:off x="3719325" y="1698020"/>
              <a:ext cx="666750" cy="555625"/>
              <a:chOff x="3719325" y="1698020"/>
              <a:chExt cx="666750" cy="555625"/>
            </a:xfrm>
            <a:grpFill/>
          </p:grpSpPr>
          <p:sp>
            <p:nvSpPr>
              <p:cNvPr id="34" name="Freeform 47"/>
              <p:cNvSpPr/>
              <p:nvPr/>
            </p:nvSpPr>
            <p:spPr bwMode="auto">
              <a:xfrm>
                <a:off x="3719325" y="2020282"/>
                <a:ext cx="131763" cy="233363"/>
              </a:xfrm>
              <a:custGeom>
                <a:avLst/>
                <a:gdLst>
                  <a:gd name="T0" fmla="*/ 30 w 31"/>
                  <a:gd name="T1" fmla="*/ 1 h 55"/>
                  <a:gd name="T2" fmla="*/ 16 w 31"/>
                  <a:gd name="T3" fmla="*/ 1 h 55"/>
                  <a:gd name="T4" fmla="*/ 5 w 31"/>
                  <a:gd name="T5" fmla="*/ 4 h 55"/>
                  <a:gd name="T6" fmla="*/ 0 w 31"/>
                  <a:gd name="T7" fmla="*/ 17 h 55"/>
                  <a:gd name="T8" fmla="*/ 0 w 31"/>
                  <a:gd name="T9" fmla="*/ 53 h 55"/>
                  <a:gd name="T10" fmla="*/ 1 w 31"/>
                  <a:gd name="T11" fmla="*/ 55 h 55"/>
                  <a:gd name="T12" fmla="*/ 3 w 31"/>
                  <a:gd name="T13" fmla="*/ 53 h 55"/>
                  <a:gd name="T14" fmla="*/ 3 w 31"/>
                  <a:gd name="T15" fmla="*/ 17 h 55"/>
                  <a:gd name="T16" fmla="*/ 7 w 31"/>
                  <a:gd name="T17" fmla="*/ 7 h 55"/>
                  <a:gd name="T18" fmla="*/ 16 w 31"/>
                  <a:gd name="T19" fmla="*/ 4 h 55"/>
                  <a:gd name="T20" fmla="*/ 30 w 31"/>
                  <a:gd name="T21" fmla="*/ 4 h 55"/>
                  <a:gd name="T22" fmla="*/ 31 w 31"/>
                  <a:gd name="T23" fmla="*/ 2 h 55"/>
                  <a:gd name="T24" fmla="*/ 30 w 31"/>
                  <a:gd name="T25" fmla="*/ 1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1" h="55">
                    <a:moveTo>
                      <a:pt x="30" y="1"/>
                    </a:moveTo>
                    <a:cubicBezTo>
                      <a:pt x="16" y="1"/>
                      <a:pt x="16" y="1"/>
                      <a:pt x="16" y="1"/>
                    </a:cubicBezTo>
                    <a:cubicBezTo>
                      <a:pt x="16" y="1"/>
                      <a:pt x="9" y="0"/>
                      <a:pt x="5" y="4"/>
                    </a:cubicBezTo>
                    <a:cubicBezTo>
                      <a:pt x="1" y="7"/>
                      <a:pt x="0" y="11"/>
                      <a:pt x="0" y="17"/>
                    </a:cubicBezTo>
                    <a:cubicBezTo>
                      <a:pt x="0" y="53"/>
                      <a:pt x="0" y="53"/>
                      <a:pt x="0" y="53"/>
                    </a:cubicBezTo>
                    <a:cubicBezTo>
                      <a:pt x="0" y="54"/>
                      <a:pt x="1" y="55"/>
                      <a:pt x="1" y="55"/>
                    </a:cubicBezTo>
                    <a:cubicBezTo>
                      <a:pt x="2" y="55"/>
                      <a:pt x="3" y="54"/>
                      <a:pt x="3" y="53"/>
                    </a:cubicBezTo>
                    <a:cubicBezTo>
                      <a:pt x="3" y="17"/>
                      <a:pt x="3" y="17"/>
                      <a:pt x="3" y="17"/>
                    </a:cubicBezTo>
                    <a:cubicBezTo>
                      <a:pt x="3" y="12"/>
                      <a:pt x="4" y="9"/>
                      <a:pt x="7" y="7"/>
                    </a:cubicBezTo>
                    <a:cubicBezTo>
                      <a:pt x="10" y="3"/>
                      <a:pt x="16" y="4"/>
                      <a:pt x="16" y="4"/>
                    </a:cubicBezTo>
                    <a:cubicBezTo>
                      <a:pt x="30" y="4"/>
                      <a:pt x="30" y="4"/>
                      <a:pt x="30" y="4"/>
                    </a:cubicBezTo>
                    <a:cubicBezTo>
                      <a:pt x="31" y="4"/>
                      <a:pt x="31" y="3"/>
                      <a:pt x="31" y="2"/>
                    </a:cubicBezTo>
                    <a:cubicBezTo>
                      <a:pt x="31" y="2"/>
                      <a:pt x="31" y="1"/>
                      <a:pt x="3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b="1">
                  <a:solidFill>
                    <a:schemeClr val="bg2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5" name="Freeform 48"/>
              <p:cNvSpPr/>
              <p:nvPr/>
            </p:nvSpPr>
            <p:spPr bwMode="auto">
              <a:xfrm>
                <a:off x="3805050" y="2106007"/>
                <a:ext cx="12700" cy="147638"/>
              </a:xfrm>
              <a:custGeom>
                <a:avLst/>
                <a:gdLst>
                  <a:gd name="T0" fmla="*/ 1 w 3"/>
                  <a:gd name="T1" fmla="*/ 0 h 35"/>
                  <a:gd name="T2" fmla="*/ 0 w 3"/>
                  <a:gd name="T3" fmla="*/ 1 h 35"/>
                  <a:gd name="T4" fmla="*/ 0 w 3"/>
                  <a:gd name="T5" fmla="*/ 33 h 35"/>
                  <a:gd name="T6" fmla="*/ 1 w 3"/>
                  <a:gd name="T7" fmla="*/ 35 h 35"/>
                  <a:gd name="T8" fmla="*/ 3 w 3"/>
                  <a:gd name="T9" fmla="*/ 33 h 35"/>
                  <a:gd name="T10" fmla="*/ 3 w 3"/>
                  <a:gd name="T11" fmla="*/ 1 h 35"/>
                  <a:gd name="T12" fmla="*/ 1 w 3"/>
                  <a:gd name="T13" fmla="*/ 0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" h="35">
                    <a:moveTo>
                      <a:pt x="1" y="0"/>
                    </a:moveTo>
                    <a:cubicBezTo>
                      <a:pt x="1" y="0"/>
                      <a:pt x="0" y="1"/>
                      <a:pt x="0" y="1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34"/>
                      <a:pt x="1" y="35"/>
                      <a:pt x="1" y="35"/>
                    </a:cubicBezTo>
                    <a:cubicBezTo>
                      <a:pt x="2" y="35"/>
                      <a:pt x="3" y="34"/>
                      <a:pt x="3" y="33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3" y="1"/>
                      <a:pt x="2" y="0"/>
                      <a:pt x="1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b="1">
                  <a:solidFill>
                    <a:schemeClr val="bg2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6" name="Freeform 49"/>
              <p:cNvSpPr/>
              <p:nvPr/>
            </p:nvSpPr>
            <p:spPr bwMode="auto">
              <a:xfrm>
                <a:off x="3990788" y="2106007"/>
                <a:ext cx="12700" cy="147638"/>
              </a:xfrm>
              <a:custGeom>
                <a:avLst/>
                <a:gdLst>
                  <a:gd name="T0" fmla="*/ 1 w 3"/>
                  <a:gd name="T1" fmla="*/ 0 h 35"/>
                  <a:gd name="T2" fmla="*/ 0 w 3"/>
                  <a:gd name="T3" fmla="*/ 1 h 35"/>
                  <a:gd name="T4" fmla="*/ 0 w 3"/>
                  <a:gd name="T5" fmla="*/ 33 h 35"/>
                  <a:gd name="T6" fmla="*/ 1 w 3"/>
                  <a:gd name="T7" fmla="*/ 35 h 35"/>
                  <a:gd name="T8" fmla="*/ 3 w 3"/>
                  <a:gd name="T9" fmla="*/ 33 h 35"/>
                  <a:gd name="T10" fmla="*/ 3 w 3"/>
                  <a:gd name="T11" fmla="*/ 1 h 35"/>
                  <a:gd name="T12" fmla="*/ 1 w 3"/>
                  <a:gd name="T13" fmla="*/ 0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" h="35">
                    <a:moveTo>
                      <a:pt x="1" y="0"/>
                    </a:moveTo>
                    <a:cubicBezTo>
                      <a:pt x="1" y="0"/>
                      <a:pt x="0" y="1"/>
                      <a:pt x="0" y="1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34"/>
                      <a:pt x="1" y="35"/>
                      <a:pt x="1" y="35"/>
                    </a:cubicBezTo>
                    <a:cubicBezTo>
                      <a:pt x="2" y="35"/>
                      <a:pt x="3" y="34"/>
                      <a:pt x="3" y="33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3" y="1"/>
                      <a:pt x="2" y="0"/>
                      <a:pt x="1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b="1">
                  <a:solidFill>
                    <a:schemeClr val="bg2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7" name="Freeform 50"/>
              <p:cNvSpPr>
                <a:spLocks noEditPoints="1"/>
              </p:cNvSpPr>
              <p:nvPr/>
            </p:nvSpPr>
            <p:spPr bwMode="auto">
              <a:xfrm>
                <a:off x="3805050" y="1796445"/>
                <a:ext cx="190500" cy="228600"/>
              </a:xfrm>
              <a:custGeom>
                <a:avLst/>
                <a:gdLst>
                  <a:gd name="T0" fmla="*/ 45 w 45"/>
                  <a:gd name="T1" fmla="*/ 27 h 54"/>
                  <a:gd name="T2" fmla="*/ 23 w 45"/>
                  <a:gd name="T3" fmla="*/ 0 h 54"/>
                  <a:gd name="T4" fmla="*/ 0 w 45"/>
                  <a:gd name="T5" fmla="*/ 27 h 54"/>
                  <a:gd name="T6" fmla="*/ 23 w 45"/>
                  <a:gd name="T7" fmla="*/ 54 h 54"/>
                  <a:gd name="T8" fmla="*/ 45 w 45"/>
                  <a:gd name="T9" fmla="*/ 27 h 54"/>
                  <a:gd name="T10" fmla="*/ 23 w 45"/>
                  <a:gd name="T11" fmla="*/ 51 h 54"/>
                  <a:gd name="T12" fmla="*/ 3 w 45"/>
                  <a:gd name="T13" fmla="*/ 27 h 54"/>
                  <a:gd name="T14" fmla="*/ 23 w 45"/>
                  <a:gd name="T15" fmla="*/ 3 h 54"/>
                  <a:gd name="T16" fmla="*/ 42 w 45"/>
                  <a:gd name="T17" fmla="*/ 27 h 54"/>
                  <a:gd name="T18" fmla="*/ 23 w 45"/>
                  <a:gd name="T19" fmla="*/ 51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5" h="54">
                    <a:moveTo>
                      <a:pt x="45" y="27"/>
                    </a:moveTo>
                    <a:cubicBezTo>
                      <a:pt x="45" y="12"/>
                      <a:pt x="35" y="0"/>
                      <a:pt x="23" y="0"/>
                    </a:cubicBezTo>
                    <a:cubicBezTo>
                      <a:pt x="10" y="0"/>
                      <a:pt x="0" y="12"/>
                      <a:pt x="0" y="27"/>
                    </a:cubicBezTo>
                    <a:cubicBezTo>
                      <a:pt x="0" y="42"/>
                      <a:pt x="10" y="54"/>
                      <a:pt x="23" y="54"/>
                    </a:cubicBezTo>
                    <a:cubicBezTo>
                      <a:pt x="35" y="54"/>
                      <a:pt x="45" y="42"/>
                      <a:pt x="45" y="27"/>
                    </a:cubicBezTo>
                    <a:close/>
                    <a:moveTo>
                      <a:pt x="23" y="51"/>
                    </a:moveTo>
                    <a:cubicBezTo>
                      <a:pt x="12" y="51"/>
                      <a:pt x="3" y="40"/>
                      <a:pt x="3" y="27"/>
                    </a:cubicBezTo>
                    <a:cubicBezTo>
                      <a:pt x="3" y="14"/>
                      <a:pt x="12" y="3"/>
                      <a:pt x="23" y="3"/>
                    </a:cubicBezTo>
                    <a:cubicBezTo>
                      <a:pt x="33" y="3"/>
                      <a:pt x="42" y="14"/>
                      <a:pt x="42" y="27"/>
                    </a:cubicBezTo>
                    <a:cubicBezTo>
                      <a:pt x="42" y="40"/>
                      <a:pt x="33" y="51"/>
                      <a:pt x="23" y="5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b="1">
                  <a:solidFill>
                    <a:schemeClr val="bg2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8" name="Freeform 51"/>
              <p:cNvSpPr/>
              <p:nvPr/>
            </p:nvSpPr>
            <p:spPr bwMode="auto">
              <a:xfrm>
                <a:off x="3957450" y="1923445"/>
                <a:ext cx="190500" cy="330200"/>
              </a:xfrm>
              <a:custGeom>
                <a:avLst/>
                <a:gdLst>
                  <a:gd name="T0" fmla="*/ 44 w 45"/>
                  <a:gd name="T1" fmla="*/ 1 h 78"/>
                  <a:gd name="T2" fmla="*/ 30 w 45"/>
                  <a:gd name="T3" fmla="*/ 1 h 78"/>
                  <a:gd name="T4" fmla="*/ 18 w 45"/>
                  <a:gd name="T5" fmla="*/ 5 h 78"/>
                  <a:gd name="T6" fmla="*/ 14 w 45"/>
                  <a:gd name="T7" fmla="*/ 17 h 78"/>
                  <a:gd name="T8" fmla="*/ 14 w 45"/>
                  <a:gd name="T9" fmla="*/ 24 h 78"/>
                  <a:gd name="T10" fmla="*/ 1 w 45"/>
                  <a:gd name="T11" fmla="*/ 24 h 78"/>
                  <a:gd name="T12" fmla="*/ 0 w 45"/>
                  <a:gd name="T13" fmla="*/ 25 h 78"/>
                  <a:gd name="T14" fmla="*/ 1 w 45"/>
                  <a:gd name="T15" fmla="*/ 27 h 78"/>
                  <a:gd name="T16" fmla="*/ 15 w 45"/>
                  <a:gd name="T17" fmla="*/ 27 h 78"/>
                  <a:gd name="T18" fmla="*/ 24 w 45"/>
                  <a:gd name="T19" fmla="*/ 30 h 78"/>
                  <a:gd name="T20" fmla="*/ 28 w 45"/>
                  <a:gd name="T21" fmla="*/ 40 h 78"/>
                  <a:gd name="T22" fmla="*/ 28 w 45"/>
                  <a:gd name="T23" fmla="*/ 76 h 78"/>
                  <a:gd name="T24" fmla="*/ 29 w 45"/>
                  <a:gd name="T25" fmla="*/ 78 h 78"/>
                  <a:gd name="T26" fmla="*/ 31 w 45"/>
                  <a:gd name="T27" fmla="*/ 76 h 78"/>
                  <a:gd name="T28" fmla="*/ 31 w 45"/>
                  <a:gd name="T29" fmla="*/ 40 h 78"/>
                  <a:gd name="T30" fmla="*/ 26 w 45"/>
                  <a:gd name="T31" fmla="*/ 27 h 78"/>
                  <a:gd name="T32" fmla="*/ 17 w 45"/>
                  <a:gd name="T33" fmla="*/ 24 h 78"/>
                  <a:gd name="T34" fmla="*/ 17 w 45"/>
                  <a:gd name="T35" fmla="*/ 17 h 78"/>
                  <a:gd name="T36" fmla="*/ 20 w 45"/>
                  <a:gd name="T37" fmla="*/ 7 h 78"/>
                  <a:gd name="T38" fmla="*/ 30 w 45"/>
                  <a:gd name="T39" fmla="*/ 4 h 78"/>
                  <a:gd name="T40" fmla="*/ 44 w 45"/>
                  <a:gd name="T41" fmla="*/ 4 h 78"/>
                  <a:gd name="T42" fmla="*/ 45 w 45"/>
                  <a:gd name="T43" fmla="*/ 3 h 78"/>
                  <a:gd name="T44" fmla="*/ 44 w 45"/>
                  <a:gd name="T45" fmla="*/ 1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5" h="78">
                    <a:moveTo>
                      <a:pt x="44" y="1"/>
                    </a:moveTo>
                    <a:cubicBezTo>
                      <a:pt x="30" y="1"/>
                      <a:pt x="30" y="1"/>
                      <a:pt x="30" y="1"/>
                    </a:cubicBezTo>
                    <a:cubicBezTo>
                      <a:pt x="30" y="1"/>
                      <a:pt x="23" y="0"/>
                      <a:pt x="18" y="5"/>
                    </a:cubicBezTo>
                    <a:cubicBezTo>
                      <a:pt x="15" y="7"/>
                      <a:pt x="14" y="11"/>
                      <a:pt x="14" y="17"/>
                    </a:cubicBezTo>
                    <a:cubicBezTo>
                      <a:pt x="14" y="24"/>
                      <a:pt x="14" y="24"/>
                      <a:pt x="14" y="24"/>
                    </a:cubicBezTo>
                    <a:cubicBezTo>
                      <a:pt x="1" y="24"/>
                      <a:pt x="1" y="24"/>
                      <a:pt x="1" y="24"/>
                    </a:cubicBezTo>
                    <a:cubicBezTo>
                      <a:pt x="0" y="24"/>
                      <a:pt x="0" y="25"/>
                      <a:pt x="0" y="25"/>
                    </a:cubicBezTo>
                    <a:cubicBezTo>
                      <a:pt x="0" y="26"/>
                      <a:pt x="0" y="27"/>
                      <a:pt x="1" y="27"/>
                    </a:cubicBezTo>
                    <a:cubicBezTo>
                      <a:pt x="15" y="27"/>
                      <a:pt x="15" y="27"/>
                      <a:pt x="15" y="27"/>
                    </a:cubicBezTo>
                    <a:cubicBezTo>
                      <a:pt x="15" y="27"/>
                      <a:pt x="21" y="26"/>
                      <a:pt x="24" y="30"/>
                    </a:cubicBezTo>
                    <a:cubicBezTo>
                      <a:pt x="27" y="32"/>
                      <a:pt x="28" y="35"/>
                      <a:pt x="28" y="40"/>
                    </a:cubicBezTo>
                    <a:cubicBezTo>
                      <a:pt x="28" y="76"/>
                      <a:pt x="28" y="76"/>
                      <a:pt x="28" y="76"/>
                    </a:cubicBezTo>
                    <a:cubicBezTo>
                      <a:pt x="28" y="77"/>
                      <a:pt x="29" y="78"/>
                      <a:pt x="29" y="78"/>
                    </a:cubicBezTo>
                    <a:cubicBezTo>
                      <a:pt x="30" y="78"/>
                      <a:pt x="31" y="77"/>
                      <a:pt x="31" y="76"/>
                    </a:cubicBezTo>
                    <a:cubicBezTo>
                      <a:pt x="31" y="40"/>
                      <a:pt x="31" y="40"/>
                      <a:pt x="31" y="40"/>
                    </a:cubicBezTo>
                    <a:cubicBezTo>
                      <a:pt x="31" y="34"/>
                      <a:pt x="29" y="30"/>
                      <a:pt x="26" y="27"/>
                    </a:cubicBezTo>
                    <a:cubicBezTo>
                      <a:pt x="23" y="25"/>
                      <a:pt x="19" y="24"/>
                      <a:pt x="17" y="24"/>
                    </a:cubicBezTo>
                    <a:cubicBezTo>
                      <a:pt x="17" y="17"/>
                      <a:pt x="17" y="17"/>
                      <a:pt x="17" y="17"/>
                    </a:cubicBezTo>
                    <a:cubicBezTo>
                      <a:pt x="17" y="12"/>
                      <a:pt x="18" y="9"/>
                      <a:pt x="20" y="7"/>
                    </a:cubicBezTo>
                    <a:cubicBezTo>
                      <a:pt x="24" y="4"/>
                      <a:pt x="29" y="4"/>
                      <a:pt x="30" y="4"/>
                    </a:cubicBezTo>
                    <a:cubicBezTo>
                      <a:pt x="44" y="4"/>
                      <a:pt x="44" y="4"/>
                      <a:pt x="44" y="4"/>
                    </a:cubicBezTo>
                    <a:cubicBezTo>
                      <a:pt x="44" y="4"/>
                      <a:pt x="45" y="3"/>
                      <a:pt x="45" y="3"/>
                    </a:cubicBezTo>
                    <a:cubicBezTo>
                      <a:pt x="45" y="2"/>
                      <a:pt x="44" y="1"/>
                      <a:pt x="44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b="1">
                  <a:solidFill>
                    <a:schemeClr val="bg2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9" name="Freeform 52"/>
              <p:cNvSpPr/>
              <p:nvPr/>
            </p:nvSpPr>
            <p:spPr bwMode="auto">
              <a:xfrm>
                <a:off x="4249550" y="1923445"/>
                <a:ext cx="136525" cy="233363"/>
              </a:xfrm>
              <a:custGeom>
                <a:avLst/>
                <a:gdLst>
                  <a:gd name="T0" fmla="*/ 27 w 32"/>
                  <a:gd name="T1" fmla="*/ 5 h 55"/>
                  <a:gd name="T2" fmla="*/ 16 w 32"/>
                  <a:gd name="T3" fmla="*/ 1 h 55"/>
                  <a:gd name="T4" fmla="*/ 2 w 32"/>
                  <a:gd name="T5" fmla="*/ 1 h 55"/>
                  <a:gd name="T6" fmla="*/ 0 w 32"/>
                  <a:gd name="T7" fmla="*/ 3 h 55"/>
                  <a:gd name="T8" fmla="*/ 2 w 32"/>
                  <a:gd name="T9" fmla="*/ 4 h 55"/>
                  <a:gd name="T10" fmla="*/ 16 w 32"/>
                  <a:gd name="T11" fmla="*/ 4 h 55"/>
                  <a:gd name="T12" fmla="*/ 25 w 32"/>
                  <a:gd name="T13" fmla="*/ 7 h 55"/>
                  <a:gd name="T14" fmla="*/ 29 w 32"/>
                  <a:gd name="T15" fmla="*/ 17 h 55"/>
                  <a:gd name="T16" fmla="*/ 29 w 32"/>
                  <a:gd name="T17" fmla="*/ 54 h 55"/>
                  <a:gd name="T18" fmla="*/ 30 w 32"/>
                  <a:gd name="T19" fmla="*/ 55 h 55"/>
                  <a:gd name="T20" fmla="*/ 32 w 32"/>
                  <a:gd name="T21" fmla="*/ 54 h 55"/>
                  <a:gd name="T22" fmla="*/ 32 w 32"/>
                  <a:gd name="T23" fmla="*/ 17 h 55"/>
                  <a:gd name="T24" fmla="*/ 27 w 32"/>
                  <a:gd name="T25" fmla="*/ 5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2" h="55">
                    <a:moveTo>
                      <a:pt x="27" y="5"/>
                    </a:moveTo>
                    <a:cubicBezTo>
                      <a:pt x="22" y="0"/>
                      <a:pt x="16" y="1"/>
                      <a:pt x="16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1" y="1"/>
                      <a:pt x="0" y="2"/>
                      <a:pt x="0" y="3"/>
                    </a:cubicBezTo>
                    <a:cubicBezTo>
                      <a:pt x="0" y="3"/>
                      <a:pt x="1" y="4"/>
                      <a:pt x="2" y="4"/>
                    </a:cubicBezTo>
                    <a:cubicBezTo>
                      <a:pt x="16" y="4"/>
                      <a:pt x="16" y="4"/>
                      <a:pt x="16" y="4"/>
                    </a:cubicBezTo>
                    <a:cubicBezTo>
                      <a:pt x="16" y="4"/>
                      <a:pt x="21" y="4"/>
                      <a:pt x="25" y="7"/>
                    </a:cubicBezTo>
                    <a:cubicBezTo>
                      <a:pt x="28" y="9"/>
                      <a:pt x="29" y="12"/>
                      <a:pt x="29" y="17"/>
                    </a:cubicBezTo>
                    <a:cubicBezTo>
                      <a:pt x="29" y="54"/>
                      <a:pt x="29" y="54"/>
                      <a:pt x="29" y="54"/>
                    </a:cubicBezTo>
                    <a:cubicBezTo>
                      <a:pt x="29" y="54"/>
                      <a:pt x="29" y="55"/>
                      <a:pt x="30" y="55"/>
                    </a:cubicBezTo>
                    <a:cubicBezTo>
                      <a:pt x="31" y="55"/>
                      <a:pt x="32" y="54"/>
                      <a:pt x="32" y="54"/>
                    </a:cubicBezTo>
                    <a:cubicBezTo>
                      <a:pt x="32" y="17"/>
                      <a:pt x="32" y="17"/>
                      <a:pt x="32" y="17"/>
                    </a:cubicBezTo>
                    <a:cubicBezTo>
                      <a:pt x="32" y="11"/>
                      <a:pt x="30" y="7"/>
                      <a:pt x="27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b="1">
                  <a:solidFill>
                    <a:schemeClr val="bg2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0" name="Freeform 53"/>
              <p:cNvSpPr/>
              <p:nvPr/>
            </p:nvSpPr>
            <p:spPr bwMode="auto">
              <a:xfrm>
                <a:off x="4114613" y="2007582"/>
                <a:ext cx="12700" cy="149225"/>
              </a:xfrm>
              <a:custGeom>
                <a:avLst/>
                <a:gdLst>
                  <a:gd name="T0" fmla="*/ 1 w 3"/>
                  <a:gd name="T1" fmla="*/ 0 h 35"/>
                  <a:gd name="T2" fmla="*/ 0 w 3"/>
                  <a:gd name="T3" fmla="*/ 2 h 35"/>
                  <a:gd name="T4" fmla="*/ 0 w 3"/>
                  <a:gd name="T5" fmla="*/ 34 h 35"/>
                  <a:gd name="T6" fmla="*/ 1 w 3"/>
                  <a:gd name="T7" fmla="*/ 35 h 35"/>
                  <a:gd name="T8" fmla="*/ 3 w 3"/>
                  <a:gd name="T9" fmla="*/ 34 h 35"/>
                  <a:gd name="T10" fmla="*/ 3 w 3"/>
                  <a:gd name="T11" fmla="*/ 2 h 35"/>
                  <a:gd name="T12" fmla="*/ 1 w 3"/>
                  <a:gd name="T13" fmla="*/ 0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" h="35">
                    <a:moveTo>
                      <a:pt x="1" y="0"/>
                    </a:moveTo>
                    <a:cubicBezTo>
                      <a:pt x="0" y="0"/>
                      <a:pt x="0" y="1"/>
                      <a:pt x="0" y="2"/>
                    </a:cubicBezTo>
                    <a:cubicBezTo>
                      <a:pt x="0" y="34"/>
                      <a:pt x="0" y="34"/>
                      <a:pt x="0" y="34"/>
                    </a:cubicBezTo>
                    <a:cubicBezTo>
                      <a:pt x="0" y="34"/>
                      <a:pt x="0" y="35"/>
                      <a:pt x="1" y="35"/>
                    </a:cubicBezTo>
                    <a:cubicBezTo>
                      <a:pt x="2" y="35"/>
                      <a:pt x="3" y="34"/>
                      <a:pt x="3" y="34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3" y="1"/>
                      <a:pt x="2" y="0"/>
                      <a:pt x="1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b="1">
                  <a:solidFill>
                    <a:schemeClr val="bg2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1" name="Freeform 54"/>
              <p:cNvSpPr/>
              <p:nvPr/>
            </p:nvSpPr>
            <p:spPr bwMode="auto">
              <a:xfrm>
                <a:off x="4287650" y="2007582"/>
                <a:ext cx="12700" cy="149225"/>
              </a:xfrm>
              <a:custGeom>
                <a:avLst/>
                <a:gdLst>
                  <a:gd name="T0" fmla="*/ 1 w 3"/>
                  <a:gd name="T1" fmla="*/ 0 h 35"/>
                  <a:gd name="T2" fmla="*/ 0 w 3"/>
                  <a:gd name="T3" fmla="*/ 2 h 35"/>
                  <a:gd name="T4" fmla="*/ 0 w 3"/>
                  <a:gd name="T5" fmla="*/ 34 h 35"/>
                  <a:gd name="T6" fmla="*/ 1 w 3"/>
                  <a:gd name="T7" fmla="*/ 35 h 35"/>
                  <a:gd name="T8" fmla="*/ 3 w 3"/>
                  <a:gd name="T9" fmla="*/ 34 h 35"/>
                  <a:gd name="T10" fmla="*/ 3 w 3"/>
                  <a:gd name="T11" fmla="*/ 2 h 35"/>
                  <a:gd name="T12" fmla="*/ 1 w 3"/>
                  <a:gd name="T13" fmla="*/ 0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" h="35">
                    <a:moveTo>
                      <a:pt x="1" y="0"/>
                    </a:moveTo>
                    <a:cubicBezTo>
                      <a:pt x="0" y="0"/>
                      <a:pt x="0" y="1"/>
                      <a:pt x="0" y="2"/>
                    </a:cubicBezTo>
                    <a:cubicBezTo>
                      <a:pt x="0" y="34"/>
                      <a:pt x="0" y="34"/>
                      <a:pt x="0" y="34"/>
                    </a:cubicBezTo>
                    <a:cubicBezTo>
                      <a:pt x="0" y="34"/>
                      <a:pt x="0" y="35"/>
                      <a:pt x="1" y="35"/>
                    </a:cubicBezTo>
                    <a:cubicBezTo>
                      <a:pt x="2" y="35"/>
                      <a:pt x="3" y="34"/>
                      <a:pt x="3" y="34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3" y="1"/>
                      <a:pt x="2" y="0"/>
                      <a:pt x="1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b="1">
                  <a:solidFill>
                    <a:schemeClr val="bg2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2" name="Freeform 55"/>
              <p:cNvSpPr>
                <a:spLocks noEditPoints="1"/>
              </p:cNvSpPr>
              <p:nvPr/>
            </p:nvSpPr>
            <p:spPr bwMode="auto">
              <a:xfrm>
                <a:off x="4101913" y="1698020"/>
                <a:ext cx="190500" cy="230188"/>
              </a:xfrm>
              <a:custGeom>
                <a:avLst/>
                <a:gdLst>
                  <a:gd name="T0" fmla="*/ 45 w 45"/>
                  <a:gd name="T1" fmla="*/ 27 h 54"/>
                  <a:gd name="T2" fmla="*/ 22 w 45"/>
                  <a:gd name="T3" fmla="*/ 0 h 54"/>
                  <a:gd name="T4" fmla="*/ 0 w 45"/>
                  <a:gd name="T5" fmla="*/ 27 h 54"/>
                  <a:gd name="T6" fmla="*/ 22 w 45"/>
                  <a:gd name="T7" fmla="*/ 54 h 54"/>
                  <a:gd name="T8" fmla="*/ 45 w 45"/>
                  <a:gd name="T9" fmla="*/ 27 h 54"/>
                  <a:gd name="T10" fmla="*/ 22 w 45"/>
                  <a:gd name="T11" fmla="*/ 51 h 54"/>
                  <a:gd name="T12" fmla="*/ 3 w 45"/>
                  <a:gd name="T13" fmla="*/ 27 h 54"/>
                  <a:gd name="T14" fmla="*/ 22 w 45"/>
                  <a:gd name="T15" fmla="*/ 3 h 54"/>
                  <a:gd name="T16" fmla="*/ 42 w 45"/>
                  <a:gd name="T17" fmla="*/ 27 h 54"/>
                  <a:gd name="T18" fmla="*/ 22 w 45"/>
                  <a:gd name="T19" fmla="*/ 51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5" h="54">
                    <a:moveTo>
                      <a:pt x="45" y="27"/>
                    </a:moveTo>
                    <a:cubicBezTo>
                      <a:pt x="45" y="12"/>
                      <a:pt x="35" y="0"/>
                      <a:pt x="22" y="0"/>
                    </a:cubicBezTo>
                    <a:cubicBezTo>
                      <a:pt x="10" y="0"/>
                      <a:pt x="0" y="12"/>
                      <a:pt x="0" y="27"/>
                    </a:cubicBezTo>
                    <a:cubicBezTo>
                      <a:pt x="0" y="42"/>
                      <a:pt x="10" y="54"/>
                      <a:pt x="22" y="54"/>
                    </a:cubicBezTo>
                    <a:cubicBezTo>
                      <a:pt x="35" y="54"/>
                      <a:pt x="45" y="42"/>
                      <a:pt x="45" y="27"/>
                    </a:cubicBezTo>
                    <a:close/>
                    <a:moveTo>
                      <a:pt x="22" y="51"/>
                    </a:moveTo>
                    <a:cubicBezTo>
                      <a:pt x="12" y="51"/>
                      <a:pt x="3" y="40"/>
                      <a:pt x="3" y="27"/>
                    </a:cubicBezTo>
                    <a:cubicBezTo>
                      <a:pt x="3" y="14"/>
                      <a:pt x="12" y="3"/>
                      <a:pt x="22" y="3"/>
                    </a:cubicBezTo>
                    <a:cubicBezTo>
                      <a:pt x="33" y="3"/>
                      <a:pt x="42" y="14"/>
                      <a:pt x="42" y="27"/>
                    </a:cubicBezTo>
                    <a:cubicBezTo>
                      <a:pt x="42" y="40"/>
                      <a:pt x="33" y="51"/>
                      <a:pt x="22" y="5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b="1">
                  <a:solidFill>
                    <a:schemeClr val="bg2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33" name="文本框 32"/>
            <p:cNvSpPr txBox="1"/>
            <p:nvPr/>
          </p:nvSpPr>
          <p:spPr>
            <a:xfrm>
              <a:off x="3371269" y="2419598"/>
              <a:ext cx="1428587" cy="58477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zh-CN" altLang="en-US" sz="1600" b="1" dirty="0">
                  <a:solidFill>
                    <a:schemeClr val="bg2"/>
                  </a:solidFill>
                  <a:cs typeface="+mn-ea"/>
                  <a:sym typeface="+mn-lt"/>
                </a:rPr>
                <a:t>Enter your text content here.</a:t>
              </a:r>
            </a:p>
          </p:txBody>
        </p:sp>
      </p:grpSp>
      <p:grpSp>
        <p:nvGrpSpPr>
          <p:cNvPr id="43" name="组合 42"/>
          <p:cNvGrpSpPr/>
          <p:nvPr/>
        </p:nvGrpSpPr>
        <p:grpSpPr>
          <a:xfrm>
            <a:off x="4721355" y="1144300"/>
            <a:ext cx="2811463" cy="2811463"/>
            <a:chOff x="4716275" y="1177320"/>
            <a:chExt cx="2811463" cy="2811463"/>
          </a:xfrm>
          <a:gradFill>
            <a:gsLst>
              <a:gs pos="49000">
                <a:srgbClr val="FB963A"/>
              </a:gs>
              <a:gs pos="0">
                <a:srgbClr val="F5613A"/>
              </a:gs>
              <a:gs pos="100000">
                <a:srgbClr val="FFF1BE"/>
              </a:gs>
            </a:gsLst>
            <a:path path="circle">
              <a:fillToRect l="100000" t="100000"/>
            </a:path>
            <a:tileRect r="-100000" b="-100000"/>
          </a:gradFill>
        </p:grpSpPr>
        <p:sp>
          <p:nvSpPr>
            <p:cNvPr id="44" name="Oval 14"/>
            <p:cNvSpPr>
              <a:spLocks noChangeArrowheads="1"/>
            </p:cNvSpPr>
            <p:nvPr/>
          </p:nvSpPr>
          <p:spPr bwMode="auto">
            <a:xfrm>
              <a:off x="4716275" y="1177320"/>
              <a:ext cx="2811463" cy="2811463"/>
            </a:xfrm>
            <a:prstGeom prst="ellipse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 dirty="0">
                <a:solidFill>
                  <a:schemeClr val="bg2"/>
                </a:solidFill>
                <a:cs typeface="+mn-ea"/>
                <a:sym typeface="+mn-lt"/>
              </a:endParaRPr>
            </a:p>
          </p:txBody>
        </p:sp>
        <p:sp>
          <p:nvSpPr>
            <p:cNvPr id="45" name="Freeform 42"/>
            <p:cNvSpPr>
              <a:spLocks noEditPoints="1"/>
            </p:cNvSpPr>
            <p:nvPr/>
          </p:nvSpPr>
          <p:spPr bwMode="auto">
            <a:xfrm>
              <a:off x="5779900" y="1694845"/>
              <a:ext cx="730250" cy="563563"/>
            </a:xfrm>
            <a:custGeom>
              <a:avLst/>
              <a:gdLst>
                <a:gd name="T0" fmla="*/ 153 w 172"/>
                <a:gd name="T1" fmla="*/ 42 h 133"/>
                <a:gd name="T2" fmla="*/ 141 w 172"/>
                <a:gd name="T3" fmla="*/ 0 h 133"/>
                <a:gd name="T4" fmla="*/ 112 w 172"/>
                <a:gd name="T5" fmla="*/ 12 h 133"/>
                <a:gd name="T6" fmla="*/ 98 w 172"/>
                <a:gd name="T7" fmla="*/ 20 h 133"/>
                <a:gd name="T8" fmla="*/ 15 w 172"/>
                <a:gd name="T9" fmla="*/ 35 h 133"/>
                <a:gd name="T10" fmla="*/ 0 w 172"/>
                <a:gd name="T11" fmla="*/ 26 h 133"/>
                <a:gd name="T12" fmla="*/ 15 w 172"/>
                <a:gd name="T13" fmla="*/ 99 h 133"/>
                <a:gd name="T14" fmla="*/ 26 w 172"/>
                <a:gd name="T15" fmla="*/ 94 h 133"/>
                <a:gd name="T16" fmla="*/ 48 w 172"/>
                <a:gd name="T17" fmla="*/ 133 h 133"/>
                <a:gd name="T18" fmla="*/ 98 w 172"/>
                <a:gd name="T19" fmla="*/ 106 h 133"/>
                <a:gd name="T20" fmla="*/ 101 w 172"/>
                <a:gd name="T21" fmla="*/ 106 h 133"/>
                <a:gd name="T22" fmla="*/ 102 w 172"/>
                <a:gd name="T23" fmla="*/ 106 h 133"/>
                <a:gd name="T24" fmla="*/ 112 w 172"/>
                <a:gd name="T25" fmla="*/ 113 h 133"/>
                <a:gd name="T26" fmla="*/ 141 w 172"/>
                <a:gd name="T27" fmla="*/ 125 h 133"/>
                <a:gd name="T28" fmla="*/ 153 w 172"/>
                <a:gd name="T29" fmla="*/ 83 h 133"/>
                <a:gd name="T30" fmla="*/ 45 w 172"/>
                <a:gd name="T31" fmla="*/ 129 h 133"/>
                <a:gd name="T32" fmla="*/ 29 w 172"/>
                <a:gd name="T33" fmla="*/ 94 h 133"/>
                <a:gd name="T34" fmla="*/ 45 w 172"/>
                <a:gd name="T35" fmla="*/ 129 h 133"/>
                <a:gd name="T36" fmla="*/ 3 w 172"/>
                <a:gd name="T37" fmla="*/ 96 h 133"/>
                <a:gd name="T38" fmla="*/ 11 w 172"/>
                <a:gd name="T39" fmla="*/ 30 h 133"/>
                <a:gd name="T40" fmla="*/ 11 w 172"/>
                <a:gd name="T41" fmla="*/ 91 h 133"/>
                <a:gd name="T42" fmla="*/ 15 w 172"/>
                <a:gd name="T43" fmla="*/ 88 h 133"/>
                <a:gd name="T44" fmla="*/ 98 w 172"/>
                <a:gd name="T45" fmla="*/ 24 h 133"/>
                <a:gd name="T46" fmla="*/ 15 w 172"/>
                <a:gd name="T47" fmla="*/ 88 h 133"/>
                <a:gd name="T48" fmla="*/ 102 w 172"/>
                <a:gd name="T49" fmla="*/ 23 h 133"/>
                <a:gd name="T50" fmla="*/ 112 w 172"/>
                <a:gd name="T51" fmla="*/ 105 h 133"/>
                <a:gd name="T52" fmla="*/ 149 w 172"/>
                <a:gd name="T53" fmla="*/ 113 h 133"/>
                <a:gd name="T54" fmla="*/ 124 w 172"/>
                <a:gd name="T55" fmla="*/ 121 h 133"/>
                <a:gd name="T56" fmla="*/ 116 w 172"/>
                <a:gd name="T57" fmla="*/ 109 h 133"/>
                <a:gd name="T58" fmla="*/ 116 w 172"/>
                <a:gd name="T59" fmla="*/ 12 h 133"/>
                <a:gd name="T60" fmla="*/ 141 w 172"/>
                <a:gd name="T61" fmla="*/ 4 h 133"/>
                <a:gd name="T62" fmla="*/ 149 w 172"/>
                <a:gd name="T63" fmla="*/ 42 h 133"/>
                <a:gd name="T64" fmla="*/ 149 w 172"/>
                <a:gd name="T65" fmla="*/ 113 h 133"/>
                <a:gd name="T66" fmla="*/ 153 w 172"/>
                <a:gd name="T67" fmla="*/ 45 h 133"/>
                <a:gd name="T68" fmla="*/ 153 w 172"/>
                <a:gd name="T69" fmla="*/ 8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72" h="133">
                  <a:moveTo>
                    <a:pt x="172" y="62"/>
                  </a:moveTo>
                  <a:cubicBezTo>
                    <a:pt x="172" y="52"/>
                    <a:pt x="163" y="43"/>
                    <a:pt x="153" y="42"/>
                  </a:cubicBezTo>
                  <a:cubicBezTo>
                    <a:pt x="153" y="12"/>
                    <a:pt x="153" y="12"/>
                    <a:pt x="153" y="12"/>
                  </a:cubicBezTo>
                  <a:cubicBezTo>
                    <a:pt x="153" y="5"/>
                    <a:pt x="147" y="0"/>
                    <a:pt x="141" y="0"/>
                  </a:cubicBezTo>
                  <a:cubicBezTo>
                    <a:pt x="124" y="0"/>
                    <a:pt x="124" y="0"/>
                    <a:pt x="124" y="0"/>
                  </a:cubicBezTo>
                  <a:cubicBezTo>
                    <a:pt x="117" y="0"/>
                    <a:pt x="112" y="5"/>
                    <a:pt x="112" y="12"/>
                  </a:cubicBezTo>
                  <a:cubicBezTo>
                    <a:pt x="112" y="18"/>
                    <a:pt x="112" y="18"/>
                    <a:pt x="112" y="18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26"/>
                    <a:pt x="15" y="26"/>
                    <a:pt x="15" y="26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15" y="99"/>
                    <a:pt x="15" y="99"/>
                    <a:pt x="15" y="99"/>
                  </a:cubicBezTo>
                  <a:cubicBezTo>
                    <a:pt x="15" y="92"/>
                    <a:pt x="15" y="92"/>
                    <a:pt x="15" y="92"/>
                  </a:cubicBezTo>
                  <a:cubicBezTo>
                    <a:pt x="26" y="94"/>
                    <a:pt x="26" y="94"/>
                    <a:pt x="26" y="94"/>
                  </a:cubicBezTo>
                  <a:cubicBezTo>
                    <a:pt x="26" y="133"/>
                    <a:pt x="26" y="133"/>
                    <a:pt x="26" y="133"/>
                  </a:cubicBezTo>
                  <a:cubicBezTo>
                    <a:pt x="48" y="133"/>
                    <a:pt x="48" y="133"/>
                    <a:pt x="48" y="133"/>
                  </a:cubicBezTo>
                  <a:cubicBezTo>
                    <a:pt x="48" y="97"/>
                    <a:pt x="48" y="97"/>
                    <a:pt x="48" y="97"/>
                  </a:cubicBezTo>
                  <a:cubicBezTo>
                    <a:pt x="98" y="106"/>
                    <a:pt x="98" y="106"/>
                    <a:pt x="98" y="106"/>
                  </a:cubicBezTo>
                  <a:cubicBezTo>
                    <a:pt x="98" y="106"/>
                    <a:pt x="98" y="106"/>
                    <a:pt x="98" y="106"/>
                  </a:cubicBezTo>
                  <a:cubicBezTo>
                    <a:pt x="101" y="106"/>
                    <a:pt x="101" y="106"/>
                    <a:pt x="101" y="106"/>
                  </a:cubicBezTo>
                  <a:cubicBezTo>
                    <a:pt x="102" y="106"/>
                    <a:pt x="102" y="106"/>
                    <a:pt x="102" y="106"/>
                  </a:cubicBezTo>
                  <a:cubicBezTo>
                    <a:pt x="102" y="106"/>
                    <a:pt x="102" y="106"/>
                    <a:pt x="102" y="106"/>
                  </a:cubicBezTo>
                  <a:cubicBezTo>
                    <a:pt x="112" y="108"/>
                    <a:pt x="112" y="108"/>
                    <a:pt x="112" y="108"/>
                  </a:cubicBezTo>
                  <a:cubicBezTo>
                    <a:pt x="112" y="113"/>
                    <a:pt x="112" y="113"/>
                    <a:pt x="112" y="113"/>
                  </a:cubicBezTo>
                  <a:cubicBezTo>
                    <a:pt x="112" y="120"/>
                    <a:pt x="117" y="125"/>
                    <a:pt x="124" y="125"/>
                  </a:cubicBezTo>
                  <a:cubicBezTo>
                    <a:pt x="141" y="125"/>
                    <a:pt x="141" y="125"/>
                    <a:pt x="141" y="125"/>
                  </a:cubicBezTo>
                  <a:cubicBezTo>
                    <a:pt x="147" y="125"/>
                    <a:pt x="153" y="120"/>
                    <a:pt x="153" y="113"/>
                  </a:cubicBezTo>
                  <a:cubicBezTo>
                    <a:pt x="153" y="83"/>
                    <a:pt x="153" y="83"/>
                    <a:pt x="153" y="83"/>
                  </a:cubicBezTo>
                  <a:cubicBezTo>
                    <a:pt x="163" y="82"/>
                    <a:pt x="172" y="73"/>
                    <a:pt x="172" y="62"/>
                  </a:cubicBezTo>
                  <a:close/>
                  <a:moveTo>
                    <a:pt x="45" y="129"/>
                  </a:moveTo>
                  <a:cubicBezTo>
                    <a:pt x="29" y="129"/>
                    <a:pt x="29" y="129"/>
                    <a:pt x="29" y="129"/>
                  </a:cubicBezTo>
                  <a:cubicBezTo>
                    <a:pt x="29" y="94"/>
                    <a:pt x="29" y="94"/>
                    <a:pt x="29" y="94"/>
                  </a:cubicBezTo>
                  <a:cubicBezTo>
                    <a:pt x="45" y="97"/>
                    <a:pt x="45" y="97"/>
                    <a:pt x="45" y="97"/>
                  </a:cubicBezTo>
                  <a:lnTo>
                    <a:pt x="45" y="129"/>
                  </a:lnTo>
                  <a:close/>
                  <a:moveTo>
                    <a:pt x="11" y="96"/>
                  </a:moveTo>
                  <a:cubicBezTo>
                    <a:pt x="3" y="96"/>
                    <a:pt x="3" y="96"/>
                    <a:pt x="3" y="96"/>
                  </a:cubicBezTo>
                  <a:cubicBezTo>
                    <a:pt x="3" y="30"/>
                    <a:pt x="3" y="30"/>
                    <a:pt x="3" y="30"/>
                  </a:cubicBezTo>
                  <a:cubicBezTo>
                    <a:pt x="11" y="30"/>
                    <a:pt x="11" y="30"/>
                    <a:pt x="11" y="30"/>
                  </a:cubicBezTo>
                  <a:cubicBezTo>
                    <a:pt x="11" y="36"/>
                    <a:pt x="11" y="36"/>
                    <a:pt x="11" y="36"/>
                  </a:cubicBezTo>
                  <a:cubicBezTo>
                    <a:pt x="11" y="91"/>
                    <a:pt x="11" y="91"/>
                    <a:pt x="11" y="91"/>
                  </a:cubicBezTo>
                  <a:lnTo>
                    <a:pt x="11" y="96"/>
                  </a:lnTo>
                  <a:close/>
                  <a:moveTo>
                    <a:pt x="15" y="88"/>
                  </a:moveTo>
                  <a:cubicBezTo>
                    <a:pt x="15" y="38"/>
                    <a:pt x="15" y="38"/>
                    <a:pt x="15" y="38"/>
                  </a:cubicBezTo>
                  <a:cubicBezTo>
                    <a:pt x="98" y="24"/>
                    <a:pt x="98" y="24"/>
                    <a:pt x="98" y="24"/>
                  </a:cubicBezTo>
                  <a:cubicBezTo>
                    <a:pt x="98" y="102"/>
                    <a:pt x="98" y="102"/>
                    <a:pt x="98" y="102"/>
                  </a:cubicBezTo>
                  <a:lnTo>
                    <a:pt x="15" y="88"/>
                  </a:lnTo>
                  <a:close/>
                  <a:moveTo>
                    <a:pt x="102" y="103"/>
                  </a:moveTo>
                  <a:cubicBezTo>
                    <a:pt x="102" y="23"/>
                    <a:pt x="102" y="23"/>
                    <a:pt x="102" y="23"/>
                  </a:cubicBezTo>
                  <a:cubicBezTo>
                    <a:pt x="112" y="21"/>
                    <a:pt x="112" y="21"/>
                    <a:pt x="112" y="21"/>
                  </a:cubicBezTo>
                  <a:cubicBezTo>
                    <a:pt x="112" y="105"/>
                    <a:pt x="112" y="105"/>
                    <a:pt x="112" y="105"/>
                  </a:cubicBezTo>
                  <a:lnTo>
                    <a:pt x="102" y="103"/>
                  </a:lnTo>
                  <a:close/>
                  <a:moveTo>
                    <a:pt x="149" y="113"/>
                  </a:moveTo>
                  <a:cubicBezTo>
                    <a:pt x="149" y="118"/>
                    <a:pt x="146" y="121"/>
                    <a:pt x="141" y="121"/>
                  </a:cubicBezTo>
                  <a:cubicBezTo>
                    <a:pt x="124" y="121"/>
                    <a:pt x="124" y="121"/>
                    <a:pt x="124" y="121"/>
                  </a:cubicBezTo>
                  <a:cubicBezTo>
                    <a:pt x="119" y="121"/>
                    <a:pt x="116" y="118"/>
                    <a:pt x="116" y="113"/>
                  </a:cubicBezTo>
                  <a:cubicBezTo>
                    <a:pt x="116" y="109"/>
                    <a:pt x="116" y="109"/>
                    <a:pt x="116" y="109"/>
                  </a:cubicBezTo>
                  <a:cubicBezTo>
                    <a:pt x="116" y="17"/>
                    <a:pt x="116" y="17"/>
                    <a:pt x="116" y="17"/>
                  </a:cubicBezTo>
                  <a:cubicBezTo>
                    <a:pt x="116" y="12"/>
                    <a:pt x="116" y="12"/>
                    <a:pt x="116" y="12"/>
                  </a:cubicBezTo>
                  <a:cubicBezTo>
                    <a:pt x="116" y="7"/>
                    <a:pt x="119" y="4"/>
                    <a:pt x="124" y="4"/>
                  </a:cubicBezTo>
                  <a:cubicBezTo>
                    <a:pt x="141" y="4"/>
                    <a:pt x="141" y="4"/>
                    <a:pt x="141" y="4"/>
                  </a:cubicBezTo>
                  <a:cubicBezTo>
                    <a:pt x="146" y="4"/>
                    <a:pt x="149" y="7"/>
                    <a:pt x="149" y="12"/>
                  </a:cubicBezTo>
                  <a:cubicBezTo>
                    <a:pt x="149" y="42"/>
                    <a:pt x="149" y="42"/>
                    <a:pt x="149" y="42"/>
                  </a:cubicBezTo>
                  <a:cubicBezTo>
                    <a:pt x="149" y="83"/>
                    <a:pt x="149" y="83"/>
                    <a:pt x="149" y="83"/>
                  </a:cubicBezTo>
                  <a:lnTo>
                    <a:pt x="149" y="113"/>
                  </a:lnTo>
                  <a:close/>
                  <a:moveTo>
                    <a:pt x="153" y="80"/>
                  </a:moveTo>
                  <a:cubicBezTo>
                    <a:pt x="153" y="45"/>
                    <a:pt x="153" y="45"/>
                    <a:pt x="153" y="45"/>
                  </a:cubicBezTo>
                  <a:cubicBezTo>
                    <a:pt x="161" y="46"/>
                    <a:pt x="168" y="53"/>
                    <a:pt x="168" y="62"/>
                  </a:cubicBezTo>
                  <a:cubicBezTo>
                    <a:pt x="168" y="72"/>
                    <a:pt x="161" y="79"/>
                    <a:pt x="153" y="8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>
                <a:solidFill>
                  <a:schemeClr val="bg2"/>
                </a:solidFill>
                <a:cs typeface="+mn-ea"/>
                <a:sym typeface="+mn-lt"/>
              </a:endParaRPr>
            </a:p>
          </p:txBody>
        </p:sp>
        <p:sp>
          <p:nvSpPr>
            <p:cNvPr id="46" name="文本框 45"/>
            <p:cNvSpPr txBox="1"/>
            <p:nvPr/>
          </p:nvSpPr>
          <p:spPr>
            <a:xfrm>
              <a:off x="5308426" y="2420888"/>
              <a:ext cx="1588170" cy="58477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zh-CN" altLang="en-US" sz="1600" b="1" dirty="0">
                  <a:solidFill>
                    <a:schemeClr val="bg2"/>
                  </a:solidFill>
                  <a:cs typeface="+mn-ea"/>
                  <a:sym typeface="+mn-lt"/>
                </a:rPr>
                <a:t>Enter your text content here.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Tm="5000">
        <p:random/>
      </p:transition>
    </mc:Choice>
    <mc:Fallback xmlns:a14="http://schemas.microsoft.com/office/drawing/2010/main" xmlns="">
      <p:transition advTm="5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" presetClass="entr" presetSubtype="2" decel="4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4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8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2" presetClass="entr" presetSubtype="2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800"/>
                            </p:stCondLst>
                            <p:childTnLst>
                              <p:par>
                                <p:cTn id="3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1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3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8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3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5" grpId="0" bldLvl="0" animBg="1"/>
      <p:bldP spid="7" grpId="0" bldLvl="0" animBg="1"/>
      <p:bldP spid="8" grpId="0"/>
      <p:bldP spid="21" grpId="0" bldLvl="0" animBg="1"/>
      <p:bldP spid="22" grpId="0" bldLvl="0" animBg="1"/>
      <p:bldP spid="23" grpId="0" bldLvl="0" animBg="1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4107825" y="2102489"/>
            <a:ext cx="4005842" cy="1898623"/>
          </a:xfrm>
          <a:prstGeom prst="rect">
            <a:avLst/>
          </a:prstGeom>
          <a:gradFill>
            <a:gsLst>
              <a:gs pos="49000">
                <a:srgbClr val="FB963A"/>
              </a:gs>
              <a:gs pos="0">
                <a:srgbClr val="F5613A"/>
              </a:gs>
              <a:gs pos="100000">
                <a:srgbClr val="FFF1BE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3800" dirty="0">
                <a:solidFill>
                  <a:schemeClr val="bg2"/>
                </a:solidFill>
                <a:cs typeface="+mn-ea"/>
                <a:sym typeface="+mn-lt"/>
              </a:rPr>
              <a:t>4</a:t>
            </a:r>
          </a:p>
        </p:txBody>
      </p:sp>
      <p:sp>
        <p:nvSpPr>
          <p:cNvPr id="6" name="MH_Entry_1"/>
          <p:cNvSpPr/>
          <p:nvPr>
            <p:custDataLst>
              <p:tags r:id="rId1"/>
            </p:custDataLst>
          </p:nvPr>
        </p:nvSpPr>
        <p:spPr>
          <a:xfrm>
            <a:off x="4215855" y="4305596"/>
            <a:ext cx="3778403" cy="7548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>
              <a:lnSpc>
                <a:spcPct val="110000"/>
              </a:lnSpc>
            </a:pPr>
            <a:r>
              <a:rPr lang="zh-CN" altLang="en-US" sz="3200" spc="200" dirty="0">
                <a:solidFill>
                  <a:schemeClr val="bg1"/>
                </a:solidFill>
                <a:cs typeface="+mn-ea"/>
                <a:sym typeface="+mn-lt"/>
              </a:rPr>
              <a:t>Enter your title</a:t>
            </a:r>
          </a:p>
        </p:txBody>
      </p:sp>
      <p:sp>
        <p:nvSpPr>
          <p:cNvPr id="7" name="矩形 6"/>
          <p:cNvSpPr/>
          <p:nvPr/>
        </p:nvSpPr>
        <p:spPr>
          <a:xfrm>
            <a:off x="4073962" y="4892370"/>
            <a:ext cx="407357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100" dirty="0">
                <a:solidFill>
                  <a:schemeClr val="bg1"/>
                </a:solidFill>
                <a:cs typeface="+mn-ea"/>
                <a:sym typeface="+mn-lt"/>
              </a:rPr>
              <a:t>LOREM IPSUM DOLOR SIT AMET CONSECTETUER</a:t>
            </a:r>
            <a:endParaRPr lang="zh-CN" altLang="en-US" sz="11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cxnSp>
        <p:nvCxnSpPr>
          <p:cNvPr id="8" name="直接连接符 7"/>
          <p:cNvCxnSpPr/>
          <p:nvPr/>
        </p:nvCxnSpPr>
        <p:spPr>
          <a:xfrm flipH="1">
            <a:off x="4107830" y="5200513"/>
            <a:ext cx="4005844" cy="0"/>
          </a:xfrm>
          <a:prstGeom prst="line">
            <a:avLst/>
          </a:prstGeom>
          <a:ln>
            <a:solidFill>
              <a:srgbClr val="FB9C4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 flipH="1">
            <a:off x="4107832" y="4380097"/>
            <a:ext cx="4005842" cy="0"/>
          </a:xfrm>
          <a:prstGeom prst="line">
            <a:avLst/>
          </a:prstGeom>
          <a:ln>
            <a:solidFill>
              <a:srgbClr val="FB9C4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L 形 9"/>
          <p:cNvSpPr/>
          <p:nvPr/>
        </p:nvSpPr>
        <p:spPr>
          <a:xfrm rot="10800000" flipH="1">
            <a:off x="3163581" y="1244709"/>
            <a:ext cx="5691053" cy="3126040"/>
          </a:xfrm>
          <a:prstGeom prst="corner">
            <a:avLst>
              <a:gd name="adj1" fmla="val 1956"/>
              <a:gd name="adj2" fmla="val 1885"/>
            </a:avLst>
          </a:prstGeom>
          <a:gradFill>
            <a:gsLst>
              <a:gs pos="0">
                <a:srgbClr val="FE6770"/>
              </a:gs>
              <a:gs pos="100000">
                <a:srgbClr val="FB9C49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1" name="L 形 10"/>
          <p:cNvSpPr/>
          <p:nvPr/>
        </p:nvSpPr>
        <p:spPr>
          <a:xfrm flipH="1">
            <a:off x="3163580" y="2818727"/>
            <a:ext cx="5739590" cy="3126040"/>
          </a:xfrm>
          <a:prstGeom prst="corner">
            <a:avLst>
              <a:gd name="adj1" fmla="val 1956"/>
              <a:gd name="adj2" fmla="val 1885"/>
            </a:avLst>
          </a:prstGeom>
          <a:gradFill>
            <a:gsLst>
              <a:gs pos="0">
                <a:srgbClr val="FE6770"/>
              </a:gs>
              <a:gs pos="100000">
                <a:srgbClr val="FB9C49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12" name="组合 11"/>
          <p:cNvGrpSpPr/>
          <p:nvPr/>
        </p:nvGrpSpPr>
        <p:grpSpPr>
          <a:xfrm>
            <a:off x="1554763" y="3575553"/>
            <a:ext cx="1434843" cy="1430828"/>
            <a:chOff x="3482975" y="6773863"/>
            <a:chExt cx="1701800" cy="1697038"/>
          </a:xfrm>
        </p:grpSpPr>
        <p:sp>
          <p:nvSpPr>
            <p:cNvPr id="13" name="Oval 19"/>
            <p:cNvSpPr>
              <a:spLocks noChangeArrowheads="1"/>
            </p:cNvSpPr>
            <p:nvPr/>
          </p:nvSpPr>
          <p:spPr bwMode="auto">
            <a:xfrm>
              <a:off x="3482975" y="6853238"/>
              <a:ext cx="1622425" cy="1617663"/>
            </a:xfrm>
            <a:prstGeom prst="ellipse">
              <a:avLst/>
            </a:prstGeom>
            <a:solidFill>
              <a:srgbClr val="7F3F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" name="Freeform 21"/>
            <p:cNvSpPr/>
            <p:nvPr/>
          </p:nvSpPr>
          <p:spPr bwMode="auto">
            <a:xfrm>
              <a:off x="3482975" y="6853238"/>
              <a:ext cx="831850" cy="1617663"/>
            </a:xfrm>
            <a:custGeom>
              <a:avLst/>
              <a:gdLst>
                <a:gd name="T0" fmla="*/ 10 w 196"/>
                <a:gd name="T1" fmla="*/ 190 h 381"/>
                <a:gd name="T2" fmla="*/ 196 w 196"/>
                <a:gd name="T3" fmla="*/ 0 h 381"/>
                <a:gd name="T4" fmla="*/ 191 w 196"/>
                <a:gd name="T5" fmla="*/ 0 h 381"/>
                <a:gd name="T6" fmla="*/ 0 w 196"/>
                <a:gd name="T7" fmla="*/ 190 h 381"/>
                <a:gd name="T8" fmla="*/ 191 w 196"/>
                <a:gd name="T9" fmla="*/ 381 h 381"/>
                <a:gd name="T10" fmla="*/ 196 w 196"/>
                <a:gd name="T11" fmla="*/ 381 h 381"/>
                <a:gd name="T12" fmla="*/ 10 w 196"/>
                <a:gd name="T13" fmla="*/ 190 h 3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6" h="381">
                  <a:moveTo>
                    <a:pt x="10" y="190"/>
                  </a:moveTo>
                  <a:cubicBezTo>
                    <a:pt x="10" y="87"/>
                    <a:pt x="93" y="2"/>
                    <a:pt x="196" y="0"/>
                  </a:cubicBezTo>
                  <a:cubicBezTo>
                    <a:pt x="194" y="0"/>
                    <a:pt x="193" y="0"/>
                    <a:pt x="191" y="0"/>
                  </a:cubicBezTo>
                  <a:cubicBezTo>
                    <a:pt x="86" y="0"/>
                    <a:pt x="0" y="85"/>
                    <a:pt x="0" y="190"/>
                  </a:cubicBezTo>
                  <a:cubicBezTo>
                    <a:pt x="0" y="296"/>
                    <a:pt x="86" y="381"/>
                    <a:pt x="191" y="381"/>
                  </a:cubicBezTo>
                  <a:cubicBezTo>
                    <a:pt x="193" y="381"/>
                    <a:pt x="194" y="381"/>
                    <a:pt x="196" y="381"/>
                  </a:cubicBezTo>
                  <a:cubicBezTo>
                    <a:pt x="93" y="378"/>
                    <a:pt x="10" y="294"/>
                    <a:pt x="10" y="190"/>
                  </a:cubicBezTo>
                  <a:close/>
                </a:path>
              </a:pathLst>
            </a:custGeom>
            <a:solidFill>
              <a:srgbClr val="7035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" name="Freeform 22"/>
            <p:cNvSpPr/>
            <p:nvPr/>
          </p:nvSpPr>
          <p:spPr bwMode="auto">
            <a:xfrm>
              <a:off x="3708400" y="6773863"/>
              <a:ext cx="1476375" cy="1473200"/>
            </a:xfrm>
            <a:custGeom>
              <a:avLst/>
              <a:gdLst>
                <a:gd name="T0" fmla="*/ 266 w 348"/>
                <a:gd name="T1" fmla="*/ 81 h 347"/>
                <a:gd name="T2" fmla="*/ 270 w 348"/>
                <a:gd name="T3" fmla="*/ 347 h 347"/>
                <a:gd name="T4" fmla="*/ 273 w 348"/>
                <a:gd name="T5" fmla="*/ 344 h 347"/>
                <a:gd name="T6" fmla="*/ 273 w 348"/>
                <a:gd name="T7" fmla="*/ 74 h 347"/>
                <a:gd name="T8" fmla="*/ 3 w 348"/>
                <a:gd name="T9" fmla="*/ 74 h 347"/>
                <a:gd name="T10" fmla="*/ 0 w 348"/>
                <a:gd name="T11" fmla="*/ 78 h 347"/>
                <a:gd name="T12" fmla="*/ 266 w 348"/>
                <a:gd name="T13" fmla="*/ 81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8" h="347">
                  <a:moveTo>
                    <a:pt x="266" y="81"/>
                  </a:moveTo>
                  <a:cubicBezTo>
                    <a:pt x="340" y="154"/>
                    <a:pt x="341" y="273"/>
                    <a:pt x="270" y="347"/>
                  </a:cubicBezTo>
                  <a:cubicBezTo>
                    <a:pt x="271" y="346"/>
                    <a:pt x="272" y="345"/>
                    <a:pt x="273" y="344"/>
                  </a:cubicBezTo>
                  <a:cubicBezTo>
                    <a:pt x="348" y="270"/>
                    <a:pt x="348" y="149"/>
                    <a:pt x="273" y="74"/>
                  </a:cubicBezTo>
                  <a:cubicBezTo>
                    <a:pt x="199" y="0"/>
                    <a:pt x="78" y="0"/>
                    <a:pt x="3" y="74"/>
                  </a:cubicBezTo>
                  <a:cubicBezTo>
                    <a:pt x="2" y="76"/>
                    <a:pt x="1" y="77"/>
                    <a:pt x="0" y="78"/>
                  </a:cubicBezTo>
                  <a:cubicBezTo>
                    <a:pt x="75" y="7"/>
                    <a:pt x="193" y="8"/>
                    <a:pt x="266" y="81"/>
                  </a:cubicBezTo>
                  <a:close/>
                </a:path>
              </a:pathLst>
            </a:custGeom>
            <a:solidFill>
              <a:srgbClr val="9965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" name="Freeform 23"/>
            <p:cNvSpPr/>
            <p:nvPr/>
          </p:nvSpPr>
          <p:spPr bwMode="auto">
            <a:xfrm>
              <a:off x="3860800" y="7278688"/>
              <a:ext cx="865188" cy="852488"/>
            </a:xfrm>
            <a:custGeom>
              <a:avLst/>
              <a:gdLst>
                <a:gd name="T0" fmla="*/ 203 w 545"/>
                <a:gd name="T1" fmla="*/ 537 h 537"/>
                <a:gd name="T2" fmla="*/ 203 w 545"/>
                <a:gd name="T3" fmla="*/ 446 h 537"/>
                <a:gd name="T4" fmla="*/ 29 w 545"/>
                <a:gd name="T5" fmla="*/ 446 h 537"/>
                <a:gd name="T6" fmla="*/ 29 w 545"/>
                <a:gd name="T7" fmla="*/ 374 h 537"/>
                <a:gd name="T8" fmla="*/ 203 w 545"/>
                <a:gd name="T9" fmla="*/ 374 h 537"/>
                <a:gd name="T10" fmla="*/ 203 w 545"/>
                <a:gd name="T11" fmla="*/ 321 h 537"/>
                <a:gd name="T12" fmla="*/ 29 w 545"/>
                <a:gd name="T13" fmla="*/ 321 h 537"/>
                <a:gd name="T14" fmla="*/ 29 w 545"/>
                <a:gd name="T15" fmla="*/ 246 h 537"/>
                <a:gd name="T16" fmla="*/ 158 w 545"/>
                <a:gd name="T17" fmla="*/ 246 h 537"/>
                <a:gd name="T18" fmla="*/ 0 w 545"/>
                <a:gd name="T19" fmla="*/ 0 h 537"/>
                <a:gd name="T20" fmla="*/ 158 w 545"/>
                <a:gd name="T21" fmla="*/ 0 h 537"/>
                <a:gd name="T22" fmla="*/ 273 w 545"/>
                <a:gd name="T23" fmla="*/ 198 h 537"/>
                <a:gd name="T24" fmla="*/ 388 w 545"/>
                <a:gd name="T25" fmla="*/ 0 h 537"/>
                <a:gd name="T26" fmla="*/ 545 w 545"/>
                <a:gd name="T27" fmla="*/ 0 h 537"/>
                <a:gd name="T28" fmla="*/ 390 w 545"/>
                <a:gd name="T29" fmla="*/ 246 h 537"/>
                <a:gd name="T30" fmla="*/ 519 w 545"/>
                <a:gd name="T31" fmla="*/ 246 h 537"/>
                <a:gd name="T32" fmla="*/ 519 w 545"/>
                <a:gd name="T33" fmla="*/ 321 h 537"/>
                <a:gd name="T34" fmla="*/ 342 w 545"/>
                <a:gd name="T35" fmla="*/ 321 h 537"/>
                <a:gd name="T36" fmla="*/ 342 w 545"/>
                <a:gd name="T37" fmla="*/ 374 h 537"/>
                <a:gd name="T38" fmla="*/ 519 w 545"/>
                <a:gd name="T39" fmla="*/ 374 h 537"/>
                <a:gd name="T40" fmla="*/ 519 w 545"/>
                <a:gd name="T41" fmla="*/ 446 h 537"/>
                <a:gd name="T42" fmla="*/ 342 w 545"/>
                <a:gd name="T43" fmla="*/ 446 h 537"/>
                <a:gd name="T44" fmla="*/ 342 w 545"/>
                <a:gd name="T45" fmla="*/ 537 h 537"/>
                <a:gd name="T46" fmla="*/ 203 w 545"/>
                <a:gd name="T47" fmla="*/ 537 h 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545" h="537">
                  <a:moveTo>
                    <a:pt x="203" y="537"/>
                  </a:moveTo>
                  <a:lnTo>
                    <a:pt x="203" y="446"/>
                  </a:lnTo>
                  <a:lnTo>
                    <a:pt x="29" y="446"/>
                  </a:lnTo>
                  <a:lnTo>
                    <a:pt x="29" y="374"/>
                  </a:lnTo>
                  <a:lnTo>
                    <a:pt x="203" y="374"/>
                  </a:lnTo>
                  <a:lnTo>
                    <a:pt x="203" y="321"/>
                  </a:lnTo>
                  <a:lnTo>
                    <a:pt x="29" y="321"/>
                  </a:lnTo>
                  <a:lnTo>
                    <a:pt x="29" y="246"/>
                  </a:lnTo>
                  <a:lnTo>
                    <a:pt x="158" y="246"/>
                  </a:lnTo>
                  <a:lnTo>
                    <a:pt x="0" y="0"/>
                  </a:lnTo>
                  <a:lnTo>
                    <a:pt x="158" y="0"/>
                  </a:lnTo>
                  <a:lnTo>
                    <a:pt x="273" y="198"/>
                  </a:lnTo>
                  <a:lnTo>
                    <a:pt x="388" y="0"/>
                  </a:lnTo>
                  <a:lnTo>
                    <a:pt x="545" y="0"/>
                  </a:lnTo>
                  <a:lnTo>
                    <a:pt x="390" y="246"/>
                  </a:lnTo>
                  <a:lnTo>
                    <a:pt x="519" y="246"/>
                  </a:lnTo>
                  <a:lnTo>
                    <a:pt x="519" y="321"/>
                  </a:lnTo>
                  <a:lnTo>
                    <a:pt x="342" y="321"/>
                  </a:lnTo>
                  <a:lnTo>
                    <a:pt x="342" y="374"/>
                  </a:lnTo>
                  <a:lnTo>
                    <a:pt x="519" y="374"/>
                  </a:lnTo>
                  <a:lnTo>
                    <a:pt x="519" y="446"/>
                  </a:lnTo>
                  <a:lnTo>
                    <a:pt x="342" y="446"/>
                  </a:lnTo>
                  <a:lnTo>
                    <a:pt x="342" y="537"/>
                  </a:lnTo>
                  <a:lnTo>
                    <a:pt x="203" y="53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8694982" y="1472871"/>
            <a:ext cx="808070" cy="806372"/>
            <a:chOff x="9261475" y="-1709738"/>
            <a:chExt cx="1511301" cy="1508125"/>
          </a:xfrm>
        </p:grpSpPr>
        <p:sp>
          <p:nvSpPr>
            <p:cNvPr id="18" name="Freeform 72"/>
            <p:cNvSpPr/>
            <p:nvPr/>
          </p:nvSpPr>
          <p:spPr bwMode="auto">
            <a:xfrm>
              <a:off x="9261475" y="-1697038"/>
              <a:ext cx="1498600" cy="1495425"/>
            </a:xfrm>
            <a:custGeom>
              <a:avLst/>
              <a:gdLst>
                <a:gd name="T0" fmla="*/ 324 w 351"/>
                <a:gd name="T1" fmla="*/ 126 h 350"/>
                <a:gd name="T2" fmla="*/ 225 w 351"/>
                <a:gd name="T3" fmla="*/ 323 h 350"/>
                <a:gd name="T4" fmla="*/ 27 w 351"/>
                <a:gd name="T5" fmla="*/ 224 h 350"/>
                <a:gd name="T6" fmla="*/ 126 w 351"/>
                <a:gd name="T7" fmla="*/ 27 h 350"/>
                <a:gd name="T8" fmla="*/ 324 w 351"/>
                <a:gd name="T9" fmla="*/ 126 h 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1" h="350">
                  <a:moveTo>
                    <a:pt x="324" y="126"/>
                  </a:moveTo>
                  <a:cubicBezTo>
                    <a:pt x="351" y="208"/>
                    <a:pt x="306" y="296"/>
                    <a:pt x="225" y="323"/>
                  </a:cubicBezTo>
                  <a:cubicBezTo>
                    <a:pt x="143" y="350"/>
                    <a:pt x="54" y="306"/>
                    <a:pt x="27" y="224"/>
                  </a:cubicBezTo>
                  <a:cubicBezTo>
                    <a:pt x="0" y="142"/>
                    <a:pt x="45" y="54"/>
                    <a:pt x="126" y="27"/>
                  </a:cubicBezTo>
                  <a:cubicBezTo>
                    <a:pt x="208" y="0"/>
                    <a:pt x="297" y="44"/>
                    <a:pt x="324" y="126"/>
                  </a:cubicBezTo>
                  <a:close/>
                </a:path>
              </a:pathLst>
            </a:custGeom>
            <a:solidFill>
              <a:srgbClr val="FF61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" name="Freeform 74"/>
            <p:cNvSpPr/>
            <p:nvPr/>
          </p:nvSpPr>
          <p:spPr bwMode="auto">
            <a:xfrm>
              <a:off x="9261475" y="-1585913"/>
              <a:ext cx="973138" cy="1384300"/>
            </a:xfrm>
            <a:custGeom>
              <a:avLst/>
              <a:gdLst>
                <a:gd name="T0" fmla="*/ 35 w 228"/>
                <a:gd name="T1" fmla="*/ 195 h 324"/>
                <a:gd name="T2" fmla="*/ 130 w 228"/>
                <a:gd name="T3" fmla="*/ 0 h 324"/>
                <a:gd name="T4" fmla="*/ 126 w 228"/>
                <a:gd name="T5" fmla="*/ 1 h 324"/>
                <a:gd name="T6" fmla="*/ 27 w 228"/>
                <a:gd name="T7" fmla="*/ 198 h 324"/>
                <a:gd name="T8" fmla="*/ 225 w 228"/>
                <a:gd name="T9" fmla="*/ 297 h 324"/>
                <a:gd name="T10" fmla="*/ 228 w 228"/>
                <a:gd name="T11" fmla="*/ 296 h 324"/>
                <a:gd name="T12" fmla="*/ 35 w 228"/>
                <a:gd name="T13" fmla="*/ 195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8" h="324">
                  <a:moveTo>
                    <a:pt x="35" y="195"/>
                  </a:moveTo>
                  <a:cubicBezTo>
                    <a:pt x="8" y="115"/>
                    <a:pt x="51" y="28"/>
                    <a:pt x="130" y="0"/>
                  </a:cubicBezTo>
                  <a:cubicBezTo>
                    <a:pt x="129" y="0"/>
                    <a:pt x="128" y="0"/>
                    <a:pt x="126" y="1"/>
                  </a:cubicBezTo>
                  <a:cubicBezTo>
                    <a:pt x="45" y="28"/>
                    <a:pt x="0" y="116"/>
                    <a:pt x="27" y="198"/>
                  </a:cubicBezTo>
                  <a:cubicBezTo>
                    <a:pt x="54" y="280"/>
                    <a:pt x="143" y="324"/>
                    <a:pt x="225" y="297"/>
                  </a:cubicBezTo>
                  <a:cubicBezTo>
                    <a:pt x="226" y="297"/>
                    <a:pt x="227" y="296"/>
                    <a:pt x="228" y="296"/>
                  </a:cubicBezTo>
                  <a:cubicBezTo>
                    <a:pt x="147" y="320"/>
                    <a:pt x="61" y="276"/>
                    <a:pt x="35" y="195"/>
                  </a:cubicBezTo>
                  <a:close/>
                </a:path>
              </a:pathLst>
            </a:custGeom>
            <a:solidFill>
              <a:srgbClr val="D958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" name="Freeform 75"/>
            <p:cNvSpPr/>
            <p:nvPr/>
          </p:nvSpPr>
          <p:spPr bwMode="auto">
            <a:xfrm>
              <a:off x="9405938" y="-1709738"/>
              <a:ext cx="1366838" cy="1073150"/>
            </a:xfrm>
            <a:custGeom>
              <a:avLst/>
              <a:gdLst>
                <a:gd name="T0" fmla="*/ 208 w 320"/>
                <a:gd name="T1" fmla="*/ 45 h 251"/>
                <a:gd name="T2" fmla="*/ 279 w 320"/>
                <a:gd name="T3" fmla="*/ 251 h 251"/>
                <a:gd name="T4" fmla="*/ 281 w 320"/>
                <a:gd name="T5" fmla="*/ 248 h 251"/>
                <a:gd name="T6" fmla="*/ 212 w 320"/>
                <a:gd name="T7" fmla="*/ 38 h 251"/>
                <a:gd name="T8" fmla="*/ 2 w 320"/>
                <a:gd name="T9" fmla="*/ 108 h 251"/>
                <a:gd name="T10" fmla="*/ 0 w 320"/>
                <a:gd name="T11" fmla="*/ 111 h 251"/>
                <a:gd name="T12" fmla="*/ 208 w 320"/>
                <a:gd name="T13" fmla="*/ 45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0" h="251">
                  <a:moveTo>
                    <a:pt x="208" y="45"/>
                  </a:moveTo>
                  <a:cubicBezTo>
                    <a:pt x="284" y="83"/>
                    <a:pt x="315" y="175"/>
                    <a:pt x="279" y="251"/>
                  </a:cubicBezTo>
                  <a:cubicBezTo>
                    <a:pt x="280" y="250"/>
                    <a:pt x="280" y="249"/>
                    <a:pt x="281" y="248"/>
                  </a:cubicBezTo>
                  <a:cubicBezTo>
                    <a:pt x="320" y="171"/>
                    <a:pt x="289" y="77"/>
                    <a:pt x="212" y="38"/>
                  </a:cubicBezTo>
                  <a:cubicBezTo>
                    <a:pt x="135" y="0"/>
                    <a:pt x="41" y="31"/>
                    <a:pt x="2" y="108"/>
                  </a:cubicBezTo>
                  <a:cubicBezTo>
                    <a:pt x="1" y="109"/>
                    <a:pt x="1" y="110"/>
                    <a:pt x="0" y="111"/>
                  </a:cubicBezTo>
                  <a:cubicBezTo>
                    <a:pt x="40" y="37"/>
                    <a:pt x="132" y="7"/>
                    <a:pt x="208" y="45"/>
                  </a:cubicBezTo>
                  <a:close/>
                </a:path>
              </a:pathLst>
            </a:custGeom>
            <a:solidFill>
              <a:srgbClr val="FF81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1" name="Freeform 76"/>
            <p:cNvSpPr/>
            <p:nvPr/>
          </p:nvSpPr>
          <p:spPr bwMode="auto">
            <a:xfrm>
              <a:off x="9585325" y="-1371601"/>
              <a:ext cx="820738" cy="841375"/>
            </a:xfrm>
            <a:custGeom>
              <a:avLst/>
              <a:gdLst>
                <a:gd name="T0" fmla="*/ 32 w 192"/>
                <a:gd name="T1" fmla="*/ 154 h 197"/>
                <a:gd name="T2" fmla="*/ 19 w 192"/>
                <a:gd name="T3" fmla="*/ 158 h 197"/>
                <a:gd name="T4" fmla="*/ 12 w 192"/>
                <a:gd name="T5" fmla="*/ 136 h 197"/>
                <a:gd name="T6" fmla="*/ 20 w 192"/>
                <a:gd name="T7" fmla="*/ 133 h 197"/>
                <a:gd name="T8" fmla="*/ 18 w 192"/>
                <a:gd name="T9" fmla="*/ 128 h 197"/>
                <a:gd name="T10" fmla="*/ 16 w 192"/>
                <a:gd name="T11" fmla="*/ 121 h 197"/>
                <a:gd name="T12" fmla="*/ 8 w 192"/>
                <a:gd name="T13" fmla="*/ 124 h 197"/>
                <a:gd name="T14" fmla="*/ 0 w 192"/>
                <a:gd name="T15" fmla="*/ 101 h 197"/>
                <a:gd name="T16" fmla="*/ 13 w 192"/>
                <a:gd name="T17" fmla="*/ 97 h 197"/>
                <a:gd name="T18" fmla="*/ 79 w 192"/>
                <a:gd name="T19" fmla="*/ 13 h 197"/>
                <a:gd name="T20" fmla="*/ 165 w 192"/>
                <a:gd name="T21" fmla="*/ 33 h 197"/>
                <a:gd name="T22" fmla="*/ 134 w 192"/>
                <a:gd name="T23" fmla="*/ 63 h 197"/>
                <a:gd name="T24" fmla="*/ 91 w 192"/>
                <a:gd name="T25" fmla="*/ 51 h 197"/>
                <a:gd name="T26" fmla="*/ 60 w 192"/>
                <a:gd name="T27" fmla="*/ 82 h 197"/>
                <a:gd name="T28" fmla="*/ 112 w 192"/>
                <a:gd name="T29" fmla="*/ 64 h 197"/>
                <a:gd name="T30" fmla="*/ 120 w 192"/>
                <a:gd name="T31" fmla="*/ 87 h 197"/>
                <a:gd name="T32" fmla="*/ 59 w 192"/>
                <a:gd name="T33" fmla="*/ 107 h 197"/>
                <a:gd name="T34" fmla="*/ 61 w 192"/>
                <a:gd name="T35" fmla="*/ 113 h 197"/>
                <a:gd name="T36" fmla="*/ 63 w 192"/>
                <a:gd name="T37" fmla="*/ 119 h 197"/>
                <a:gd name="T38" fmla="*/ 123 w 192"/>
                <a:gd name="T39" fmla="*/ 99 h 197"/>
                <a:gd name="T40" fmla="*/ 131 w 192"/>
                <a:gd name="T41" fmla="*/ 121 h 197"/>
                <a:gd name="T42" fmla="*/ 78 w 192"/>
                <a:gd name="T43" fmla="*/ 139 h 197"/>
                <a:gd name="T44" fmla="*/ 123 w 192"/>
                <a:gd name="T45" fmla="*/ 146 h 197"/>
                <a:gd name="T46" fmla="*/ 150 w 192"/>
                <a:gd name="T47" fmla="*/ 110 h 197"/>
                <a:gd name="T48" fmla="*/ 192 w 192"/>
                <a:gd name="T49" fmla="*/ 115 h 197"/>
                <a:gd name="T50" fmla="*/ 135 w 192"/>
                <a:gd name="T51" fmla="*/ 183 h 197"/>
                <a:gd name="T52" fmla="*/ 32 w 192"/>
                <a:gd name="T53" fmla="*/ 154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92" h="197">
                  <a:moveTo>
                    <a:pt x="32" y="154"/>
                  </a:moveTo>
                  <a:cubicBezTo>
                    <a:pt x="19" y="158"/>
                    <a:pt x="19" y="158"/>
                    <a:pt x="19" y="158"/>
                  </a:cubicBezTo>
                  <a:cubicBezTo>
                    <a:pt x="12" y="136"/>
                    <a:pt x="12" y="136"/>
                    <a:pt x="12" y="136"/>
                  </a:cubicBezTo>
                  <a:cubicBezTo>
                    <a:pt x="20" y="133"/>
                    <a:pt x="20" y="133"/>
                    <a:pt x="20" y="133"/>
                  </a:cubicBezTo>
                  <a:cubicBezTo>
                    <a:pt x="18" y="128"/>
                    <a:pt x="18" y="128"/>
                    <a:pt x="18" y="128"/>
                  </a:cubicBezTo>
                  <a:cubicBezTo>
                    <a:pt x="17" y="126"/>
                    <a:pt x="16" y="123"/>
                    <a:pt x="16" y="121"/>
                  </a:cubicBezTo>
                  <a:cubicBezTo>
                    <a:pt x="8" y="124"/>
                    <a:pt x="8" y="124"/>
                    <a:pt x="8" y="124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13" y="97"/>
                    <a:pt x="13" y="97"/>
                    <a:pt x="13" y="97"/>
                  </a:cubicBezTo>
                  <a:cubicBezTo>
                    <a:pt x="13" y="59"/>
                    <a:pt x="39" y="26"/>
                    <a:pt x="79" y="13"/>
                  </a:cubicBezTo>
                  <a:cubicBezTo>
                    <a:pt x="118" y="0"/>
                    <a:pt x="147" y="15"/>
                    <a:pt x="165" y="33"/>
                  </a:cubicBezTo>
                  <a:cubicBezTo>
                    <a:pt x="134" y="63"/>
                    <a:pt x="134" y="63"/>
                    <a:pt x="134" y="63"/>
                  </a:cubicBezTo>
                  <a:cubicBezTo>
                    <a:pt x="124" y="52"/>
                    <a:pt x="107" y="45"/>
                    <a:pt x="91" y="51"/>
                  </a:cubicBezTo>
                  <a:cubicBezTo>
                    <a:pt x="75" y="56"/>
                    <a:pt x="64" y="67"/>
                    <a:pt x="60" y="82"/>
                  </a:cubicBezTo>
                  <a:cubicBezTo>
                    <a:pt x="112" y="64"/>
                    <a:pt x="112" y="64"/>
                    <a:pt x="112" y="64"/>
                  </a:cubicBezTo>
                  <a:cubicBezTo>
                    <a:pt x="120" y="87"/>
                    <a:pt x="120" y="87"/>
                    <a:pt x="120" y="87"/>
                  </a:cubicBezTo>
                  <a:cubicBezTo>
                    <a:pt x="59" y="107"/>
                    <a:pt x="59" y="107"/>
                    <a:pt x="59" y="107"/>
                  </a:cubicBezTo>
                  <a:cubicBezTo>
                    <a:pt x="60" y="109"/>
                    <a:pt x="60" y="111"/>
                    <a:pt x="61" y="113"/>
                  </a:cubicBezTo>
                  <a:cubicBezTo>
                    <a:pt x="62" y="115"/>
                    <a:pt x="62" y="117"/>
                    <a:pt x="63" y="119"/>
                  </a:cubicBezTo>
                  <a:cubicBezTo>
                    <a:pt x="123" y="99"/>
                    <a:pt x="123" y="99"/>
                    <a:pt x="123" y="99"/>
                  </a:cubicBezTo>
                  <a:cubicBezTo>
                    <a:pt x="131" y="121"/>
                    <a:pt x="131" y="121"/>
                    <a:pt x="131" y="121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91" y="148"/>
                    <a:pt x="106" y="151"/>
                    <a:pt x="123" y="146"/>
                  </a:cubicBezTo>
                  <a:cubicBezTo>
                    <a:pt x="138" y="141"/>
                    <a:pt x="149" y="125"/>
                    <a:pt x="150" y="110"/>
                  </a:cubicBezTo>
                  <a:cubicBezTo>
                    <a:pt x="192" y="115"/>
                    <a:pt x="192" y="115"/>
                    <a:pt x="192" y="115"/>
                  </a:cubicBezTo>
                  <a:cubicBezTo>
                    <a:pt x="188" y="140"/>
                    <a:pt x="175" y="170"/>
                    <a:pt x="135" y="183"/>
                  </a:cubicBezTo>
                  <a:cubicBezTo>
                    <a:pt x="94" y="197"/>
                    <a:pt x="54" y="185"/>
                    <a:pt x="32" y="15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2975575" y="5201680"/>
            <a:ext cx="887790" cy="886735"/>
            <a:chOff x="4810126" y="-1839913"/>
            <a:chExt cx="1335087" cy="1333500"/>
          </a:xfrm>
        </p:grpSpPr>
        <p:sp>
          <p:nvSpPr>
            <p:cNvPr id="23" name="Oval 81"/>
            <p:cNvSpPr>
              <a:spLocks noChangeArrowheads="1"/>
            </p:cNvSpPr>
            <p:nvPr/>
          </p:nvSpPr>
          <p:spPr bwMode="auto">
            <a:xfrm>
              <a:off x="4810126" y="-1774826"/>
              <a:ext cx="1270000" cy="1268413"/>
            </a:xfrm>
            <a:prstGeom prst="ellipse">
              <a:avLst/>
            </a:prstGeom>
            <a:solidFill>
              <a:srgbClr val="26A9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4" name="Freeform 83"/>
            <p:cNvSpPr/>
            <p:nvPr/>
          </p:nvSpPr>
          <p:spPr bwMode="auto">
            <a:xfrm>
              <a:off x="4810126" y="-1774826"/>
              <a:ext cx="650875" cy="1268413"/>
            </a:xfrm>
            <a:custGeom>
              <a:avLst/>
              <a:gdLst>
                <a:gd name="T0" fmla="*/ 8 w 152"/>
                <a:gd name="T1" fmla="*/ 148 h 297"/>
                <a:gd name="T2" fmla="*/ 152 w 152"/>
                <a:gd name="T3" fmla="*/ 0 h 297"/>
                <a:gd name="T4" fmla="*/ 149 w 152"/>
                <a:gd name="T5" fmla="*/ 0 h 297"/>
                <a:gd name="T6" fmla="*/ 0 w 152"/>
                <a:gd name="T7" fmla="*/ 148 h 297"/>
                <a:gd name="T8" fmla="*/ 149 w 152"/>
                <a:gd name="T9" fmla="*/ 297 h 297"/>
                <a:gd name="T10" fmla="*/ 152 w 152"/>
                <a:gd name="T11" fmla="*/ 297 h 297"/>
                <a:gd name="T12" fmla="*/ 8 w 152"/>
                <a:gd name="T13" fmla="*/ 148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297">
                  <a:moveTo>
                    <a:pt x="8" y="148"/>
                  </a:moveTo>
                  <a:cubicBezTo>
                    <a:pt x="8" y="68"/>
                    <a:pt x="72" y="2"/>
                    <a:pt x="152" y="0"/>
                  </a:cubicBezTo>
                  <a:cubicBezTo>
                    <a:pt x="151" y="0"/>
                    <a:pt x="150" y="0"/>
                    <a:pt x="149" y="0"/>
                  </a:cubicBezTo>
                  <a:cubicBezTo>
                    <a:pt x="67" y="0"/>
                    <a:pt x="0" y="66"/>
                    <a:pt x="0" y="148"/>
                  </a:cubicBezTo>
                  <a:cubicBezTo>
                    <a:pt x="0" y="230"/>
                    <a:pt x="67" y="297"/>
                    <a:pt x="149" y="297"/>
                  </a:cubicBezTo>
                  <a:cubicBezTo>
                    <a:pt x="150" y="297"/>
                    <a:pt x="151" y="297"/>
                    <a:pt x="152" y="297"/>
                  </a:cubicBezTo>
                  <a:cubicBezTo>
                    <a:pt x="72" y="295"/>
                    <a:pt x="8" y="229"/>
                    <a:pt x="8" y="148"/>
                  </a:cubicBezTo>
                  <a:close/>
                </a:path>
              </a:pathLst>
            </a:custGeom>
            <a:solidFill>
              <a:srgbClr val="016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5" name="Freeform 84"/>
            <p:cNvSpPr/>
            <p:nvPr/>
          </p:nvSpPr>
          <p:spPr bwMode="auto">
            <a:xfrm>
              <a:off x="4986338" y="-1839913"/>
              <a:ext cx="1158875" cy="1158875"/>
            </a:xfrm>
            <a:custGeom>
              <a:avLst/>
              <a:gdLst>
                <a:gd name="T0" fmla="*/ 208 w 271"/>
                <a:gd name="T1" fmla="*/ 63 h 271"/>
                <a:gd name="T2" fmla="*/ 210 w 271"/>
                <a:gd name="T3" fmla="*/ 271 h 271"/>
                <a:gd name="T4" fmla="*/ 213 w 271"/>
                <a:gd name="T5" fmla="*/ 268 h 271"/>
                <a:gd name="T6" fmla="*/ 213 w 271"/>
                <a:gd name="T7" fmla="*/ 58 h 271"/>
                <a:gd name="T8" fmla="*/ 3 w 271"/>
                <a:gd name="T9" fmla="*/ 58 h 271"/>
                <a:gd name="T10" fmla="*/ 0 w 271"/>
                <a:gd name="T11" fmla="*/ 61 h 271"/>
                <a:gd name="T12" fmla="*/ 208 w 271"/>
                <a:gd name="T13" fmla="*/ 63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1" h="271">
                  <a:moveTo>
                    <a:pt x="208" y="63"/>
                  </a:moveTo>
                  <a:cubicBezTo>
                    <a:pt x="265" y="121"/>
                    <a:pt x="266" y="213"/>
                    <a:pt x="210" y="271"/>
                  </a:cubicBezTo>
                  <a:cubicBezTo>
                    <a:pt x="211" y="270"/>
                    <a:pt x="212" y="269"/>
                    <a:pt x="213" y="268"/>
                  </a:cubicBezTo>
                  <a:cubicBezTo>
                    <a:pt x="271" y="210"/>
                    <a:pt x="271" y="116"/>
                    <a:pt x="213" y="58"/>
                  </a:cubicBezTo>
                  <a:cubicBezTo>
                    <a:pt x="155" y="0"/>
                    <a:pt x="61" y="0"/>
                    <a:pt x="3" y="58"/>
                  </a:cubicBezTo>
                  <a:cubicBezTo>
                    <a:pt x="2" y="59"/>
                    <a:pt x="1" y="60"/>
                    <a:pt x="0" y="61"/>
                  </a:cubicBezTo>
                  <a:cubicBezTo>
                    <a:pt x="59" y="6"/>
                    <a:pt x="151" y="6"/>
                    <a:pt x="208" y="63"/>
                  </a:cubicBezTo>
                  <a:close/>
                </a:path>
              </a:pathLst>
            </a:custGeom>
            <a:solidFill>
              <a:srgbClr val="3393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6" name="Freeform 85"/>
            <p:cNvSpPr/>
            <p:nvPr/>
          </p:nvSpPr>
          <p:spPr bwMode="auto">
            <a:xfrm>
              <a:off x="5165726" y="-1531938"/>
              <a:ext cx="581025" cy="757238"/>
            </a:xfrm>
            <a:custGeom>
              <a:avLst/>
              <a:gdLst>
                <a:gd name="T0" fmla="*/ 0 w 136"/>
                <a:gd name="T1" fmla="*/ 80 h 177"/>
                <a:gd name="T2" fmla="*/ 13 w 136"/>
                <a:gd name="T3" fmla="*/ 80 h 177"/>
                <a:gd name="T4" fmla="*/ 5 w 136"/>
                <a:gd name="T5" fmla="*/ 55 h 177"/>
                <a:gd name="T6" fmla="*/ 69 w 136"/>
                <a:gd name="T7" fmla="*/ 0 h 177"/>
                <a:gd name="T8" fmla="*/ 133 w 136"/>
                <a:gd name="T9" fmla="*/ 32 h 177"/>
                <a:gd name="T10" fmla="*/ 98 w 136"/>
                <a:gd name="T11" fmla="*/ 53 h 177"/>
                <a:gd name="T12" fmla="*/ 75 w 136"/>
                <a:gd name="T13" fmla="*/ 36 h 177"/>
                <a:gd name="T14" fmla="*/ 53 w 136"/>
                <a:gd name="T15" fmla="*/ 56 h 177"/>
                <a:gd name="T16" fmla="*/ 62 w 136"/>
                <a:gd name="T17" fmla="*/ 80 h 177"/>
                <a:gd name="T18" fmla="*/ 98 w 136"/>
                <a:gd name="T19" fmla="*/ 80 h 177"/>
                <a:gd name="T20" fmla="*/ 98 w 136"/>
                <a:gd name="T21" fmla="*/ 105 h 177"/>
                <a:gd name="T22" fmla="*/ 70 w 136"/>
                <a:gd name="T23" fmla="*/ 105 h 177"/>
                <a:gd name="T24" fmla="*/ 70 w 136"/>
                <a:gd name="T25" fmla="*/ 107 h 177"/>
                <a:gd name="T26" fmla="*/ 54 w 136"/>
                <a:gd name="T27" fmla="*/ 133 h 177"/>
                <a:gd name="T28" fmla="*/ 67 w 136"/>
                <a:gd name="T29" fmla="*/ 131 h 177"/>
                <a:gd name="T30" fmla="*/ 98 w 136"/>
                <a:gd name="T31" fmla="*/ 138 h 177"/>
                <a:gd name="T32" fmla="*/ 119 w 136"/>
                <a:gd name="T33" fmla="*/ 129 h 177"/>
                <a:gd name="T34" fmla="*/ 136 w 136"/>
                <a:gd name="T35" fmla="*/ 164 h 177"/>
                <a:gd name="T36" fmla="*/ 96 w 136"/>
                <a:gd name="T37" fmla="*/ 177 h 177"/>
                <a:gd name="T38" fmla="*/ 50 w 136"/>
                <a:gd name="T39" fmla="*/ 166 h 177"/>
                <a:gd name="T40" fmla="*/ 20 w 136"/>
                <a:gd name="T41" fmla="*/ 176 h 177"/>
                <a:gd name="T42" fmla="*/ 5 w 136"/>
                <a:gd name="T43" fmla="*/ 146 h 177"/>
                <a:gd name="T44" fmla="*/ 30 w 136"/>
                <a:gd name="T45" fmla="*/ 118 h 177"/>
                <a:gd name="T46" fmla="*/ 28 w 136"/>
                <a:gd name="T47" fmla="*/ 105 h 177"/>
                <a:gd name="T48" fmla="*/ 0 w 136"/>
                <a:gd name="T49" fmla="*/ 105 h 177"/>
                <a:gd name="T50" fmla="*/ 0 w 136"/>
                <a:gd name="T51" fmla="*/ 8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6" h="177">
                  <a:moveTo>
                    <a:pt x="0" y="80"/>
                  </a:moveTo>
                  <a:cubicBezTo>
                    <a:pt x="13" y="80"/>
                    <a:pt x="13" y="80"/>
                    <a:pt x="13" y="80"/>
                  </a:cubicBezTo>
                  <a:cubicBezTo>
                    <a:pt x="9" y="73"/>
                    <a:pt x="5" y="65"/>
                    <a:pt x="5" y="55"/>
                  </a:cubicBezTo>
                  <a:cubicBezTo>
                    <a:pt x="5" y="20"/>
                    <a:pt x="40" y="0"/>
                    <a:pt x="69" y="0"/>
                  </a:cubicBezTo>
                  <a:cubicBezTo>
                    <a:pt x="100" y="0"/>
                    <a:pt x="121" y="10"/>
                    <a:pt x="133" y="32"/>
                  </a:cubicBezTo>
                  <a:cubicBezTo>
                    <a:pt x="98" y="53"/>
                    <a:pt x="98" y="53"/>
                    <a:pt x="98" y="53"/>
                  </a:cubicBezTo>
                  <a:cubicBezTo>
                    <a:pt x="94" y="42"/>
                    <a:pt x="85" y="36"/>
                    <a:pt x="75" y="36"/>
                  </a:cubicBezTo>
                  <a:cubicBezTo>
                    <a:pt x="62" y="36"/>
                    <a:pt x="53" y="44"/>
                    <a:pt x="53" y="56"/>
                  </a:cubicBezTo>
                  <a:cubicBezTo>
                    <a:pt x="53" y="66"/>
                    <a:pt x="58" y="72"/>
                    <a:pt x="62" y="80"/>
                  </a:cubicBezTo>
                  <a:cubicBezTo>
                    <a:pt x="98" y="80"/>
                    <a:pt x="98" y="80"/>
                    <a:pt x="98" y="80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70" y="105"/>
                    <a:pt x="70" y="105"/>
                    <a:pt x="70" y="105"/>
                  </a:cubicBezTo>
                  <a:cubicBezTo>
                    <a:pt x="70" y="107"/>
                    <a:pt x="70" y="107"/>
                    <a:pt x="70" y="107"/>
                  </a:cubicBezTo>
                  <a:cubicBezTo>
                    <a:pt x="70" y="117"/>
                    <a:pt x="63" y="128"/>
                    <a:pt x="54" y="133"/>
                  </a:cubicBezTo>
                  <a:cubicBezTo>
                    <a:pt x="58" y="131"/>
                    <a:pt x="63" y="131"/>
                    <a:pt x="67" y="131"/>
                  </a:cubicBezTo>
                  <a:cubicBezTo>
                    <a:pt x="81" y="131"/>
                    <a:pt x="86" y="138"/>
                    <a:pt x="98" y="138"/>
                  </a:cubicBezTo>
                  <a:cubicBezTo>
                    <a:pt x="108" y="138"/>
                    <a:pt x="115" y="134"/>
                    <a:pt x="119" y="129"/>
                  </a:cubicBezTo>
                  <a:cubicBezTo>
                    <a:pt x="136" y="164"/>
                    <a:pt x="136" y="164"/>
                    <a:pt x="136" y="164"/>
                  </a:cubicBezTo>
                  <a:cubicBezTo>
                    <a:pt x="129" y="172"/>
                    <a:pt x="117" y="177"/>
                    <a:pt x="96" y="177"/>
                  </a:cubicBezTo>
                  <a:cubicBezTo>
                    <a:pt x="74" y="177"/>
                    <a:pt x="63" y="166"/>
                    <a:pt x="50" y="166"/>
                  </a:cubicBezTo>
                  <a:cubicBezTo>
                    <a:pt x="41" y="166"/>
                    <a:pt x="30" y="170"/>
                    <a:pt x="20" y="176"/>
                  </a:cubicBezTo>
                  <a:cubicBezTo>
                    <a:pt x="5" y="146"/>
                    <a:pt x="5" y="146"/>
                    <a:pt x="5" y="146"/>
                  </a:cubicBezTo>
                  <a:cubicBezTo>
                    <a:pt x="19" y="140"/>
                    <a:pt x="30" y="130"/>
                    <a:pt x="30" y="118"/>
                  </a:cubicBezTo>
                  <a:cubicBezTo>
                    <a:pt x="30" y="114"/>
                    <a:pt x="29" y="109"/>
                    <a:pt x="28" y="105"/>
                  </a:cubicBezTo>
                  <a:cubicBezTo>
                    <a:pt x="0" y="105"/>
                    <a:pt x="0" y="105"/>
                    <a:pt x="0" y="105"/>
                  </a:cubicBezTo>
                  <a:lnTo>
                    <a:pt x="0" y="8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9461217" y="3453522"/>
            <a:ext cx="891382" cy="891382"/>
            <a:chOff x="7481888" y="-1872616"/>
            <a:chExt cx="1495426" cy="1495426"/>
          </a:xfrm>
        </p:grpSpPr>
        <p:sp>
          <p:nvSpPr>
            <p:cNvPr id="28" name="Freeform 90"/>
            <p:cNvSpPr/>
            <p:nvPr/>
          </p:nvSpPr>
          <p:spPr bwMode="auto">
            <a:xfrm>
              <a:off x="7481888" y="-1847216"/>
              <a:ext cx="1473200" cy="1470026"/>
            </a:xfrm>
            <a:custGeom>
              <a:avLst/>
              <a:gdLst>
                <a:gd name="T0" fmla="*/ 323 w 345"/>
                <a:gd name="T1" fmla="*/ 211 h 344"/>
                <a:gd name="T2" fmla="*/ 133 w 345"/>
                <a:gd name="T3" fmla="*/ 322 h 344"/>
                <a:gd name="T4" fmla="*/ 22 w 345"/>
                <a:gd name="T5" fmla="*/ 132 h 344"/>
                <a:gd name="T6" fmla="*/ 212 w 345"/>
                <a:gd name="T7" fmla="*/ 21 h 344"/>
                <a:gd name="T8" fmla="*/ 323 w 345"/>
                <a:gd name="T9" fmla="*/ 211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5" h="344">
                  <a:moveTo>
                    <a:pt x="323" y="211"/>
                  </a:moveTo>
                  <a:cubicBezTo>
                    <a:pt x="301" y="294"/>
                    <a:pt x="216" y="344"/>
                    <a:pt x="133" y="322"/>
                  </a:cubicBezTo>
                  <a:cubicBezTo>
                    <a:pt x="50" y="300"/>
                    <a:pt x="0" y="215"/>
                    <a:pt x="22" y="132"/>
                  </a:cubicBezTo>
                  <a:cubicBezTo>
                    <a:pt x="44" y="49"/>
                    <a:pt x="129" y="0"/>
                    <a:pt x="212" y="21"/>
                  </a:cubicBezTo>
                  <a:cubicBezTo>
                    <a:pt x="295" y="43"/>
                    <a:pt x="345" y="128"/>
                    <a:pt x="323" y="211"/>
                  </a:cubicBezTo>
                  <a:close/>
                </a:path>
              </a:pathLst>
            </a:custGeom>
            <a:solidFill>
              <a:srgbClr val="37B3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9" name="Freeform 92"/>
            <p:cNvSpPr/>
            <p:nvPr/>
          </p:nvSpPr>
          <p:spPr bwMode="auto">
            <a:xfrm>
              <a:off x="7481888" y="-1847216"/>
              <a:ext cx="922338" cy="1379539"/>
            </a:xfrm>
            <a:custGeom>
              <a:avLst/>
              <a:gdLst>
                <a:gd name="T0" fmla="*/ 30 w 216"/>
                <a:gd name="T1" fmla="*/ 134 h 323"/>
                <a:gd name="T2" fmla="*/ 216 w 216"/>
                <a:gd name="T3" fmla="*/ 23 h 323"/>
                <a:gd name="T4" fmla="*/ 212 w 216"/>
                <a:gd name="T5" fmla="*/ 21 h 323"/>
                <a:gd name="T6" fmla="*/ 22 w 216"/>
                <a:gd name="T7" fmla="*/ 132 h 323"/>
                <a:gd name="T8" fmla="*/ 133 w 216"/>
                <a:gd name="T9" fmla="*/ 322 h 323"/>
                <a:gd name="T10" fmla="*/ 137 w 216"/>
                <a:gd name="T11" fmla="*/ 323 h 323"/>
                <a:gd name="T12" fmla="*/ 30 w 216"/>
                <a:gd name="T13" fmla="*/ 134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6" h="323">
                  <a:moveTo>
                    <a:pt x="30" y="134"/>
                  </a:moveTo>
                  <a:cubicBezTo>
                    <a:pt x="51" y="52"/>
                    <a:pt x="134" y="3"/>
                    <a:pt x="216" y="23"/>
                  </a:cubicBezTo>
                  <a:cubicBezTo>
                    <a:pt x="215" y="22"/>
                    <a:pt x="214" y="22"/>
                    <a:pt x="212" y="21"/>
                  </a:cubicBezTo>
                  <a:cubicBezTo>
                    <a:pt x="129" y="0"/>
                    <a:pt x="44" y="49"/>
                    <a:pt x="22" y="132"/>
                  </a:cubicBezTo>
                  <a:cubicBezTo>
                    <a:pt x="0" y="215"/>
                    <a:pt x="50" y="300"/>
                    <a:pt x="133" y="322"/>
                  </a:cubicBezTo>
                  <a:cubicBezTo>
                    <a:pt x="134" y="322"/>
                    <a:pt x="135" y="322"/>
                    <a:pt x="137" y="323"/>
                  </a:cubicBezTo>
                  <a:cubicBezTo>
                    <a:pt x="56" y="299"/>
                    <a:pt x="8" y="216"/>
                    <a:pt x="30" y="134"/>
                  </a:cubicBezTo>
                  <a:close/>
                </a:path>
              </a:pathLst>
            </a:custGeom>
            <a:solidFill>
              <a:srgbClr val="2F9C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0" name="Freeform 93"/>
            <p:cNvSpPr/>
            <p:nvPr/>
          </p:nvSpPr>
          <p:spPr bwMode="auto">
            <a:xfrm>
              <a:off x="7870826" y="-1872616"/>
              <a:ext cx="1106488" cy="1341438"/>
            </a:xfrm>
            <a:custGeom>
              <a:avLst/>
              <a:gdLst>
                <a:gd name="T0" fmla="*/ 209 w 259"/>
                <a:gd name="T1" fmla="*/ 103 h 314"/>
                <a:gd name="T2" fmla="*/ 156 w 259"/>
                <a:gd name="T3" fmla="*/ 314 h 314"/>
                <a:gd name="T4" fmla="*/ 160 w 259"/>
                <a:gd name="T5" fmla="*/ 312 h 314"/>
                <a:gd name="T6" fmla="*/ 216 w 259"/>
                <a:gd name="T7" fmla="*/ 100 h 314"/>
                <a:gd name="T8" fmla="*/ 3 w 259"/>
                <a:gd name="T9" fmla="*/ 43 h 314"/>
                <a:gd name="T10" fmla="*/ 0 w 259"/>
                <a:gd name="T11" fmla="*/ 45 h 314"/>
                <a:gd name="T12" fmla="*/ 209 w 259"/>
                <a:gd name="T13" fmla="*/ 103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9" h="314">
                  <a:moveTo>
                    <a:pt x="209" y="103"/>
                  </a:moveTo>
                  <a:cubicBezTo>
                    <a:pt x="252" y="176"/>
                    <a:pt x="228" y="270"/>
                    <a:pt x="156" y="314"/>
                  </a:cubicBezTo>
                  <a:cubicBezTo>
                    <a:pt x="158" y="313"/>
                    <a:pt x="159" y="313"/>
                    <a:pt x="160" y="312"/>
                  </a:cubicBezTo>
                  <a:cubicBezTo>
                    <a:pt x="234" y="269"/>
                    <a:pt x="259" y="174"/>
                    <a:pt x="216" y="100"/>
                  </a:cubicBezTo>
                  <a:cubicBezTo>
                    <a:pt x="173" y="25"/>
                    <a:pt x="78" y="0"/>
                    <a:pt x="3" y="43"/>
                  </a:cubicBezTo>
                  <a:cubicBezTo>
                    <a:pt x="2" y="44"/>
                    <a:pt x="1" y="45"/>
                    <a:pt x="0" y="45"/>
                  </a:cubicBezTo>
                  <a:cubicBezTo>
                    <a:pt x="74" y="5"/>
                    <a:pt x="167" y="30"/>
                    <a:pt x="209" y="103"/>
                  </a:cubicBezTo>
                  <a:close/>
                </a:path>
              </a:pathLst>
            </a:custGeom>
            <a:solidFill>
              <a:srgbClr val="5FC2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1" name="Freeform 94"/>
            <p:cNvSpPr>
              <a:spLocks noEditPoints="1"/>
            </p:cNvSpPr>
            <p:nvPr/>
          </p:nvSpPr>
          <p:spPr bwMode="auto">
            <a:xfrm>
              <a:off x="7896226" y="-1526540"/>
              <a:ext cx="631825" cy="828676"/>
            </a:xfrm>
            <a:custGeom>
              <a:avLst/>
              <a:gdLst>
                <a:gd name="T0" fmla="*/ 46 w 148"/>
                <a:gd name="T1" fmla="*/ 168 h 194"/>
                <a:gd name="T2" fmla="*/ 0 w 148"/>
                <a:gd name="T3" fmla="*/ 132 h 194"/>
                <a:gd name="T4" fmla="*/ 27 w 148"/>
                <a:gd name="T5" fmla="*/ 108 h 194"/>
                <a:gd name="T6" fmla="*/ 55 w 148"/>
                <a:gd name="T7" fmla="*/ 134 h 194"/>
                <a:gd name="T8" fmla="*/ 61 w 148"/>
                <a:gd name="T9" fmla="*/ 110 h 194"/>
                <a:gd name="T10" fmla="*/ 26 w 148"/>
                <a:gd name="T11" fmla="*/ 53 h 194"/>
                <a:gd name="T12" fmla="*/ 85 w 148"/>
                <a:gd name="T13" fmla="*/ 21 h 194"/>
                <a:gd name="T14" fmla="*/ 90 w 148"/>
                <a:gd name="T15" fmla="*/ 0 h 194"/>
                <a:gd name="T16" fmla="*/ 114 w 148"/>
                <a:gd name="T17" fmla="*/ 7 h 194"/>
                <a:gd name="T18" fmla="*/ 109 w 148"/>
                <a:gd name="T19" fmla="*/ 27 h 194"/>
                <a:gd name="T20" fmla="*/ 148 w 148"/>
                <a:gd name="T21" fmla="*/ 58 h 194"/>
                <a:gd name="T22" fmla="*/ 121 w 148"/>
                <a:gd name="T23" fmla="*/ 81 h 194"/>
                <a:gd name="T24" fmla="*/ 100 w 148"/>
                <a:gd name="T25" fmla="*/ 62 h 194"/>
                <a:gd name="T26" fmla="*/ 94 w 148"/>
                <a:gd name="T27" fmla="*/ 83 h 194"/>
                <a:gd name="T28" fmla="*/ 131 w 148"/>
                <a:gd name="T29" fmla="*/ 140 h 194"/>
                <a:gd name="T30" fmla="*/ 70 w 148"/>
                <a:gd name="T31" fmla="*/ 174 h 194"/>
                <a:gd name="T32" fmla="*/ 65 w 148"/>
                <a:gd name="T33" fmla="*/ 194 h 194"/>
                <a:gd name="T34" fmla="*/ 41 w 148"/>
                <a:gd name="T35" fmla="*/ 188 h 194"/>
                <a:gd name="T36" fmla="*/ 46 w 148"/>
                <a:gd name="T37" fmla="*/ 168 h 194"/>
                <a:gd name="T38" fmla="*/ 72 w 148"/>
                <a:gd name="T39" fmla="*/ 71 h 194"/>
                <a:gd name="T40" fmla="*/ 76 w 148"/>
                <a:gd name="T41" fmla="*/ 53 h 194"/>
                <a:gd name="T42" fmla="*/ 64 w 148"/>
                <a:gd name="T43" fmla="*/ 60 h 194"/>
                <a:gd name="T44" fmla="*/ 72 w 148"/>
                <a:gd name="T45" fmla="*/ 71 h 194"/>
                <a:gd name="T46" fmla="*/ 84 w 148"/>
                <a:gd name="T47" fmla="*/ 122 h 194"/>
                <a:gd name="T48" fmla="*/ 79 w 148"/>
                <a:gd name="T49" fmla="*/ 141 h 194"/>
                <a:gd name="T50" fmla="*/ 92 w 148"/>
                <a:gd name="T51" fmla="*/ 134 h 194"/>
                <a:gd name="T52" fmla="*/ 84 w 148"/>
                <a:gd name="T53" fmla="*/ 122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48" h="194">
                  <a:moveTo>
                    <a:pt x="46" y="168"/>
                  </a:moveTo>
                  <a:cubicBezTo>
                    <a:pt x="24" y="160"/>
                    <a:pt x="9" y="147"/>
                    <a:pt x="0" y="132"/>
                  </a:cubicBezTo>
                  <a:cubicBezTo>
                    <a:pt x="27" y="108"/>
                    <a:pt x="27" y="108"/>
                    <a:pt x="27" y="108"/>
                  </a:cubicBezTo>
                  <a:cubicBezTo>
                    <a:pt x="33" y="118"/>
                    <a:pt x="42" y="128"/>
                    <a:pt x="55" y="134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40" y="100"/>
                    <a:pt x="18" y="84"/>
                    <a:pt x="26" y="53"/>
                  </a:cubicBezTo>
                  <a:cubicBezTo>
                    <a:pt x="32" y="31"/>
                    <a:pt x="53" y="16"/>
                    <a:pt x="85" y="21"/>
                  </a:cubicBezTo>
                  <a:cubicBezTo>
                    <a:pt x="90" y="0"/>
                    <a:pt x="90" y="0"/>
                    <a:pt x="90" y="0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09" y="27"/>
                    <a:pt x="109" y="27"/>
                    <a:pt x="109" y="27"/>
                  </a:cubicBezTo>
                  <a:cubicBezTo>
                    <a:pt x="125" y="34"/>
                    <a:pt x="139" y="45"/>
                    <a:pt x="148" y="58"/>
                  </a:cubicBezTo>
                  <a:cubicBezTo>
                    <a:pt x="121" y="81"/>
                    <a:pt x="121" y="81"/>
                    <a:pt x="121" y="81"/>
                  </a:cubicBezTo>
                  <a:cubicBezTo>
                    <a:pt x="115" y="73"/>
                    <a:pt x="108" y="66"/>
                    <a:pt x="100" y="62"/>
                  </a:cubicBezTo>
                  <a:cubicBezTo>
                    <a:pt x="94" y="83"/>
                    <a:pt x="94" y="83"/>
                    <a:pt x="94" y="83"/>
                  </a:cubicBezTo>
                  <a:cubicBezTo>
                    <a:pt x="115" y="94"/>
                    <a:pt x="139" y="110"/>
                    <a:pt x="131" y="140"/>
                  </a:cubicBezTo>
                  <a:cubicBezTo>
                    <a:pt x="124" y="166"/>
                    <a:pt x="102" y="179"/>
                    <a:pt x="70" y="174"/>
                  </a:cubicBezTo>
                  <a:cubicBezTo>
                    <a:pt x="65" y="194"/>
                    <a:pt x="65" y="194"/>
                    <a:pt x="65" y="194"/>
                  </a:cubicBezTo>
                  <a:cubicBezTo>
                    <a:pt x="41" y="188"/>
                    <a:pt x="41" y="188"/>
                    <a:pt x="41" y="188"/>
                  </a:cubicBezTo>
                  <a:lnTo>
                    <a:pt x="46" y="168"/>
                  </a:lnTo>
                  <a:close/>
                  <a:moveTo>
                    <a:pt x="72" y="71"/>
                  </a:moveTo>
                  <a:cubicBezTo>
                    <a:pt x="76" y="53"/>
                    <a:pt x="76" y="53"/>
                    <a:pt x="76" y="53"/>
                  </a:cubicBezTo>
                  <a:cubicBezTo>
                    <a:pt x="69" y="53"/>
                    <a:pt x="66" y="55"/>
                    <a:pt x="64" y="60"/>
                  </a:cubicBezTo>
                  <a:cubicBezTo>
                    <a:pt x="63" y="64"/>
                    <a:pt x="66" y="67"/>
                    <a:pt x="72" y="71"/>
                  </a:cubicBezTo>
                  <a:close/>
                  <a:moveTo>
                    <a:pt x="84" y="122"/>
                  </a:moveTo>
                  <a:cubicBezTo>
                    <a:pt x="79" y="141"/>
                    <a:pt x="79" y="141"/>
                    <a:pt x="79" y="141"/>
                  </a:cubicBezTo>
                  <a:cubicBezTo>
                    <a:pt x="86" y="141"/>
                    <a:pt x="90" y="139"/>
                    <a:pt x="92" y="134"/>
                  </a:cubicBezTo>
                  <a:cubicBezTo>
                    <a:pt x="93" y="129"/>
                    <a:pt x="89" y="126"/>
                    <a:pt x="84" y="12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32" name="Freeform 38"/>
          <p:cNvSpPr/>
          <p:nvPr/>
        </p:nvSpPr>
        <p:spPr bwMode="auto">
          <a:xfrm>
            <a:off x="2577002" y="919814"/>
            <a:ext cx="451321" cy="450239"/>
          </a:xfrm>
          <a:custGeom>
            <a:avLst/>
            <a:gdLst>
              <a:gd name="T0" fmla="*/ 238 w 417"/>
              <a:gd name="T1" fmla="*/ 152 h 416"/>
              <a:gd name="T2" fmla="*/ 417 w 417"/>
              <a:gd name="T3" fmla="*/ 144 h 416"/>
              <a:gd name="T4" fmla="*/ 265 w 417"/>
              <a:gd name="T5" fmla="*/ 237 h 416"/>
              <a:gd name="T6" fmla="*/ 273 w 417"/>
              <a:gd name="T7" fmla="*/ 416 h 416"/>
              <a:gd name="T8" fmla="*/ 179 w 417"/>
              <a:gd name="T9" fmla="*/ 264 h 416"/>
              <a:gd name="T10" fmla="*/ 0 w 417"/>
              <a:gd name="T11" fmla="*/ 269 h 416"/>
              <a:gd name="T12" fmla="*/ 155 w 417"/>
              <a:gd name="T13" fmla="*/ 179 h 416"/>
              <a:gd name="T14" fmla="*/ 147 w 417"/>
              <a:gd name="T15" fmla="*/ 0 h 416"/>
              <a:gd name="T16" fmla="*/ 238 w 417"/>
              <a:gd name="T17" fmla="*/ 152 h 4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17" h="416">
                <a:moveTo>
                  <a:pt x="238" y="152"/>
                </a:moveTo>
                <a:lnTo>
                  <a:pt x="417" y="144"/>
                </a:lnTo>
                <a:lnTo>
                  <a:pt x="265" y="237"/>
                </a:lnTo>
                <a:lnTo>
                  <a:pt x="273" y="416"/>
                </a:lnTo>
                <a:lnTo>
                  <a:pt x="179" y="264"/>
                </a:lnTo>
                <a:lnTo>
                  <a:pt x="0" y="269"/>
                </a:lnTo>
                <a:lnTo>
                  <a:pt x="155" y="179"/>
                </a:lnTo>
                <a:lnTo>
                  <a:pt x="147" y="0"/>
                </a:lnTo>
                <a:lnTo>
                  <a:pt x="238" y="15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3" name="Freeform 39"/>
          <p:cNvSpPr/>
          <p:nvPr/>
        </p:nvSpPr>
        <p:spPr bwMode="auto">
          <a:xfrm>
            <a:off x="3758474" y="1547266"/>
            <a:ext cx="196980" cy="196980"/>
          </a:xfrm>
          <a:custGeom>
            <a:avLst/>
            <a:gdLst>
              <a:gd name="T0" fmla="*/ 110 w 182"/>
              <a:gd name="T1" fmla="*/ 72 h 182"/>
              <a:gd name="T2" fmla="*/ 182 w 182"/>
              <a:gd name="T3" fmla="*/ 91 h 182"/>
              <a:gd name="T4" fmla="*/ 110 w 182"/>
              <a:gd name="T5" fmla="*/ 109 h 182"/>
              <a:gd name="T6" fmla="*/ 91 w 182"/>
              <a:gd name="T7" fmla="*/ 182 h 182"/>
              <a:gd name="T8" fmla="*/ 72 w 182"/>
              <a:gd name="T9" fmla="*/ 109 h 182"/>
              <a:gd name="T10" fmla="*/ 0 w 182"/>
              <a:gd name="T11" fmla="*/ 91 h 182"/>
              <a:gd name="T12" fmla="*/ 72 w 182"/>
              <a:gd name="T13" fmla="*/ 72 h 182"/>
              <a:gd name="T14" fmla="*/ 91 w 182"/>
              <a:gd name="T15" fmla="*/ 0 h 182"/>
              <a:gd name="T16" fmla="*/ 110 w 182"/>
              <a:gd name="T17" fmla="*/ 72 h 1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2" h="182">
                <a:moveTo>
                  <a:pt x="110" y="72"/>
                </a:moveTo>
                <a:lnTo>
                  <a:pt x="182" y="91"/>
                </a:lnTo>
                <a:lnTo>
                  <a:pt x="110" y="109"/>
                </a:lnTo>
                <a:lnTo>
                  <a:pt x="91" y="182"/>
                </a:lnTo>
                <a:lnTo>
                  <a:pt x="72" y="109"/>
                </a:lnTo>
                <a:lnTo>
                  <a:pt x="0" y="91"/>
                </a:lnTo>
                <a:lnTo>
                  <a:pt x="72" y="72"/>
                </a:lnTo>
                <a:lnTo>
                  <a:pt x="91" y="0"/>
                </a:lnTo>
                <a:lnTo>
                  <a:pt x="110" y="7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4" name="Freeform 44"/>
          <p:cNvSpPr/>
          <p:nvPr/>
        </p:nvSpPr>
        <p:spPr bwMode="auto">
          <a:xfrm>
            <a:off x="8436345" y="6136376"/>
            <a:ext cx="195897" cy="193733"/>
          </a:xfrm>
          <a:custGeom>
            <a:avLst/>
            <a:gdLst>
              <a:gd name="T0" fmla="*/ 109 w 181"/>
              <a:gd name="T1" fmla="*/ 72 h 179"/>
              <a:gd name="T2" fmla="*/ 181 w 181"/>
              <a:gd name="T3" fmla="*/ 91 h 179"/>
              <a:gd name="T4" fmla="*/ 109 w 181"/>
              <a:gd name="T5" fmla="*/ 110 h 179"/>
              <a:gd name="T6" fmla="*/ 90 w 181"/>
              <a:gd name="T7" fmla="*/ 179 h 179"/>
              <a:gd name="T8" fmla="*/ 72 w 181"/>
              <a:gd name="T9" fmla="*/ 110 h 179"/>
              <a:gd name="T10" fmla="*/ 0 w 181"/>
              <a:gd name="T11" fmla="*/ 91 h 179"/>
              <a:gd name="T12" fmla="*/ 72 w 181"/>
              <a:gd name="T13" fmla="*/ 72 h 179"/>
              <a:gd name="T14" fmla="*/ 90 w 181"/>
              <a:gd name="T15" fmla="*/ 0 h 179"/>
              <a:gd name="T16" fmla="*/ 109 w 181"/>
              <a:gd name="T17" fmla="*/ 72 h 1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1" h="179">
                <a:moveTo>
                  <a:pt x="109" y="72"/>
                </a:moveTo>
                <a:lnTo>
                  <a:pt x="181" y="91"/>
                </a:lnTo>
                <a:lnTo>
                  <a:pt x="109" y="110"/>
                </a:lnTo>
                <a:lnTo>
                  <a:pt x="90" y="179"/>
                </a:lnTo>
                <a:lnTo>
                  <a:pt x="72" y="110"/>
                </a:lnTo>
                <a:lnTo>
                  <a:pt x="0" y="91"/>
                </a:lnTo>
                <a:lnTo>
                  <a:pt x="72" y="72"/>
                </a:lnTo>
                <a:lnTo>
                  <a:pt x="90" y="0"/>
                </a:lnTo>
                <a:lnTo>
                  <a:pt x="109" y="7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5" name="Freeform 46"/>
          <p:cNvSpPr/>
          <p:nvPr/>
        </p:nvSpPr>
        <p:spPr bwMode="auto">
          <a:xfrm>
            <a:off x="9142217" y="2816483"/>
            <a:ext cx="193732" cy="193733"/>
          </a:xfrm>
          <a:custGeom>
            <a:avLst/>
            <a:gdLst>
              <a:gd name="T0" fmla="*/ 107 w 179"/>
              <a:gd name="T1" fmla="*/ 69 h 179"/>
              <a:gd name="T2" fmla="*/ 179 w 179"/>
              <a:gd name="T3" fmla="*/ 88 h 179"/>
              <a:gd name="T4" fmla="*/ 107 w 179"/>
              <a:gd name="T5" fmla="*/ 106 h 179"/>
              <a:gd name="T6" fmla="*/ 91 w 179"/>
              <a:gd name="T7" fmla="*/ 179 h 179"/>
              <a:gd name="T8" fmla="*/ 72 w 179"/>
              <a:gd name="T9" fmla="*/ 106 h 179"/>
              <a:gd name="T10" fmla="*/ 0 w 179"/>
              <a:gd name="T11" fmla="*/ 88 h 179"/>
              <a:gd name="T12" fmla="*/ 72 w 179"/>
              <a:gd name="T13" fmla="*/ 69 h 179"/>
              <a:gd name="T14" fmla="*/ 91 w 179"/>
              <a:gd name="T15" fmla="*/ 0 h 179"/>
              <a:gd name="T16" fmla="*/ 107 w 179"/>
              <a:gd name="T17" fmla="*/ 69 h 1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9" h="179">
                <a:moveTo>
                  <a:pt x="107" y="69"/>
                </a:moveTo>
                <a:lnTo>
                  <a:pt x="179" y="88"/>
                </a:lnTo>
                <a:lnTo>
                  <a:pt x="107" y="106"/>
                </a:lnTo>
                <a:lnTo>
                  <a:pt x="91" y="179"/>
                </a:lnTo>
                <a:lnTo>
                  <a:pt x="72" y="106"/>
                </a:lnTo>
                <a:lnTo>
                  <a:pt x="0" y="88"/>
                </a:lnTo>
                <a:lnTo>
                  <a:pt x="72" y="69"/>
                </a:lnTo>
                <a:lnTo>
                  <a:pt x="91" y="0"/>
                </a:lnTo>
                <a:lnTo>
                  <a:pt x="107" y="6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6" name="Freeform 52"/>
          <p:cNvSpPr/>
          <p:nvPr/>
        </p:nvSpPr>
        <p:spPr bwMode="auto">
          <a:xfrm>
            <a:off x="10010997" y="2366312"/>
            <a:ext cx="479425" cy="466725"/>
          </a:xfrm>
          <a:custGeom>
            <a:avLst/>
            <a:gdLst>
              <a:gd name="T0" fmla="*/ 259 w 302"/>
              <a:gd name="T1" fmla="*/ 0 h 294"/>
              <a:gd name="T2" fmla="*/ 184 w 302"/>
              <a:gd name="T3" fmla="*/ 18 h 294"/>
              <a:gd name="T4" fmla="*/ 155 w 302"/>
              <a:gd name="T5" fmla="*/ 125 h 294"/>
              <a:gd name="T6" fmla="*/ 75 w 302"/>
              <a:gd name="T7" fmla="*/ 48 h 294"/>
              <a:gd name="T8" fmla="*/ 0 w 302"/>
              <a:gd name="T9" fmla="*/ 66 h 294"/>
              <a:gd name="T10" fmla="*/ 104 w 302"/>
              <a:gd name="T11" fmla="*/ 163 h 294"/>
              <a:gd name="T12" fmla="*/ 46 w 302"/>
              <a:gd name="T13" fmla="*/ 179 h 294"/>
              <a:gd name="T14" fmla="*/ 54 w 302"/>
              <a:gd name="T15" fmla="*/ 213 h 294"/>
              <a:gd name="T16" fmla="*/ 136 w 302"/>
              <a:gd name="T17" fmla="*/ 192 h 294"/>
              <a:gd name="T18" fmla="*/ 144 w 302"/>
              <a:gd name="T19" fmla="*/ 216 h 294"/>
              <a:gd name="T20" fmla="*/ 62 w 302"/>
              <a:gd name="T21" fmla="*/ 237 h 294"/>
              <a:gd name="T22" fmla="*/ 70 w 302"/>
              <a:gd name="T23" fmla="*/ 275 h 294"/>
              <a:gd name="T24" fmla="*/ 152 w 302"/>
              <a:gd name="T25" fmla="*/ 251 h 294"/>
              <a:gd name="T26" fmla="*/ 163 w 302"/>
              <a:gd name="T27" fmla="*/ 294 h 294"/>
              <a:gd name="T28" fmla="*/ 230 w 302"/>
              <a:gd name="T29" fmla="*/ 278 h 294"/>
              <a:gd name="T30" fmla="*/ 219 w 302"/>
              <a:gd name="T31" fmla="*/ 235 h 294"/>
              <a:gd name="T32" fmla="*/ 302 w 302"/>
              <a:gd name="T33" fmla="*/ 213 h 294"/>
              <a:gd name="T34" fmla="*/ 291 w 302"/>
              <a:gd name="T35" fmla="*/ 179 h 294"/>
              <a:gd name="T36" fmla="*/ 208 w 302"/>
              <a:gd name="T37" fmla="*/ 200 h 294"/>
              <a:gd name="T38" fmla="*/ 203 w 302"/>
              <a:gd name="T39" fmla="*/ 173 h 294"/>
              <a:gd name="T40" fmla="*/ 286 w 302"/>
              <a:gd name="T41" fmla="*/ 152 h 294"/>
              <a:gd name="T42" fmla="*/ 275 w 302"/>
              <a:gd name="T43" fmla="*/ 117 h 294"/>
              <a:gd name="T44" fmla="*/ 214 w 302"/>
              <a:gd name="T45" fmla="*/ 133 h 294"/>
              <a:gd name="T46" fmla="*/ 259 w 302"/>
              <a:gd name="T47" fmla="*/ 0 h 2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02" h="294">
                <a:moveTo>
                  <a:pt x="259" y="0"/>
                </a:moveTo>
                <a:lnTo>
                  <a:pt x="184" y="18"/>
                </a:lnTo>
                <a:lnTo>
                  <a:pt x="155" y="125"/>
                </a:lnTo>
                <a:lnTo>
                  <a:pt x="75" y="48"/>
                </a:lnTo>
                <a:lnTo>
                  <a:pt x="0" y="66"/>
                </a:lnTo>
                <a:lnTo>
                  <a:pt x="104" y="163"/>
                </a:lnTo>
                <a:lnTo>
                  <a:pt x="46" y="179"/>
                </a:lnTo>
                <a:lnTo>
                  <a:pt x="54" y="213"/>
                </a:lnTo>
                <a:lnTo>
                  <a:pt x="136" y="192"/>
                </a:lnTo>
                <a:lnTo>
                  <a:pt x="144" y="216"/>
                </a:lnTo>
                <a:lnTo>
                  <a:pt x="62" y="237"/>
                </a:lnTo>
                <a:lnTo>
                  <a:pt x="70" y="275"/>
                </a:lnTo>
                <a:lnTo>
                  <a:pt x="152" y="251"/>
                </a:lnTo>
                <a:lnTo>
                  <a:pt x="163" y="294"/>
                </a:lnTo>
                <a:lnTo>
                  <a:pt x="230" y="278"/>
                </a:lnTo>
                <a:lnTo>
                  <a:pt x="219" y="235"/>
                </a:lnTo>
                <a:lnTo>
                  <a:pt x="302" y="213"/>
                </a:lnTo>
                <a:lnTo>
                  <a:pt x="291" y="179"/>
                </a:lnTo>
                <a:lnTo>
                  <a:pt x="208" y="200"/>
                </a:lnTo>
                <a:lnTo>
                  <a:pt x="203" y="173"/>
                </a:lnTo>
                <a:lnTo>
                  <a:pt x="286" y="152"/>
                </a:lnTo>
                <a:lnTo>
                  <a:pt x="275" y="117"/>
                </a:lnTo>
                <a:lnTo>
                  <a:pt x="214" y="133"/>
                </a:lnTo>
                <a:lnTo>
                  <a:pt x="259" y="0"/>
                </a:lnTo>
                <a:close/>
              </a:path>
            </a:pathLst>
          </a:custGeom>
          <a:solidFill>
            <a:srgbClr val="EDF6FB">
              <a:alpha val="34000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7" name="Freeform 58"/>
          <p:cNvSpPr>
            <a:spLocks noEditPoints="1"/>
          </p:cNvSpPr>
          <p:nvPr/>
        </p:nvSpPr>
        <p:spPr bwMode="auto">
          <a:xfrm>
            <a:off x="1786064" y="5787184"/>
            <a:ext cx="406400" cy="542925"/>
          </a:xfrm>
          <a:custGeom>
            <a:avLst/>
            <a:gdLst>
              <a:gd name="T0" fmla="*/ 52 w 96"/>
              <a:gd name="T1" fmla="*/ 93 h 128"/>
              <a:gd name="T2" fmla="*/ 54 w 96"/>
              <a:gd name="T3" fmla="*/ 81 h 128"/>
              <a:gd name="T4" fmla="*/ 60 w 96"/>
              <a:gd name="T5" fmla="*/ 88 h 128"/>
              <a:gd name="T6" fmla="*/ 52 w 96"/>
              <a:gd name="T7" fmla="*/ 93 h 128"/>
              <a:gd name="T8" fmla="*/ 46 w 96"/>
              <a:gd name="T9" fmla="*/ 47 h 128"/>
              <a:gd name="T10" fmla="*/ 41 w 96"/>
              <a:gd name="T11" fmla="*/ 40 h 128"/>
              <a:gd name="T12" fmla="*/ 47 w 96"/>
              <a:gd name="T13" fmla="*/ 35 h 128"/>
              <a:gd name="T14" fmla="*/ 48 w 96"/>
              <a:gd name="T15" fmla="*/ 35 h 128"/>
              <a:gd name="T16" fmla="*/ 46 w 96"/>
              <a:gd name="T17" fmla="*/ 47 h 128"/>
              <a:gd name="T18" fmla="*/ 56 w 96"/>
              <a:gd name="T19" fmla="*/ 0 h 128"/>
              <a:gd name="T20" fmla="*/ 53 w 96"/>
              <a:gd name="T21" fmla="*/ 14 h 128"/>
              <a:gd name="T22" fmla="*/ 48 w 96"/>
              <a:gd name="T23" fmla="*/ 13 h 128"/>
              <a:gd name="T24" fmla="*/ 15 w 96"/>
              <a:gd name="T25" fmla="*/ 36 h 128"/>
              <a:gd name="T26" fmla="*/ 39 w 96"/>
              <a:gd name="T27" fmla="*/ 73 h 128"/>
              <a:gd name="T28" fmla="*/ 36 w 96"/>
              <a:gd name="T29" fmla="*/ 89 h 128"/>
              <a:gd name="T30" fmla="*/ 17 w 96"/>
              <a:gd name="T31" fmla="*/ 73 h 128"/>
              <a:gd name="T32" fmla="*/ 0 w 96"/>
              <a:gd name="T33" fmla="*/ 89 h 128"/>
              <a:gd name="T34" fmla="*/ 31 w 96"/>
              <a:gd name="T35" fmla="*/ 111 h 128"/>
              <a:gd name="T36" fmla="*/ 28 w 96"/>
              <a:gd name="T37" fmla="*/ 124 h 128"/>
              <a:gd name="T38" fmla="*/ 43 w 96"/>
              <a:gd name="T39" fmla="*/ 128 h 128"/>
              <a:gd name="T40" fmla="*/ 46 w 96"/>
              <a:gd name="T41" fmla="*/ 115 h 128"/>
              <a:gd name="T42" fmla="*/ 53 w 96"/>
              <a:gd name="T43" fmla="*/ 116 h 128"/>
              <a:gd name="T44" fmla="*/ 86 w 96"/>
              <a:gd name="T45" fmla="*/ 91 h 128"/>
              <a:gd name="T46" fmla="*/ 61 w 96"/>
              <a:gd name="T47" fmla="*/ 54 h 128"/>
              <a:gd name="T48" fmla="*/ 64 w 96"/>
              <a:gd name="T49" fmla="*/ 40 h 128"/>
              <a:gd name="T50" fmla="*/ 78 w 96"/>
              <a:gd name="T51" fmla="*/ 53 h 128"/>
              <a:gd name="T52" fmla="*/ 96 w 96"/>
              <a:gd name="T53" fmla="*/ 37 h 128"/>
              <a:gd name="T54" fmla="*/ 69 w 96"/>
              <a:gd name="T55" fmla="*/ 18 h 128"/>
              <a:gd name="T56" fmla="*/ 72 w 96"/>
              <a:gd name="T57" fmla="*/ 4 h 128"/>
              <a:gd name="T58" fmla="*/ 56 w 96"/>
              <a:gd name="T59" fmla="*/ 0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96" h="128">
                <a:moveTo>
                  <a:pt x="52" y="93"/>
                </a:moveTo>
                <a:cubicBezTo>
                  <a:pt x="54" y="81"/>
                  <a:pt x="54" y="81"/>
                  <a:pt x="54" y="81"/>
                </a:cubicBezTo>
                <a:cubicBezTo>
                  <a:pt x="58" y="83"/>
                  <a:pt x="61" y="85"/>
                  <a:pt x="60" y="88"/>
                </a:cubicBezTo>
                <a:cubicBezTo>
                  <a:pt x="59" y="91"/>
                  <a:pt x="56" y="93"/>
                  <a:pt x="52" y="93"/>
                </a:cubicBezTo>
                <a:moveTo>
                  <a:pt x="46" y="47"/>
                </a:moveTo>
                <a:cubicBezTo>
                  <a:pt x="42" y="45"/>
                  <a:pt x="40" y="43"/>
                  <a:pt x="41" y="40"/>
                </a:cubicBezTo>
                <a:cubicBezTo>
                  <a:pt x="41" y="37"/>
                  <a:pt x="43" y="35"/>
                  <a:pt x="47" y="35"/>
                </a:cubicBezTo>
                <a:cubicBezTo>
                  <a:pt x="48" y="35"/>
                  <a:pt x="48" y="35"/>
                  <a:pt x="48" y="35"/>
                </a:cubicBezTo>
                <a:cubicBezTo>
                  <a:pt x="46" y="47"/>
                  <a:pt x="46" y="47"/>
                  <a:pt x="46" y="47"/>
                </a:cubicBezTo>
                <a:moveTo>
                  <a:pt x="56" y="0"/>
                </a:moveTo>
                <a:cubicBezTo>
                  <a:pt x="53" y="14"/>
                  <a:pt x="53" y="14"/>
                  <a:pt x="53" y="14"/>
                </a:cubicBezTo>
                <a:cubicBezTo>
                  <a:pt x="51" y="14"/>
                  <a:pt x="49" y="13"/>
                  <a:pt x="48" y="13"/>
                </a:cubicBezTo>
                <a:cubicBezTo>
                  <a:pt x="30" y="13"/>
                  <a:pt x="18" y="23"/>
                  <a:pt x="15" y="36"/>
                </a:cubicBezTo>
                <a:cubicBezTo>
                  <a:pt x="10" y="57"/>
                  <a:pt x="25" y="67"/>
                  <a:pt x="39" y="73"/>
                </a:cubicBezTo>
                <a:cubicBezTo>
                  <a:pt x="36" y="89"/>
                  <a:pt x="36" y="89"/>
                  <a:pt x="36" y="89"/>
                </a:cubicBezTo>
                <a:cubicBezTo>
                  <a:pt x="27" y="85"/>
                  <a:pt x="21" y="79"/>
                  <a:pt x="17" y="73"/>
                </a:cubicBezTo>
                <a:cubicBezTo>
                  <a:pt x="0" y="89"/>
                  <a:pt x="0" y="89"/>
                  <a:pt x="0" y="89"/>
                </a:cubicBezTo>
                <a:cubicBezTo>
                  <a:pt x="6" y="98"/>
                  <a:pt x="16" y="107"/>
                  <a:pt x="31" y="111"/>
                </a:cubicBezTo>
                <a:cubicBezTo>
                  <a:pt x="28" y="124"/>
                  <a:pt x="28" y="124"/>
                  <a:pt x="28" y="124"/>
                </a:cubicBezTo>
                <a:cubicBezTo>
                  <a:pt x="43" y="128"/>
                  <a:pt x="43" y="128"/>
                  <a:pt x="43" y="128"/>
                </a:cubicBezTo>
                <a:cubicBezTo>
                  <a:pt x="46" y="115"/>
                  <a:pt x="46" y="115"/>
                  <a:pt x="46" y="115"/>
                </a:cubicBezTo>
                <a:cubicBezTo>
                  <a:pt x="49" y="115"/>
                  <a:pt x="51" y="116"/>
                  <a:pt x="53" y="116"/>
                </a:cubicBezTo>
                <a:cubicBezTo>
                  <a:pt x="70" y="116"/>
                  <a:pt x="82" y="106"/>
                  <a:pt x="86" y="91"/>
                </a:cubicBezTo>
                <a:cubicBezTo>
                  <a:pt x="90" y="71"/>
                  <a:pt x="75" y="61"/>
                  <a:pt x="61" y="54"/>
                </a:cubicBezTo>
                <a:cubicBezTo>
                  <a:pt x="64" y="40"/>
                  <a:pt x="64" y="40"/>
                  <a:pt x="64" y="40"/>
                </a:cubicBezTo>
                <a:cubicBezTo>
                  <a:pt x="69" y="43"/>
                  <a:pt x="74" y="47"/>
                  <a:pt x="78" y="53"/>
                </a:cubicBezTo>
                <a:cubicBezTo>
                  <a:pt x="96" y="37"/>
                  <a:pt x="96" y="37"/>
                  <a:pt x="96" y="37"/>
                </a:cubicBezTo>
                <a:cubicBezTo>
                  <a:pt x="89" y="28"/>
                  <a:pt x="80" y="22"/>
                  <a:pt x="69" y="18"/>
                </a:cubicBezTo>
                <a:cubicBezTo>
                  <a:pt x="72" y="4"/>
                  <a:pt x="72" y="4"/>
                  <a:pt x="72" y="4"/>
                </a:cubicBezTo>
                <a:cubicBezTo>
                  <a:pt x="56" y="0"/>
                  <a:pt x="56" y="0"/>
                  <a:pt x="56" y="0"/>
                </a:cubicBezTo>
              </a:path>
            </a:pathLst>
          </a:custGeom>
          <a:solidFill>
            <a:srgbClr val="EDF6FB">
              <a:alpha val="34000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8" name="Freeform 63"/>
          <p:cNvSpPr/>
          <p:nvPr/>
        </p:nvSpPr>
        <p:spPr bwMode="auto">
          <a:xfrm>
            <a:off x="9342403" y="5253461"/>
            <a:ext cx="284163" cy="347663"/>
          </a:xfrm>
          <a:custGeom>
            <a:avLst/>
            <a:gdLst>
              <a:gd name="T0" fmla="*/ 35 w 67"/>
              <a:gd name="T1" fmla="*/ 0 h 82"/>
              <a:gd name="T2" fmla="*/ 7 w 67"/>
              <a:gd name="T3" fmla="*/ 20 h 82"/>
              <a:gd name="T4" fmla="*/ 9 w 67"/>
              <a:gd name="T5" fmla="*/ 32 h 82"/>
              <a:gd name="T6" fmla="*/ 3 w 67"/>
              <a:gd name="T7" fmla="*/ 31 h 82"/>
              <a:gd name="T8" fmla="*/ 1 w 67"/>
              <a:gd name="T9" fmla="*/ 42 h 82"/>
              <a:gd name="T10" fmla="*/ 14 w 67"/>
              <a:gd name="T11" fmla="*/ 44 h 82"/>
              <a:gd name="T12" fmla="*/ 14 w 67"/>
              <a:gd name="T13" fmla="*/ 50 h 82"/>
              <a:gd name="T14" fmla="*/ 0 w 67"/>
              <a:gd name="T15" fmla="*/ 61 h 82"/>
              <a:gd name="T16" fmla="*/ 5 w 67"/>
              <a:gd name="T17" fmla="*/ 75 h 82"/>
              <a:gd name="T18" fmla="*/ 16 w 67"/>
              <a:gd name="T19" fmla="*/ 73 h 82"/>
              <a:gd name="T20" fmla="*/ 19 w 67"/>
              <a:gd name="T21" fmla="*/ 73 h 82"/>
              <a:gd name="T22" fmla="*/ 39 w 67"/>
              <a:gd name="T23" fmla="*/ 82 h 82"/>
              <a:gd name="T24" fmla="*/ 46 w 67"/>
              <a:gd name="T25" fmla="*/ 82 h 82"/>
              <a:gd name="T26" fmla="*/ 57 w 67"/>
              <a:gd name="T27" fmla="*/ 79 h 82"/>
              <a:gd name="T28" fmla="*/ 52 w 67"/>
              <a:gd name="T29" fmla="*/ 62 h 82"/>
              <a:gd name="T30" fmla="*/ 45 w 67"/>
              <a:gd name="T31" fmla="*/ 64 h 82"/>
              <a:gd name="T32" fmla="*/ 42 w 67"/>
              <a:gd name="T33" fmla="*/ 64 h 82"/>
              <a:gd name="T34" fmla="*/ 29 w 67"/>
              <a:gd name="T35" fmla="*/ 58 h 82"/>
              <a:gd name="T36" fmla="*/ 26 w 67"/>
              <a:gd name="T37" fmla="*/ 58 h 82"/>
              <a:gd name="T38" fmla="*/ 23 w 67"/>
              <a:gd name="T39" fmla="*/ 58 h 82"/>
              <a:gd name="T40" fmla="*/ 32 w 67"/>
              <a:gd name="T41" fmla="*/ 48 h 82"/>
              <a:gd name="T42" fmla="*/ 32 w 67"/>
              <a:gd name="T43" fmla="*/ 47 h 82"/>
              <a:gd name="T44" fmla="*/ 45 w 67"/>
              <a:gd name="T45" fmla="*/ 49 h 82"/>
              <a:gd name="T46" fmla="*/ 47 w 67"/>
              <a:gd name="T47" fmla="*/ 38 h 82"/>
              <a:gd name="T48" fmla="*/ 31 w 67"/>
              <a:gd name="T49" fmla="*/ 36 h 82"/>
              <a:gd name="T50" fmla="*/ 29 w 67"/>
              <a:gd name="T51" fmla="*/ 24 h 82"/>
              <a:gd name="T52" fmla="*/ 38 w 67"/>
              <a:gd name="T53" fmla="*/ 17 h 82"/>
              <a:gd name="T54" fmla="*/ 40 w 67"/>
              <a:gd name="T55" fmla="*/ 17 h 82"/>
              <a:gd name="T56" fmla="*/ 49 w 67"/>
              <a:gd name="T57" fmla="*/ 26 h 82"/>
              <a:gd name="T58" fmla="*/ 67 w 67"/>
              <a:gd name="T59" fmla="*/ 20 h 82"/>
              <a:gd name="T60" fmla="*/ 41 w 67"/>
              <a:gd name="T61" fmla="*/ 0 h 82"/>
              <a:gd name="T62" fmla="*/ 35 w 67"/>
              <a:gd name="T63" fmla="*/ 0 h 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67" h="82">
                <a:moveTo>
                  <a:pt x="35" y="0"/>
                </a:moveTo>
                <a:cubicBezTo>
                  <a:pt x="23" y="0"/>
                  <a:pt x="10" y="6"/>
                  <a:pt x="7" y="20"/>
                </a:cubicBezTo>
                <a:cubicBezTo>
                  <a:pt x="7" y="24"/>
                  <a:pt x="8" y="28"/>
                  <a:pt x="9" y="32"/>
                </a:cubicBezTo>
                <a:cubicBezTo>
                  <a:pt x="3" y="31"/>
                  <a:pt x="3" y="31"/>
                  <a:pt x="3" y="31"/>
                </a:cubicBezTo>
                <a:cubicBezTo>
                  <a:pt x="1" y="42"/>
                  <a:pt x="1" y="42"/>
                  <a:pt x="1" y="42"/>
                </a:cubicBezTo>
                <a:cubicBezTo>
                  <a:pt x="14" y="44"/>
                  <a:pt x="14" y="44"/>
                  <a:pt x="14" y="44"/>
                </a:cubicBezTo>
                <a:cubicBezTo>
                  <a:pt x="14" y="46"/>
                  <a:pt x="14" y="48"/>
                  <a:pt x="14" y="50"/>
                </a:cubicBezTo>
                <a:cubicBezTo>
                  <a:pt x="13" y="55"/>
                  <a:pt x="7" y="59"/>
                  <a:pt x="0" y="61"/>
                </a:cubicBezTo>
                <a:cubicBezTo>
                  <a:pt x="5" y="75"/>
                  <a:pt x="5" y="75"/>
                  <a:pt x="5" y="75"/>
                </a:cubicBezTo>
                <a:cubicBezTo>
                  <a:pt x="8" y="74"/>
                  <a:pt x="12" y="73"/>
                  <a:pt x="16" y="73"/>
                </a:cubicBezTo>
                <a:cubicBezTo>
                  <a:pt x="17" y="73"/>
                  <a:pt x="18" y="73"/>
                  <a:pt x="19" y="73"/>
                </a:cubicBezTo>
                <a:cubicBezTo>
                  <a:pt x="25" y="74"/>
                  <a:pt x="29" y="80"/>
                  <a:pt x="39" y="82"/>
                </a:cubicBezTo>
                <a:cubicBezTo>
                  <a:pt x="41" y="82"/>
                  <a:pt x="43" y="82"/>
                  <a:pt x="46" y="82"/>
                </a:cubicBezTo>
                <a:cubicBezTo>
                  <a:pt x="51" y="82"/>
                  <a:pt x="55" y="81"/>
                  <a:pt x="57" y="79"/>
                </a:cubicBezTo>
                <a:cubicBezTo>
                  <a:pt x="52" y="62"/>
                  <a:pt x="52" y="62"/>
                  <a:pt x="52" y="62"/>
                </a:cubicBezTo>
                <a:cubicBezTo>
                  <a:pt x="51" y="63"/>
                  <a:pt x="48" y="64"/>
                  <a:pt x="45" y="64"/>
                </a:cubicBezTo>
                <a:cubicBezTo>
                  <a:pt x="44" y="64"/>
                  <a:pt x="43" y="64"/>
                  <a:pt x="42" y="64"/>
                </a:cubicBezTo>
                <a:cubicBezTo>
                  <a:pt x="37" y="63"/>
                  <a:pt x="35" y="60"/>
                  <a:pt x="29" y="58"/>
                </a:cubicBezTo>
                <a:cubicBezTo>
                  <a:pt x="28" y="58"/>
                  <a:pt x="27" y="58"/>
                  <a:pt x="26" y="58"/>
                </a:cubicBezTo>
                <a:cubicBezTo>
                  <a:pt x="25" y="58"/>
                  <a:pt x="24" y="58"/>
                  <a:pt x="23" y="58"/>
                </a:cubicBezTo>
                <a:cubicBezTo>
                  <a:pt x="28" y="57"/>
                  <a:pt x="31" y="53"/>
                  <a:pt x="32" y="48"/>
                </a:cubicBezTo>
                <a:cubicBezTo>
                  <a:pt x="32" y="47"/>
                  <a:pt x="32" y="47"/>
                  <a:pt x="32" y="47"/>
                </a:cubicBezTo>
                <a:cubicBezTo>
                  <a:pt x="45" y="49"/>
                  <a:pt x="45" y="49"/>
                  <a:pt x="45" y="49"/>
                </a:cubicBezTo>
                <a:cubicBezTo>
                  <a:pt x="47" y="38"/>
                  <a:pt x="47" y="38"/>
                  <a:pt x="47" y="38"/>
                </a:cubicBezTo>
                <a:cubicBezTo>
                  <a:pt x="31" y="36"/>
                  <a:pt x="31" y="36"/>
                  <a:pt x="31" y="36"/>
                </a:cubicBezTo>
                <a:cubicBezTo>
                  <a:pt x="30" y="32"/>
                  <a:pt x="28" y="28"/>
                  <a:pt x="29" y="24"/>
                </a:cubicBezTo>
                <a:cubicBezTo>
                  <a:pt x="30" y="19"/>
                  <a:pt x="34" y="17"/>
                  <a:pt x="38" y="17"/>
                </a:cubicBezTo>
                <a:cubicBezTo>
                  <a:pt x="39" y="17"/>
                  <a:pt x="40" y="17"/>
                  <a:pt x="40" y="17"/>
                </a:cubicBezTo>
                <a:cubicBezTo>
                  <a:pt x="45" y="18"/>
                  <a:pt x="48" y="21"/>
                  <a:pt x="49" y="26"/>
                </a:cubicBezTo>
                <a:cubicBezTo>
                  <a:pt x="67" y="20"/>
                  <a:pt x="67" y="20"/>
                  <a:pt x="67" y="20"/>
                </a:cubicBezTo>
                <a:cubicBezTo>
                  <a:pt x="63" y="9"/>
                  <a:pt x="55" y="3"/>
                  <a:pt x="41" y="0"/>
                </a:cubicBezTo>
                <a:cubicBezTo>
                  <a:pt x="39" y="0"/>
                  <a:pt x="37" y="0"/>
                  <a:pt x="35" y="0"/>
                </a:cubicBezTo>
              </a:path>
            </a:pathLst>
          </a:custGeom>
          <a:solidFill>
            <a:srgbClr val="EDF6FB">
              <a:alpha val="34000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Tm="5000">
        <p:random/>
      </p:transition>
    </mc:Choice>
    <mc:Fallback xmlns:a14="http://schemas.microsoft.com/office/drawing/2010/main" xmlns="">
      <p:transition advTm="5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" presetClass="entr" presetSubtype="2" decel="4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2" decel="4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6" grpId="0" bldLvl="0" animBg="1"/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54433" y="113360"/>
            <a:ext cx="572921" cy="572921"/>
          </a:xfrm>
          <a:prstGeom prst="rect">
            <a:avLst/>
          </a:prstGeom>
          <a:solidFill>
            <a:srgbClr val="F67F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>
                <a:solidFill>
                  <a:schemeClr val="bg2"/>
                </a:solidFill>
                <a:cs typeface="+mn-ea"/>
                <a:sym typeface="+mn-lt"/>
              </a:rPr>
              <a:t>4</a:t>
            </a:r>
          </a:p>
        </p:txBody>
      </p:sp>
      <p:sp>
        <p:nvSpPr>
          <p:cNvPr id="5" name="MH_Entry_1"/>
          <p:cNvSpPr/>
          <p:nvPr>
            <p:custDataLst>
              <p:tags r:id="rId1"/>
            </p:custDataLst>
          </p:nvPr>
        </p:nvSpPr>
        <p:spPr>
          <a:xfrm>
            <a:off x="664285" y="99219"/>
            <a:ext cx="2735204" cy="4986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fontScale="92500"/>
          </a:bodyPr>
          <a:lstStyle/>
          <a:p>
            <a:pPr algn="ctr">
              <a:lnSpc>
                <a:spcPct val="110000"/>
              </a:lnSpc>
            </a:pPr>
            <a:r>
              <a:rPr lang="zh-CN" altLang="en-US" sz="2400" spc="200" dirty="0">
                <a:solidFill>
                  <a:schemeClr val="bg2"/>
                </a:solidFill>
                <a:cs typeface="+mn-ea"/>
                <a:sym typeface="+mn-lt"/>
              </a:rPr>
              <a:t>Enter your title</a:t>
            </a:r>
          </a:p>
        </p:txBody>
      </p:sp>
      <p:cxnSp>
        <p:nvCxnSpPr>
          <p:cNvPr id="6" name="直接连接符 5"/>
          <p:cNvCxnSpPr/>
          <p:nvPr/>
        </p:nvCxnSpPr>
        <p:spPr>
          <a:xfrm flipH="1">
            <a:off x="664285" y="686281"/>
            <a:ext cx="3858477" cy="0"/>
          </a:xfrm>
          <a:prstGeom prst="line">
            <a:avLst/>
          </a:prstGeom>
          <a:ln>
            <a:solidFill>
              <a:srgbClr val="FFC7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矩形 6"/>
          <p:cNvSpPr/>
          <p:nvPr/>
        </p:nvSpPr>
        <p:spPr>
          <a:xfrm>
            <a:off x="4278925" y="650282"/>
            <a:ext cx="252000" cy="36000"/>
          </a:xfrm>
          <a:prstGeom prst="rect">
            <a:avLst/>
          </a:prstGeom>
          <a:solidFill>
            <a:srgbClr val="FFC7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726810" y="474429"/>
            <a:ext cx="4115167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900" dirty="0">
                <a:solidFill>
                  <a:schemeClr val="bg2"/>
                </a:solidFill>
                <a:cs typeface="+mn-ea"/>
                <a:sym typeface="+mn-lt"/>
              </a:rPr>
              <a:t>LOREM IPSUM DOLOR SIT AMET CONSECTETUER</a:t>
            </a:r>
          </a:p>
        </p:txBody>
      </p:sp>
      <p:sp>
        <p:nvSpPr>
          <p:cNvPr id="9" name="L 形 8"/>
          <p:cNvSpPr/>
          <p:nvPr/>
        </p:nvSpPr>
        <p:spPr>
          <a:xfrm flipH="1">
            <a:off x="9317621" y="5280755"/>
            <a:ext cx="2803312" cy="1526810"/>
          </a:xfrm>
          <a:prstGeom prst="corner">
            <a:avLst>
              <a:gd name="adj1" fmla="val 1956"/>
              <a:gd name="adj2" fmla="val 1885"/>
            </a:avLst>
          </a:prstGeom>
          <a:gradFill>
            <a:gsLst>
              <a:gs pos="0">
                <a:srgbClr val="FE6770"/>
              </a:gs>
              <a:gs pos="100000">
                <a:srgbClr val="FB9C49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cxnSp>
        <p:nvCxnSpPr>
          <p:cNvPr id="10" name="直接连接符 9"/>
          <p:cNvCxnSpPr/>
          <p:nvPr/>
        </p:nvCxnSpPr>
        <p:spPr>
          <a:xfrm flipH="1">
            <a:off x="140518" y="6793506"/>
            <a:ext cx="756822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L 形 10"/>
          <p:cNvSpPr/>
          <p:nvPr/>
        </p:nvSpPr>
        <p:spPr>
          <a:xfrm rot="10800000" flipH="1">
            <a:off x="42696" y="34725"/>
            <a:ext cx="1435720" cy="781958"/>
          </a:xfrm>
          <a:prstGeom prst="corner">
            <a:avLst>
              <a:gd name="adj1" fmla="val 1956"/>
              <a:gd name="adj2" fmla="val 1885"/>
            </a:avLst>
          </a:prstGeom>
          <a:gradFill>
            <a:gsLst>
              <a:gs pos="0">
                <a:srgbClr val="FE6770"/>
              </a:gs>
              <a:gs pos="100000">
                <a:srgbClr val="FB9C49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13" name="圆角矩形 1"/>
          <p:cNvSpPr/>
          <p:nvPr/>
        </p:nvSpPr>
        <p:spPr>
          <a:xfrm>
            <a:off x="1962150" y="1556792"/>
            <a:ext cx="2609850" cy="3290887"/>
          </a:xfrm>
          <a:prstGeom prst="roundRect">
            <a:avLst/>
          </a:prstGeom>
          <a:noFill/>
          <a:ln>
            <a:gradFill>
              <a:gsLst>
                <a:gs pos="49000">
                  <a:srgbClr val="FB963A"/>
                </a:gs>
                <a:gs pos="0">
                  <a:srgbClr val="F5613A"/>
                </a:gs>
                <a:gs pos="100000">
                  <a:srgbClr val="FFF1BE"/>
                </a:gs>
              </a:gsLst>
              <a:path path="circle">
                <a:fillToRect l="100000" t="100000"/>
              </a:path>
              <a:tileRect r="-100000" b="-10000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4" name="圆角矩形 2"/>
          <p:cNvSpPr/>
          <p:nvPr/>
        </p:nvSpPr>
        <p:spPr>
          <a:xfrm>
            <a:off x="4803775" y="1556792"/>
            <a:ext cx="2611438" cy="3975100"/>
          </a:xfrm>
          <a:prstGeom prst="roundRect">
            <a:avLst/>
          </a:prstGeom>
          <a:noFill/>
          <a:ln>
            <a:gradFill>
              <a:gsLst>
                <a:gs pos="49000">
                  <a:srgbClr val="FB963A"/>
                </a:gs>
                <a:gs pos="0">
                  <a:srgbClr val="F5613A"/>
                </a:gs>
                <a:gs pos="100000">
                  <a:srgbClr val="FFF1BE"/>
                </a:gs>
              </a:gsLst>
              <a:path path="circle">
                <a:fillToRect l="100000" t="100000"/>
              </a:path>
              <a:tileRect r="-100000" b="-10000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15" name="圆角矩形 3"/>
          <p:cNvSpPr/>
          <p:nvPr/>
        </p:nvSpPr>
        <p:spPr>
          <a:xfrm>
            <a:off x="7646988" y="1556792"/>
            <a:ext cx="2611437" cy="3290887"/>
          </a:xfrm>
          <a:prstGeom prst="roundRect">
            <a:avLst/>
          </a:prstGeom>
          <a:noFill/>
          <a:ln>
            <a:gradFill>
              <a:gsLst>
                <a:gs pos="49000">
                  <a:srgbClr val="FB963A"/>
                </a:gs>
                <a:gs pos="0">
                  <a:srgbClr val="F5613A"/>
                </a:gs>
                <a:gs pos="100000">
                  <a:srgbClr val="FFF1BE"/>
                </a:gs>
              </a:gsLst>
              <a:path path="circle">
                <a:fillToRect l="100000" t="100000"/>
              </a:path>
              <a:tileRect r="-100000" b="-10000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grpSp>
        <p:nvGrpSpPr>
          <p:cNvPr id="16" name="组合 15"/>
          <p:cNvGrpSpPr/>
          <p:nvPr/>
        </p:nvGrpSpPr>
        <p:grpSpPr bwMode="auto">
          <a:xfrm>
            <a:off x="2371725" y="1772816"/>
            <a:ext cx="1790700" cy="830997"/>
            <a:chOff x="2259496" y="1859351"/>
            <a:chExt cx="1789452" cy="831073"/>
          </a:xfrm>
        </p:grpSpPr>
        <p:sp>
          <p:nvSpPr>
            <p:cNvPr id="17" name="文本框 11"/>
            <p:cNvSpPr txBox="1">
              <a:spLocks noChangeArrowheads="1"/>
            </p:cNvSpPr>
            <p:nvPr/>
          </p:nvSpPr>
          <p:spPr bwMode="auto">
            <a:xfrm>
              <a:off x="2259496" y="1987826"/>
              <a:ext cx="78187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 sz="2000" b="1" dirty="0">
                <a:solidFill>
                  <a:schemeClr val="bg2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8" name="TextBox 35"/>
            <p:cNvSpPr txBox="1">
              <a:spLocks noChangeArrowheads="1"/>
            </p:cNvSpPr>
            <p:nvPr/>
          </p:nvSpPr>
          <p:spPr bwMode="auto">
            <a:xfrm>
              <a:off x="2307104" y="1859351"/>
              <a:ext cx="1741844" cy="8310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600" dirty="0">
                  <a:solidFill>
                    <a:schemeClr val="bg2"/>
                  </a:solidFill>
                  <a:latin typeface="+mn-lt"/>
                  <a:ea typeface="+mn-ea"/>
                  <a:cs typeface="+mn-ea"/>
                  <a:sym typeface="+mn-lt"/>
                </a:rPr>
                <a:t>Minimalist design, the ultimate minimalist trend.</a:t>
              </a:r>
            </a:p>
          </p:txBody>
        </p:sp>
      </p:grpSp>
      <p:grpSp>
        <p:nvGrpSpPr>
          <p:cNvPr id="19" name="组合 18"/>
          <p:cNvGrpSpPr/>
          <p:nvPr/>
        </p:nvGrpSpPr>
        <p:grpSpPr bwMode="auto">
          <a:xfrm>
            <a:off x="5145266" y="2204864"/>
            <a:ext cx="1906587" cy="830997"/>
            <a:chOff x="5036235" y="2291470"/>
            <a:chExt cx="1907087" cy="831159"/>
          </a:xfrm>
        </p:grpSpPr>
        <p:sp>
          <p:nvSpPr>
            <p:cNvPr id="20" name="文本框 14"/>
            <p:cNvSpPr txBox="1">
              <a:spLocks noChangeArrowheads="1"/>
            </p:cNvSpPr>
            <p:nvPr/>
          </p:nvSpPr>
          <p:spPr bwMode="auto">
            <a:xfrm>
              <a:off x="5102087" y="2323492"/>
              <a:ext cx="78187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 sz="2000" b="1" dirty="0">
                <a:solidFill>
                  <a:schemeClr val="bg2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21" name="TextBox 35"/>
            <p:cNvSpPr txBox="1">
              <a:spLocks noChangeArrowheads="1"/>
            </p:cNvSpPr>
            <p:nvPr/>
          </p:nvSpPr>
          <p:spPr bwMode="auto">
            <a:xfrm>
              <a:off x="5036235" y="2291470"/>
              <a:ext cx="1907087" cy="8311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600" dirty="0">
                  <a:solidFill>
                    <a:schemeClr val="bg2"/>
                  </a:solidFill>
                  <a:latin typeface="+mn-lt"/>
                  <a:ea typeface="+mn-ea"/>
                  <a:cs typeface="+mn-ea"/>
                  <a:sym typeface="+mn-lt"/>
                </a:rPr>
                <a:t>Minimalist design, the ultimate minimalist trend, universal design.</a:t>
              </a:r>
            </a:p>
          </p:txBody>
        </p:sp>
      </p:grpSp>
      <p:grpSp>
        <p:nvGrpSpPr>
          <p:cNvPr id="22" name="组合 21"/>
          <p:cNvGrpSpPr/>
          <p:nvPr/>
        </p:nvGrpSpPr>
        <p:grpSpPr bwMode="auto">
          <a:xfrm>
            <a:off x="8081962" y="1771243"/>
            <a:ext cx="1741487" cy="830997"/>
            <a:chOff x="8014660" y="2387936"/>
            <a:chExt cx="1741844" cy="831073"/>
          </a:xfrm>
        </p:grpSpPr>
        <p:sp>
          <p:nvSpPr>
            <p:cNvPr id="23" name="文本框 17"/>
            <p:cNvSpPr txBox="1">
              <a:spLocks noChangeArrowheads="1"/>
            </p:cNvSpPr>
            <p:nvPr/>
          </p:nvSpPr>
          <p:spPr bwMode="auto">
            <a:xfrm>
              <a:off x="8014660" y="2395429"/>
              <a:ext cx="78187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 sz="2000" b="1" dirty="0">
                <a:solidFill>
                  <a:schemeClr val="bg2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24" name="TextBox 35"/>
            <p:cNvSpPr txBox="1">
              <a:spLocks noChangeArrowheads="1"/>
            </p:cNvSpPr>
            <p:nvPr/>
          </p:nvSpPr>
          <p:spPr bwMode="auto">
            <a:xfrm>
              <a:off x="8014660" y="2387936"/>
              <a:ext cx="1741844" cy="8310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600" dirty="0">
                  <a:solidFill>
                    <a:schemeClr val="bg2"/>
                  </a:solidFill>
                  <a:latin typeface="+mn-lt"/>
                  <a:ea typeface="+mn-ea"/>
                  <a:cs typeface="+mn-ea"/>
                  <a:sym typeface="+mn-lt"/>
                </a:rPr>
                <a:t>Minimalist design, the ultimate minimalist trend.</a:t>
              </a:r>
            </a:p>
          </p:txBody>
        </p:sp>
      </p:grpSp>
      <p:grpSp>
        <p:nvGrpSpPr>
          <p:cNvPr id="25" name="组合 24"/>
          <p:cNvGrpSpPr/>
          <p:nvPr/>
        </p:nvGrpSpPr>
        <p:grpSpPr bwMode="auto">
          <a:xfrm>
            <a:off x="2717006" y="4066629"/>
            <a:ext cx="1100138" cy="1100138"/>
            <a:chOff x="2650435" y="4152807"/>
            <a:chExt cx="1099930" cy="1099930"/>
          </a:xfrm>
          <a:gradFill>
            <a:gsLst>
              <a:gs pos="49000">
                <a:srgbClr val="FB963A"/>
              </a:gs>
              <a:gs pos="0">
                <a:srgbClr val="F5613A"/>
              </a:gs>
              <a:gs pos="100000">
                <a:srgbClr val="FFF1BE"/>
              </a:gs>
            </a:gsLst>
            <a:path path="circle">
              <a:fillToRect l="100000" t="100000"/>
            </a:path>
            <a:tileRect r="-100000" b="-100000"/>
          </a:gradFill>
        </p:grpSpPr>
        <p:sp>
          <p:nvSpPr>
            <p:cNvPr id="26" name="椭圆 25"/>
            <p:cNvSpPr/>
            <p:nvPr/>
          </p:nvSpPr>
          <p:spPr>
            <a:xfrm>
              <a:off x="2650435" y="4152807"/>
              <a:ext cx="1099930" cy="109993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dirty="0">
                <a:cs typeface="+mn-ea"/>
                <a:sym typeface="+mn-lt"/>
              </a:endParaRPr>
            </a:p>
          </p:txBody>
        </p:sp>
        <p:pic>
          <p:nvPicPr>
            <p:cNvPr id="27" name="图片 21"/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00998" y="4429314"/>
              <a:ext cx="598804" cy="60105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8" name="组合 27"/>
          <p:cNvGrpSpPr/>
          <p:nvPr/>
        </p:nvGrpSpPr>
        <p:grpSpPr bwMode="auto">
          <a:xfrm>
            <a:off x="5559425" y="4811167"/>
            <a:ext cx="1100138" cy="1100137"/>
            <a:chOff x="5493026" y="4898055"/>
            <a:chExt cx="1099930" cy="1099930"/>
          </a:xfrm>
          <a:gradFill>
            <a:gsLst>
              <a:gs pos="49000">
                <a:srgbClr val="FB963A"/>
              </a:gs>
              <a:gs pos="0">
                <a:srgbClr val="F5613A"/>
              </a:gs>
              <a:gs pos="100000">
                <a:srgbClr val="FFF1BE"/>
              </a:gs>
            </a:gsLst>
            <a:path path="circle">
              <a:fillToRect l="100000" t="100000"/>
            </a:path>
            <a:tileRect r="-100000" b="-100000"/>
          </a:gradFill>
        </p:grpSpPr>
        <p:sp>
          <p:nvSpPr>
            <p:cNvPr id="29" name="椭圆 28"/>
            <p:cNvSpPr/>
            <p:nvPr/>
          </p:nvSpPr>
          <p:spPr>
            <a:xfrm>
              <a:off x="5493026" y="4898055"/>
              <a:ext cx="1099930" cy="109993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cs typeface="+mn-ea"/>
                <a:sym typeface="+mn-lt"/>
              </a:endParaRPr>
            </a:p>
          </p:txBody>
        </p:sp>
        <p:pic>
          <p:nvPicPr>
            <p:cNvPr id="30" name="图片 24"/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03427" y="5115969"/>
              <a:ext cx="658735" cy="65873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1" name="组合 30"/>
          <p:cNvGrpSpPr/>
          <p:nvPr/>
        </p:nvGrpSpPr>
        <p:grpSpPr bwMode="auto">
          <a:xfrm>
            <a:off x="8402638" y="4066629"/>
            <a:ext cx="1100137" cy="1100138"/>
            <a:chOff x="8335617" y="4152807"/>
            <a:chExt cx="1099930" cy="1099930"/>
          </a:xfrm>
          <a:gradFill>
            <a:gsLst>
              <a:gs pos="49000">
                <a:srgbClr val="FB963A"/>
              </a:gs>
              <a:gs pos="0">
                <a:srgbClr val="F5613A"/>
              </a:gs>
              <a:gs pos="100000">
                <a:srgbClr val="FFF1BE"/>
              </a:gs>
            </a:gsLst>
            <a:path path="circle">
              <a:fillToRect l="100000" t="100000"/>
            </a:path>
            <a:tileRect r="-100000" b="-100000"/>
          </a:gradFill>
        </p:grpSpPr>
        <p:sp>
          <p:nvSpPr>
            <p:cNvPr id="32" name="椭圆 31"/>
            <p:cNvSpPr/>
            <p:nvPr/>
          </p:nvSpPr>
          <p:spPr>
            <a:xfrm>
              <a:off x="8335617" y="4152807"/>
              <a:ext cx="1099930" cy="109993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cs typeface="+mn-ea"/>
                <a:sym typeface="+mn-lt"/>
              </a:endParaRPr>
            </a:p>
          </p:txBody>
        </p:sp>
        <p:pic>
          <p:nvPicPr>
            <p:cNvPr id="33" name="图片 27"/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94269" y="4337057"/>
              <a:ext cx="782625" cy="78556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Tm="5000">
        <p:random/>
      </p:transition>
    </mc:Choice>
    <mc:Fallback xmlns:a14="http://schemas.microsoft.com/office/drawing/2010/main" xmlns="">
      <p:transition advTm="5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" presetClass="entr" presetSubtype="2" decel="4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4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3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8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300"/>
                            </p:stCondLst>
                            <p:childTnLst>
                              <p:par>
                                <p:cTn id="3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800"/>
                            </p:stCondLst>
                            <p:childTnLst>
                              <p:par>
                                <p:cTn id="4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300"/>
                            </p:stCondLst>
                            <p:childTnLst>
                              <p:par>
                                <p:cTn id="4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800"/>
                            </p:stCondLst>
                            <p:childTnLst>
                              <p:par>
                                <p:cTn id="55" presetID="23" presetClass="entr" presetSubtype="3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4300"/>
                            </p:stCondLst>
                            <p:childTnLst>
                              <p:par>
                                <p:cTn id="62" presetID="23" presetClass="entr" presetSubtype="3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4800"/>
                            </p:stCondLst>
                            <p:childTnLst>
                              <p:par>
                                <p:cTn id="69" presetID="23" presetClass="entr" presetSubtype="3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5" grpId="0" bldLvl="0" animBg="1"/>
      <p:bldP spid="7" grpId="0" bldLvl="0" animBg="1"/>
      <p:bldP spid="8" grpId="0"/>
      <p:bldP spid="13" grpId="0" bldLvl="0" animBg="1"/>
      <p:bldP spid="14" grpId="0" bldLvl="0" animBg="1"/>
      <p:bldP spid="15" grpId="0" bldLvl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图片 39" descr="J:\觅知网\4月\网络安全（3个）\tiny-people-protecting-business-data-and-legal-information-isolated-flat-illustration\11121.png11121"/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365625" y="337820"/>
            <a:ext cx="3665220" cy="2292350"/>
          </a:xfrm>
          <a:prstGeom prst="rect">
            <a:avLst/>
          </a:prstGeom>
        </p:spPr>
      </p:pic>
      <p:sp>
        <p:nvSpPr>
          <p:cNvPr id="4" name="MH_Others_1"/>
          <p:cNvSpPr txBox="1"/>
          <p:nvPr>
            <p:custDataLst>
              <p:tags r:id="rId1"/>
            </p:custDataLst>
          </p:nvPr>
        </p:nvSpPr>
        <p:spPr>
          <a:xfrm>
            <a:off x="4785247" y="2702827"/>
            <a:ext cx="28259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5400">
                <a:ln w="76200">
                  <a:noFill/>
                </a:ln>
                <a:solidFill>
                  <a:srgbClr val="FFE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algn="dist"/>
            <a:r>
              <a:rPr lang="en-US" altLang="zh-CN" sz="2400" dirty="0">
                <a:solidFill>
                  <a:schemeClr val="bg2"/>
                </a:solidFill>
                <a:effectLst/>
                <a:latin typeface="+mn-lt"/>
                <a:ea typeface="+mn-ea"/>
                <a:cs typeface="+mn-ea"/>
                <a:sym typeface="+mn-lt"/>
              </a:rPr>
              <a:t>CONTENTS</a:t>
            </a:r>
          </a:p>
        </p:txBody>
      </p:sp>
      <p:sp>
        <p:nvSpPr>
          <p:cNvPr id="5" name="矩形 4"/>
          <p:cNvSpPr/>
          <p:nvPr/>
        </p:nvSpPr>
        <p:spPr>
          <a:xfrm>
            <a:off x="1182370" y="4094480"/>
            <a:ext cx="572770" cy="583565"/>
          </a:xfrm>
          <a:prstGeom prst="rect">
            <a:avLst/>
          </a:prstGeom>
          <a:solidFill>
            <a:srgbClr val="F680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>
                <a:solidFill>
                  <a:schemeClr val="bg2"/>
                </a:solidFill>
                <a:cs typeface="+mn-ea"/>
                <a:sym typeface="+mn-lt"/>
              </a:rPr>
              <a:t>1</a:t>
            </a:r>
          </a:p>
        </p:txBody>
      </p:sp>
      <p:sp>
        <p:nvSpPr>
          <p:cNvPr id="6" name="MH_Entry_1"/>
          <p:cNvSpPr/>
          <p:nvPr>
            <p:custDataLst>
              <p:tags r:id="rId2"/>
            </p:custDataLst>
          </p:nvPr>
        </p:nvSpPr>
        <p:spPr>
          <a:xfrm>
            <a:off x="1682958" y="4070692"/>
            <a:ext cx="2735204" cy="4986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fontScale="92500"/>
          </a:bodyPr>
          <a:lstStyle/>
          <a:p>
            <a:pPr algn="ctr">
              <a:lnSpc>
                <a:spcPct val="110000"/>
              </a:lnSpc>
            </a:pPr>
            <a:r>
              <a:rPr lang="zh-CN" altLang="en-US" sz="2400" spc="200" dirty="0">
                <a:solidFill>
                  <a:schemeClr val="bg2"/>
                </a:solidFill>
                <a:cs typeface="+mn-ea"/>
                <a:sym typeface="+mn-lt"/>
              </a:rPr>
              <a:t>Enter your title</a:t>
            </a:r>
          </a:p>
        </p:txBody>
      </p:sp>
      <p:sp>
        <p:nvSpPr>
          <p:cNvPr id="7" name="矩形 6"/>
          <p:cNvSpPr/>
          <p:nvPr/>
        </p:nvSpPr>
        <p:spPr>
          <a:xfrm>
            <a:off x="1759159" y="4446859"/>
            <a:ext cx="4115167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900" dirty="0">
                <a:solidFill>
                  <a:schemeClr val="bg2"/>
                </a:solidFill>
                <a:cs typeface="+mn-ea"/>
                <a:sym typeface="+mn-lt"/>
              </a:rPr>
              <a:t>LOREM IPSUM DOLOR SIT AMET CONSECTETUER</a:t>
            </a:r>
          </a:p>
        </p:txBody>
      </p:sp>
      <p:sp>
        <p:nvSpPr>
          <p:cNvPr id="8" name="矩形 7"/>
          <p:cNvSpPr/>
          <p:nvPr/>
        </p:nvSpPr>
        <p:spPr>
          <a:xfrm>
            <a:off x="1182631" y="5108302"/>
            <a:ext cx="572921" cy="572921"/>
          </a:xfrm>
          <a:prstGeom prst="rect">
            <a:avLst/>
          </a:prstGeom>
          <a:solidFill>
            <a:srgbClr val="F896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>
                <a:solidFill>
                  <a:schemeClr val="bg2"/>
                </a:solidFill>
                <a:cs typeface="+mn-ea"/>
                <a:sym typeface="+mn-lt"/>
              </a:rPr>
              <a:t>3</a:t>
            </a:r>
          </a:p>
        </p:txBody>
      </p:sp>
      <p:sp>
        <p:nvSpPr>
          <p:cNvPr id="9" name="MH_Entry_1"/>
          <p:cNvSpPr/>
          <p:nvPr>
            <p:custDataLst>
              <p:tags r:id="rId3"/>
            </p:custDataLst>
          </p:nvPr>
        </p:nvSpPr>
        <p:spPr>
          <a:xfrm>
            <a:off x="1682958" y="5084636"/>
            <a:ext cx="2735204" cy="4986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fontScale="92500"/>
          </a:bodyPr>
          <a:lstStyle/>
          <a:p>
            <a:pPr algn="ctr">
              <a:lnSpc>
                <a:spcPct val="110000"/>
              </a:lnSpc>
            </a:pPr>
            <a:r>
              <a:rPr lang="zh-CN" altLang="en-US" sz="2400" spc="200" dirty="0">
                <a:solidFill>
                  <a:schemeClr val="bg2"/>
                </a:solidFill>
                <a:cs typeface="+mn-ea"/>
                <a:sym typeface="+mn-lt"/>
              </a:rPr>
              <a:t>Enter your title</a:t>
            </a:r>
          </a:p>
        </p:txBody>
      </p:sp>
      <p:sp>
        <p:nvSpPr>
          <p:cNvPr id="10" name="矩形 9"/>
          <p:cNvSpPr/>
          <p:nvPr/>
        </p:nvSpPr>
        <p:spPr>
          <a:xfrm>
            <a:off x="1759159" y="5460803"/>
            <a:ext cx="4115167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900" dirty="0">
                <a:solidFill>
                  <a:schemeClr val="bg2"/>
                </a:solidFill>
                <a:cs typeface="+mn-ea"/>
                <a:sym typeface="+mn-lt"/>
              </a:rPr>
              <a:t>LOREM IPSUM DOLOR SIT AMET CONSECTETUER</a:t>
            </a:r>
          </a:p>
        </p:txBody>
      </p:sp>
      <p:sp>
        <p:nvSpPr>
          <p:cNvPr id="11" name="矩形 10"/>
          <p:cNvSpPr/>
          <p:nvPr/>
        </p:nvSpPr>
        <p:spPr>
          <a:xfrm>
            <a:off x="6429899" y="4115634"/>
            <a:ext cx="572921" cy="572921"/>
          </a:xfrm>
          <a:prstGeom prst="rect">
            <a:avLst/>
          </a:prstGeom>
          <a:solidFill>
            <a:srgbClr val="F896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>
                <a:solidFill>
                  <a:schemeClr val="bg2"/>
                </a:solidFill>
                <a:cs typeface="+mn-ea"/>
                <a:sym typeface="+mn-lt"/>
              </a:rPr>
              <a:t>2</a:t>
            </a:r>
          </a:p>
        </p:txBody>
      </p:sp>
      <p:sp>
        <p:nvSpPr>
          <p:cNvPr id="12" name="MH_Entry_1"/>
          <p:cNvSpPr/>
          <p:nvPr>
            <p:custDataLst>
              <p:tags r:id="rId4"/>
            </p:custDataLst>
          </p:nvPr>
        </p:nvSpPr>
        <p:spPr>
          <a:xfrm>
            <a:off x="6930226" y="4091968"/>
            <a:ext cx="2735204" cy="4986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fontScale="92500"/>
          </a:bodyPr>
          <a:lstStyle/>
          <a:p>
            <a:pPr algn="ctr">
              <a:lnSpc>
                <a:spcPct val="110000"/>
              </a:lnSpc>
            </a:pPr>
            <a:r>
              <a:rPr lang="zh-CN" altLang="en-US" sz="2400" spc="200" dirty="0">
                <a:solidFill>
                  <a:schemeClr val="bg2"/>
                </a:solidFill>
                <a:cs typeface="+mn-ea"/>
                <a:sym typeface="+mn-lt"/>
              </a:rPr>
              <a:t>Enter your title</a:t>
            </a:r>
          </a:p>
        </p:txBody>
      </p:sp>
      <p:sp>
        <p:nvSpPr>
          <p:cNvPr id="13" name="矩形 12"/>
          <p:cNvSpPr/>
          <p:nvPr/>
        </p:nvSpPr>
        <p:spPr>
          <a:xfrm>
            <a:off x="7006427" y="4464845"/>
            <a:ext cx="4115167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900" dirty="0">
                <a:solidFill>
                  <a:schemeClr val="bg2"/>
                </a:solidFill>
                <a:cs typeface="+mn-ea"/>
                <a:sym typeface="+mn-lt"/>
              </a:rPr>
              <a:t>LOREM IPSUM DOLOR SIT AMET CONSECTETUER</a:t>
            </a:r>
          </a:p>
        </p:txBody>
      </p:sp>
      <p:sp>
        <p:nvSpPr>
          <p:cNvPr id="14" name="矩形 13"/>
          <p:cNvSpPr/>
          <p:nvPr/>
        </p:nvSpPr>
        <p:spPr>
          <a:xfrm>
            <a:off x="6429899" y="5129578"/>
            <a:ext cx="572921" cy="572921"/>
          </a:xfrm>
          <a:prstGeom prst="rect">
            <a:avLst/>
          </a:prstGeom>
          <a:solidFill>
            <a:srgbClr val="F680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>
                <a:solidFill>
                  <a:schemeClr val="bg2"/>
                </a:solidFill>
                <a:cs typeface="+mn-ea"/>
                <a:sym typeface="+mn-lt"/>
              </a:rPr>
              <a:t>4</a:t>
            </a:r>
          </a:p>
        </p:txBody>
      </p:sp>
      <p:sp>
        <p:nvSpPr>
          <p:cNvPr id="15" name="MH_Entry_1"/>
          <p:cNvSpPr/>
          <p:nvPr>
            <p:custDataLst>
              <p:tags r:id="rId5"/>
            </p:custDataLst>
          </p:nvPr>
        </p:nvSpPr>
        <p:spPr>
          <a:xfrm>
            <a:off x="6930226" y="5105912"/>
            <a:ext cx="2735204" cy="4986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fontScale="92500"/>
          </a:bodyPr>
          <a:lstStyle/>
          <a:p>
            <a:pPr algn="ctr">
              <a:lnSpc>
                <a:spcPct val="110000"/>
              </a:lnSpc>
            </a:pPr>
            <a:r>
              <a:rPr lang="zh-CN" altLang="en-US" sz="2400" spc="200" dirty="0">
                <a:solidFill>
                  <a:schemeClr val="bg2"/>
                </a:solidFill>
                <a:cs typeface="+mn-ea"/>
                <a:sym typeface="+mn-lt"/>
              </a:rPr>
              <a:t>Enter your title</a:t>
            </a:r>
          </a:p>
        </p:txBody>
      </p:sp>
      <p:sp>
        <p:nvSpPr>
          <p:cNvPr id="16" name="矩形 15"/>
          <p:cNvSpPr/>
          <p:nvPr/>
        </p:nvSpPr>
        <p:spPr>
          <a:xfrm>
            <a:off x="7006427" y="5482079"/>
            <a:ext cx="4115167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900" dirty="0">
                <a:solidFill>
                  <a:schemeClr val="bg2"/>
                </a:solidFill>
                <a:cs typeface="+mn-ea"/>
                <a:sym typeface="+mn-lt"/>
              </a:rPr>
              <a:t>LOREM IPSUM DOLOR SIT AMET CONSECTETUER</a:t>
            </a:r>
          </a:p>
        </p:txBody>
      </p:sp>
      <p:cxnSp>
        <p:nvCxnSpPr>
          <p:cNvPr id="17" name="直接连接符 16"/>
          <p:cNvCxnSpPr/>
          <p:nvPr/>
        </p:nvCxnSpPr>
        <p:spPr>
          <a:xfrm flipH="1">
            <a:off x="1682958" y="4668549"/>
            <a:ext cx="3858477" cy="0"/>
          </a:xfrm>
          <a:prstGeom prst="line">
            <a:avLst/>
          </a:prstGeom>
          <a:ln>
            <a:solidFill>
              <a:srgbClr val="FFC7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矩形 17"/>
          <p:cNvSpPr/>
          <p:nvPr/>
        </p:nvSpPr>
        <p:spPr>
          <a:xfrm>
            <a:off x="5297598" y="4632550"/>
            <a:ext cx="252000" cy="36000"/>
          </a:xfrm>
          <a:prstGeom prst="rect">
            <a:avLst/>
          </a:prstGeom>
          <a:solidFill>
            <a:srgbClr val="FFC7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bg2"/>
              </a:solidFill>
              <a:cs typeface="+mn-ea"/>
              <a:sym typeface="+mn-lt"/>
            </a:endParaRPr>
          </a:p>
        </p:txBody>
      </p:sp>
      <p:cxnSp>
        <p:nvCxnSpPr>
          <p:cNvPr id="19" name="直接连接符 18"/>
          <p:cNvCxnSpPr/>
          <p:nvPr/>
        </p:nvCxnSpPr>
        <p:spPr>
          <a:xfrm flipH="1">
            <a:off x="1682958" y="5671500"/>
            <a:ext cx="3858477" cy="0"/>
          </a:xfrm>
          <a:prstGeom prst="line">
            <a:avLst/>
          </a:prstGeom>
          <a:ln>
            <a:solidFill>
              <a:srgbClr val="FFC7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矩形 19"/>
          <p:cNvSpPr/>
          <p:nvPr/>
        </p:nvSpPr>
        <p:spPr>
          <a:xfrm>
            <a:off x="5297598" y="5635501"/>
            <a:ext cx="252000" cy="36000"/>
          </a:xfrm>
          <a:prstGeom prst="rect">
            <a:avLst/>
          </a:prstGeom>
          <a:solidFill>
            <a:srgbClr val="FFC7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bg2"/>
              </a:solidFill>
              <a:cs typeface="+mn-ea"/>
              <a:sym typeface="+mn-lt"/>
            </a:endParaRPr>
          </a:p>
        </p:txBody>
      </p:sp>
      <p:cxnSp>
        <p:nvCxnSpPr>
          <p:cNvPr id="21" name="直接连接符 20"/>
          <p:cNvCxnSpPr/>
          <p:nvPr/>
        </p:nvCxnSpPr>
        <p:spPr>
          <a:xfrm flipH="1">
            <a:off x="6930226" y="4678609"/>
            <a:ext cx="3858477" cy="0"/>
          </a:xfrm>
          <a:prstGeom prst="line">
            <a:avLst/>
          </a:prstGeom>
          <a:ln>
            <a:solidFill>
              <a:srgbClr val="FFC7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矩形 21"/>
          <p:cNvSpPr/>
          <p:nvPr/>
        </p:nvSpPr>
        <p:spPr>
          <a:xfrm>
            <a:off x="10544866" y="4647151"/>
            <a:ext cx="252000" cy="36000"/>
          </a:xfrm>
          <a:prstGeom prst="rect">
            <a:avLst/>
          </a:prstGeom>
          <a:solidFill>
            <a:srgbClr val="FFC7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bg2"/>
              </a:solidFill>
              <a:cs typeface="+mn-ea"/>
              <a:sym typeface="+mn-lt"/>
            </a:endParaRPr>
          </a:p>
        </p:txBody>
      </p:sp>
      <p:cxnSp>
        <p:nvCxnSpPr>
          <p:cNvPr id="23" name="直接连接符 22"/>
          <p:cNvCxnSpPr/>
          <p:nvPr/>
        </p:nvCxnSpPr>
        <p:spPr>
          <a:xfrm flipH="1">
            <a:off x="6930226" y="5691635"/>
            <a:ext cx="3858477" cy="0"/>
          </a:xfrm>
          <a:prstGeom prst="line">
            <a:avLst/>
          </a:prstGeom>
          <a:ln>
            <a:solidFill>
              <a:srgbClr val="FFC7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矩形 23"/>
          <p:cNvSpPr/>
          <p:nvPr/>
        </p:nvSpPr>
        <p:spPr>
          <a:xfrm>
            <a:off x="10544866" y="5655636"/>
            <a:ext cx="252000" cy="36000"/>
          </a:xfrm>
          <a:prstGeom prst="rect">
            <a:avLst/>
          </a:prstGeom>
          <a:solidFill>
            <a:srgbClr val="FFC7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28" name="L 形 27"/>
          <p:cNvSpPr/>
          <p:nvPr/>
        </p:nvSpPr>
        <p:spPr>
          <a:xfrm rot="10800000" flipH="1">
            <a:off x="129382" y="105764"/>
            <a:ext cx="5420216" cy="3126040"/>
          </a:xfrm>
          <a:prstGeom prst="corner">
            <a:avLst>
              <a:gd name="adj1" fmla="val 1956"/>
              <a:gd name="adj2" fmla="val 1885"/>
            </a:avLst>
          </a:prstGeom>
          <a:gradFill>
            <a:gsLst>
              <a:gs pos="0">
                <a:srgbClr val="FE6770"/>
              </a:gs>
              <a:gs pos="100000">
                <a:srgbClr val="FB9C49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cxnSp>
        <p:nvCxnSpPr>
          <p:cNvPr id="29" name="直接连接符 28"/>
          <p:cNvCxnSpPr/>
          <p:nvPr/>
        </p:nvCxnSpPr>
        <p:spPr>
          <a:xfrm>
            <a:off x="7678342" y="187390"/>
            <a:ext cx="3974175" cy="0"/>
          </a:xfrm>
          <a:prstGeom prst="line">
            <a:avLst/>
          </a:prstGeom>
          <a:ln>
            <a:solidFill>
              <a:srgbClr val="877F7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L 形 29"/>
          <p:cNvSpPr/>
          <p:nvPr/>
        </p:nvSpPr>
        <p:spPr>
          <a:xfrm flipH="1">
            <a:off x="6617268" y="3566558"/>
            <a:ext cx="5420216" cy="3126040"/>
          </a:xfrm>
          <a:prstGeom prst="corner">
            <a:avLst>
              <a:gd name="adj1" fmla="val 1956"/>
              <a:gd name="adj2" fmla="val 1885"/>
            </a:avLst>
          </a:prstGeom>
          <a:gradFill>
            <a:gsLst>
              <a:gs pos="0">
                <a:srgbClr val="FE6770"/>
              </a:gs>
              <a:gs pos="100000">
                <a:srgbClr val="FB9C49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cxnSp>
        <p:nvCxnSpPr>
          <p:cNvPr id="31" name="直接连接符 30"/>
          <p:cNvCxnSpPr/>
          <p:nvPr/>
        </p:nvCxnSpPr>
        <p:spPr>
          <a:xfrm>
            <a:off x="710991" y="6651388"/>
            <a:ext cx="3974175" cy="0"/>
          </a:xfrm>
          <a:prstGeom prst="line">
            <a:avLst/>
          </a:prstGeom>
          <a:ln>
            <a:solidFill>
              <a:srgbClr val="877F7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Freeform 38"/>
          <p:cNvSpPr/>
          <p:nvPr/>
        </p:nvSpPr>
        <p:spPr bwMode="auto">
          <a:xfrm>
            <a:off x="2577002" y="919814"/>
            <a:ext cx="451321" cy="450239"/>
          </a:xfrm>
          <a:custGeom>
            <a:avLst/>
            <a:gdLst>
              <a:gd name="T0" fmla="*/ 238 w 417"/>
              <a:gd name="T1" fmla="*/ 152 h 416"/>
              <a:gd name="T2" fmla="*/ 417 w 417"/>
              <a:gd name="T3" fmla="*/ 144 h 416"/>
              <a:gd name="T4" fmla="*/ 265 w 417"/>
              <a:gd name="T5" fmla="*/ 237 h 416"/>
              <a:gd name="T6" fmla="*/ 273 w 417"/>
              <a:gd name="T7" fmla="*/ 416 h 416"/>
              <a:gd name="T8" fmla="*/ 179 w 417"/>
              <a:gd name="T9" fmla="*/ 264 h 416"/>
              <a:gd name="T10" fmla="*/ 0 w 417"/>
              <a:gd name="T11" fmla="*/ 269 h 416"/>
              <a:gd name="T12" fmla="*/ 155 w 417"/>
              <a:gd name="T13" fmla="*/ 179 h 416"/>
              <a:gd name="T14" fmla="*/ 147 w 417"/>
              <a:gd name="T15" fmla="*/ 0 h 416"/>
              <a:gd name="T16" fmla="*/ 238 w 417"/>
              <a:gd name="T17" fmla="*/ 152 h 4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17" h="416">
                <a:moveTo>
                  <a:pt x="238" y="152"/>
                </a:moveTo>
                <a:lnTo>
                  <a:pt x="417" y="144"/>
                </a:lnTo>
                <a:lnTo>
                  <a:pt x="265" y="237"/>
                </a:lnTo>
                <a:lnTo>
                  <a:pt x="273" y="416"/>
                </a:lnTo>
                <a:lnTo>
                  <a:pt x="179" y="264"/>
                </a:lnTo>
                <a:lnTo>
                  <a:pt x="0" y="269"/>
                </a:lnTo>
                <a:lnTo>
                  <a:pt x="155" y="179"/>
                </a:lnTo>
                <a:lnTo>
                  <a:pt x="147" y="0"/>
                </a:lnTo>
                <a:lnTo>
                  <a:pt x="238" y="15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33" name="Freeform 39"/>
          <p:cNvSpPr/>
          <p:nvPr/>
        </p:nvSpPr>
        <p:spPr bwMode="auto">
          <a:xfrm>
            <a:off x="3758474" y="1547266"/>
            <a:ext cx="196980" cy="196980"/>
          </a:xfrm>
          <a:custGeom>
            <a:avLst/>
            <a:gdLst>
              <a:gd name="T0" fmla="*/ 110 w 182"/>
              <a:gd name="T1" fmla="*/ 72 h 182"/>
              <a:gd name="T2" fmla="*/ 182 w 182"/>
              <a:gd name="T3" fmla="*/ 91 h 182"/>
              <a:gd name="T4" fmla="*/ 110 w 182"/>
              <a:gd name="T5" fmla="*/ 109 h 182"/>
              <a:gd name="T6" fmla="*/ 91 w 182"/>
              <a:gd name="T7" fmla="*/ 182 h 182"/>
              <a:gd name="T8" fmla="*/ 72 w 182"/>
              <a:gd name="T9" fmla="*/ 109 h 182"/>
              <a:gd name="T10" fmla="*/ 0 w 182"/>
              <a:gd name="T11" fmla="*/ 91 h 182"/>
              <a:gd name="T12" fmla="*/ 72 w 182"/>
              <a:gd name="T13" fmla="*/ 72 h 182"/>
              <a:gd name="T14" fmla="*/ 91 w 182"/>
              <a:gd name="T15" fmla="*/ 0 h 182"/>
              <a:gd name="T16" fmla="*/ 110 w 182"/>
              <a:gd name="T17" fmla="*/ 72 h 1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2" h="182">
                <a:moveTo>
                  <a:pt x="110" y="72"/>
                </a:moveTo>
                <a:lnTo>
                  <a:pt x="182" y="91"/>
                </a:lnTo>
                <a:lnTo>
                  <a:pt x="110" y="109"/>
                </a:lnTo>
                <a:lnTo>
                  <a:pt x="91" y="182"/>
                </a:lnTo>
                <a:lnTo>
                  <a:pt x="72" y="109"/>
                </a:lnTo>
                <a:lnTo>
                  <a:pt x="0" y="91"/>
                </a:lnTo>
                <a:lnTo>
                  <a:pt x="72" y="72"/>
                </a:lnTo>
                <a:lnTo>
                  <a:pt x="91" y="0"/>
                </a:lnTo>
                <a:lnTo>
                  <a:pt x="110" y="7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34" name="Freeform 44"/>
          <p:cNvSpPr/>
          <p:nvPr/>
        </p:nvSpPr>
        <p:spPr bwMode="auto">
          <a:xfrm>
            <a:off x="4606880" y="3390573"/>
            <a:ext cx="195897" cy="193733"/>
          </a:xfrm>
          <a:custGeom>
            <a:avLst/>
            <a:gdLst>
              <a:gd name="T0" fmla="*/ 109 w 181"/>
              <a:gd name="T1" fmla="*/ 72 h 179"/>
              <a:gd name="T2" fmla="*/ 181 w 181"/>
              <a:gd name="T3" fmla="*/ 91 h 179"/>
              <a:gd name="T4" fmla="*/ 109 w 181"/>
              <a:gd name="T5" fmla="*/ 110 h 179"/>
              <a:gd name="T6" fmla="*/ 90 w 181"/>
              <a:gd name="T7" fmla="*/ 179 h 179"/>
              <a:gd name="T8" fmla="*/ 72 w 181"/>
              <a:gd name="T9" fmla="*/ 110 h 179"/>
              <a:gd name="T10" fmla="*/ 0 w 181"/>
              <a:gd name="T11" fmla="*/ 91 h 179"/>
              <a:gd name="T12" fmla="*/ 72 w 181"/>
              <a:gd name="T13" fmla="*/ 72 h 179"/>
              <a:gd name="T14" fmla="*/ 90 w 181"/>
              <a:gd name="T15" fmla="*/ 0 h 179"/>
              <a:gd name="T16" fmla="*/ 109 w 181"/>
              <a:gd name="T17" fmla="*/ 72 h 1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1" h="179">
                <a:moveTo>
                  <a:pt x="109" y="72"/>
                </a:moveTo>
                <a:lnTo>
                  <a:pt x="181" y="91"/>
                </a:lnTo>
                <a:lnTo>
                  <a:pt x="109" y="110"/>
                </a:lnTo>
                <a:lnTo>
                  <a:pt x="90" y="179"/>
                </a:lnTo>
                <a:lnTo>
                  <a:pt x="72" y="110"/>
                </a:lnTo>
                <a:lnTo>
                  <a:pt x="0" y="91"/>
                </a:lnTo>
                <a:lnTo>
                  <a:pt x="72" y="72"/>
                </a:lnTo>
                <a:lnTo>
                  <a:pt x="90" y="0"/>
                </a:lnTo>
                <a:lnTo>
                  <a:pt x="109" y="7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35" name="Freeform 46"/>
          <p:cNvSpPr/>
          <p:nvPr/>
        </p:nvSpPr>
        <p:spPr bwMode="auto">
          <a:xfrm>
            <a:off x="7741519" y="2302064"/>
            <a:ext cx="193732" cy="193733"/>
          </a:xfrm>
          <a:custGeom>
            <a:avLst/>
            <a:gdLst>
              <a:gd name="T0" fmla="*/ 107 w 179"/>
              <a:gd name="T1" fmla="*/ 69 h 179"/>
              <a:gd name="T2" fmla="*/ 179 w 179"/>
              <a:gd name="T3" fmla="*/ 88 h 179"/>
              <a:gd name="T4" fmla="*/ 107 w 179"/>
              <a:gd name="T5" fmla="*/ 106 h 179"/>
              <a:gd name="T6" fmla="*/ 91 w 179"/>
              <a:gd name="T7" fmla="*/ 179 h 179"/>
              <a:gd name="T8" fmla="*/ 72 w 179"/>
              <a:gd name="T9" fmla="*/ 106 h 179"/>
              <a:gd name="T10" fmla="*/ 0 w 179"/>
              <a:gd name="T11" fmla="*/ 88 h 179"/>
              <a:gd name="T12" fmla="*/ 72 w 179"/>
              <a:gd name="T13" fmla="*/ 69 h 179"/>
              <a:gd name="T14" fmla="*/ 91 w 179"/>
              <a:gd name="T15" fmla="*/ 0 h 179"/>
              <a:gd name="T16" fmla="*/ 107 w 179"/>
              <a:gd name="T17" fmla="*/ 69 h 1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9" h="179">
                <a:moveTo>
                  <a:pt x="107" y="69"/>
                </a:moveTo>
                <a:lnTo>
                  <a:pt x="179" y="88"/>
                </a:lnTo>
                <a:lnTo>
                  <a:pt x="107" y="106"/>
                </a:lnTo>
                <a:lnTo>
                  <a:pt x="91" y="179"/>
                </a:lnTo>
                <a:lnTo>
                  <a:pt x="72" y="106"/>
                </a:lnTo>
                <a:lnTo>
                  <a:pt x="0" y="88"/>
                </a:lnTo>
                <a:lnTo>
                  <a:pt x="72" y="69"/>
                </a:lnTo>
                <a:lnTo>
                  <a:pt x="91" y="0"/>
                </a:lnTo>
                <a:lnTo>
                  <a:pt x="107" y="6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36" name="Freeform 52"/>
          <p:cNvSpPr/>
          <p:nvPr/>
        </p:nvSpPr>
        <p:spPr bwMode="auto">
          <a:xfrm>
            <a:off x="9101831" y="1250083"/>
            <a:ext cx="479425" cy="466725"/>
          </a:xfrm>
          <a:custGeom>
            <a:avLst/>
            <a:gdLst>
              <a:gd name="T0" fmla="*/ 259 w 302"/>
              <a:gd name="T1" fmla="*/ 0 h 294"/>
              <a:gd name="T2" fmla="*/ 184 w 302"/>
              <a:gd name="T3" fmla="*/ 18 h 294"/>
              <a:gd name="T4" fmla="*/ 155 w 302"/>
              <a:gd name="T5" fmla="*/ 125 h 294"/>
              <a:gd name="T6" fmla="*/ 75 w 302"/>
              <a:gd name="T7" fmla="*/ 48 h 294"/>
              <a:gd name="T8" fmla="*/ 0 w 302"/>
              <a:gd name="T9" fmla="*/ 66 h 294"/>
              <a:gd name="T10" fmla="*/ 104 w 302"/>
              <a:gd name="T11" fmla="*/ 163 h 294"/>
              <a:gd name="T12" fmla="*/ 46 w 302"/>
              <a:gd name="T13" fmla="*/ 179 h 294"/>
              <a:gd name="T14" fmla="*/ 54 w 302"/>
              <a:gd name="T15" fmla="*/ 213 h 294"/>
              <a:gd name="T16" fmla="*/ 136 w 302"/>
              <a:gd name="T17" fmla="*/ 192 h 294"/>
              <a:gd name="T18" fmla="*/ 144 w 302"/>
              <a:gd name="T19" fmla="*/ 216 h 294"/>
              <a:gd name="T20" fmla="*/ 62 w 302"/>
              <a:gd name="T21" fmla="*/ 237 h 294"/>
              <a:gd name="T22" fmla="*/ 70 w 302"/>
              <a:gd name="T23" fmla="*/ 275 h 294"/>
              <a:gd name="T24" fmla="*/ 152 w 302"/>
              <a:gd name="T25" fmla="*/ 251 h 294"/>
              <a:gd name="T26" fmla="*/ 163 w 302"/>
              <a:gd name="T27" fmla="*/ 294 h 294"/>
              <a:gd name="T28" fmla="*/ 230 w 302"/>
              <a:gd name="T29" fmla="*/ 278 h 294"/>
              <a:gd name="T30" fmla="*/ 219 w 302"/>
              <a:gd name="T31" fmla="*/ 235 h 294"/>
              <a:gd name="T32" fmla="*/ 302 w 302"/>
              <a:gd name="T33" fmla="*/ 213 h 294"/>
              <a:gd name="T34" fmla="*/ 291 w 302"/>
              <a:gd name="T35" fmla="*/ 179 h 294"/>
              <a:gd name="T36" fmla="*/ 208 w 302"/>
              <a:gd name="T37" fmla="*/ 200 h 294"/>
              <a:gd name="T38" fmla="*/ 203 w 302"/>
              <a:gd name="T39" fmla="*/ 173 h 294"/>
              <a:gd name="T40" fmla="*/ 286 w 302"/>
              <a:gd name="T41" fmla="*/ 152 h 294"/>
              <a:gd name="T42" fmla="*/ 275 w 302"/>
              <a:gd name="T43" fmla="*/ 117 h 294"/>
              <a:gd name="T44" fmla="*/ 214 w 302"/>
              <a:gd name="T45" fmla="*/ 133 h 294"/>
              <a:gd name="T46" fmla="*/ 259 w 302"/>
              <a:gd name="T47" fmla="*/ 0 h 2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02" h="294">
                <a:moveTo>
                  <a:pt x="259" y="0"/>
                </a:moveTo>
                <a:lnTo>
                  <a:pt x="184" y="18"/>
                </a:lnTo>
                <a:lnTo>
                  <a:pt x="155" y="125"/>
                </a:lnTo>
                <a:lnTo>
                  <a:pt x="75" y="48"/>
                </a:lnTo>
                <a:lnTo>
                  <a:pt x="0" y="66"/>
                </a:lnTo>
                <a:lnTo>
                  <a:pt x="104" y="163"/>
                </a:lnTo>
                <a:lnTo>
                  <a:pt x="46" y="179"/>
                </a:lnTo>
                <a:lnTo>
                  <a:pt x="54" y="213"/>
                </a:lnTo>
                <a:lnTo>
                  <a:pt x="136" y="192"/>
                </a:lnTo>
                <a:lnTo>
                  <a:pt x="144" y="216"/>
                </a:lnTo>
                <a:lnTo>
                  <a:pt x="62" y="237"/>
                </a:lnTo>
                <a:lnTo>
                  <a:pt x="70" y="275"/>
                </a:lnTo>
                <a:lnTo>
                  <a:pt x="152" y="251"/>
                </a:lnTo>
                <a:lnTo>
                  <a:pt x="163" y="294"/>
                </a:lnTo>
                <a:lnTo>
                  <a:pt x="230" y="278"/>
                </a:lnTo>
                <a:lnTo>
                  <a:pt x="219" y="235"/>
                </a:lnTo>
                <a:lnTo>
                  <a:pt x="302" y="213"/>
                </a:lnTo>
                <a:lnTo>
                  <a:pt x="291" y="179"/>
                </a:lnTo>
                <a:lnTo>
                  <a:pt x="208" y="200"/>
                </a:lnTo>
                <a:lnTo>
                  <a:pt x="203" y="173"/>
                </a:lnTo>
                <a:lnTo>
                  <a:pt x="286" y="152"/>
                </a:lnTo>
                <a:lnTo>
                  <a:pt x="275" y="117"/>
                </a:lnTo>
                <a:lnTo>
                  <a:pt x="214" y="133"/>
                </a:lnTo>
                <a:lnTo>
                  <a:pt x="259" y="0"/>
                </a:lnTo>
                <a:close/>
              </a:path>
            </a:pathLst>
          </a:custGeom>
          <a:solidFill>
            <a:srgbClr val="BBCDFF">
              <a:alpha val="34000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37" name="Freeform 58"/>
          <p:cNvSpPr>
            <a:spLocks noEditPoints="1"/>
          </p:cNvSpPr>
          <p:nvPr/>
        </p:nvSpPr>
        <p:spPr bwMode="auto">
          <a:xfrm>
            <a:off x="3758474" y="2499310"/>
            <a:ext cx="406400" cy="542925"/>
          </a:xfrm>
          <a:custGeom>
            <a:avLst/>
            <a:gdLst>
              <a:gd name="T0" fmla="*/ 52 w 96"/>
              <a:gd name="T1" fmla="*/ 93 h 128"/>
              <a:gd name="T2" fmla="*/ 54 w 96"/>
              <a:gd name="T3" fmla="*/ 81 h 128"/>
              <a:gd name="T4" fmla="*/ 60 w 96"/>
              <a:gd name="T5" fmla="*/ 88 h 128"/>
              <a:gd name="T6" fmla="*/ 52 w 96"/>
              <a:gd name="T7" fmla="*/ 93 h 128"/>
              <a:gd name="T8" fmla="*/ 46 w 96"/>
              <a:gd name="T9" fmla="*/ 47 h 128"/>
              <a:gd name="T10" fmla="*/ 41 w 96"/>
              <a:gd name="T11" fmla="*/ 40 h 128"/>
              <a:gd name="T12" fmla="*/ 47 w 96"/>
              <a:gd name="T13" fmla="*/ 35 h 128"/>
              <a:gd name="T14" fmla="*/ 48 w 96"/>
              <a:gd name="T15" fmla="*/ 35 h 128"/>
              <a:gd name="T16" fmla="*/ 46 w 96"/>
              <a:gd name="T17" fmla="*/ 47 h 128"/>
              <a:gd name="T18" fmla="*/ 56 w 96"/>
              <a:gd name="T19" fmla="*/ 0 h 128"/>
              <a:gd name="T20" fmla="*/ 53 w 96"/>
              <a:gd name="T21" fmla="*/ 14 h 128"/>
              <a:gd name="T22" fmla="*/ 48 w 96"/>
              <a:gd name="T23" fmla="*/ 13 h 128"/>
              <a:gd name="T24" fmla="*/ 15 w 96"/>
              <a:gd name="T25" fmla="*/ 36 h 128"/>
              <a:gd name="T26" fmla="*/ 39 w 96"/>
              <a:gd name="T27" fmla="*/ 73 h 128"/>
              <a:gd name="T28" fmla="*/ 36 w 96"/>
              <a:gd name="T29" fmla="*/ 89 h 128"/>
              <a:gd name="T30" fmla="*/ 17 w 96"/>
              <a:gd name="T31" fmla="*/ 73 h 128"/>
              <a:gd name="T32" fmla="*/ 0 w 96"/>
              <a:gd name="T33" fmla="*/ 89 h 128"/>
              <a:gd name="T34" fmla="*/ 31 w 96"/>
              <a:gd name="T35" fmla="*/ 111 h 128"/>
              <a:gd name="T36" fmla="*/ 28 w 96"/>
              <a:gd name="T37" fmla="*/ 124 h 128"/>
              <a:gd name="T38" fmla="*/ 43 w 96"/>
              <a:gd name="T39" fmla="*/ 128 h 128"/>
              <a:gd name="T40" fmla="*/ 46 w 96"/>
              <a:gd name="T41" fmla="*/ 115 h 128"/>
              <a:gd name="T42" fmla="*/ 53 w 96"/>
              <a:gd name="T43" fmla="*/ 116 h 128"/>
              <a:gd name="T44" fmla="*/ 86 w 96"/>
              <a:gd name="T45" fmla="*/ 91 h 128"/>
              <a:gd name="T46" fmla="*/ 61 w 96"/>
              <a:gd name="T47" fmla="*/ 54 h 128"/>
              <a:gd name="T48" fmla="*/ 64 w 96"/>
              <a:gd name="T49" fmla="*/ 40 h 128"/>
              <a:gd name="T50" fmla="*/ 78 w 96"/>
              <a:gd name="T51" fmla="*/ 53 h 128"/>
              <a:gd name="T52" fmla="*/ 96 w 96"/>
              <a:gd name="T53" fmla="*/ 37 h 128"/>
              <a:gd name="T54" fmla="*/ 69 w 96"/>
              <a:gd name="T55" fmla="*/ 18 h 128"/>
              <a:gd name="T56" fmla="*/ 72 w 96"/>
              <a:gd name="T57" fmla="*/ 4 h 128"/>
              <a:gd name="T58" fmla="*/ 56 w 96"/>
              <a:gd name="T59" fmla="*/ 0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96" h="128">
                <a:moveTo>
                  <a:pt x="52" y="93"/>
                </a:moveTo>
                <a:cubicBezTo>
                  <a:pt x="54" y="81"/>
                  <a:pt x="54" y="81"/>
                  <a:pt x="54" y="81"/>
                </a:cubicBezTo>
                <a:cubicBezTo>
                  <a:pt x="58" y="83"/>
                  <a:pt x="61" y="85"/>
                  <a:pt x="60" y="88"/>
                </a:cubicBezTo>
                <a:cubicBezTo>
                  <a:pt x="59" y="91"/>
                  <a:pt x="56" y="93"/>
                  <a:pt x="52" y="93"/>
                </a:cubicBezTo>
                <a:moveTo>
                  <a:pt x="46" y="47"/>
                </a:moveTo>
                <a:cubicBezTo>
                  <a:pt x="42" y="45"/>
                  <a:pt x="40" y="43"/>
                  <a:pt x="41" y="40"/>
                </a:cubicBezTo>
                <a:cubicBezTo>
                  <a:pt x="41" y="37"/>
                  <a:pt x="43" y="35"/>
                  <a:pt x="47" y="35"/>
                </a:cubicBezTo>
                <a:cubicBezTo>
                  <a:pt x="48" y="35"/>
                  <a:pt x="48" y="35"/>
                  <a:pt x="48" y="35"/>
                </a:cubicBezTo>
                <a:cubicBezTo>
                  <a:pt x="46" y="47"/>
                  <a:pt x="46" y="47"/>
                  <a:pt x="46" y="47"/>
                </a:cubicBezTo>
                <a:moveTo>
                  <a:pt x="56" y="0"/>
                </a:moveTo>
                <a:cubicBezTo>
                  <a:pt x="53" y="14"/>
                  <a:pt x="53" y="14"/>
                  <a:pt x="53" y="14"/>
                </a:cubicBezTo>
                <a:cubicBezTo>
                  <a:pt x="51" y="14"/>
                  <a:pt x="49" y="13"/>
                  <a:pt x="48" y="13"/>
                </a:cubicBezTo>
                <a:cubicBezTo>
                  <a:pt x="30" y="13"/>
                  <a:pt x="18" y="23"/>
                  <a:pt x="15" y="36"/>
                </a:cubicBezTo>
                <a:cubicBezTo>
                  <a:pt x="10" y="57"/>
                  <a:pt x="25" y="67"/>
                  <a:pt x="39" y="73"/>
                </a:cubicBezTo>
                <a:cubicBezTo>
                  <a:pt x="36" y="89"/>
                  <a:pt x="36" y="89"/>
                  <a:pt x="36" y="89"/>
                </a:cubicBezTo>
                <a:cubicBezTo>
                  <a:pt x="27" y="85"/>
                  <a:pt x="21" y="79"/>
                  <a:pt x="17" y="73"/>
                </a:cubicBezTo>
                <a:cubicBezTo>
                  <a:pt x="0" y="89"/>
                  <a:pt x="0" y="89"/>
                  <a:pt x="0" y="89"/>
                </a:cubicBezTo>
                <a:cubicBezTo>
                  <a:pt x="6" y="98"/>
                  <a:pt x="16" y="107"/>
                  <a:pt x="31" y="111"/>
                </a:cubicBezTo>
                <a:cubicBezTo>
                  <a:pt x="28" y="124"/>
                  <a:pt x="28" y="124"/>
                  <a:pt x="28" y="124"/>
                </a:cubicBezTo>
                <a:cubicBezTo>
                  <a:pt x="43" y="128"/>
                  <a:pt x="43" y="128"/>
                  <a:pt x="43" y="128"/>
                </a:cubicBezTo>
                <a:cubicBezTo>
                  <a:pt x="46" y="115"/>
                  <a:pt x="46" y="115"/>
                  <a:pt x="46" y="115"/>
                </a:cubicBezTo>
                <a:cubicBezTo>
                  <a:pt x="49" y="115"/>
                  <a:pt x="51" y="116"/>
                  <a:pt x="53" y="116"/>
                </a:cubicBezTo>
                <a:cubicBezTo>
                  <a:pt x="70" y="116"/>
                  <a:pt x="82" y="106"/>
                  <a:pt x="86" y="91"/>
                </a:cubicBezTo>
                <a:cubicBezTo>
                  <a:pt x="90" y="71"/>
                  <a:pt x="75" y="61"/>
                  <a:pt x="61" y="54"/>
                </a:cubicBezTo>
                <a:cubicBezTo>
                  <a:pt x="64" y="40"/>
                  <a:pt x="64" y="40"/>
                  <a:pt x="64" y="40"/>
                </a:cubicBezTo>
                <a:cubicBezTo>
                  <a:pt x="69" y="43"/>
                  <a:pt x="74" y="47"/>
                  <a:pt x="78" y="53"/>
                </a:cubicBezTo>
                <a:cubicBezTo>
                  <a:pt x="96" y="37"/>
                  <a:pt x="96" y="37"/>
                  <a:pt x="96" y="37"/>
                </a:cubicBezTo>
                <a:cubicBezTo>
                  <a:pt x="89" y="28"/>
                  <a:pt x="80" y="22"/>
                  <a:pt x="69" y="18"/>
                </a:cubicBezTo>
                <a:cubicBezTo>
                  <a:pt x="72" y="4"/>
                  <a:pt x="72" y="4"/>
                  <a:pt x="72" y="4"/>
                </a:cubicBezTo>
                <a:cubicBezTo>
                  <a:pt x="56" y="0"/>
                  <a:pt x="56" y="0"/>
                  <a:pt x="56" y="0"/>
                </a:cubicBezTo>
              </a:path>
            </a:pathLst>
          </a:custGeom>
          <a:solidFill>
            <a:srgbClr val="BBCDFF">
              <a:alpha val="34000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38" name="Freeform 63"/>
          <p:cNvSpPr/>
          <p:nvPr/>
        </p:nvSpPr>
        <p:spPr bwMode="auto">
          <a:xfrm>
            <a:off x="7532921" y="830989"/>
            <a:ext cx="284163" cy="347663"/>
          </a:xfrm>
          <a:custGeom>
            <a:avLst/>
            <a:gdLst>
              <a:gd name="T0" fmla="*/ 35 w 67"/>
              <a:gd name="T1" fmla="*/ 0 h 82"/>
              <a:gd name="T2" fmla="*/ 7 w 67"/>
              <a:gd name="T3" fmla="*/ 20 h 82"/>
              <a:gd name="T4" fmla="*/ 9 w 67"/>
              <a:gd name="T5" fmla="*/ 32 h 82"/>
              <a:gd name="T6" fmla="*/ 3 w 67"/>
              <a:gd name="T7" fmla="*/ 31 h 82"/>
              <a:gd name="T8" fmla="*/ 1 w 67"/>
              <a:gd name="T9" fmla="*/ 42 h 82"/>
              <a:gd name="T10" fmla="*/ 14 w 67"/>
              <a:gd name="T11" fmla="*/ 44 h 82"/>
              <a:gd name="T12" fmla="*/ 14 w 67"/>
              <a:gd name="T13" fmla="*/ 50 h 82"/>
              <a:gd name="T14" fmla="*/ 0 w 67"/>
              <a:gd name="T15" fmla="*/ 61 h 82"/>
              <a:gd name="T16" fmla="*/ 5 w 67"/>
              <a:gd name="T17" fmla="*/ 75 h 82"/>
              <a:gd name="T18" fmla="*/ 16 w 67"/>
              <a:gd name="T19" fmla="*/ 73 h 82"/>
              <a:gd name="T20" fmla="*/ 19 w 67"/>
              <a:gd name="T21" fmla="*/ 73 h 82"/>
              <a:gd name="T22" fmla="*/ 39 w 67"/>
              <a:gd name="T23" fmla="*/ 82 h 82"/>
              <a:gd name="T24" fmla="*/ 46 w 67"/>
              <a:gd name="T25" fmla="*/ 82 h 82"/>
              <a:gd name="T26" fmla="*/ 57 w 67"/>
              <a:gd name="T27" fmla="*/ 79 h 82"/>
              <a:gd name="T28" fmla="*/ 52 w 67"/>
              <a:gd name="T29" fmla="*/ 62 h 82"/>
              <a:gd name="T30" fmla="*/ 45 w 67"/>
              <a:gd name="T31" fmla="*/ 64 h 82"/>
              <a:gd name="T32" fmla="*/ 42 w 67"/>
              <a:gd name="T33" fmla="*/ 64 h 82"/>
              <a:gd name="T34" fmla="*/ 29 w 67"/>
              <a:gd name="T35" fmla="*/ 58 h 82"/>
              <a:gd name="T36" fmla="*/ 26 w 67"/>
              <a:gd name="T37" fmla="*/ 58 h 82"/>
              <a:gd name="T38" fmla="*/ 23 w 67"/>
              <a:gd name="T39" fmla="*/ 58 h 82"/>
              <a:gd name="T40" fmla="*/ 32 w 67"/>
              <a:gd name="T41" fmla="*/ 48 h 82"/>
              <a:gd name="T42" fmla="*/ 32 w 67"/>
              <a:gd name="T43" fmla="*/ 47 h 82"/>
              <a:gd name="T44" fmla="*/ 45 w 67"/>
              <a:gd name="T45" fmla="*/ 49 h 82"/>
              <a:gd name="T46" fmla="*/ 47 w 67"/>
              <a:gd name="T47" fmla="*/ 38 h 82"/>
              <a:gd name="T48" fmla="*/ 31 w 67"/>
              <a:gd name="T49" fmla="*/ 36 h 82"/>
              <a:gd name="T50" fmla="*/ 29 w 67"/>
              <a:gd name="T51" fmla="*/ 24 h 82"/>
              <a:gd name="T52" fmla="*/ 38 w 67"/>
              <a:gd name="T53" fmla="*/ 17 h 82"/>
              <a:gd name="T54" fmla="*/ 40 w 67"/>
              <a:gd name="T55" fmla="*/ 17 h 82"/>
              <a:gd name="T56" fmla="*/ 49 w 67"/>
              <a:gd name="T57" fmla="*/ 26 h 82"/>
              <a:gd name="T58" fmla="*/ 67 w 67"/>
              <a:gd name="T59" fmla="*/ 20 h 82"/>
              <a:gd name="T60" fmla="*/ 41 w 67"/>
              <a:gd name="T61" fmla="*/ 0 h 82"/>
              <a:gd name="T62" fmla="*/ 35 w 67"/>
              <a:gd name="T63" fmla="*/ 0 h 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67" h="82">
                <a:moveTo>
                  <a:pt x="35" y="0"/>
                </a:moveTo>
                <a:cubicBezTo>
                  <a:pt x="23" y="0"/>
                  <a:pt x="10" y="6"/>
                  <a:pt x="7" y="20"/>
                </a:cubicBezTo>
                <a:cubicBezTo>
                  <a:pt x="7" y="24"/>
                  <a:pt x="8" y="28"/>
                  <a:pt x="9" y="32"/>
                </a:cubicBezTo>
                <a:cubicBezTo>
                  <a:pt x="3" y="31"/>
                  <a:pt x="3" y="31"/>
                  <a:pt x="3" y="31"/>
                </a:cubicBezTo>
                <a:cubicBezTo>
                  <a:pt x="1" y="42"/>
                  <a:pt x="1" y="42"/>
                  <a:pt x="1" y="42"/>
                </a:cubicBezTo>
                <a:cubicBezTo>
                  <a:pt x="14" y="44"/>
                  <a:pt x="14" y="44"/>
                  <a:pt x="14" y="44"/>
                </a:cubicBezTo>
                <a:cubicBezTo>
                  <a:pt x="14" y="46"/>
                  <a:pt x="14" y="48"/>
                  <a:pt x="14" y="50"/>
                </a:cubicBezTo>
                <a:cubicBezTo>
                  <a:pt x="13" y="55"/>
                  <a:pt x="7" y="59"/>
                  <a:pt x="0" y="61"/>
                </a:cubicBezTo>
                <a:cubicBezTo>
                  <a:pt x="5" y="75"/>
                  <a:pt x="5" y="75"/>
                  <a:pt x="5" y="75"/>
                </a:cubicBezTo>
                <a:cubicBezTo>
                  <a:pt x="8" y="74"/>
                  <a:pt x="12" y="73"/>
                  <a:pt x="16" y="73"/>
                </a:cubicBezTo>
                <a:cubicBezTo>
                  <a:pt x="17" y="73"/>
                  <a:pt x="18" y="73"/>
                  <a:pt x="19" y="73"/>
                </a:cubicBezTo>
                <a:cubicBezTo>
                  <a:pt x="25" y="74"/>
                  <a:pt x="29" y="80"/>
                  <a:pt x="39" y="82"/>
                </a:cubicBezTo>
                <a:cubicBezTo>
                  <a:pt x="41" y="82"/>
                  <a:pt x="43" y="82"/>
                  <a:pt x="46" y="82"/>
                </a:cubicBezTo>
                <a:cubicBezTo>
                  <a:pt x="51" y="82"/>
                  <a:pt x="55" y="81"/>
                  <a:pt x="57" y="79"/>
                </a:cubicBezTo>
                <a:cubicBezTo>
                  <a:pt x="52" y="62"/>
                  <a:pt x="52" y="62"/>
                  <a:pt x="52" y="62"/>
                </a:cubicBezTo>
                <a:cubicBezTo>
                  <a:pt x="51" y="63"/>
                  <a:pt x="48" y="64"/>
                  <a:pt x="45" y="64"/>
                </a:cubicBezTo>
                <a:cubicBezTo>
                  <a:pt x="44" y="64"/>
                  <a:pt x="43" y="64"/>
                  <a:pt x="42" y="64"/>
                </a:cubicBezTo>
                <a:cubicBezTo>
                  <a:pt x="37" y="63"/>
                  <a:pt x="35" y="60"/>
                  <a:pt x="29" y="58"/>
                </a:cubicBezTo>
                <a:cubicBezTo>
                  <a:pt x="28" y="58"/>
                  <a:pt x="27" y="58"/>
                  <a:pt x="26" y="58"/>
                </a:cubicBezTo>
                <a:cubicBezTo>
                  <a:pt x="25" y="58"/>
                  <a:pt x="24" y="58"/>
                  <a:pt x="23" y="58"/>
                </a:cubicBezTo>
                <a:cubicBezTo>
                  <a:pt x="28" y="57"/>
                  <a:pt x="31" y="53"/>
                  <a:pt x="32" y="48"/>
                </a:cubicBezTo>
                <a:cubicBezTo>
                  <a:pt x="32" y="47"/>
                  <a:pt x="32" y="47"/>
                  <a:pt x="32" y="47"/>
                </a:cubicBezTo>
                <a:cubicBezTo>
                  <a:pt x="45" y="49"/>
                  <a:pt x="45" y="49"/>
                  <a:pt x="45" y="49"/>
                </a:cubicBezTo>
                <a:cubicBezTo>
                  <a:pt x="47" y="38"/>
                  <a:pt x="47" y="38"/>
                  <a:pt x="47" y="38"/>
                </a:cubicBezTo>
                <a:cubicBezTo>
                  <a:pt x="31" y="36"/>
                  <a:pt x="31" y="36"/>
                  <a:pt x="31" y="36"/>
                </a:cubicBezTo>
                <a:cubicBezTo>
                  <a:pt x="30" y="32"/>
                  <a:pt x="28" y="28"/>
                  <a:pt x="29" y="24"/>
                </a:cubicBezTo>
                <a:cubicBezTo>
                  <a:pt x="30" y="19"/>
                  <a:pt x="34" y="17"/>
                  <a:pt x="38" y="17"/>
                </a:cubicBezTo>
                <a:cubicBezTo>
                  <a:pt x="39" y="17"/>
                  <a:pt x="40" y="17"/>
                  <a:pt x="40" y="17"/>
                </a:cubicBezTo>
                <a:cubicBezTo>
                  <a:pt x="45" y="18"/>
                  <a:pt x="48" y="21"/>
                  <a:pt x="49" y="26"/>
                </a:cubicBezTo>
                <a:cubicBezTo>
                  <a:pt x="67" y="20"/>
                  <a:pt x="67" y="20"/>
                  <a:pt x="67" y="20"/>
                </a:cubicBezTo>
                <a:cubicBezTo>
                  <a:pt x="63" y="9"/>
                  <a:pt x="55" y="3"/>
                  <a:pt x="41" y="0"/>
                </a:cubicBezTo>
                <a:cubicBezTo>
                  <a:pt x="39" y="0"/>
                  <a:pt x="37" y="0"/>
                  <a:pt x="35" y="0"/>
                </a:cubicBezTo>
              </a:path>
            </a:pathLst>
          </a:custGeom>
          <a:solidFill>
            <a:srgbClr val="BBCDFF">
              <a:alpha val="34000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Tm="5000">
        <p:random/>
      </p:transition>
    </mc:Choice>
    <mc:Fallback xmlns:a14="http://schemas.microsoft.com/office/drawing/2010/main" xmlns="">
      <p:transition advTm="5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" presetClass="entr" presetSubtype="2" decel="4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2" decel="4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2" decel="4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2" decel="4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2" decel="4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" presetClass="entr" presetSubtype="2" decel="4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" presetClass="entr" presetSubtype="2" decel="4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" presetClass="entr" presetSubtype="2" decel="4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ldLvl="0" animBg="1"/>
      <p:bldP spid="6" grpId="0" bldLvl="0" animBg="1"/>
      <p:bldP spid="7" grpId="0"/>
      <p:bldP spid="8" grpId="0" bldLvl="0" animBg="1"/>
      <p:bldP spid="9" grpId="0" bldLvl="0" animBg="1"/>
      <p:bldP spid="10" grpId="0"/>
      <p:bldP spid="11" grpId="0" bldLvl="0" animBg="1"/>
      <p:bldP spid="12" grpId="0" bldLvl="0" animBg="1"/>
      <p:bldP spid="13" grpId="0"/>
      <p:bldP spid="14" grpId="0" bldLvl="0" animBg="1"/>
      <p:bldP spid="15" grpId="0" bldLvl="0" animBg="1"/>
      <p:bldP spid="16" grpId="0"/>
      <p:bldP spid="18" grpId="0" bldLvl="0" animBg="1"/>
      <p:bldP spid="20" grpId="0" bldLvl="0" animBg="1"/>
      <p:bldP spid="22" grpId="0" bldLvl="0" animBg="1"/>
      <p:bldP spid="24" grpId="0" bldLvl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63958" y="122885"/>
            <a:ext cx="572921" cy="572921"/>
          </a:xfrm>
          <a:prstGeom prst="rect">
            <a:avLst/>
          </a:prstGeom>
          <a:solidFill>
            <a:srgbClr val="F67F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>
                <a:solidFill>
                  <a:schemeClr val="bg2"/>
                </a:solidFill>
                <a:cs typeface="+mn-ea"/>
                <a:sym typeface="+mn-lt"/>
              </a:rPr>
              <a:t>4</a:t>
            </a:r>
          </a:p>
        </p:txBody>
      </p:sp>
      <p:sp>
        <p:nvSpPr>
          <p:cNvPr id="5" name="MH_Entry_1"/>
          <p:cNvSpPr/>
          <p:nvPr>
            <p:custDataLst>
              <p:tags r:id="rId1"/>
            </p:custDataLst>
          </p:nvPr>
        </p:nvSpPr>
        <p:spPr>
          <a:xfrm>
            <a:off x="664285" y="99219"/>
            <a:ext cx="2735204" cy="4986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fontScale="92500"/>
          </a:bodyPr>
          <a:lstStyle/>
          <a:p>
            <a:pPr algn="ctr">
              <a:lnSpc>
                <a:spcPct val="110000"/>
              </a:lnSpc>
            </a:pPr>
            <a:r>
              <a:rPr lang="zh-CN" altLang="en-US" sz="2400" spc="200" dirty="0">
                <a:solidFill>
                  <a:schemeClr val="bg2"/>
                </a:solidFill>
                <a:cs typeface="+mn-ea"/>
                <a:sym typeface="+mn-lt"/>
              </a:rPr>
              <a:t>Enter your title</a:t>
            </a:r>
          </a:p>
        </p:txBody>
      </p:sp>
      <p:cxnSp>
        <p:nvCxnSpPr>
          <p:cNvPr id="6" name="直接连接符 5"/>
          <p:cNvCxnSpPr/>
          <p:nvPr/>
        </p:nvCxnSpPr>
        <p:spPr>
          <a:xfrm flipH="1">
            <a:off x="664285" y="686281"/>
            <a:ext cx="3858477" cy="0"/>
          </a:xfrm>
          <a:prstGeom prst="line">
            <a:avLst/>
          </a:prstGeom>
          <a:ln>
            <a:solidFill>
              <a:srgbClr val="FFC7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矩形 6"/>
          <p:cNvSpPr/>
          <p:nvPr/>
        </p:nvSpPr>
        <p:spPr>
          <a:xfrm>
            <a:off x="4278925" y="650282"/>
            <a:ext cx="252000" cy="36000"/>
          </a:xfrm>
          <a:prstGeom prst="rect">
            <a:avLst/>
          </a:prstGeom>
          <a:solidFill>
            <a:srgbClr val="FFC7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726810" y="474429"/>
            <a:ext cx="4115167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900" dirty="0">
                <a:solidFill>
                  <a:schemeClr val="bg2"/>
                </a:solidFill>
                <a:cs typeface="+mn-ea"/>
                <a:sym typeface="+mn-lt"/>
              </a:rPr>
              <a:t>LOREM IPSUM DOLOR SIT AMET CONSECTETUER</a:t>
            </a:r>
          </a:p>
        </p:txBody>
      </p:sp>
      <p:sp>
        <p:nvSpPr>
          <p:cNvPr id="9" name="L 形 8"/>
          <p:cNvSpPr/>
          <p:nvPr/>
        </p:nvSpPr>
        <p:spPr>
          <a:xfrm flipH="1">
            <a:off x="9317621" y="5280755"/>
            <a:ext cx="2803312" cy="1526810"/>
          </a:xfrm>
          <a:prstGeom prst="corner">
            <a:avLst>
              <a:gd name="adj1" fmla="val 1956"/>
              <a:gd name="adj2" fmla="val 1885"/>
            </a:avLst>
          </a:prstGeom>
          <a:gradFill>
            <a:gsLst>
              <a:gs pos="0">
                <a:srgbClr val="FE6770"/>
              </a:gs>
              <a:gs pos="100000">
                <a:srgbClr val="FB9C49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cxnSp>
        <p:nvCxnSpPr>
          <p:cNvPr id="10" name="直接连接符 9"/>
          <p:cNvCxnSpPr/>
          <p:nvPr/>
        </p:nvCxnSpPr>
        <p:spPr>
          <a:xfrm flipH="1">
            <a:off x="140518" y="6793506"/>
            <a:ext cx="756822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L 形 10"/>
          <p:cNvSpPr/>
          <p:nvPr/>
        </p:nvSpPr>
        <p:spPr>
          <a:xfrm rot="10800000" flipH="1">
            <a:off x="42696" y="34725"/>
            <a:ext cx="1435720" cy="781958"/>
          </a:xfrm>
          <a:prstGeom prst="corner">
            <a:avLst>
              <a:gd name="adj1" fmla="val 1956"/>
              <a:gd name="adj2" fmla="val 1885"/>
            </a:avLst>
          </a:prstGeom>
          <a:gradFill>
            <a:gsLst>
              <a:gs pos="0">
                <a:srgbClr val="FE6770"/>
              </a:gs>
              <a:gs pos="100000">
                <a:srgbClr val="FB9C49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3456305" y="4909820"/>
            <a:ext cx="2660650" cy="605155"/>
          </a:xfrm>
          <a:prstGeom prst="rect">
            <a:avLst/>
          </a:prstGeom>
          <a:gradFill>
            <a:gsLst>
              <a:gs pos="49000">
                <a:srgbClr val="FB963A"/>
              </a:gs>
              <a:gs pos="0">
                <a:srgbClr val="F5613A"/>
              </a:gs>
              <a:gs pos="100000">
                <a:srgbClr val="FFF1BE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8745855" y="4909820"/>
            <a:ext cx="2660650" cy="605155"/>
          </a:xfrm>
          <a:prstGeom prst="rect">
            <a:avLst/>
          </a:prstGeom>
          <a:gradFill>
            <a:gsLst>
              <a:gs pos="49000">
                <a:srgbClr val="FB963A"/>
              </a:gs>
              <a:gs pos="0">
                <a:srgbClr val="F5613A"/>
              </a:gs>
              <a:gs pos="100000">
                <a:srgbClr val="FFF1BE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3455988" y="2355770"/>
            <a:ext cx="14288" cy="2554288"/>
          </a:xfrm>
          <a:prstGeom prst="rect">
            <a:avLst/>
          </a:prstGeom>
          <a:solidFill>
            <a:srgbClr val="9395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6102351" y="2355770"/>
            <a:ext cx="14288" cy="2554288"/>
          </a:xfrm>
          <a:prstGeom prst="rect">
            <a:avLst/>
          </a:prstGeom>
          <a:solidFill>
            <a:srgbClr val="9395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7" name="Rectangle 9"/>
          <p:cNvSpPr>
            <a:spLocks noChangeArrowheads="1"/>
          </p:cNvSpPr>
          <p:nvPr/>
        </p:nvSpPr>
        <p:spPr bwMode="auto">
          <a:xfrm>
            <a:off x="8745538" y="2355770"/>
            <a:ext cx="14288" cy="2554288"/>
          </a:xfrm>
          <a:prstGeom prst="rect">
            <a:avLst/>
          </a:prstGeom>
          <a:solidFill>
            <a:srgbClr val="9395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8" name="Rectangle 10"/>
          <p:cNvSpPr>
            <a:spLocks noChangeArrowheads="1"/>
          </p:cNvSpPr>
          <p:nvPr/>
        </p:nvSpPr>
        <p:spPr bwMode="auto">
          <a:xfrm>
            <a:off x="808355" y="1791970"/>
            <a:ext cx="2662555" cy="605155"/>
          </a:xfrm>
          <a:prstGeom prst="rect">
            <a:avLst/>
          </a:prstGeom>
          <a:gradFill>
            <a:gsLst>
              <a:gs pos="49000">
                <a:srgbClr val="FB963A"/>
              </a:gs>
              <a:gs pos="0">
                <a:srgbClr val="F5613A"/>
              </a:gs>
              <a:gs pos="100000">
                <a:srgbClr val="FFF1BE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9" name="Rectangle 11"/>
          <p:cNvSpPr>
            <a:spLocks noChangeArrowheads="1"/>
          </p:cNvSpPr>
          <p:nvPr/>
        </p:nvSpPr>
        <p:spPr bwMode="auto">
          <a:xfrm>
            <a:off x="6102350" y="1791970"/>
            <a:ext cx="2657475" cy="605155"/>
          </a:xfrm>
          <a:prstGeom prst="rect">
            <a:avLst/>
          </a:prstGeom>
          <a:gradFill>
            <a:gsLst>
              <a:gs pos="49000">
                <a:srgbClr val="FB963A"/>
              </a:gs>
              <a:gs pos="0">
                <a:srgbClr val="F5613A"/>
              </a:gs>
              <a:gs pos="100000">
                <a:srgbClr val="FFF1BE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0" name="Rectangle 175"/>
          <p:cNvSpPr>
            <a:spLocks noChangeArrowheads="1"/>
          </p:cNvSpPr>
          <p:nvPr/>
        </p:nvSpPr>
        <p:spPr bwMode="auto">
          <a:xfrm>
            <a:off x="1773238" y="1923970"/>
            <a:ext cx="634789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zh-CN" sz="21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n-lt"/>
                <a:cs typeface="+mn-ea"/>
                <a:sym typeface="+mn-lt"/>
              </a:rPr>
              <a:t>201</a:t>
            </a:r>
            <a:r>
              <a:rPr kumimoji="0" lang="en-US" altLang="zh-CN" sz="21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n-lt"/>
                <a:cs typeface="+mn-ea"/>
                <a:sym typeface="+mn-lt"/>
              </a:rPr>
              <a:t>6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+mn-ea"/>
              <a:sym typeface="+mn-lt"/>
            </a:endParaRPr>
          </a:p>
        </p:txBody>
      </p:sp>
      <p:sp>
        <p:nvSpPr>
          <p:cNvPr id="21" name="Rectangle 176"/>
          <p:cNvSpPr>
            <a:spLocks noChangeArrowheads="1"/>
          </p:cNvSpPr>
          <p:nvPr/>
        </p:nvSpPr>
        <p:spPr bwMode="auto">
          <a:xfrm>
            <a:off x="1845204" y="2739639"/>
            <a:ext cx="383118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zh-CN" sz="5100" b="0" i="0" u="none" strike="noStrike" cap="none" normalizeH="0" baseline="0">
                <a:ln>
                  <a:noFill/>
                </a:ln>
                <a:solidFill>
                  <a:schemeClr val="bg2"/>
                </a:solidFill>
                <a:effectLst/>
                <a:latin typeface="+mn-lt"/>
                <a:cs typeface="+mn-ea"/>
                <a:sym typeface="+mn-lt"/>
              </a:rPr>
              <a:t>1</a:t>
            </a:r>
          </a:p>
        </p:txBody>
      </p:sp>
      <p:sp>
        <p:nvSpPr>
          <p:cNvPr id="22" name="Rectangle 177"/>
          <p:cNvSpPr>
            <a:spLocks noChangeArrowheads="1"/>
          </p:cNvSpPr>
          <p:nvPr/>
        </p:nvSpPr>
        <p:spPr bwMode="auto">
          <a:xfrm>
            <a:off x="4397376" y="5075157"/>
            <a:ext cx="634789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zh-CN" sz="21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n-lt"/>
                <a:cs typeface="+mn-ea"/>
                <a:sym typeface="+mn-lt"/>
              </a:rPr>
              <a:t>201</a:t>
            </a:r>
            <a:r>
              <a:rPr kumimoji="0" lang="en-US" altLang="zh-CN" sz="21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n-lt"/>
                <a:cs typeface="+mn-ea"/>
                <a:sym typeface="+mn-lt"/>
              </a:rPr>
              <a:t>7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+mn-ea"/>
              <a:sym typeface="+mn-lt"/>
            </a:endParaRPr>
          </a:p>
        </p:txBody>
      </p:sp>
      <p:sp>
        <p:nvSpPr>
          <p:cNvPr id="23" name="Rectangle 178"/>
          <p:cNvSpPr>
            <a:spLocks noChangeArrowheads="1"/>
          </p:cNvSpPr>
          <p:nvPr/>
        </p:nvSpPr>
        <p:spPr bwMode="auto">
          <a:xfrm>
            <a:off x="7078663" y="1923970"/>
            <a:ext cx="634789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zh-CN" sz="21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n-lt"/>
                <a:cs typeface="+mn-ea"/>
                <a:sym typeface="+mn-lt"/>
              </a:rPr>
              <a:t>20</a:t>
            </a:r>
            <a:r>
              <a:rPr kumimoji="0" lang="en-US" altLang="zh-CN" sz="21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n-lt"/>
                <a:cs typeface="+mn-ea"/>
                <a:sym typeface="+mn-lt"/>
              </a:rPr>
              <a:t>2</a:t>
            </a:r>
            <a:r>
              <a:rPr kumimoji="0" lang="zh-CN" altLang="zh-CN" sz="21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n-lt"/>
                <a:cs typeface="+mn-ea"/>
                <a:sym typeface="+mn-lt"/>
              </a:rPr>
              <a:t>1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+mn-ea"/>
              <a:sym typeface="+mn-lt"/>
            </a:endParaRPr>
          </a:p>
        </p:txBody>
      </p:sp>
      <p:sp>
        <p:nvSpPr>
          <p:cNvPr id="24" name="Rectangle 179"/>
          <p:cNvSpPr>
            <a:spLocks noChangeArrowheads="1"/>
          </p:cNvSpPr>
          <p:nvPr/>
        </p:nvSpPr>
        <p:spPr bwMode="auto">
          <a:xfrm>
            <a:off x="9780588" y="5075157"/>
            <a:ext cx="663643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zh-CN" sz="21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n-lt"/>
                <a:cs typeface="+mn-ea"/>
                <a:sym typeface="+mn-lt"/>
              </a:rPr>
              <a:t>20</a:t>
            </a:r>
            <a:r>
              <a:rPr kumimoji="0" lang="en-US" altLang="zh-CN" sz="21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n-lt"/>
                <a:cs typeface="+mn-ea"/>
                <a:sym typeface="+mn-lt"/>
              </a:rPr>
              <a:t>XX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+mn-ea"/>
              <a:sym typeface="+mn-lt"/>
            </a:endParaRPr>
          </a:p>
        </p:txBody>
      </p:sp>
      <p:sp>
        <p:nvSpPr>
          <p:cNvPr id="25" name="Freeform 390"/>
          <p:cNvSpPr>
            <a:spLocks noEditPoints="1"/>
          </p:cNvSpPr>
          <p:nvPr/>
        </p:nvSpPr>
        <p:spPr bwMode="auto">
          <a:xfrm>
            <a:off x="1428751" y="2520867"/>
            <a:ext cx="1216025" cy="1222375"/>
          </a:xfrm>
          <a:custGeom>
            <a:avLst/>
            <a:gdLst>
              <a:gd name="T0" fmla="*/ 162 w 324"/>
              <a:gd name="T1" fmla="*/ 325 h 325"/>
              <a:gd name="T2" fmla="*/ 0 w 324"/>
              <a:gd name="T3" fmla="*/ 162 h 325"/>
              <a:gd name="T4" fmla="*/ 162 w 324"/>
              <a:gd name="T5" fmla="*/ 0 h 325"/>
              <a:gd name="T6" fmla="*/ 324 w 324"/>
              <a:gd name="T7" fmla="*/ 162 h 325"/>
              <a:gd name="T8" fmla="*/ 162 w 324"/>
              <a:gd name="T9" fmla="*/ 325 h 325"/>
              <a:gd name="T10" fmla="*/ 162 w 324"/>
              <a:gd name="T11" fmla="*/ 8 h 325"/>
              <a:gd name="T12" fmla="*/ 8 w 324"/>
              <a:gd name="T13" fmla="*/ 162 h 325"/>
              <a:gd name="T14" fmla="*/ 162 w 324"/>
              <a:gd name="T15" fmla="*/ 317 h 325"/>
              <a:gd name="T16" fmla="*/ 316 w 324"/>
              <a:gd name="T17" fmla="*/ 162 h 325"/>
              <a:gd name="T18" fmla="*/ 162 w 324"/>
              <a:gd name="T19" fmla="*/ 8 h 3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24" h="325">
                <a:moveTo>
                  <a:pt x="162" y="325"/>
                </a:moveTo>
                <a:cubicBezTo>
                  <a:pt x="72" y="325"/>
                  <a:pt x="0" y="252"/>
                  <a:pt x="0" y="162"/>
                </a:cubicBezTo>
                <a:cubicBezTo>
                  <a:pt x="0" y="73"/>
                  <a:pt x="72" y="0"/>
                  <a:pt x="162" y="0"/>
                </a:cubicBezTo>
                <a:cubicBezTo>
                  <a:pt x="252" y="0"/>
                  <a:pt x="324" y="73"/>
                  <a:pt x="324" y="162"/>
                </a:cubicBezTo>
                <a:cubicBezTo>
                  <a:pt x="324" y="252"/>
                  <a:pt x="252" y="325"/>
                  <a:pt x="162" y="325"/>
                </a:cubicBezTo>
                <a:close/>
                <a:moveTo>
                  <a:pt x="162" y="8"/>
                </a:moveTo>
                <a:cubicBezTo>
                  <a:pt x="77" y="8"/>
                  <a:pt x="8" y="77"/>
                  <a:pt x="8" y="162"/>
                </a:cubicBezTo>
                <a:cubicBezTo>
                  <a:pt x="8" y="247"/>
                  <a:pt x="77" y="317"/>
                  <a:pt x="162" y="317"/>
                </a:cubicBezTo>
                <a:cubicBezTo>
                  <a:pt x="247" y="317"/>
                  <a:pt x="316" y="247"/>
                  <a:pt x="316" y="162"/>
                </a:cubicBezTo>
                <a:cubicBezTo>
                  <a:pt x="316" y="77"/>
                  <a:pt x="247" y="8"/>
                  <a:pt x="162" y="8"/>
                </a:cubicBezTo>
                <a:close/>
              </a:path>
            </a:pathLst>
          </a:custGeom>
          <a:solidFill>
            <a:srgbClr val="A7A9AC"/>
          </a:solidFill>
          <a:ln>
            <a:gradFill>
              <a:gsLst>
                <a:gs pos="49000">
                  <a:srgbClr val="FB963A"/>
                </a:gs>
                <a:gs pos="0">
                  <a:srgbClr val="F5613A"/>
                </a:gs>
                <a:gs pos="100000">
                  <a:srgbClr val="FFF1BE"/>
                </a:gs>
              </a:gsLst>
              <a:path path="circle">
                <a:fillToRect l="100000" t="100000"/>
              </a:path>
              <a:tileRect r="-100000" b="-100000"/>
            </a:gradFill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6" name="Rectangle 391"/>
          <p:cNvSpPr>
            <a:spLocks noChangeArrowheads="1"/>
          </p:cNvSpPr>
          <p:nvPr/>
        </p:nvSpPr>
        <p:spPr bwMode="auto">
          <a:xfrm>
            <a:off x="4594754" y="2017834"/>
            <a:ext cx="383118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zh-CN" sz="5100" b="0" i="0" u="none" strike="noStrike" cap="none" normalizeH="0" baseline="0">
                <a:ln>
                  <a:noFill/>
                </a:ln>
                <a:solidFill>
                  <a:schemeClr val="bg2"/>
                </a:solidFill>
                <a:effectLst/>
                <a:latin typeface="+mn-lt"/>
                <a:cs typeface="+mn-ea"/>
                <a:sym typeface="+mn-lt"/>
              </a:rPr>
              <a:t>2</a:t>
            </a:r>
          </a:p>
        </p:txBody>
      </p:sp>
      <p:sp>
        <p:nvSpPr>
          <p:cNvPr id="27" name="Freeform 392"/>
          <p:cNvSpPr>
            <a:spLocks noEditPoints="1"/>
          </p:cNvSpPr>
          <p:nvPr/>
        </p:nvSpPr>
        <p:spPr bwMode="auto">
          <a:xfrm>
            <a:off x="4176713" y="1799062"/>
            <a:ext cx="1219200" cy="1222375"/>
          </a:xfrm>
          <a:custGeom>
            <a:avLst/>
            <a:gdLst>
              <a:gd name="T0" fmla="*/ 162 w 325"/>
              <a:gd name="T1" fmla="*/ 325 h 325"/>
              <a:gd name="T2" fmla="*/ 0 w 325"/>
              <a:gd name="T3" fmla="*/ 163 h 325"/>
              <a:gd name="T4" fmla="*/ 162 w 325"/>
              <a:gd name="T5" fmla="*/ 0 h 325"/>
              <a:gd name="T6" fmla="*/ 325 w 325"/>
              <a:gd name="T7" fmla="*/ 163 h 325"/>
              <a:gd name="T8" fmla="*/ 162 w 325"/>
              <a:gd name="T9" fmla="*/ 325 h 325"/>
              <a:gd name="T10" fmla="*/ 162 w 325"/>
              <a:gd name="T11" fmla="*/ 8 h 325"/>
              <a:gd name="T12" fmla="*/ 8 w 325"/>
              <a:gd name="T13" fmla="*/ 163 h 325"/>
              <a:gd name="T14" fmla="*/ 162 w 325"/>
              <a:gd name="T15" fmla="*/ 317 h 325"/>
              <a:gd name="T16" fmla="*/ 317 w 325"/>
              <a:gd name="T17" fmla="*/ 163 h 325"/>
              <a:gd name="T18" fmla="*/ 162 w 325"/>
              <a:gd name="T19" fmla="*/ 8 h 3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25" h="325">
                <a:moveTo>
                  <a:pt x="162" y="325"/>
                </a:moveTo>
                <a:cubicBezTo>
                  <a:pt x="73" y="325"/>
                  <a:pt x="0" y="252"/>
                  <a:pt x="0" y="163"/>
                </a:cubicBezTo>
                <a:cubicBezTo>
                  <a:pt x="0" y="73"/>
                  <a:pt x="73" y="0"/>
                  <a:pt x="162" y="0"/>
                </a:cubicBezTo>
                <a:cubicBezTo>
                  <a:pt x="252" y="0"/>
                  <a:pt x="325" y="73"/>
                  <a:pt x="325" y="163"/>
                </a:cubicBezTo>
                <a:cubicBezTo>
                  <a:pt x="325" y="252"/>
                  <a:pt x="252" y="325"/>
                  <a:pt x="162" y="325"/>
                </a:cubicBezTo>
                <a:close/>
                <a:moveTo>
                  <a:pt x="162" y="8"/>
                </a:moveTo>
                <a:cubicBezTo>
                  <a:pt x="77" y="8"/>
                  <a:pt x="8" y="78"/>
                  <a:pt x="8" y="163"/>
                </a:cubicBezTo>
                <a:cubicBezTo>
                  <a:pt x="8" y="248"/>
                  <a:pt x="77" y="317"/>
                  <a:pt x="162" y="317"/>
                </a:cubicBezTo>
                <a:cubicBezTo>
                  <a:pt x="247" y="317"/>
                  <a:pt x="317" y="248"/>
                  <a:pt x="317" y="163"/>
                </a:cubicBezTo>
                <a:cubicBezTo>
                  <a:pt x="317" y="78"/>
                  <a:pt x="247" y="8"/>
                  <a:pt x="162" y="8"/>
                </a:cubicBezTo>
                <a:close/>
              </a:path>
            </a:pathLst>
          </a:custGeom>
          <a:solidFill>
            <a:srgbClr val="A7A9AC"/>
          </a:solidFill>
          <a:ln>
            <a:gradFill>
              <a:gsLst>
                <a:gs pos="49000">
                  <a:srgbClr val="FB963A"/>
                </a:gs>
                <a:gs pos="0">
                  <a:srgbClr val="F5613A"/>
                </a:gs>
                <a:gs pos="100000">
                  <a:srgbClr val="FFF1BE"/>
                </a:gs>
              </a:gsLst>
              <a:path path="circle">
                <a:fillToRect l="100000" t="100000"/>
              </a:path>
              <a:tileRect r="-100000" b="-100000"/>
            </a:gradFill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8" name="Rectangle 393"/>
          <p:cNvSpPr>
            <a:spLocks noChangeArrowheads="1"/>
          </p:cNvSpPr>
          <p:nvPr/>
        </p:nvSpPr>
        <p:spPr bwMode="auto">
          <a:xfrm>
            <a:off x="7211007" y="2739639"/>
            <a:ext cx="383118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zh-CN" sz="5100" b="0" i="0" u="none" strike="noStrike" cap="none" normalizeH="0" baseline="0" dirty="0">
                <a:ln>
                  <a:noFill/>
                </a:ln>
                <a:solidFill>
                  <a:schemeClr val="bg2"/>
                </a:solidFill>
                <a:effectLst/>
                <a:latin typeface="+mn-lt"/>
                <a:cs typeface="+mn-ea"/>
                <a:sym typeface="+mn-lt"/>
              </a:rPr>
              <a:t>3</a:t>
            </a:r>
          </a:p>
        </p:txBody>
      </p:sp>
      <p:sp>
        <p:nvSpPr>
          <p:cNvPr id="29" name="Freeform 394"/>
          <p:cNvSpPr>
            <a:spLocks noEditPoints="1"/>
          </p:cNvSpPr>
          <p:nvPr/>
        </p:nvSpPr>
        <p:spPr bwMode="auto">
          <a:xfrm>
            <a:off x="6818313" y="2520867"/>
            <a:ext cx="1220788" cy="1222375"/>
          </a:xfrm>
          <a:custGeom>
            <a:avLst/>
            <a:gdLst>
              <a:gd name="T0" fmla="*/ 162 w 325"/>
              <a:gd name="T1" fmla="*/ 325 h 325"/>
              <a:gd name="T2" fmla="*/ 0 w 325"/>
              <a:gd name="T3" fmla="*/ 162 h 325"/>
              <a:gd name="T4" fmla="*/ 162 w 325"/>
              <a:gd name="T5" fmla="*/ 0 h 325"/>
              <a:gd name="T6" fmla="*/ 325 w 325"/>
              <a:gd name="T7" fmla="*/ 162 h 325"/>
              <a:gd name="T8" fmla="*/ 162 w 325"/>
              <a:gd name="T9" fmla="*/ 325 h 325"/>
              <a:gd name="T10" fmla="*/ 162 w 325"/>
              <a:gd name="T11" fmla="*/ 8 h 325"/>
              <a:gd name="T12" fmla="*/ 8 w 325"/>
              <a:gd name="T13" fmla="*/ 162 h 325"/>
              <a:gd name="T14" fmla="*/ 162 w 325"/>
              <a:gd name="T15" fmla="*/ 317 h 325"/>
              <a:gd name="T16" fmla="*/ 317 w 325"/>
              <a:gd name="T17" fmla="*/ 162 h 325"/>
              <a:gd name="T18" fmla="*/ 162 w 325"/>
              <a:gd name="T19" fmla="*/ 8 h 3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25" h="325">
                <a:moveTo>
                  <a:pt x="162" y="325"/>
                </a:moveTo>
                <a:cubicBezTo>
                  <a:pt x="73" y="325"/>
                  <a:pt x="0" y="252"/>
                  <a:pt x="0" y="162"/>
                </a:cubicBezTo>
                <a:cubicBezTo>
                  <a:pt x="0" y="73"/>
                  <a:pt x="73" y="0"/>
                  <a:pt x="162" y="0"/>
                </a:cubicBezTo>
                <a:cubicBezTo>
                  <a:pt x="252" y="0"/>
                  <a:pt x="325" y="73"/>
                  <a:pt x="325" y="162"/>
                </a:cubicBezTo>
                <a:cubicBezTo>
                  <a:pt x="325" y="252"/>
                  <a:pt x="252" y="325"/>
                  <a:pt x="162" y="325"/>
                </a:cubicBezTo>
                <a:close/>
                <a:moveTo>
                  <a:pt x="162" y="8"/>
                </a:moveTo>
                <a:cubicBezTo>
                  <a:pt x="77" y="8"/>
                  <a:pt x="8" y="77"/>
                  <a:pt x="8" y="162"/>
                </a:cubicBezTo>
                <a:cubicBezTo>
                  <a:pt x="8" y="247"/>
                  <a:pt x="77" y="317"/>
                  <a:pt x="162" y="317"/>
                </a:cubicBezTo>
                <a:cubicBezTo>
                  <a:pt x="248" y="317"/>
                  <a:pt x="317" y="247"/>
                  <a:pt x="317" y="162"/>
                </a:cubicBezTo>
                <a:cubicBezTo>
                  <a:pt x="317" y="77"/>
                  <a:pt x="248" y="8"/>
                  <a:pt x="162" y="8"/>
                </a:cubicBezTo>
                <a:close/>
              </a:path>
            </a:pathLst>
          </a:custGeom>
          <a:solidFill>
            <a:srgbClr val="A7A9AC"/>
          </a:solidFill>
          <a:ln>
            <a:gradFill>
              <a:gsLst>
                <a:gs pos="49000">
                  <a:srgbClr val="FB963A"/>
                </a:gs>
                <a:gs pos="0">
                  <a:srgbClr val="F5613A"/>
                </a:gs>
                <a:gs pos="100000">
                  <a:srgbClr val="FFF1BE"/>
                </a:gs>
              </a:gsLst>
              <a:path path="circle">
                <a:fillToRect l="100000" t="100000"/>
              </a:path>
              <a:tileRect r="-100000" b="-100000"/>
            </a:gradFill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0" name="Rectangle 395"/>
          <p:cNvSpPr>
            <a:spLocks noChangeArrowheads="1"/>
          </p:cNvSpPr>
          <p:nvPr/>
        </p:nvSpPr>
        <p:spPr bwMode="auto">
          <a:xfrm>
            <a:off x="9884304" y="2017834"/>
            <a:ext cx="383118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zh-CN" sz="5100" b="0" i="0" u="none" strike="noStrike" cap="none" normalizeH="0" baseline="0">
                <a:ln>
                  <a:noFill/>
                </a:ln>
                <a:solidFill>
                  <a:schemeClr val="bg2"/>
                </a:solidFill>
                <a:effectLst/>
                <a:latin typeface="+mn-lt"/>
                <a:cs typeface="+mn-ea"/>
                <a:sym typeface="+mn-lt"/>
              </a:rPr>
              <a:t>4</a:t>
            </a:r>
          </a:p>
        </p:txBody>
      </p:sp>
      <p:sp>
        <p:nvSpPr>
          <p:cNvPr id="31" name="Freeform 396"/>
          <p:cNvSpPr>
            <a:spLocks noEditPoints="1"/>
          </p:cNvSpPr>
          <p:nvPr/>
        </p:nvSpPr>
        <p:spPr bwMode="auto">
          <a:xfrm>
            <a:off x="9466263" y="1801443"/>
            <a:ext cx="1219200" cy="1217613"/>
          </a:xfrm>
          <a:custGeom>
            <a:avLst/>
            <a:gdLst>
              <a:gd name="T0" fmla="*/ 163 w 325"/>
              <a:gd name="T1" fmla="*/ 324 h 324"/>
              <a:gd name="T2" fmla="*/ 0 w 325"/>
              <a:gd name="T3" fmla="*/ 162 h 324"/>
              <a:gd name="T4" fmla="*/ 163 w 325"/>
              <a:gd name="T5" fmla="*/ 0 h 324"/>
              <a:gd name="T6" fmla="*/ 325 w 325"/>
              <a:gd name="T7" fmla="*/ 162 h 324"/>
              <a:gd name="T8" fmla="*/ 163 w 325"/>
              <a:gd name="T9" fmla="*/ 324 h 324"/>
              <a:gd name="T10" fmla="*/ 163 w 325"/>
              <a:gd name="T11" fmla="*/ 8 h 324"/>
              <a:gd name="T12" fmla="*/ 8 w 325"/>
              <a:gd name="T13" fmla="*/ 162 h 324"/>
              <a:gd name="T14" fmla="*/ 163 w 325"/>
              <a:gd name="T15" fmla="*/ 316 h 324"/>
              <a:gd name="T16" fmla="*/ 317 w 325"/>
              <a:gd name="T17" fmla="*/ 162 h 324"/>
              <a:gd name="T18" fmla="*/ 163 w 325"/>
              <a:gd name="T19" fmla="*/ 8 h 3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25" h="324">
                <a:moveTo>
                  <a:pt x="163" y="324"/>
                </a:moveTo>
                <a:cubicBezTo>
                  <a:pt x="73" y="324"/>
                  <a:pt x="0" y="251"/>
                  <a:pt x="0" y="162"/>
                </a:cubicBezTo>
                <a:cubicBezTo>
                  <a:pt x="0" y="72"/>
                  <a:pt x="73" y="0"/>
                  <a:pt x="163" y="0"/>
                </a:cubicBezTo>
                <a:cubicBezTo>
                  <a:pt x="252" y="0"/>
                  <a:pt x="325" y="72"/>
                  <a:pt x="325" y="162"/>
                </a:cubicBezTo>
                <a:cubicBezTo>
                  <a:pt x="325" y="251"/>
                  <a:pt x="252" y="324"/>
                  <a:pt x="163" y="324"/>
                </a:cubicBezTo>
                <a:close/>
                <a:moveTo>
                  <a:pt x="163" y="8"/>
                </a:moveTo>
                <a:cubicBezTo>
                  <a:pt x="78" y="8"/>
                  <a:pt x="8" y="77"/>
                  <a:pt x="8" y="162"/>
                </a:cubicBezTo>
                <a:cubicBezTo>
                  <a:pt x="8" y="247"/>
                  <a:pt x="78" y="316"/>
                  <a:pt x="163" y="316"/>
                </a:cubicBezTo>
                <a:cubicBezTo>
                  <a:pt x="248" y="316"/>
                  <a:pt x="317" y="247"/>
                  <a:pt x="317" y="162"/>
                </a:cubicBezTo>
                <a:cubicBezTo>
                  <a:pt x="317" y="77"/>
                  <a:pt x="248" y="8"/>
                  <a:pt x="163" y="8"/>
                </a:cubicBezTo>
                <a:close/>
              </a:path>
            </a:pathLst>
          </a:custGeom>
          <a:solidFill>
            <a:srgbClr val="A7A9AC"/>
          </a:solidFill>
          <a:ln>
            <a:gradFill>
              <a:gsLst>
                <a:gs pos="49000">
                  <a:srgbClr val="FB963A"/>
                </a:gs>
                <a:gs pos="0">
                  <a:srgbClr val="F5613A"/>
                </a:gs>
                <a:gs pos="100000">
                  <a:srgbClr val="FFF1BE"/>
                </a:gs>
              </a:gsLst>
              <a:path path="circle">
                <a:fillToRect l="100000" t="100000"/>
              </a:path>
              <a:tileRect r="-100000" b="-100000"/>
            </a:gradFill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911424" y="4245644"/>
            <a:ext cx="23473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zh-CN" altLang="en-US" sz="1600" dirty="0">
                <a:solidFill>
                  <a:schemeClr val="bg2"/>
                </a:solidFill>
                <a:cs typeface="+mn-ea"/>
                <a:sym typeface="+mn-lt"/>
              </a:rPr>
              <a:t>Minimalist design, the ultimate minimalist trend.</a:t>
            </a:r>
          </a:p>
        </p:txBody>
      </p:sp>
      <p:sp>
        <p:nvSpPr>
          <p:cNvPr id="34" name="文本框 33"/>
          <p:cNvSpPr txBox="1"/>
          <p:nvPr/>
        </p:nvSpPr>
        <p:spPr>
          <a:xfrm>
            <a:off x="1036776" y="3814451"/>
            <a:ext cx="1752395" cy="461661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 defTabSz="457200"/>
            <a:r>
              <a:rPr kumimoji="1" lang="zh-CN" altLang="en-US" sz="2400" b="1" dirty="0">
                <a:solidFill>
                  <a:schemeClr val="bg2"/>
                </a:solidFill>
                <a:cs typeface="+mn-ea"/>
                <a:sym typeface="+mn-lt"/>
              </a:rPr>
              <a:t>add a title</a:t>
            </a:r>
          </a:p>
        </p:txBody>
      </p:sp>
      <p:sp>
        <p:nvSpPr>
          <p:cNvPr id="35" name="文本框 34"/>
          <p:cNvSpPr txBox="1"/>
          <p:nvPr/>
        </p:nvSpPr>
        <p:spPr>
          <a:xfrm>
            <a:off x="3575720" y="3571344"/>
            <a:ext cx="23896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>
                <a:solidFill>
                  <a:schemeClr val="bg2"/>
                </a:solidFill>
                <a:cs typeface="+mn-ea"/>
                <a:sym typeface="+mn-lt"/>
              </a:rPr>
              <a:t>Minimalist design, the ultimate minimalist trend.</a:t>
            </a:r>
          </a:p>
        </p:txBody>
      </p:sp>
      <p:sp>
        <p:nvSpPr>
          <p:cNvPr id="36" name="文本框 35"/>
          <p:cNvSpPr txBox="1"/>
          <p:nvPr/>
        </p:nvSpPr>
        <p:spPr>
          <a:xfrm>
            <a:off x="3768263" y="3140151"/>
            <a:ext cx="1752395" cy="461661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 defTabSz="457200"/>
            <a:r>
              <a:rPr kumimoji="1" lang="zh-CN" altLang="en-US" sz="2400" b="1" dirty="0">
                <a:solidFill>
                  <a:schemeClr val="bg2"/>
                </a:solidFill>
                <a:cs typeface="+mn-ea"/>
                <a:sym typeface="+mn-lt"/>
              </a:rPr>
              <a:t>add a title</a:t>
            </a:r>
          </a:p>
        </p:txBody>
      </p:sp>
      <p:sp>
        <p:nvSpPr>
          <p:cNvPr id="37" name="文本框 36"/>
          <p:cNvSpPr txBox="1"/>
          <p:nvPr/>
        </p:nvSpPr>
        <p:spPr>
          <a:xfrm>
            <a:off x="6226537" y="4212358"/>
            <a:ext cx="24115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>
                <a:solidFill>
                  <a:schemeClr val="bg2"/>
                </a:solidFill>
                <a:cs typeface="+mn-ea"/>
                <a:sym typeface="+mn-lt"/>
              </a:rPr>
              <a:t>Minimalist design, the ultimate minimalist trend.</a:t>
            </a:r>
          </a:p>
        </p:txBody>
      </p:sp>
      <p:sp>
        <p:nvSpPr>
          <p:cNvPr id="38" name="文本框 37"/>
          <p:cNvSpPr txBox="1"/>
          <p:nvPr/>
        </p:nvSpPr>
        <p:spPr>
          <a:xfrm>
            <a:off x="6430061" y="3781165"/>
            <a:ext cx="1752395" cy="461661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 defTabSz="457200"/>
            <a:r>
              <a:rPr kumimoji="1" lang="zh-CN" altLang="en-US" sz="2400" b="1" dirty="0">
                <a:solidFill>
                  <a:schemeClr val="bg2"/>
                </a:solidFill>
                <a:cs typeface="+mn-ea"/>
                <a:sym typeface="+mn-lt"/>
              </a:rPr>
              <a:t>add a title</a:t>
            </a:r>
          </a:p>
        </p:txBody>
      </p:sp>
      <p:sp>
        <p:nvSpPr>
          <p:cNvPr id="39" name="文本框 38"/>
          <p:cNvSpPr txBox="1"/>
          <p:nvPr/>
        </p:nvSpPr>
        <p:spPr>
          <a:xfrm>
            <a:off x="8882540" y="3571344"/>
            <a:ext cx="23953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>
                <a:solidFill>
                  <a:schemeClr val="bg2"/>
                </a:solidFill>
                <a:cs typeface="+mn-ea"/>
                <a:sym typeface="+mn-lt"/>
              </a:rPr>
              <a:t>Minimalist design, the ultimate minimalist trend.</a:t>
            </a:r>
          </a:p>
        </p:txBody>
      </p:sp>
      <p:sp>
        <p:nvSpPr>
          <p:cNvPr id="40" name="文本框 39"/>
          <p:cNvSpPr txBox="1"/>
          <p:nvPr/>
        </p:nvSpPr>
        <p:spPr>
          <a:xfrm>
            <a:off x="9067369" y="3140151"/>
            <a:ext cx="1752395" cy="461661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 defTabSz="457200"/>
            <a:r>
              <a:rPr kumimoji="1" lang="zh-CN" altLang="en-US" sz="2400" b="1" dirty="0">
                <a:solidFill>
                  <a:schemeClr val="bg2"/>
                </a:solidFill>
                <a:cs typeface="+mn-ea"/>
                <a:sym typeface="+mn-lt"/>
              </a:rPr>
              <a:t>add a title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Tm="5000">
        <p:random/>
      </p:transition>
    </mc:Choice>
    <mc:Fallback xmlns:a14="http://schemas.microsoft.com/office/drawing/2010/main" xmlns="">
      <p:transition advTm="5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" presetClass="entr" presetSubtype="2" decel="4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4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800"/>
                            </p:stCondLst>
                            <p:childTnLst>
                              <p:par>
                                <p:cTn id="4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3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800"/>
                            </p:stCondLst>
                            <p:childTnLst>
                              <p:par>
                                <p:cTn id="6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30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800"/>
                            </p:stCondLst>
                            <p:childTnLst>
                              <p:par>
                                <p:cTn id="8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3300"/>
                            </p:stCondLst>
                            <p:childTnLst>
                              <p:par>
                                <p:cTn id="9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5" grpId="0" bldLvl="0" animBg="1"/>
      <p:bldP spid="7" grpId="0" bldLvl="0" animBg="1"/>
      <p:bldP spid="8" grpId="0"/>
      <p:bldP spid="13" grpId="0" bldLvl="0" animBg="1"/>
      <p:bldP spid="14" grpId="0" bldLvl="0" animBg="1"/>
      <p:bldP spid="15" grpId="0" bldLvl="0" animBg="1"/>
      <p:bldP spid="16" grpId="0" bldLvl="0" animBg="1"/>
      <p:bldP spid="17" grpId="0" bldLvl="0" animBg="1"/>
      <p:bldP spid="18" grpId="0" bldLvl="0" animBg="1"/>
      <p:bldP spid="19" grpId="0" bldLvl="0" animBg="1"/>
      <p:bldP spid="20" grpId="0"/>
      <p:bldP spid="21" grpId="0"/>
      <p:bldP spid="22" grpId="0"/>
      <p:bldP spid="23" grpId="0"/>
      <p:bldP spid="24" grpId="0"/>
      <p:bldP spid="25" grpId="0" bldLvl="0" animBg="1"/>
      <p:bldP spid="26" grpId="0"/>
      <p:bldP spid="27" grpId="0" bldLvl="0" animBg="1"/>
      <p:bldP spid="28" grpId="0"/>
      <p:bldP spid="29" grpId="0" bldLvl="0" animBg="1"/>
      <p:bldP spid="30" grpId="0"/>
      <p:bldP spid="31" grpId="0" bldLvl="0" animBg="1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63958" y="122885"/>
            <a:ext cx="572921" cy="572921"/>
          </a:xfrm>
          <a:prstGeom prst="rect">
            <a:avLst/>
          </a:prstGeom>
          <a:solidFill>
            <a:srgbClr val="F67F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>
                <a:solidFill>
                  <a:schemeClr val="bg2"/>
                </a:solidFill>
                <a:cs typeface="+mn-ea"/>
                <a:sym typeface="+mn-lt"/>
              </a:rPr>
              <a:t>4</a:t>
            </a:r>
          </a:p>
        </p:txBody>
      </p:sp>
      <p:sp>
        <p:nvSpPr>
          <p:cNvPr id="5" name="MH_Entry_1"/>
          <p:cNvSpPr/>
          <p:nvPr>
            <p:custDataLst>
              <p:tags r:id="rId1"/>
            </p:custDataLst>
          </p:nvPr>
        </p:nvSpPr>
        <p:spPr>
          <a:xfrm>
            <a:off x="664285" y="99219"/>
            <a:ext cx="2735204" cy="4986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fontScale="92500"/>
          </a:bodyPr>
          <a:lstStyle/>
          <a:p>
            <a:pPr algn="ctr">
              <a:lnSpc>
                <a:spcPct val="110000"/>
              </a:lnSpc>
            </a:pPr>
            <a:r>
              <a:rPr lang="zh-CN" altLang="en-US" sz="2400" spc="200" dirty="0">
                <a:solidFill>
                  <a:schemeClr val="bg2"/>
                </a:solidFill>
                <a:cs typeface="+mn-ea"/>
                <a:sym typeface="+mn-lt"/>
              </a:rPr>
              <a:t>Enter your title</a:t>
            </a:r>
          </a:p>
        </p:txBody>
      </p:sp>
      <p:cxnSp>
        <p:nvCxnSpPr>
          <p:cNvPr id="6" name="直接连接符 5"/>
          <p:cNvCxnSpPr/>
          <p:nvPr/>
        </p:nvCxnSpPr>
        <p:spPr>
          <a:xfrm flipH="1">
            <a:off x="664285" y="686281"/>
            <a:ext cx="3858477" cy="0"/>
          </a:xfrm>
          <a:prstGeom prst="line">
            <a:avLst/>
          </a:prstGeom>
          <a:ln>
            <a:solidFill>
              <a:srgbClr val="FFC7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矩形 6"/>
          <p:cNvSpPr/>
          <p:nvPr/>
        </p:nvSpPr>
        <p:spPr>
          <a:xfrm>
            <a:off x="4278925" y="650282"/>
            <a:ext cx="252000" cy="36000"/>
          </a:xfrm>
          <a:prstGeom prst="rect">
            <a:avLst/>
          </a:prstGeom>
          <a:solidFill>
            <a:srgbClr val="FFC7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726810" y="474429"/>
            <a:ext cx="4115167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900" dirty="0">
                <a:solidFill>
                  <a:schemeClr val="bg2"/>
                </a:solidFill>
                <a:cs typeface="+mn-ea"/>
                <a:sym typeface="+mn-lt"/>
              </a:rPr>
              <a:t>LOREM IPSUM DOLOR SIT AMET CONSECTETUER</a:t>
            </a:r>
          </a:p>
        </p:txBody>
      </p:sp>
      <p:sp>
        <p:nvSpPr>
          <p:cNvPr id="9" name="L 形 8"/>
          <p:cNvSpPr/>
          <p:nvPr/>
        </p:nvSpPr>
        <p:spPr>
          <a:xfrm flipH="1">
            <a:off x="9317621" y="5280755"/>
            <a:ext cx="2803312" cy="1526810"/>
          </a:xfrm>
          <a:prstGeom prst="corner">
            <a:avLst>
              <a:gd name="adj1" fmla="val 1956"/>
              <a:gd name="adj2" fmla="val 1885"/>
            </a:avLst>
          </a:prstGeom>
          <a:gradFill>
            <a:gsLst>
              <a:gs pos="0">
                <a:srgbClr val="FE6770"/>
              </a:gs>
              <a:gs pos="100000">
                <a:srgbClr val="FB9C49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cxnSp>
        <p:nvCxnSpPr>
          <p:cNvPr id="10" name="直接连接符 9"/>
          <p:cNvCxnSpPr/>
          <p:nvPr/>
        </p:nvCxnSpPr>
        <p:spPr>
          <a:xfrm flipH="1">
            <a:off x="140518" y="6793506"/>
            <a:ext cx="756822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L 形 10"/>
          <p:cNvSpPr/>
          <p:nvPr/>
        </p:nvSpPr>
        <p:spPr>
          <a:xfrm rot="10800000" flipH="1">
            <a:off x="42696" y="34725"/>
            <a:ext cx="1435720" cy="781958"/>
          </a:xfrm>
          <a:prstGeom prst="corner">
            <a:avLst>
              <a:gd name="adj1" fmla="val 1956"/>
              <a:gd name="adj2" fmla="val 1885"/>
            </a:avLst>
          </a:prstGeom>
          <a:gradFill>
            <a:gsLst>
              <a:gs pos="0">
                <a:srgbClr val="FE6770"/>
              </a:gs>
              <a:gs pos="100000">
                <a:srgbClr val="FB9C49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13" name="任意多边形 1"/>
          <p:cNvSpPr/>
          <p:nvPr/>
        </p:nvSpPr>
        <p:spPr>
          <a:xfrm flipH="1">
            <a:off x="850010" y="2421809"/>
            <a:ext cx="10358120" cy="45719"/>
          </a:xfrm>
          <a:custGeom>
            <a:avLst/>
            <a:gdLst>
              <a:gd name="connsiteX0" fmla="*/ 7977051 w 7977051"/>
              <a:gd name="connsiteY0" fmla="*/ 0 h 31619"/>
              <a:gd name="connsiteX1" fmla="*/ 0 w 7977051"/>
              <a:gd name="connsiteY1" fmla="*/ 0 h 31619"/>
              <a:gd name="connsiteX2" fmla="*/ 0 w 7977051"/>
              <a:gd name="connsiteY2" fmla="*/ 31619 h 31619"/>
              <a:gd name="connsiteX3" fmla="*/ 7977051 w 7977051"/>
              <a:gd name="connsiteY3" fmla="*/ 31619 h 31619"/>
              <a:gd name="connsiteX4" fmla="*/ 7977051 w 7977051"/>
              <a:gd name="connsiteY4" fmla="*/ 15810 h 316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77051" h="31619">
                <a:moveTo>
                  <a:pt x="7977051" y="0"/>
                </a:moveTo>
                <a:lnTo>
                  <a:pt x="0" y="0"/>
                </a:lnTo>
                <a:lnTo>
                  <a:pt x="0" y="31619"/>
                </a:lnTo>
                <a:lnTo>
                  <a:pt x="7977051" y="31619"/>
                </a:lnTo>
                <a:lnTo>
                  <a:pt x="7977051" y="1581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bg2"/>
              </a:solidFill>
              <a:cs typeface="+mn-ea"/>
              <a:sym typeface="+mn-lt"/>
            </a:endParaRPr>
          </a:p>
        </p:txBody>
      </p:sp>
      <p:cxnSp>
        <p:nvCxnSpPr>
          <p:cNvPr id="14" name="Straight Connector 32"/>
          <p:cNvCxnSpPr/>
          <p:nvPr/>
        </p:nvCxnSpPr>
        <p:spPr>
          <a:xfrm flipV="1">
            <a:off x="2648585" y="2437089"/>
            <a:ext cx="0" cy="601663"/>
          </a:xfrm>
          <a:prstGeom prst="line">
            <a:avLst/>
          </a:prstGeom>
          <a:ln w="19050">
            <a:gradFill>
              <a:gsLst>
                <a:gs pos="49000">
                  <a:srgbClr val="FB963A"/>
                </a:gs>
                <a:gs pos="0">
                  <a:srgbClr val="F5613A"/>
                </a:gs>
                <a:gs pos="100000">
                  <a:srgbClr val="FFF1BE"/>
                </a:gs>
              </a:gsLst>
              <a:path path="circle">
                <a:fillToRect l="100000" t="100000"/>
              </a:path>
              <a:tileRect r="-100000" b="-100000"/>
            </a:gradFill>
            <a:prstDash val="solid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32"/>
          <p:cNvCxnSpPr/>
          <p:nvPr/>
        </p:nvCxnSpPr>
        <p:spPr>
          <a:xfrm flipV="1">
            <a:off x="4937760" y="2437089"/>
            <a:ext cx="0" cy="601663"/>
          </a:xfrm>
          <a:prstGeom prst="line">
            <a:avLst/>
          </a:prstGeom>
          <a:ln w="19050">
            <a:gradFill>
              <a:gsLst>
                <a:gs pos="49000">
                  <a:srgbClr val="FB963A"/>
                </a:gs>
                <a:gs pos="0">
                  <a:srgbClr val="F5613A"/>
                </a:gs>
                <a:gs pos="100000">
                  <a:srgbClr val="FFF1BE"/>
                </a:gs>
              </a:gsLst>
              <a:path path="circle">
                <a:fillToRect l="100000" t="100000"/>
              </a:path>
              <a:tileRect r="-100000" b="-100000"/>
            </a:gradFill>
            <a:prstDash val="solid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32"/>
          <p:cNvCxnSpPr/>
          <p:nvPr/>
        </p:nvCxnSpPr>
        <p:spPr>
          <a:xfrm flipV="1">
            <a:off x="7257098" y="2437089"/>
            <a:ext cx="0" cy="601663"/>
          </a:xfrm>
          <a:prstGeom prst="line">
            <a:avLst/>
          </a:prstGeom>
          <a:ln w="19050">
            <a:gradFill>
              <a:gsLst>
                <a:gs pos="49000">
                  <a:srgbClr val="FB963A"/>
                </a:gs>
                <a:gs pos="0">
                  <a:srgbClr val="F5613A"/>
                </a:gs>
                <a:gs pos="100000">
                  <a:srgbClr val="FFF1BE"/>
                </a:gs>
              </a:gsLst>
              <a:path path="circle">
                <a:fillToRect l="100000" t="100000"/>
              </a:path>
              <a:tileRect r="-100000" b="-100000"/>
            </a:gradFill>
            <a:prstDash val="solid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圆角矩形 5"/>
          <p:cNvSpPr/>
          <p:nvPr/>
        </p:nvSpPr>
        <p:spPr>
          <a:xfrm>
            <a:off x="1837374" y="3145113"/>
            <a:ext cx="1614487" cy="344488"/>
          </a:xfrm>
          <a:prstGeom prst="roundRect">
            <a:avLst/>
          </a:prstGeom>
          <a:gradFill>
            <a:gsLst>
              <a:gs pos="49000">
                <a:srgbClr val="FB963A"/>
              </a:gs>
              <a:gs pos="0">
                <a:srgbClr val="F5613A"/>
              </a:gs>
              <a:gs pos="100000">
                <a:srgbClr val="FFF1BE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CN" altLang="en-US" sz="2000" b="1" dirty="0">
                <a:solidFill>
                  <a:schemeClr val="bg2"/>
                </a:solidFill>
                <a:cs typeface="+mn-ea"/>
                <a:sym typeface="+mn-lt"/>
              </a:rPr>
              <a:t>title</a:t>
            </a:r>
          </a:p>
        </p:txBody>
      </p:sp>
      <p:sp>
        <p:nvSpPr>
          <p:cNvPr id="18" name="圆角矩形 6"/>
          <p:cNvSpPr/>
          <p:nvPr/>
        </p:nvSpPr>
        <p:spPr>
          <a:xfrm>
            <a:off x="4131310" y="3145113"/>
            <a:ext cx="1612900" cy="344488"/>
          </a:xfrm>
          <a:prstGeom prst="roundRect">
            <a:avLst/>
          </a:prstGeom>
          <a:gradFill>
            <a:gsLst>
              <a:gs pos="49000">
                <a:srgbClr val="FB963A"/>
              </a:gs>
              <a:gs pos="0">
                <a:srgbClr val="F5613A"/>
              </a:gs>
              <a:gs pos="100000">
                <a:srgbClr val="FFF1BE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CN" altLang="en-US" sz="2000" b="1" dirty="0">
                <a:solidFill>
                  <a:schemeClr val="bg2"/>
                </a:solidFill>
                <a:cs typeface="+mn-ea"/>
                <a:sym typeface="+mn-lt"/>
              </a:rPr>
              <a:t>title</a:t>
            </a:r>
          </a:p>
        </p:txBody>
      </p:sp>
      <p:sp>
        <p:nvSpPr>
          <p:cNvPr id="19" name="圆角矩形 7"/>
          <p:cNvSpPr/>
          <p:nvPr/>
        </p:nvSpPr>
        <p:spPr>
          <a:xfrm>
            <a:off x="6425248" y="3145113"/>
            <a:ext cx="1612900" cy="344488"/>
          </a:xfrm>
          <a:prstGeom prst="roundRect">
            <a:avLst/>
          </a:prstGeom>
          <a:gradFill>
            <a:gsLst>
              <a:gs pos="49000">
                <a:srgbClr val="FB963A"/>
              </a:gs>
              <a:gs pos="0">
                <a:srgbClr val="F5613A"/>
              </a:gs>
              <a:gs pos="100000">
                <a:srgbClr val="FFF1BE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CN" altLang="en-US" sz="2000" b="1" dirty="0">
                <a:solidFill>
                  <a:schemeClr val="bg2"/>
                </a:solidFill>
                <a:cs typeface="+mn-ea"/>
                <a:sym typeface="+mn-lt"/>
              </a:rPr>
              <a:t>title</a:t>
            </a:r>
          </a:p>
        </p:txBody>
      </p:sp>
      <p:sp>
        <p:nvSpPr>
          <p:cNvPr id="20" name="Sev01"/>
          <p:cNvSpPr>
            <a:spLocks noChangeAspect="1"/>
          </p:cNvSpPr>
          <p:nvPr/>
        </p:nvSpPr>
        <p:spPr>
          <a:xfrm>
            <a:off x="6971348" y="1702076"/>
            <a:ext cx="520700" cy="520700"/>
          </a:xfrm>
          <a:prstGeom prst="ellipse">
            <a:avLst/>
          </a:prstGeom>
          <a:gradFill>
            <a:gsLst>
              <a:gs pos="49000">
                <a:srgbClr val="FB963A"/>
              </a:gs>
              <a:gs pos="0">
                <a:srgbClr val="F5613A"/>
              </a:gs>
              <a:gs pos="100000">
                <a:srgbClr val="FFF1BE"/>
              </a:gs>
            </a:gsLst>
            <a:path path="circle">
              <a:fillToRect l="100000" t="100000"/>
            </a:path>
            <a:tileRect r="-100000" b="-100000"/>
          </a:gra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40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21" name="Freeform 105"/>
          <p:cNvSpPr>
            <a:spLocks noEditPoints="1"/>
          </p:cNvSpPr>
          <p:nvPr/>
        </p:nvSpPr>
        <p:spPr bwMode="auto">
          <a:xfrm>
            <a:off x="7087236" y="1819551"/>
            <a:ext cx="290513" cy="285750"/>
          </a:xfrm>
          <a:custGeom>
            <a:avLst/>
            <a:gdLst/>
            <a:ahLst/>
            <a:cxnLst>
              <a:cxn ang="0">
                <a:pos x="59" y="63"/>
              </a:cxn>
              <a:cxn ang="0">
                <a:pos x="55" y="61"/>
              </a:cxn>
              <a:cxn ang="0">
                <a:pos x="42" y="48"/>
              </a:cxn>
              <a:cxn ang="0">
                <a:pos x="27" y="53"/>
              </a:cxn>
              <a:cxn ang="0">
                <a:pos x="0" y="26"/>
              </a:cxn>
              <a:cxn ang="0">
                <a:pos x="27" y="0"/>
              </a:cxn>
              <a:cxn ang="0">
                <a:pos x="54" y="26"/>
              </a:cxn>
              <a:cxn ang="0">
                <a:pos x="49" y="41"/>
              </a:cxn>
              <a:cxn ang="0">
                <a:pos x="62" y="54"/>
              </a:cxn>
              <a:cxn ang="0">
                <a:pos x="64" y="58"/>
              </a:cxn>
              <a:cxn ang="0">
                <a:pos x="59" y="63"/>
              </a:cxn>
              <a:cxn ang="0">
                <a:pos x="27" y="9"/>
              </a:cxn>
              <a:cxn ang="0">
                <a:pos x="10" y="26"/>
              </a:cxn>
              <a:cxn ang="0">
                <a:pos x="27" y="43"/>
              </a:cxn>
              <a:cxn ang="0">
                <a:pos x="44" y="26"/>
              </a:cxn>
              <a:cxn ang="0">
                <a:pos x="27" y="9"/>
              </a:cxn>
            </a:cxnLst>
            <a:rect l="0" t="0" r="r" b="b"/>
            <a:pathLst>
              <a:path w="64" h="63">
                <a:moveTo>
                  <a:pt x="59" y="63"/>
                </a:moveTo>
                <a:cubicBezTo>
                  <a:pt x="57" y="63"/>
                  <a:pt x="56" y="62"/>
                  <a:pt x="55" y="61"/>
                </a:cubicBezTo>
                <a:cubicBezTo>
                  <a:pt x="42" y="48"/>
                  <a:pt x="42" y="48"/>
                  <a:pt x="42" y="48"/>
                </a:cubicBezTo>
                <a:cubicBezTo>
                  <a:pt x="38" y="51"/>
                  <a:pt x="33" y="53"/>
                  <a:pt x="27" y="53"/>
                </a:cubicBezTo>
                <a:cubicBezTo>
                  <a:pt x="12" y="53"/>
                  <a:pt x="0" y="41"/>
                  <a:pt x="0" y="26"/>
                </a:cubicBezTo>
                <a:cubicBezTo>
                  <a:pt x="0" y="12"/>
                  <a:pt x="12" y="0"/>
                  <a:pt x="27" y="0"/>
                </a:cubicBezTo>
                <a:cubicBezTo>
                  <a:pt x="42" y="0"/>
                  <a:pt x="54" y="12"/>
                  <a:pt x="54" y="26"/>
                </a:cubicBezTo>
                <a:cubicBezTo>
                  <a:pt x="54" y="32"/>
                  <a:pt x="52" y="37"/>
                  <a:pt x="49" y="41"/>
                </a:cubicBezTo>
                <a:cubicBezTo>
                  <a:pt x="62" y="54"/>
                  <a:pt x="62" y="54"/>
                  <a:pt x="62" y="54"/>
                </a:cubicBezTo>
                <a:cubicBezTo>
                  <a:pt x="63" y="55"/>
                  <a:pt x="64" y="57"/>
                  <a:pt x="64" y="58"/>
                </a:cubicBezTo>
                <a:cubicBezTo>
                  <a:pt x="64" y="61"/>
                  <a:pt x="61" y="63"/>
                  <a:pt x="59" y="63"/>
                </a:cubicBezTo>
                <a:close/>
                <a:moveTo>
                  <a:pt x="27" y="9"/>
                </a:moveTo>
                <a:cubicBezTo>
                  <a:pt x="18" y="9"/>
                  <a:pt x="10" y="17"/>
                  <a:pt x="10" y="26"/>
                </a:cubicBezTo>
                <a:cubicBezTo>
                  <a:pt x="10" y="36"/>
                  <a:pt x="18" y="43"/>
                  <a:pt x="27" y="43"/>
                </a:cubicBezTo>
                <a:cubicBezTo>
                  <a:pt x="37" y="43"/>
                  <a:pt x="44" y="36"/>
                  <a:pt x="44" y="26"/>
                </a:cubicBezTo>
                <a:cubicBezTo>
                  <a:pt x="44" y="17"/>
                  <a:pt x="37" y="9"/>
                  <a:pt x="27" y="9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/>
          <a:lstStyle/>
          <a:p>
            <a:pPr>
              <a:defRPr/>
            </a:pPr>
            <a:endParaRPr lang="en-US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22" name="Sev01"/>
          <p:cNvSpPr>
            <a:spLocks noChangeAspect="1"/>
          </p:cNvSpPr>
          <p:nvPr/>
        </p:nvSpPr>
        <p:spPr>
          <a:xfrm>
            <a:off x="2388236" y="1702076"/>
            <a:ext cx="519113" cy="520700"/>
          </a:xfrm>
          <a:prstGeom prst="ellipse">
            <a:avLst/>
          </a:prstGeom>
          <a:gradFill>
            <a:gsLst>
              <a:gs pos="49000">
                <a:srgbClr val="FB963A"/>
              </a:gs>
              <a:gs pos="0">
                <a:srgbClr val="F5613A"/>
              </a:gs>
              <a:gs pos="100000">
                <a:srgbClr val="FFF1BE"/>
              </a:gs>
            </a:gsLst>
            <a:path path="circle">
              <a:fillToRect l="100000" t="100000"/>
            </a:path>
            <a:tileRect r="-100000" b="-100000"/>
          </a:gra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40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23" name="Freeform 62"/>
          <p:cNvSpPr>
            <a:spLocks noEditPoints="1"/>
          </p:cNvSpPr>
          <p:nvPr/>
        </p:nvSpPr>
        <p:spPr bwMode="auto">
          <a:xfrm>
            <a:off x="2500949" y="1814789"/>
            <a:ext cx="293687" cy="295275"/>
          </a:xfrm>
          <a:custGeom>
            <a:avLst/>
            <a:gdLst>
              <a:gd name="T0" fmla="*/ 58 w 58"/>
              <a:gd name="T1" fmla="*/ 33 h 58"/>
              <a:gd name="T2" fmla="*/ 57 w 58"/>
              <a:gd name="T3" fmla="*/ 34 h 58"/>
              <a:gd name="T4" fmla="*/ 50 w 58"/>
              <a:gd name="T5" fmla="*/ 35 h 58"/>
              <a:gd name="T6" fmla="*/ 49 w 58"/>
              <a:gd name="T7" fmla="*/ 39 h 58"/>
              <a:gd name="T8" fmla="*/ 53 w 58"/>
              <a:gd name="T9" fmla="*/ 44 h 58"/>
              <a:gd name="T10" fmla="*/ 53 w 58"/>
              <a:gd name="T11" fmla="*/ 45 h 58"/>
              <a:gd name="T12" fmla="*/ 53 w 58"/>
              <a:gd name="T13" fmla="*/ 46 h 58"/>
              <a:gd name="T14" fmla="*/ 45 w 58"/>
              <a:gd name="T15" fmla="*/ 53 h 58"/>
              <a:gd name="T16" fmla="*/ 44 w 58"/>
              <a:gd name="T17" fmla="*/ 52 h 58"/>
              <a:gd name="T18" fmla="*/ 39 w 58"/>
              <a:gd name="T19" fmla="*/ 48 h 58"/>
              <a:gd name="T20" fmla="*/ 36 w 58"/>
              <a:gd name="T21" fmla="*/ 50 h 58"/>
              <a:gd name="T22" fmla="*/ 34 w 58"/>
              <a:gd name="T23" fmla="*/ 57 h 58"/>
              <a:gd name="T24" fmla="*/ 33 w 58"/>
              <a:gd name="T25" fmla="*/ 58 h 58"/>
              <a:gd name="T26" fmla="*/ 25 w 58"/>
              <a:gd name="T27" fmla="*/ 58 h 58"/>
              <a:gd name="T28" fmla="*/ 23 w 58"/>
              <a:gd name="T29" fmla="*/ 57 h 58"/>
              <a:gd name="T30" fmla="*/ 22 w 58"/>
              <a:gd name="T31" fmla="*/ 50 h 58"/>
              <a:gd name="T32" fmla="*/ 19 w 58"/>
              <a:gd name="T33" fmla="*/ 48 h 58"/>
              <a:gd name="T34" fmla="*/ 14 w 58"/>
              <a:gd name="T35" fmla="*/ 52 h 58"/>
              <a:gd name="T36" fmla="*/ 13 w 58"/>
              <a:gd name="T37" fmla="*/ 53 h 58"/>
              <a:gd name="T38" fmla="*/ 12 w 58"/>
              <a:gd name="T39" fmla="*/ 52 h 58"/>
              <a:gd name="T40" fmla="*/ 5 w 58"/>
              <a:gd name="T41" fmla="*/ 46 h 58"/>
              <a:gd name="T42" fmla="*/ 5 w 58"/>
              <a:gd name="T43" fmla="*/ 45 h 58"/>
              <a:gd name="T44" fmla="*/ 5 w 58"/>
              <a:gd name="T45" fmla="*/ 44 h 58"/>
              <a:gd name="T46" fmla="*/ 9 w 58"/>
              <a:gd name="T47" fmla="*/ 39 h 58"/>
              <a:gd name="T48" fmla="*/ 8 w 58"/>
              <a:gd name="T49" fmla="*/ 35 h 58"/>
              <a:gd name="T50" fmla="*/ 1 w 58"/>
              <a:gd name="T51" fmla="*/ 34 h 58"/>
              <a:gd name="T52" fmla="*/ 0 w 58"/>
              <a:gd name="T53" fmla="*/ 33 h 58"/>
              <a:gd name="T54" fmla="*/ 0 w 58"/>
              <a:gd name="T55" fmla="*/ 24 h 58"/>
              <a:gd name="T56" fmla="*/ 1 w 58"/>
              <a:gd name="T57" fmla="*/ 23 h 58"/>
              <a:gd name="T58" fmla="*/ 8 w 58"/>
              <a:gd name="T59" fmla="*/ 22 h 58"/>
              <a:gd name="T60" fmla="*/ 9 w 58"/>
              <a:gd name="T61" fmla="*/ 18 h 58"/>
              <a:gd name="T62" fmla="*/ 5 w 58"/>
              <a:gd name="T63" fmla="*/ 13 h 58"/>
              <a:gd name="T64" fmla="*/ 5 w 58"/>
              <a:gd name="T65" fmla="*/ 12 h 58"/>
              <a:gd name="T66" fmla="*/ 5 w 58"/>
              <a:gd name="T67" fmla="*/ 11 h 58"/>
              <a:gd name="T68" fmla="*/ 13 w 58"/>
              <a:gd name="T69" fmla="*/ 5 h 58"/>
              <a:gd name="T70" fmla="*/ 14 w 58"/>
              <a:gd name="T71" fmla="*/ 5 h 58"/>
              <a:gd name="T72" fmla="*/ 19 w 58"/>
              <a:gd name="T73" fmla="*/ 9 h 58"/>
              <a:gd name="T74" fmla="*/ 22 w 58"/>
              <a:gd name="T75" fmla="*/ 8 h 58"/>
              <a:gd name="T76" fmla="*/ 23 w 58"/>
              <a:gd name="T77" fmla="*/ 1 h 58"/>
              <a:gd name="T78" fmla="*/ 25 w 58"/>
              <a:gd name="T79" fmla="*/ 0 h 58"/>
              <a:gd name="T80" fmla="*/ 33 w 58"/>
              <a:gd name="T81" fmla="*/ 0 h 58"/>
              <a:gd name="T82" fmla="*/ 34 w 58"/>
              <a:gd name="T83" fmla="*/ 1 h 58"/>
              <a:gd name="T84" fmla="*/ 36 w 58"/>
              <a:gd name="T85" fmla="*/ 8 h 58"/>
              <a:gd name="T86" fmla="*/ 39 w 58"/>
              <a:gd name="T87" fmla="*/ 9 h 58"/>
              <a:gd name="T88" fmla="*/ 44 w 58"/>
              <a:gd name="T89" fmla="*/ 5 h 58"/>
              <a:gd name="T90" fmla="*/ 45 w 58"/>
              <a:gd name="T91" fmla="*/ 5 h 58"/>
              <a:gd name="T92" fmla="*/ 46 w 58"/>
              <a:gd name="T93" fmla="*/ 5 h 58"/>
              <a:gd name="T94" fmla="*/ 52 w 58"/>
              <a:gd name="T95" fmla="*/ 12 h 58"/>
              <a:gd name="T96" fmla="*/ 53 w 58"/>
              <a:gd name="T97" fmla="*/ 12 h 58"/>
              <a:gd name="T98" fmla="*/ 52 w 58"/>
              <a:gd name="T99" fmla="*/ 13 h 58"/>
              <a:gd name="T100" fmla="*/ 48 w 58"/>
              <a:gd name="T101" fmla="*/ 18 h 58"/>
              <a:gd name="T102" fmla="*/ 50 w 58"/>
              <a:gd name="T103" fmla="*/ 22 h 58"/>
              <a:gd name="T104" fmla="*/ 57 w 58"/>
              <a:gd name="T105" fmla="*/ 23 h 58"/>
              <a:gd name="T106" fmla="*/ 58 w 58"/>
              <a:gd name="T107" fmla="*/ 25 h 58"/>
              <a:gd name="T108" fmla="*/ 58 w 58"/>
              <a:gd name="T109" fmla="*/ 33 h 58"/>
              <a:gd name="T110" fmla="*/ 29 w 58"/>
              <a:gd name="T111" fmla="*/ 19 h 58"/>
              <a:gd name="T112" fmla="*/ 19 w 58"/>
              <a:gd name="T113" fmla="*/ 29 h 58"/>
              <a:gd name="T114" fmla="*/ 29 w 58"/>
              <a:gd name="T115" fmla="*/ 38 h 58"/>
              <a:gd name="T116" fmla="*/ 39 w 58"/>
              <a:gd name="T117" fmla="*/ 29 h 58"/>
              <a:gd name="T118" fmla="*/ 29 w 58"/>
              <a:gd name="T119" fmla="*/ 19 h 58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58" h="58">
                <a:moveTo>
                  <a:pt x="58" y="33"/>
                </a:moveTo>
                <a:cubicBezTo>
                  <a:pt x="58" y="34"/>
                  <a:pt x="58" y="34"/>
                  <a:pt x="57" y="34"/>
                </a:cubicBezTo>
                <a:cubicBezTo>
                  <a:pt x="50" y="35"/>
                  <a:pt x="50" y="35"/>
                  <a:pt x="50" y="35"/>
                </a:cubicBezTo>
                <a:cubicBezTo>
                  <a:pt x="50" y="37"/>
                  <a:pt x="49" y="38"/>
                  <a:pt x="49" y="39"/>
                </a:cubicBezTo>
                <a:cubicBezTo>
                  <a:pt x="50" y="41"/>
                  <a:pt x="51" y="42"/>
                  <a:pt x="53" y="44"/>
                </a:cubicBezTo>
                <a:cubicBezTo>
                  <a:pt x="53" y="44"/>
                  <a:pt x="53" y="45"/>
                  <a:pt x="53" y="45"/>
                </a:cubicBezTo>
                <a:cubicBezTo>
                  <a:pt x="53" y="45"/>
                  <a:pt x="53" y="46"/>
                  <a:pt x="53" y="46"/>
                </a:cubicBezTo>
                <a:cubicBezTo>
                  <a:pt x="52" y="47"/>
                  <a:pt x="47" y="53"/>
                  <a:pt x="45" y="53"/>
                </a:cubicBezTo>
                <a:cubicBezTo>
                  <a:pt x="45" y="53"/>
                  <a:pt x="45" y="53"/>
                  <a:pt x="44" y="52"/>
                </a:cubicBezTo>
                <a:cubicBezTo>
                  <a:pt x="39" y="48"/>
                  <a:pt x="39" y="48"/>
                  <a:pt x="39" y="48"/>
                </a:cubicBezTo>
                <a:cubicBezTo>
                  <a:pt x="38" y="49"/>
                  <a:pt x="37" y="49"/>
                  <a:pt x="36" y="50"/>
                </a:cubicBezTo>
                <a:cubicBezTo>
                  <a:pt x="35" y="52"/>
                  <a:pt x="35" y="55"/>
                  <a:pt x="34" y="57"/>
                </a:cubicBezTo>
                <a:cubicBezTo>
                  <a:pt x="34" y="57"/>
                  <a:pt x="34" y="58"/>
                  <a:pt x="33" y="58"/>
                </a:cubicBezTo>
                <a:cubicBezTo>
                  <a:pt x="25" y="58"/>
                  <a:pt x="25" y="58"/>
                  <a:pt x="25" y="58"/>
                </a:cubicBezTo>
                <a:cubicBezTo>
                  <a:pt x="24" y="58"/>
                  <a:pt x="23" y="57"/>
                  <a:pt x="23" y="57"/>
                </a:cubicBezTo>
                <a:cubicBezTo>
                  <a:pt x="22" y="50"/>
                  <a:pt x="22" y="50"/>
                  <a:pt x="22" y="50"/>
                </a:cubicBezTo>
                <a:cubicBezTo>
                  <a:pt x="21" y="49"/>
                  <a:pt x="20" y="49"/>
                  <a:pt x="19" y="48"/>
                </a:cubicBezTo>
                <a:cubicBezTo>
                  <a:pt x="14" y="52"/>
                  <a:pt x="14" y="52"/>
                  <a:pt x="14" y="52"/>
                </a:cubicBezTo>
                <a:cubicBezTo>
                  <a:pt x="13" y="53"/>
                  <a:pt x="13" y="53"/>
                  <a:pt x="13" y="53"/>
                </a:cubicBezTo>
                <a:cubicBezTo>
                  <a:pt x="12" y="53"/>
                  <a:pt x="12" y="53"/>
                  <a:pt x="12" y="52"/>
                </a:cubicBezTo>
                <a:cubicBezTo>
                  <a:pt x="10" y="50"/>
                  <a:pt x="7" y="48"/>
                  <a:pt x="5" y="46"/>
                </a:cubicBezTo>
                <a:cubicBezTo>
                  <a:pt x="5" y="46"/>
                  <a:pt x="5" y="45"/>
                  <a:pt x="5" y="45"/>
                </a:cubicBezTo>
                <a:cubicBezTo>
                  <a:pt x="5" y="45"/>
                  <a:pt x="5" y="44"/>
                  <a:pt x="5" y="44"/>
                </a:cubicBezTo>
                <a:cubicBezTo>
                  <a:pt x="7" y="42"/>
                  <a:pt x="8" y="41"/>
                  <a:pt x="9" y="39"/>
                </a:cubicBezTo>
                <a:cubicBezTo>
                  <a:pt x="9" y="38"/>
                  <a:pt x="8" y="37"/>
                  <a:pt x="8" y="35"/>
                </a:cubicBezTo>
                <a:cubicBezTo>
                  <a:pt x="1" y="34"/>
                  <a:pt x="1" y="34"/>
                  <a:pt x="1" y="34"/>
                </a:cubicBezTo>
                <a:cubicBezTo>
                  <a:pt x="0" y="34"/>
                  <a:pt x="0" y="33"/>
                  <a:pt x="0" y="33"/>
                </a:cubicBezTo>
                <a:cubicBezTo>
                  <a:pt x="0" y="24"/>
                  <a:pt x="0" y="24"/>
                  <a:pt x="0" y="24"/>
                </a:cubicBezTo>
                <a:cubicBezTo>
                  <a:pt x="0" y="24"/>
                  <a:pt x="0" y="23"/>
                  <a:pt x="1" y="23"/>
                </a:cubicBezTo>
                <a:cubicBezTo>
                  <a:pt x="8" y="22"/>
                  <a:pt x="8" y="22"/>
                  <a:pt x="8" y="22"/>
                </a:cubicBezTo>
                <a:cubicBezTo>
                  <a:pt x="8" y="21"/>
                  <a:pt x="9" y="20"/>
                  <a:pt x="9" y="18"/>
                </a:cubicBezTo>
                <a:cubicBezTo>
                  <a:pt x="8" y="17"/>
                  <a:pt x="7" y="15"/>
                  <a:pt x="5" y="13"/>
                </a:cubicBezTo>
                <a:cubicBezTo>
                  <a:pt x="5" y="13"/>
                  <a:pt x="5" y="13"/>
                  <a:pt x="5" y="12"/>
                </a:cubicBezTo>
                <a:cubicBezTo>
                  <a:pt x="5" y="12"/>
                  <a:pt x="5" y="12"/>
                  <a:pt x="5" y="11"/>
                </a:cubicBezTo>
                <a:cubicBezTo>
                  <a:pt x="6" y="10"/>
                  <a:pt x="11" y="5"/>
                  <a:pt x="13" y="5"/>
                </a:cubicBezTo>
                <a:cubicBezTo>
                  <a:pt x="13" y="5"/>
                  <a:pt x="13" y="5"/>
                  <a:pt x="14" y="5"/>
                </a:cubicBezTo>
                <a:cubicBezTo>
                  <a:pt x="19" y="9"/>
                  <a:pt x="19" y="9"/>
                  <a:pt x="19" y="9"/>
                </a:cubicBezTo>
                <a:cubicBezTo>
                  <a:pt x="20" y="9"/>
                  <a:pt x="21" y="8"/>
                  <a:pt x="22" y="8"/>
                </a:cubicBezTo>
                <a:cubicBezTo>
                  <a:pt x="22" y="5"/>
                  <a:pt x="23" y="3"/>
                  <a:pt x="23" y="1"/>
                </a:cubicBezTo>
                <a:cubicBezTo>
                  <a:pt x="23" y="0"/>
                  <a:pt x="24" y="0"/>
                  <a:pt x="25" y="0"/>
                </a:cubicBezTo>
                <a:cubicBezTo>
                  <a:pt x="33" y="0"/>
                  <a:pt x="33" y="0"/>
                  <a:pt x="33" y="0"/>
                </a:cubicBezTo>
                <a:cubicBezTo>
                  <a:pt x="34" y="0"/>
                  <a:pt x="34" y="0"/>
                  <a:pt x="34" y="1"/>
                </a:cubicBezTo>
                <a:cubicBezTo>
                  <a:pt x="36" y="8"/>
                  <a:pt x="36" y="8"/>
                  <a:pt x="36" y="8"/>
                </a:cubicBezTo>
                <a:cubicBezTo>
                  <a:pt x="37" y="8"/>
                  <a:pt x="38" y="9"/>
                  <a:pt x="39" y="9"/>
                </a:cubicBezTo>
                <a:cubicBezTo>
                  <a:pt x="44" y="5"/>
                  <a:pt x="44" y="5"/>
                  <a:pt x="44" y="5"/>
                </a:cubicBezTo>
                <a:cubicBezTo>
                  <a:pt x="45" y="5"/>
                  <a:pt x="45" y="5"/>
                  <a:pt x="45" y="5"/>
                </a:cubicBezTo>
                <a:cubicBezTo>
                  <a:pt x="46" y="5"/>
                  <a:pt x="46" y="5"/>
                  <a:pt x="46" y="5"/>
                </a:cubicBezTo>
                <a:cubicBezTo>
                  <a:pt x="48" y="7"/>
                  <a:pt x="51" y="9"/>
                  <a:pt x="52" y="12"/>
                </a:cubicBezTo>
                <a:cubicBezTo>
                  <a:pt x="53" y="12"/>
                  <a:pt x="53" y="12"/>
                  <a:pt x="53" y="12"/>
                </a:cubicBezTo>
                <a:cubicBezTo>
                  <a:pt x="53" y="13"/>
                  <a:pt x="53" y="13"/>
                  <a:pt x="52" y="13"/>
                </a:cubicBezTo>
                <a:cubicBezTo>
                  <a:pt x="51" y="15"/>
                  <a:pt x="50" y="17"/>
                  <a:pt x="48" y="18"/>
                </a:cubicBezTo>
                <a:cubicBezTo>
                  <a:pt x="49" y="20"/>
                  <a:pt x="50" y="21"/>
                  <a:pt x="50" y="22"/>
                </a:cubicBezTo>
                <a:cubicBezTo>
                  <a:pt x="57" y="23"/>
                  <a:pt x="57" y="23"/>
                  <a:pt x="57" y="23"/>
                </a:cubicBezTo>
                <a:cubicBezTo>
                  <a:pt x="58" y="23"/>
                  <a:pt x="58" y="24"/>
                  <a:pt x="58" y="25"/>
                </a:cubicBezTo>
                <a:lnTo>
                  <a:pt x="58" y="33"/>
                </a:lnTo>
                <a:close/>
                <a:moveTo>
                  <a:pt x="29" y="19"/>
                </a:moveTo>
                <a:cubicBezTo>
                  <a:pt x="24" y="19"/>
                  <a:pt x="19" y="23"/>
                  <a:pt x="19" y="29"/>
                </a:cubicBezTo>
                <a:cubicBezTo>
                  <a:pt x="19" y="34"/>
                  <a:pt x="24" y="38"/>
                  <a:pt x="29" y="38"/>
                </a:cubicBezTo>
                <a:cubicBezTo>
                  <a:pt x="34" y="38"/>
                  <a:pt x="39" y="34"/>
                  <a:pt x="39" y="29"/>
                </a:cubicBezTo>
                <a:cubicBezTo>
                  <a:pt x="39" y="23"/>
                  <a:pt x="34" y="19"/>
                  <a:pt x="29" y="1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24" name="Sev01"/>
          <p:cNvSpPr>
            <a:spLocks noChangeAspect="1"/>
          </p:cNvSpPr>
          <p:nvPr/>
        </p:nvSpPr>
        <p:spPr>
          <a:xfrm>
            <a:off x="4678998" y="1702076"/>
            <a:ext cx="520700" cy="520700"/>
          </a:xfrm>
          <a:prstGeom prst="ellipse">
            <a:avLst/>
          </a:prstGeom>
          <a:gradFill>
            <a:gsLst>
              <a:gs pos="49000">
                <a:srgbClr val="FB963A"/>
              </a:gs>
              <a:gs pos="0">
                <a:srgbClr val="F5613A"/>
              </a:gs>
              <a:gs pos="100000">
                <a:srgbClr val="FFF1BE"/>
              </a:gs>
            </a:gsLst>
            <a:path path="circle">
              <a:fillToRect l="100000" t="100000"/>
            </a:path>
            <a:tileRect r="-100000" b="-100000"/>
          </a:gra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40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25" name="Freeform 135"/>
          <p:cNvSpPr>
            <a:spLocks noEditPoints="1"/>
          </p:cNvSpPr>
          <p:nvPr/>
        </p:nvSpPr>
        <p:spPr bwMode="auto">
          <a:xfrm>
            <a:off x="4783773" y="1816376"/>
            <a:ext cx="311150" cy="292100"/>
          </a:xfrm>
          <a:custGeom>
            <a:avLst/>
            <a:gdLst>
              <a:gd name="T0" fmla="*/ 13 w 73"/>
              <a:gd name="T1" fmla="*/ 39 h 68"/>
              <a:gd name="T2" fmla="*/ 8 w 73"/>
              <a:gd name="T3" fmla="*/ 39 h 68"/>
              <a:gd name="T4" fmla="*/ 0 w 73"/>
              <a:gd name="T5" fmla="*/ 33 h 68"/>
              <a:gd name="T6" fmla="*/ 5 w 73"/>
              <a:gd name="T7" fmla="*/ 19 h 68"/>
              <a:gd name="T8" fmla="*/ 15 w 73"/>
              <a:gd name="T9" fmla="*/ 22 h 68"/>
              <a:gd name="T10" fmla="*/ 20 w 73"/>
              <a:gd name="T11" fmla="*/ 21 h 68"/>
              <a:gd name="T12" fmla="*/ 20 w 73"/>
              <a:gd name="T13" fmla="*/ 24 h 68"/>
              <a:gd name="T14" fmla="*/ 23 w 73"/>
              <a:gd name="T15" fmla="*/ 34 h 68"/>
              <a:gd name="T16" fmla="*/ 13 w 73"/>
              <a:gd name="T17" fmla="*/ 39 h 68"/>
              <a:gd name="T18" fmla="*/ 15 w 73"/>
              <a:gd name="T19" fmla="*/ 19 h 68"/>
              <a:gd name="T20" fmla="*/ 5 w 73"/>
              <a:gd name="T21" fmla="*/ 9 h 68"/>
              <a:gd name="T22" fmla="*/ 15 w 73"/>
              <a:gd name="T23" fmla="*/ 0 h 68"/>
              <a:gd name="T24" fmla="*/ 25 w 73"/>
              <a:gd name="T25" fmla="*/ 9 h 68"/>
              <a:gd name="T26" fmla="*/ 15 w 73"/>
              <a:gd name="T27" fmla="*/ 19 h 68"/>
              <a:gd name="T28" fmla="*/ 53 w 73"/>
              <a:gd name="T29" fmla="*/ 68 h 68"/>
              <a:gd name="T30" fmla="*/ 20 w 73"/>
              <a:gd name="T31" fmla="*/ 68 h 68"/>
              <a:gd name="T32" fmla="*/ 10 w 73"/>
              <a:gd name="T33" fmla="*/ 58 h 68"/>
              <a:gd name="T34" fmla="*/ 23 w 73"/>
              <a:gd name="T35" fmla="*/ 36 h 68"/>
              <a:gd name="T36" fmla="*/ 37 w 73"/>
              <a:gd name="T37" fmla="*/ 41 h 68"/>
              <a:gd name="T38" fmla="*/ 50 w 73"/>
              <a:gd name="T39" fmla="*/ 36 h 68"/>
              <a:gd name="T40" fmla="*/ 64 w 73"/>
              <a:gd name="T41" fmla="*/ 58 h 68"/>
              <a:gd name="T42" fmla="*/ 53 w 73"/>
              <a:gd name="T43" fmla="*/ 68 h 68"/>
              <a:gd name="T44" fmla="*/ 37 w 73"/>
              <a:gd name="T45" fmla="*/ 39 h 68"/>
              <a:gd name="T46" fmla="*/ 22 w 73"/>
              <a:gd name="T47" fmla="*/ 24 h 68"/>
              <a:gd name="T48" fmla="*/ 37 w 73"/>
              <a:gd name="T49" fmla="*/ 9 h 68"/>
              <a:gd name="T50" fmla="*/ 51 w 73"/>
              <a:gd name="T51" fmla="*/ 24 h 68"/>
              <a:gd name="T52" fmla="*/ 37 w 73"/>
              <a:gd name="T53" fmla="*/ 39 h 68"/>
              <a:gd name="T54" fmla="*/ 59 w 73"/>
              <a:gd name="T55" fmla="*/ 19 h 68"/>
              <a:gd name="T56" fmla="*/ 49 w 73"/>
              <a:gd name="T57" fmla="*/ 9 h 68"/>
              <a:gd name="T58" fmla="*/ 59 w 73"/>
              <a:gd name="T59" fmla="*/ 0 h 68"/>
              <a:gd name="T60" fmla="*/ 68 w 73"/>
              <a:gd name="T61" fmla="*/ 9 h 68"/>
              <a:gd name="T62" fmla="*/ 59 w 73"/>
              <a:gd name="T63" fmla="*/ 19 h 68"/>
              <a:gd name="T64" fmla="*/ 66 w 73"/>
              <a:gd name="T65" fmla="*/ 39 h 68"/>
              <a:gd name="T66" fmla="*/ 61 w 73"/>
              <a:gd name="T67" fmla="*/ 39 h 68"/>
              <a:gd name="T68" fmla="*/ 51 w 73"/>
              <a:gd name="T69" fmla="*/ 34 h 68"/>
              <a:gd name="T70" fmla="*/ 54 w 73"/>
              <a:gd name="T71" fmla="*/ 24 h 68"/>
              <a:gd name="T72" fmla="*/ 54 w 73"/>
              <a:gd name="T73" fmla="*/ 21 h 68"/>
              <a:gd name="T74" fmla="*/ 59 w 73"/>
              <a:gd name="T75" fmla="*/ 22 h 68"/>
              <a:gd name="T76" fmla="*/ 69 w 73"/>
              <a:gd name="T77" fmla="*/ 19 h 68"/>
              <a:gd name="T78" fmla="*/ 73 w 73"/>
              <a:gd name="T79" fmla="*/ 33 h 68"/>
              <a:gd name="T80" fmla="*/ 66 w 73"/>
              <a:gd name="T81" fmla="*/ 39 h 68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0" t="0" r="r" b="b"/>
            <a:pathLst>
              <a:path w="73" h="68">
                <a:moveTo>
                  <a:pt x="13" y="39"/>
                </a:moveTo>
                <a:cubicBezTo>
                  <a:pt x="8" y="39"/>
                  <a:pt x="8" y="39"/>
                  <a:pt x="8" y="39"/>
                </a:cubicBezTo>
                <a:cubicBezTo>
                  <a:pt x="4" y="39"/>
                  <a:pt x="0" y="37"/>
                  <a:pt x="0" y="33"/>
                </a:cubicBezTo>
                <a:cubicBezTo>
                  <a:pt x="0" y="29"/>
                  <a:pt x="0" y="19"/>
                  <a:pt x="5" y="19"/>
                </a:cubicBezTo>
                <a:cubicBezTo>
                  <a:pt x="6" y="19"/>
                  <a:pt x="10" y="22"/>
                  <a:pt x="15" y="22"/>
                </a:cubicBezTo>
                <a:cubicBezTo>
                  <a:pt x="17" y="22"/>
                  <a:pt x="18" y="22"/>
                  <a:pt x="20" y="21"/>
                </a:cubicBezTo>
                <a:cubicBezTo>
                  <a:pt x="20" y="22"/>
                  <a:pt x="20" y="23"/>
                  <a:pt x="20" y="24"/>
                </a:cubicBezTo>
                <a:cubicBezTo>
                  <a:pt x="20" y="27"/>
                  <a:pt x="21" y="31"/>
                  <a:pt x="23" y="34"/>
                </a:cubicBezTo>
                <a:cubicBezTo>
                  <a:pt x="19" y="34"/>
                  <a:pt x="15" y="36"/>
                  <a:pt x="13" y="39"/>
                </a:cubicBezTo>
                <a:close/>
                <a:moveTo>
                  <a:pt x="15" y="19"/>
                </a:moveTo>
                <a:cubicBezTo>
                  <a:pt x="10" y="19"/>
                  <a:pt x="5" y="15"/>
                  <a:pt x="5" y="9"/>
                </a:cubicBezTo>
                <a:cubicBezTo>
                  <a:pt x="5" y="4"/>
                  <a:pt x="10" y="0"/>
                  <a:pt x="15" y="0"/>
                </a:cubicBezTo>
                <a:cubicBezTo>
                  <a:pt x="20" y="0"/>
                  <a:pt x="25" y="4"/>
                  <a:pt x="25" y="9"/>
                </a:cubicBezTo>
                <a:cubicBezTo>
                  <a:pt x="25" y="15"/>
                  <a:pt x="20" y="19"/>
                  <a:pt x="15" y="19"/>
                </a:cubicBezTo>
                <a:close/>
                <a:moveTo>
                  <a:pt x="53" y="68"/>
                </a:moveTo>
                <a:cubicBezTo>
                  <a:pt x="20" y="68"/>
                  <a:pt x="20" y="68"/>
                  <a:pt x="20" y="68"/>
                </a:cubicBezTo>
                <a:cubicBezTo>
                  <a:pt x="14" y="68"/>
                  <a:pt x="10" y="64"/>
                  <a:pt x="10" y="58"/>
                </a:cubicBezTo>
                <a:cubicBezTo>
                  <a:pt x="10" y="49"/>
                  <a:pt x="12" y="36"/>
                  <a:pt x="23" y="36"/>
                </a:cubicBezTo>
                <a:cubicBezTo>
                  <a:pt x="25" y="36"/>
                  <a:pt x="29" y="41"/>
                  <a:pt x="37" y="41"/>
                </a:cubicBezTo>
                <a:cubicBezTo>
                  <a:pt x="44" y="41"/>
                  <a:pt x="49" y="36"/>
                  <a:pt x="50" y="36"/>
                </a:cubicBezTo>
                <a:cubicBezTo>
                  <a:pt x="62" y="36"/>
                  <a:pt x="64" y="49"/>
                  <a:pt x="64" y="58"/>
                </a:cubicBezTo>
                <a:cubicBezTo>
                  <a:pt x="64" y="64"/>
                  <a:pt x="60" y="68"/>
                  <a:pt x="53" y="68"/>
                </a:cubicBezTo>
                <a:close/>
                <a:moveTo>
                  <a:pt x="37" y="39"/>
                </a:moveTo>
                <a:cubicBezTo>
                  <a:pt x="29" y="39"/>
                  <a:pt x="22" y="32"/>
                  <a:pt x="22" y="24"/>
                </a:cubicBezTo>
                <a:cubicBezTo>
                  <a:pt x="22" y="16"/>
                  <a:pt x="29" y="9"/>
                  <a:pt x="37" y="9"/>
                </a:cubicBezTo>
                <a:cubicBezTo>
                  <a:pt x="45" y="9"/>
                  <a:pt x="51" y="16"/>
                  <a:pt x="51" y="24"/>
                </a:cubicBezTo>
                <a:cubicBezTo>
                  <a:pt x="51" y="32"/>
                  <a:pt x="45" y="39"/>
                  <a:pt x="37" y="39"/>
                </a:cubicBezTo>
                <a:close/>
                <a:moveTo>
                  <a:pt x="59" y="19"/>
                </a:moveTo>
                <a:cubicBezTo>
                  <a:pt x="53" y="19"/>
                  <a:pt x="49" y="15"/>
                  <a:pt x="49" y="9"/>
                </a:cubicBezTo>
                <a:cubicBezTo>
                  <a:pt x="49" y="4"/>
                  <a:pt x="53" y="0"/>
                  <a:pt x="59" y="0"/>
                </a:cubicBezTo>
                <a:cubicBezTo>
                  <a:pt x="64" y="0"/>
                  <a:pt x="68" y="4"/>
                  <a:pt x="68" y="9"/>
                </a:cubicBezTo>
                <a:cubicBezTo>
                  <a:pt x="68" y="15"/>
                  <a:pt x="64" y="19"/>
                  <a:pt x="59" y="19"/>
                </a:cubicBezTo>
                <a:close/>
                <a:moveTo>
                  <a:pt x="66" y="39"/>
                </a:moveTo>
                <a:cubicBezTo>
                  <a:pt x="61" y="39"/>
                  <a:pt x="61" y="39"/>
                  <a:pt x="61" y="39"/>
                </a:cubicBezTo>
                <a:cubicBezTo>
                  <a:pt x="58" y="36"/>
                  <a:pt x="55" y="34"/>
                  <a:pt x="51" y="34"/>
                </a:cubicBezTo>
                <a:cubicBezTo>
                  <a:pt x="53" y="31"/>
                  <a:pt x="54" y="27"/>
                  <a:pt x="54" y="24"/>
                </a:cubicBezTo>
                <a:cubicBezTo>
                  <a:pt x="54" y="23"/>
                  <a:pt x="54" y="22"/>
                  <a:pt x="54" y="21"/>
                </a:cubicBezTo>
                <a:cubicBezTo>
                  <a:pt x="55" y="22"/>
                  <a:pt x="57" y="22"/>
                  <a:pt x="59" y="22"/>
                </a:cubicBezTo>
                <a:cubicBezTo>
                  <a:pt x="64" y="22"/>
                  <a:pt x="68" y="19"/>
                  <a:pt x="69" y="19"/>
                </a:cubicBezTo>
                <a:cubicBezTo>
                  <a:pt x="73" y="19"/>
                  <a:pt x="73" y="29"/>
                  <a:pt x="73" y="33"/>
                </a:cubicBezTo>
                <a:cubicBezTo>
                  <a:pt x="73" y="37"/>
                  <a:pt x="70" y="39"/>
                  <a:pt x="66" y="3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cxnSp>
        <p:nvCxnSpPr>
          <p:cNvPr id="26" name="Straight Connector 32"/>
          <p:cNvCxnSpPr/>
          <p:nvPr/>
        </p:nvCxnSpPr>
        <p:spPr>
          <a:xfrm flipV="1">
            <a:off x="9550630" y="2437089"/>
            <a:ext cx="0" cy="601663"/>
          </a:xfrm>
          <a:prstGeom prst="line">
            <a:avLst/>
          </a:prstGeom>
          <a:ln w="19050">
            <a:gradFill>
              <a:gsLst>
                <a:gs pos="49000">
                  <a:srgbClr val="FB963A"/>
                </a:gs>
                <a:gs pos="0">
                  <a:srgbClr val="F5613A"/>
                </a:gs>
                <a:gs pos="100000">
                  <a:srgbClr val="FFF1BE"/>
                </a:gs>
              </a:gsLst>
              <a:path path="circle">
                <a:fillToRect l="100000" t="100000"/>
              </a:path>
              <a:tileRect r="-100000" b="-100000"/>
            </a:gradFill>
            <a:prstDash val="solid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圆角矩形 15"/>
          <p:cNvSpPr/>
          <p:nvPr/>
        </p:nvSpPr>
        <p:spPr>
          <a:xfrm>
            <a:off x="8769985" y="3145113"/>
            <a:ext cx="1612900" cy="344488"/>
          </a:xfrm>
          <a:prstGeom prst="roundRect">
            <a:avLst/>
          </a:prstGeom>
          <a:gradFill>
            <a:gsLst>
              <a:gs pos="49000">
                <a:srgbClr val="FB963A"/>
              </a:gs>
              <a:gs pos="0">
                <a:srgbClr val="F5613A"/>
              </a:gs>
              <a:gs pos="100000">
                <a:srgbClr val="FFF1BE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CN" altLang="en-US" sz="2000" b="1" dirty="0">
                <a:solidFill>
                  <a:schemeClr val="bg2"/>
                </a:solidFill>
                <a:cs typeface="+mn-ea"/>
                <a:sym typeface="+mn-lt"/>
              </a:rPr>
              <a:t>title</a:t>
            </a:r>
          </a:p>
        </p:txBody>
      </p:sp>
      <p:sp>
        <p:nvSpPr>
          <p:cNvPr id="28" name="Sev01"/>
          <p:cNvSpPr>
            <a:spLocks noChangeAspect="1"/>
          </p:cNvSpPr>
          <p:nvPr/>
        </p:nvSpPr>
        <p:spPr>
          <a:xfrm>
            <a:off x="9264880" y="1702076"/>
            <a:ext cx="520700" cy="520700"/>
          </a:xfrm>
          <a:prstGeom prst="ellipse">
            <a:avLst/>
          </a:prstGeom>
          <a:gradFill>
            <a:gsLst>
              <a:gs pos="49000">
                <a:srgbClr val="FB963A"/>
              </a:gs>
              <a:gs pos="0">
                <a:srgbClr val="F5613A"/>
              </a:gs>
              <a:gs pos="100000">
                <a:srgbClr val="FFF1BE"/>
              </a:gs>
            </a:gsLst>
            <a:path path="circle">
              <a:fillToRect l="100000" t="100000"/>
            </a:path>
            <a:tileRect r="-100000" b="-100000"/>
          </a:gra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40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29" name="TextBox 15"/>
          <p:cNvSpPr txBox="1"/>
          <p:nvPr/>
        </p:nvSpPr>
        <p:spPr>
          <a:xfrm>
            <a:off x="1681494" y="3585884"/>
            <a:ext cx="19341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zh-CN" altLang="en-US" sz="1600" dirty="0">
                <a:solidFill>
                  <a:schemeClr val="bg2"/>
                </a:solidFill>
                <a:cs typeface="+mn-ea"/>
                <a:sym typeface="+mn-lt"/>
              </a:rPr>
              <a:t>Minimalist design, the ultimate minimalist trend.</a:t>
            </a:r>
          </a:p>
        </p:txBody>
      </p:sp>
      <p:sp>
        <p:nvSpPr>
          <p:cNvPr id="30" name="TextBox 15"/>
          <p:cNvSpPr txBox="1"/>
          <p:nvPr/>
        </p:nvSpPr>
        <p:spPr>
          <a:xfrm>
            <a:off x="6330499" y="3622027"/>
            <a:ext cx="19341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zh-CN" altLang="en-US" sz="1600" dirty="0">
                <a:solidFill>
                  <a:schemeClr val="bg2"/>
                </a:solidFill>
                <a:cs typeface="+mn-ea"/>
                <a:sym typeface="+mn-lt"/>
              </a:rPr>
              <a:t>Minimalist design, the ultimate minimalist trend.</a:t>
            </a:r>
          </a:p>
        </p:txBody>
      </p:sp>
      <p:sp>
        <p:nvSpPr>
          <p:cNvPr id="31" name="TextBox 15"/>
          <p:cNvSpPr txBox="1"/>
          <p:nvPr/>
        </p:nvSpPr>
        <p:spPr>
          <a:xfrm>
            <a:off x="3955303" y="3585884"/>
            <a:ext cx="19341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zh-CN" altLang="en-US" sz="1600" dirty="0">
                <a:solidFill>
                  <a:schemeClr val="bg2"/>
                </a:solidFill>
                <a:cs typeface="+mn-ea"/>
                <a:sym typeface="+mn-lt"/>
              </a:rPr>
              <a:t>Minimalist design, the ultimate minimalist trend.</a:t>
            </a:r>
          </a:p>
        </p:txBody>
      </p:sp>
      <p:sp>
        <p:nvSpPr>
          <p:cNvPr id="32" name="TextBox 15"/>
          <p:cNvSpPr txBox="1"/>
          <p:nvPr/>
        </p:nvSpPr>
        <p:spPr>
          <a:xfrm>
            <a:off x="8675236" y="3622027"/>
            <a:ext cx="19341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zh-CN" altLang="en-US" sz="1600" dirty="0">
                <a:solidFill>
                  <a:schemeClr val="bg2"/>
                </a:solidFill>
                <a:cs typeface="+mn-ea"/>
                <a:sym typeface="+mn-lt"/>
              </a:rPr>
              <a:t>Minimalist design, the ultimate minimalist trend.</a:t>
            </a:r>
          </a:p>
        </p:txBody>
      </p:sp>
      <p:sp>
        <p:nvSpPr>
          <p:cNvPr id="33" name="流程图: 联系 13"/>
          <p:cNvSpPr/>
          <p:nvPr/>
        </p:nvSpPr>
        <p:spPr>
          <a:xfrm>
            <a:off x="9436951" y="2320883"/>
            <a:ext cx="234950" cy="234950"/>
          </a:xfrm>
          <a:prstGeom prst="flowChartConnector">
            <a:avLst/>
          </a:prstGeom>
          <a:gradFill>
            <a:gsLst>
              <a:gs pos="49000">
                <a:srgbClr val="FB963A"/>
              </a:gs>
              <a:gs pos="0">
                <a:srgbClr val="F5613A"/>
              </a:gs>
              <a:gs pos="100000">
                <a:srgbClr val="FFF1BE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34" name="流程图: 联系 35"/>
          <p:cNvSpPr/>
          <p:nvPr/>
        </p:nvSpPr>
        <p:spPr>
          <a:xfrm>
            <a:off x="7143921" y="2320884"/>
            <a:ext cx="234950" cy="234950"/>
          </a:xfrm>
          <a:prstGeom prst="flowChartConnector">
            <a:avLst/>
          </a:prstGeom>
          <a:gradFill>
            <a:gsLst>
              <a:gs pos="49000">
                <a:srgbClr val="FB963A"/>
              </a:gs>
              <a:gs pos="0">
                <a:srgbClr val="F5613A"/>
              </a:gs>
              <a:gs pos="100000">
                <a:srgbClr val="FFF1BE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35" name="流程图: 联系 36"/>
          <p:cNvSpPr/>
          <p:nvPr/>
        </p:nvSpPr>
        <p:spPr>
          <a:xfrm>
            <a:off x="4817242" y="2320883"/>
            <a:ext cx="234950" cy="234950"/>
          </a:xfrm>
          <a:prstGeom prst="flowChartConnector">
            <a:avLst/>
          </a:prstGeom>
          <a:gradFill>
            <a:gsLst>
              <a:gs pos="49000">
                <a:srgbClr val="FB963A"/>
              </a:gs>
              <a:gs pos="0">
                <a:srgbClr val="F5613A"/>
              </a:gs>
              <a:gs pos="100000">
                <a:srgbClr val="FFF1BE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36" name="流程图: 联系 37"/>
          <p:cNvSpPr/>
          <p:nvPr/>
        </p:nvSpPr>
        <p:spPr>
          <a:xfrm>
            <a:off x="2533466" y="2336556"/>
            <a:ext cx="234950" cy="234950"/>
          </a:xfrm>
          <a:prstGeom prst="flowChartConnector">
            <a:avLst/>
          </a:prstGeom>
          <a:gradFill>
            <a:gsLst>
              <a:gs pos="49000">
                <a:srgbClr val="FB963A"/>
              </a:gs>
              <a:gs pos="0">
                <a:srgbClr val="F5613A"/>
              </a:gs>
              <a:gs pos="100000">
                <a:srgbClr val="FFF1BE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37" name="KSO_Shape"/>
          <p:cNvSpPr/>
          <p:nvPr/>
        </p:nvSpPr>
        <p:spPr bwMode="auto">
          <a:xfrm>
            <a:off x="9395531" y="1790350"/>
            <a:ext cx="259397" cy="352921"/>
          </a:xfrm>
          <a:custGeom>
            <a:avLst/>
            <a:gdLst>
              <a:gd name="T0" fmla="*/ 924118 w 4423"/>
              <a:gd name="T1" fmla="*/ 36732 h 6016"/>
              <a:gd name="T2" fmla="*/ 1145021 w 4423"/>
              <a:gd name="T3" fmla="*/ 159911 h 6016"/>
              <a:gd name="T4" fmla="*/ 1298196 w 4423"/>
              <a:gd name="T5" fmla="*/ 337238 h 6016"/>
              <a:gd name="T6" fmla="*/ 1388709 w 4423"/>
              <a:gd name="T7" fmla="*/ 576313 h 6016"/>
              <a:gd name="T8" fmla="*/ 1388709 w 4423"/>
              <a:gd name="T9" fmla="*/ 824571 h 6016"/>
              <a:gd name="T10" fmla="*/ 1298196 w 4423"/>
              <a:gd name="T11" fmla="*/ 1063646 h 6016"/>
              <a:gd name="T12" fmla="*/ 1145021 w 4423"/>
              <a:gd name="T13" fmla="*/ 1240973 h 6016"/>
              <a:gd name="T14" fmla="*/ 924118 w 4423"/>
              <a:gd name="T15" fmla="*/ 1364152 h 6016"/>
              <a:gd name="T16" fmla="*/ 681695 w 4423"/>
              <a:gd name="T17" fmla="*/ 1400568 h 6016"/>
              <a:gd name="T18" fmla="*/ 427246 w 4423"/>
              <a:gd name="T19" fmla="*/ 1345786 h 6016"/>
              <a:gd name="T20" fmla="*/ 216788 w 4423"/>
              <a:gd name="T21" fmla="*/ 1207408 h 6016"/>
              <a:gd name="T22" fmla="*/ 76271 w 4423"/>
              <a:gd name="T23" fmla="*/ 1019314 h 6016"/>
              <a:gd name="T24" fmla="*/ 3165 w 4423"/>
              <a:gd name="T25" fmla="*/ 772006 h 6016"/>
              <a:gd name="T26" fmla="*/ 21837 w 4423"/>
              <a:gd name="T27" fmla="*/ 525648 h 6016"/>
              <a:gd name="T28" fmla="*/ 128807 w 4423"/>
              <a:gd name="T29" fmla="*/ 295123 h 6016"/>
              <a:gd name="T30" fmla="*/ 294642 w 4423"/>
              <a:gd name="T31" fmla="*/ 129195 h 6016"/>
              <a:gd name="T32" fmla="*/ 524722 w 4423"/>
              <a:gd name="T33" fmla="*/ 22166 h 6016"/>
              <a:gd name="T34" fmla="*/ 562066 w 4423"/>
              <a:gd name="T35" fmla="*/ 756490 h 6016"/>
              <a:gd name="T36" fmla="*/ 647199 w 4423"/>
              <a:gd name="T37" fmla="*/ 616528 h 6016"/>
              <a:gd name="T38" fmla="*/ 744675 w 4423"/>
              <a:gd name="T39" fmla="*/ 527232 h 6016"/>
              <a:gd name="T40" fmla="*/ 654795 w 4423"/>
              <a:gd name="T41" fmla="*/ 535781 h 6016"/>
              <a:gd name="T42" fmla="*/ 563016 w 4423"/>
              <a:gd name="T43" fmla="*/ 609245 h 6016"/>
              <a:gd name="T44" fmla="*/ 531052 w 4423"/>
              <a:gd name="T45" fmla="*/ 702025 h 6016"/>
              <a:gd name="T46" fmla="*/ 825693 w 4423"/>
              <a:gd name="T47" fmla="*/ 1480682 h 6016"/>
              <a:gd name="T48" fmla="*/ 683594 w 4423"/>
              <a:gd name="T49" fmla="*/ 1494614 h 6016"/>
              <a:gd name="T50" fmla="*/ 683278 w 4423"/>
              <a:gd name="T51" fmla="*/ 380620 h 6016"/>
              <a:gd name="T52" fmla="*/ 495922 w 4423"/>
              <a:gd name="T53" fmla="*/ 453451 h 6016"/>
              <a:gd name="T54" fmla="*/ 386104 w 4423"/>
              <a:gd name="T55" fmla="*/ 636161 h 6016"/>
              <a:gd name="T56" fmla="*/ 386104 w 4423"/>
              <a:gd name="T57" fmla="*/ 764723 h 6016"/>
              <a:gd name="T58" fmla="*/ 495922 w 4423"/>
              <a:gd name="T59" fmla="*/ 947434 h 6016"/>
              <a:gd name="T60" fmla="*/ 683278 w 4423"/>
              <a:gd name="T61" fmla="*/ 1020264 h 6016"/>
              <a:gd name="T62" fmla="*/ 838669 w 4423"/>
              <a:gd name="T63" fmla="*/ 988915 h 6016"/>
              <a:gd name="T64" fmla="*/ 988047 w 4423"/>
              <a:gd name="T65" fmla="*/ 839454 h 6016"/>
              <a:gd name="T66" fmla="*/ 1019378 w 4423"/>
              <a:gd name="T67" fmla="*/ 683976 h 6016"/>
              <a:gd name="T68" fmla="*/ 946588 w 4423"/>
              <a:gd name="T69" fmla="*/ 496833 h 6016"/>
              <a:gd name="T70" fmla="*/ 764296 w 4423"/>
              <a:gd name="T71" fmla="*/ 386636 h 6016"/>
              <a:gd name="T72" fmla="*/ 814617 w 4423"/>
              <a:gd name="T73" fmla="*/ 511082 h 6016"/>
              <a:gd name="T74" fmla="*/ 666188 w 4423"/>
              <a:gd name="T75" fmla="*/ 481316 h 6016"/>
              <a:gd name="T76" fmla="*/ 535799 w 4423"/>
              <a:gd name="T77" fmla="*/ 551614 h 6016"/>
              <a:gd name="T78" fmla="*/ 478200 w 4423"/>
              <a:gd name="T79" fmla="*/ 700442 h 6016"/>
              <a:gd name="T80" fmla="*/ 528836 w 4423"/>
              <a:gd name="T81" fmla="*/ 841354 h 6016"/>
              <a:gd name="T82" fmla="*/ 655111 w 4423"/>
              <a:gd name="T83" fmla="*/ 917351 h 6016"/>
              <a:gd name="T84" fmla="*/ 805122 w 4423"/>
              <a:gd name="T85" fmla="*/ 895185 h 6016"/>
              <a:gd name="T86" fmla="*/ 903864 w 4423"/>
              <a:gd name="T87" fmla="*/ 786889 h 6016"/>
              <a:gd name="T88" fmla="*/ 911459 w 4423"/>
              <a:gd name="T89" fmla="*/ 634261 h 6016"/>
              <a:gd name="T90" fmla="*/ 993427 w 4423"/>
              <a:gd name="T91" fmla="*/ 376503 h 6016"/>
              <a:gd name="T92" fmla="*/ 860190 w 4423"/>
              <a:gd name="T93" fmla="*/ 293223 h 6016"/>
              <a:gd name="T94" fmla="*/ 699735 w 4423"/>
              <a:gd name="T95" fmla="*/ 263141 h 6016"/>
              <a:gd name="T96" fmla="*/ 549724 w 4423"/>
              <a:gd name="T97" fmla="*/ 289740 h 6016"/>
              <a:gd name="T98" fmla="*/ 413638 w 4423"/>
              <a:gd name="T99" fmla="*/ 369854 h 6016"/>
              <a:gd name="T100" fmla="*/ 320593 w 4423"/>
              <a:gd name="T101" fmla="*/ 482583 h 6016"/>
              <a:gd name="T102" fmla="*/ 267741 w 4423"/>
              <a:gd name="T103" fmla="*/ 633628 h 6016"/>
              <a:gd name="T104" fmla="*/ 271855 w 4423"/>
              <a:gd name="T105" fmla="*/ 788789 h 6016"/>
              <a:gd name="T106" fmla="*/ 331670 w 4423"/>
              <a:gd name="T107" fmla="*/ 936034 h 6016"/>
              <a:gd name="T108" fmla="*/ 430095 w 4423"/>
              <a:gd name="T109" fmla="*/ 1044647 h 6016"/>
              <a:gd name="T110" fmla="*/ 569662 w 4423"/>
              <a:gd name="T111" fmla="*/ 1118111 h 6016"/>
              <a:gd name="T112" fmla="*/ 722521 w 4423"/>
              <a:gd name="T113" fmla="*/ 1137110 h 6016"/>
              <a:gd name="T114" fmla="*/ 879811 w 4423"/>
              <a:gd name="T115" fmla="*/ 1099112 h 6016"/>
              <a:gd name="T116" fmla="*/ 1008618 w 4423"/>
              <a:gd name="T117" fmla="*/ 1009815 h 6016"/>
              <a:gd name="T118" fmla="*/ 1093434 w 4423"/>
              <a:gd name="T119" fmla="*/ 890119 h 6016"/>
              <a:gd name="T120" fmla="*/ 1135526 w 4423"/>
              <a:gd name="T121" fmla="*/ 734008 h 6016"/>
              <a:gd name="T122" fmla="*/ 1120019 w 4423"/>
              <a:gd name="T123" fmla="*/ 580746 h 6016"/>
              <a:gd name="T124" fmla="*/ 1050077 w 4423"/>
              <a:gd name="T125" fmla="*/ 438885 h 601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4423" h="6016">
                <a:moveTo>
                  <a:pt x="2211" y="0"/>
                </a:moveTo>
                <a:lnTo>
                  <a:pt x="2211" y="0"/>
                </a:lnTo>
                <a:lnTo>
                  <a:pt x="2268" y="1"/>
                </a:lnTo>
                <a:lnTo>
                  <a:pt x="2325" y="4"/>
                </a:lnTo>
                <a:lnTo>
                  <a:pt x="2382" y="7"/>
                </a:lnTo>
                <a:lnTo>
                  <a:pt x="2437" y="12"/>
                </a:lnTo>
                <a:lnTo>
                  <a:pt x="2492" y="18"/>
                </a:lnTo>
                <a:lnTo>
                  <a:pt x="2548" y="26"/>
                </a:lnTo>
                <a:lnTo>
                  <a:pt x="2603" y="34"/>
                </a:lnTo>
                <a:lnTo>
                  <a:pt x="2657" y="45"/>
                </a:lnTo>
                <a:lnTo>
                  <a:pt x="2710" y="57"/>
                </a:lnTo>
                <a:lnTo>
                  <a:pt x="2764" y="70"/>
                </a:lnTo>
                <a:lnTo>
                  <a:pt x="2817" y="84"/>
                </a:lnTo>
                <a:lnTo>
                  <a:pt x="2869" y="99"/>
                </a:lnTo>
                <a:lnTo>
                  <a:pt x="2920" y="116"/>
                </a:lnTo>
                <a:lnTo>
                  <a:pt x="2971" y="134"/>
                </a:lnTo>
                <a:lnTo>
                  <a:pt x="3022" y="154"/>
                </a:lnTo>
                <a:lnTo>
                  <a:pt x="3072" y="174"/>
                </a:lnTo>
                <a:lnTo>
                  <a:pt x="3121" y="195"/>
                </a:lnTo>
                <a:lnTo>
                  <a:pt x="3170" y="219"/>
                </a:lnTo>
                <a:lnTo>
                  <a:pt x="3218" y="242"/>
                </a:lnTo>
                <a:lnTo>
                  <a:pt x="3265" y="267"/>
                </a:lnTo>
                <a:lnTo>
                  <a:pt x="3312" y="293"/>
                </a:lnTo>
                <a:lnTo>
                  <a:pt x="3357" y="321"/>
                </a:lnTo>
                <a:lnTo>
                  <a:pt x="3403" y="348"/>
                </a:lnTo>
                <a:lnTo>
                  <a:pt x="3448" y="378"/>
                </a:lnTo>
                <a:lnTo>
                  <a:pt x="3492" y="408"/>
                </a:lnTo>
                <a:lnTo>
                  <a:pt x="3534" y="440"/>
                </a:lnTo>
                <a:lnTo>
                  <a:pt x="3577" y="472"/>
                </a:lnTo>
                <a:lnTo>
                  <a:pt x="3618" y="505"/>
                </a:lnTo>
                <a:lnTo>
                  <a:pt x="3659" y="540"/>
                </a:lnTo>
                <a:lnTo>
                  <a:pt x="3698" y="575"/>
                </a:lnTo>
                <a:lnTo>
                  <a:pt x="3736" y="611"/>
                </a:lnTo>
                <a:lnTo>
                  <a:pt x="3775" y="649"/>
                </a:lnTo>
                <a:lnTo>
                  <a:pt x="3812" y="686"/>
                </a:lnTo>
                <a:lnTo>
                  <a:pt x="3848" y="725"/>
                </a:lnTo>
                <a:lnTo>
                  <a:pt x="3883" y="765"/>
                </a:lnTo>
                <a:lnTo>
                  <a:pt x="3917" y="805"/>
                </a:lnTo>
                <a:lnTo>
                  <a:pt x="3951" y="846"/>
                </a:lnTo>
                <a:lnTo>
                  <a:pt x="3983" y="889"/>
                </a:lnTo>
                <a:lnTo>
                  <a:pt x="4014" y="932"/>
                </a:lnTo>
                <a:lnTo>
                  <a:pt x="4045" y="975"/>
                </a:lnTo>
                <a:lnTo>
                  <a:pt x="4074" y="1020"/>
                </a:lnTo>
                <a:lnTo>
                  <a:pt x="4102" y="1065"/>
                </a:lnTo>
                <a:lnTo>
                  <a:pt x="4130" y="1111"/>
                </a:lnTo>
                <a:lnTo>
                  <a:pt x="4156" y="1157"/>
                </a:lnTo>
                <a:lnTo>
                  <a:pt x="4181" y="1205"/>
                </a:lnTo>
                <a:lnTo>
                  <a:pt x="4205" y="1253"/>
                </a:lnTo>
                <a:lnTo>
                  <a:pt x="4227" y="1302"/>
                </a:lnTo>
                <a:lnTo>
                  <a:pt x="4249" y="1351"/>
                </a:lnTo>
                <a:lnTo>
                  <a:pt x="4270" y="1401"/>
                </a:lnTo>
                <a:lnTo>
                  <a:pt x="4289" y="1451"/>
                </a:lnTo>
                <a:lnTo>
                  <a:pt x="4307" y="1502"/>
                </a:lnTo>
                <a:lnTo>
                  <a:pt x="4323" y="1554"/>
                </a:lnTo>
                <a:lnTo>
                  <a:pt x="4339" y="1606"/>
                </a:lnTo>
                <a:lnTo>
                  <a:pt x="4353" y="1660"/>
                </a:lnTo>
                <a:lnTo>
                  <a:pt x="4366" y="1713"/>
                </a:lnTo>
                <a:lnTo>
                  <a:pt x="4378" y="1766"/>
                </a:lnTo>
                <a:lnTo>
                  <a:pt x="4388" y="1820"/>
                </a:lnTo>
                <a:lnTo>
                  <a:pt x="4397" y="1875"/>
                </a:lnTo>
                <a:lnTo>
                  <a:pt x="4405" y="1930"/>
                </a:lnTo>
                <a:lnTo>
                  <a:pt x="4411" y="1985"/>
                </a:lnTo>
                <a:lnTo>
                  <a:pt x="4416" y="2042"/>
                </a:lnTo>
                <a:lnTo>
                  <a:pt x="4420" y="2098"/>
                </a:lnTo>
                <a:lnTo>
                  <a:pt x="4422" y="2155"/>
                </a:lnTo>
                <a:lnTo>
                  <a:pt x="4423" y="2212"/>
                </a:lnTo>
                <a:lnTo>
                  <a:pt x="4422" y="2270"/>
                </a:lnTo>
                <a:lnTo>
                  <a:pt x="4420" y="2326"/>
                </a:lnTo>
                <a:lnTo>
                  <a:pt x="4416" y="2382"/>
                </a:lnTo>
                <a:lnTo>
                  <a:pt x="4411" y="2438"/>
                </a:lnTo>
                <a:lnTo>
                  <a:pt x="4405" y="2494"/>
                </a:lnTo>
                <a:lnTo>
                  <a:pt x="4397" y="2548"/>
                </a:lnTo>
                <a:lnTo>
                  <a:pt x="4388" y="2604"/>
                </a:lnTo>
                <a:lnTo>
                  <a:pt x="4378" y="2658"/>
                </a:lnTo>
                <a:lnTo>
                  <a:pt x="4366" y="2711"/>
                </a:lnTo>
                <a:lnTo>
                  <a:pt x="4353" y="2764"/>
                </a:lnTo>
                <a:lnTo>
                  <a:pt x="4339" y="2818"/>
                </a:lnTo>
                <a:lnTo>
                  <a:pt x="4323" y="2870"/>
                </a:lnTo>
                <a:lnTo>
                  <a:pt x="4307" y="2921"/>
                </a:lnTo>
                <a:lnTo>
                  <a:pt x="4289" y="2972"/>
                </a:lnTo>
                <a:lnTo>
                  <a:pt x="4270" y="3023"/>
                </a:lnTo>
                <a:lnTo>
                  <a:pt x="4249" y="3073"/>
                </a:lnTo>
                <a:lnTo>
                  <a:pt x="4227" y="3122"/>
                </a:lnTo>
                <a:lnTo>
                  <a:pt x="4205" y="3171"/>
                </a:lnTo>
                <a:lnTo>
                  <a:pt x="4181" y="3219"/>
                </a:lnTo>
                <a:lnTo>
                  <a:pt x="4156" y="3267"/>
                </a:lnTo>
                <a:lnTo>
                  <a:pt x="4130" y="3313"/>
                </a:lnTo>
                <a:lnTo>
                  <a:pt x="4102" y="3359"/>
                </a:lnTo>
                <a:lnTo>
                  <a:pt x="4074" y="3404"/>
                </a:lnTo>
                <a:lnTo>
                  <a:pt x="4045" y="3449"/>
                </a:lnTo>
                <a:lnTo>
                  <a:pt x="4014" y="3492"/>
                </a:lnTo>
                <a:lnTo>
                  <a:pt x="3983" y="3535"/>
                </a:lnTo>
                <a:lnTo>
                  <a:pt x="3951" y="3578"/>
                </a:lnTo>
                <a:lnTo>
                  <a:pt x="3917" y="3619"/>
                </a:lnTo>
                <a:lnTo>
                  <a:pt x="3883" y="3660"/>
                </a:lnTo>
                <a:lnTo>
                  <a:pt x="3848" y="3699"/>
                </a:lnTo>
                <a:lnTo>
                  <a:pt x="3812" y="3738"/>
                </a:lnTo>
                <a:lnTo>
                  <a:pt x="3775" y="3776"/>
                </a:lnTo>
                <a:lnTo>
                  <a:pt x="3736" y="3813"/>
                </a:lnTo>
                <a:lnTo>
                  <a:pt x="3698" y="3849"/>
                </a:lnTo>
                <a:lnTo>
                  <a:pt x="3659" y="3884"/>
                </a:lnTo>
                <a:lnTo>
                  <a:pt x="3618" y="3919"/>
                </a:lnTo>
                <a:lnTo>
                  <a:pt x="3577" y="3952"/>
                </a:lnTo>
                <a:lnTo>
                  <a:pt x="3534" y="3984"/>
                </a:lnTo>
                <a:lnTo>
                  <a:pt x="3492" y="4016"/>
                </a:lnTo>
                <a:lnTo>
                  <a:pt x="3448" y="4046"/>
                </a:lnTo>
                <a:lnTo>
                  <a:pt x="3403" y="4076"/>
                </a:lnTo>
                <a:lnTo>
                  <a:pt x="3357" y="4103"/>
                </a:lnTo>
                <a:lnTo>
                  <a:pt x="3312" y="4131"/>
                </a:lnTo>
                <a:lnTo>
                  <a:pt x="3265" y="4157"/>
                </a:lnTo>
                <a:lnTo>
                  <a:pt x="3218" y="4182"/>
                </a:lnTo>
                <a:lnTo>
                  <a:pt x="3170" y="4206"/>
                </a:lnTo>
                <a:lnTo>
                  <a:pt x="3121" y="4229"/>
                </a:lnTo>
                <a:lnTo>
                  <a:pt x="3072" y="4250"/>
                </a:lnTo>
                <a:lnTo>
                  <a:pt x="3022" y="4270"/>
                </a:lnTo>
                <a:lnTo>
                  <a:pt x="2971" y="4290"/>
                </a:lnTo>
                <a:lnTo>
                  <a:pt x="2920" y="4308"/>
                </a:lnTo>
                <a:lnTo>
                  <a:pt x="2869" y="4325"/>
                </a:lnTo>
                <a:lnTo>
                  <a:pt x="2817" y="4340"/>
                </a:lnTo>
                <a:lnTo>
                  <a:pt x="2764" y="4355"/>
                </a:lnTo>
                <a:lnTo>
                  <a:pt x="2710" y="4367"/>
                </a:lnTo>
                <a:lnTo>
                  <a:pt x="2657" y="4379"/>
                </a:lnTo>
                <a:lnTo>
                  <a:pt x="2603" y="4390"/>
                </a:lnTo>
                <a:lnTo>
                  <a:pt x="2548" y="4398"/>
                </a:lnTo>
                <a:lnTo>
                  <a:pt x="2492" y="4406"/>
                </a:lnTo>
                <a:lnTo>
                  <a:pt x="2437" y="4412"/>
                </a:lnTo>
                <a:lnTo>
                  <a:pt x="2382" y="4417"/>
                </a:lnTo>
                <a:lnTo>
                  <a:pt x="2325" y="4421"/>
                </a:lnTo>
                <a:lnTo>
                  <a:pt x="2268" y="4423"/>
                </a:lnTo>
                <a:lnTo>
                  <a:pt x="2211" y="4424"/>
                </a:lnTo>
                <a:lnTo>
                  <a:pt x="2154" y="4423"/>
                </a:lnTo>
                <a:lnTo>
                  <a:pt x="2097" y="4421"/>
                </a:lnTo>
                <a:lnTo>
                  <a:pt x="2041" y="4417"/>
                </a:lnTo>
                <a:lnTo>
                  <a:pt x="1985" y="4412"/>
                </a:lnTo>
                <a:lnTo>
                  <a:pt x="1929" y="4406"/>
                </a:lnTo>
                <a:lnTo>
                  <a:pt x="1874" y="4398"/>
                </a:lnTo>
                <a:lnTo>
                  <a:pt x="1820" y="4390"/>
                </a:lnTo>
                <a:lnTo>
                  <a:pt x="1765" y="4379"/>
                </a:lnTo>
                <a:lnTo>
                  <a:pt x="1711" y="4367"/>
                </a:lnTo>
                <a:lnTo>
                  <a:pt x="1658" y="4355"/>
                </a:lnTo>
                <a:lnTo>
                  <a:pt x="1606" y="4340"/>
                </a:lnTo>
                <a:lnTo>
                  <a:pt x="1554" y="4325"/>
                </a:lnTo>
                <a:lnTo>
                  <a:pt x="1501" y="4308"/>
                </a:lnTo>
                <a:lnTo>
                  <a:pt x="1450" y="4290"/>
                </a:lnTo>
                <a:lnTo>
                  <a:pt x="1400" y="4270"/>
                </a:lnTo>
                <a:lnTo>
                  <a:pt x="1350" y="4250"/>
                </a:lnTo>
                <a:lnTo>
                  <a:pt x="1301" y="4229"/>
                </a:lnTo>
                <a:lnTo>
                  <a:pt x="1252" y="4206"/>
                </a:lnTo>
                <a:lnTo>
                  <a:pt x="1204" y="4182"/>
                </a:lnTo>
                <a:lnTo>
                  <a:pt x="1157" y="4157"/>
                </a:lnTo>
                <a:lnTo>
                  <a:pt x="1110" y="4131"/>
                </a:lnTo>
                <a:lnTo>
                  <a:pt x="1064" y="4103"/>
                </a:lnTo>
                <a:lnTo>
                  <a:pt x="1019" y="4076"/>
                </a:lnTo>
                <a:lnTo>
                  <a:pt x="975" y="4046"/>
                </a:lnTo>
                <a:lnTo>
                  <a:pt x="931" y="4016"/>
                </a:lnTo>
                <a:lnTo>
                  <a:pt x="887" y="3984"/>
                </a:lnTo>
                <a:lnTo>
                  <a:pt x="846" y="3952"/>
                </a:lnTo>
                <a:lnTo>
                  <a:pt x="804" y="3919"/>
                </a:lnTo>
                <a:lnTo>
                  <a:pt x="764" y="3884"/>
                </a:lnTo>
                <a:lnTo>
                  <a:pt x="725" y="3849"/>
                </a:lnTo>
                <a:lnTo>
                  <a:pt x="685" y="3813"/>
                </a:lnTo>
                <a:lnTo>
                  <a:pt x="647" y="3776"/>
                </a:lnTo>
                <a:lnTo>
                  <a:pt x="611" y="3738"/>
                </a:lnTo>
                <a:lnTo>
                  <a:pt x="574" y="3699"/>
                </a:lnTo>
                <a:lnTo>
                  <a:pt x="538" y="3660"/>
                </a:lnTo>
                <a:lnTo>
                  <a:pt x="504" y="3619"/>
                </a:lnTo>
                <a:lnTo>
                  <a:pt x="471" y="3578"/>
                </a:lnTo>
                <a:lnTo>
                  <a:pt x="439" y="3535"/>
                </a:lnTo>
                <a:lnTo>
                  <a:pt x="407" y="3492"/>
                </a:lnTo>
                <a:lnTo>
                  <a:pt x="378" y="3449"/>
                </a:lnTo>
                <a:lnTo>
                  <a:pt x="348" y="3404"/>
                </a:lnTo>
                <a:lnTo>
                  <a:pt x="320" y="3359"/>
                </a:lnTo>
                <a:lnTo>
                  <a:pt x="292" y="3313"/>
                </a:lnTo>
                <a:lnTo>
                  <a:pt x="267" y="3267"/>
                </a:lnTo>
                <a:lnTo>
                  <a:pt x="241" y="3219"/>
                </a:lnTo>
                <a:lnTo>
                  <a:pt x="218" y="3171"/>
                </a:lnTo>
                <a:lnTo>
                  <a:pt x="195" y="3122"/>
                </a:lnTo>
                <a:lnTo>
                  <a:pt x="173" y="3073"/>
                </a:lnTo>
                <a:lnTo>
                  <a:pt x="153" y="3023"/>
                </a:lnTo>
                <a:lnTo>
                  <a:pt x="134" y="2972"/>
                </a:lnTo>
                <a:lnTo>
                  <a:pt x="116" y="2921"/>
                </a:lnTo>
                <a:lnTo>
                  <a:pt x="99" y="2870"/>
                </a:lnTo>
                <a:lnTo>
                  <a:pt x="84" y="2818"/>
                </a:lnTo>
                <a:lnTo>
                  <a:pt x="69" y="2764"/>
                </a:lnTo>
                <a:lnTo>
                  <a:pt x="56" y="2711"/>
                </a:lnTo>
                <a:lnTo>
                  <a:pt x="44" y="2658"/>
                </a:lnTo>
                <a:lnTo>
                  <a:pt x="34" y="2604"/>
                </a:lnTo>
                <a:lnTo>
                  <a:pt x="25" y="2548"/>
                </a:lnTo>
                <a:lnTo>
                  <a:pt x="17" y="2494"/>
                </a:lnTo>
                <a:lnTo>
                  <a:pt x="10" y="2438"/>
                </a:lnTo>
                <a:lnTo>
                  <a:pt x="6" y="2382"/>
                </a:lnTo>
                <a:lnTo>
                  <a:pt x="2" y="2326"/>
                </a:lnTo>
                <a:lnTo>
                  <a:pt x="0" y="2270"/>
                </a:lnTo>
                <a:lnTo>
                  <a:pt x="0" y="2212"/>
                </a:lnTo>
                <a:lnTo>
                  <a:pt x="0" y="2155"/>
                </a:lnTo>
                <a:lnTo>
                  <a:pt x="2" y="2098"/>
                </a:lnTo>
                <a:lnTo>
                  <a:pt x="6" y="2042"/>
                </a:lnTo>
                <a:lnTo>
                  <a:pt x="10" y="1985"/>
                </a:lnTo>
                <a:lnTo>
                  <a:pt x="17" y="1930"/>
                </a:lnTo>
                <a:lnTo>
                  <a:pt x="25" y="1875"/>
                </a:lnTo>
                <a:lnTo>
                  <a:pt x="34" y="1820"/>
                </a:lnTo>
                <a:lnTo>
                  <a:pt x="44" y="1766"/>
                </a:lnTo>
                <a:lnTo>
                  <a:pt x="56" y="1713"/>
                </a:lnTo>
                <a:lnTo>
                  <a:pt x="69" y="1660"/>
                </a:lnTo>
                <a:lnTo>
                  <a:pt x="84" y="1606"/>
                </a:lnTo>
                <a:lnTo>
                  <a:pt x="99" y="1554"/>
                </a:lnTo>
                <a:lnTo>
                  <a:pt x="116" y="1502"/>
                </a:lnTo>
                <a:lnTo>
                  <a:pt x="134" y="1451"/>
                </a:lnTo>
                <a:lnTo>
                  <a:pt x="153" y="1401"/>
                </a:lnTo>
                <a:lnTo>
                  <a:pt x="173" y="1351"/>
                </a:lnTo>
                <a:lnTo>
                  <a:pt x="195" y="1302"/>
                </a:lnTo>
                <a:lnTo>
                  <a:pt x="218" y="1253"/>
                </a:lnTo>
                <a:lnTo>
                  <a:pt x="241" y="1205"/>
                </a:lnTo>
                <a:lnTo>
                  <a:pt x="267" y="1157"/>
                </a:lnTo>
                <a:lnTo>
                  <a:pt x="292" y="1111"/>
                </a:lnTo>
                <a:lnTo>
                  <a:pt x="320" y="1065"/>
                </a:lnTo>
                <a:lnTo>
                  <a:pt x="348" y="1020"/>
                </a:lnTo>
                <a:lnTo>
                  <a:pt x="378" y="975"/>
                </a:lnTo>
                <a:lnTo>
                  <a:pt x="407" y="932"/>
                </a:lnTo>
                <a:lnTo>
                  <a:pt x="439" y="889"/>
                </a:lnTo>
                <a:lnTo>
                  <a:pt x="471" y="846"/>
                </a:lnTo>
                <a:lnTo>
                  <a:pt x="504" y="805"/>
                </a:lnTo>
                <a:lnTo>
                  <a:pt x="538" y="765"/>
                </a:lnTo>
                <a:lnTo>
                  <a:pt x="574" y="725"/>
                </a:lnTo>
                <a:lnTo>
                  <a:pt x="611" y="686"/>
                </a:lnTo>
                <a:lnTo>
                  <a:pt x="647" y="649"/>
                </a:lnTo>
                <a:lnTo>
                  <a:pt x="685" y="611"/>
                </a:lnTo>
                <a:lnTo>
                  <a:pt x="725" y="575"/>
                </a:lnTo>
                <a:lnTo>
                  <a:pt x="764" y="540"/>
                </a:lnTo>
                <a:lnTo>
                  <a:pt x="804" y="505"/>
                </a:lnTo>
                <a:lnTo>
                  <a:pt x="846" y="472"/>
                </a:lnTo>
                <a:lnTo>
                  <a:pt x="887" y="440"/>
                </a:lnTo>
                <a:lnTo>
                  <a:pt x="931" y="408"/>
                </a:lnTo>
                <a:lnTo>
                  <a:pt x="975" y="378"/>
                </a:lnTo>
                <a:lnTo>
                  <a:pt x="1019" y="348"/>
                </a:lnTo>
                <a:lnTo>
                  <a:pt x="1064" y="321"/>
                </a:lnTo>
                <a:lnTo>
                  <a:pt x="1110" y="293"/>
                </a:lnTo>
                <a:lnTo>
                  <a:pt x="1157" y="267"/>
                </a:lnTo>
                <a:lnTo>
                  <a:pt x="1204" y="242"/>
                </a:lnTo>
                <a:lnTo>
                  <a:pt x="1252" y="219"/>
                </a:lnTo>
                <a:lnTo>
                  <a:pt x="1301" y="195"/>
                </a:lnTo>
                <a:lnTo>
                  <a:pt x="1350" y="174"/>
                </a:lnTo>
                <a:lnTo>
                  <a:pt x="1400" y="154"/>
                </a:lnTo>
                <a:lnTo>
                  <a:pt x="1450" y="134"/>
                </a:lnTo>
                <a:lnTo>
                  <a:pt x="1501" y="116"/>
                </a:lnTo>
                <a:lnTo>
                  <a:pt x="1554" y="99"/>
                </a:lnTo>
                <a:lnTo>
                  <a:pt x="1606" y="84"/>
                </a:lnTo>
                <a:lnTo>
                  <a:pt x="1658" y="70"/>
                </a:lnTo>
                <a:lnTo>
                  <a:pt x="1711" y="57"/>
                </a:lnTo>
                <a:lnTo>
                  <a:pt x="1765" y="45"/>
                </a:lnTo>
                <a:lnTo>
                  <a:pt x="1820" y="34"/>
                </a:lnTo>
                <a:lnTo>
                  <a:pt x="1874" y="26"/>
                </a:lnTo>
                <a:lnTo>
                  <a:pt x="1929" y="18"/>
                </a:lnTo>
                <a:lnTo>
                  <a:pt x="1985" y="12"/>
                </a:lnTo>
                <a:lnTo>
                  <a:pt x="2041" y="7"/>
                </a:lnTo>
                <a:lnTo>
                  <a:pt x="2097" y="4"/>
                </a:lnTo>
                <a:lnTo>
                  <a:pt x="2154" y="1"/>
                </a:lnTo>
                <a:lnTo>
                  <a:pt x="2211" y="0"/>
                </a:lnTo>
                <a:close/>
                <a:moveTo>
                  <a:pt x="1730" y="2519"/>
                </a:moveTo>
                <a:lnTo>
                  <a:pt x="1730" y="2519"/>
                </a:lnTo>
                <a:lnTo>
                  <a:pt x="1753" y="2453"/>
                </a:lnTo>
                <a:lnTo>
                  <a:pt x="1776" y="2389"/>
                </a:lnTo>
                <a:lnTo>
                  <a:pt x="1802" y="2327"/>
                </a:lnTo>
                <a:lnTo>
                  <a:pt x="1814" y="2297"/>
                </a:lnTo>
                <a:lnTo>
                  <a:pt x="1828" y="2267"/>
                </a:lnTo>
                <a:lnTo>
                  <a:pt x="1843" y="2238"/>
                </a:lnTo>
                <a:lnTo>
                  <a:pt x="1858" y="2210"/>
                </a:lnTo>
                <a:lnTo>
                  <a:pt x="1874" y="2181"/>
                </a:lnTo>
                <a:lnTo>
                  <a:pt x="1890" y="2153"/>
                </a:lnTo>
                <a:lnTo>
                  <a:pt x="1907" y="2126"/>
                </a:lnTo>
                <a:lnTo>
                  <a:pt x="1924" y="2099"/>
                </a:lnTo>
                <a:lnTo>
                  <a:pt x="1942" y="2073"/>
                </a:lnTo>
                <a:lnTo>
                  <a:pt x="1961" y="2047"/>
                </a:lnTo>
                <a:lnTo>
                  <a:pt x="1981" y="2022"/>
                </a:lnTo>
                <a:lnTo>
                  <a:pt x="2002" y="1996"/>
                </a:lnTo>
                <a:lnTo>
                  <a:pt x="2023" y="1971"/>
                </a:lnTo>
                <a:lnTo>
                  <a:pt x="2045" y="1947"/>
                </a:lnTo>
                <a:lnTo>
                  <a:pt x="2069" y="1923"/>
                </a:lnTo>
                <a:lnTo>
                  <a:pt x="2093" y="1899"/>
                </a:lnTo>
                <a:lnTo>
                  <a:pt x="2118" y="1875"/>
                </a:lnTo>
                <a:lnTo>
                  <a:pt x="2144" y="1852"/>
                </a:lnTo>
                <a:lnTo>
                  <a:pt x="2171" y="1829"/>
                </a:lnTo>
                <a:lnTo>
                  <a:pt x="2198" y="1807"/>
                </a:lnTo>
                <a:lnTo>
                  <a:pt x="2228" y="1784"/>
                </a:lnTo>
                <a:lnTo>
                  <a:pt x="2258" y="1762"/>
                </a:lnTo>
                <a:lnTo>
                  <a:pt x="2290" y="1739"/>
                </a:lnTo>
                <a:lnTo>
                  <a:pt x="2322" y="1718"/>
                </a:lnTo>
                <a:lnTo>
                  <a:pt x="2356" y="1696"/>
                </a:lnTo>
                <a:lnTo>
                  <a:pt x="2391" y="1675"/>
                </a:lnTo>
                <a:lnTo>
                  <a:pt x="2372" y="1669"/>
                </a:lnTo>
                <a:lnTo>
                  <a:pt x="2353" y="1665"/>
                </a:lnTo>
                <a:lnTo>
                  <a:pt x="2334" y="1662"/>
                </a:lnTo>
                <a:lnTo>
                  <a:pt x="2314" y="1660"/>
                </a:lnTo>
                <a:lnTo>
                  <a:pt x="2295" y="1658"/>
                </a:lnTo>
                <a:lnTo>
                  <a:pt x="2276" y="1656"/>
                </a:lnTo>
                <a:lnTo>
                  <a:pt x="2256" y="1655"/>
                </a:lnTo>
                <a:lnTo>
                  <a:pt x="2237" y="1656"/>
                </a:lnTo>
                <a:lnTo>
                  <a:pt x="2218" y="1658"/>
                </a:lnTo>
                <a:lnTo>
                  <a:pt x="2198" y="1659"/>
                </a:lnTo>
                <a:lnTo>
                  <a:pt x="2180" y="1662"/>
                </a:lnTo>
                <a:lnTo>
                  <a:pt x="2161" y="1665"/>
                </a:lnTo>
                <a:lnTo>
                  <a:pt x="2142" y="1669"/>
                </a:lnTo>
                <a:lnTo>
                  <a:pt x="2124" y="1673"/>
                </a:lnTo>
                <a:lnTo>
                  <a:pt x="2105" y="1679"/>
                </a:lnTo>
                <a:lnTo>
                  <a:pt x="2087" y="1684"/>
                </a:lnTo>
                <a:lnTo>
                  <a:pt x="2069" y="1692"/>
                </a:lnTo>
                <a:lnTo>
                  <a:pt x="2051" y="1698"/>
                </a:lnTo>
                <a:lnTo>
                  <a:pt x="2032" y="1706"/>
                </a:lnTo>
                <a:lnTo>
                  <a:pt x="2015" y="1715"/>
                </a:lnTo>
                <a:lnTo>
                  <a:pt x="1997" y="1723"/>
                </a:lnTo>
                <a:lnTo>
                  <a:pt x="1980" y="1733"/>
                </a:lnTo>
                <a:lnTo>
                  <a:pt x="1947" y="1754"/>
                </a:lnTo>
                <a:lnTo>
                  <a:pt x="1915" y="1778"/>
                </a:lnTo>
                <a:lnTo>
                  <a:pt x="1885" y="1802"/>
                </a:lnTo>
                <a:lnTo>
                  <a:pt x="1856" y="1830"/>
                </a:lnTo>
                <a:lnTo>
                  <a:pt x="1842" y="1845"/>
                </a:lnTo>
                <a:lnTo>
                  <a:pt x="1828" y="1860"/>
                </a:lnTo>
                <a:lnTo>
                  <a:pt x="1815" y="1875"/>
                </a:lnTo>
                <a:lnTo>
                  <a:pt x="1803" y="1891"/>
                </a:lnTo>
                <a:lnTo>
                  <a:pt x="1791" y="1907"/>
                </a:lnTo>
                <a:lnTo>
                  <a:pt x="1779" y="1924"/>
                </a:lnTo>
                <a:lnTo>
                  <a:pt x="1769" y="1941"/>
                </a:lnTo>
                <a:lnTo>
                  <a:pt x="1758" y="1958"/>
                </a:lnTo>
                <a:lnTo>
                  <a:pt x="1748" y="1976"/>
                </a:lnTo>
                <a:lnTo>
                  <a:pt x="1739" y="1994"/>
                </a:lnTo>
                <a:lnTo>
                  <a:pt x="1730" y="2013"/>
                </a:lnTo>
                <a:lnTo>
                  <a:pt x="1722" y="2032"/>
                </a:lnTo>
                <a:lnTo>
                  <a:pt x="1714" y="2051"/>
                </a:lnTo>
                <a:lnTo>
                  <a:pt x="1708" y="2070"/>
                </a:lnTo>
                <a:lnTo>
                  <a:pt x="1701" y="2091"/>
                </a:lnTo>
                <a:lnTo>
                  <a:pt x="1695" y="2111"/>
                </a:lnTo>
                <a:lnTo>
                  <a:pt x="1691" y="2132"/>
                </a:lnTo>
                <a:lnTo>
                  <a:pt x="1687" y="2152"/>
                </a:lnTo>
                <a:lnTo>
                  <a:pt x="1683" y="2174"/>
                </a:lnTo>
                <a:lnTo>
                  <a:pt x="1680" y="2195"/>
                </a:lnTo>
                <a:lnTo>
                  <a:pt x="1678" y="2217"/>
                </a:lnTo>
                <a:lnTo>
                  <a:pt x="1677" y="2240"/>
                </a:lnTo>
                <a:lnTo>
                  <a:pt x="1677" y="2261"/>
                </a:lnTo>
                <a:lnTo>
                  <a:pt x="1677" y="2284"/>
                </a:lnTo>
                <a:lnTo>
                  <a:pt x="1679" y="2307"/>
                </a:lnTo>
                <a:lnTo>
                  <a:pt x="1680" y="2329"/>
                </a:lnTo>
                <a:lnTo>
                  <a:pt x="1683" y="2353"/>
                </a:lnTo>
                <a:lnTo>
                  <a:pt x="1688" y="2376"/>
                </a:lnTo>
                <a:lnTo>
                  <a:pt x="1692" y="2399"/>
                </a:lnTo>
                <a:lnTo>
                  <a:pt x="1698" y="2423"/>
                </a:lnTo>
                <a:lnTo>
                  <a:pt x="1705" y="2446"/>
                </a:lnTo>
                <a:lnTo>
                  <a:pt x="1712" y="2471"/>
                </a:lnTo>
                <a:lnTo>
                  <a:pt x="1721" y="2494"/>
                </a:lnTo>
                <a:lnTo>
                  <a:pt x="1730" y="2519"/>
                </a:lnTo>
                <a:close/>
                <a:moveTo>
                  <a:pt x="2609" y="4676"/>
                </a:moveTo>
                <a:lnTo>
                  <a:pt x="2609" y="5036"/>
                </a:lnTo>
                <a:lnTo>
                  <a:pt x="3991" y="5281"/>
                </a:lnTo>
                <a:lnTo>
                  <a:pt x="3991" y="6016"/>
                </a:lnTo>
                <a:lnTo>
                  <a:pt x="501" y="6016"/>
                </a:lnTo>
                <a:lnTo>
                  <a:pt x="501" y="5281"/>
                </a:lnTo>
                <a:lnTo>
                  <a:pt x="1813" y="5036"/>
                </a:lnTo>
                <a:lnTo>
                  <a:pt x="1813" y="4676"/>
                </a:lnTo>
                <a:lnTo>
                  <a:pt x="1861" y="4686"/>
                </a:lnTo>
                <a:lnTo>
                  <a:pt x="1910" y="4695"/>
                </a:lnTo>
                <a:lnTo>
                  <a:pt x="1959" y="4703"/>
                </a:lnTo>
                <a:lnTo>
                  <a:pt x="2009" y="4709"/>
                </a:lnTo>
                <a:lnTo>
                  <a:pt x="2059" y="4713"/>
                </a:lnTo>
                <a:lnTo>
                  <a:pt x="2109" y="4717"/>
                </a:lnTo>
                <a:lnTo>
                  <a:pt x="2160" y="4720"/>
                </a:lnTo>
                <a:lnTo>
                  <a:pt x="2211" y="4720"/>
                </a:lnTo>
                <a:lnTo>
                  <a:pt x="2262" y="4720"/>
                </a:lnTo>
                <a:lnTo>
                  <a:pt x="2312" y="4717"/>
                </a:lnTo>
                <a:lnTo>
                  <a:pt x="2363" y="4713"/>
                </a:lnTo>
                <a:lnTo>
                  <a:pt x="2413" y="4709"/>
                </a:lnTo>
                <a:lnTo>
                  <a:pt x="2462" y="4703"/>
                </a:lnTo>
                <a:lnTo>
                  <a:pt x="2511" y="4695"/>
                </a:lnTo>
                <a:lnTo>
                  <a:pt x="2560" y="4686"/>
                </a:lnTo>
                <a:lnTo>
                  <a:pt x="2609" y="4676"/>
                </a:lnTo>
                <a:close/>
                <a:moveTo>
                  <a:pt x="2211" y="1201"/>
                </a:moveTo>
                <a:lnTo>
                  <a:pt x="2211" y="1201"/>
                </a:lnTo>
                <a:lnTo>
                  <a:pt x="2185" y="1201"/>
                </a:lnTo>
                <a:lnTo>
                  <a:pt x="2159" y="1202"/>
                </a:lnTo>
                <a:lnTo>
                  <a:pt x="2134" y="1204"/>
                </a:lnTo>
                <a:lnTo>
                  <a:pt x="2108" y="1206"/>
                </a:lnTo>
                <a:lnTo>
                  <a:pt x="2082" y="1209"/>
                </a:lnTo>
                <a:lnTo>
                  <a:pt x="2057" y="1213"/>
                </a:lnTo>
                <a:lnTo>
                  <a:pt x="2007" y="1221"/>
                </a:lnTo>
                <a:lnTo>
                  <a:pt x="1958" y="1233"/>
                </a:lnTo>
                <a:lnTo>
                  <a:pt x="1910" y="1247"/>
                </a:lnTo>
                <a:lnTo>
                  <a:pt x="1863" y="1263"/>
                </a:lnTo>
                <a:lnTo>
                  <a:pt x="1817" y="1281"/>
                </a:lnTo>
                <a:lnTo>
                  <a:pt x="1773" y="1301"/>
                </a:lnTo>
                <a:lnTo>
                  <a:pt x="1729" y="1323"/>
                </a:lnTo>
                <a:lnTo>
                  <a:pt x="1687" y="1347"/>
                </a:lnTo>
                <a:lnTo>
                  <a:pt x="1646" y="1373"/>
                </a:lnTo>
                <a:lnTo>
                  <a:pt x="1606" y="1402"/>
                </a:lnTo>
                <a:lnTo>
                  <a:pt x="1567" y="1432"/>
                </a:lnTo>
                <a:lnTo>
                  <a:pt x="1531" y="1464"/>
                </a:lnTo>
                <a:lnTo>
                  <a:pt x="1496" y="1497"/>
                </a:lnTo>
                <a:lnTo>
                  <a:pt x="1463" y="1532"/>
                </a:lnTo>
                <a:lnTo>
                  <a:pt x="1431" y="1569"/>
                </a:lnTo>
                <a:lnTo>
                  <a:pt x="1400" y="1607"/>
                </a:lnTo>
                <a:lnTo>
                  <a:pt x="1373" y="1647"/>
                </a:lnTo>
                <a:lnTo>
                  <a:pt x="1346" y="1687"/>
                </a:lnTo>
                <a:lnTo>
                  <a:pt x="1322" y="1730"/>
                </a:lnTo>
                <a:lnTo>
                  <a:pt x="1299" y="1774"/>
                </a:lnTo>
                <a:lnTo>
                  <a:pt x="1279" y="1818"/>
                </a:lnTo>
                <a:lnTo>
                  <a:pt x="1261" y="1864"/>
                </a:lnTo>
                <a:lnTo>
                  <a:pt x="1245" y="1911"/>
                </a:lnTo>
                <a:lnTo>
                  <a:pt x="1232" y="1960"/>
                </a:lnTo>
                <a:lnTo>
                  <a:pt x="1220" y="2009"/>
                </a:lnTo>
                <a:lnTo>
                  <a:pt x="1212" y="2058"/>
                </a:lnTo>
                <a:lnTo>
                  <a:pt x="1208" y="2083"/>
                </a:lnTo>
                <a:lnTo>
                  <a:pt x="1206" y="2109"/>
                </a:lnTo>
                <a:lnTo>
                  <a:pt x="1202" y="2134"/>
                </a:lnTo>
                <a:lnTo>
                  <a:pt x="1201" y="2160"/>
                </a:lnTo>
                <a:lnTo>
                  <a:pt x="1200" y="2185"/>
                </a:lnTo>
                <a:lnTo>
                  <a:pt x="1200" y="2212"/>
                </a:lnTo>
                <a:lnTo>
                  <a:pt x="1200" y="2238"/>
                </a:lnTo>
                <a:lnTo>
                  <a:pt x="1201" y="2264"/>
                </a:lnTo>
                <a:lnTo>
                  <a:pt x="1202" y="2290"/>
                </a:lnTo>
                <a:lnTo>
                  <a:pt x="1206" y="2315"/>
                </a:lnTo>
                <a:lnTo>
                  <a:pt x="1208" y="2341"/>
                </a:lnTo>
                <a:lnTo>
                  <a:pt x="1212" y="2366"/>
                </a:lnTo>
                <a:lnTo>
                  <a:pt x="1220" y="2415"/>
                </a:lnTo>
                <a:lnTo>
                  <a:pt x="1232" y="2464"/>
                </a:lnTo>
                <a:lnTo>
                  <a:pt x="1245" y="2512"/>
                </a:lnTo>
                <a:lnTo>
                  <a:pt x="1261" y="2560"/>
                </a:lnTo>
                <a:lnTo>
                  <a:pt x="1279" y="2606"/>
                </a:lnTo>
                <a:lnTo>
                  <a:pt x="1299" y="2651"/>
                </a:lnTo>
                <a:lnTo>
                  <a:pt x="1322" y="2694"/>
                </a:lnTo>
                <a:lnTo>
                  <a:pt x="1346" y="2737"/>
                </a:lnTo>
                <a:lnTo>
                  <a:pt x="1373" y="2777"/>
                </a:lnTo>
                <a:lnTo>
                  <a:pt x="1400" y="2817"/>
                </a:lnTo>
                <a:lnTo>
                  <a:pt x="1431" y="2855"/>
                </a:lnTo>
                <a:lnTo>
                  <a:pt x="1463" y="2892"/>
                </a:lnTo>
                <a:lnTo>
                  <a:pt x="1496" y="2927"/>
                </a:lnTo>
                <a:lnTo>
                  <a:pt x="1531" y="2960"/>
                </a:lnTo>
                <a:lnTo>
                  <a:pt x="1567" y="2992"/>
                </a:lnTo>
                <a:lnTo>
                  <a:pt x="1606" y="3022"/>
                </a:lnTo>
                <a:lnTo>
                  <a:pt x="1646" y="3051"/>
                </a:lnTo>
                <a:lnTo>
                  <a:pt x="1687" y="3077"/>
                </a:lnTo>
                <a:lnTo>
                  <a:pt x="1729" y="3101"/>
                </a:lnTo>
                <a:lnTo>
                  <a:pt x="1773" y="3123"/>
                </a:lnTo>
                <a:lnTo>
                  <a:pt x="1817" y="3143"/>
                </a:lnTo>
                <a:lnTo>
                  <a:pt x="1863" y="3161"/>
                </a:lnTo>
                <a:lnTo>
                  <a:pt x="1910" y="3177"/>
                </a:lnTo>
                <a:lnTo>
                  <a:pt x="1958" y="3191"/>
                </a:lnTo>
                <a:lnTo>
                  <a:pt x="2007" y="3203"/>
                </a:lnTo>
                <a:lnTo>
                  <a:pt x="2057" y="3211"/>
                </a:lnTo>
                <a:lnTo>
                  <a:pt x="2082" y="3215"/>
                </a:lnTo>
                <a:lnTo>
                  <a:pt x="2108" y="3218"/>
                </a:lnTo>
                <a:lnTo>
                  <a:pt x="2134" y="3220"/>
                </a:lnTo>
                <a:lnTo>
                  <a:pt x="2159" y="3222"/>
                </a:lnTo>
                <a:lnTo>
                  <a:pt x="2185" y="3223"/>
                </a:lnTo>
                <a:lnTo>
                  <a:pt x="2211" y="3223"/>
                </a:lnTo>
                <a:lnTo>
                  <a:pt x="2237" y="3223"/>
                </a:lnTo>
                <a:lnTo>
                  <a:pt x="2263" y="3222"/>
                </a:lnTo>
                <a:lnTo>
                  <a:pt x="2289" y="3220"/>
                </a:lnTo>
                <a:lnTo>
                  <a:pt x="2314" y="3218"/>
                </a:lnTo>
                <a:lnTo>
                  <a:pt x="2340" y="3215"/>
                </a:lnTo>
                <a:lnTo>
                  <a:pt x="2365" y="3211"/>
                </a:lnTo>
                <a:lnTo>
                  <a:pt x="2415" y="3203"/>
                </a:lnTo>
                <a:lnTo>
                  <a:pt x="2463" y="3191"/>
                </a:lnTo>
                <a:lnTo>
                  <a:pt x="2511" y="3177"/>
                </a:lnTo>
                <a:lnTo>
                  <a:pt x="2558" y="3161"/>
                </a:lnTo>
                <a:lnTo>
                  <a:pt x="2605" y="3143"/>
                </a:lnTo>
                <a:lnTo>
                  <a:pt x="2650" y="3123"/>
                </a:lnTo>
                <a:lnTo>
                  <a:pt x="2693" y="3101"/>
                </a:lnTo>
                <a:lnTo>
                  <a:pt x="2735" y="3077"/>
                </a:lnTo>
                <a:lnTo>
                  <a:pt x="2776" y="3051"/>
                </a:lnTo>
                <a:lnTo>
                  <a:pt x="2816" y="3022"/>
                </a:lnTo>
                <a:lnTo>
                  <a:pt x="2854" y="2992"/>
                </a:lnTo>
                <a:lnTo>
                  <a:pt x="2891" y="2960"/>
                </a:lnTo>
                <a:lnTo>
                  <a:pt x="2926" y="2927"/>
                </a:lnTo>
                <a:lnTo>
                  <a:pt x="2959" y="2892"/>
                </a:lnTo>
                <a:lnTo>
                  <a:pt x="2991" y="2855"/>
                </a:lnTo>
                <a:lnTo>
                  <a:pt x="3021" y="2817"/>
                </a:lnTo>
                <a:lnTo>
                  <a:pt x="3050" y="2777"/>
                </a:lnTo>
                <a:lnTo>
                  <a:pt x="3075" y="2737"/>
                </a:lnTo>
                <a:lnTo>
                  <a:pt x="3100" y="2694"/>
                </a:lnTo>
                <a:lnTo>
                  <a:pt x="3122" y="2651"/>
                </a:lnTo>
                <a:lnTo>
                  <a:pt x="3142" y="2606"/>
                </a:lnTo>
                <a:lnTo>
                  <a:pt x="3161" y="2560"/>
                </a:lnTo>
                <a:lnTo>
                  <a:pt x="3177" y="2512"/>
                </a:lnTo>
                <a:lnTo>
                  <a:pt x="3190" y="2464"/>
                </a:lnTo>
                <a:lnTo>
                  <a:pt x="3202" y="2415"/>
                </a:lnTo>
                <a:lnTo>
                  <a:pt x="3211" y="2366"/>
                </a:lnTo>
                <a:lnTo>
                  <a:pt x="3214" y="2341"/>
                </a:lnTo>
                <a:lnTo>
                  <a:pt x="3217" y="2315"/>
                </a:lnTo>
                <a:lnTo>
                  <a:pt x="3219" y="2290"/>
                </a:lnTo>
                <a:lnTo>
                  <a:pt x="3221" y="2264"/>
                </a:lnTo>
                <a:lnTo>
                  <a:pt x="3221" y="2238"/>
                </a:lnTo>
                <a:lnTo>
                  <a:pt x="3222" y="2212"/>
                </a:lnTo>
                <a:lnTo>
                  <a:pt x="3221" y="2185"/>
                </a:lnTo>
                <a:lnTo>
                  <a:pt x="3221" y="2160"/>
                </a:lnTo>
                <a:lnTo>
                  <a:pt x="3219" y="2134"/>
                </a:lnTo>
                <a:lnTo>
                  <a:pt x="3217" y="2109"/>
                </a:lnTo>
                <a:lnTo>
                  <a:pt x="3214" y="2083"/>
                </a:lnTo>
                <a:lnTo>
                  <a:pt x="3211" y="2058"/>
                </a:lnTo>
                <a:lnTo>
                  <a:pt x="3202" y="2009"/>
                </a:lnTo>
                <a:lnTo>
                  <a:pt x="3190" y="1960"/>
                </a:lnTo>
                <a:lnTo>
                  <a:pt x="3177" y="1911"/>
                </a:lnTo>
                <a:lnTo>
                  <a:pt x="3161" y="1864"/>
                </a:lnTo>
                <a:lnTo>
                  <a:pt x="3142" y="1818"/>
                </a:lnTo>
                <a:lnTo>
                  <a:pt x="3122" y="1774"/>
                </a:lnTo>
                <a:lnTo>
                  <a:pt x="3100" y="1730"/>
                </a:lnTo>
                <a:lnTo>
                  <a:pt x="3075" y="1687"/>
                </a:lnTo>
                <a:lnTo>
                  <a:pt x="3050" y="1647"/>
                </a:lnTo>
                <a:lnTo>
                  <a:pt x="3021" y="1607"/>
                </a:lnTo>
                <a:lnTo>
                  <a:pt x="2991" y="1569"/>
                </a:lnTo>
                <a:lnTo>
                  <a:pt x="2959" y="1532"/>
                </a:lnTo>
                <a:lnTo>
                  <a:pt x="2926" y="1497"/>
                </a:lnTo>
                <a:lnTo>
                  <a:pt x="2891" y="1464"/>
                </a:lnTo>
                <a:lnTo>
                  <a:pt x="2854" y="1432"/>
                </a:lnTo>
                <a:lnTo>
                  <a:pt x="2816" y="1402"/>
                </a:lnTo>
                <a:lnTo>
                  <a:pt x="2776" y="1373"/>
                </a:lnTo>
                <a:lnTo>
                  <a:pt x="2735" y="1347"/>
                </a:lnTo>
                <a:lnTo>
                  <a:pt x="2693" y="1323"/>
                </a:lnTo>
                <a:lnTo>
                  <a:pt x="2650" y="1301"/>
                </a:lnTo>
                <a:lnTo>
                  <a:pt x="2605" y="1281"/>
                </a:lnTo>
                <a:lnTo>
                  <a:pt x="2558" y="1263"/>
                </a:lnTo>
                <a:lnTo>
                  <a:pt x="2511" y="1247"/>
                </a:lnTo>
                <a:lnTo>
                  <a:pt x="2463" y="1233"/>
                </a:lnTo>
                <a:lnTo>
                  <a:pt x="2415" y="1221"/>
                </a:lnTo>
                <a:lnTo>
                  <a:pt x="2365" y="1213"/>
                </a:lnTo>
                <a:lnTo>
                  <a:pt x="2340" y="1209"/>
                </a:lnTo>
                <a:lnTo>
                  <a:pt x="2314" y="1206"/>
                </a:lnTo>
                <a:lnTo>
                  <a:pt x="2289" y="1204"/>
                </a:lnTo>
                <a:lnTo>
                  <a:pt x="2263" y="1202"/>
                </a:lnTo>
                <a:lnTo>
                  <a:pt x="2237" y="1201"/>
                </a:lnTo>
                <a:lnTo>
                  <a:pt x="2211" y="1201"/>
                </a:lnTo>
                <a:close/>
                <a:moveTo>
                  <a:pt x="2706" y="1717"/>
                </a:moveTo>
                <a:lnTo>
                  <a:pt x="2706" y="1717"/>
                </a:lnTo>
                <a:lnTo>
                  <a:pt x="2682" y="1694"/>
                </a:lnTo>
                <a:lnTo>
                  <a:pt x="2656" y="1672"/>
                </a:lnTo>
                <a:lnTo>
                  <a:pt x="2630" y="1651"/>
                </a:lnTo>
                <a:lnTo>
                  <a:pt x="2602" y="1632"/>
                </a:lnTo>
                <a:lnTo>
                  <a:pt x="2574" y="1614"/>
                </a:lnTo>
                <a:lnTo>
                  <a:pt x="2544" y="1597"/>
                </a:lnTo>
                <a:lnTo>
                  <a:pt x="2515" y="1581"/>
                </a:lnTo>
                <a:lnTo>
                  <a:pt x="2484" y="1567"/>
                </a:lnTo>
                <a:lnTo>
                  <a:pt x="2452" y="1554"/>
                </a:lnTo>
                <a:lnTo>
                  <a:pt x="2419" y="1544"/>
                </a:lnTo>
                <a:lnTo>
                  <a:pt x="2386" y="1534"/>
                </a:lnTo>
                <a:lnTo>
                  <a:pt x="2352" y="1527"/>
                </a:lnTo>
                <a:lnTo>
                  <a:pt x="2318" y="1520"/>
                </a:lnTo>
                <a:lnTo>
                  <a:pt x="2283" y="1516"/>
                </a:lnTo>
                <a:lnTo>
                  <a:pt x="2247" y="1513"/>
                </a:lnTo>
                <a:lnTo>
                  <a:pt x="2211" y="1513"/>
                </a:lnTo>
                <a:lnTo>
                  <a:pt x="2175" y="1513"/>
                </a:lnTo>
                <a:lnTo>
                  <a:pt x="2140" y="1516"/>
                </a:lnTo>
                <a:lnTo>
                  <a:pt x="2105" y="1520"/>
                </a:lnTo>
                <a:lnTo>
                  <a:pt x="2070" y="1527"/>
                </a:lnTo>
                <a:lnTo>
                  <a:pt x="2036" y="1534"/>
                </a:lnTo>
                <a:lnTo>
                  <a:pt x="2003" y="1544"/>
                </a:lnTo>
                <a:lnTo>
                  <a:pt x="1971" y="1554"/>
                </a:lnTo>
                <a:lnTo>
                  <a:pt x="1939" y="1567"/>
                </a:lnTo>
                <a:lnTo>
                  <a:pt x="1908" y="1581"/>
                </a:lnTo>
                <a:lnTo>
                  <a:pt x="1877" y="1597"/>
                </a:lnTo>
                <a:lnTo>
                  <a:pt x="1848" y="1614"/>
                </a:lnTo>
                <a:lnTo>
                  <a:pt x="1820" y="1632"/>
                </a:lnTo>
                <a:lnTo>
                  <a:pt x="1792" y="1651"/>
                </a:lnTo>
                <a:lnTo>
                  <a:pt x="1766" y="1672"/>
                </a:lnTo>
                <a:lnTo>
                  <a:pt x="1741" y="1694"/>
                </a:lnTo>
                <a:lnTo>
                  <a:pt x="1716" y="1717"/>
                </a:lnTo>
                <a:lnTo>
                  <a:pt x="1693" y="1742"/>
                </a:lnTo>
                <a:lnTo>
                  <a:pt x="1671" y="1767"/>
                </a:lnTo>
                <a:lnTo>
                  <a:pt x="1650" y="1794"/>
                </a:lnTo>
                <a:lnTo>
                  <a:pt x="1631" y="1820"/>
                </a:lnTo>
                <a:lnTo>
                  <a:pt x="1613" y="1849"/>
                </a:lnTo>
                <a:lnTo>
                  <a:pt x="1596" y="1879"/>
                </a:lnTo>
                <a:lnTo>
                  <a:pt x="1580" y="1909"/>
                </a:lnTo>
                <a:lnTo>
                  <a:pt x="1566" y="1940"/>
                </a:lnTo>
                <a:lnTo>
                  <a:pt x="1554" y="1971"/>
                </a:lnTo>
                <a:lnTo>
                  <a:pt x="1543" y="2003"/>
                </a:lnTo>
                <a:lnTo>
                  <a:pt x="1533" y="2037"/>
                </a:lnTo>
                <a:lnTo>
                  <a:pt x="1526" y="2070"/>
                </a:lnTo>
                <a:lnTo>
                  <a:pt x="1520" y="2106"/>
                </a:lnTo>
                <a:lnTo>
                  <a:pt x="1515" y="2141"/>
                </a:lnTo>
                <a:lnTo>
                  <a:pt x="1512" y="2176"/>
                </a:lnTo>
                <a:lnTo>
                  <a:pt x="1511" y="2212"/>
                </a:lnTo>
                <a:lnTo>
                  <a:pt x="1512" y="2248"/>
                </a:lnTo>
                <a:lnTo>
                  <a:pt x="1515" y="2283"/>
                </a:lnTo>
                <a:lnTo>
                  <a:pt x="1520" y="2318"/>
                </a:lnTo>
                <a:lnTo>
                  <a:pt x="1526" y="2353"/>
                </a:lnTo>
                <a:lnTo>
                  <a:pt x="1533" y="2387"/>
                </a:lnTo>
                <a:lnTo>
                  <a:pt x="1543" y="2420"/>
                </a:lnTo>
                <a:lnTo>
                  <a:pt x="1554" y="2453"/>
                </a:lnTo>
                <a:lnTo>
                  <a:pt x="1566" y="2485"/>
                </a:lnTo>
                <a:lnTo>
                  <a:pt x="1580" y="2515"/>
                </a:lnTo>
                <a:lnTo>
                  <a:pt x="1596" y="2545"/>
                </a:lnTo>
                <a:lnTo>
                  <a:pt x="1613" y="2575"/>
                </a:lnTo>
                <a:lnTo>
                  <a:pt x="1631" y="2604"/>
                </a:lnTo>
                <a:lnTo>
                  <a:pt x="1650" y="2630"/>
                </a:lnTo>
                <a:lnTo>
                  <a:pt x="1671" y="2657"/>
                </a:lnTo>
                <a:lnTo>
                  <a:pt x="1693" y="2682"/>
                </a:lnTo>
                <a:lnTo>
                  <a:pt x="1716" y="2707"/>
                </a:lnTo>
                <a:lnTo>
                  <a:pt x="1741" y="2730"/>
                </a:lnTo>
                <a:lnTo>
                  <a:pt x="1766" y="2752"/>
                </a:lnTo>
                <a:lnTo>
                  <a:pt x="1792" y="2773"/>
                </a:lnTo>
                <a:lnTo>
                  <a:pt x="1820" y="2792"/>
                </a:lnTo>
                <a:lnTo>
                  <a:pt x="1848" y="2810"/>
                </a:lnTo>
                <a:lnTo>
                  <a:pt x="1877" y="2827"/>
                </a:lnTo>
                <a:lnTo>
                  <a:pt x="1908" y="2843"/>
                </a:lnTo>
                <a:lnTo>
                  <a:pt x="1939" y="2857"/>
                </a:lnTo>
                <a:lnTo>
                  <a:pt x="1971" y="2870"/>
                </a:lnTo>
                <a:lnTo>
                  <a:pt x="2003" y="2880"/>
                </a:lnTo>
                <a:lnTo>
                  <a:pt x="2036" y="2890"/>
                </a:lnTo>
                <a:lnTo>
                  <a:pt x="2070" y="2897"/>
                </a:lnTo>
                <a:lnTo>
                  <a:pt x="2105" y="2904"/>
                </a:lnTo>
                <a:lnTo>
                  <a:pt x="2140" y="2908"/>
                </a:lnTo>
                <a:lnTo>
                  <a:pt x="2175" y="2911"/>
                </a:lnTo>
                <a:lnTo>
                  <a:pt x="2211" y="2911"/>
                </a:lnTo>
                <a:lnTo>
                  <a:pt x="2247" y="2911"/>
                </a:lnTo>
                <a:lnTo>
                  <a:pt x="2283" y="2908"/>
                </a:lnTo>
                <a:lnTo>
                  <a:pt x="2318" y="2904"/>
                </a:lnTo>
                <a:lnTo>
                  <a:pt x="2352" y="2897"/>
                </a:lnTo>
                <a:lnTo>
                  <a:pt x="2386" y="2890"/>
                </a:lnTo>
                <a:lnTo>
                  <a:pt x="2419" y="2880"/>
                </a:lnTo>
                <a:lnTo>
                  <a:pt x="2452" y="2870"/>
                </a:lnTo>
                <a:lnTo>
                  <a:pt x="2484" y="2857"/>
                </a:lnTo>
                <a:lnTo>
                  <a:pt x="2515" y="2843"/>
                </a:lnTo>
                <a:lnTo>
                  <a:pt x="2544" y="2827"/>
                </a:lnTo>
                <a:lnTo>
                  <a:pt x="2574" y="2810"/>
                </a:lnTo>
                <a:lnTo>
                  <a:pt x="2602" y="2792"/>
                </a:lnTo>
                <a:lnTo>
                  <a:pt x="2630" y="2773"/>
                </a:lnTo>
                <a:lnTo>
                  <a:pt x="2656" y="2752"/>
                </a:lnTo>
                <a:lnTo>
                  <a:pt x="2682" y="2730"/>
                </a:lnTo>
                <a:lnTo>
                  <a:pt x="2706" y="2707"/>
                </a:lnTo>
                <a:lnTo>
                  <a:pt x="2728" y="2682"/>
                </a:lnTo>
                <a:lnTo>
                  <a:pt x="2751" y="2657"/>
                </a:lnTo>
                <a:lnTo>
                  <a:pt x="2772" y="2630"/>
                </a:lnTo>
                <a:lnTo>
                  <a:pt x="2791" y="2604"/>
                </a:lnTo>
                <a:lnTo>
                  <a:pt x="2809" y="2575"/>
                </a:lnTo>
                <a:lnTo>
                  <a:pt x="2826" y="2545"/>
                </a:lnTo>
                <a:lnTo>
                  <a:pt x="2841" y="2515"/>
                </a:lnTo>
                <a:lnTo>
                  <a:pt x="2856" y="2485"/>
                </a:lnTo>
                <a:lnTo>
                  <a:pt x="2868" y="2453"/>
                </a:lnTo>
                <a:lnTo>
                  <a:pt x="2880" y="2420"/>
                </a:lnTo>
                <a:lnTo>
                  <a:pt x="2888" y="2387"/>
                </a:lnTo>
                <a:lnTo>
                  <a:pt x="2897" y="2353"/>
                </a:lnTo>
                <a:lnTo>
                  <a:pt x="2903" y="2318"/>
                </a:lnTo>
                <a:lnTo>
                  <a:pt x="2907" y="2283"/>
                </a:lnTo>
                <a:lnTo>
                  <a:pt x="2909" y="2248"/>
                </a:lnTo>
                <a:lnTo>
                  <a:pt x="2910" y="2212"/>
                </a:lnTo>
                <a:lnTo>
                  <a:pt x="2909" y="2176"/>
                </a:lnTo>
                <a:lnTo>
                  <a:pt x="2907" y="2141"/>
                </a:lnTo>
                <a:lnTo>
                  <a:pt x="2903" y="2106"/>
                </a:lnTo>
                <a:lnTo>
                  <a:pt x="2897" y="2070"/>
                </a:lnTo>
                <a:lnTo>
                  <a:pt x="2888" y="2037"/>
                </a:lnTo>
                <a:lnTo>
                  <a:pt x="2880" y="2003"/>
                </a:lnTo>
                <a:lnTo>
                  <a:pt x="2868" y="1971"/>
                </a:lnTo>
                <a:lnTo>
                  <a:pt x="2856" y="1940"/>
                </a:lnTo>
                <a:lnTo>
                  <a:pt x="2841" y="1909"/>
                </a:lnTo>
                <a:lnTo>
                  <a:pt x="2826" y="1879"/>
                </a:lnTo>
                <a:lnTo>
                  <a:pt x="2809" y="1849"/>
                </a:lnTo>
                <a:lnTo>
                  <a:pt x="2791" y="1820"/>
                </a:lnTo>
                <a:lnTo>
                  <a:pt x="2772" y="1794"/>
                </a:lnTo>
                <a:lnTo>
                  <a:pt x="2751" y="1767"/>
                </a:lnTo>
                <a:lnTo>
                  <a:pt x="2728" y="1742"/>
                </a:lnTo>
                <a:lnTo>
                  <a:pt x="2706" y="1717"/>
                </a:lnTo>
                <a:close/>
                <a:moveTo>
                  <a:pt x="3187" y="1235"/>
                </a:moveTo>
                <a:lnTo>
                  <a:pt x="3187" y="1235"/>
                </a:lnTo>
                <a:lnTo>
                  <a:pt x="3164" y="1213"/>
                </a:lnTo>
                <a:lnTo>
                  <a:pt x="3139" y="1189"/>
                </a:lnTo>
                <a:lnTo>
                  <a:pt x="3115" y="1168"/>
                </a:lnTo>
                <a:lnTo>
                  <a:pt x="3089" y="1147"/>
                </a:lnTo>
                <a:lnTo>
                  <a:pt x="3064" y="1125"/>
                </a:lnTo>
                <a:lnTo>
                  <a:pt x="3037" y="1105"/>
                </a:lnTo>
                <a:lnTo>
                  <a:pt x="3011" y="1086"/>
                </a:lnTo>
                <a:lnTo>
                  <a:pt x="2983" y="1067"/>
                </a:lnTo>
                <a:lnTo>
                  <a:pt x="2955" y="1049"/>
                </a:lnTo>
                <a:lnTo>
                  <a:pt x="2927" y="1031"/>
                </a:lnTo>
                <a:lnTo>
                  <a:pt x="2899" y="1014"/>
                </a:lnTo>
                <a:lnTo>
                  <a:pt x="2869" y="998"/>
                </a:lnTo>
                <a:lnTo>
                  <a:pt x="2840" y="982"/>
                </a:lnTo>
                <a:lnTo>
                  <a:pt x="2809" y="967"/>
                </a:lnTo>
                <a:lnTo>
                  <a:pt x="2780" y="953"/>
                </a:lnTo>
                <a:lnTo>
                  <a:pt x="2749" y="939"/>
                </a:lnTo>
                <a:lnTo>
                  <a:pt x="2718" y="926"/>
                </a:lnTo>
                <a:lnTo>
                  <a:pt x="2686" y="915"/>
                </a:lnTo>
                <a:lnTo>
                  <a:pt x="2654" y="904"/>
                </a:lnTo>
                <a:lnTo>
                  <a:pt x="2622" y="893"/>
                </a:lnTo>
                <a:lnTo>
                  <a:pt x="2589" y="884"/>
                </a:lnTo>
                <a:lnTo>
                  <a:pt x="2556" y="874"/>
                </a:lnTo>
                <a:lnTo>
                  <a:pt x="2523" y="867"/>
                </a:lnTo>
                <a:lnTo>
                  <a:pt x="2489" y="859"/>
                </a:lnTo>
                <a:lnTo>
                  <a:pt x="2455" y="853"/>
                </a:lnTo>
                <a:lnTo>
                  <a:pt x="2421" y="846"/>
                </a:lnTo>
                <a:lnTo>
                  <a:pt x="2387" y="842"/>
                </a:lnTo>
                <a:lnTo>
                  <a:pt x="2352" y="838"/>
                </a:lnTo>
                <a:lnTo>
                  <a:pt x="2318" y="835"/>
                </a:lnTo>
                <a:lnTo>
                  <a:pt x="2283" y="833"/>
                </a:lnTo>
                <a:lnTo>
                  <a:pt x="2246" y="832"/>
                </a:lnTo>
                <a:lnTo>
                  <a:pt x="2211" y="831"/>
                </a:lnTo>
                <a:lnTo>
                  <a:pt x="2175" y="832"/>
                </a:lnTo>
                <a:lnTo>
                  <a:pt x="2140" y="833"/>
                </a:lnTo>
                <a:lnTo>
                  <a:pt x="2105" y="835"/>
                </a:lnTo>
                <a:lnTo>
                  <a:pt x="2070" y="838"/>
                </a:lnTo>
                <a:lnTo>
                  <a:pt x="2035" y="842"/>
                </a:lnTo>
                <a:lnTo>
                  <a:pt x="2001" y="846"/>
                </a:lnTo>
                <a:lnTo>
                  <a:pt x="1966" y="853"/>
                </a:lnTo>
                <a:lnTo>
                  <a:pt x="1932" y="859"/>
                </a:lnTo>
                <a:lnTo>
                  <a:pt x="1899" y="867"/>
                </a:lnTo>
                <a:lnTo>
                  <a:pt x="1865" y="874"/>
                </a:lnTo>
                <a:lnTo>
                  <a:pt x="1832" y="884"/>
                </a:lnTo>
                <a:lnTo>
                  <a:pt x="1800" y="893"/>
                </a:lnTo>
                <a:lnTo>
                  <a:pt x="1769" y="904"/>
                </a:lnTo>
                <a:lnTo>
                  <a:pt x="1737" y="915"/>
                </a:lnTo>
                <a:lnTo>
                  <a:pt x="1705" y="926"/>
                </a:lnTo>
                <a:lnTo>
                  <a:pt x="1674" y="939"/>
                </a:lnTo>
                <a:lnTo>
                  <a:pt x="1643" y="953"/>
                </a:lnTo>
                <a:lnTo>
                  <a:pt x="1612" y="967"/>
                </a:lnTo>
                <a:lnTo>
                  <a:pt x="1582" y="982"/>
                </a:lnTo>
                <a:lnTo>
                  <a:pt x="1552" y="998"/>
                </a:lnTo>
                <a:lnTo>
                  <a:pt x="1524" y="1014"/>
                </a:lnTo>
                <a:lnTo>
                  <a:pt x="1495" y="1031"/>
                </a:lnTo>
                <a:lnTo>
                  <a:pt x="1466" y="1049"/>
                </a:lnTo>
                <a:lnTo>
                  <a:pt x="1439" y="1067"/>
                </a:lnTo>
                <a:lnTo>
                  <a:pt x="1411" y="1086"/>
                </a:lnTo>
                <a:lnTo>
                  <a:pt x="1384" y="1105"/>
                </a:lnTo>
                <a:lnTo>
                  <a:pt x="1359" y="1125"/>
                </a:lnTo>
                <a:lnTo>
                  <a:pt x="1332" y="1147"/>
                </a:lnTo>
                <a:lnTo>
                  <a:pt x="1307" y="1168"/>
                </a:lnTo>
                <a:lnTo>
                  <a:pt x="1282" y="1189"/>
                </a:lnTo>
                <a:lnTo>
                  <a:pt x="1258" y="1213"/>
                </a:lnTo>
                <a:lnTo>
                  <a:pt x="1234" y="1235"/>
                </a:lnTo>
                <a:lnTo>
                  <a:pt x="1211" y="1259"/>
                </a:lnTo>
                <a:lnTo>
                  <a:pt x="1189" y="1283"/>
                </a:lnTo>
                <a:lnTo>
                  <a:pt x="1167" y="1308"/>
                </a:lnTo>
                <a:lnTo>
                  <a:pt x="1145" y="1334"/>
                </a:lnTo>
                <a:lnTo>
                  <a:pt x="1125" y="1359"/>
                </a:lnTo>
                <a:lnTo>
                  <a:pt x="1104" y="1386"/>
                </a:lnTo>
                <a:lnTo>
                  <a:pt x="1084" y="1413"/>
                </a:lnTo>
                <a:lnTo>
                  <a:pt x="1066" y="1439"/>
                </a:lnTo>
                <a:lnTo>
                  <a:pt x="1048" y="1468"/>
                </a:lnTo>
                <a:lnTo>
                  <a:pt x="1030" y="1496"/>
                </a:lnTo>
                <a:lnTo>
                  <a:pt x="1013" y="1524"/>
                </a:lnTo>
                <a:lnTo>
                  <a:pt x="997" y="1553"/>
                </a:lnTo>
                <a:lnTo>
                  <a:pt x="981" y="1583"/>
                </a:lnTo>
                <a:lnTo>
                  <a:pt x="966" y="1613"/>
                </a:lnTo>
                <a:lnTo>
                  <a:pt x="952" y="1644"/>
                </a:lnTo>
                <a:lnTo>
                  <a:pt x="938" y="1675"/>
                </a:lnTo>
                <a:lnTo>
                  <a:pt x="926" y="1705"/>
                </a:lnTo>
                <a:lnTo>
                  <a:pt x="914" y="1737"/>
                </a:lnTo>
                <a:lnTo>
                  <a:pt x="902" y="1769"/>
                </a:lnTo>
                <a:lnTo>
                  <a:pt x="892" y="1801"/>
                </a:lnTo>
                <a:lnTo>
                  <a:pt x="882" y="1834"/>
                </a:lnTo>
                <a:lnTo>
                  <a:pt x="874" y="1867"/>
                </a:lnTo>
                <a:lnTo>
                  <a:pt x="865" y="1900"/>
                </a:lnTo>
                <a:lnTo>
                  <a:pt x="859" y="1933"/>
                </a:lnTo>
                <a:lnTo>
                  <a:pt x="851" y="1967"/>
                </a:lnTo>
                <a:lnTo>
                  <a:pt x="846" y="2001"/>
                </a:lnTo>
                <a:lnTo>
                  <a:pt x="842" y="2036"/>
                </a:lnTo>
                <a:lnTo>
                  <a:pt x="837" y="2070"/>
                </a:lnTo>
                <a:lnTo>
                  <a:pt x="834" y="2106"/>
                </a:lnTo>
                <a:lnTo>
                  <a:pt x="832" y="2141"/>
                </a:lnTo>
                <a:lnTo>
                  <a:pt x="831" y="2176"/>
                </a:lnTo>
                <a:lnTo>
                  <a:pt x="830" y="2212"/>
                </a:lnTo>
                <a:lnTo>
                  <a:pt x="831" y="2247"/>
                </a:lnTo>
                <a:lnTo>
                  <a:pt x="832" y="2283"/>
                </a:lnTo>
                <a:lnTo>
                  <a:pt x="834" y="2318"/>
                </a:lnTo>
                <a:lnTo>
                  <a:pt x="837" y="2354"/>
                </a:lnTo>
                <a:lnTo>
                  <a:pt x="842" y="2388"/>
                </a:lnTo>
                <a:lnTo>
                  <a:pt x="846" y="2423"/>
                </a:lnTo>
                <a:lnTo>
                  <a:pt x="851" y="2457"/>
                </a:lnTo>
                <a:lnTo>
                  <a:pt x="859" y="2491"/>
                </a:lnTo>
                <a:lnTo>
                  <a:pt x="865" y="2524"/>
                </a:lnTo>
                <a:lnTo>
                  <a:pt x="874" y="2557"/>
                </a:lnTo>
                <a:lnTo>
                  <a:pt x="882" y="2590"/>
                </a:lnTo>
                <a:lnTo>
                  <a:pt x="892" y="2623"/>
                </a:lnTo>
                <a:lnTo>
                  <a:pt x="902" y="2655"/>
                </a:lnTo>
                <a:lnTo>
                  <a:pt x="914" y="2687"/>
                </a:lnTo>
                <a:lnTo>
                  <a:pt x="926" y="2719"/>
                </a:lnTo>
                <a:lnTo>
                  <a:pt x="938" y="2750"/>
                </a:lnTo>
                <a:lnTo>
                  <a:pt x="952" y="2780"/>
                </a:lnTo>
                <a:lnTo>
                  <a:pt x="966" y="2811"/>
                </a:lnTo>
                <a:lnTo>
                  <a:pt x="981" y="2841"/>
                </a:lnTo>
                <a:lnTo>
                  <a:pt x="997" y="2871"/>
                </a:lnTo>
                <a:lnTo>
                  <a:pt x="1013" y="2900"/>
                </a:lnTo>
                <a:lnTo>
                  <a:pt x="1030" y="2928"/>
                </a:lnTo>
                <a:lnTo>
                  <a:pt x="1048" y="2956"/>
                </a:lnTo>
                <a:lnTo>
                  <a:pt x="1066" y="2985"/>
                </a:lnTo>
                <a:lnTo>
                  <a:pt x="1084" y="3011"/>
                </a:lnTo>
                <a:lnTo>
                  <a:pt x="1104" y="3038"/>
                </a:lnTo>
                <a:lnTo>
                  <a:pt x="1125" y="3065"/>
                </a:lnTo>
                <a:lnTo>
                  <a:pt x="1145" y="3090"/>
                </a:lnTo>
                <a:lnTo>
                  <a:pt x="1167" y="3116"/>
                </a:lnTo>
                <a:lnTo>
                  <a:pt x="1189" y="3141"/>
                </a:lnTo>
                <a:lnTo>
                  <a:pt x="1211" y="3165"/>
                </a:lnTo>
                <a:lnTo>
                  <a:pt x="1234" y="3189"/>
                </a:lnTo>
                <a:lnTo>
                  <a:pt x="1258" y="3211"/>
                </a:lnTo>
                <a:lnTo>
                  <a:pt x="1282" y="3235"/>
                </a:lnTo>
                <a:lnTo>
                  <a:pt x="1307" y="3256"/>
                </a:lnTo>
                <a:lnTo>
                  <a:pt x="1332" y="3277"/>
                </a:lnTo>
                <a:lnTo>
                  <a:pt x="1359" y="3299"/>
                </a:lnTo>
                <a:lnTo>
                  <a:pt x="1384" y="3319"/>
                </a:lnTo>
                <a:lnTo>
                  <a:pt x="1411" y="3338"/>
                </a:lnTo>
                <a:lnTo>
                  <a:pt x="1439" y="3357"/>
                </a:lnTo>
                <a:lnTo>
                  <a:pt x="1466" y="3375"/>
                </a:lnTo>
                <a:lnTo>
                  <a:pt x="1495" y="3393"/>
                </a:lnTo>
                <a:lnTo>
                  <a:pt x="1524" y="3410"/>
                </a:lnTo>
                <a:lnTo>
                  <a:pt x="1552" y="3426"/>
                </a:lnTo>
                <a:lnTo>
                  <a:pt x="1582" y="3442"/>
                </a:lnTo>
                <a:lnTo>
                  <a:pt x="1612" y="3457"/>
                </a:lnTo>
                <a:lnTo>
                  <a:pt x="1643" y="3471"/>
                </a:lnTo>
                <a:lnTo>
                  <a:pt x="1674" y="3485"/>
                </a:lnTo>
                <a:lnTo>
                  <a:pt x="1705" y="3498"/>
                </a:lnTo>
                <a:lnTo>
                  <a:pt x="1737" y="3509"/>
                </a:lnTo>
                <a:lnTo>
                  <a:pt x="1769" y="3520"/>
                </a:lnTo>
                <a:lnTo>
                  <a:pt x="1800" y="3531"/>
                </a:lnTo>
                <a:lnTo>
                  <a:pt x="1832" y="3540"/>
                </a:lnTo>
                <a:lnTo>
                  <a:pt x="1865" y="3550"/>
                </a:lnTo>
                <a:lnTo>
                  <a:pt x="1899" y="3557"/>
                </a:lnTo>
                <a:lnTo>
                  <a:pt x="1932" y="3565"/>
                </a:lnTo>
                <a:lnTo>
                  <a:pt x="1966" y="3571"/>
                </a:lnTo>
                <a:lnTo>
                  <a:pt x="2001" y="3578"/>
                </a:lnTo>
                <a:lnTo>
                  <a:pt x="2035" y="3582"/>
                </a:lnTo>
                <a:lnTo>
                  <a:pt x="2070" y="3586"/>
                </a:lnTo>
                <a:lnTo>
                  <a:pt x="2105" y="3589"/>
                </a:lnTo>
                <a:lnTo>
                  <a:pt x="2140" y="3591"/>
                </a:lnTo>
                <a:lnTo>
                  <a:pt x="2175" y="3592"/>
                </a:lnTo>
                <a:lnTo>
                  <a:pt x="2211" y="3594"/>
                </a:lnTo>
                <a:lnTo>
                  <a:pt x="2246" y="3592"/>
                </a:lnTo>
                <a:lnTo>
                  <a:pt x="2283" y="3591"/>
                </a:lnTo>
                <a:lnTo>
                  <a:pt x="2318" y="3589"/>
                </a:lnTo>
                <a:lnTo>
                  <a:pt x="2352" y="3586"/>
                </a:lnTo>
                <a:lnTo>
                  <a:pt x="2387" y="3582"/>
                </a:lnTo>
                <a:lnTo>
                  <a:pt x="2421" y="3578"/>
                </a:lnTo>
                <a:lnTo>
                  <a:pt x="2455" y="3571"/>
                </a:lnTo>
                <a:lnTo>
                  <a:pt x="2489" y="3565"/>
                </a:lnTo>
                <a:lnTo>
                  <a:pt x="2523" y="3557"/>
                </a:lnTo>
                <a:lnTo>
                  <a:pt x="2556" y="3550"/>
                </a:lnTo>
                <a:lnTo>
                  <a:pt x="2589" y="3540"/>
                </a:lnTo>
                <a:lnTo>
                  <a:pt x="2622" y="3531"/>
                </a:lnTo>
                <a:lnTo>
                  <a:pt x="2654" y="3520"/>
                </a:lnTo>
                <a:lnTo>
                  <a:pt x="2686" y="3509"/>
                </a:lnTo>
                <a:lnTo>
                  <a:pt x="2718" y="3498"/>
                </a:lnTo>
                <a:lnTo>
                  <a:pt x="2749" y="3485"/>
                </a:lnTo>
                <a:lnTo>
                  <a:pt x="2780" y="3471"/>
                </a:lnTo>
                <a:lnTo>
                  <a:pt x="2809" y="3457"/>
                </a:lnTo>
                <a:lnTo>
                  <a:pt x="2840" y="3442"/>
                </a:lnTo>
                <a:lnTo>
                  <a:pt x="2869" y="3426"/>
                </a:lnTo>
                <a:lnTo>
                  <a:pt x="2899" y="3410"/>
                </a:lnTo>
                <a:lnTo>
                  <a:pt x="2927" y="3393"/>
                </a:lnTo>
                <a:lnTo>
                  <a:pt x="2955" y="3375"/>
                </a:lnTo>
                <a:lnTo>
                  <a:pt x="2983" y="3357"/>
                </a:lnTo>
                <a:lnTo>
                  <a:pt x="3011" y="3338"/>
                </a:lnTo>
                <a:lnTo>
                  <a:pt x="3037" y="3319"/>
                </a:lnTo>
                <a:lnTo>
                  <a:pt x="3064" y="3299"/>
                </a:lnTo>
                <a:lnTo>
                  <a:pt x="3089" y="3277"/>
                </a:lnTo>
                <a:lnTo>
                  <a:pt x="3115" y="3256"/>
                </a:lnTo>
                <a:lnTo>
                  <a:pt x="3139" y="3235"/>
                </a:lnTo>
                <a:lnTo>
                  <a:pt x="3164" y="3211"/>
                </a:lnTo>
                <a:lnTo>
                  <a:pt x="3187" y="3189"/>
                </a:lnTo>
                <a:lnTo>
                  <a:pt x="3211" y="3165"/>
                </a:lnTo>
                <a:lnTo>
                  <a:pt x="3233" y="3141"/>
                </a:lnTo>
                <a:lnTo>
                  <a:pt x="3255" y="3116"/>
                </a:lnTo>
                <a:lnTo>
                  <a:pt x="3277" y="3090"/>
                </a:lnTo>
                <a:lnTo>
                  <a:pt x="3298" y="3065"/>
                </a:lnTo>
                <a:lnTo>
                  <a:pt x="3318" y="3038"/>
                </a:lnTo>
                <a:lnTo>
                  <a:pt x="3337" y="3011"/>
                </a:lnTo>
                <a:lnTo>
                  <a:pt x="3356" y="2985"/>
                </a:lnTo>
                <a:lnTo>
                  <a:pt x="3374" y="2956"/>
                </a:lnTo>
                <a:lnTo>
                  <a:pt x="3393" y="2928"/>
                </a:lnTo>
                <a:lnTo>
                  <a:pt x="3409" y="2900"/>
                </a:lnTo>
                <a:lnTo>
                  <a:pt x="3426" y="2871"/>
                </a:lnTo>
                <a:lnTo>
                  <a:pt x="3440" y="2841"/>
                </a:lnTo>
                <a:lnTo>
                  <a:pt x="3455" y="2811"/>
                </a:lnTo>
                <a:lnTo>
                  <a:pt x="3470" y="2780"/>
                </a:lnTo>
                <a:lnTo>
                  <a:pt x="3483" y="2750"/>
                </a:lnTo>
                <a:lnTo>
                  <a:pt x="3496" y="2719"/>
                </a:lnTo>
                <a:lnTo>
                  <a:pt x="3509" y="2687"/>
                </a:lnTo>
                <a:lnTo>
                  <a:pt x="3519" y="2655"/>
                </a:lnTo>
                <a:lnTo>
                  <a:pt x="3530" y="2623"/>
                </a:lnTo>
                <a:lnTo>
                  <a:pt x="3539" y="2590"/>
                </a:lnTo>
                <a:lnTo>
                  <a:pt x="3549" y="2557"/>
                </a:lnTo>
                <a:lnTo>
                  <a:pt x="3556" y="2524"/>
                </a:lnTo>
                <a:lnTo>
                  <a:pt x="3564" y="2491"/>
                </a:lnTo>
                <a:lnTo>
                  <a:pt x="3570" y="2457"/>
                </a:lnTo>
                <a:lnTo>
                  <a:pt x="3576" y="2423"/>
                </a:lnTo>
                <a:lnTo>
                  <a:pt x="3581" y="2388"/>
                </a:lnTo>
                <a:lnTo>
                  <a:pt x="3585" y="2354"/>
                </a:lnTo>
                <a:lnTo>
                  <a:pt x="3588" y="2318"/>
                </a:lnTo>
                <a:lnTo>
                  <a:pt x="3591" y="2283"/>
                </a:lnTo>
                <a:lnTo>
                  <a:pt x="3592" y="2247"/>
                </a:lnTo>
                <a:lnTo>
                  <a:pt x="3592" y="2212"/>
                </a:lnTo>
                <a:lnTo>
                  <a:pt x="3592" y="2176"/>
                </a:lnTo>
                <a:lnTo>
                  <a:pt x="3591" y="2141"/>
                </a:lnTo>
                <a:lnTo>
                  <a:pt x="3588" y="2106"/>
                </a:lnTo>
                <a:lnTo>
                  <a:pt x="3585" y="2070"/>
                </a:lnTo>
                <a:lnTo>
                  <a:pt x="3581" y="2036"/>
                </a:lnTo>
                <a:lnTo>
                  <a:pt x="3576" y="2001"/>
                </a:lnTo>
                <a:lnTo>
                  <a:pt x="3570" y="1967"/>
                </a:lnTo>
                <a:lnTo>
                  <a:pt x="3564" y="1933"/>
                </a:lnTo>
                <a:lnTo>
                  <a:pt x="3556" y="1900"/>
                </a:lnTo>
                <a:lnTo>
                  <a:pt x="3549" y="1867"/>
                </a:lnTo>
                <a:lnTo>
                  <a:pt x="3539" y="1834"/>
                </a:lnTo>
                <a:lnTo>
                  <a:pt x="3530" y="1801"/>
                </a:lnTo>
                <a:lnTo>
                  <a:pt x="3519" y="1769"/>
                </a:lnTo>
                <a:lnTo>
                  <a:pt x="3509" y="1737"/>
                </a:lnTo>
                <a:lnTo>
                  <a:pt x="3496" y="1705"/>
                </a:lnTo>
                <a:lnTo>
                  <a:pt x="3483" y="1675"/>
                </a:lnTo>
                <a:lnTo>
                  <a:pt x="3470" y="1644"/>
                </a:lnTo>
                <a:lnTo>
                  <a:pt x="3455" y="1613"/>
                </a:lnTo>
                <a:lnTo>
                  <a:pt x="3440" y="1583"/>
                </a:lnTo>
                <a:lnTo>
                  <a:pt x="3426" y="1553"/>
                </a:lnTo>
                <a:lnTo>
                  <a:pt x="3409" y="1524"/>
                </a:lnTo>
                <a:lnTo>
                  <a:pt x="3393" y="1496"/>
                </a:lnTo>
                <a:lnTo>
                  <a:pt x="3374" y="1468"/>
                </a:lnTo>
                <a:lnTo>
                  <a:pt x="3356" y="1439"/>
                </a:lnTo>
                <a:lnTo>
                  <a:pt x="3337" y="1413"/>
                </a:lnTo>
                <a:lnTo>
                  <a:pt x="3318" y="1386"/>
                </a:lnTo>
                <a:lnTo>
                  <a:pt x="3298" y="1359"/>
                </a:lnTo>
                <a:lnTo>
                  <a:pt x="3277" y="1334"/>
                </a:lnTo>
                <a:lnTo>
                  <a:pt x="3255" y="1308"/>
                </a:lnTo>
                <a:lnTo>
                  <a:pt x="3233" y="1283"/>
                </a:lnTo>
                <a:lnTo>
                  <a:pt x="3211" y="1259"/>
                </a:lnTo>
                <a:lnTo>
                  <a:pt x="3187" y="123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ctr">
            <a:scene3d>
              <a:camera prst="orthographicFront"/>
              <a:lightRig rig="threePt" dir="t"/>
            </a:scene3d>
            <a:sp3d contourW="12700">
              <a:contourClr>
                <a:srgbClr val="FFFFFF"/>
              </a:contourClr>
            </a:sp3d>
          </a:bodyPr>
          <a:lstStyle/>
          <a:p>
            <a:pPr algn="ctr">
              <a:defRPr/>
            </a:pPr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Tm="5000">
        <p:random/>
      </p:transition>
    </mc:Choice>
    <mc:Fallback xmlns="">
      <p:transition advTm="5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" presetClass="entr" presetSubtype="2" decel="4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4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8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30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800"/>
                            </p:stCondLst>
                            <p:childTnLst>
                              <p:par>
                                <p:cTn id="6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300"/>
                            </p:stCondLst>
                            <p:childTnLst>
                              <p:par>
                                <p:cTn id="8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5" grpId="0" bldLvl="0" animBg="1"/>
      <p:bldP spid="7" grpId="0" bldLvl="0" animBg="1"/>
      <p:bldP spid="8" grpId="0"/>
      <p:bldP spid="13" grpId="0" bldLvl="0" animBg="1"/>
      <p:bldP spid="17" grpId="0" bldLvl="0" animBg="1"/>
      <p:bldP spid="18" grpId="0" bldLvl="0" animBg="1"/>
      <p:bldP spid="19" grpId="0" bldLvl="0" animBg="1"/>
      <p:bldP spid="20" grpId="0" bldLvl="0" animBg="1"/>
      <p:bldP spid="21" grpId="0" bldLvl="0" animBg="1"/>
      <p:bldP spid="22" grpId="0" bldLvl="0" animBg="1"/>
      <p:bldP spid="23" grpId="0" bldLvl="0" animBg="1"/>
      <p:bldP spid="24" grpId="0" bldLvl="0" animBg="1"/>
      <p:bldP spid="25" grpId="0" bldLvl="0" animBg="1"/>
      <p:bldP spid="27" grpId="0" bldLvl="0" animBg="1"/>
      <p:bldP spid="28" grpId="0" bldLvl="0" animBg="1"/>
      <p:bldP spid="29" grpId="0"/>
      <p:bldP spid="30" grpId="0"/>
      <p:bldP spid="31" grpId="0"/>
      <p:bldP spid="32" grpId="0"/>
      <p:bldP spid="33" grpId="0" bldLvl="0" animBg="1"/>
      <p:bldP spid="34" grpId="0" bldLvl="0" animBg="1"/>
      <p:bldP spid="35" grpId="0" bldLvl="0" animBg="1"/>
      <p:bldP spid="36" grpId="0" bldLvl="0" animBg="1"/>
      <p:bldP spid="37" grpId="0" bldLvl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63958" y="122885"/>
            <a:ext cx="572921" cy="572921"/>
          </a:xfrm>
          <a:prstGeom prst="rect">
            <a:avLst/>
          </a:prstGeom>
          <a:solidFill>
            <a:srgbClr val="F67F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>
                <a:solidFill>
                  <a:schemeClr val="bg2"/>
                </a:solidFill>
                <a:cs typeface="+mn-ea"/>
                <a:sym typeface="+mn-lt"/>
              </a:rPr>
              <a:t>4</a:t>
            </a:r>
          </a:p>
        </p:txBody>
      </p:sp>
      <p:sp>
        <p:nvSpPr>
          <p:cNvPr id="5" name="MH_Entry_1"/>
          <p:cNvSpPr/>
          <p:nvPr>
            <p:custDataLst>
              <p:tags r:id="rId1"/>
            </p:custDataLst>
          </p:nvPr>
        </p:nvSpPr>
        <p:spPr>
          <a:xfrm>
            <a:off x="664285" y="99219"/>
            <a:ext cx="2735204" cy="4986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fontScale="92500"/>
          </a:bodyPr>
          <a:lstStyle/>
          <a:p>
            <a:pPr algn="ctr">
              <a:lnSpc>
                <a:spcPct val="110000"/>
              </a:lnSpc>
            </a:pPr>
            <a:r>
              <a:rPr lang="zh-CN" altLang="en-US" sz="2400" spc="200" dirty="0">
                <a:solidFill>
                  <a:schemeClr val="bg2"/>
                </a:solidFill>
                <a:cs typeface="+mn-ea"/>
                <a:sym typeface="+mn-lt"/>
              </a:rPr>
              <a:t>Enter your title</a:t>
            </a:r>
          </a:p>
        </p:txBody>
      </p:sp>
      <p:cxnSp>
        <p:nvCxnSpPr>
          <p:cNvPr id="6" name="直接连接符 5"/>
          <p:cNvCxnSpPr/>
          <p:nvPr/>
        </p:nvCxnSpPr>
        <p:spPr>
          <a:xfrm flipH="1">
            <a:off x="664285" y="686281"/>
            <a:ext cx="3858477" cy="0"/>
          </a:xfrm>
          <a:prstGeom prst="line">
            <a:avLst/>
          </a:prstGeom>
          <a:ln>
            <a:solidFill>
              <a:srgbClr val="FFC7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矩形 6"/>
          <p:cNvSpPr/>
          <p:nvPr/>
        </p:nvSpPr>
        <p:spPr>
          <a:xfrm>
            <a:off x="4278925" y="650282"/>
            <a:ext cx="252000" cy="36000"/>
          </a:xfrm>
          <a:prstGeom prst="rect">
            <a:avLst/>
          </a:prstGeom>
          <a:solidFill>
            <a:srgbClr val="FFC7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726810" y="474429"/>
            <a:ext cx="4115167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900" dirty="0">
                <a:solidFill>
                  <a:schemeClr val="bg2"/>
                </a:solidFill>
                <a:cs typeface="+mn-ea"/>
                <a:sym typeface="+mn-lt"/>
              </a:rPr>
              <a:t>LOREM IPSUM DOLOR SIT AMET CONSECTETUER</a:t>
            </a:r>
          </a:p>
        </p:txBody>
      </p:sp>
      <p:sp>
        <p:nvSpPr>
          <p:cNvPr id="9" name="L 形 8"/>
          <p:cNvSpPr/>
          <p:nvPr/>
        </p:nvSpPr>
        <p:spPr>
          <a:xfrm flipH="1">
            <a:off x="9317621" y="5280755"/>
            <a:ext cx="2803312" cy="1526810"/>
          </a:xfrm>
          <a:prstGeom prst="corner">
            <a:avLst>
              <a:gd name="adj1" fmla="val 1956"/>
              <a:gd name="adj2" fmla="val 1885"/>
            </a:avLst>
          </a:prstGeom>
          <a:gradFill>
            <a:gsLst>
              <a:gs pos="0">
                <a:srgbClr val="FE6770"/>
              </a:gs>
              <a:gs pos="100000">
                <a:srgbClr val="FB9C49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cxnSp>
        <p:nvCxnSpPr>
          <p:cNvPr id="10" name="直接连接符 9"/>
          <p:cNvCxnSpPr/>
          <p:nvPr/>
        </p:nvCxnSpPr>
        <p:spPr>
          <a:xfrm flipH="1">
            <a:off x="140518" y="6793506"/>
            <a:ext cx="756822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L 形 10"/>
          <p:cNvSpPr/>
          <p:nvPr/>
        </p:nvSpPr>
        <p:spPr>
          <a:xfrm rot="10800000" flipH="1">
            <a:off x="42696" y="34725"/>
            <a:ext cx="1435720" cy="781958"/>
          </a:xfrm>
          <a:prstGeom prst="corner">
            <a:avLst>
              <a:gd name="adj1" fmla="val 1956"/>
              <a:gd name="adj2" fmla="val 1885"/>
            </a:avLst>
          </a:prstGeom>
          <a:gradFill>
            <a:gsLst>
              <a:gs pos="0">
                <a:srgbClr val="FE6770"/>
              </a:gs>
              <a:gs pos="100000">
                <a:srgbClr val="FB9C49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cxnSp>
        <p:nvCxnSpPr>
          <p:cNvPr id="18" name="Elbow Connector 26"/>
          <p:cNvCxnSpPr/>
          <p:nvPr/>
        </p:nvCxnSpPr>
        <p:spPr>
          <a:xfrm flipV="1">
            <a:off x="6659217" y="2090402"/>
            <a:ext cx="2147588" cy="462691"/>
          </a:xfrm>
          <a:prstGeom prst="bentConnector3">
            <a:avLst>
              <a:gd name="adj1" fmla="val 50000"/>
            </a:avLst>
          </a:prstGeom>
          <a:ln w="6350">
            <a:solidFill>
              <a:schemeClr val="bg1"/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26"/>
          <p:cNvCxnSpPr/>
          <p:nvPr/>
        </p:nvCxnSpPr>
        <p:spPr>
          <a:xfrm>
            <a:off x="7071468" y="4823872"/>
            <a:ext cx="1735337" cy="419041"/>
          </a:xfrm>
          <a:prstGeom prst="bentConnector3">
            <a:avLst>
              <a:gd name="adj1" fmla="val 50000"/>
            </a:avLst>
          </a:prstGeom>
          <a:ln w="6350">
            <a:solidFill>
              <a:schemeClr val="bg1"/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26"/>
          <p:cNvCxnSpPr/>
          <p:nvPr/>
        </p:nvCxnSpPr>
        <p:spPr>
          <a:xfrm>
            <a:off x="3515435" y="2090402"/>
            <a:ext cx="2099088" cy="405461"/>
          </a:xfrm>
          <a:prstGeom prst="bentConnector3">
            <a:avLst>
              <a:gd name="adj1" fmla="val 50000"/>
            </a:avLst>
          </a:prstGeom>
          <a:ln w="6350">
            <a:solidFill>
              <a:schemeClr val="bg1"/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6"/>
          <p:cNvCxnSpPr/>
          <p:nvPr/>
        </p:nvCxnSpPr>
        <p:spPr>
          <a:xfrm flipV="1">
            <a:off x="3443668" y="4823871"/>
            <a:ext cx="1615043" cy="419042"/>
          </a:xfrm>
          <a:prstGeom prst="bentConnector3">
            <a:avLst>
              <a:gd name="adj1" fmla="val 50000"/>
            </a:avLst>
          </a:prstGeom>
          <a:ln w="6350">
            <a:solidFill>
              <a:schemeClr val="bg1"/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矩形 1"/>
          <p:cNvSpPr/>
          <p:nvPr/>
        </p:nvSpPr>
        <p:spPr>
          <a:xfrm>
            <a:off x="736600" y="2207895"/>
            <a:ext cx="3473450" cy="3289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20000"/>
              </a:lnSpc>
            </a:pPr>
            <a:r>
              <a:rPr lang="zh-CN" altLang="en-US" sz="1400" dirty="0">
                <a:solidFill>
                  <a:schemeClr val="bg1"/>
                </a:solidFill>
                <a:cs typeface="+mn-ea"/>
                <a:sym typeface="+mn-lt"/>
              </a:rPr>
              <a:t>Minimalist design, the ultimate minimalist trend.</a:t>
            </a:r>
          </a:p>
        </p:txBody>
      </p:sp>
      <p:sp>
        <p:nvSpPr>
          <p:cNvPr id="34" name="矩形 33"/>
          <p:cNvSpPr/>
          <p:nvPr/>
        </p:nvSpPr>
        <p:spPr>
          <a:xfrm>
            <a:off x="811662" y="4383079"/>
            <a:ext cx="3398081" cy="3289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20000"/>
              </a:lnSpc>
            </a:pPr>
            <a:r>
              <a:rPr lang="zh-CN" altLang="en-US" sz="1400" dirty="0">
                <a:solidFill>
                  <a:schemeClr val="bg1"/>
                </a:solidFill>
                <a:cs typeface="+mn-ea"/>
                <a:sym typeface="+mn-lt"/>
              </a:rPr>
              <a:t>Minimalist design, the ultimate minimalist trend.</a:t>
            </a:r>
          </a:p>
        </p:txBody>
      </p:sp>
      <p:sp>
        <p:nvSpPr>
          <p:cNvPr id="35" name="矩形 34"/>
          <p:cNvSpPr/>
          <p:nvPr/>
        </p:nvSpPr>
        <p:spPr>
          <a:xfrm>
            <a:off x="8041005" y="2207895"/>
            <a:ext cx="3437890" cy="3289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400" dirty="0">
                <a:solidFill>
                  <a:schemeClr val="bg1"/>
                </a:solidFill>
                <a:cs typeface="+mn-ea"/>
                <a:sym typeface="+mn-lt"/>
              </a:rPr>
              <a:t>Minimalist design, the ultimate minimalist trend.</a:t>
            </a:r>
          </a:p>
        </p:txBody>
      </p:sp>
      <p:sp>
        <p:nvSpPr>
          <p:cNvPr id="36" name="矩形 35"/>
          <p:cNvSpPr/>
          <p:nvPr/>
        </p:nvSpPr>
        <p:spPr>
          <a:xfrm>
            <a:off x="8041005" y="4382770"/>
            <a:ext cx="3437890" cy="3289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400" dirty="0">
                <a:solidFill>
                  <a:schemeClr val="bg1"/>
                </a:solidFill>
                <a:cs typeface="+mn-ea"/>
                <a:sym typeface="+mn-lt"/>
              </a:rPr>
              <a:t>Minimalist design, the ultimate minimalist trend.</a:t>
            </a:r>
          </a:p>
        </p:txBody>
      </p:sp>
      <p:grpSp>
        <p:nvGrpSpPr>
          <p:cNvPr id="3" name="组合 2"/>
          <p:cNvGrpSpPr/>
          <p:nvPr/>
        </p:nvGrpSpPr>
        <p:grpSpPr>
          <a:xfrm>
            <a:off x="4501156" y="2184866"/>
            <a:ext cx="3189587" cy="3158635"/>
            <a:chOff x="4318598" y="2006982"/>
            <a:chExt cx="3598714" cy="3563792"/>
          </a:xfrm>
        </p:grpSpPr>
        <p:grpSp>
          <p:nvGrpSpPr>
            <p:cNvPr id="22" name="Group 8"/>
            <p:cNvGrpSpPr/>
            <p:nvPr/>
          </p:nvGrpSpPr>
          <p:grpSpPr bwMode="auto">
            <a:xfrm>
              <a:off x="4318598" y="2006982"/>
              <a:ext cx="3598714" cy="3563792"/>
              <a:chOff x="6801089" y="3396343"/>
              <a:chExt cx="5889375" cy="5831388"/>
            </a:xfrm>
          </p:grpSpPr>
          <p:sp>
            <p:nvSpPr>
              <p:cNvPr id="23" name="Freeform 9"/>
              <p:cNvSpPr/>
              <p:nvPr/>
            </p:nvSpPr>
            <p:spPr bwMode="auto">
              <a:xfrm flipH="1">
                <a:off x="9769588" y="5270831"/>
                <a:ext cx="1008020" cy="982480"/>
              </a:xfrm>
              <a:custGeom>
                <a:avLst/>
                <a:gdLst>
                  <a:gd name="T0" fmla="*/ 0 w 632"/>
                  <a:gd name="T1" fmla="*/ 624 h 624"/>
                  <a:gd name="T2" fmla="*/ 248 w 632"/>
                  <a:gd name="T3" fmla="*/ 624 h 624"/>
                  <a:gd name="T4" fmla="*/ 248 w 632"/>
                  <a:gd name="T5" fmla="*/ 624 h 624"/>
                  <a:gd name="T6" fmla="*/ 248 w 632"/>
                  <a:gd name="T7" fmla="*/ 610 h 624"/>
                  <a:gd name="T8" fmla="*/ 250 w 632"/>
                  <a:gd name="T9" fmla="*/ 594 h 624"/>
                  <a:gd name="T10" fmla="*/ 254 w 632"/>
                  <a:gd name="T11" fmla="*/ 572 h 624"/>
                  <a:gd name="T12" fmla="*/ 258 w 632"/>
                  <a:gd name="T13" fmla="*/ 548 h 624"/>
                  <a:gd name="T14" fmla="*/ 268 w 632"/>
                  <a:gd name="T15" fmla="*/ 518 h 624"/>
                  <a:gd name="T16" fmla="*/ 280 w 632"/>
                  <a:gd name="T17" fmla="*/ 488 h 624"/>
                  <a:gd name="T18" fmla="*/ 296 w 632"/>
                  <a:gd name="T19" fmla="*/ 454 h 624"/>
                  <a:gd name="T20" fmla="*/ 316 w 632"/>
                  <a:gd name="T21" fmla="*/ 420 h 624"/>
                  <a:gd name="T22" fmla="*/ 340 w 632"/>
                  <a:gd name="T23" fmla="*/ 388 h 624"/>
                  <a:gd name="T24" fmla="*/ 356 w 632"/>
                  <a:gd name="T25" fmla="*/ 370 h 624"/>
                  <a:gd name="T26" fmla="*/ 372 w 632"/>
                  <a:gd name="T27" fmla="*/ 354 h 624"/>
                  <a:gd name="T28" fmla="*/ 390 w 632"/>
                  <a:gd name="T29" fmla="*/ 340 h 624"/>
                  <a:gd name="T30" fmla="*/ 410 w 632"/>
                  <a:gd name="T31" fmla="*/ 324 h 624"/>
                  <a:gd name="T32" fmla="*/ 430 w 632"/>
                  <a:gd name="T33" fmla="*/ 310 h 624"/>
                  <a:gd name="T34" fmla="*/ 454 w 632"/>
                  <a:gd name="T35" fmla="*/ 296 h 624"/>
                  <a:gd name="T36" fmla="*/ 478 w 632"/>
                  <a:gd name="T37" fmla="*/ 284 h 624"/>
                  <a:gd name="T38" fmla="*/ 504 w 632"/>
                  <a:gd name="T39" fmla="*/ 272 h 624"/>
                  <a:gd name="T40" fmla="*/ 532 w 632"/>
                  <a:gd name="T41" fmla="*/ 262 h 624"/>
                  <a:gd name="T42" fmla="*/ 564 w 632"/>
                  <a:gd name="T43" fmla="*/ 252 h 624"/>
                  <a:gd name="T44" fmla="*/ 596 w 632"/>
                  <a:gd name="T45" fmla="*/ 244 h 624"/>
                  <a:gd name="T46" fmla="*/ 632 w 632"/>
                  <a:gd name="T47" fmla="*/ 238 h 624"/>
                  <a:gd name="T48" fmla="*/ 632 w 632"/>
                  <a:gd name="T49" fmla="*/ 238 h 624"/>
                  <a:gd name="T50" fmla="*/ 632 w 632"/>
                  <a:gd name="T51" fmla="*/ 0 h 624"/>
                  <a:gd name="T52" fmla="*/ 632 w 632"/>
                  <a:gd name="T53" fmla="*/ 0 h 624"/>
                  <a:gd name="T54" fmla="*/ 604 w 632"/>
                  <a:gd name="T55" fmla="*/ 0 h 624"/>
                  <a:gd name="T56" fmla="*/ 572 w 632"/>
                  <a:gd name="T57" fmla="*/ 2 h 624"/>
                  <a:gd name="T58" fmla="*/ 532 w 632"/>
                  <a:gd name="T59" fmla="*/ 6 h 624"/>
                  <a:gd name="T60" fmla="*/ 484 w 632"/>
                  <a:gd name="T61" fmla="*/ 14 h 624"/>
                  <a:gd name="T62" fmla="*/ 430 w 632"/>
                  <a:gd name="T63" fmla="*/ 26 h 624"/>
                  <a:gd name="T64" fmla="*/ 402 w 632"/>
                  <a:gd name="T65" fmla="*/ 34 h 624"/>
                  <a:gd name="T66" fmla="*/ 372 w 632"/>
                  <a:gd name="T67" fmla="*/ 44 h 624"/>
                  <a:gd name="T68" fmla="*/ 344 w 632"/>
                  <a:gd name="T69" fmla="*/ 56 h 624"/>
                  <a:gd name="T70" fmla="*/ 314 w 632"/>
                  <a:gd name="T71" fmla="*/ 68 h 624"/>
                  <a:gd name="T72" fmla="*/ 284 w 632"/>
                  <a:gd name="T73" fmla="*/ 84 h 624"/>
                  <a:gd name="T74" fmla="*/ 254 w 632"/>
                  <a:gd name="T75" fmla="*/ 100 h 624"/>
                  <a:gd name="T76" fmla="*/ 226 w 632"/>
                  <a:gd name="T77" fmla="*/ 120 h 624"/>
                  <a:gd name="T78" fmla="*/ 198 w 632"/>
                  <a:gd name="T79" fmla="*/ 142 h 624"/>
                  <a:gd name="T80" fmla="*/ 170 w 632"/>
                  <a:gd name="T81" fmla="*/ 166 h 624"/>
                  <a:gd name="T82" fmla="*/ 144 w 632"/>
                  <a:gd name="T83" fmla="*/ 192 h 624"/>
                  <a:gd name="T84" fmla="*/ 120 w 632"/>
                  <a:gd name="T85" fmla="*/ 220 h 624"/>
                  <a:gd name="T86" fmla="*/ 96 w 632"/>
                  <a:gd name="T87" fmla="*/ 252 h 624"/>
                  <a:gd name="T88" fmla="*/ 74 w 632"/>
                  <a:gd name="T89" fmla="*/ 288 h 624"/>
                  <a:gd name="T90" fmla="*/ 56 w 632"/>
                  <a:gd name="T91" fmla="*/ 326 h 624"/>
                  <a:gd name="T92" fmla="*/ 40 w 632"/>
                  <a:gd name="T93" fmla="*/ 366 h 624"/>
                  <a:gd name="T94" fmla="*/ 26 w 632"/>
                  <a:gd name="T95" fmla="*/ 412 h 624"/>
                  <a:gd name="T96" fmla="*/ 14 w 632"/>
                  <a:gd name="T97" fmla="*/ 458 h 624"/>
                  <a:gd name="T98" fmla="*/ 6 w 632"/>
                  <a:gd name="T99" fmla="*/ 510 h 624"/>
                  <a:gd name="T100" fmla="*/ 0 w 632"/>
                  <a:gd name="T101" fmla="*/ 566 h 624"/>
                  <a:gd name="T102" fmla="*/ 0 w 632"/>
                  <a:gd name="T103" fmla="*/ 624 h 624"/>
                  <a:gd name="T104" fmla="*/ 0 w 632"/>
                  <a:gd name="T105" fmla="*/ 624 h 6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632" h="624">
                    <a:moveTo>
                      <a:pt x="0" y="624"/>
                    </a:moveTo>
                    <a:lnTo>
                      <a:pt x="248" y="624"/>
                    </a:lnTo>
                    <a:lnTo>
                      <a:pt x="248" y="624"/>
                    </a:lnTo>
                    <a:lnTo>
                      <a:pt x="248" y="610"/>
                    </a:lnTo>
                    <a:lnTo>
                      <a:pt x="250" y="594"/>
                    </a:lnTo>
                    <a:lnTo>
                      <a:pt x="254" y="572"/>
                    </a:lnTo>
                    <a:lnTo>
                      <a:pt x="258" y="548"/>
                    </a:lnTo>
                    <a:lnTo>
                      <a:pt x="268" y="518"/>
                    </a:lnTo>
                    <a:lnTo>
                      <a:pt x="280" y="488"/>
                    </a:lnTo>
                    <a:lnTo>
                      <a:pt x="296" y="454"/>
                    </a:lnTo>
                    <a:lnTo>
                      <a:pt x="316" y="420"/>
                    </a:lnTo>
                    <a:lnTo>
                      <a:pt x="340" y="388"/>
                    </a:lnTo>
                    <a:lnTo>
                      <a:pt x="356" y="370"/>
                    </a:lnTo>
                    <a:lnTo>
                      <a:pt x="372" y="354"/>
                    </a:lnTo>
                    <a:lnTo>
                      <a:pt x="390" y="340"/>
                    </a:lnTo>
                    <a:lnTo>
                      <a:pt x="410" y="324"/>
                    </a:lnTo>
                    <a:lnTo>
                      <a:pt x="430" y="310"/>
                    </a:lnTo>
                    <a:lnTo>
                      <a:pt x="454" y="296"/>
                    </a:lnTo>
                    <a:lnTo>
                      <a:pt x="478" y="284"/>
                    </a:lnTo>
                    <a:lnTo>
                      <a:pt x="504" y="272"/>
                    </a:lnTo>
                    <a:lnTo>
                      <a:pt x="532" y="262"/>
                    </a:lnTo>
                    <a:lnTo>
                      <a:pt x="564" y="252"/>
                    </a:lnTo>
                    <a:lnTo>
                      <a:pt x="596" y="244"/>
                    </a:lnTo>
                    <a:lnTo>
                      <a:pt x="632" y="238"/>
                    </a:lnTo>
                    <a:lnTo>
                      <a:pt x="632" y="238"/>
                    </a:lnTo>
                    <a:lnTo>
                      <a:pt x="632" y="0"/>
                    </a:lnTo>
                    <a:lnTo>
                      <a:pt x="632" y="0"/>
                    </a:lnTo>
                    <a:lnTo>
                      <a:pt x="604" y="0"/>
                    </a:lnTo>
                    <a:lnTo>
                      <a:pt x="572" y="2"/>
                    </a:lnTo>
                    <a:lnTo>
                      <a:pt x="532" y="6"/>
                    </a:lnTo>
                    <a:lnTo>
                      <a:pt x="484" y="14"/>
                    </a:lnTo>
                    <a:lnTo>
                      <a:pt x="430" y="26"/>
                    </a:lnTo>
                    <a:lnTo>
                      <a:pt x="402" y="34"/>
                    </a:lnTo>
                    <a:lnTo>
                      <a:pt x="372" y="44"/>
                    </a:lnTo>
                    <a:lnTo>
                      <a:pt x="344" y="56"/>
                    </a:lnTo>
                    <a:lnTo>
                      <a:pt x="314" y="68"/>
                    </a:lnTo>
                    <a:lnTo>
                      <a:pt x="284" y="84"/>
                    </a:lnTo>
                    <a:lnTo>
                      <a:pt x="254" y="100"/>
                    </a:lnTo>
                    <a:lnTo>
                      <a:pt x="226" y="120"/>
                    </a:lnTo>
                    <a:lnTo>
                      <a:pt x="198" y="142"/>
                    </a:lnTo>
                    <a:lnTo>
                      <a:pt x="170" y="166"/>
                    </a:lnTo>
                    <a:lnTo>
                      <a:pt x="144" y="192"/>
                    </a:lnTo>
                    <a:lnTo>
                      <a:pt x="120" y="220"/>
                    </a:lnTo>
                    <a:lnTo>
                      <a:pt x="96" y="252"/>
                    </a:lnTo>
                    <a:lnTo>
                      <a:pt x="74" y="288"/>
                    </a:lnTo>
                    <a:lnTo>
                      <a:pt x="56" y="326"/>
                    </a:lnTo>
                    <a:lnTo>
                      <a:pt x="40" y="366"/>
                    </a:lnTo>
                    <a:lnTo>
                      <a:pt x="26" y="412"/>
                    </a:lnTo>
                    <a:lnTo>
                      <a:pt x="14" y="458"/>
                    </a:lnTo>
                    <a:lnTo>
                      <a:pt x="6" y="510"/>
                    </a:lnTo>
                    <a:lnTo>
                      <a:pt x="0" y="566"/>
                    </a:lnTo>
                    <a:lnTo>
                      <a:pt x="0" y="624"/>
                    </a:lnTo>
                    <a:lnTo>
                      <a:pt x="0" y="624"/>
                    </a:lnTo>
                    <a:close/>
                  </a:path>
                </a:pathLst>
              </a:custGeom>
              <a:gradFill>
                <a:gsLst>
                  <a:gs pos="49000">
                    <a:srgbClr val="FB963A"/>
                  </a:gs>
                  <a:gs pos="0">
                    <a:srgbClr val="F5613A"/>
                  </a:gs>
                  <a:gs pos="100000">
                    <a:srgbClr val="FFF1BE"/>
                  </a:gs>
                </a:gsLst>
                <a:path path="circle">
                  <a:fillToRect l="100000" t="100000"/>
                </a:path>
                <a:tileRect r="-100000" b="-100000"/>
              </a:gradFill>
              <a:ln>
                <a:noFill/>
              </a:ln>
            </p:spPr>
            <p:txBody>
              <a:bodyPr lIns="146078" tIns="73039" rIns="146078" bIns="73039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d-ID" sz="2875" dirty="0">
                  <a:cs typeface="+mn-ea"/>
                  <a:sym typeface="+mn-lt"/>
                </a:endParaRPr>
              </a:p>
            </p:txBody>
          </p:sp>
          <p:sp>
            <p:nvSpPr>
              <p:cNvPr id="24" name="Freeform 10"/>
              <p:cNvSpPr/>
              <p:nvPr/>
            </p:nvSpPr>
            <p:spPr bwMode="auto">
              <a:xfrm flipH="1">
                <a:off x="8712358" y="5280354"/>
                <a:ext cx="984208" cy="976131"/>
              </a:xfrm>
              <a:custGeom>
                <a:avLst/>
                <a:gdLst>
                  <a:gd name="T0" fmla="*/ 0 w 624"/>
                  <a:gd name="T1" fmla="*/ 0 h 620"/>
                  <a:gd name="T2" fmla="*/ 0 w 624"/>
                  <a:gd name="T3" fmla="*/ 228 h 620"/>
                  <a:gd name="T4" fmla="*/ 0 w 624"/>
                  <a:gd name="T5" fmla="*/ 228 h 620"/>
                  <a:gd name="T6" fmla="*/ 16 w 624"/>
                  <a:gd name="T7" fmla="*/ 230 h 620"/>
                  <a:gd name="T8" fmla="*/ 60 w 624"/>
                  <a:gd name="T9" fmla="*/ 242 h 620"/>
                  <a:gd name="T10" fmla="*/ 90 w 624"/>
                  <a:gd name="T11" fmla="*/ 250 h 620"/>
                  <a:gd name="T12" fmla="*/ 122 w 624"/>
                  <a:gd name="T13" fmla="*/ 262 h 620"/>
                  <a:gd name="T14" fmla="*/ 156 w 624"/>
                  <a:gd name="T15" fmla="*/ 278 h 620"/>
                  <a:gd name="T16" fmla="*/ 192 w 624"/>
                  <a:gd name="T17" fmla="*/ 298 h 620"/>
                  <a:gd name="T18" fmla="*/ 228 w 624"/>
                  <a:gd name="T19" fmla="*/ 320 h 620"/>
                  <a:gd name="T20" fmla="*/ 264 w 624"/>
                  <a:gd name="T21" fmla="*/ 348 h 620"/>
                  <a:gd name="T22" fmla="*/ 280 w 624"/>
                  <a:gd name="T23" fmla="*/ 364 h 620"/>
                  <a:gd name="T24" fmla="*/ 296 w 624"/>
                  <a:gd name="T25" fmla="*/ 380 h 620"/>
                  <a:gd name="T26" fmla="*/ 312 w 624"/>
                  <a:gd name="T27" fmla="*/ 398 h 620"/>
                  <a:gd name="T28" fmla="*/ 326 w 624"/>
                  <a:gd name="T29" fmla="*/ 416 h 620"/>
                  <a:gd name="T30" fmla="*/ 338 w 624"/>
                  <a:gd name="T31" fmla="*/ 438 h 620"/>
                  <a:gd name="T32" fmla="*/ 350 w 624"/>
                  <a:gd name="T33" fmla="*/ 458 h 620"/>
                  <a:gd name="T34" fmla="*/ 360 w 624"/>
                  <a:gd name="T35" fmla="*/ 482 h 620"/>
                  <a:gd name="T36" fmla="*/ 368 w 624"/>
                  <a:gd name="T37" fmla="*/ 506 h 620"/>
                  <a:gd name="T38" fmla="*/ 376 w 624"/>
                  <a:gd name="T39" fmla="*/ 532 h 620"/>
                  <a:gd name="T40" fmla="*/ 380 w 624"/>
                  <a:gd name="T41" fmla="*/ 560 h 620"/>
                  <a:gd name="T42" fmla="*/ 384 w 624"/>
                  <a:gd name="T43" fmla="*/ 590 h 620"/>
                  <a:gd name="T44" fmla="*/ 384 w 624"/>
                  <a:gd name="T45" fmla="*/ 620 h 620"/>
                  <a:gd name="T46" fmla="*/ 384 w 624"/>
                  <a:gd name="T47" fmla="*/ 620 h 620"/>
                  <a:gd name="T48" fmla="*/ 624 w 624"/>
                  <a:gd name="T49" fmla="*/ 620 h 620"/>
                  <a:gd name="T50" fmla="*/ 624 w 624"/>
                  <a:gd name="T51" fmla="*/ 620 h 620"/>
                  <a:gd name="T52" fmla="*/ 624 w 624"/>
                  <a:gd name="T53" fmla="*/ 592 h 620"/>
                  <a:gd name="T54" fmla="*/ 622 w 624"/>
                  <a:gd name="T55" fmla="*/ 560 h 620"/>
                  <a:gd name="T56" fmla="*/ 618 w 624"/>
                  <a:gd name="T57" fmla="*/ 520 h 620"/>
                  <a:gd name="T58" fmla="*/ 610 w 624"/>
                  <a:gd name="T59" fmla="*/ 470 h 620"/>
                  <a:gd name="T60" fmla="*/ 596 w 624"/>
                  <a:gd name="T61" fmla="*/ 416 h 620"/>
                  <a:gd name="T62" fmla="*/ 588 w 624"/>
                  <a:gd name="T63" fmla="*/ 388 h 620"/>
                  <a:gd name="T64" fmla="*/ 578 w 624"/>
                  <a:gd name="T65" fmla="*/ 360 h 620"/>
                  <a:gd name="T66" fmla="*/ 568 w 624"/>
                  <a:gd name="T67" fmla="*/ 330 h 620"/>
                  <a:gd name="T68" fmla="*/ 554 w 624"/>
                  <a:gd name="T69" fmla="*/ 300 h 620"/>
                  <a:gd name="T70" fmla="*/ 538 w 624"/>
                  <a:gd name="T71" fmla="*/ 270 h 620"/>
                  <a:gd name="T72" fmla="*/ 522 w 624"/>
                  <a:gd name="T73" fmla="*/ 240 h 620"/>
                  <a:gd name="T74" fmla="*/ 502 w 624"/>
                  <a:gd name="T75" fmla="*/ 212 h 620"/>
                  <a:gd name="T76" fmla="*/ 480 w 624"/>
                  <a:gd name="T77" fmla="*/ 184 h 620"/>
                  <a:gd name="T78" fmla="*/ 458 w 624"/>
                  <a:gd name="T79" fmla="*/ 158 h 620"/>
                  <a:gd name="T80" fmla="*/ 430 w 624"/>
                  <a:gd name="T81" fmla="*/ 132 h 620"/>
                  <a:gd name="T82" fmla="*/ 402 w 624"/>
                  <a:gd name="T83" fmla="*/ 108 h 620"/>
                  <a:gd name="T84" fmla="*/ 370 w 624"/>
                  <a:gd name="T85" fmla="*/ 86 h 620"/>
                  <a:gd name="T86" fmla="*/ 334 w 624"/>
                  <a:gd name="T87" fmla="*/ 66 h 620"/>
                  <a:gd name="T88" fmla="*/ 298 w 624"/>
                  <a:gd name="T89" fmla="*/ 48 h 620"/>
                  <a:gd name="T90" fmla="*/ 256 w 624"/>
                  <a:gd name="T91" fmla="*/ 32 h 620"/>
                  <a:gd name="T92" fmla="*/ 212 w 624"/>
                  <a:gd name="T93" fmla="*/ 20 h 620"/>
                  <a:gd name="T94" fmla="*/ 164 w 624"/>
                  <a:gd name="T95" fmla="*/ 10 h 620"/>
                  <a:gd name="T96" fmla="*/ 114 w 624"/>
                  <a:gd name="T97" fmla="*/ 4 h 620"/>
                  <a:gd name="T98" fmla="*/ 58 w 624"/>
                  <a:gd name="T99" fmla="*/ 0 h 620"/>
                  <a:gd name="T100" fmla="*/ 0 w 624"/>
                  <a:gd name="T101" fmla="*/ 0 h 620"/>
                  <a:gd name="T102" fmla="*/ 0 w 624"/>
                  <a:gd name="T103" fmla="*/ 0 h 6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624" h="620">
                    <a:moveTo>
                      <a:pt x="0" y="0"/>
                    </a:moveTo>
                    <a:lnTo>
                      <a:pt x="0" y="228"/>
                    </a:lnTo>
                    <a:lnTo>
                      <a:pt x="0" y="228"/>
                    </a:lnTo>
                    <a:lnTo>
                      <a:pt x="16" y="230"/>
                    </a:lnTo>
                    <a:lnTo>
                      <a:pt x="60" y="242"/>
                    </a:lnTo>
                    <a:lnTo>
                      <a:pt x="90" y="250"/>
                    </a:lnTo>
                    <a:lnTo>
                      <a:pt x="122" y="262"/>
                    </a:lnTo>
                    <a:lnTo>
                      <a:pt x="156" y="278"/>
                    </a:lnTo>
                    <a:lnTo>
                      <a:pt x="192" y="298"/>
                    </a:lnTo>
                    <a:lnTo>
                      <a:pt x="228" y="320"/>
                    </a:lnTo>
                    <a:lnTo>
                      <a:pt x="264" y="348"/>
                    </a:lnTo>
                    <a:lnTo>
                      <a:pt x="280" y="364"/>
                    </a:lnTo>
                    <a:lnTo>
                      <a:pt x="296" y="380"/>
                    </a:lnTo>
                    <a:lnTo>
                      <a:pt x="312" y="398"/>
                    </a:lnTo>
                    <a:lnTo>
                      <a:pt x="326" y="416"/>
                    </a:lnTo>
                    <a:lnTo>
                      <a:pt x="338" y="438"/>
                    </a:lnTo>
                    <a:lnTo>
                      <a:pt x="350" y="458"/>
                    </a:lnTo>
                    <a:lnTo>
                      <a:pt x="360" y="482"/>
                    </a:lnTo>
                    <a:lnTo>
                      <a:pt x="368" y="506"/>
                    </a:lnTo>
                    <a:lnTo>
                      <a:pt x="376" y="532"/>
                    </a:lnTo>
                    <a:lnTo>
                      <a:pt x="380" y="560"/>
                    </a:lnTo>
                    <a:lnTo>
                      <a:pt x="384" y="590"/>
                    </a:lnTo>
                    <a:lnTo>
                      <a:pt x="384" y="620"/>
                    </a:lnTo>
                    <a:lnTo>
                      <a:pt x="384" y="620"/>
                    </a:lnTo>
                    <a:lnTo>
                      <a:pt x="624" y="620"/>
                    </a:lnTo>
                    <a:lnTo>
                      <a:pt x="624" y="620"/>
                    </a:lnTo>
                    <a:lnTo>
                      <a:pt x="624" y="592"/>
                    </a:lnTo>
                    <a:lnTo>
                      <a:pt x="622" y="560"/>
                    </a:lnTo>
                    <a:lnTo>
                      <a:pt x="618" y="520"/>
                    </a:lnTo>
                    <a:lnTo>
                      <a:pt x="610" y="470"/>
                    </a:lnTo>
                    <a:lnTo>
                      <a:pt x="596" y="416"/>
                    </a:lnTo>
                    <a:lnTo>
                      <a:pt x="588" y="388"/>
                    </a:lnTo>
                    <a:lnTo>
                      <a:pt x="578" y="360"/>
                    </a:lnTo>
                    <a:lnTo>
                      <a:pt x="568" y="330"/>
                    </a:lnTo>
                    <a:lnTo>
                      <a:pt x="554" y="300"/>
                    </a:lnTo>
                    <a:lnTo>
                      <a:pt x="538" y="270"/>
                    </a:lnTo>
                    <a:lnTo>
                      <a:pt x="522" y="240"/>
                    </a:lnTo>
                    <a:lnTo>
                      <a:pt x="502" y="212"/>
                    </a:lnTo>
                    <a:lnTo>
                      <a:pt x="480" y="184"/>
                    </a:lnTo>
                    <a:lnTo>
                      <a:pt x="458" y="158"/>
                    </a:lnTo>
                    <a:lnTo>
                      <a:pt x="430" y="132"/>
                    </a:lnTo>
                    <a:lnTo>
                      <a:pt x="402" y="108"/>
                    </a:lnTo>
                    <a:lnTo>
                      <a:pt x="370" y="86"/>
                    </a:lnTo>
                    <a:lnTo>
                      <a:pt x="334" y="66"/>
                    </a:lnTo>
                    <a:lnTo>
                      <a:pt x="298" y="48"/>
                    </a:lnTo>
                    <a:lnTo>
                      <a:pt x="256" y="32"/>
                    </a:lnTo>
                    <a:lnTo>
                      <a:pt x="212" y="20"/>
                    </a:lnTo>
                    <a:lnTo>
                      <a:pt x="164" y="10"/>
                    </a:lnTo>
                    <a:lnTo>
                      <a:pt x="114" y="4"/>
                    </a:lnTo>
                    <a:lnTo>
                      <a:pt x="5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49000">
                    <a:srgbClr val="FB963A"/>
                  </a:gs>
                  <a:gs pos="0">
                    <a:srgbClr val="F5613A"/>
                  </a:gs>
                  <a:gs pos="100000">
                    <a:srgbClr val="FFF1BE"/>
                  </a:gs>
                </a:gsLst>
                <a:path path="circle">
                  <a:fillToRect l="100000" t="100000"/>
                </a:path>
                <a:tileRect r="-100000" b="-100000"/>
              </a:gradFill>
              <a:ln>
                <a:noFill/>
              </a:ln>
            </p:spPr>
            <p:txBody>
              <a:bodyPr lIns="146078" tIns="73039" rIns="146078" bIns="73039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d-ID" sz="2875" dirty="0">
                  <a:cs typeface="+mn-ea"/>
                  <a:sym typeface="+mn-lt"/>
                </a:endParaRPr>
              </a:p>
            </p:txBody>
          </p:sp>
          <p:sp>
            <p:nvSpPr>
              <p:cNvPr id="25" name="Freeform 9"/>
              <p:cNvSpPr/>
              <p:nvPr/>
            </p:nvSpPr>
            <p:spPr bwMode="auto">
              <a:xfrm flipH="1">
                <a:off x="9806099" y="6348543"/>
                <a:ext cx="990558" cy="988828"/>
              </a:xfrm>
              <a:custGeom>
                <a:avLst/>
                <a:gdLst>
                  <a:gd name="T0" fmla="*/ 628 w 628"/>
                  <a:gd name="T1" fmla="*/ 628 h 628"/>
                  <a:gd name="T2" fmla="*/ 628 w 628"/>
                  <a:gd name="T3" fmla="*/ 384 h 628"/>
                  <a:gd name="T4" fmla="*/ 628 w 628"/>
                  <a:gd name="T5" fmla="*/ 384 h 628"/>
                  <a:gd name="T6" fmla="*/ 614 w 628"/>
                  <a:gd name="T7" fmla="*/ 382 h 628"/>
                  <a:gd name="T8" fmla="*/ 576 w 628"/>
                  <a:gd name="T9" fmla="*/ 374 h 628"/>
                  <a:gd name="T10" fmla="*/ 550 w 628"/>
                  <a:gd name="T11" fmla="*/ 366 h 628"/>
                  <a:gd name="T12" fmla="*/ 522 w 628"/>
                  <a:gd name="T13" fmla="*/ 358 h 628"/>
                  <a:gd name="T14" fmla="*/ 490 w 628"/>
                  <a:gd name="T15" fmla="*/ 344 h 628"/>
                  <a:gd name="T16" fmla="*/ 458 w 628"/>
                  <a:gd name="T17" fmla="*/ 326 h 628"/>
                  <a:gd name="T18" fmla="*/ 426 w 628"/>
                  <a:gd name="T19" fmla="*/ 306 h 628"/>
                  <a:gd name="T20" fmla="*/ 392 w 628"/>
                  <a:gd name="T21" fmla="*/ 280 h 628"/>
                  <a:gd name="T22" fmla="*/ 376 w 628"/>
                  <a:gd name="T23" fmla="*/ 264 h 628"/>
                  <a:gd name="T24" fmla="*/ 362 w 628"/>
                  <a:gd name="T25" fmla="*/ 248 h 628"/>
                  <a:gd name="T26" fmla="*/ 346 w 628"/>
                  <a:gd name="T27" fmla="*/ 232 h 628"/>
                  <a:gd name="T28" fmla="*/ 332 w 628"/>
                  <a:gd name="T29" fmla="*/ 212 h 628"/>
                  <a:gd name="T30" fmla="*/ 318 w 628"/>
                  <a:gd name="T31" fmla="*/ 192 h 628"/>
                  <a:gd name="T32" fmla="*/ 306 w 628"/>
                  <a:gd name="T33" fmla="*/ 170 h 628"/>
                  <a:gd name="T34" fmla="*/ 294 w 628"/>
                  <a:gd name="T35" fmla="*/ 146 h 628"/>
                  <a:gd name="T36" fmla="*/ 284 w 628"/>
                  <a:gd name="T37" fmla="*/ 120 h 628"/>
                  <a:gd name="T38" fmla="*/ 276 w 628"/>
                  <a:gd name="T39" fmla="*/ 92 h 628"/>
                  <a:gd name="T40" fmla="*/ 268 w 628"/>
                  <a:gd name="T41" fmla="*/ 64 h 628"/>
                  <a:gd name="T42" fmla="*/ 262 w 628"/>
                  <a:gd name="T43" fmla="*/ 32 h 628"/>
                  <a:gd name="T44" fmla="*/ 258 w 628"/>
                  <a:gd name="T45" fmla="*/ 0 h 628"/>
                  <a:gd name="T46" fmla="*/ 258 w 628"/>
                  <a:gd name="T47" fmla="*/ 0 h 628"/>
                  <a:gd name="T48" fmla="*/ 2 w 628"/>
                  <a:gd name="T49" fmla="*/ 0 h 628"/>
                  <a:gd name="T50" fmla="*/ 2 w 628"/>
                  <a:gd name="T51" fmla="*/ 0 h 628"/>
                  <a:gd name="T52" fmla="*/ 0 w 628"/>
                  <a:gd name="T53" fmla="*/ 26 h 628"/>
                  <a:gd name="T54" fmla="*/ 2 w 628"/>
                  <a:gd name="T55" fmla="*/ 58 h 628"/>
                  <a:gd name="T56" fmla="*/ 4 w 628"/>
                  <a:gd name="T57" fmla="*/ 98 h 628"/>
                  <a:gd name="T58" fmla="*/ 12 w 628"/>
                  <a:gd name="T59" fmla="*/ 146 h 628"/>
                  <a:gd name="T60" fmla="*/ 22 w 628"/>
                  <a:gd name="T61" fmla="*/ 198 h 628"/>
                  <a:gd name="T62" fmla="*/ 30 w 628"/>
                  <a:gd name="T63" fmla="*/ 226 h 628"/>
                  <a:gd name="T64" fmla="*/ 38 w 628"/>
                  <a:gd name="T65" fmla="*/ 254 h 628"/>
                  <a:gd name="T66" fmla="*/ 50 w 628"/>
                  <a:gd name="T67" fmla="*/ 284 h 628"/>
                  <a:gd name="T68" fmla="*/ 62 w 628"/>
                  <a:gd name="T69" fmla="*/ 314 h 628"/>
                  <a:gd name="T70" fmla="*/ 76 w 628"/>
                  <a:gd name="T71" fmla="*/ 342 h 628"/>
                  <a:gd name="T72" fmla="*/ 94 w 628"/>
                  <a:gd name="T73" fmla="*/ 372 h 628"/>
                  <a:gd name="T74" fmla="*/ 112 w 628"/>
                  <a:gd name="T75" fmla="*/ 400 h 628"/>
                  <a:gd name="T76" fmla="*/ 134 w 628"/>
                  <a:gd name="T77" fmla="*/ 428 h 628"/>
                  <a:gd name="T78" fmla="*/ 158 w 628"/>
                  <a:gd name="T79" fmla="*/ 456 h 628"/>
                  <a:gd name="T80" fmla="*/ 184 w 628"/>
                  <a:gd name="T81" fmla="*/ 482 h 628"/>
                  <a:gd name="T82" fmla="*/ 214 w 628"/>
                  <a:gd name="T83" fmla="*/ 506 h 628"/>
                  <a:gd name="T84" fmla="*/ 246 w 628"/>
                  <a:gd name="T85" fmla="*/ 530 h 628"/>
                  <a:gd name="T86" fmla="*/ 282 w 628"/>
                  <a:gd name="T87" fmla="*/ 550 h 628"/>
                  <a:gd name="T88" fmla="*/ 320 w 628"/>
                  <a:gd name="T89" fmla="*/ 570 h 628"/>
                  <a:gd name="T90" fmla="*/ 362 w 628"/>
                  <a:gd name="T91" fmla="*/ 586 h 628"/>
                  <a:gd name="T92" fmla="*/ 408 w 628"/>
                  <a:gd name="T93" fmla="*/ 600 h 628"/>
                  <a:gd name="T94" fmla="*/ 458 w 628"/>
                  <a:gd name="T95" fmla="*/ 612 h 628"/>
                  <a:gd name="T96" fmla="*/ 510 w 628"/>
                  <a:gd name="T97" fmla="*/ 622 h 628"/>
                  <a:gd name="T98" fmla="*/ 568 w 628"/>
                  <a:gd name="T99" fmla="*/ 626 h 628"/>
                  <a:gd name="T100" fmla="*/ 628 w 628"/>
                  <a:gd name="T101" fmla="*/ 628 h 628"/>
                  <a:gd name="T102" fmla="*/ 628 w 628"/>
                  <a:gd name="T103" fmla="*/ 628 h 6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628" h="628">
                    <a:moveTo>
                      <a:pt x="628" y="628"/>
                    </a:moveTo>
                    <a:lnTo>
                      <a:pt x="628" y="384"/>
                    </a:lnTo>
                    <a:lnTo>
                      <a:pt x="628" y="384"/>
                    </a:lnTo>
                    <a:lnTo>
                      <a:pt x="614" y="382"/>
                    </a:lnTo>
                    <a:lnTo>
                      <a:pt x="576" y="374"/>
                    </a:lnTo>
                    <a:lnTo>
                      <a:pt x="550" y="366"/>
                    </a:lnTo>
                    <a:lnTo>
                      <a:pt x="522" y="358"/>
                    </a:lnTo>
                    <a:lnTo>
                      <a:pt x="490" y="344"/>
                    </a:lnTo>
                    <a:lnTo>
                      <a:pt x="458" y="326"/>
                    </a:lnTo>
                    <a:lnTo>
                      <a:pt x="426" y="306"/>
                    </a:lnTo>
                    <a:lnTo>
                      <a:pt x="392" y="280"/>
                    </a:lnTo>
                    <a:lnTo>
                      <a:pt x="376" y="264"/>
                    </a:lnTo>
                    <a:lnTo>
                      <a:pt x="362" y="248"/>
                    </a:lnTo>
                    <a:lnTo>
                      <a:pt x="346" y="232"/>
                    </a:lnTo>
                    <a:lnTo>
                      <a:pt x="332" y="212"/>
                    </a:lnTo>
                    <a:lnTo>
                      <a:pt x="318" y="192"/>
                    </a:lnTo>
                    <a:lnTo>
                      <a:pt x="306" y="170"/>
                    </a:lnTo>
                    <a:lnTo>
                      <a:pt x="294" y="146"/>
                    </a:lnTo>
                    <a:lnTo>
                      <a:pt x="284" y="120"/>
                    </a:lnTo>
                    <a:lnTo>
                      <a:pt x="276" y="92"/>
                    </a:lnTo>
                    <a:lnTo>
                      <a:pt x="268" y="64"/>
                    </a:lnTo>
                    <a:lnTo>
                      <a:pt x="262" y="32"/>
                    </a:lnTo>
                    <a:lnTo>
                      <a:pt x="258" y="0"/>
                    </a:lnTo>
                    <a:lnTo>
                      <a:pt x="258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0" y="26"/>
                    </a:lnTo>
                    <a:lnTo>
                      <a:pt x="2" y="58"/>
                    </a:lnTo>
                    <a:lnTo>
                      <a:pt x="4" y="98"/>
                    </a:lnTo>
                    <a:lnTo>
                      <a:pt x="12" y="146"/>
                    </a:lnTo>
                    <a:lnTo>
                      <a:pt x="22" y="198"/>
                    </a:lnTo>
                    <a:lnTo>
                      <a:pt x="30" y="226"/>
                    </a:lnTo>
                    <a:lnTo>
                      <a:pt x="38" y="254"/>
                    </a:lnTo>
                    <a:lnTo>
                      <a:pt x="50" y="284"/>
                    </a:lnTo>
                    <a:lnTo>
                      <a:pt x="62" y="314"/>
                    </a:lnTo>
                    <a:lnTo>
                      <a:pt x="76" y="342"/>
                    </a:lnTo>
                    <a:lnTo>
                      <a:pt x="94" y="372"/>
                    </a:lnTo>
                    <a:lnTo>
                      <a:pt x="112" y="400"/>
                    </a:lnTo>
                    <a:lnTo>
                      <a:pt x="134" y="428"/>
                    </a:lnTo>
                    <a:lnTo>
                      <a:pt x="158" y="456"/>
                    </a:lnTo>
                    <a:lnTo>
                      <a:pt x="184" y="482"/>
                    </a:lnTo>
                    <a:lnTo>
                      <a:pt x="214" y="506"/>
                    </a:lnTo>
                    <a:lnTo>
                      <a:pt x="246" y="530"/>
                    </a:lnTo>
                    <a:lnTo>
                      <a:pt x="282" y="550"/>
                    </a:lnTo>
                    <a:lnTo>
                      <a:pt x="320" y="570"/>
                    </a:lnTo>
                    <a:lnTo>
                      <a:pt x="362" y="586"/>
                    </a:lnTo>
                    <a:lnTo>
                      <a:pt x="408" y="600"/>
                    </a:lnTo>
                    <a:lnTo>
                      <a:pt x="458" y="612"/>
                    </a:lnTo>
                    <a:lnTo>
                      <a:pt x="510" y="622"/>
                    </a:lnTo>
                    <a:lnTo>
                      <a:pt x="568" y="626"/>
                    </a:lnTo>
                    <a:lnTo>
                      <a:pt x="628" y="628"/>
                    </a:lnTo>
                    <a:lnTo>
                      <a:pt x="628" y="628"/>
                    </a:lnTo>
                    <a:close/>
                  </a:path>
                </a:pathLst>
              </a:custGeom>
              <a:gradFill>
                <a:gsLst>
                  <a:gs pos="49000">
                    <a:srgbClr val="FB963A"/>
                  </a:gs>
                  <a:gs pos="0">
                    <a:srgbClr val="F5613A"/>
                  </a:gs>
                  <a:gs pos="100000">
                    <a:srgbClr val="FFF1BE"/>
                  </a:gs>
                </a:gsLst>
                <a:path path="circle">
                  <a:fillToRect l="100000" t="100000"/>
                </a:path>
                <a:tileRect r="-100000" b="-100000"/>
              </a:gradFill>
              <a:ln>
                <a:noFill/>
              </a:ln>
            </p:spPr>
            <p:txBody>
              <a:bodyPr lIns="146078" tIns="73039" rIns="146078" bIns="73039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d-ID" sz="2875" dirty="0">
                  <a:cs typeface="+mn-ea"/>
                  <a:sym typeface="+mn-lt"/>
                </a:endParaRPr>
              </a:p>
            </p:txBody>
          </p:sp>
          <p:sp>
            <p:nvSpPr>
              <p:cNvPr id="26" name="Freeform 10"/>
              <p:cNvSpPr/>
              <p:nvPr/>
            </p:nvSpPr>
            <p:spPr bwMode="auto">
              <a:xfrm flipH="1">
                <a:off x="8717121" y="6359653"/>
                <a:ext cx="984208" cy="1003113"/>
              </a:xfrm>
              <a:custGeom>
                <a:avLst/>
                <a:gdLst>
                  <a:gd name="T0" fmla="*/ 624 w 624"/>
                  <a:gd name="T1" fmla="*/ 0 h 636"/>
                  <a:gd name="T2" fmla="*/ 382 w 624"/>
                  <a:gd name="T3" fmla="*/ 0 h 636"/>
                  <a:gd name="T4" fmla="*/ 382 w 624"/>
                  <a:gd name="T5" fmla="*/ 0 h 636"/>
                  <a:gd name="T6" fmla="*/ 382 w 624"/>
                  <a:gd name="T7" fmla="*/ 16 h 636"/>
                  <a:gd name="T8" fmla="*/ 376 w 624"/>
                  <a:gd name="T9" fmla="*/ 54 h 636"/>
                  <a:gd name="T10" fmla="*/ 370 w 624"/>
                  <a:gd name="T11" fmla="*/ 82 h 636"/>
                  <a:gd name="T12" fmla="*/ 362 w 624"/>
                  <a:gd name="T13" fmla="*/ 112 h 636"/>
                  <a:gd name="T14" fmla="*/ 350 w 624"/>
                  <a:gd name="T15" fmla="*/ 144 h 636"/>
                  <a:gd name="T16" fmla="*/ 334 w 624"/>
                  <a:gd name="T17" fmla="*/ 178 h 636"/>
                  <a:gd name="T18" fmla="*/ 314 w 624"/>
                  <a:gd name="T19" fmla="*/ 212 h 636"/>
                  <a:gd name="T20" fmla="*/ 302 w 624"/>
                  <a:gd name="T21" fmla="*/ 230 h 636"/>
                  <a:gd name="T22" fmla="*/ 288 w 624"/>
                  <a:gd name="T23" fmla="*/ 246 h 636"/>
                  <a:gd name="T24" fmla="*/ 272 w 624"/>
                  <a:gd name="T25" fmla="*/ 262 h 636"/>
                  <a:gd name="T26" fmla="*/ 256 w 624"/>
                  <a:gd name="T27" fmla="*/ 280 h 636"/>
                  <a:gd name="T28" fmla="*/ 238 w 624"/>
                  <a:gd name="T29" fmla="*/ 294 h 636"/>
                  <a:gd name="T30" fmla="*/ 220 w 624"/>
                  <a:gd name="T31" fmla="*/ 310 h 636"/>
                  <a:gd name="T32" fmla="*/ 198 w 624"/>
                  <a:gd name="T33" fmla="*/ 324 h 636"/>
                  <a:gd name="T34" fmla="*/ 176 w 624"/>
                  <a:gd name="T35" fmla="*/ 338 h 636"/>
                  <a:gd name="T36" fmla="*/ 152 w 624"/>
                  <a:gd name="T37" fmla="*/ 350 h 636"/>
                  <a:gd name="T38" fmla="*/ 124 w 624"/>
                  <a:gd name="T39" fmla="*/ 360 h 636"/>
                  <a:gd name="T40" fmla="*/ 96 w 624"/>
                  <a:gd name="T41" fmla="*/ 370 h 636"/>
                  <a:gd name="T42" fmla="*/ 66 w 624"/>
                  <a:gd name="T43" fmla="*/ 380 h 636"/>
                  <a:gd name="T44" fmla="*/ 34 w 624"/>
                  <a:gd name="T45" fmla="*/ 386 h 636"/>
                  <a:gd name="T46" fmla="*/ 0 w 624"/>
                  <a:gd name="T47" fmla="*/ 392 h 636"/>
                  <a:gd name="T48" fmla="*/ 0 w 624"/>
                  <a:gd name="T49" fmla="*/ 392 h 636"/>
                  <a:gd name="T50" fmla="*/ 0 w 624"/>
                  <a:gd name="T51" fmla="*/ 636 h 636"/>
                  <a:gd name="T52" fmla="*/ 0 w 624"/>
                  <a:gd name="T53" fmla="*/ 636 h 636"/>
                  <a:gd name="T54" fmla="*/ 26 w 624"/>
                  <a:gd name="T55" fmla="*/ 636 h 636"/>
                  <a:gd name="T56" fmla="*/ 56 w 624"/>
                  <a:gd name="T57" fmla="*/ 634 h 636"/>
                  <a:gd name="T58" fmla="*/ 94 w 624"/>
                  <a:gd name="T59" fmla="*/ 628 h 636"/>
                  <a:gd name="T60" fmla="*/ 140 w 624"/>
                  <a:gd name="T61" fmla="*/ 620 h 636"/>
                  <a:gd name="T62" fmla="*/ 192 w 624"/>
                  <a:gd name="T63" fmla="*/ 608 h 636"/>
                  <a:gd name="T64" fmla="*/ 220 w 624"/>
                  <a:gd name="T65" fmla="*/ 600 h 636"/>
                  <a:gd name="T66" fmla="*/ 248 w 624"/>
                  <a:gd name="T67" fmla="*/ 590 h 636"/>
                  <a:gd name="T68" fmla="*/ 276 w 624"/>
                  <a:gd name="T69" fmla="*/ 578 h 636"/>
                  <a:gd name="T70" fmla="*/ 306 w 624"/>
                  <a:gd name="T71" fmla="*/ 564 h 636"/>
                  <a:gd name="T72" fmla="*/ 334 w 624"/>
                  <a:gd name="T73" fmla="*/ 550 h 636"/>
                  <a:gd name="T74" fmla="*/ 362 w 624"/>
                  <a:gd name="T75" fmla="*/ 532 h 636"/>
                  <a:gd name="T76" fmla="*/ 392 w 624"/>
                  <a:gd name="T77" fmla="*/ 512 h 636"/>
                  <a:gd name="T78" fmla="*/ 418 w 624"/>
                  <a:gd name="T79" fmla="*/ 490 h 636"/>
                  <a:gd name="T80" fmla="*/ 446 w 624"/>
                  <a:gd name="T81" fmla="*/ 466 h 636"/>
                  <a:gd name="T82" fmla="*/ 472 w 624"/>
                  <a:gd name="T83" fmla="*/ 440 h 636"/>
                  <a:gd name="T84" fmla="*/ 496 w 624"/>
                  <a:gd name="T85" fmla="*/ 410 h 636"/>
                  <a:gd name="T86" fmla="*/ 518 w 624"/>
                  <a:gd name="T87" fmla="*/ 378 h 636"/>
                  <a:gd name="T88" fmla="*/ 540 w 624"/>
                  <a:gd name="T89" fmla="*/ 342 h 636"/>
                  <a:gd name="T90" fmla="*/ 560 w 624"/>
                  <a:gd name="T91" fmla="*/ 304 h 636"/>
                  <a:gd name="T92" fmla="*/ 576 w 624"/>
                  <a:gd name="T93" fmla="*/ 262 h 636"/>
                  <a:gd name="T94" fmla="*/ 592 w 624"/>
                  <a:gd name="T95" fmla="*/ 216 h 636"/>
                  <a:gd name="T96" fmla="*/ 604 w 624"/>
                  <a:gd name="T97" fmla="*/ 168 h 636"/>
                  <a:gd name="T98" fmla="*/ 614 w 624"/>
                  <a:gd name="T99" fmla="*/ 116 h 636"/>
                  <a:gd name="T100" fmla="*/ 620 w 624"/>
                  <a:gd name="T101" fmla="*/ 60 h 636"/>
                  <a:gd name="T102" fmla="*/ 624 w 624"/>
                  <a:gd name="T103" fmla="*/ 0 h 636"/>
                  <a:gd name="T104" fmla="*/ 624 w 624"/>
                  <a:gd name="T105" fmla="*/ 0 h 6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624" h="636">
                    <a:moveTo>
                      <a:pt x="624" y="0"/>
                    </a:moveTo>
                    <a:lnTo>
                      <a:pt x="382" y="0"/>
                    </a:lnTo>
                    <a:lnTo>
                      <a:pt x="382" y="0"/>
                    </a:lnTo>
                    <a:lnTo>
                      <a:pt x="382" y="16"/>
                    </a:lnTo>
                    <a:lnTo>
                      <a:pt x="376" y="54"/>
                    </a:lnTo>
                    <a:lnTo>
                      <a:pt x="370" y="82"/>
                    </a:lnTo>
                    <a:lnTo>
                      <a:pt x="362" y="112"/>
                    </a:lnTo>
                    <a:lnTo>
                      <a:pt x="350" y="144"/>
                    </a:lnTo>
                    <a:lnTo>
                      <a:pt x="334" y="178"/>
                    </a:lnTo>
                    <a:lnTo>
                      <a:pt x="314" y="212"/>
                    </a:lnTo>
                    <a:lnTo>
                      <a:pt x="302" y="230"/>
                    </a:lnTo>
                    <a:lnTo>
                      <a:pt x="288" y="246"/>
                    </a:lnTo>
                    <a:lnTo>
                      <a:pt x="272" y="262"/>
                    </a:lnTo>
                    <a:lnTo>
                      <a:pt x="256" y="280"/>
                    </a:lnTo>
                    <a:lnTo>
                      <a:pt x="238" y="294"/>
                    </a:lnTo>
                    <a:lnTo>
                      <a:pt x="220" y="310"/>
                    </a:lnTo>
                    <a:lnTo>
                      <a:pt x="198" y="324"/>
                    </a:lnTo>
                    <a:lnTo>
                      <a:pt x="176" y="338"/>
                    </a:lnTo>
                    <a:lnTo>
                      <a:pt x="152" y="350"/>
                    </a:lnTo>
                    <a:lnTo>
                      <a:pt x="124" y="360"/>
                    </a:lnTo>
                    <a:lnTo>
                      <a:pt x="96" y="370"/>
                    </a:lnTo>
                    <a:lnTo>
                      <a:pt x="66" y="380"/>
                    </a:lnTo>
                    <a:lnTo>
                      <a:pt x="34" y="386"/>
                    </a:lnTo>
                    <a:lnTo>
                      <a:pt x="0" y="392"/>
                    </a:lnTo>
                    <a:lnTo>
                      <a:pt x="0" y="392"/>
                    </a:lnTo>
                    <a:lnTo>
                      <a:pt x="0" y="636"/>
                    </a:lnTo>
                    <a:lnTo>
                      <a:pt x="0" y="636"/>
                    </a:lnTo>
                    <a:lnTo>
                      <a:pt x="26" y="636"/>
                    </a:lnTo>
                    <a:lnTo>
                      <a:pt x="56" y="634"/>
                    </a:lnTo>
                    <a:lnTo>
                      <a:pt x="94" y="628"/>
                    </a:lnTo>
                    <a:lnTo>
                      <a:pt x="140" y="620"/>
                    </a:lnTo>
                    <a:lnTo>
                      <a:pt x="192" y="608"/>
                    </a:lnTo>
                    <a:lnTo>
                      <a:pt x="220" y="600"/>
                    </a:lnTo>
                    <a:lnTo>
                      <a:pt x="248" y="590"/>
                    </a:lnTo>
                    <a:lnTo>
                      <a:pt x="276" y="578"/>
                    </a:lnTo>
                    <a:lnTo>
                      <a:pt x="306" y="564"/>
                    </a:lnTo>
                    <a:lnTo>
                      <a:pt x="334" y="550"/>
                    </a:lnTo>
                    <a:lnTo>
                      <a:pt x="362" y="532"/>
                    </a:lnTo>
                    <a:lnTo>
                      <a:pt x="392" y="512"/>
                    </a:lnTo>
                    <a:lnTo>
                      <a:pt x="418" y="490"/>
                    </a:lnTo>
                    <a:lnTo>
                      <a:pt x="446" y="466"/>
                    </a:lnTo>
                    <a:lnTo>
                      <a:pt x="472" y="440"/>
                    </a:lnTo>
                    <a:lnTo>
                      <a:pt x="496" y="410"/>
                    </a:lnTo>
                    <a:lnTo>
                      <a:pt x="518" y="378"/>
                    </a:lnTo>
                    <a:lnTo>
                      <a:pt x="540" y="342"/>
                    </a:lnTo>
                    <a:lnTo>
                      <a:pt x="560" y="304"/>
                    </a:lnTo>
                    <a:lnTo>
                      <a:pt x="576" y="262"/>
                    </a:lnTo>
                    <a:lnTo>
                      <a:pt x="592" y="216"/>
                    </a:lnTo>
                    <a:lnTo>
                      <a:pt x="604" y="168"/>
                    </a:lnTo>
                    <a:lnTo>
                      <a:pt x="614" y="116"/>
                    </a:lnTo>
                    <a:lnTo>
                      <a:pt x="620" y="60"/>
                    </a:lnTo>
                    <a:lnTo>
                      <a:pt x="624" y="0"/>
                    </a:lnTo>
                    <a:lnTo>
                      <a:pt x="624" y="0"/>
                    </a:lnTo>
                    <a:close/>
                  </a:path>
                </a:pathLst>
              </a:custGeom>
              <a:gradFill>
                <a:gsLst>
                  <a:gs pos="49000">
                    <a:srgbClr val="FB963A"/>
                  </a:gs>
                  <a:gs pos="0">
                    <a:srgbClr val="F5613A"/>
                  </a:gs>
                  <a:gs pos="100000">
                    <a:srgbClr val="FFF1BE"/>
                  </a:gs>
                </a:gsLst>
                <a:path path="circle">
                  <a:fillToRect l="100000" t="100000"/>
                </a:path>
                <a:tileRect r="-100000" b="-100000"/>
              </a:gradFill>
              <a:ln>
                <a:noFill/>
              </a:ln>
            </p:spPr>
            <p:txBody>
              <a:bodyPr lIns="146078" tIns="73039" rIns="146078" bIns="73039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d-ID" sz="2875" dirty="0">
                  <a:cs typeface="+mn-ea"/>
                  <a:sym typeface="+mn-lt"/>
                </a:endParaRPr>
              </a:p>
            </p:txBody>
          </p:sp>
          <p:sp>
            <p:nvSpPr>
              <p:cNvPr id="27" name="Freeform 13"/>
              <p:cNvSpPr/>
              <p:nvPr/>
            </p:nvSpPr>
            <p:spPr bwMode="auto">
              <a:xfrm flipH="1">
                <a:off x="7010630" y="3396343"/>
                <a:ext cx="3233601" cy="2860142"/>
              </a:xfrm>
              <a:custGeom>
                <a:avLst/>
                <a:gdLst>
                  <a:gd name="T0" fmla="*/ 1192 w 2052"/>
                  <a:gd name="T1" fmla="*/ 1815 h 1815"/>
                  <a:gd name="T2" fmla="*/ 1158 w 2052"/>
                  <a:gd name="T3" fmla="*/ 1733 h 1815"/>
                  <a:gd name="T4" fmla="*/ 1170 w 2052"/>
                  <a:gd name="T5" fmla="*/ 1643 h 1815"/>
                  <a:gd name="T6" fmla="*/ 1228 w 2052"/>
                  <a:gd name="T7" fmla="*/ 1573 h 1815"/>
                  <a:gd name="T8" fmla="*/ 1340 w 2052"/>
                  <a:gd name="T9" fmla="*/ 1545 h 1815"/>
                  <a:gd name="T10" fmla="*/ 1422 w 2052"/>
                  <a:gd name="T11" fmla="*/ 1561 h 1815"/>
                  <a:gd name="T12" fmla="*/ 1490 w 2052"/>
                  <a:gd name="T13" fmla="*/ 1623 h 1815"/>
                  <a:gd name="T14" fmla="*/ 1512 w 2052"/>
                  <a:gd name="T15" fmla="*/ 1711 h 1815"/>
                  <a:gd name="T16" fmla="*/ 1492 w 2052"/>
                  <a:gd name="T17" fmla="*/ 1797 h 1815"/>
                  <a:gd name="T18" fmla="*/ 1704 w 2052"/>
                  <a:gd name="T19" fmla="*/ 1725 h 1815"/>
                  <a:gd name="T20" fmla="*/ 1696 w 2052"/>
                  <a:gd name="T21" fmla="*/ 1623 h 1815"/>
                  <a:gd name="T22" fmla="*/ 1658 w 2052"/>
                  <a:gd name="T23" fmla="*/ 1465 h 1815"/>
                  <a:gd name="T24" fmla="*/ 1748 w 2052"/>
                  <a:gd name="T25" fmla="*/ 1375 h 1815"/>
                  <a:gd name="T26" fmla="*/ 2038 w 2052"/>
                  <a:gd name="T27" fmla="*/ 1153 h 1815"/>
                  <a:gd name="T28" fmla="*/ 2050 w 2052"/>
                  <a:gd name="T29" fmla="*/ 1131 h 1815"/>
                  <a:gd name="T30" fmla="*/ 2038 w 2052"/>
                  <a:gd name="T31" fmla="*/ 1067 h 1815"/>
                  <a:gd name="T32" fmla="*/ 1916 w 2052"/>
                  <a:gd name="T33" fmla="*/ 848 h 1815"/>
                  <a:gd name="T34" fmla="*/ 1822 w 2052"/>
                  <a:gd name="T35" fmla="*/ 694 h 1815"/>
                  <a:gd name="T36" fmla="*/ 1756 w 2052"/>
                  <a:gd name="T37" fmla="*/ 680 h 1815"/>
                  <a:gd name="T38" fmla="*/ 1654 w 2052"/>
                  <a:gd name="T39" fmla="*/ 712 h 1815"/>
                  <a:gd name="T40" fmla="*/ 1310 w 2052"/>
                  <a:gd name="T41" fmla="*/ 868 h 1815"/>
                  <a:gd name="T42" fmla="*/ 1208 w 2052"/>
                  <a:gd name="T43" fmla="*/ 768 h 1815"/>
                  <a:gd name="T44" fmla="*/ 1100 w 2052"/>
                  <a:gd name="T45" fmla="*/ 692 h 1815"/>
                  <a:gd name="T46" fmla="*/ 1146 w 2052"/>
                  <a:gd name="T47" fmla="*/ 454 h 1815"/>
                  <a:gd name="T48" fmla="*/ 1196 w 2052"/>
                  <a:gd name="T49" fmla="*/ 210 h 1815"/>
                  <a:gd name="T50" fmla="*/ 1182 w 2052"/>
                  <a:gd name="T51" fmla="*/ 172 h 1815"/>
                  <a:gd name="T52" fmla="*/ 1104 w 2052"/>
                  <a:gd name="T53" fmla="*/ 116 h 1815"/>
                  <a:gd name="T54" fmla="*/ 908 w 2052"/>
                  <a:gd name="T55" fmla="*/ 52 h 1815"/>
                  <a:gd name="T56" fmla="*/ 748 w 2052"/>
                  <a:gd name="T57" fmla="*/ 2 h 1815"/>
                  <a:gd name="T58" fmla="*/ 704 w 2052"/>
                  <a:gd name="T59" fmla="*/ 10 h 1815"/>
                  <a:gd name="T60" fmla="*/ 648 w 2052"/>
                  <a:gd name="T61" fmla="*/ 72 h 1815"/>
                  <a:gd name="T62" fmla="*/ 538 w 2052"/>
                  <a:gd name="T63" fmla="*/ 296 h 1815"/>
                  <a:gd name="T64" fmla="*/ 348 w 2052"/>
                  <a:gd name="T65" fmla="*/ 774 h 1815"/>
                  <a:gd name="T66" fmla="*/ 330 w 2052"/>
                  <a:gd name="T67" fmla="*/ 728 h 1815"/>
                  <a:gd name="T68" fmla="*/ 288 w 2052"/>
                  <a:gd name="T69" fmla="*/ 684 h 1815"/>
                  <a:gd name="T70" fmla="*/ 220 w 2052"/>
                  <a:gd name="T71" fmla="*/ 654 h 1815"/>
                  <a:gd name="T72" fmla="*/ 114 w 2052"/>
                  <a:gd name="T73" fmla="*/ 658 h 1815"/>
                  <a:gd name="T74" fmla="*/ 60 w 2052"/>
                  <a:gd name="T75" fmla="*/ 684 h 1815"/>
                  <a:gd name="T76" fmla="*/ 20 w 2052"/>
                  <a:gd name="T77" fmla="*/ 730 h 1815"/>
                  <a:gd name="T78" fmla="*/ 0 w 2052"/>
                  <a:gd name="T79" fmla="*/ 792 h 1815"/>
                  <a:gd name="T80" fmla="*/ 2 w 2052"/>
                  <a:gd name="T81" fmla="*/ 850 h 1815"/>
                  <a:gd name="T82" fmla="*/ 24 w 2052"/>
                  <a:gd name="T83" fmla="*/ 914 h 1815"/>
                  <a:gd name="T84" fmla="*/ 60 w 2052"/>
                  <a:gd name="T85" fmla="*/ 963 h 1815"/>
                  <a:gd name="T86" fmla="*/ 108 w 2052"/>
                  <a:gd name="T87" fmla="*/ 993 h 1815"/>
                  <a:gd name="T88" fmla="*/ 164 w 2052"/>
                  <a:gd name="T89" fmla="*/ 1003 h 1815"/>
                  <a:gd name="T90" fmla="*/ 222 w 2052"/>
                  <a:gd name="T91" fmla="*/ 995 h 1815"/>
                  <a:gd name="T92" fmla="*/ 278 w 2052"/>
                  <a:gd name="T93" fmla="*/ 965 h 1815"/>
                  <a:gd name="T94" fmla="*/ 328 w 2052"/>
                  <a:gd name="T95" fmla="*/ 914 h 1815"/>
                  <a:gd name="T96" fmla="*/ 348 w 2052"/>
                  <a:gd name="T97" fmla="*/ 1195 h 1815"/>
                  <a:gd name="T98" fmla="*/ 438 w 2052"/>
                  <a:gd name="T99" fmla="*/ 1205 h 1815"/>
                  <a:gd name="T100" fmla="*/ 586 w 2052"/>
                  <a:gd name="T101" fmla="*/ 1245 h 1815"/>
                  <a:gd name="T102" fmla="*/ 698 w 2052"/>
                  <a:gd name="T103" fmla="*/ 1301 h 1815"/>
                  <a:gd name="T104" fmla="*/ 806 w 2052"/>
                  <a:gd name="T105" fmla="*/ 1393 h 1815"/>
                  <a:gd name="T106" fmla="*/ 896 w 2052"/>
                  <a:gd name="T107" fmla="*/ 1525 h 1815"/>
                  <a:gd name="T108" fmla="*/ 958 w 2052"/>
                  <a:gd name="T109" fmla="*/ 1705 h 18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2052" h="1815">
                    <a:moveTo>
                      <a:pt x="972" y="1815"/>
                    </a:moveTo>
                    <a:lnTo>
                      <a:pt x="972" y="1815"/>
                    </a:lnTo>
                    <a:lnTo>
                      <a:pt x="1192" y="1815"/>
                    </a:lnTo>
                    <a:lnTo>
                      <a:pt x="1192" y="1815"/>
                    </a:lnTo>
                    <a:lnTo>
                      <a:pt x="1180" y="1797"/>
                    </a:lnTo>
                    <a:lnTo>
                      <a:pt x="1170" y="1777"/>
                    </a:lnTo>
                    <a:lnTo>
                      <a:pt x="1164" y="1755"/>
                    </a:lnTo>
                    <a:lnTo>
                      <a:pt x="1158" y="1733"/>
                    </a:lnTo>
                    <a:lnTo>
                      <a:pt x="1158" y="1711"/>
                    </a:lnTo>
                    <a:lnTo>
                      <a:pt x="1158" y="1687"/>
                    </a:lnTo>
                    <a:lnTo>
                      <a:pt x="1162" y="1665"/>
                    </a:lnTo>
                    <a:lnTo>
                      <a:pt x="1170" y="1643"/>
                    </a:lnTo>
                    <a:lnTo>
                      <a:pt x="1180" y="1623"/>
                    </a:lnTo>
                    <a:lnTo>
                      <a:pt x="1192" y="1605"/>
                    </a:lnTo>
                    <a:lnTo>
                      <a:pt x="1208" y="1587"/>
                    </a:lnTo>
                    <a:lnTo>
                      <a:pt x="1228" y="1573"/>
                    </a:lnTo>
                    <a:lnTo>
                      <a:pt x="1252" y="1561"/>
                    </a:lnTo>
                    <a:lnTo>
                      <a:pt x="1278" y="1551"/>
                    </a:lnTo>
                    <a:lnTo>
                      <a:pt x="1308" y="1547"/>
                    </a:lnTo>
                    <a:lnTo>
                      <a:pt x="1340" y="1545"/>
                    </a:lnTo>
                    <a:lnTo>
                      <a:pt x="1340" y="1545"/>
                    </a:lnTo>
                    <a:lnTo>
                      <a:pt x="1370" y="1547"/>
                    </a:lnTo>
                    <a:lnTo>
                      <a:pt x="1398" y="1551"/>
                    </a:lnTo>
                    <a:lnTo>
                      <a:pt x="1422" y="1561"/>
                    </a:lnTo>
                    <a:lnTo>
                      <a:pt x="1444" y="1573"/>
                    </a:lnTo>
                    <a:lnTo>
                      <a:pt x="1462" y="1587"/>
                    </a:lnTo>
                    <a:lnTo>
                      <a:pt x="1478" y="1605"/>
                    </a:lnTo>
                    <a:lnTo>
                      <a:pt x="1490" y="1623"/>
                    </a:lnTo>
                    <a:lnTo>
                      <a:pt x="1500" y="1643"/>
                    </a:lnTo>
                    <a:lnTo>
                      <a:pt x="1508" y="1665"/>
                    </a:lnTo>
                    <a:lnTo>
                      <a:pt x="1512" y="1687"/>
                    </a:lnTo>
                    <a:lnTo>
                      <a:pt x="1512" y="1711"/>
                    </a:lnTo>
                    <a:lnTo>
                      <a:pt x="1512" y="1733"/>
                    </a:lnTo>
                    <a:lnTo>
                      <a:pt x="1508" y="1755"/>
                    </a:lnTo>
                    <a:lnTo>
                      <a:pt x="1502" y="1777"/>
                    </a:lnTo>
                    <a:lnTo>
                      <a:pt x="1492" y="1797"/>
                    </a:lnTo>
                    <a:lnTo>
                      <a:pt x="1480" y="1815"/>
                    </a:lnTo>
                    <a:lnTo>
                      <a:pt x="1480" y="1815"/>
                    </a:lnTo>
                    <a:lnTo>
                      <a:pt x="2038" y="1815"/>
                    </a:lnTo>
                    <a:lnTo>
                      <a:pt x="1704" y="1725"/>
                    </a:lnTo>
                    <a:lnTo>
                      <a:pt x="1704" y="1725"/>
                    </a:lnTo>
                    <a:lnTo>
                      <a:pt x="1704" y="1701"/>
                    </a:lnTo>
                    <a:lnTo>
                      <a:pt x="1702" y="1665"/>
                    </a:lnTo>
                    <a:lnTo>
                      <a:pt x="1696" y="1623"/>
                    </a:lnTo>
                    <a:lnTo>
                      <a:pt x="1690" y="1579"/>
                    </a:lnTo>
                    <a:lnTo>
                      <a:pt x="1680" y="1535"/>
                    </a:lnTo>
                    <a:lnTo>
                      <a:pt x="1670" y="1495"/>
                    </a:lnTo>
                    <a:lnTo>
                      <a:pt x="1658" y="1465"/>
                    </a:lnTo>
                    <a:lnTo>
                      <a:pt x="1654" y="1453"/>
                    </a:lnTo>
                    <a:lnTo>
                      <a:pt x="1648" y="1445"/>
                    </a:lnTo>
                    <a:lnTo>
                      <a:pt x="1648" y="1445"/>
                    </a:lnTo>
                    <a:lnTo>
                      <a:pt x="1748" y="1375"/>
                    </a:lnTo>
                    <a:lnTo>
                      <a:pt x="1868" y="1287"/>
                    </a:lnTo>
                    <a:lnTo>
                      <a:pt x="1976" y="1203"/>
                    </a:lnTo>
                    <a:lnTo>
                      <a:pt x="2014" y="1173"/>
                    </a:lnTo>
                    <a:lnTo>
                      <a:pt x="2038" y="1153"/>
                    </a:lnTo>
                    <a:lnTo>
                      <a:pt x="2038" y="1153"/>
                    </a:lnTo>
                    <a:lnTo>
                      <a:pt x="2042" y="1145"/>
                    </a:lnTo>
                    <a:lnTo>
                      <a:pt x="2046" y="1139"/>
                    </a:lnTo>
                    <a:lnTo>
                      <a:pt x="2050" y="1131"/>
                    </a:lnTo>
                    <a:lnTo>
                      <a:pt x="2052" y="1123"/>
                    </a:lnTo>
                    <a:lnTo>
                      <a:pt x="2050" y="1105"/>
                    </a:lnTo>
                    <a:lnTo>
                      <a:pt x="2046" y="1087"/>
                    </a:lnTo>
                    <a:lnTo>
                      <a:pt x="2038" y="1067"/>
                    </a:lnTo>
                    <a:lnTo>
                      <a:pt x="2030" y="1049"/>
                    </a:lnTo>
                    <a:lnTo>
                      <a:pt x="2008" y="1009"/>
                    </a:lnTo>
                    <a:lnTo>
                      <a:pt x="2008" y="1009"/>
                    </a:lnTo>
                    <a:lnTo>
                      <a:pt x="1916" y="848"/>
                    </a:lnTo>
                    <a:lnTo>
                      <a:pt x="1864" y="758"/>
                    </a:lnTo>
                    <a:lnTo>
                      <a:pt x="1832" y="704"/>
                    </a:lnTo>
                    <a:lnTo>
                      <a:pt x="1832" y="704"/>
                    </a:lnTo>
                    <a:lnTo>
                      <a:pt x="1822" y="694"/>
                    </a:lnTo>
                    <a:lnTo>
                      <a:pt x="1812" y="686"/>
                    </a:lnTo>
                    <a:lnTo>
                      <a:pt x="1796" y="682"/>
                    </a:lnTo>
                    <a:lnTo>
                      <a:pt x="1778" y="680"/>
                    </a:lnTo>
                    <a:lnTo>
                      <a:pt x="1756" y="680"/>
                    </a:lnTo>
                    <a:lnTo>
                      <a:pt x="1728" y="686"/>
                    </a:lnTo>
                    <a:lnTo>
                      <a:pt x="1694" y="696"/>
                    </a:lnTo>
                    <a:lnTo>
                      <a:pt x="1654" y="712"/>
                    </a:lnTo>
                    <a:lnTo>
                      <a:pt x="1654" y="712"/>
                    </a:lnTo>
                    <a:lnTo>
                      <a:pt x="1552" y="756"/>
                    </a:lnTo>
                    <a:lnTo>
                      <a:pt x="1438" y="806"/>
                    </a:lnTo>
                    <a:lnTo>
                      <a:pt x="1310" y="868"/>
                    </a:lnTo>
                    <a:lnTo>
                      <a:pt x="1310" y="868"/>
                    </a:lnTo>
                    <a:lnTo>
                      <a:pt x="1294" y="848"/>
                    </a:lnTo>
                    <a:lnTo>
                      <a:pt x="1270" y="822"/>
                    </a:lnTo>
                    <a:lnTo>
                      <a:pt x="1240" y="796"/>
                    </a:lnTo>
                    <a:lnTo>
                      <a:pt x="1208" y="768"/>
                    </a:lnTo>
                    <a:lnTo>
                      <a:pt x="1176" y="742"/>
                    </a:lnTo>
                    <a:lnTo>
                      <a:pt x="1146" y="720"/>
                    </a:lnTo>
                    <a:lnTo>
                      <a:pt x="1120" y="702"/>
                    </a:lnTo>
                    <a:lnTo>
                      <a:pt x="1100" y="692"/>
                    </a:lnTo>
                    <a:lnTo>
                      <a:pt x="1100" y="692"/>
                    </a:lnTo>
                    <a:lnTo>
                      <a:pt x="1106" y="650"/>
                    </a:lnTo>
                    <a:lnTo>
                      <a:pt x="1116" y="592"/>
                    </a:lnTo>
                    <a:lnTo>
                      <a:pt x="1146" y="454"/>
                    </a:lnTo>
                    <a:lnTo>
                      <a:pt x="1194" y="232"/>
                    </a:lnTo>
                    <a:lnTo>
                      <a:pt x="1194" y="232"/>
                    </a:lnTo>
                    <a:lnTo>
                      <a:pt x="1196" y="220"/>
                    </a:lnTo>
                    <a:lnTo>
                      <a:pt x="1196" y="210"/>
                    </a:lnTo>
                    <a:lnTo>
                      <a:pt x="1194" y="200"/>
                    </a:lnTo>
                    <a:lnTo>
                      <a:pt x="1192" y="190"/>
                    </a:lnTo>
                    <a:lnTo>
                      <a:pt x="1188" y="180"/>
                    </a:lnTo>
                    <a:lnTo>
                      <a:pt x="1182" y="172"/>
                    </a:lnTo>
                    <a:lnTo>
                      <a:pt x="1168" y="156"/>
                    </a:lnTo>
                    <a:lnTo>
                      <a:pt x="1150" y="140"/>
                    </a:lnTo>
                    <a:lnTo>
                      <a:pt x="1128" y="128"/>
                    </a:lnTo>
                    <a:lnTo>
                      <a:pt x="1104" y="116"/>
                    </a:lnTo>
                    <a:lnTo>
                      <a:pt x="1076" y="106"/>
                    </a:lnTo>
                    <a:lnTo>
                      <a:pt x="1076" y="106"/>
                    </a:lnTo>
                    <a:lnTo>
                      <a:pt x="1002" y="82"/>
                    </a:lnTo>
                    <a:lnTo>
                      <a:pt x="908" y="52"/>
                    </a:lnTo>
                    <a:lnTo>
                      <a:pt x="820" y="24"/>
                    </a:lnTo>
                    <a:lnTo>
                      <a:pt x="758" y="4"/>
                    </a:lnTo>
                    <a:lnTo>
                      <a:pt x="758" y="4"/>
                    </a:lnTo>
                    <a:lnTo>
                      <a:pt x="748" y="2"/>
                    </a:lnTo>
                    <a:lnTo>
                      <a:pt x="740" y="0"/>
                    </a:lnTo>
                    <a:lnTo>
                      <a:pt x="730" y="0"/>
                    </a:lnTo>
                    <a:lnTo>
                      <a:pt x="722" y="2"/>
                    </a:lnTo>
                    <a:lnTo>
                      <a:pt x="704" y="10"/>
                    </a:lnTo>
                    <a:lnTo>
                      <a:pt x="690" y="22"/>
                    </a:lnTo>
                    <a:lnTo>
                      <a:pt x="674" y="36"/>
                    </a:lnTo>
                    <a:lnTo>
                      <a:pt x="660" y="54"/>
                    </a:lnTo>
                    <a:lnTo>
                      <a:pt x="648" y="72"/>
                    </a:lnTo>
                    <a:lnTo>
                      <a:pt x="636" y="94"/>
                    </a:lnTo>
                    <a:lnTo>
                      <a:pt x="636" y="94"/>
                    </a:lnTo>
                    <a:lnTo>
                      <a:pt x="596" y="174"/>
                    </a:lnTo>
                    <a:lnTo>
                      <a:pt x="538" y="296"/>
                    </a:lnTo>
                    <a:lnTo>
                      <a:pt x="464" y="456"/>
                    </a:lnTo>
                    <a:lnTo>
                      <a:pt x="348" y="454"/>
                    </a:lnTo>
                    <a:lnTo>
                      <a:pt x="348" y="454"/>
                    </a:lnTo>
                    <a:lnTo>
                      <a:pt x="348" y="774"/>
                    </a:lnTo>
                    <a:lnTo>
                      <a:pt x="348" y="774"/>
                    </a:lnTo>
                    <a:lnTo>
                      <a:pt x="344" y="758"/>
                    </a:lnTo>
                    <a:lnTo>
                      <a:pt x="336" y="742"/>
                    </a:lnTo>
                    <a:lnTo>
                      <a:pt x="330" y="728"/>
                    </a:lnTo>
                    <a:lnTo>
                      <a:pt x="320" y="716"/>
                    </a:lnTo>
                    <a:lnTo>
                      <a:pt x="312" y="704"/>
                    </a:lnTo>
                    <a:lnTo>
                      <a:pt x="300" y="694"/>
                    </a:lnTo>
                    <a:lnTo>
                      <a:pt x="288" y="684"/>
                    </a:lnTo>
                    <a:lnTo>
                      <a:pt x="276" y="676"/>
                    </a:lnTo>
                    <a:lnTo>
                      <a:pt x="262" y="668"/>
                    </a:lnTo>
                    <a:lnTo>
                      <a:pt x="248" y="662"/>
                    </a:lnTo>
                    <a:lnTo>
                      <a:pt x="220" y="654"/>
                    </a:lnTo>
                    <a:lnTo>
                      <a:pt x="190" y="648"/>
                    </a:lnTo>
                    <a:lnTo>
                      <a:pt x="158" y="648"/>
                    </a:lnTo>
                    <a:lnTo>
                      <a:pt x="128" y="654"/>
                    </a:lnTo>
                    <a:lnTo>
                      <a:pt x="114" y="658"/>
                    </a:lnTo>
                    <a:lnTo>
                      <a:pt x="98" y="662"/>
                    </a:lnTo>
                    <a:lnTo>
                      <a:pt x="86" y="668"/>
                    </a:lnTo>
                    <a:lnTo>
                      <a:pt x="72" y="676"/>
                    </a:lnTo>
                    <a:lnTo>
                      <a:pt x="60" y="684"/>
                    </a:lnTo>
                    <a:lnTo>
                      <a:pt x="48" y="694"/>
                    </a:lnTo>
                    <a:lnTo>
                      <a:pt x="38" y="704"/>
                    </a:lnTo>
                    <a:lnTo>
                      <a:pt x="28" y="716"/>
                    </a:lnTo>
                    <a:lnTo>
                      <a:pt x="20" y="730"/>
                    </a:lnTo>
                    <a:lnTo>
                      <a:pt x="12" y="744"/>
                    </a:lnTo>
                    <a:lnTo>
                      <a:pt x="8" y="760"/>
                    </a:lnTo>
                    <a:lnTo>
                      <a:pt x="2" y="776"/>
                    </a:lnTo>
                    <a:lnTo>
                      <a:pt x="0" y="792"/>
                    </a:lnTo>
                    <a:lnTo>
                      <a:pt x="0" y="812"/>
                    </a:lnTo>
                    <a:lnTo>
                      <a:pt x="0" y="812"/>
                    </a:lnTo>
                    <a:lnTo>
                      <a:pt x="0" y="832"/>
                    </a:lnTo>
                    <a:lnTo>
                      <a:pt x="2" y="850"/>
                    </a:lnTo>
                    <a:lnTo>
                      <a:pt x="6" y="868"/>
                    </a:lnTo>
                    <a:lnTo>
                      <a:pt x="10" y="884"/>
                    </a:lnTo>
                    <a:lnTo>
                      <a:pt x="16" y="900"/>
                    </a:lnTo>
                    <a:lnTo>
                      <a:pt x="24" y="914"/>
                    </a:lnTo>
                    <a:lnTo>
                      <a:pt x="30" y="929"/>
                    </a:lnTo>
                    <a:lnTo>
                      <a:pt x="40" y="941"/>
                    </a:lnTo>
                    <a:lnTo>
                      <a:pt x="50" y="953"/>
                    </a:lnTo>
                    <a:lnTo>
                      <a:pt x="60" y="963"/>
                    </a:lnTo>
                    <a:lnTo>
                      <a:pt x="72" y="971"/>
                    </a:lnTo>
                    <a:lnTo>
                      <a:pt x="84" y="979"/>
                    </a:lnTo>
                    <a:lnTo>
                      <a:pt x="96" y="987"/>
                    </a:lnTo>
                    <a:lnTo>
                      <a:pt x="108" y="993"/>
                    </a:lnTo>
                    <a:lnTo>
                      <a:pt x="122" y="997"/>
                    </a:lnTo>
                    <a:lnTo>
                      <a:pt x="136" y="1001"/>
                    </a:lnTo>
                    <a:lnTo>
                      <a:pt x="150" y="1003"/>
                    </a:lnTo>
                    <a:lnTo>
                      <a:pt x="164" y="1003"/>
                    </a:lnTo>
                    <a:lnTo>
                      <a:pt x="178" y="1003"/>
                    </a:lnTo>
                    <a:lnTo>
                      <a:pt x="194" y="1001"/>
                    </a:lnTo>
                    <a:lnTo>
                      <a:pt x="208" y="999"/>
                    </a:lnTo>
                    <a:lnTo>
                      <a:pt x="222" y="995"/>
                    </a:lnTo>
                    <a:lnTo>
                      <a:pt x="236" y="989"/>
                    </a:lnTo>
                    <a:lnTo>
                      <a:pt x="250" y="983"/>
                    </a:lnTo>
                    <a:lnTo>
                      <a:pt x="264" y="975"/>
                    </a:lnTo>
                    <a:lnTo>
                      <a:pt x="278" y="965"/>
                    </a:lnTo>
                    <a:lnTo>
                      <a:pt x="292" y="955"/>
                    </a:lnTo>
                    <a:lnTo>
                      <a:pt x="304" y="943"/>
                    </a:lnTo>
                    <a:lnTo>
                      <a:pt x="316" y="929"/>
                    </a:lnTo>
                    <a:lnTo>
                      <a:pt x="328" y="914"/>
                    </a:lnTo>
                    <a:lnTo>
                      <a:pt x="338" y="898"/>
                    </a:lnTo>
                    <a:lnTo>
                      <a:pt x="348" y="880"/>
                    </a:lnTo>
                    <a:lnTo>
                      <a:pt x="348" y="880"/>
                    </a:lnTo>
                    <a:lnTo>
                      <a:pt x="348" y="1195"/>
                    </a:lnTo>
                    <a:lnTo>
                      <a:pt x="348" y="1195"/>
                    </a:lnTo>
                    <a:lnTo>
                      <a:pt x="372" y="1197"/>
                    </a:lnTo>
                    <a:lnTo>
                      <a:pt x="402" y="1199"/>
                    </a:lnTo>
                    <a:lnTo>
                      <a:pt x="438" y="1205"/>
                    </a:lnTo>
                    <a:lnTo>
                      <a:pt x="482" y="1213"/>
                    </a:lnTo>
                    <a:lnTo>
                      <a:pt x="532" y="1225"/>
                    </a:lnTo>
                    <a:lnTo>
                      <a:pt x="560" y="1235"/>
                    </a:lnTo>
                    <a:lnTo>
                      <a:pt x="586" y="1245"/>
                    </a:lnTo>
                    <a:lnTo>
                      <a:pt x="614" y="1255"/>
                    </a:lnTo>
                    <a:lnTo>
                      <a:pt x="642" y="1269"/>
                    </a:lnTo>
                    <a:lnTo>
                      <a:pt x="670" y="1285"/>
                    </a:lnTo>
                    <a:lnTo>
                      <a:pt x="698" y="1301"/>
                    </a:lnTo>
                    <a:lnTo>
                      <a:pt x="726" y="1321"/>
                    </a:lnTo>
                    <a:lnTo>
                      <a:pt x="754" y="1343"/>
                    </a:lnTo>
                    <a:lnTo>
                      <a:pt x="780" y="1367"/>
                    </a:lnTo>
                    <a:lnTo>
                      <a:pt x="806" y="1393"/>
                    </a:lnTo>
                    <a:lnTo>
                      <a:pt x="832" y="1421"/>
                    </a:lnTo>
                    <a:lnTo>
                      <a:pt x="854" y="1453"/>
                    </a:lnTo>
                    <a:lnTo>
                      <a:pt x="876" y="1487"/>
                    </a:lnTo>
                    <a:lnTo>
                      <a:pt x="896" y="1525"/>
                    </a:lnTo>
                    <a:lnTo>
                      <a:pt x="916" y="1565"/>
                    </a:lnTo>
                    <a:lnTo>
                      <a:pt x="932" y="1607"/>
                    </a:lnTo>
                    <a:lnTo>
                      <a:pt x="946" y="1655"/>
                    </a:lnTo>
                    <a:lnTo>
                      <a:pt x="958" y="1705"/>
                    </a:lnTo>
                    <a:lnTo>
                      <a:pt x="966" y="1759"/>
                    </a:lnTo>
                    <a:lnTo>
                      <a:pt x="972" y="1815"/>
                    </a:lnTo>
                    <a:lnTo>
                      <a:pt x="972" y="1815"/>
                    </a:lnTo>
                    <a:close/>
                  </a:path>
                </a:pathLst>
              </a:custGeom>
              <a:gradFill>
                <a:gsLst>
                  <a:gs pos="49000">
                    <a:srgbClr val="FB963A"/>
                  </a:gs>
                  <a:gs pos="0">
                    <a:srgbClr val="F5613A"/>
                  </a:gs>
                  <a:gs pos="100000">
                    <a:srgbClr val="FFF1BE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0">
                <a:noFill/>
                <a:prstDash val="solid"/>
                <a:round/>
              </a:ln>
            </p:spPr>
            <p:txBody>
              <a:bodyPr lIns="146078" tIns="73039" rIns="146078" bIns="73039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d-ID" sz="2875" dirty="0">
                  <a:cs typeface="+mn-ea"/>
                  <a:sym typeface="+mn-lt"/>
                </a:endParaRPr>
              </a:p>
            </p:txBody>
          </p:sp>
          <p:sp>
            <p:nvSpPr>
              <p:cNvPr id="28" name="Freeform 14"/>
              <p:cNvSpPr/>
              <p:nvPr/>
            </p:nvSpPr>
            <p:spPr bwMode="auto">
              <a:xfrm flipH="1">
                <a:off x="6801089" y="5831114"/>
                <a:ext cx="2900240" cy="3396617"/>
              </a:xfrm>
              <a:custGeom>
                <a:avLst/>
                <a:gdLst>
                  <a:gd name="T0" fmla="*/ 1058 w 1840"/>
                  <a:gd name="T1" fmla="*/ 324 h 2155"/>
                  <a:gd name="T2" fmla="*/ 1108 w 1840"/>
                  <a:gd name="T3" fmla="*/ 294 h 2155"/>
                  <a:gd name="T4" fmla="*/ 1142 w 1840"/>
                  <a:gd name="T5" fmla="*/ 250 h 2155"/>
                  <a:gd name="T6" fmla="*/ 1160 w 1840"/>
                  <a:gd name="T7" fmla="*/ 142 h 2155"/>
                  <a:gd name="T8" fmla="*/ 1130 w 1840"/>
                  <a:gd name="T9" fmla="*/ 64 h 2155"/>
                  <a:gd name="T10" fmla="*/ 1086 w 1840"/>
                  <a:gd name="T11" fmla="*/ 24 h 2155"/>
                  <a:gd name="T12" fmla="*/ 1026 w 1840"/>
                  <a:gd name="T13" fmla="*/ 2 h 2155"/>
                  <a:gd name="T14" fmla="*/ 968 w 1840"/>
                  <a:gd name="T15" fmla="*/ 0 h 2155"/>
                  <a:gd name="T16" fmla="*/ 896 w 1840"/>
                  <a:gd name="T17" fmla="*/ 18 h 2155"/>
                  <a:gd name="T18" fmla="*/ 846 w 1840"/>
                  <a:gd name="T19" fmla="*/ 54 h 2155"/>
                  <a:gd name="T20" fmla="*/ 816 w 1840"/>
                  <a:gd name="T21" fmla="*/ 104 h 2155"/>
                  <a:gd name="T22" fmla="*/ 806 w 1840"/>
                  <a:gd name="T23" fmla="*/ 176 h 2155"/>
                  <a:gd name="T24" fmla="*/ 838 w 1840"/>
                  <a:gd name="T25" fmla="*/ 268 h 2155"/>
                  <a:gd name="T26" fmla="*/ 880 w 1840"/>
                  <a:gd name="T27" fmla="*/ 308 h 2155"/>
                  <a:gd name="T28" fmla="*/ 920 w 1840"/>
                  <a:gd name="T29" fmla="*/ 326 h 2155"/>
                  <a:gd name="T30" fmla="*/ 620 w 1840"/>
                  <a:gd name="T31" fmla="*/ 378 h 2155"/>
                  <a:gd name="T32" fmla="*/ 588 w 1840"/>
                  <a:gd name="T33" fmla="*/ 532 h 2155"/>
                  <a:gd name="T34" fmla="*/ 538 w 1840"/>
                  <a:gd name="T35" fmla="*/ 642 h 2155"/>
                  <a:gd name="T36" fmla="*/ 456 w 1840"/>
                  <a:gd name="T37" fmla="*/ 752 h 2155"/>
                  <a:gd name="T38" fmla="*/ 334 w 1840"/>
                  <a:gd name="T39" fmla="*/ 852 h 2155"/>
                  <a:gd name="T40" fmla="*/ 164 w 1840"/>
                  <a:gd name="T41" fmla="*/ 928 h 2155"/>
                  <a:gd name="T42" fmla="*/ 0 w 1840"/>
                  <a:gd name="T43" fmla="*/ 1166 h 2155"/>
                  <a:gd name="T44" fmla="*/ 64 w 1840"/>
                  <a:gd name="T45" fmla="*/ 1140 h 2155"/>
                  <a:gd name="T46" fmla="*/ 154 w 1840"/>
                  <a:gd name="T47" fmla="*/ 1152 h 2155"/>
                  <a:gd name="T48" fmla="*/ 228 w 1840"/>
                  <a:gd name="T49" fmla="*/ 1206 h 2155"/>
                  <a:gd name="T50" fmla="*/ 268 w 1840"/>
                  <a:gd name="T51" fmla="*/ 1297 h 2155"/>
                  <a:gd name="T52" fmla="*/ 262 w 1840"/>
                  <a:gd name="T53" fmla="*/ 1379 h 2155"/>
                  <a:gd name="T54" fmla="*/ 210 w 1840"/>
                  <a:gd name="T55" fmla="*/ 1459 h 2155"/>
                  <a:gd name="T56" fmla="*/ 130 w 1840"/>
                  <a:gd name="T57" fmla="*/ 1495 h 2155"/>
                  <a:gd name="T58" fmla="*/ 40 w 1840"/>
                  <a:gd name="T59" fmla="*/ 1487 h 2155"/>
                  <a:gd name="T60" fmla="*/ 0 w 1840"/>
                  <a:gd name="T61" fmla="*/ 2155 h 2155"/>
                  <a:gd name="T62" fmla="*/ 212 w 1840"/>
                  <a:gd name="T63" fmla="*/ 2147 h 2155"/>
                  <a:gd name="T64" fmla="*/ 252 w 1840"/>
                  <a:gd name="T65" fmla="*/ 2093 h 2155"/>
                  <a:gd name="T66" fmla="*/ 280 w 1840"/>
                  <a:gd name="T67" fmla="*/ 1839 h 2155"/>
                  <a:gd name="T68" fmla="*/ 310 w 1840"/>
                  <a:gd name="T69" fmla="*/ 1657 h 2155"/>
                  <a:gd name="T70" fmla="*/ 460 w 1840"/>
                  <a:gd name="T71" fmla="*/ 1611 h 2155"/>
                  <a:gd name="T72" fmla="*/ 588 w 1840"/>
                  <a:gd name="T73" fmla="*/ 1547 h 2155"/>
                  <a:gd name="T74" fmla="*/ 842 w 1840"/>
                  <a:gd name="T75" fmla="*/ 1785 h 2155"/>
                  <a:gd name="T76" fmla="*/ 916 w 1840"/>
                  <a:gd name="T77" fmla="*/ 1849 h 2155"/>
                  <a:gd name="T78" fmla="*/ 956 w 1840"/>
                  <a:gd name="T79" fmla="*/ 1859 h 2155"/>
                  <a:gd name="T80" fmla="*/ 1042 w 1840"/>
                  <a:gd name="T81" fmla="*/ 1823 h 2155"/>
                  <a:gd name="T82" fmla="*/ 1128 w 1840"/>
                  <a:gd name="T83" fmla="*/ 1747 h 2155"/>
                  <a:gd name="T84" fmla="*/ 1350 w 1840"/>
                  <a:gd name="T85" fmla="*/ 1559 h 2155"/>
                  <a:gd name="T86" fmla="*/ 1360 w 1840"/>
                  <a:gd name="T87" fmla="*/ 1533 h 2155"/>
                  <a:gd name="T88" fmla="*/ 1342 w 1840"/>
                  <a:gd name="T89" fmla="*/ 1469 h 2155"/>
                  <a:gd name="T90" fmla="*/ 1210 w 1840"/>
                  <a:gd name="T91" fmla="*/ 1273 h 2155"/>
                  <a:gd name="T92" fmla="*/ 1112 w 1840"/>
                  <a:gd name="T93" fmla="*/ 1094 h 2155"/>
                  <a:gd name="T94" fmla="*/ 1206 w 1840"/>
                  <a:gd name="T95" fmla="*/ 944 h 2155"/>
                  <a:gd name="T96" fmla="*/ 1248 w 1840"/>
                  <a:gd name="T97" fmla="*/ 848 h 2155"/>
                  <a:gd name="T98" fmla="*/ 1500 w 1840"/>
                  <a:gd name="T99" fmla="*/ 866 h 2155"/>
                  <a:gd name="T100" fmla="*/ 1708 w 1840"/>
                  <a:gd name="T101" fmla="*/ 872 h 2155"/>
                  <a:gd name="T102" fmla="*/ 1762 w 1840"/>
                  <a:gd name="T103" fmla="*/ 824 h 2155"/>
                  <a:gd name="T104" fmla="*/ 1786 w 1840"/>
                  <a:gd name="T105" fmla="*/ 746 h 2155"/>
                  <a:gd name="T106" fmla="*/ 1836 w 1840"/>
                  <a:gd name="T107" fmla="*/ 418 h 2155"/>
                  <a:gd name="T108" fmla="*/ 1838 w 1840"/>
                  <a:gd name="T109" fmla="*/ 348 h 2155"/>
                  <a:gd name="T110" fmla="*/ 1770 w 1840"/>
                  <a:gd name="T111" fmla="*/ 328 h 2155"/>
                  <a:gd name="T112" fmla="*/ 1588 w 1840"/>
                  <a:gd name="T113" fmla="*/ 324 h 2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1840" h="2155">
                    <a:moveTo>
                      <a:pt x="1588" y="324"/>
                    </a:moveTo>
                    <a:lnTo>
                      <a:pt x="1588" y="324"/>
                    </a:lnTo>
                    <a:lnTo>
                      <a:pt x="1058" y="324"/>
                    </a:lnTo>
                    <a:lnTo>
                      <a:pt x="1058" y="324"/>
                    </a:lnTo>
                    <a:lnTo>
                      <a:pt x="1072" y="318"/>
                    </a:lnTo>
                    <a:lnTo>
                      <a:pt x="1084" y="310"/>
                    </a:lnTo>
                    <a:lnTo>
                      <a:pt x="1096" y="302"/>
                    </a:lnTo>
                    <a:lnTo>
                      <a:pt x="1108" y="294"/>
                    </a:lnTo>
                    <a:lnTo>
                      <a:pt x="1118" y="284"/>
                    </a:lnTo>
                    <a:lnTo>
                      <a:pt x="1126" y="274"/>
                    </a:lnTo>
                    <a:lnTo>
                      <a:pt x="1134" y="262"/>
                    </a:lnTo>
                    <a:lnTo>
                      <a:pt x="1142" y="250"/>
                    </a:lnTo>
                    <a:lnTo>
                      <a:pt x="1152" y="224"/>
                    </a:lnTo>
                    <a:lnTo>
                      <a:pt x="1158" y="198"/>
                    </a:lnTo>
                    <a:lnTo>
                      <a:pt x="1162" y="170"/>
                    </a:lnTo>
                    <a:lnTo>
                      <a:pt x="1160" y="142"/>
                    </a:lnTo>
                    <a:lnTo>
                      <a:pt x="1154" y="114"/>
                    </a:lnTo>
                    <a:lnTo>
                      <a:pt x="1144" y="88"/>
                    </a:lnTo>
                    <a:lnTo>
                      <a:pt x="1138" y="76"/>
                    </a:lnTo>
                    <a:lnTo>
                      <a:pt x="1130" y="64"/>
                    </a:lnTo>
                    <a:lnTo>
                      <a:pt x="1120" y="52"/>
                    </a:lnTo>
                    <a:lnTo>
                      <a:pt x="1110" y="42"/>
                    </a:lnTo>
                    <a:lnTo>
                      <a:pt x="1100" y="32"/>
                    </a:lnTo>
                    <a:lnTo>
                      <a:pt x="1086" y="24"/>
                    </a:lnTo>
                    <a:lnTo>
                      <a:pt x="1074" y="18"/>
                    </a:lnTo>
                    <a:lnTo>
                      <a:pt x="1058" y="10"/>
                    </a:lnTo>
                    <a:lnTo>
                      <a:pt x="1044" y="6"/>
                    </a:lnTo>
                    <a:lnTo>
                      <a:pt x="1026" y="2"/>
                    </a:lnTo>
                    <a:lnTo>
                      <a:pt x="1008" y="0"/>
                    </a:lnTo>
                    <a:lnTo>
                      <a:pt x="988" y="0"/>
                    </a:lnTo>
                    <a:lnTo>
                      <a:pt x="988" y="0"/>
                    </a:lnTo>
                    <a:lnTo>
                      <a:pt x="968" y="0"/>
                    </a:lnTo>
                    <a:lnTo>
                      <a:pt x="948" y="2"/>
                    </a:lnTo>
                    <a:lnTo>
                      <a:pt x="928" y="6"/>
                    </a:lnTo>
                    <a:lnTo>
                      <a:pt x="912" y="12"/>
                    </a:lnTo>
                    <a:lnTo>
                      <a:pt x="896" y="18"/>
                    </a:lnTo>
                    <a:lnTo>
                      <a:pt x="880" y="26"/>
                    </a:lnTo>
                    <a:lnTo>
                      <a:pt x="868" y="34"/>
                    </a:lnTo>
                    <a:lnTo>
                      <a:pt x="856" y="44"/>
                    </a:lnTo>
                    <a:lnTo>
                      <a:pt x="846" y="54"/>
                    </a:lnTo>
                    <a:lnTo>
                      <a:pt x="836" y="66"/>
                    </a:lnTo>
                    <a:lnTo>
                      <a:pt x="828" y="78"/>
                    </a:lnTo>
                    <a:lnTo>
                      <a:pt x="822" y="92"/>
                    </a:lnTo>
                    <a:lnTo>
                      <a:pt x="816" y="104"/>
                    </a:lnTo>
                    <a:lnTo>
                      <a:pt x="812" y="118"/>
                    </a:lnTo>
                    <a:lnTo>
                      <a:pt x="808" y="132"/>
                    </a:lnTo>
                    <a:lnTo>
                      <a:pt x="806" y="146"/>
                    </a:lnTo>
                    <a:lnTo>
                      <a:pt x="806" y="176"/>
                    </a:lnTo>
                    <a:lnTo>
                      <a:pt x="810" y="204"/>
                    </a:lnTo>
                    <a:lnTo>
                      <a:pt x="818" y="232"/>
                    </a:lnTo>
                    <a:lnTo>
                      <a:pt x="832" y="256"/>
                    </a:lnTo>
                    <a:lnTo>
                      <a:pt x="838" y="268"/>
                    </a:lnTo>
                    <a:lnTo>
                      <a:pt x="848" y="280"/>
                    </a:lnTo>
                    <a:lnTo>
                      <a:pt x="858" y="290"/>
                    </a:lnTo>
                    <a:lnTo>
                      <a:pt x="868" y="300"/>
                    </a:lnTo>
                    <a:lnTo>
                      <a:pt x="880" y="308"/>
                    </a:lnTo>
                    <a:lnTo>
                      <a:pt x="892" y="316"/>
                    </a:lnTo>
                    <a:lnTo>
                      <a:pt x="906" y="322"/>
                    </a:lnTo>
                    <a:lnTo>
                      <a:pt x="920" y="326"/>
                    </a:lnTo>
                    <a:lnTo>
                      <a:pt x="920" y="326"/>
                    </a:lnTo>
                    <a:lnTo>
                      <a:pt x="624" y="326"/>
                    </a:lnTo>
                    <a:lnTo>
                      <a:pt x="624" y="326"/>
                    </a:lnTo>
                    <a:lnTo>
                      <a:pt x="622" y="350"/>
                    </a:lnTo>
                    <a:lnTo>
                      <a:pt x="620" y="378"/>
                    </a:lnTo>
                    <a:lnTo>
                      <a:pt x="616" y="414"/>
                    </a:lnTo>
                    <a:lnTo>
                      <a:pt x="608" y="458"/>
                    </a:lnTo>
                    <a:lnTo>
                      <a:pt x="596" y="506"/>
                    </a:lnTo>
                    <a:lnTo>
                      <a:pt x="588" y="532"/>
                    </a:lnTo>
                    <a:lnTo>
                      <a:pt x="578" y="558"/>
                    </a:lnTo>
                    <a:lnTo>
                      <a:pt x="566" y="586"/>
                    </a:lnTo>
                    <a:lnTo>
                      <a:pt x="552" y="614"/>
                    </a:lnTo>
                    <a:lnTo>
                      <a:pt x="538" y="642"/>
                    </a:lnTo>
                    <a:lnTo>
                      <a:pt x="520" y="670"/>
                    </a:lnTo>
                    <a:lnTo>
                      <a:pt x="500" y="698"/>
                    </a:lnTo>
                    <a:lnTo>
                      <a:pt x="480" y="726"/>
                    </a:lnTo>
                    <a:lnTo>
                      <a:pt x="456" y="752"/>
                    </a:lnTo>
                    <a:lnTo>
                      <a:pt x="430" y="778"/>
                    </a:lnTo>
                    <a:lnTo>
                      <a:pt x="400" y="804"/>
                    </a:lnTo>
                    <a:lnTo>
                      <a:pt x="368" y="828"/>
                    </a:lnTo>
                    <a:lnTo>
                      <a:pt x="334" y="852"/>
                    </a:lnTo>
                    <a:lnTo>
                      <a:pt x="296" y="874"/>
                    </a:lnTo>
                    <a:lnTo>
                      <a:pt x="254" y="892"/>
                    </a:lnTo>
                    <a:lnTo>
                      <a:pt x="210" y="912"/>
                    </a:lnTo>
                    <a:lnTo>
                      <a:pt x="164" y="928"/>
                    </a:lnTo>
                    <a:lnTo>
                      <a:pt x="112" y="942"/>
                    </a:lnTo>
                    <a:lnTo>
                      <a:pt x="58" y="952"/>
                    </a:lnTo>
                    <a:lnTo>
                      <a:pt x="0" y="962"/>
                    </a:lnTo>
                    <a:lnTo>
                      <a:pt x="0" y="1166"/>
                    </a:lnTo>
                    <a:lnTo>
                      <a:pt x="0" y="1166"/>
                    </a:lnTo>
                    <a:lnTo>
                      <a:pt x="20" y="1154"/>
                    </a:lnTo>
                    <a:lnTo>
                      <a:pt x="42" y="1146"/>
                    </a:lnTo>
                    <a:lnTo>
                      <a:pt x="64" y="1140"/>
                    </a:lnTo>
                    <a:lnTo>
                      <a:pt x="86" y="1138"/>
                    </a:lnTo>
                    <a:lnTo>
                      <a:pt x="110" y="1140"/>
                    </a:lnTo>
                    <a:lnTo>
                      <a:pt x="132" y="1144"/>
                    </a:lnTo>
                    <a:lnTo>
                      <a:pt x="154" y="1152"/>
                    </a:lnTo>
                    <a:lnTo>
                      <a:pt x="174" y="1160"/>
                    </a:lnTo>
                    <a:lnTo>
                      <a:pt x="194" y="1174"/>
                    </a:lnTo>
                    <a:lnTo>
                      <a:pt x="212" y="1188"/>
                    </a:lnTo>
                    <a:lnTo>
                      <a:pt x="228" y="1206"/>
                    </a:lnTo>
                    <a:lnTo>
                      <a:pt x="242" y="1224"/>
                    </a:lnTo>
                    <a:lnTo>
                      <a:pt x="254" y="1247"/>
                    </a:lnTo>
                    <a:lnTo>
                      <a:pt x="262" y="1271"/>
                    </a:lnTo>
                    <a:lnTo>
                      <a:pt x="268" y="1297"/>
                    </a:lnTo>
                    <a:lnTo>
                      <a:pt x="270" y="1323"/>
                    </a:lnTo>
                    <a:lnTo>
                      <a:pt x="270" y="1323"/>
                    </a:lnTo>
                    <a:lnTo>
                      <a:pt x="268" y="1353"/>
                    </a:lnTo>
                    <a:lnTo>
                      <a:pt x="262" y="1379"/>
                    </a:lnTo>
                    <a:lnTo>
                      <a:pt x="254" y="1403"/>
                    </a:lnTo>
                    <a:lnTo>
                      <a:pt x="242" y="1425"/>
                    </a:lnTo>
                    <a:lnTo>
                      <a:pt x="228" y="1443"/>
                    </a:lnTo>
                    <a:lnTo>
                      <a:pt x="210" y="1459"/>
                    </a:lnTo>
                    <a:lnTo>
                      <a:pt x="192" y="1473"/>
                    </a:lnTo>
                    <a:lnTo>
                      <a:pt x="172" y="1483"/>
                    </a:lnTo>
                    <a:lnTo>
                      <a:pt x="152" y="1491"/>
                    </a:lnTo>
                    <a:lnTo>
                      <a:pt x="130" y="1495"/>
                    </a:lnTo>
                    <a:lnTo>
                      <a:pt x="108" y="1497"/>
                    </a:lnTo>
                    <a:lnTo>
                      <a:pt x="84" y="1497"/>
                    </a:lnTo>
                    <a:lnTo>
                      <a:pt x="62" y="1493"/>
                    </a:lnTo>
                    <a:lnTo>
                      <a:pt x="40" y="1487"/>
                    </a:lnTo>
                    <a:lnTo>
                      <a:pt x="20" y="1479"/>
                    </a:lnTo>
                    <a:lnTo>
                      <a:pt x="0" y="1469"/>
                    </a:lnTo>
                    <a:lnTo>
                      <a:pt x="0" y="2155"/>
                    </a:lnTo>
                    <a:lnTo>
                      <a:pt x="0" y="2155"/>
                    </a:lnTo>
                    <a:lnTo>
                      <a:pt x="176" y="2155"/>
                    </a:lnTo>
                    <a:lnTo>
                      <a:pt x="176" y="2155"/>
                    </a:lnTo>
                    <a:lnTo>
                      <a:pt x="194" y="2153"/>
                    </a:lnTo>
                    <a:lnTo>
                      <a:pt x="212" y="2147"/>
                    </a:lnTo>
                    <a:lnTo>
                      <a:pt x="224" y="2139"/>
                    </a:lnTo>
                    <a:lnTo>
                      <a:pt x="236" y="2127"/>
                    </a:lnTo>
                    <a:lnTo>
                      <a:pt x="246" y="2113"/>
                    </a:lnTo>
                    <a:lnTo>
                      <a:pt x="252" y="2093"/>
                    </a:lnTo>
                    <a:lnTo>
                      <a:pt x="258" y="2071"/>
                    </a:lnTo>
                    <a:lnTo>
                      <a:pt x="260" y="2045"/>
                    </a:lnTo>
                    <a:lnTo>
                      <a:pt x="260" y="2045"/>
                    </a:lnTo>
                    <a:lnTo>
                      <a:pt x="280" y="1839"/>
                    </a:lnTo>
                    <a:lnTo>
                      <a:pt x="290" y="1727"/>
                    </a:lnTo>
                    <a:lnTo>
                      <a:pt x="294" y="1659"/>
                    </a:lnTo>
                    <a:lnTo>
                      <a:pt x="294" y="1659"/>
                    </a:lnTo>
                    <a:lnTo>
                      <a:pt x="310" y="1657"/>
                    </a:lnTo>
                    <a:lnTo>
                      <a:pt x="338" y="1651"/>
                    </a:lnTo>
                    <a:lnTo>
                      <a:pt x="374" y="1641"/>
                    </a:lnTo>
                    <a:lnTo>
                      <a:pt x="416" y="1627"/>
                    </a:lnTo>
                    <a:lnTo>
                      <a:pt x="460" y="1611"/>
                    </a:lnTo>
                    <a:lnTo>
                      <a:pt x="506" y="1591"/>
                    </a:lnTo>
                    <a:lnTo>
                      <a:pt x="550" y="1569"/>
                    </a:lnTo>
                    <a:lnTo>
                      <a:pt x="588" y="1547"/>
                    </a:lnTo>
                    <a:lnTo>
                      <a:pt x="588" y="1547"/>
                    </a:lnTo>
                    <a:lnTo>
                      <a:pt x="624" y="1577"/>
                    </a:lnTo>
                    <a:lnTo>
                      <a:pt x="666" y="1617"/>
                    </a:lnTo>
                    <a:lnTo>
                      <a:pt x="758" y="1703"/>
                    </a:lnTo>
                    <a:lnTo>
                      <a:pt x="842" y="1785"/>
                    </a:lnTo>
                    <a:lnTo>
                      <a:pt x="898" y="1837"/>
                    </a:lnTo>
                    <a:lnTo>
                      <a:pt x="898" y="1837"/>
                    </a:lnTo>
                    <a:lnTo>
                      <a:pt x="906" y="1843"/>
                    </a:lnTo>
                    <a:lnTo>
                      <a:pt x="916" y="1849"/>
                    </a:lnTo>
                    <a:lnTo>
                      <a:pt x="926" y="1853"/>
                    </a:lnTo>
                    <a:lnTo>
                      <a:pt x="936" y="1857"/>
                    </a:lnTo>
                    <a:lnTo>
                      <a:pt x="946" y="1859"/>
                    </a:lnTo>
                    <a:lnTo>
                      <a:pt x="956" y="1859"/>
                    </a:lnTo>
                    <a:lnTo>
                      <a:pt x="976" y="1857"/>
                    </a:lnTo>
                    <a:lnTo>
                      <a:pt x="998" y="1849"/>
                    </a:lnTo>
                    <a:lnTo>
                      <a:pt x="1020" y="1839"/>
                    </a:lnTo>
                    <a:lnTo>
                      <a:pt x="1042" y="1823"/>
                    </a:lnTo>
                    <a:lnTo>
                      <a:pt x="1062" y="1805"/>
                    </a:lnTo>
                    <a:lnTo>
                      <a:pt x="1062" y="1805"/>
                    </a:lnTo>
                    <a:lnTo>
                      <a:pt x="1090" y="1779"/>
                    </a:lnTo>
                    <a:lnTo>
                      <a:pt x="1128" y="1747"/>
                    </a:lnTo>
                    <a:lnTo>
                      <a:pt x="1218" y="1671"/>
                    </a:lnTo>
                    <a:lnTo>
                      <a:pt x="1302" y="1601"/>
                    </a:lnTo>
                    <a:lnTo>
                      <a:pt x="1332" y="1575"/>
                    </a:lnTo>
                    <a:lnTo>
                      <a:pt x="1350" y="1559"/>
                    </a:lnTo>
                    <a:lnTo>
                      <a:pt x="1350" y="1559"/>
                    </a:lnTo>
                    <a:lnTo>
                      <a:pt x="1354" y="1553"/>
                    </a:lnTo>
                    <a:lnTo>
                      <a:pt x="1358" y="1547"/>
                    </a:lnTo>
                    <a:lnTo>
                      <a:pt x="1360" y="1533"/>
                    </a:lnTo>
                    <a:lnTo>
                      <a:pt x="1360" y="1519"/>
                    </a:lnTo>
                    <a:lnTo>
                      <a:pt x="1356" y="1503"/>
                    </a:lnTo>
                    <a:lnTo>
                      <a:pt x="1350" y="1487"/>
                    </a:lnTo>
                    <a:lnTo>
                      <a:pt x="1342" y="1469"/>
                    </a:lnTo>
                    <a:lnTo>
                      <a:pt x="1326" y="1439"/>
                    </a:lnTo>
                    <a:lnTo>
                      <a:pt x="1326" y="1439"/>
                    </a:lnTo>
                    <a:lnTo>
                      <a:pt x="1284" y="1375"/>
                    </a:lnTo>
                    <a:lnTo>
                      <a:pt x="1210" y="1273"/>
                    </a:lnTo>
                    <a:lnTo>
                      <a:pt x="1138" y="1170"/>
                    </a:lnTo>
                    <a:lnTo>
                      <a:pt x="1098" y="1110"/>
                    </a:lnTo>
                    <a:lnTo>
                      <a:pt x="1098" y="1110"/>
                    </a:lnTo>
                    <a:lnTo>
                      <a:pt x="1112" y="1094"/>
                    </a:lnTo>
                    <a:lnTo>
                      <a:pt x="1134" y="1066"/>
                    </a:lnTo>
                    <a:lnTo>
                      <a:pt x="1158" y="1028"/>
                    </a:lnTo>
                    <a:lnTo>
                      <a:pt x="1182" y="986"/>
                    </a:lnTo>
                    <a:lnTo>
                      <a:pt x="1206" y="944"/>
                    </a:lnTo>
                    <a:lnTo>
                      <a:pt x="1228" y="904"/>
                    </a:lnTo>
                    <a:lnTo>
                      <a:pt x="1242" y="870"/>
                    </a:lnTo>
                    <a:lnTo>
                      <a:pt x="1246" y="858"/>
                    </a:lnTo>
                    <a:lnTo>
                      <a:pt x="1248" y="848"/>
                    </a:lnTo>
                    <a:lnTo>
                      <a:pt x="1248" y="848"/>
                    </a:lnTo>
                    <a:lnTo>
                      <a:pt x="1306" y="854"/>
                    </a:lnTo>
                    <a:lnTo>
                      <a:pt x="1370" y="858"/>
                    </a:lnTo>
                    <a:lnTo>
                      <a:pt x="1500" y="866"/>
                    </a:lnTo>
                    <a:lnTo>
                      <a:pt x="1614" y="872"/>
                    </a:lnTo>
                    <a:lnTo>
                      <a:pt x="1686" y="874"/>
                    </a:lnTo>
                    <a:lnTo>
                      <a:pt x="1686" y="874"/>
                    </a:lnTo>
                    <a:lnTo>
                      <a:pt x="1708" y="872"/>
                    </a:lnTo>
                    <a:lnTo>
                      <a:pt x="1724" y="866"/>
                    </a:lnTo>
                    <a:lnTo>
                      <a:pt x="1738" y="856"/>
                    </a:lnTo>
                    <a:lnTo>
                      <a:pt x="1750" y="842"/>
                    </a:lnTo>
                    <a:lnTo>
                      <a:pt x="1762" y="824"/>
                    </a:lnTo>
                    <a:lnTo>
                      <a:pt x="1770" y="802"/>
                    </a:lnTo>
                    <a:lnTo>
                      <a:pt x="1778" y="776"/>
                    </a:lnTo>
                    <a:lnTo>
                      <a:pt x="1786" y="746"/>
                    </a:lnTo>
                    <a:lnTo>
                      <a:pt x="1786" y="746"/>
                    </a:lnTo>
                    <a:lnTo>
                      <a:pt x="1794" y="706"/>
                    </a:lnTo>
                    <a:lnTo>
                      <a:pt x="1804" y="652"/>
                    </a:lnTo>
                    <a:lnTo>
                      <a:pt x="1822" y="530"/>
                    </a:lnTo>
                    <a:lnTo>
                      <a:pt x="1836" y="418"/>
                    </a:lnTo>
                    <a:lnTo>
                      <a:pt x="1840" y="360"/>
                    </a:lnTo>
                    <a:lnTo>
                      <a:pt x="1840" y="360"/>
                    </a:lnTo>
                    <a:lnTo>
                      <a:pt x="1840" y="352"/>
                    </a:lnTo>
                    <a:lnTo>
                      <a:pt x="1838" y="348"/>
                    </a:lnTo>
                    <a:lnTo>
                      <a:pt x="1834" y="344"/>
                    </a:lnTo>
                    <a:lnTo>
                      <a:pt x="1822" y="338"/>
                    </a:lnTo>
                    <a:lnTo>
                      <a:pt x="1800" y="332"/>
                    </a:lnTo>
                    <a:lnTo>
                      <a:pt x="1770" y="328"/>
                    </a:lnTo>
                    <a:lnTo>
                      <a:pt x="1724" y="326"/>
                    </a:lnTo>
                    <a:lnTo>
                      <a:pt x="1666" y="324"/>
                    </a:lnTo>
                    <a:lnTo>
                      <a:pt x="1588" y="324"/>
                    </a:lnTo>
                    <a:lnTo>
                      <a:pt x="1588" y="324"/>
                    </a:lnTo>
                    <a:close/>
                  </a:path>
                </a:pathLst>
              </a:custGeom>
              <a:gradFill>
                <a:gsLst>
                  <a:gs pos="49000">
                    <a:srgbClr val="FB963A"/>
                  </a:gs>
                  <a:gs pos="0">
                    <a:srgbClr val="F5613A"/>
                  </a:gs>
                  <a:gs pos="100000">
                    <a:srgbClr val="FFF1BE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0">
                <a:noFill/>
                <a:prstDash val="solid"/>
                <a:round/>
              </a:ln>
            </p:spPr>
            <p:txBody>
              <a:bodyPr lIns="146078" tIns="73039" rIns="146078" bIns="73039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d-ID" sz="2875" dirty="0">
                  <a:cs typeface="+mn-ea"/>
                  <a:sym typeface="+mn-lt"/>
                </a:endParaRPr>
              </a:p>
            </p:txBody>
          </p:sp>
          <p:sp>
            <p:nvSpPr>
              <p:cNvPr id="29" name="Freeform 15"/>
              <p:cNvSpPr/>
              <p:nvPr/>
            </p:nvSpPr>
            <p:spPr bwMode="auto">
              <a:xfrm flipH="1">
                <a:off x="9271134" y="6348543"/>
                <a:ext cx="3419330" cy="2879188"/>
              </a:xfrm>
              <a:custGeom>
                <a:avLst/>
                <a:gdLst>
                  <a:gd name="T0" fmla="*/ 1830 w 2170"/>
                  <a:gd name="T1" fmla="*/ 628 h 1827"/>
                  <a:gd name="T2" fmla="*/ 1696 w 2170"/>
                  <a:gd name="T3" fmla="*/ 602 h 1827"/>
                  <a:gd name="T4" fmla="*/ 1538 w 2170"/>
                  <a:gd name="T5" fmla="*/ 536 h 1827"/>
                  <a:gd name="T6" fmla="*/ 1426 w 2170"/>
                  <a:gd name="T7" fmla="*/ 458 h 1827"/>
                  <a:gd name="T8" fmla="*/ 1326 w 2170"/>
                  <a:gd name="T9" fmla="*/ 348 h 1827"/>
                  <a:gd name="T10" fmla="*/ 1246 w 2170"/>
                  <a:gd name="T11" fmla="*/ 196 h 1827"/>
                  <a:gd name="T12" fmla="*/ 1204 w 2170"/>
                  <a:gd name="T13" fmla="*/ 0 h 1827"/>
                  <a:gd name="T14" fmla="*/ 1014 w 2170"/>
                  <a:gd name="T15" fmla="*/ 24 h 1827"/>
                  <a:gd name="T16" fmla="*/ 1032 w 2170"/>
                  <a:gd name="T17" fmla="*/ 122 h 1827"/>
                  <a:gd name="T18" fmla="*/ 994 w 2170"/>
                  <a:gd name="T19" fmla="*/ 206 h 1827"/>
                  <a:gd name="T20" fmla="*/ 914 w 2170"/>
                  <a:gd name="T21" fmla="*/ 262 h 1827"/>
                  <a:gd name="T22" fmla="*/ 840 w 2170"/>
                  <a:gd name="T23" fmla="*/ 278 h 1827"/>
                  <a:gd name="T24" fmla="*/ 754 w 2170"/>
                  <a:gd name="T25" fmla="*/ 252 h 1827"/>
                  <a:gd name="T26" fmla="*/ 686 w 2170"/>
                  <a:gd name="T27" fmla="*/ 188 h 1827"/>
                  <a:gd name="T28" fmla="*/ 662 w 2170"/>
                  <a:gd name="T29" fmla="*/ 98 h 1827"/>
                  <a:gd name="T30" fmla="*/ 704 w 2170"/>
                  <a:gd name="T31" fmla="*/ 0 h 1827"/>
                  <a:gd name="T32" fmla="*/ 28 w 2170"/>
                  <a:gd name="T33" fmla="*/ 2 h 1827"/>
                  <a:gd name="T34" fmla="*/ 2 w 2170"/>
                  <a:gd name="T35" fmla="*/ 34 h 1827"/>
                  <a:gd name="T36" fmla="*/ 2 w 2170"/>
                  <a:gd name="T37" fmla="*/ 100 h 1827"/>
                  <a:gd name="T38" fmla="*/ 62 w 2170"/>
                  <a:gd name="T39" fmla="*/ 464 h 1827"/>
                  <a:gd name="T40" fmla="*/ 80 w 2170"/>
                  <a:gd name="T41" fmla="*/ 514 h 1827"/>
                  <a:gd name="T42" fmla="*/ 110 w 2170"/>
                  <a:gd name="T43" fmla="*/ 534 h 1827"/>
                  <a:gd name="T44" fmla="*/ 210 w 2170"/>
                  <a:gd name="T45" fmla="*/ 546 h 1827"/>
                  <a:gd name="T46" fmla="*/ 582 w 2170"/>
                  <a:gd name="T47" fmla="*/ 534 h 1827"/>
                  <a:gd name="T48" fmla="*/ 628 w 2170"/>
                  <a:gd name="T49" fmla="*/ 626 h 1827"/>
                  <a:gd name="T50" fmla="*/ 702 w 2170"/>
                  <a:gd name="T51" fmla="*/ 744 h 1827"/>
                  <a:gd name="T52" fmla="*/ 678 w 2170"/>
                  <a:gd name="T53" fmla="*/ 866 h 1827"/>
                  <a:gd name="T54" fmla="*/ 500 w 2170"/>
                  <a:gd name="T55" fmla="*/ 1133 h 1827"/>
                  <a:gd name="T56" fmla="*/ 488 w 2170"/>
                  <a:gd name="T57" fmla="*/ 1197 h 1827"/>
                  <a:gd name="T58" fmla="*/ 548 w 2170"/>
                  <a:gd name="T59" fmla="*/ 1283 h 1827"/>
                  <a:gd name="T60" fmla="*/ 826 w 2170"/>
                  <a:gd name="T61" fmla="*/ 1519 h 1827"/>
                  <a:gd name="T62" fmla="*/ 866 w 2170"/>
                  <a:gd name="T63" fmla="*/ 1531 h 1827"/>
                  <a:gd name="T64" fmla="*/ 950 w 2170"/>
                  <a:gd name="T65" fmla="*/ 1497 h 1827"/>
                  <a:gd name="T66" fmla="*/ 1126 w 2170"/>
                  <a:gd name="T67" fmla="*/ 1325 h 1827"/>
                  <a:gd name="T68" fmla="*/ 1250 w 2170"/>
                  <a:gd name="T69" fmla="*/ 1227 h 1827"/>
                  <a:gd name="T70" fmla="*/ 1412 w 2170"/>
                  <a:gd name="T71" fmla="*/ 1305 h 1827"/>
                  <a:gd name="T72" fmla="*/ 1500 w 2170"/>
                  <a:gd name="T73" fmla="*/ 1325 h 1827"/>
                  <a:gd name="T74" fmla="*/ 1562 w 2170"/>
                  <a:gd name="T75" fmla="*/ 1579 h 1827"/>
                  <a:gd name="T76" fmla="*/ 1592 w 2170"/>
                  <a:gd name="T77" fmla="*/ 1777 h 1827"/>
                  <a:gd name="T78" fmla="*/ 1646 w 2170"/>
                  <a:gd name="T79" fmla="*/ 1821 h 1827"/>
                  <a:gd name="T80" fmla="*/ 1800 w 2170"/>
                  <a:gd name="T81" fmla="*/ 1825 h 1827"/>
                  <a:gd name="T82" fmla="*/ 1832 w 2170"/>
                  <a:gd name="T83" fmla="*/ 1055 h 1827"/>
                  <a:gd name="T84" fmla="*/ 1862 w 2170"/>
                  <a:gd name="T85" fmla="*/ 1109 h 1827"/>
                  <a:gd name="T86" fmla="*/ 1908 w 2170"/>
                  <a:gd name="T87" fmla="*/ 1145 h 1827"/>
                  <a:gd name="T88" fmla="*/ 1992 w 2170"/>
                  <a:gd name="T89" fmla="*/ 1169 h 1827"/>
                  <a:gd name="T90" fmla="*/ 2076 w 2170"/>
                  <a:gd name="T91" fmla="*/ 1153 h 1827"/>
                  <a:gd name="T92" fmla="*/ 2124 w 2170"/>
                  <a:gd name="T93" fmla="*/ 1119 h 1827"/>
                  <a:gd name="T94" fmla="*/ 2156 w 2170"/>
                  <a:gd name="T95" fmla="*/ 1067 h 1827"/>
                  <a:gd name="T96" fmla="*/ 2170 w 2170"/>
                  <a:gd name="T97" fmla="*/ 995 h 1827"/>
                  <a:gd name="T98" fmla="*/ 2162 w 2170"/>
                  <a:gd name="T99" fmla="*/ 945 h 1827"/>
                  <a:gd name="T100" fmla="*/ 2136 w 2170"/>
                  <a:gd name="T101" fmla="*/ 888 h 1827"/>
                  <a:gd name="T102" fmla="*/ 2084 w 2170"/>
                  <a:gd name="T103" fmla="*/ 838 h 1827"/>
                  <a:gd name="T104" fmla="*/ 1988 w 2170"/>
                  <a:gd name="T105" fmla="*/ 810 h 1827"/>
                  <a:gd name="T106" fmla="*/ 1930 w 2170"/>
                  <a:gd name="T107" fmla="*/ 822 h 1827"/>
                  <a:gd name="T108" fmla="*/ 1880 w 2170"/>
                  <a:gd name="T109" fmla="*/ 854 h 1827"/>
                  <a:gd name="T110" fmla="*/ 1838 w 2170"/>
                  <a:gd name="T111" fmla="*/ 911 h 18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2170" h="1827">
                    <a:moveTo>
                      <a:pt x="1830" y="927"/>
                    </a:moveTo>
                    <a:lnTo>
                      <a:pt x="1830" y="927"/>
                    </a:lnTo>
                    <a:lnTo>
                      <a:pt x="1830" y="628"/>
                    </a:lnTo>
                    <a:lnTo>
                      <a:pt x="1830" y="628"/>
                    </a:lnTo>
                    <a:lnTo>
                      <a:pt x="1806" y="626"/>
                    </a:lnTo>
                    <a:lnTo>
                      <a:pt x="1778" y="622"/>
                    </a:lnTo>
                    <a:lnTo>
                      <a:pt x="1740" y="614"/>
                    </a:lnTo>
                    <a:lnTo>
                      <a:pt x="1696" y="602"/>
                    </a:lnTo>
                    <a:lnTo>
                      <a:pt x="1646" y="586"/>
                    </a:lnTo>
                    <a:lnTo>
                      <a:pt x="1594" y="564"/>
                    </a:lnTo>
                    <a:lnTo>
                      <a:pt x="1566" y="550"/>
                    </a:lnTo>
                    <a:lnTo>
                      <a:pt x="1538" y="536"/>
                    </a:lnTo>
                    <a:lnTo>
                      <a:pt x="1510" y="520"/>
                    </a:lnTo>
                    <a:lnTo>
                      <a:pt x="1482" y="500"/>
                    </a:lnTo>
                    <a:lnTo>
                      <a:pt x="1454" y="480"/>
                    </a:lnTo>
                    <a:lnTo>
                      <a:pt x="1426" y="458"/>
                    </a:lnTo>
                    <a:lnTo>
                      <a:pt x="1400" y="434"/>
                    </a:lnTo>
                    <a:lnTo>
                      <a:pt x="1374" y="408"/>
                    </a:lnTo>
                    <a:lnTo>
                      <a:pt x="1348" y="378"/>
                    </a:lnTo>
                    <a:lnTo>
                      <a:pt x="1326" y="348"/>
                    </a:lnTo>
                    <a:lnTo>
                      <a:pt x="1302" y="314"/>
                    </a:lnTo>
                    <a:lnTo>
                      <a:pt x="1282" y="278"/>
                    </a:lnTo>
                    <a:lnTo>
                      <a:pt x="1264" y="238"/>
                    </a:lnTo>
                    <a:lnTo>
                      <a:pt x="1246" y="196"/>
                    </a:lnTo>
                    <a:lnTo>
                      <a:pt x="1232" y="152"/>
                    </a:lnTo>
                    <a:lnTo>
                      <a:pt x="1220" y="104"/>
                    </a:lnTo>
                    <a:lnTo>
                      <a:pt x="1210" y="54"/>
                    </a:lnTo>
                    <a:lnTo>
                      <a:pt x="1204" y="0"/>
                    </a:lnTo>
                    <a:lnTo>
                      <a:pt x="1204" y="0"/>
                    </a:lnTo>
                    <a:lnTo>
                      <a:pt x="1000" y="0"/>
                    </a:lnTo>
                    <a:lnTo>
                      <a:pt x="1000" y="0"/>
                    </a:lnTo>
                    <a:lnTo>
                      <a:pt x="1014" y="24"/>
                    </a:lnTo>
                    <a:lnTo>
                      <a:pt x="1026" y="50"/>
                    </a:lnTo>
                    <a:lnTo>
                      <a:pt x="1032" y="74"/>
                    </a:lnTo>
                    <a:lnTo>
                      <a:pt x="1034" y="98"/>
                    </a:lnTo>
                    <a:lnTo>
                      <a:pt x="1032" y="122"/>
                    </a:lnTo>
                    <a:lnTo>
                      <a:pt x="1028" y="146"/>
                    </a:lnTo>
                    <a:lnTo>
                      <a:pt x="1018" y="168"/>
                    </a:lnTo>
                    <a:lnTo>
                      <a:pt x="1008" y="188"/>
                    </a:lnTo>
                    <a:lnTo>
                      <a:pt x="994" y="206"/>
                    </a:lnTo>
                    <a:lnTo>
                      <a:pt x="976" y="224"/>
                    </a:lnTo>
                    <a:lnTo>
                      <a:pt x="958" y="240"/>
                    </a:lnTo>
                    <a:lnTo>
                      <a:pt x="938" y="252"/>
                    </a:lnTo>
                    <a:lnTo>
                      <a:pt x="914" y="262"/>
                    </a:lnTo>
                    <a:lnTo>
                      <a:pt x="892" y="270"/>
                    </a:lnTo>
                    <a:lnTo>
                      <a:pt x="866" y="276"/>
                    </a:lnTo>
                    <a:lnTo>
                      <a:pt x="840" y="278"/>
                    </a:lnTo>
                    <a:lnTo>
                      <a:pt x="840" y="278"/>
                    </a:lnTo>
                    <a:lnTo>
                      <a:pt x="818" y="276"/>
                    </a:lnTo>
                    <a:lnTo>
                      <a:pt x="796" y="270"/>
                    </a:lnTo>
                    <a:lnTo>
                      <a:pt x="774" y="262"/>
                    </a:lnTo>
                    <a:lnTo>
                      <a:pt x="754" y="252"/>
                    </a:lnTo>
                    <a:lnTo>
                      <a:pt x="734" y="240"/>
                    </a:lnTo>
                    <a:lnTo>
                      <a:pt x="716" y="224"/>
                    </a:lnTo>
                    <a:lnTo>
                      <a:pt x="700" y="206"/>
                    </a:lnTo>
                    <a:lnTo>
                      <a:pt x="686" y="188"/>
                    </a:lnTo>
                    <a:lnTo>
                      <a:pt x="674" y="166"/>
                    </a:lnTo>
                    <a:lnTo>
                      <a:pt x="666" y="144"/>
                    </a:lnTo>
                    <a:lnTo>
                      <a:pt x="662" y="122"/>
                    </a:lnTo>
                    <a:lnTo>
                      <a:pt x="662" y="98"/>
                    </a:lnTo>
                    <a:lnTo>
                      <a:pt x="666" y="74"/>
                    </a:lnTo>
                    <a:lnTo>
                      <a:pt x="674" y="50"/>
                    </a:lnTo>
                    <a:lnTo>
                      <a:pt x="686" y="24"/>
                    </a:lnTo>
                    <a:lnTo>
                      <a:pt x="704" y="0"/>
                    </a:lnTo>
                    <a:lnTo>
                      <a:pt x="704" y="0"/>
                    </a:lnTo>
                    <a:lnTo>
                      <a:pt x="38" y="0"/>
                    </a:lnTo>
                    <a:lnTo>
                      <a:pt x="38" y="0"/>
                    </a:lnTo>
                    <a:lnTo>
                      <a:pt x="28" y="2"/>
                    </a:lnTo>
                    <a:lnTo>
                      <a:pt x="18" y="4"/>
                    </a:lnTo>
                    <a:lnTo>
                      <a:pt x="12" y="12"/>
                    </a:lnTo>
                    <a:lnTo>
                      <a:pt x="6" y="22"/>
                    </a:lnTo>
                    <a:lnTo>
                      <a:pt x="2" y="34"/>
                    </a:lnTo>
                    <a:lnTo>
                      <a:pt x="0" y="52"/>
                    </a:lnTo>
                    <a:lnTo>
                      <a:pt x="0" y="74"/>
                    </a:lnTo>
                    <a:lnTo>
                      <a:pt x="2" y="100"/>
                    </a:lnTo>
                    <a:lnTo>
                      <a:pt x="2" y="100"/>
                    </a:lnTo>
                    <a:lnTo>
                      <a:pt x="6" y="134"/>
                    </a:lnTo>
                    <a:lnTo>
                      <a:pt x="12" y="180"/>
                    </a:lnTo>
                    <a:lnTo>
                      <a:pt x="30" y="288"/>
                    </a:lnTo>
                    <a:lnTo>
                      <a:pt x="62" y="464"/>
                    </a:lnTo>
                    <a:lnTo>
                      <a:pt x="62" y="464"/>
                    </a:lnTo>
                    <a:lnTo>
                      <a:pt x="66" y="484"/>
                    </a:lnTo>
                    <a:lnTo>
                      <a:pt x="72" y="500"/>
                    </a:lnTo>
                    <a:lnTo>
                      <a:pt x="80" y="514"/>
                    </a:lnTo>
                    <a:lnTo>
                      <a:pt x="86" y="520"/>
                    </a:lnTo>
                    <a:lnTo>
                      <a:pt x="92" y="526"/>
                    </a:lnTo>
                    <a:lnTo>
                      <a:pt x="100" y="530"/>
                    </a:lnTo>
                    <a:lnTo>
                      <a:pt x="110" y="534"/>
                    </a:lnTo>
                    <a:lnTo>
                      <a:pt x="136" y="540"/>
                    </a:lnTo>
                    <a:lnTo>
                      <a:pt x="168" y="544"/>
                    </a:lnTo>
                    <a:lnTo>
                      <a:pt x="210" y="546"/>
                    </a:lnTo>
                    <a:lnTo>
                      <a:pt x="210" y="546"/>
                    </a:lnTo>
                    <a:lnTo>
                      <a:pt x="320" y="544"/>
                    </a:lnTo>
                    <a:lnTo>
                      <a:pt x="440" y="540"/>
                    </a:lnTo>
                    <a:lnTo>
                      <a:pt x="582" y="534"/>
                    </a:lnTo>
                    <a:lnTo>
                      <a:pt x="582" y="534"/>
                    </a:lnTo>
                    <a:lnTo>
                      <a:pt x="584" y="536"/>
                    </a:lnTo>
                    <a:lnTo>
                      <a:pt x="588" y="540"/>
                    </a:lnTo>
                    <a:lnTo>
                      <a:pt x="598" y="560"/>
                    </a:lnTo>
                    <a:lnTo>
                      <a:pt x="628" y="626"/>
                    </a:lnTo>
                    <a:lnTo>
                      <a:pt x="650" y="666"/>
                    </a:lnTo>
                    <a:lnTo>
                      <a:pt x="674" y="706"/>
                    </a:lnTo>
                    <a:lnTo>
                      <a:pt x="688" y="726"/>
                    </a:lnTo>
                    <a:lnTo>
                      <a:pt x="702" y="744"/>
                    </a:lnTo>
                    <a:lnTo>
                      <a:pt x="718" y="760"/>
                    </a:lnTo>
                    <a:lnTo>
                      <a:pt x="736" y="776"/>
                    </a:lnTo>
                    <a:lnTo>
                      <a:pt x="736" y="776"/>
                    </a:lnTo>
                    <a:lnTo>
                      <a:pt x="678" y="866"/>
                    </a:lnTo>
                    <a:lnTo>
                      <a:pt x="604" y="977"/>
                    </a:lnTo>
                    <a:lnTo>
                      <a:pt x="538" y="1075"/>
                    </a:lnTo>
                    <a:lnTo>
                      <a:pt x="500" y="1133"/>
                    </a:lnTo>
                    <a:lnTo>
                      <a:pt x="500" y="1133"/>
                    </a:lnTo>
                    <a:lnTo>
                      <a:pt x="494" y="1147"/>
                    </a:lnTo>
                    <a:lnTo>
                      <a:pt x="488" y="1163"/>
                    </a:lnTo>
                    <a:lnTo>
                      <a:pt x="486" y="1179"/>
                    </a:lnTo>
                    <a:lnTo>
                      <a:pt x="488" y="1197"/>
                    </a:lnTo>
                    <a:lnTo>
                      <a:pt x="494" y="1217"/>
                    </a:lnTo>
                    <a:lnTo>
                      <a:pt x="506" y="1237"/>
                    </a:lnTo>
                    <a:lnTo>
                      <a:pt x="522" y="1259"/>
                    </a:lnTo>
                    <a:lnTo>
                      <a:pt x="548" y="1283"/>
                    </a:lnTo>
                    <a:lnTo>
                      <a:pt x="548" y="1283"/>
                    </a:lnTo>
                    <a:lnTo>
                      <a:pt x="706" y="1417"/>
                    </a:lnTo>
                    <a:lnTo>
                      <a:pt x="784" y="1483"/>
                    </a:lnTo>
                    <a:lnTo>
                      <a:pt x="826" y="1519"/>
                    </a:lnTo>
                    <a:lnTo>
                      <a:pt x="826" y="1519"/>
                    </a:lnTo>
                    <a:lnTo>
                      <a:pt x="838" y="1525"/>
                    </a:lnTo>
                    <a:lnTo>
                      <a:pt x="850" y="1529"/>
                    </a:lnTo>
                    <a:lnTo>
                      <a:pt x="866" y="1531"/>
                    </a:lnTo>
                    <a:lnTo>
                      <a:pt x="884" y="1529"/>
                    </a:lnTo>
                    <a:lnTo>
                      <a:pt x="904" y="1523"/>
                    </a:lnTo>
                    <a:lnTo>
                      <a:pt x="926" y="1513"/>
                    </a:lnTo>
                    <a:lnTo>
                      <a:pt x="950" y="1497"/>
                    </a:lnTo>
                    <a:lnTo>
                      <a:pt x="974" y="1475"/>
                    </a:lnTo>
                    <a:lnTo>
                      <a:pt x="974" y="1475"/>
                    </a:lnTo>
                    <a:lnTo>
                      <a:pt x="1042" y="1407"/>
                    </a:lnTo>
                    <a:lnTo>
                      <a:pt x="1126" y="1325"/>
                    </a:lnTo>
                    <a:lnTo>
                      <a:pt x="1200" y="1253"/>
                    </a:lnTo>
                    <a:lnTo>
                      <a:pt x="1236" y="1217"/>
                    </a:lnTo>
                    <a:lnTo>
                      <a:pt x="1236" y="1217"/>
                    </a:lnTo>
                    <a:lnTo>
                      <a:pt x="1250" y="1227"/>
                    </a:lnTo>
                    <a:lnTo>
                      <a:pt x="1280" y="1245"/>
                    </a:lnTo>
                    <a:lnTo>
                      <a:pt x="1318" y="1265"/>
                    </a:lnTo>
                    <a:lnTo>
                      <a:pt x="1364" y="1285"/>
                    </a:lnTo>
                    <a:lnTo>
                      <a:pt x="1412" y="1305"/>
                    </a:lnTo>
                    <a:lnTo>
                      <a:pt x="1436" y="1313"/>
                    </a:lnTo>
                    <a:lnTo>
                      <a:pt x="1460" y="1319"/>
                    </a:lnTo>
                    <a:lnTo>
                      <a:pt x="1480" y="1323"/>
                    </a:lnTo>
                    <a:lnTo>
                      <a:pt x="1500" y="1325"/>
                    </a:lnTo>
                    <a:lnTo>
                      <a:pt x="1516" y="1325"/>
                    </a:lnTo>
                    <a:lnTo>
                      <a:pt x="1530" y="1323"/>
                    </a:lnTo>
                    <a:lnTo>
                      <a:pt x="1530" y="1323"/>
                    </a:lnTo>
                    <a:lnTo>
                      <a:pt x="1562" y="1579"/>
                    </a:lnTo>
                    <a:lnTo>
                      <a:pt x="1584" y="1745"/>
                    </a:lnTo>
                    <a:lnTo>
                      <a:pt x="1584" y="1745"/>
                    </a:lnTo>
                    <a:lnTo>
                      <a:pt x="1586" y="1761"/>
                    </a:lnTo>
                    <a:lnTo>
                      <a:pt x="1592" y="1777"/>
                    </a:lnTo>
                    <a:lnTo>
                      <a:pt x="1600" y="1791"/>
                    </a:lnTo>
                    <a:lnTo>
                      <a:pt x="1612" y="1803"/>
                    </a:lnTo>
                    <a:lnTo>
                      <a:pt x="1626" y="1813"/>
                    </a:lnTo>
                    <a:lnTo>
                      <a:pt x="1646" y="1821"/>
                    </a:lnTo>
                    <a:lnTo>
                      <a:pt x="1670" y="1825"/>
                    </a:lnTo>
                    <a:lnTo>
                      <a:pt x="1700" y="1827"/>
                    </a:lnTo>
                    <a:lnTo>
                      <a:pt x="1700" y="1827"/>
                    </a:lnTo>
                    <a:lnTo>
                      <a:pt x="1800" y="1825"/>
                    </a:lnTo>
                    <a:lnTo>
                      <a:pt x="1832" y="1827"/>
                    </a:lnTo>
                    <a:lnTo>
                      <a:pt x="1832" y="1827"/>
                    </a:lnTo>
                    <a:lnTo>
                      <a:pt x="1832" y="1055"/>
                    </a:lnTo>
                    <a:lnTo>
                      <a:pt x="1832" y="1055"/>
                    </a:lnTo>
                    <a:lnTo>
                      <a:pt x="1838" y="1069"/>
                    </a:lnTo>
                    <a:lnTo>
                      <a:pt x="1844" y="1083"/>
                    </a:lnTo>
                    <a:lnTo>
                      <a:pt x="1854" y="1097"/>
                    </a:lnTo>
                    <a:lnTo>
                      <a:pt x="1862" y="1109"/>
                    </a:lnTo>
                    <a:lnTo>
                      <a:pt x="1872" y="1119"/>
                    </a:lnTo>
                    <a:lnTo>
                      <a:pt x="1884" y="1129"/>
                    </a:lnTo>
                    <a:lnTo>
                      <a:pt x="1896" y="1139"/>
                    </a:lnTo>
                    <a:lnTo>
                      <a:pt x="1908" y="1145"/>
                    </a:lnTo>
                    <a:lnTo>
                      <a:pt x="1920" y="1153"/>
                    </a:lnTo>
                    <a:lnTo>
                      <a:pt x="1934" y="1159"/>
                    </a:lnTo>
                    <a:lnTo>
                      <a:pt x="1962" y="1165"/>
                    </a:lnTo>
                    <a:lnTo>
                      <a:pt x="1992" y="1169"/>
                    </a:lnTo>
                    <a:lnTo>
                      <a:pt x="2022" y="1169"/>
                    </a:lnTo>
                    <a:lnTo>
                      <a:pt x="2050" y="1163"/>
                    </a:lnTo>
                    <a:lnTo>
                      <a:pt x="2064" y="1159"/>
                    </a:lnTo>
                    <a:lnTo>
                      <a:pt x="2076" y="1153"/>
                    </a:lnTo>
                    <a:lnTo>
                      <a:pt x="2090" y="1145"/>
                    </a:lnTo>
                    <a:lnTo>
                      <a:pt x="2102" y="1137"/>
                    </a:lnTo>
                    <a:lnTo>
                      <a:pt x="2114" y="1129"/>
                    </a:lnTo>
                    <a:lnTo>
                      <a:pt x="2124" y="1119"/>
                    </a:lnTo>
                    <a:lnTo>
                      <a:pt x="2134" y="1107"/>
                    </a:lnTo>
                    <a:lnTo>
                      <a:pt x="2142" y="1095"/>
                    </a:lnTo>
                    <a:lnTo>
                      <a:pt x="2150" y="1081"/>
                    </a:lnTo>
                    <a:lnTo>
                      <a:pt x="2156" y="1067"/>
                    </a:lnTo>
                    <a:lnTo>
                      <a:pt x="2162" y="1051"/>
                    </a:lnTo>
                    <a:lnTo>
                      <a:pt x="2166" y="1033"/>
                    </a:lnTo>
                    <a:lnTo>
                      <a:pt x="2168" y="1015"/>
                    </a:lnTo>
                    <a:lnTo>
                      <a:pt x="2170" y="995"/>
                    </a:lnTo>
                    <a:lnTo>
                      <a:pt x="2170" y="995"/>
                    </a:lnTo>
                    <a:lnTo>
                      <a:pt x="2168" y="979"/>
                    </a:lnTo>
                    <a:lnTo>
                      <a:pt x="2166" y="961"/>
                    </a:lnTo>
                    <a:lnTo>
                      <a:pt x="2162" y="945"/>
                    </a:lnTo>
                    <a:lnTo>
                      <a:pt x="2158" y="931"/>
                    </a:lnTo>
                    <a:lnTo>
                      <a:pt x="2152" y="915"/>
                    </a:lnTo>
                    <a:lnTo>
                      <a:pt x="2144" y="902"/>
                    </a:lnTo>
                    <a:lnTo>
                      <a:pt x="2136" y="888"/>
                    </a:lnTo>
                    <a:lnTo>
                      <a:pt x="2128" y="876"/>
                    </a:lnTo>
                    <a:lnTo>
                      <a:pt x="2118" y="866"/>
                    </a:lnTo>
                    <a:lnTo>
                      <a:pt x="2106" y="856"/>
                    </a:lnTo>
                    <a:lnTo>
                      <a:pt x="2084" y="838"/>
                    </a:lnTo>
                    <a:lnTo>
                      <a:pt x="2058" y="824"/>
                    </a:lnTo>
                    <a:lnTo>
                      <a:pt x="2030" y="816"/>
                    </a:lnTo>
                    <a:lnTo>
                      <a:pt x="2002" y="812"/>
                    </a:lnTo>
                    <a:lnTo>
                      <a:pt x="1988" y="810"/>
                    </a:lnTo>
                    <a:lnTo>
                      <a:pt x="1972" y="812"/>
                    </a:lnTo>
                    <a:lnTo>
                      <a:pt x="1958" y="814"/>
                    </a:lnTo>
                    <a:lnTo>
                      <a:pt x="1944" y="816"/>
                    </a:lnTo>
                    <a:lnTo>
                      <a:pt x="1930" y="822"/>
                    </a:lnTo>
                    <a:lnTo>
                      <a:pt x="1918" y="828"/>
                    </a:lnTo>
                    <a:lnTo>
                      <a:pt x="1904" y="834"/>
                    </a:lnTo>
                    <a:lnTo>
                      <a:pt x="1892" y="844"/>
                    </a:lnTo>
                    <a:lnTo>
                      <a:pt x="1880" y="854"/>
                    </a:lnTo>
                    <a:lnTo>
                      <a:pt x="1868" y="866"/>
                    </a:lnTo>
                    <a:lnTo>
                      <a:pt x="1858" y="878"/>
                    </a:lnTo>
                    <a:lnTo>
                      <a:pt x="1848" y="892"/>
                    </a:lnTo>
                    <a:lnTo>
                      <a:pt x="1838" y="911"/>
                    </a:lnTo>
                    <a:lnTo>
                      <a:pt x="1830" y="927"/>
                    </a:lnTo>
                    <a:lnTo>
                      <a:pt x="1830" y="927"/>
                    </a:lnTo>
                    <a:close/>
                  </a:path>
                </a:pathLst>
              </a:custGeom>
              <a:solidFill>
                <a:srgbClr val="FFBA55"/>
              </a:solidFill>
              <a:ln w="0">
                <a:noFill/>
                <a:prstDash val="solid"/>
                <a:round/>
              </a:ln>
            </p:spPr>
            <p:txBody>
              <a:bodyPr lIns="146078" tIns="73039" rIns="146078" bIns="73039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d-ID" sz="2875" dirty="0">
                  <a:cs typeface="+mn-ea"/>
                  <a:sym typeface="+mn-lt"/>
                </a:endParaRPr>
              </a:p>
            </p:txBody>
          </p:sp>
          <p:sp>
            <p:nvSpPr>
              <p:cNvPr id="30" name="Freeform 16"/>
              <p:cNvSpPr/>
              <p:nvPr/>
            </p:nvSpPr>
            <p:spPr bwMode="auto">
              <a:xfrm flipH="1">
                <a:off x="9780701" y="3402692"/>
                <a:ext cx="2663712" cy="3383919"/>
              </a:xfrm>
              <a:custGeom>
                <a:avLst/>
                <a:gdLst>
                  <a:gd name="T0" fmla="*/ 1404 w 1690"/>
                  <a:gd name="T1" fmla="*/ 752 h 2147"/>
                  <a:gd name="T2" fmla="*/ 1462 w 1690"/>
                  <a:gd name="T3" fmla="*/ 676 h 2147"/>
                  <a:gd name="T4" fmla="*/ 1552 w 1690"/>
                  <a:gd name="T5" fmla="*/ 646 h 2147"/>
                  <a:gd name="T6" fmla="*/ 1648 w 1690"/>
                  <a:gd name="T7" fmla="*/ 660 h 2147"/>
                  <a:gd name="T8" fmla="*/ 1578 w 1690"/>
                  <a:gd name="T9" fmla="*/ 454 h 2147"/>
                  <a:gd name="T10" fmla="*/ 1388 w 1690"/>
                  <a:gd name="T11" fmla="*/ 76 h 2147"/>
                  <a:gd name="T12" fmla="*/ 1342 w 1690"/>
                  <a:gd name="T13" fmla="*/ 14 h 2147"/>
                  <a:gd name="T14" fmla="*/ 1286 w 1690"/>
                  <a:gd name="T15" fmla="*/ 2 h 2147"/>
                  <a:gd name="T16" fmla="*/ 1046 w 1690"/>
                  <a:gd name="T17" fmla="*/ 88 h 2147"/>
                  <a:gd name="T18" fmla="*/ 872 w 1690"/>
                  <a:gd name="T19" fmla="*/ 158 h 2147"/>
                  <a:gd name="T20" fmla="*/ 834 w 1690"/>
                  <a:gd name="T21" fmla="*/ 198 h 2147"/>
                  <a:gd name="T22" fmla="*/ 846 w 1690"/>
                  <a:gd name="T23" fmla="*/ 286 h 2147"/>
                  <a:gd name="T24" fmla="*/ 950 w 1690"/>
                  <a:gd name="T25" fmla="*/ 680 h 2147"/>
                  <a:gd name="T26" fmla="*/ 836 w 1690"/>
                  <a:gd name="T27" fmla="*/ 764 h 2147"/>
                  <a:gd name="T28" fmla="*/ 728 w 1690"/>
                  <a:gd name="T29" fmla="*/ 872 h 2147"/>
                  <a:gd name="T30" fmla="*/ 416 w 1690"/>
                  <a:gd name="T31" fmla="*/ 732 h 2147"/>
                  <a:gd name="T32" fmla="*/ 266 w 1690"/>
                  <a:gd name="T33" fmla="*/ 680 h 2147"/>
                  <a:gd name="T34" fmla="*/ 230 w 1690"/>
                  <a:gd name="T35" fmla="*/ 690 h 2147"/>
                  <a:gd name="T36" fmla="*/ 134 w 1690"/>
                  <a:gd name="T37" fmla="*/ 838 h 2147"/>
                  <a:gd name="T38" fmla="*/ 18 w 1690"/>
                  <a:gd name="T39" fmla="*/ 1057 h 2147"/>
                  <a:gd name="T40" fmla="*/ 0 w 1690"/>
                  <a:gd name="T41" fmla="*/ 1127 h 2147"/>
                  <a:gd name="T42" fmla="*/ 30 w 1690"/>
                  <a:gd name="T43" fmla="*/ 1161 h 2147"/>
                  <a:gd name="T44" fmla="*/ 392 w 1690"/>
                  <a:gd name="T45" fmla="*/ 1445 h 2147"/>
                  <a:gd name="T46" fmla="*/ 366 w 1690"/>
                  <a:gd name="T47" fmla="*/ 1491 h 2147"/>
                  <a:gd name="T48" fmla="*/ 338 w 1690"/>
                  <a:gd name="T49" fmla="*/ 1641 h 2147"/>
                  <a:gd name="T50" fmla="*/ 4 w 1690"/>
                  <a:gd name="T51" fmla="*/ 1809 h 2147"/>
                  <a:gd name="T52" fmla="*/ 582 w 1690"/>
                  <a:gd name="T53" fmla="*/ 1837 h 2147"/>
                  <a:gd name="T54" fmla="*/ 530 w 1690"/>
                  <a:gd name="T55" fmla="*/ 1893 h 2147"/>
                  <a:gd name="T56" fmla="*/ 508 w 1690"/>
                  <a:gd name="T57" fmla="*/ 1949 h 2147"/>
                  <a:gd name="T58" fmla="*/ 508 w 1690"/>
                  <a:gd name="T59" fmla="*/ 2005 h 2147"/>
                  <a:gd name="T60" fmla="*/ 544 w 1690"/>
                  <a:gd name="T61" fmla="*/ 2077 h 2147"/>
                  <a:gd name="T62" fmla="*/ 634 w 1690"/>
                  <a:gd name="T63" fmla="*/ 2137 h 2147"/>
                  <a:gd name="T64" fmla="*/ 714 w 1690"/>
                  <a:gd name="T65" fmla="*/ 2145 h 2147"/>
                  <a:gd name="T66" fmla="*/ 816 w 1690"/>
                  <a:gd name="T67" fmla="*/ 2097 h 2147"/>
                  <a:gd name="T68" fmla="*/ 874 w 1690"/>
                  <a:gd name="T69" fmla="*/ 2005 h 2147"/>
                  <a:gd name="T70" fmla="*/ 876 w 1690"/>
                  <a:gd name="T71" fmla="*/ 1951 h 2147"/>
                  <a:gd name="T72" fmla="*/ 858 w 1690"/>
                  <a:gd name="T73" fmla="*/ 1893 h 2147"/>
                  <a:gd name="T74" fmla="*/ 814 w 1690"/>
                  <a:gd name="T75" fmla="*/ 1837 h 2147"/>
                  <a:gd name="T76" fmla="*/ 1058 w 1690"/>
                  <a:gd name="T77" fmla="*/ 1809 h 2147"/>
                  <a:gd name="T78" fmla="*/ 1090 w 1690"/>
                  <a:gd name="T79" fmla="*/ 1653 h 2147"/>
                  <a:gd name="T80" fmla="*/ 1164 w 1690"/>
                  <a:gd name="T81" fmla="*/ 1487 h 2147"/>
                  <a:gd name="T82" fmla="*/ 1264 w 1690"/>
                  <a:gd name="T83" fmla="*/ 1367 h 2147"/>
                  <a:gd name="T84" fmla="*/ 1374 w 1690"/>
                  <a:gd name="T85" fmla="*/ 1283 h 2147"/>
                  <a:gd name="T86" fmla="*/ 1508 w 1690"/>
                  <a:gd name="T87" fmla="*/ 1221 h 2147"/>
                  <a:gd name="T88" fmla="*/ 1664 w 1690"/>
                  <a:gd name="T89" fmla="*/ 1187 h 2147"/>
                  <a:gd name="T90" fmla="*/ 1666 w 1690"/>
                  <a:gd name="T91" fmla="*/ 967 h 2147"/>
                  <a:gd name="T92" fmla="*/ 1570 w 1690"/>
                  <a:gd name="T93" fmla="*/ 999 h 2147"/>
                  <a:gd name="T94" fmla="*/ 1478 w 1690"/>
                  <a:gd name="T95" fmla="*/ 975 h 2147"/>
                  <a:gd name="T96" fmla="*/ 1412 w 1690"/>
                  <a:gd name="T97" fmla="*/ 896 h 2147"/>
                  <a:gd name="T98" fmla="*/ 1396 w 1690"/>
                  <a:gd name="T99" fmla="*/ 808 h 2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1690" h="2147">
                    <a:moveTo>
                      <a:pt x="1396" y="808"/>
                    </a:moveTo>
                    <a:lnTo>
                      <a:pt x="1396" y="808"/>
                    </a:lnTo>
                    <a:lnTo>
                      <a:pt x="1398" y="778"/>
                    </a:lnTo>
                    <a:lnTo>
                      <a:pt x="1404" y="752"/>
                    </a:lnTo>
                    <a:lnTo>
                      <a:pt x="1414" y="728"/>
                    </a:lnTo>
                    <a:lnTo>
                      <a:pt x="1428" y="708"/>
                    </a:lnTo>
                    <a:lnTo>
                      <a:pt x="1444" y="690"/>
                    </a:lnTo>
                    <a:lnTo>
                      <a:pt x="1462" y="676"/>
                    </a:lnTo>
                    <a:lnTo>
                      <a:pt x="1482" y="664"/>
                    </a:lnTo>
                    <a:lnTo>
                      <a:pt x="1504" y="654"/>
                    </a:lnTo>
                    <a:lnTo>
                      <a:pt x="1528" y="648"/>
                    </a:lnTo>
                    <a:lnTo>
                      <a:pt x="1552" y="646"/>
                    </a:lnTo>
                    <a:lnTo>
                      <a:pt x="1576" y="644"/>
                    </a:lnTo>
                    <a:lnTo>
                      <a:pt x="1600" y="646"/>
                    </a:lnTo>
                    <a:lnTo>
                      <a:pt x="1624" y="652"/>
                    </a:lnTo>
                    <a:lnTo>
                      <a:pt x="1648" y="660"/>
                    </a:lnTo>
                    <a:lnTo>
                      <a:pt x="1670" y="670"/>
                    </a:lnTo>
                    <a:lnTo>
                      <a:pt x="1690" y="684"/>
                    </a:lnTo>
                    <a:lnTo>
                      <a:pt x="1690" y="454"/>
                    </a:lnTo>
                    <a:lnTo>
                      <a:pt x="1578" y="454"/>
                    </a:lnTo>
                    <a:lnTo>
                      <a:pt x="1578" y="454"/>
                    </a:lnTo>
                    <a:lnTo>
                      <a:pt x="1500" y="296"/>
                    </a:lnTo>
                    <a:lnTo>
                      <a:pt x="1436" y="170"/>
                    </a:lnTo>
                    <a:lnTo>
                      <a:pt x="1388" y="76"/>
                    </a:lnTo>
                    <a:lnTo>
                      <a:pt x="1388" y="76"/>
                    </a:lnTo>
                    <a:lnTo>
                      <a:pt x="1372" y="50"/>
                    </a:lnTo>
                    <a:lnTo>
                      <a:pt x="1356" y="28"/>
                    </a:lnTo>
                    <a:lnTo>
                      <a:pt x="1342" y="14"/>
                    </a:lnTo>
                    <a:lnTo>
                      <a:pt x="1328" y="6"/>
                    </a:lnTo>
                    <a:lnTo>
                      <a:pt x="1314" y="2"/>
                    </a:lnTo>
                    <a:lnTo>
                      <a:pt x="1300" y="0"/>
                    </a:lnTo>
                    <a:lnTo>
                      <a:pt x="1286" y="2"/>
                    </a:lnTo>
                    <a:lnTo>
                      <a:pt x="1272" y="8"/>
                    </a:lnTo>
                    <a:lnTo>
                      <a:pt x="1272" y="8"/>
                    </a:lnTo>
                    <a:lnTo>
                      <a:pt x="1140" y="54"/>
                    </a:lnTo>
                    <a:lnTo>
                      <a:pt x="1046" y="88"/>
                    </a:lnTo>
                    <a:lnTo>
                      <a:pt x="958" y="122"/>
                    </a:lnTo>
                    <a:lnTo>
                      <a:pt x="958" y="122"/>
                    </a:lnTo>
                    <a:lnTo>
                      <a:pt x="894" y="148"/>
                    </a:lnTo>
                    <a:lnTo>
                      <a:pt x="872" y="158"/>
                    </a:lnTo>
                    <a:lnTo>
                      <a:pt x="856" y="168"/>
                    </a:lnTo>
                    <a:lnTo>
                      <a:pt x="844" y="178"/>
                    </a:lnTo>
                    <a:lnTo>
                      <a:pt x="838" y="188"/>
                    </a:lnTo>
                    <a:lnTo>
                      <a:pt x="834" y="198"/>
                    </a:lnTo>
                    <a:lnTo>
                      <a:pt x="832" y="212"/>
                    </a:lnTo>
                    <a:lnTo>
                      <a:pt x="832" y="212"/>
                    </a:lnTo>
                    <a:lnTo>
                      <a:pt x="836" y="240"/>
                    </a:lnTo>
                    <a:lnTo>
                      <a:pt x="846" y="286"/>
                    </a:lnTo>
                    <a:lnTo>
                      <a:pt x="876" y="416"/>
                    </a:lnTo>
                    <a:lnTo>
                      <a:pt x="916" y="562"/>
                    </a:lnTo>
                    <a:lnTo>
                      <a:pt x="950" y="680"/>
                    </a:lnTo>
                    <a:lnTo>
                      <a:pt x="950" y="680"/>
                    </a:lnTo>
                    <a:lnTo>
                      <a:pt x="926" y="696"/>
                    </a:lnTo>
                    <a:lnTo>
                      <a:pt x="898" y="716"/>
                    </a:lnTo>
                    <a:lnTo>
                      <a:pt x="868" y="738"/>
                    </a:lnTo>
                    <a:lnTo>
                      <a:pt x="836" y="764"/>
                    </a:lnTo>
                    <a:lnTo>
                      <a:pt x="806" y="792"/>
                    </a:lnTo>
                    <a:lnTo>
                      <a:pt x="776" y="820"/>
                    </a:lnTo>
                    <a:lnTo>
                      <a:pt x="750" y="846"/>
                    </a:lnTo>
                    <a:lnTo>
                      <a:pt x="728" y="872"/>
                    </a:lnTo>
                    <a:lnTo>
                      <a:pt x="728" y="872"/>
                    </a:lnTo>
                    <a:lnTo>
                      <a:pt x="612" y="820"/>
                    </a:lnTo>
                    <a:lnTo>
                      <a:pt x="416" y="732"/>
                    </a:lnTo>
                    <a:lnTo>
                      <a:pt x="416" y="732"/>
                    </a:lnTo>
                    <a:lnTo>
                      <a:pt x="342" y="702"/>
                    </a:lnTo>
                    <a:lnTo>
                      <a:pt x="314" y="692"/>
                    </a:lnTo>
                    <a:lnTo>
                      <a:pt x="288" y="684"/>
                    </a:lnTo>
                    <a:lnTo>
                      <a:pt x="266" y="680"/>
                    </a:lnTo>
                    <a:lnTo>
                      <a:pt x="248" y="682"/>
                    </a:lnTo>
                    <a:lnTo>
                      <a:pt x="242" y="682"/>
                    </a:lnTo>
                    <a:lnTo>
                      <a:pt x="234" y="686"/>
                    </a:lnTo>
                    <a:lnTo>
                      <a:pt x="230" y="690"/>
                    </a:lnTo>
                    <a:lnTo>
                      <a:pt x="224" y="696"/>
                    </a:lnTo>
                    <a:lnTo>
                      <a:pt x="224" y="696"/>
                    </a:lnTo>
                    <a:lnTo>
                      <a:pt x="174" y="772"/>
                    </a:lnTo>
                    <a:lnTo>
                      <a:pt x="134" y="838"/>
                    </a:lnTo>
                    <a:lnTo>
                      <a:pt x="90" y="914"/>
                    </a:lnTo>
                    <a:lnTo>
                      <a:pt x="50" y="989"/>
                    </a:lnTo>
                    <a:lnTo>
                      <a:pt x="32" y="1025"/>
                    </a:lnTo>
                    <a:lnTo>
                      <a:pt x="18" y="1057"/>
                    </a:lnTo>
                    <a:lnTo>
                      <a:pt x="8" y="1087"/>
                    </a:lnTo>
                    <a:lnTo>
                      <a:pt x="2" y="1109"/>
                    </a:lnTo>
                    <a:lnTo>
                      <a:pt x="0" y="1119"/>
                    </a:lnTo>
                    <a:lnTo>
                      <a:pt x="0" y="1127"/>
                    </a:lnTo>
                    <a:lnTo>
                      <a:pt x="2" y="1135"/>
                    </a:lnTo>
                    <a:lnTo>
                      <a:pt x="4" y="1139"/>
                    </a:lnTo>
                    <a:lnTo>
                      <a:pt x="4" y="1139"/>
                    </a:lnTo>
                    <a:lnTo>
                      <a:pt x="30" y="1161"/>
                    </a:lnTo>
                    <a:lnTo>
                      <a:pt x="72" y="1195"/>
                    </a:lnTo>
                    <a:lnTo>
                      <a:pt x="182" y="1285"/>
                    </a:lnTo>
                    <a:lnTo>
                      <a:pt x="302" y="1377"/>
                    </a:lnTo>
                    <a:lnTo>
                      <a:pt x="392" y="1445"/>
                    </a:lnTo>
                    <a:lnTo>
                      <a:pt x="392" y="1445"/>
                    </a:lnTo>
                    <a:lnTo>
                      <a:pt x="382" y="1459"/>
                    </a:lnTo>
                    <a:lnTo>
                      <a:pt x="374" y="1473"/>
                    </a:lnTo>
                    <a:lnTo>
                      <a:pt x="366" y="1491"/>
                    </a:lnTo>
                    <a:lnTo>
                      <a:pt x="360" y="1511"/>
                    </a:lnTo>
                    <a:lnTo>
                      <a:pt x="350" y="1553"/>
                    </a:lnTo>
                    <a:lnTo>
                      <a:pt x="342" y="1597"/>
                    </a:lnTo>
                    <a:lnTo>
                      <a:pt x="338" y="1641"/>
                    </a:lnTo>
                    <a:lnTo>
                      <a:pt x="334" y="1677"/>
                    </a:lnTo>
                    <a:lnTo>
                      <a:pt x="332" y="1725"/>
                    </a:lnTo>
                    <a:lnTo>
                      <a:pt x="4" y="1809"/>
                    </a:lnTo>
                    <a:lnTo>
                      <a:pt x="4" y="1809"/>
                    </a:lnTo>
                    <a:lnTo>
                      <a:pt x="620" y="1809"/>
                    </a:lnTo>
                    <a:lnTo>
                      <a:pt x="620" y="1809"/>
                    </a:lnTo>
                    <a:lnTo>
                      <a:pt x="600" y="1823"/>
                    </a:lnTo>
                    <a:lnTo>
                      <a:pt x="582" y="1837"/>
                    </a:lnTo>
                    <a:lnTo>
                      <a:pt x="566" y="1851"/>
                    </a:lnTo>
                    <a:lnTo>
                      <a:pt x="552" y="1865"/>
                    </a:lnTo>
                    <a:lnTo>
                      <a:pt x="542" y="1879"/>
                    </a:lnTo>
                    <a:lnTo>
                      <a:pt x="530" y="1893"/>
                    </a:lnTo>
                    <a:lnTo>
                      <a:pt x="522" y="1907"/>
                    </a:lnTo>
                    <a:lnTo>
                      <a:pt x="516" y="1921"/>
                    </a:lnTo>
                    <a:lnTo>
                      <a:pt x="512" y="1935"/>
                    </a:lnTo>
                    <a:lnTo>
                      <a:pt x="508" y="1949"/>
                    </a:lnTo>
                    <a:lnTo>
                      <a:pt x="506" y="1963"/>
                    </a:lnTo>
                    <a:lnTo>
                      <a:pt x="506" y="1977"/>
                    </a:lnTo>
                    <a:lnTo>
                      <a:pt x="506" y="1991"/>
                    </a:lnTo>
                    <a:lnTo>
                      <a:pt x="508" y="2005"/>
                    </a:lnTo>
                    <a:lnTo>
                      <a:pt x="512" y="2017"/>
                    </a:lnTo>
                    <a:lnTo>
                      <a:pt x="516" y="2031"/>
                    </a:lnTo>
                    <a:lnTo>
                      <a:pt x="528" y="2055"/>
                    </a:lnTo>
                    <a:lnTo>
                      <a:pt x="544" y="2077"/>
                    </a:lnTo>
                    <a:lnTo>
                      <a:pt x="564" y="2097"/>
                    </a:lnTo>
                    <a:lnTo>
                      <a:pt x="584" y="2113"/>
                    </a:lnTo>
                    <a:lnTo>
                      <a:pt x="608" y="2127"/>
                    </a:lnTo>
                    <a:lnTo>
                      <a:pt x="634" y="2137"/>
                    </a:lnTo>
                    <a:lnTo>
                      <a:pt x="660" y="2145"/>
                    </a:lnTo>
                    <a:lnTo>
                      <a:pt x="684" y="2147"/>
                    </a:lnTo>
                    <a:lnTo>
                      <a:pt x="684" y="2147"/>
                    </a:lnTo>
                    <a:lnTo>
                      <a:pt x="714" y="2145"/>
                    </a:lnTo>
                    <a:lnTo>
                      <a:pt x="742" y="2137"/>
                    </a:lnTo>
                    <a:lnTo>
                      <a:pt x="770" y="2127"/>
                    </a:lnTo>
                    <a:lnTo>
                      <a:pt x="794" y="2113"/>
                    </a:lnTo>
                    <a:lnTo>
                      <a:pt x="816" y="2097"/>
                    </a:lnTo>
                    <a:lnTo>
                      <a:pt x="836" y="2077"/>
                    </a:lnTo>
                    <a:lnTo>
                      <a:pt x="852" y="2055"/>
                    </a:lnTo>
                    <a:lnTo>
                      <a:pt x="866" y="2031"/>
                    </a:lnTo>
                    <a:lnTo>
                      <a:pt x="874" y="2005"/>
                    </a:lnTo>
                    <a:lnTo>
                      <a:pt x="876" y="1991"/>
                    </a:lnTo>
                    <a:lnTo>
                      <a:pt x="878" y="1979"/>
                    </a:lnTo>
                    <a:lnTo>
                      <a:pt x="878" y="1965"/>
                    </a:lnTo>
                    <a:lnTo>
                      <a:pt x="876" y="1951"/>
                    </a:lnTo>
                    <a:lnTo>
                      <a:pt x="874" y="1935"/>
                    </a:lnTo>
                    <a:lnTo>
                      <a:pt x="870" y="1921"/>
                    </a:lnTo>
                    <a:lnTo>
                      <a:pt x="866" y="1907"/>
                    </a:lnTo>
                    <a:lnTo>
                      <a:pt x="858" y="1893"/>
                    </a:lnTo>
                    <a:lnTo>
                      <a:pt x="850" y="1879"/>
                    </a:lnTo>
                    <a:lnTo>
                      <a:pt x="840" y="1865"/>
                    </a:lnTo>
                    <a:lnTo>
                      <a:pt x="828" y="1851"/>
                    </a:lnTo>
                    <a:lnTo>
                      <a:pt x="814" y="1837"/>
                    </a:lnTo>
                    <a:lnTo>
                      <a:pt x="800" y="1823"/>
                    </a:lnTo>
                    <a:lnTo>
                      <a:pt x="782" y="1809"/>
                    </a:lnTo>
                    <a:lnTo>
                      <a:pt x="782" y="1809"/>
                    </a:lnTo>
                    <a:lnTo>
                      <a:pt x="1058" y="1809"/>
                    </a:lnTo>
                    <a:lnTo>
                      <a:pt x="1058" y="1809"/>
                    </a:lnTo>
                    <a:lnTo>
                      <a:pt x="1066" y="1753"/>
                    </a:lnTo>
                    <a:lnTo>
                      <a:pt x="1076" y="1701"/>
                    </a:lnTo>
                    <a:lnTo>
                      <a:pt x="1090" y="1653"/>
                    </a:lnTo>
                    <a:lnTo>
                      <a:pt x="1106" y="1607"/>
                    </a:lnTo>
                    <a:lnTo>
                      <a:pt x="1124" y="1563"/>
                    </a:lnTo>
                    <a:lnTo>
                      <a:pt x="1144" y="1523"/>
                    </a:lnTo>
                    <a:lnTo>
                      <a:pt x="1164" y="1487"/>
                    </a:lnTo>
                    <a:lnTo>
                      <a:pt x="1188" y="1453"/>
                    </a:lnTo>
                    <a:lnTo>
                      <a:pt x="1212" y="1421"/>
                    </a:lnTo>
                    <a:lnTo>
                      <a:pt x="1236" y="1393"/>
                    </a:lnTo>
                    <a:lnTo>
                      <a:pt x="1264" y="1367"/>
                    </a:lnTo>
                    <a:lnTo>
                      <a:pt x="1290" y="1343"/>
                    </a:lnTo>
                    <a:lnTo>
                      <a:pt x="1318" y="1321"/>
                    </a:lnTo>
                    <a:lnTo>
                      <a:pt x="1346" y="1301"/>
                    </a:lnTo>
                    <a:lnTo>
                      <a:pt x="1374" y="1283"/>
                    </a:lnTo>
                    <a:lnTo>
                      <a:pt x="1402" y="1267"/>
                    </a:lnTo>
                    <a:lnTo>
                      <a:pt x="1428" y="1253"/>
                    </a:lnTo>
                    <a:lnTo>
                      <a:pt x="1456" y="1241"/>
                    </a:lnTo>
                    <a:lnTo>
                      <a:pt x="1508" y="1221"/>
                    </a:lnTo>
                    <a:lnTo>
                      <a:pt x="1558" y="1207"/>
                    </a:lnTo>
                    <a:lnTo>
                      <a:pt x="1600" y="1197"/>
                    </a:lnTo>
                    <a:lnTo>
                      <a:pt x="1638" y="1191"/>
                    </a:lnTo>
                    <a:lnTo>
                      <a:pt x="1664" y="1187"/>
                    </a:lnTo>
                    <a:lnTo>
                      <a:pt x="1690" y="1185"/>
                    </a:lnTo>
                    <a:lnTo>
                      <a:pt x="1690" y="949"/>
                    </a:lnTo>
                    <a:lnTo>
                      <a:pt x="1690" y="949"/>
                    </a:lnTo>
                    <a:lnTo>
                      <a:pt x="1666" y="967"/>
                    </a:lnTo>
                    <a:lnTo>
                      <a:pt x="1644" y="981"/>
                    </a:lnTo>
                    <a:lnTo>
                      <a:pt x="1620" y="991"/>
                    </a:lnTo>
                    <a:lnTo>
                      <a:pt x="1594" y="997"/>
                    </a:lnTo>
                    <a:lnTo>
                      <a:pt x="1570" y="999"/>
                    </a:lnTo>
                    <a:lnTo>
                      <a:pt x="1546" y="999"/>
                    </a:lnTo>
                    <a:lnTo>
                      <a:pt x="1522" y="993"/>
                    </a:lnTo>
                    <a:lnTo>
                      <a:pt x="1500" y="985"/>
                    </a:lnTo>
                    <a:lnTo>
                      <a:pt x="1478" y="975"/>
                    </a:lnTo>
                    <a:lnTo>
                      <a:pt x="1458" y="961"/>
                    </a:lnTo>
                    <a:lnTo>
                      <a:pt x="1440" y="943"/>
                    </a:lnTo>
                    <a:lnTo>
                      <a:pt x="1426" y="921"/>
                    </a:lnTo>
                    <a:lnTo>
                      <a:pt x="1412" y="896"/>
                    </a:lnTo>
                    <a:lnTo>
                      <a:pt x="1404" y="870"/>
                    </a:lnTo>
                    <a:lnTo>
                      <a:pt x="1398" y="840"/>
                    </a:lnTo>
                    <a:lnTo>
                      <a:pt x="1396" y="808"/>
                    </a:lnTo>
                    <a:lnTo>
                      <a:pt x="1396" y="808"/>
                    </a:lnTo>
                    <a:close/>
                  </a:path>
                </a:pathLst>
              </a:custGeom>
              <a:gradFill>
                <a:gsLst>
                  <a:gs pos="49000">
                    <a:srgbClr val="FB963A"/>
                  </a:gs>
                  <a:gs pos="0">
                    <a:srgbClr val="F5613A"/>
                  </a:gs>
                  <a:gs pos="100000">
                    <a:srgbClr val="FFF1BE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0">
                <a:noFill/>
                <a:prstDash val="solid"/>
                <a:round/>
              </a:ln>
            </p:spPr>
            <p:txBody>
              <a:bodyPr lIns="146078" tIns="73039" rIns="146078" bIns="73039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d-ID" sz="2875"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38" name="Group 525"/>
            <p:cNvGrpSpPr>
              <a:grpSpLocks noChangeAspect="1"/>
            </p:cNvGrpSpPr>
            <p:nvPr/>
          </p:nvGrpSpPr>
          <p:grpSpPr bwMode="auto">
            <a:xfrm>
              <a:off x="5277167" y="2835766"/>
              <a:ext cx="398208" cy="399377"/>
              <a:chOff x="243" y="1676"/>
              <a:chExt cx="2044" cy="2050"/>
            </a:xfrm>
            <a:solidFill>
              <a:schemeClr val="bg1"/>
            </a:solidFill>
          </p:grpSpPr>
          <p:sp>
            <p:nvSpPr>
              <p:cNvPr id="39" name="Freeform 527"/>
              <p:cNvSpPr>
                <a:spLocks noEditPoints="1"/>
              </p:cNvSpPr>
              <p:nvPr/>
            </p:nvSpPr>
            <p:spPr bwMode="auto">
              <a:xfrm>
                <a:off x="243" y="1676"/>
                <a:ext cx="1628" cy="1489"/>
              </a:xfrm>
              <a:custGeom>
                <a:avLst/>
                <a:gdLst>
                  <a:gd name="T0" fmla="*/ 1042 w 3255"/>
                  <a:gd name="T1" fmla="*/ 2158 h 2979"/>
                  <a:gd name="T2" fmla="*/ 1520 w 3255"/>
                  <a:gd name="T3" fmla="*/ 2307 h 2979"/>
                  <a:gd name="T4" fmla="*/ 286 w 3255"/>
                  <a:gd name="T5" fmla="*/ 1797 h 2979"/>
                  <a:gd name="T6" fmla="*/ 473 w 3255"/>
                  <a:gd name="T7" fmla="*/ 2013 h 2979"/>
                  <a:gd name="T8" fmla="*/ 825 w 3255"/>
                  <a:gd name="T9" fmla="*/ 2184 h 2979"/>
                  <a:gd name="T10" fmla="*/ 281 w 3255"/>
                  <a:gd name="T11" fmla="*/ 1753 h 2979"/>
                  <a:gd name="T12" fmla="*/ 528 w 3255"/>
                  <a:gd name="T13" fmla="*/ 1236 h 2979"/>
                  <a:gd name="T14" fmla="*/ 288 w 3255"/>
                  <a:gd name="T15" fmla="*/ 1452 h 2979"/>
                  <a:gd name="T16" fmla="*/ 806 w 3255"/>
                  <a:gd name="T17" fmla="*/ 1205 h 2979"/>
                  <a:gd name="T18" fmla="*/ 2259 w 3255"/>
                  <a:gd name="T19" fmla="*/ 1426 h 2979"/>
                  <a:gd name="T20" fmla="*/ 2089 w 3255"/>
                  <a:gd name="T21" fmla="*/ 1015 h 2979"/>
                  <a:gd name="T22" fmla="*/ 1402 w 3255"/>
                  <a:gd name="T23" fmla="*/ 986 h 2979"/>
                  <a:gd name="T24" fmla="*/ 1025 w 3255"/>
                  <a:gd name="T25" fmla="*/ 1223 h 2979"/>
                  <a:gd name="T26" fmla="*/ 1520 w 3255"/>
                  <a:gd name="T27" fmla="*/ 979 h 2979"/>
                  <a:gd name="T28" fmla="*/ 2308 w 3255"/>
                  <a:gd name="T29" fmla="*/ 673 h 2979"/>
                  <a:gd name="T30" fmla="*/ 2635 w 3255"/>
                  <a:gd name="T31" fmla="*/ 944 h 2979"/>
                  <a:gd name="T32" fmla="*/ 2768 w 3255"/>
                  <a:gd name="T33" fmla="*/ 896 h 2979"/>
                  <a:gd name="T34" fmla="*/ 2459 w 3255"/>
                  <a:gd name="T35" fmla="*/ 558 h 2979"/>
                  <a:gd name="T36" fmla="*/ 1122 w 3255"/>
                  <a:gd name="T37" fmla="*/ 374 h 2979"/>
                  <a:gd name="T38" fmla="*/ 731 w 3255"/>
                  <a:gd name="T39" fmla="*/ 617 h 2979"/>
                  <a:gd name="T40" fmla="*/ 444 w 3255"/>
                  <a:gd name="T41" fmla="*/ 976 h 2979"/>
                  <a:gd name="T42" fmla="*/ 709 w 3255"/>
                  <a:gd name="T43" fmla="*/ 910 h 2979"/>
                  <a:gd name="T44" fmla="*/ 991 w 3255"/>
                  <a:gd name="T45" fmla="*/ 591 h 2979"/>
                  <a:gd name="T46" fmla="*/ 1740 w 3255"/>
                  <a:gd name="T47" fmla="*/ 760 h 2979"/>
                  <a:gd name="T48" fmla="*/ 2088 w 3255"/>
                  <a:gd name="T49" fmla="*/ 717 h 2979"/>
                  <a:gd name="T50" fmla="*/ 1881 w 3255"/>
                  <a:gd name="T51" fmla="*/ 411 h 2979"/>
                  <a:gd name="T52" fmla="*/ 1473 w 3255"/>
                  <a:gd name="T53" fmla="*/ 340 h 2979"/>
                  <a:gd name="T54" fmla="*/ 1249 w 3255"/>
                  <a:gd name="T55" fmla="*/ 573 h 2979"/>
                  <a:gd name="T56" fmla="*/ 1325 w 3255"/>
                  <a:gd name="T57" fmla="*/ 773 h 2979"/>
                  <a:gd name="T58" fmla="*/ 1742 w 3255"/>
                  <a:gd name="T59" fmla="*/ 4 h 2979"/>
                  <a:gd name="T60" fmla="*/ 2265 w 3255"/>
                  <a:gd name="T61" fmla="*/ 129 h 2979"/>
                  <a:gd name="T62" fmla="*/ 2707 w 3255"/>
                  <a:gd name="T63" fmla="*/ 407 h 2979"/>
                  <a:gd name="T64" fmla="*/ 3037 w 3255"/>
                  <a:gd name="T65" fmla="*/ 810 h 2979"/>
                  <a:gd name="T66" fmla="*/ 3226 w 3255"/>
                  <a:gd name="T67" fmla="*/ 1306 h 2979"/>
                  <a:gd name="T68" fmla="*/ 2938 w 3255"/>
                  <a:gd name="T69" fmla="*/ 1406 h 2979"/>
                  <a:gd name="T70" fmla="*/ 2666 w 3255"/>
                  <a:gd name="T71" fmla="*/ 1200 h 2979"/>
                  <a:gd name="T72" fmla="*/ 2469 w 3255"/>
                  <a:gd name="T73" fmla="*/ 1312 h 2979"/>
                  <a:gd name="T74" fmla="*/ 2807 w 3255"/>
                  <a:gd name="T75" fmla="*/ 1569 h 2979"/>
                  <a:gd name="T76" fmla="*/ 2656 w 3255"/>
                  <a:gd name="T77" fmla="*/ 1753 h 2979"/>
                  <a:gd name="T78" fmla="*/ 2399 w 3255"/>
                  <a:gd name="T79" fmla="*/ 1817 h 2979"/>
                  <a:gd name="T80" fmla="*/ 2258 w 3255"/>
                  <a:gd name="T81" fmla="*/ 1852 h 2979"/>
                  <a:gd name="T82" fmla="*/ 1836 w 3255"/>
                  <a:gd name="T83" fmla="*/ 2300 h 2979"/>
                  <a:gd name="T84" fmla="*/ 1987 w 3255"/>
                  <a:gd name="T85" fmla="*/ 2420 h 2979"/>
                  <a:gd name="T86" fmla="*/ 1780 w 3255"/>
                  <a:gd name="T87" fmla="*/ 2340 h 2979"/>
                  <a:gd name="T88" fmla="*/ 1362 w 3255"/>
                  <a:gd name="T89" fmla="*/ 2385 h 2979"/>
                  <a:gd name="T90" fmla="*/ 1193 w 3255"/>
                  <a:gd name="T91" fmla="*/ 2496 h 2979"/>
                  <a:gd name="T92" fmla="*/ 1134 w 3255"/>
                  <a:gd name="T93" fmla="*/ 2564 h 2979"/>
                  <a:gd name="T94" fmla="*/ 957 w 3255"/>
                  <a:gd name="T95" fmla="*/ 2620 h 2979"/>
                  <a:gd name="T96" fmla="*/ 684 w 3255"/>
                  <a:gd name="T97" fmla="*/ 2365 h 2979"/>
                  <a:gd name="T98" fmla="*/ 519 w 3255"/>
                  <a:gd name="T99" fmla="*/ 2403 h 2979"/>
                  <a:gd name="T100" fmla="*/ 854 w 3255"/>
                  <a:gd name="T101" fmla="*/ 2738 h 2979"/>
                  <a:gd name="T102" fmla="*/ 553 w 3255"/>
                  <a:gd name="T103" fmla="*/ 2852 h 2979"/>
                  <a:gd name="T104" fmla="*/ 223 w 3255"/>
                  <a:gd name="T105" fmla="*/ 2450 h 2979"/>
                  <a:gd name="T106" fmla="*/ 33 w 3255"/>
                  <a:gd name="T107" fmla="*/ 1957 h 2979"/>
                  <a:gd name="T108" fmla="*/ 15 w 3255"/>
                  <a:gd name="T109" fmla="*/ 1409 h 2979"/>
                  <a:gd name="T110" fmla="*/ 173 w 3255"/>
                  <a:gd name="T111" fmla="*/ 900 h 2979"/>
                  <a:gd name="T112" fmla="*/ 478 w 3255"/>
                  <a:gd name="T113" fmla="*/ 477 h 2979"/>
                  <a:gd name="T114" fmla="*/ 901 w 3255"/>
                  <a:gd name="T115" fmla="*/ 173 h 2979"/>
                  <a:gd name="T116" fmla="*/ 1409 w 3255"/>
                  <a:gd name="T117" fmla="*/ 14 h 29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3255" h="2979">
                    <a:moveTo>
                      <a:pt x="995" y="1753"/>
                    </a:moveTo>
                    <a:lnTo>
                      <a:pt x="1001" y="1860"/>
                    </a:lnTo>
                    <a:lnTo>
                      <a:pt x="1011" y="1963"/>
                    </a:lnTo>
                    <a:lnTo>
                      <a:pt x="1025" y="2063"/>
                    </a:lnTo>
                    <a:lnTo>
                      <a:pt x="1042" y="2158"/>
                    </a:lnTo>
                    <a:lnTo>
                      <a:pt x="1062" y="2249"/>
                    </a:lnTo>
                    <a:lnTo>
                      <a:pt x="1172" y="2270"/>
                    </a:lnTo>
                    <a:lnTo>
                      <a:pt x="1284" y="2287"/>
                    </a:lnTo>
                    <a:lnTo>
                      <a:pt x="1402" y="2299"/>
                    </a:lnTo>
                    <a:lnTo>
                      <a:pt x="1520" y="2307"/>
                    </a:lnTo>
                    <a:lnTo>
                      <a:pt x="1520" y="2307"/>
                    </a:lnTo>
                    <a:lnTo>
                      <a:pt x="1520" y="1753"/>
                    </a:lnTo>
                    <a:lnTo>
                      <a:pt x="995" y="1753"/>
                    </a:lnTo>
                    <a:close/>
                    <a:moveTo>
                      <a:pt x="281" y="1753"/>
                    </a:moveTo>
                    <a:lnTo>
                      <a:pt x="286" y="1797"/>
                    </a:lnTo>
                    <a:lnTo>
                      <a:pt x="293" y="1842"/>
                    </a:lnTo>
                    <a:lnTo>
                      <a:pt x="328" y="1887"/>
                    </a:lnTo>
                    <a:lnTo>
                      <a:pt x="369" y="1931"/>
                    </a:lnTo>
                    <a:lnTo>
                      <a:pt x="418" y="1973"/>
                    </a:lnTo>
                    <a:lnTo>
                      <a:pt x="473" y="2013"/>
                    </a:lnTo>
                    <a:lnTo>
                      <a:pt x="533" y="2052"/>
                    </a:lnTo>
                    <a:lnTo>
                      <a:pt x="598" y="2089"/>
                    </a:lnTo>
                    <a:lnTo>
                      <a:pt x="669" y="2123"/>
                    </a:lnTo>
                    <a:lnTo>
                      <a:pt x="744" y="2154"/>
                    </a:lnTo>
                    <a:lnTo>
                      <a:pt x="825" y="2184"/>
                    </a:lnTo>
                    <a:lnTo>
                      <a:pt x="806" y="2081"/>
                    </a:lnTo>
                    <a:lnTo>
                      <a:pt x="792" y="1975"/>
                    </a:lnTo>
                    <a:lnTo>
                      <a:pt x="782" y="1865"/>
                    </a:lnTo>
                    <a:lnTo>
                      <a:pt x="776" y="1753"/>
                    </a:lnTo>
                    <a:lnTo>
                      <a:pt x="281" y="1753"/>
                    </a:lnTo>
                    <a:close/>
                    <a:moveTo>
                      <a:pt x="825" y="1102"/>
                    </a:moveTo>
                    <a:lnTo>
                      <a:pt x="742" y="1132"/>
                    </a:lnTo>
                    <a:lnTo>
                      <a:pt x="666" y="1165"/>
                    </a:lnTo>
                    <a:lnTo>
                      <a:pt x="594" y="1200"/>
                    </a:lnTo>
                    <a:lnTo>
                      <a:pt x="528" y="1236"/>
                    </a:lnTo>
                    <a:lnTo>
                      <a:pt x="467" y="1276"/>
                    </a:lnTo>
                    <a:lnTo>
                      <a:pt x="412" y="1317"/>
                    </a:lnTo>
                    <a:lnTo>
                      <a:pt x="364" y="1361"/>
                    </a:lnTo>
                    <a:lnTo>
                      <a:pt x="322" y="1406"/>
                    </a:lnTo>
                    <a:lnTo>
                      <a:pt x="288" y="1452"/>
                    </a:lnTo>
                    <a:lnTo>
                      <a:pt x="279" y="1533"/>
                    </a:lnTo>
                    <a:lnTo>
                      <a:pt x="776" y="1533"/>
                    </a:lnTo>
                    <a:lnTo>
                      <a:pt x="782" y="1421"/>
                    </a:lnTo>
                    <a:lnTo>
                      <a:pt x="792" y="1312"/>
                    </a:lnTo>
                    <a:lnTo>
                      <a:pt x="806" y="1205"/>
                    </a:lnTo>
                    <a:lnTo>
                      <a:pt x="825" y="1102"/>
                    </a:lnTo>
                    <a:close/>
                    <a:moveTo>
                      <a:pt x="1740" y="979"/>
                    </a:moveTo>
                    <a:lnTo>
                      <a:pt x="1740" y="1533"/>
                    </a:lnTo>
                    <a:lnTo>
                      <a:pt x="2265" y="1533"/>
                    </a:lnTo>
                    <a:lnTo>
                      <a:pt x="2259" y="1426"/>
                    </a:lnTo>
                    <a:lnTo>
                      <a:pt x="2249" y="1322"/>
                    </a:lnTo>
                    <a:lnTo>
                      <a:pt x="2235" y="1223"/>
                    </a:lnTo>
                    <a:lnTo>
                      <a:pt x="2219" y="1127"/>
                    </a:lnTo>
                    <a:lnTo>
                      <a:pt x="2198" y="1036"/>
                    </a:lnTo>
                    <a:lnTo>
                      <a:pt x="2089" y="1015"/>
                    </a:lnTo>
                    <a:lnTo>
                      <a:pt x="1976" y="999"/>
                    </a:lnTo>
                    <a:lnTo>
                      <a:pt x="1860" y="986"/>
                    </a:lnTo>
                    <a:lnTo>
                      <a:pt x="1740" y="979"/>
                    </a:lnTo>
                    <a:close/>
                    <a:moveTo>
                      <a:pt x="1520" y="979"/>
                    </a:moveTo>
                    <a:lnTo>
                      <a:pt x="1402" y="986"/>
                    </a:lnTo>
                    <a:lnTo>
                      <a:pt x="1284" y="999"/>
                    </a:lnTo>
                    <a:lnTo>
                      <a:pt x="1171" y="1015"/>
                    </a:lnTo>
                    <a:lnTo>
                      <a:pt x="1062" y="1036"/>
                    </a:lnTo>
                    <a:lnTo>
                      <a:pt x="1042" y="1127"/>
                    </a:lnTo>
                    <a:lnTo>
                      <a:pt x="1025" y="1223"/>
                    </a:lnTo>
                    <a:lnTo>
                      <a:pt x="1011" y="1322"/>
                    </a:lnTo>
                    <a:lnTo>
                      <a:pt x="1001" y="1426"/>
                    </a:lnTo>
                    <a:lnTo>
                      <a:pt x="995" y="1533"/>
                    </a:lnTo>
                    <a:lnTo>
                      <a:pt x="1520" y="1533"/>
                    </a:lnTo>
                    <a:lnTo>
                      <a:pt x="1520" y="979"/>
                    </a:lnTo>
                    <a:close/>
                    <a:moveTo>
                      <a:pt x="2138" y="374"/>
                    </a:moveTo>
                    <a:lnTo>
                      <a:pt x="2185" y="440"/>
                    </a:lnTo>
                    <a:lnTo>
                      <a:pt x="2229" y="512"/>
                    </a:lnTo>
                    <a:lnTo>
                      <a:pt x="2270" y="591"/>
                    </a:lnTo>
                    <a:lnTo>
                      <a:pt x="2308" y="673"/>
                    </a:lnTo>
                    <a:lnTo>
                      <a:pt x="2343" y="760"/>
                    </a:lnTo>
                    <a:lnTo>
                      <a:pt x="2374" y="853"/>
                    </a:lnTo>
                    <a:lnTo>
                      <a:pt x="2465" y="880"/>
                    </a:lnTo>
                    <a:lnTo>
                      <a:pt x="2552" y="910"/>
                    </a:lnTo>
                    <a:lnTo>
                      <a:pt x="2635" y="944"/>
                    </a:lnTo>
                    <a:lnTo>
                      <a:pt x="2715" y="979"/>
                    </a:lnTo>
                    <a:lnTo>
                      <a:pt x="2788" y="1018"/>
                    </a:lnTo>
                    <a:lnTo>
                      <a:pt x="2858" y="1059"/>
                    </a:lnTo>
                    <a:lnTo>
                      <a:pt x="2816" y="976"/>
                    </a:lnTo>
                    <a:lnTo>
                      <a:pt x="2768" y="896"/>
                    </a:lnTo>
                    <a:lnTo>
                      <a:pt x="2716" y="820"/>
                    </a:lnTo>
                    <a:lnTo>
                      <a:pt x="2659" y="749"/>
                    </a:lnTo>
                    <a:lnTo>
                      <a:pt x="2596" y="681"/>
                    </a:lnTo>
                    <a:lnTo>
                      <a:pt x="2530" y="617"/>
                    </a:lnTo>
                    <a:lnTo>
                      <a:pt x="2459" y="558"/>
                    </a:lnTo>
                    <a:lnTo>
                      <a:pt x="2384" y="505"/>
                    </a:lnTo>
                    <a:lnTo>
                      <a:pt x="2305" y="456"/>
                    </a:lnTo>
                    <a:lnTo>
                      <a:pt x="2223" y="412"/>
                    </a:lnTo>
                    <a:lnTo>
                      <a:pt x="2138" y="374"/>
                    </a:lnTo>
                    <a:close/>
                    <a:moveTo>
                      <a:pt x="1122" y="374"/>
                    </a:moveTo>
                    <a:lnTo>
                      <a:pt x="1037" y="412"/>
                    </a:lnTo>
                    <a:lnTo>
                      <a:pt x="955" y="456"/>
                    </a:lnTo>
                    <a:lnTo>
                      <a:pt x="876" y="505"/>
                    </a:lnTo>
                    <a:lnTo>
                      <a:pt x="802" y="558"/>
                    </a:lnTo>
                    <a:lnTo>
                      <a:pt x="731" y="617"/>
                    </a:lnTo>
                    <a:lnTo>
                      <a:pt x="664" y="681"/>
                    </a:lnTo>
                    <a:lnTo>
                      <a:pt x="603" y="749"/>
                    </a:lnTo>
                    <a:lnTo>
                      <a:pt x="544" y="820"/>
                    </a:lnTo>
                    <a:lnTo>
                      <a:pt x="492" y="896"/>
                    </a:lnTo>
                    <a:lnTo>
                      <a:pt x="444" y="976"/>
                    </a:lnTo>
                    <a:lnTo>
                      <a:pt x="402" y="1059"/>
                    </a:lnTo>
                    <a:lnTo>
                      <a:pt x="472" y="1018"/>
                    </a:lnTo>
                    <a:lnTo>
                      <a:pt x="546" y="979"/>
                    </a:lnTo>
                    <a:lnTo>
                      <a:pt x="625" y="944"/>
                    </a:lnTo>
                    <a:lnTo>
                      <a:pt x="709" y="910"/>
                    </a:lnTo>
                    <a:lnTo>
                      <a:pt x="796" y="880"/>
                    </a:lnTo>
                    <a:lnTo>
                      <a:pt x="887" y="853"/>
                    </a:lnTo>
                    <a:lnTo>
                      <a:pt x="918" y="760"/>
                    </a:lnTo>
                    <a:lnTo>
                      <a:pt x="953" y="673"/>
                    </a:lnTo>
                    <a:lnTo>
                      <a:pt x="991" y="591"/>
                    </a:lnTo>
                    <a:lnTo>
                      <a:pt x="1032" y="512"/>
                    </a:lnTo>
                    <a:lnTo>
                      <a:pt x="1076" y="440"/>
                    </a:lnTo>
                    <a:lnTo>
                      <a:pt x="1122" y="374"/>
                    </a:lnTo>
                    <a:close/>
                    <a:moveTo>
                      <a:pt x="1740" y="316"/>
                    </a:moveTo>
                    <a:lnTo>
                      <a:pt x="1740" y="760"/>
                    </a:lnTo>
                    <a:lnTo>
                      <a:pt x="1838" y="765"/>
                    </a:lnTo>
                    <a:lnTo>
                      <a:pt x="1936" y="773"/>
                    </a:lnTo>
                    <a:lnTo>
                      <a:pt x="2031" y="784"/>
                    </a:lnTo>
                    <a:lnTo>
                      <a:pt x="2123" y="798"/>
                    </a:lnTo>
                    <a:lnTo>
                      <a:pt x="2088" y="717"/>
                    </a:lnTo>
                    <a:lnTo>
                      <a:pt x="2052" y="642"/>
                    </a:lnTo>
                    <a:lnTo>
                      <a:pt x="2012" y="573"/>
                    </a:lnTo>
                    <a:lnTo>
                      <a:pt x="1969" y="512"/>
                    </a:lnTo>
                    <a:lnTo>
                      <a:pt x="1927" y="458"/>
                    </a:lnTo>
                    <a:lnTo>
                      <a:pt x="1881" y="411"/>
                    </a:lnTo>
                    <a:lnTo>
                      <a:pt x="1835" y="371"/>
                    </a:lnTo>
                    <a:lnTo>
                      <a:pt x="1788" y="340"/>
                    </a:lnTo>
                    <a:lnTo>
                      <a:pt x="1740" y="316"/>
                    </a:lnTo>
                    <a:close/>
                    <a:moveTo>
                      <a:pt x="1520" y="316"/>
                    </a:moveTo>
                    <a:lnTo>
                      <a:pt x="1473" y="340"/>
                    </a:lnTo>
                    <a:lnTo>
                      <a:pt x="1425" y="371"/>
                    </a:lnTo>
                    <a:lnTo>
                      <a:pt x="1379" y="411"/>
                    </a:lnTo>
                    <a:lnTo>
                      <a:pt x="1334" y="458"/>
                    </a:lnTo>
                    <a:lnTo>
                      <a:pt x="1290" y="512"/>
                    </a:lnTo>
                    <a:lnTo>
                      <a:pt x="1249" y="573"/>
                    </a:lnTo>
                    <a:lnTo>
                      <a:pt x="1209" y="642"/>
                    </a:lnTo>
                    <a:lnTo>
                      <a:pt x="1172" y="717"/>
                    </a:lnTo>
                    <a:lnTo>
                      <a:pt x="1137" y="798"/>
                    </a:lnTo>
                    <a:lnTo>
                      <a:pt x="1231" y="784"/>
                    </a:lnTo>
                    <a:lnTo>
                      <a:pt x="1325" y="773"/>
                    </a:lnTo>
                    <a:lnTo>
                      <a:pt x="1422" y="765"/>
                    </a:lnTo>
                    <a:lnTo>
                      <a:pt x="1520" y="760"/>
                    </a:lnTo>
                    <a:lnTo>
                      <a:pt x="1520" y="316"/>
                    </a:lnTo>
                    <a:close/>
                    <a:moveTo>
                      <a:pt x="1630" y="0"/>
                    </a:moveTo>
                    <a:lnTo>
                      <a:pt x="1742" y="4"/>
                    </a:lnTo>
                    <a:lnTo>
                      <a:pt x="1851" y="14"/>
                    </a:lnTo>
                    <a:lnTo>
                      <a:pt x="1958" y="33"/>
                    </a:lnTo>
                    <a:lnTo>
                      <a:pt x="2063" y="58"/>
                    </a:lnTo>
                    <a:lnTo>
                      <a:pt x="2165" y="90"/>
                    </a:lnTo>
                    <a:lnTo>
                      <a:pt x="2265" y="129"/>
                    </a:lnTo>
                    <a:lnTo>
                      <a:pt x="2360" y="173"/>
                    </a:lnTo>
                    <a:lnTo>
                      <a:pt x="2453" y="224"/>
                    </a:lnTo>
                    <a:lnTo>
                      <a:pt x="2541" y="280"/>
                    </a:lnTo>
                    <a:lnTo>
                      <a:pt x="2626" y="341"/>
                    </a:lnTo>
                    <a:lnTo>
                      <a:pt x="2707" y="407"/>
                    </a:lnTo>
                    <a:lnTo>
                      <a:pt x="2783" y="480"/>
                    </a:lnTo>
                    <a:lnTo>
                      <a:pt x="2854" y="556"/>
                    </a:lnTo>
                    <a:lnTo>
                      <a:pt x="2921" y="637"/>
                    </a:lnTo>
                    <a:lnTo>
                      <a:pt x="2982" y="722"/>
                    </a:lnTo>
                    <a:lnTo>
                      <a:pt x="3037" y="810"/>
                    </a:lnTo>
                    <a:lnTo>
                      <a:pt x="3088" y="903"/>
                    </a:lnTo>
                    <a:lnTo>
                      <a:pt x="3132" y="999"/>
                    </a:lnTo>
                    <a:lnTo>
                      <a:pt x="3169" y="1099"/>
                    </a:lnTo>
                    <a:lnTo>
                      <a:pt x="3201" y="1201"/>
                    </a:lnTo>
                    <a:lnTo>
                      <a:pt x="3226" y="1306"/>
                    </a:lnTo>
                    <a:lnTo>
                      <a:pt x="3244" y="1413"/>
                    </a:lnTo>
                    <a:lnTo>
                      <a:pt x="3255" y="1523"/>
                    </a:lnTo>
                    <a:lnTo>
                      <a:pt x="2979" y="1523"/>
                    </a:lnTo>
                    <a:lnTo>
                      <a:pt x="2973" y="1452"/>
                    </a:lnTo>
                    <a:lnTo>
                      <a:pt x="2938" y="1406"/>
                    </a:lnTo>
                    <a:lnTo>
                      <a:pt x="2897" y="1361"/>
                    </a:lnTo>
                    <a:lnTo>
                      <a:pt x="2848" y="1317"/>
                    </a:lnTo>
                    <a:lnTo>
                      <a:pt x="2793" y="1276"/>
                    </a:lnTo>
                    <a:lnTo>
                      <a:pt x="2733" y="1236"/>
                    </a:lnTo>
                    <a:lnTo>
                      <a:pt x="2666" y="1200"/>
                    </a:lnTo>
                    <a:lnTo>
                      <a:pt x="2595" y="1165"/>
                    </a:lnTo>
                    <a:lnTo>
                      <a:pt x="2517" y="1132"/>
                    </a:lnTo>
                    <a:lnTo>
                      <a:pt x="2436" y="1102"/>
                    </a:lnTo>
                    <a:lnTo>
                      <a:pt x="2454" y="1205"/>
                    </a:lnTo>
                    <a:lnTo>
                      <a:pt x="2469" y="1312"/>
                    </a:lnTo>
                    <a:lnTo>
                      <a:pt x="2479" y="1421"/>
                    </a:lnTo>
                    <a:lnTo>
                      <a:pt x="2485" y="1533"/>
                    </a:lnTo>
                    <a:lnTo>
                      <a:pt x="2898" y="1533"/>
                    </a:lnTo>
                    <a:lnTo>
                      <a:pt x="2851" y="1548"/>
                    </a:lnTo>
                    <a:lnTo>
                      <a:pt x="2807" y="1569"/>
                    </a:lnTo>
                    <a:lnTo>
                      <a:pt x="2767" y="1597"/>
                    </a:lnTo>
                    <a:lnTo>
                      <a:pt x="2732" y="1629"/>
                    </a:lnTo>
                    <a:lnTo>
                      <a:pt x="2701" y="1666"/>
                    </a:lnTo>
                    <a:lnTo>
                      <a:pt x="2676" y="1708"/>
                    </a:lnTo>
                    <a:lnTo>
                      <a:pt x="2656" y="1753"/>
                    </a:lnTo>
                    <a:lnTo>
                      <a:pt x="2485" y="1753"/>
                    </a:lnTo>
                    <a:lnTo>
                      <a:pt x="2484" y="1780"/>
                    </a:lnTo>
                    <a:lnTo>
                      <a:pt x="2481" y="1806"/>
                    </a:lnTo>
                    <a:lnTo>
                      <a:pt x="2440" y="1809"/>
                    </a:lnTo>
                    <a:lnTo>
                      <a:pt x="2399" y="1817"/>
                    </a:lnTo>
                    <a:lnTo>
                      <a:pt x="2359" y="1831"/>
                    </a:lnTo>
                    <a:lnTo>
                      <a:pt x="2320" y="1850"/>
                    </a:lnTo>
                    <a:lnTo>
                      <a:pt x="2285" y="1874"/>
                    </a:lnTo>
                    <a:lnTo>
                      <a:pt x="2253" y="1901"/>
                    </a:lnTo>
                    <a:lnTo>
                      <a:pt x="2258" y="1852"/>
                    </a:lnTo>
                    <a:lnTo>
                      <a:pt x="2263" y="1804"/>
                    </a:lnTo>
                    <a:lnTo>
                      <a:pt x="2265" y="1753"/>
                    </a:lnTo>
                    <a:lnTo>
                      <a:pt x="1740" y="1753"/>
                    </a:lnTo>
                    <a:lnTo>
                      <a:pt x="1740" y="2307"/>
                    </a:lnTo>
                    <a:lnTo>
                      <a:pt x="1836" y="2300"/>
                    </a:lnTo>
                    <a:lnTo>
                      <a:pt x="1928" y="2292"/>
                    </a:lnTo>
                    <a:lnTo>
                      <a:pt x="2019" y="2280"/>
                    </a:lnTo>
                    <a:lnTo>
                      <a:pt x="2002" y="2325"/>
                    </a:lnTo>
                    <a:lnTo>
                      <a:pt x="1991" y="2373"/>
                    </a:lnTo>
                    <a:lnTo>
                      <a:pt x="1987" y="2420"/>
                    </a:lnTo>
                    <a:lnTo>
                      <a:pt x="1952" y="2393"/>
                    </a:lnTo>
                    <a:lnTo>
                      <a:pt x="1913" y="2370"/>
                    </a:lnTo>
                    <a:lnTo>
                      <a:pt x="1871" y="2354"/>
                    </a:lnTo>
                    <a:lnTo>
                      <a:pt x="1827" y="2344"/>
                    </a:lnTo>
                    <a:lnTo>
                      <a:pt x="1780" y="2340"/>
                    </a:lnTo>
                    <a:lnTo>
                      <a:pt x="1521" y="2340"/>
                    </a:lnTo>
                    <a:lnTo>
                      <a:pt x="1479" y="2343"/>
                    </a:lnTo>
                    <a:lnTo>
                      <a:pt x="1436" y="2351"/>
                    </a:lnTo>
                    <a:lnTo>
                      <a:pt x="1398" y="2366"/>
                    </a:lnTo>
                    <a:lnTo>
                      <a:pt x="1362" y="2385"/>
                    </a:lnTo>
                    <a:lnTo>
                      <a:pt x="1328" y="2409"/>
                    </a:lnTo>
                    <a:lnTo>
                      <a:pt x="1298" y="2436"/>
                    </a:lnTo>
                    <a:lnTo>
                      <a:pt x="1272" y="2469"/>
                    </a:lnTo>
                    <a:lnTo>
                      <a:pt x="1249" y="2502"/>
                    </a:lnTo>
                    <a:lnTo>
                      <a:pt x="1193" y="2496"/>
                    </a:lnTo>
                    <a:lnTo>
                      <a:pt x="1137" y="2489"/>
                    </a:lnTo>
                    <a:lnTo>
                      <a:pt x="1154" y="2530"/>
                    </a:lnTo>
                    <a:lnTo>
                      <a:pt x="1173" y="2570"/>
                    </a:lnTo>
                    <a:lnTo>
                      <a:pt x="1153" y="2566"/>
                    </a:lnTo>
                    <a:lnTo>
                      <a:pt x="1134" y="2564"/>
                    </a:lnTo>
                    <a:lnTo>
                      <a:pt x="1093" y="2566"/>
                    </a:lnTo>
                    <a:lnTo>
                      <a:pt x="1053" y="2575"/>
                    </a:lnTo>
                    <a:lnTo>
                      <a:pt x="1020" y="2586"/>
                    </a:lnTo>
                    <a:lnTo>
                      <a:pt x="987" y="2601"/>
                    </a:lnTo>
                    <a:lnTo>
                      <a:pt x="957" y="2620"/>
                    </a:lnTo>
                    <a:lnTo>
                      <a:pt x="932" y="2560"/>
                    </a:lnTo>
                    <a:lnTo>
                      <a:pt x="908" y="2497"/>
                    </a:lnTo>
                    <a:lnTo>
                      <a:pt x="887" y="2433"/>
                    </a:lnTo>
                    <a:lnTo>
                      <a:pt x="782" y="2401"/>
                    </a:lnTo>
                    <a:lnTo>
                      <a:pt x="684" y="2365"/>
                    </a:lnTo>
                    <a:lnTo>
                      <a:pt x="590" y="2327"/>
                    </a:lnTo>
                    <a:lnTo>
                      <a:pt x="503" y="2284"/>
                    </a:lnTo>
                    <a:lnTo>
                      <a:pt x="420" y="2238"/>
                    </a:lnTo>
                    <a:lnTo>
                      <a:pt x="467" y="2322"/>
                    </a:lnTo>
                    <a:lnTo>
                      <a:pt x="519" y="2403"/>
                    </a:lnTo>
                    <a:lnTo>
                      <a:pt x="576" y="2479"/>
                    </a:lnTo>
                    <a:lnTo>
                      <a:pt x="639" y="2550"/>
                    </a:lnTo>
                    <a:lnTo>
                      <a:pt x="706" y="2617"/>
                    </a:lnTo>
                    <a:lnTo>
                      <a:pt x="777" y="2680"/>
                    </a:lnTo>
                    <a:lnTo>
                      <a:pt x="854" y="2738"/>
                    </a:lnTo>
                    <a:lnTo>
                      <a:pt x="735" y="2943"/>
                    </a:lnTo>
                    <a:lnTo>
                      <a:pt x="726" y="2960"/>
                    </a:lnTo>
                    <a:lnTo>
                      <a:pt x="717" y="2979"/>
                    </a:lnTo>
                    <a:lnTo>
                      <a:pt x="634" y="2918"/>
                    </a:lnTo>
                    <a:lnTo>
                      <a:pt x="553" y="2852"/>
                    </a:lnTo>
                    <a:lnTo>
                      <a:pt x="478" y="2781"/>
                    </a:lnTo>
                    <a:lnTo>
                      <a:pt x="405" y="2705"/>
                    </a:lnTo>
                    <a:lnTo>
                      <a:pt x="339" y="2624"/>
                    </a:lnTo>
                    <a:lnTo>
                      <a:pt x="278" y="2539"/>
                    </a:lnTo>
                    <a:lnTo>
                      <a:pt x="223" y="2450"/>
                    </a:lnTo>
                    <a:lnTo>
                      <a:pt x="172" y="2358"/>
                    </a:lnTo>
                    <a:lnTo>
                      <a:pt x="128" y="2263"/>
                    </a:lnTo>
                    <a:lnTo>
                      <a:pt x="91" y="2163"/>
                    </a:lnTo>
                    <a:lnTo>
                      <a:pt x="58" y="2062"/>
                    </a:lnTo>
                    <a:lnTo>
                      <a:pt x="33" y="1957"/>
                    </a:lnTo>
                    <a:lnTo>
                      <a:pt x="15" y="1850"/>
                    </a:lnTo>
                    <a:lnTo>
                      <a:pt x="3" y="1741"/>
                    </a:lnTo>
                    <a:lnTo>
                      <a:pt x="0" y="1629"/>
                    </a:lnTo>
                    <a:lnTo>
                      <a:pt x="3" y="1518"/>
                    </a:lnTo>
                    <a:lnTo>
                      <a:pt x="15" y="1409"/>
                    </a:lnTo>
                    <a:lnTo>
                      <a:pt x="33" y="1302"/>
                    </a:lnTo>
                    <a:lnTo>
                      <a:pt x="58" y="1197"/>
                    </a:lnTo>
                    <a:lnTo>
                      <a:pt x="91" y="1095"/>
                    </a:lnTo>
                    <a:lnTo>
                      <a:pt x="128" y="996"/>
                    </a:lnTo>
                    <a:lnTo>
                      <a:pt x="173" y="900"/>
                    </a:lnTo>
                    <a:lnTo>
                      <a:pt x="223" y="808"/>
                    </a:lnTo>
                    <a:lnTo>
                      <a:pt x="279" y="719"/>
                    </a:lnTo>
                    <a:lnTo>
                      <a:pt x="341" y="634"/>
                    </a:lnTo>
                    <a:lnTo>
                      <a:pt x="407" y="553"/>
                    </a:lnTo>
                    <a:lnTo>
                      <a:pt x="478" y="477"/>
                    </a:lnTo>
                    <a:lnTo>
                      <a:pt x="554" y="406"/>
                    </a:lnTo>
                    <a:lnTo>
                      <a:pt x="635" y="340"/>
                    </a:lnTo>
                    <a:lnTo>
                      <a:pt x="720" y="279"/>
                    </a:lnTo>
                    <a:lnTo>
                      <a:pt x="809" y="223"/>
                    </a:lnTo>
                    <a:lnTo>
                      <a:pt x="901" y="173"/>
                    </a:lnTo>
                    <a:lnTo>
                      <a:pt x="997" y="128"/>
                    </a:lnTo>
                    <a:lnTo>
                      <a:pt x="1096" y="90"/>
                    </a:lnTo>
                    <a:lnTo>
                      <a:pt x="1198" y="58"/>
                    </a:lnTo>
                    <a:lnTo>
                      <a:pt x="1302" y="33"/>
                    </a:lnTo>
                    <a:lnTo>
                      <a:pt x="1409" y="14"/>
                    </a:lnTo>
                    <a:lnTo>
                      <a:pt x="1519" y="4"/>
                    </a:lnTo>
                    <a:lnTo>
                      <a:pt x="163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40" name="Freeform 528"/>
              <p:cNvSpPr>
                <a:spLocks noEditPoints="1"/>
              </p:cNvSpPr>
              <p:nvPr/>
            </p:nvSpPr>
            <p:spPr bwMode="auto">
              <a:xfrm>
                <a:off x="1339" y="2539"/>
                <a:ext cx="948" cy="980"/>
              </a:xfrm>
              <a:custGeom>
                <a:avLst/>
                <a:gdLst>
                  <a:gd name="T0" fmla="*/ 829 w 1897"/>
                  <a:gd name="T1" fmla="*/ 509 h 1960"/>
                  <a:gd name="T2" fmla="*/ 671 w 1897"/>
                  <a:gd name="T3" fmla="*/ 581 h 1960"/>
                  <a:gd name="T4" fmla="*/ 550 w 1897"/>
                  <a:gd name="T5" fmla="*/ 703 h 1960"/>
                  <a:gd name="T6" fmla="*/ 477 w 1897"/>
                  <a:gd name="T7" fmla="*/ 861 h 1960"/>
                  <a:gd name="T8" fmla="*/ 467 w 1897"/>
                  <a:gd name="T9" fmla="*/ 1040 h 1960"/>
                  <a:gd name="T10" fmla="*/ 520 w 1897"/>
                  <a:gd name="T11" fmla="*/ 1207 h 1960"/>
                  <a:gd name="T12" fmla="*/ 626 w 1897"/>
                  <a:gd name="T13" fmla="*/ 1342 h 1960"/>
                  <a:gd name="T14" fmla="*/ 773 w 1897"/>
                  <a:gd name="T15" fmla="*/ 1433 h 1960"/>
                  <a:gd name="T16" fmla="*/ 949 w 1897"/>
                  <a:gd name="T17" fmla="*/ 1466 h 1960"/>
                  <a:gd name="T18" fmla="*/ 1124 w 1897"/>
                  <a:gd name="T19" fmla="*/ 1433 h 1960"/>
                  <a:gd name="T20" fmla="*/ 1271 w 1897"/>
                  <a:gd name="T21" fmla="*/ 1342 h 1960"/>
                  <a:gd name="T22" fmla="*/ 1377 w 1897"/>
                  <a:gd name="T23" fmla="*/ 1207 h 1960"/>
                  <a:gd name="T24" fmla="*/ 1431 w 1897"/>
                  <a:gd name="T25" fmla="*/ 1040 h 1960"/>
                  <a:gd name="T26" fmla="*/ 1420 w 1897"/>
                  <a:gd name="T27" fmla="*/ 861 h 1960"/>
                  <a:gd name="T28" fmla="*/ 1347 w 1897"/>
                  <a:gd name="T29" fmla="*/ 703 h 1960"/>
                  <a:gd name="T30" fmla="*/ 1226 w 1897"/>
                  <a:gd name="T31" fmla="*/ 581 h 1960"/>
                  <a:gd name="T32" fmla="*/ 1068 w 1897"/>
                  <a:gd name="T33" fmla="*/ 509 h 1960"/>
                  <a:gd name="T34" fmla="*/ 786 w 1897"/>
                  <a:gd name="T35" fmla="*/ 0 h 1960"/>
                  <a:gd name="T36" fmla="*/ 1170 w 1897"/>
                  <a:gd name="T37" fmla="*/ 13 h 1960"/>
                  <a:gd name="T38" fmla="*/ 1231 w 1897"/>
                  <a:gd name="T39" fmla="*/ 76 h 1960"/>
                  <a:gd name="T40" fmla="*/ 1245 w 1897"/>
                  <a:gd name="T41" fmla="*/ 272 h 1960"/>
                  <a:gd name="T42" fmla="*/ 1372 w 1897"/>
                  <a:gd name="T43" fmla="*/ 343 h 1960"/>
                  <a:gd name="T44" fmla="*/ 1554 w 1897"/>
                  <a:gd name="T45" fmla="*/ 290 h 1960"/>
                  <a:gd name="T46" fmla="*/ 1627 w 1897"/>
                  <a:gd name="T47" fmla="*/ 285 h 1960"/>
                  <a:gd name="T48" fmla="*/ 1699 w 1897"/>
                  <a:gd name="T49" fmla="*/ 326 h 1960"/>
                  <a:gd name="T50" fmla="*/ 1889 w 1897"/>
                  <a:gd name="T51" fmla="*/ 655 h 1960"/>
                  <a:gd name="T52" fmla="*/ 1892 w 1897"/>
                  <a:gd name="T53" fmla="*/ 732 h 1960"/>
                  <a:gd name="T54" fmla="*/ 1852 w 1897"/>
                  <a:gd name="T55" fmla="*/ 798 h 1960"/>
                  <a:gd name="T56" fmla="*/ 1712 w 1897"/>
                  <a:gd name="T57" fmla="*/ 915 h 1960"/>
                  <a:gd name="T58" fmla="*/ 1716 w 1897"/>
                  <a:gd name="T59" fmla="*/ 1013 h 1960"/>
                  <a:gd name="T60" fmla="*/ 1829 w 1897"/>
                  <a:gd name="T61" fmla="*/ 1146 h 1960"/>
                  <a:gd name="T62" fmla="*/ 1883 w 1897"/>
                  <a:gd name="T63" fmla="*/ 1204 h 1960"/>
                  <a:gd name="T64" fmla="*/ 1895 w 1897"/>
                  <a:gd name="T65" fmla="*/ 1279 h 1960"/>
                  <a:gd name="T66" fmla="*/ 1716 w 1897"/>
                  <a:gd name="T67" fmla="*/ 1611 h 1960"/>
                  <a:gd name="T68" fmla="*/ 1659 w 1897"/>
                  <a:gd name="T69" fmla="*/ 1664 h 1960"/>
                  <a:gd name="T70" fmla="*/ 1601 w 1897"/>
                  <a:gd name="T71" fmla="*/ 1678 h 1960"/>
                  <a:gd name="T72" fmla="*/ 1533 w 1897"/>
                  <a:gd name="T73" fmla="*/ 1659 h 1960"/>
                  <a:gd name="T74" fmla="*/ 1331 w 1897"/>
                  <a:gd name="T75" fmla="*/ 1644 h 1960"/>
                  <a:gd name="T76" fmla="*/ 1245 w 1897"/>
                  <a:gd name="T77" fmla="*/ 1826 h 1960"/>
                  <a:gd name="T78" fmla="*/ 1215 w 1897"/>
                  <a:gd name="T79" fmla="*/ 1910 h 1960"/>
                  <a:gd name="T80" fmla="*/ 1141 w 1897"/>
                  <a:gd name="T81" fmla="*/ 1956 h 1960"/>
                  <a:gd name="T82" fmla="*/ 756 w 1897"/>
                  <a:gd name="T83" fmla="*/ 1956 h 1960"/>
                  <a:gd name="T84" fmla="*/ 682 w 1897"/>
                  <a:gd name="T85" fmla="*/ 1910 h 1960"/>
                  <a:gd name="T86" fmla="*/ 652 w 1897"/>
                  <a:gd name="T87" fmla="*/ 1826 h 1960"/>
                  <a:gd name="T88" fmla="*/ 566 w 1897"/>
                  <a:gd name="T89" fmla="*/ 1644 h 1960"/>
                  <a:gd name="T90" fmla="*/ 371 w 1897"/>
                  <a:gd name="T91" fmla="*/ 1655 h 1960"/>
                  <a:gd name="T92" fmla="*/ 351 w 1897"/>
                  <a:gd name="T93" fmla="*/ 1564 h 1960"/>
                  <a:gd name="T94" fmla="*/ 407 w 1897"/>
                  <a:gd name="T95" fmla="*/ 1452 h 1960"/>
                  <a:gd name="T96" fmla="*/ 416 w 1897"/>
                  <a:gd name="T97" fmla="*/ 1331 h 1960"/>
                  <a:gd name="T98" fmla="*/ 377 w 1897"/>
                  <a:gd name="T99" fmla="*/ 1215 h 1960"/>
                  <a:gd name="T100" fmla="*/ 209 w 1897"/>
                  <a:gd name="T101" fmla="*/ 940 h 1960"/>
                  <a:gd name="T102" fmla="*/ 68 w 1897"/>
                  <a:gd name="T103" fmla="*/ 813 h 1960"/>
                  <a:gd name="T104" fmla="*/ 14 w 1897"/>
                  <a:gd name="T105" fmla="*/ 756 h 1960"/>
                  <a:gd name="T106" fmla="*/ 2 w 1897"/>
                  <a:gd name="T107" fmla="*/ 681 h 1960"/>
                  <a:gd name="T108" fmla="*/ 181 w 1897"/>
                  <a:gd name="T109" fmla="*/ 349 h 1960"/>
                  <a:gd name="T110" fmla="*/ 238 w 1897"/>
                  <a:gd name="T111" fmla="*/ 297 h 1960"/>
                  <a:gd name="T112" fmla="*/ 298 w 1897"/>
                  <a:gd name="T113" fmla="*/ 283 h 1960"/>
                  <a:gd name="T114" fmla="*/ 364 w 1897"/>
                  <a:gd name="T115" fmla="*/ 300 h 1960"/>
                  <a:gd name="T116" fmla="*/ 566 w 1897"/>
                  <a:gd name="T117" fmla="*/ 317 h 1960"/>
                  <a:gd name="T118" fmla="*/ 652 w 1897"/>
                  <a:gd name="T119" fmla="*/ 134 h 1960"/>
                  <a:gd name="T120" fmla="*/ 682 w 1897"/>
                  <a:gd name="T121" fmla="*/ 51 h 1960"/>
                  <a:gd name="T122" fmla="*/ 756 w 1897"/>
                  <a:gd name="T123" fmla="*/ 3 h 19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897" h="1960">
                    <a:moveTo>
                      <a:pt x="949" y="495"/>
                    </a:moveTo>
                    <a:lnTo>
                      <a:pt x="888" y="499"/>
                    </a:lnTo>
                    <a:lnTo>
                      <a:pt x="829" y="509"/>
                    </a:lnTo>
                    <a:lnTo>
                      <a:pt x="773" y="527"/>
                    </a:lnTo>
                    <a:lnTo>
                      <a:pt x="721" y="551"/>
                    </a:lnTo>
                    <a:lnTo>
                      <a:pt x="671" y="581"/>
                    </a:lnTo>
                    <a:lnTo>
                      <a:pt x="626" y="617"/>
                    </a:lnTo>
                    <a:lnTo>
                      <a:pt x="586" y="657"/>
                    </a:lnTo>
                    <a:lnTo>
                      <a:pt x="550" y="703"/>
                    </a:lnTo>
                    <a:lnTo>
                      <a:pt x="520" y="752"/>
                    </a:lnTo>
                    <a:lnTo>
                      <a:pt x="496" y="804"/>
                    </a:lnTo>
                    <a:lnTo>
                      <a:pt x="477" y="861"/>
                    </a:lnTo>
                    <a:lnTo>
                      <a:pt x="467" y="919"/>
                    </a:lnTo>
                    <a:lnTo>
                      <a:pt x="462" y="980"/>
                    </a:lnTo>
                    <a:lnTo>
                      <a:pt x="467" y="1040"/>
                    </a:lnTo>
                    <a:lnTo>
                      <a:pt x="477" y="1099"/>
                    </a:lnTo>
                    <a:lnTo>
                      <a:pt x="496" y="1155"/>
                    </a:lnTo>
                    <a:lnTo>
                      <a:pt x="520" y="1207"/>
                    </a:lnTo>
                    <a:lnTo>
                      <a:pt x="550" y="1257"/>
                    </a:lnTo>
                    <a:lnTo>
                      <a:pt x="586" y="1302"/>
                    </a:lnTo>
                    <a:lnTo>
                      <a:pt x="626" y="1342"/>
                    </a:lnTo>
                    <a:lnTo>
                      <a:pt x="671" y="1378"/>
                    </a:lnTo>
                    <a:lnTo>
                      <a:pt x="721" y="1408"/>
                    </a:lnTo>
                    <a:lnTo>
                      <a:pt x="773" y="1433"/>
                    </a:lnTo>
                    <a:lnTo>
                      <a:pt x="829" y="1451"/>
                    </a:lnTo>
                    <a:lnTo>
                      <a:pt x="888" y="1462"/>
                    </a:lnTo>
                    <a:lnTo>
                      <a:pt x="949" y="1466"/>
                    </a:lnTo>
                    <a:lnTo>
                      <a:pt x="1009" y="1462"/>
                    </a:lnTo>
                    <a:lnTo>
                      <a:pt x="1068" y="1451"/>
                    </a:lnTo>
                    <a:lnTo>
                      <a:pt x="1124" y="1433"/>
                    </a:lnTo>
                    <a:lnTo>
                      <a:pt x="1176" y="1408"/>
                    </a:lnTo>
                    <a:lnTo>
                      <a:pt x="1226" y="1378"/>
                    </a:lnTo>
                    <a:lnTo>
                      <a:pt x="1271" y="1342"/>
                    </a:lnTo>
                    <a:lnTo>
                      <a:pt x="1311" y="1302"/>
                    </a:lnTo>
                    <a:lnTo>
                      <a:pt x="1347" y="1257"/>
                    </a:lnTo>
                    <a:lnTo>
                      <a:pt x="1377" y="1207"/>
                    </a:lnTo>
                    <a:lnTo>
                      <a:pt x="1401" y="1155"/>
                    </a:lnTo>
                    <a:lnTo>
                      <a:pt x="1420" y="1099"/>
                    </a:lnTo>
                    <a:lnTo>
                      <a:pt x="1431" y="1040"/>
                    </a:lnTo>
                    <a:lnTo>
                      <a:pt x="1435" y="980"/>
                    </a:lnTo>
                    <a:lnTo>
                      <a:pt x="1431" y="919"/>
                    </a:lnTo>
                    <a:lnTo>
                      <a:pt x="1420" y="861"/>
                    </a:lnTo>
                    <a:lnTo>
                      <a:pt x="1401" y="804"/>
                    </a:lnTo>
                    <a:lnTo>
                      <a:pt x="1377" y="752"/>
                    </a:lnTo>
                    <a:lnTo>
                      <a:pt x="1347" y="703"/>
                    </a:lnTo>
                    <a:lnTo>
                      <a:pt x="1311" y="657"/>
                    </a:lnTo>
                    <a:lnTo>
                      <a:pt x="1271" y="617"/>
                    </a:lnTo>
                    <a:lnTo>
                      <a:pt x="1226" y="581"/>
                    </a:lnTo>
                    <a:lnTo>
                      <a:pt x="1176" y="551"/>
                    </a:lnTo>
                    <a:lnTo>
                      <a:pt x="1124" y="527"/>
                    </a:lnTo>
                    <a:lnTo>
                      <a:pt x="1068" y="509"/>
                    </a:lnTo>
                    <a:lnTo>
                      <a:pt x="1009" y="499"/>
                    </a:lnTo>
                    <a:lnTo>
                      <a:pt x="949" y="495"/>
                    </a:lnTo>
                    <a:close/>
                    <a:moveTo>
                      <a:pt x="786" y="0"/>
                    </a:moveTo>
                    <a:lnTo>
                      <a:pt x="1111" y="0"/>
                    </a:lnTo>
                    <a:lnTo>
                      <a:pt x="1141" y="3"/>
                    </a:lnTo>
                    <a:lnTo>
                      <a:pt x="1170" y="13"/>
                    </a:lnTo>
                    <a:lnTo>
                      <a:pt x="1195" y="30"/>
                    </a:lnTo>
                    <a:lnTo>
                      <a:pt x="1215" y="51"/>
                    </a:lnTo>
                    <a:lnTo>
                      <a:pt x="1231" y="76"/>
                    </a:lnTo>
                    <a:lnTo>
                      <a:pt x="1241" y="103"/>
                    </a:lnTo>
                    <a:lnTo>
                      <a:pt x="1245" y="134"/>
                    </a:lnTo>
                    <a:lnTo>
                      <a:pt x="1245" y="272"/>
                    </a:lnTo>
                    <a:lnTo>
                      <a:pt x="1289" y="293"/>
                    </a:lnTo>
                    <a:lnTo>
                      <a:pt x="1331" y="317"/>
                    </a:lnTo>
                    <a:lnTo>
                      <a:pt x="1372" y="343"/>
                    </a:lnTo>
                    <a:lnTo>
                      <a:pt x="1411" y="370"/>
                    </a:lnTo>
                    <a:lnTo>
                      <a:pt x="1533" y="300"/>
                    </a:lnTo>
                    <a:lnTo>
                      <a:pt x="1554" y="290"/>
                    </a:lnTo>
                    <a:lnTo>
                      <a:pt x="1577" y="284"/>
                    </a:lnTo>
                    <a:lnTo>
                      <a:pt x="1599" y="283"/>
                    </a:lnTo>
                    <a:lnTo>
                      <a:pt x="1627" y="285"/>
                    </a:lnTo>
                    <a:lnTo>
                      <a:pt x="1654" y="294"/>
                    </a:lnTo>
                    <a:lnTo>
                      <a:pt x="1678" y="308"/>
                    </a:lnTo>
                    <a:lnTo>
                      <a:pt x="1699" y="326"/>
                    </a:lnTo>
                    <a:lnTo>
                      <a:pt x="1716" y="349"/>
                    </a:lnTo>
                    <a:lnTo>
                      <a:pt x="1879" y="631"/>
                    </a:lnTo>
                    <a:lnTo>
                      <a:pt x="1889" y="655"/>
                    </a:lnTo>
                    <a:lnTo>
                      <a:pt x="1895" y="680"/>
                    </a:lnTo>
                    <a:lnTo>
                      <a:pt x="1897" y="706"/>
                    </a:lnTo>
                    <a:lnTo>
                      <a:pt x="1892" y="732"/>
                    </a:lnTo>
                    <a:lnTo>
                      <a:pt x="1883" y="757"/>
                    </a:lnTo>
                    <a:lnTo>
                      <a:pt x="1869" y="779"/>
                    </a:lnTo>
                    <a:lnTo>
                      <a:pt x="1852" y="798"/>
                    </a:lnTo>
                    <a:lnTo>
                      <a:pt x="1829" y="813"/>
                    </a:lnTo>
                    <a:lnTo>
                      <a:pt x="1707" y="884"/>
                    </a:lnTo>
                    <a:lnTo>
                      <a:pt x="1712" y="915"/>
                    </a:lnTo>
                    <a:lnTo>
                      <a:pt x="1716" y="948"/>
                    </a:lnTo>
                    <a:lnTo>
                      <a:pt x="1717" y="980"/>
                    </a:lnTo>
                    <a:lnTo>
                      <a:pt x="1716" y="1013"/>
                    </a:lnTo>
                    <a:lnTo>
                      <a:pt x="1712" y="1044"/>
                    </a:lnTo>
                    <a:lnTo>
                      <a:pt x="1707" y="1075"/>
                    </a:lnTo>
                    <a:lnTo>
                      <a:pt x="1829" y="1146"/>
                    </a:lnTo>
                    <a:lnTo>
                      <a:pt x="1852" y="1163"/>
                    </a:lnTo>
                    <a:lnTo>
                      <a:pt x="1869" y="1181"/>
                    </a:lnTo>
                    <a:lnTo>
                      <a:pt x="1883" y="1204"/>
                    </a:lnTo>
                    <a:lnTo>
                      <a:pt x="1892" y="1227"/>
                    </a:lnTo>
                    <a:lnTo>
                      <a:pt x="1897" y="1252"/>
                    </a:lnTo>
                    <a:lnTo>
                      <a:pt x="1895" y="1279"/>
                    </a:lnTo>
                    <a:lnTo>
                      <a:pt x="1890" y="1305"/>
                    </a:lnTo>
                    <a:lnTo>
                      <a:pt x="1879" y="1330"/>
                    </a:lnTo>
                    <a:lnTo>
                      <a:pt x="1716" y="1611"/>
                    </a:lnTo>
                    <a:lnTo>
                      <a:pt x="1701" y="1632"/>
                    </a:lnTo>
                    <a:lnTo>
                      <a:pt x="1682" y="1650"/>
                    </a:lnTo>
                    <a:lnTo>
                      <a:pt x="1659" y="1664"/>
                    </a:lnTo>
                    <a:lnTo>
                      <a:pt x="1634" y="1673"/>
                    </a:lnTo>
                    <a:lnTo>
                      <a:pt x="1618" y="1677"/>
                    </a:lnTo>
                    <a:lnTo>
                      <a:pt x="1601" y="1678"/>
                    </a:lnTo>
                    <a:lnTo>
                      <a:pt x="1577" y="1675"/>
                    </a:lnTo>
                    <a:lnTo>
                      <a:pt x="1554" y="1669"/>
                    </a:lnTo>
                    <a:lnTo>
                      <a:pt x="1533" y="1659"/>
                    </a:lnTo>
                    <a:lnTo>
                      <a:pt x="1411" y="1589"/>
                    </a:lnTo>
                    <a:lnTo>
                      <a:pt x="1372" y="1618"/>
                    </a:lnTo>
                    <a:lnTo>
                      <a:pt x="1331" y="1644"/>
                    </a:lnTo>
                    <a:lnTo>
                      <a:pt x="1290" y="1668"/>
                    </a:lnTo>
                    <a:lnTo>
                      <a:pt x="1245" y="1688"/>
                    </a:lnTo>
                    <a:lnTo>
                      <a:pt x="1245" y="1826"/>
                    </a:lnTo>
                    <a:lnTo>
                      <a:pt x="1241" y="1856"/>
                    </a:lnTo>
                    <a:lnTo>
                      <a:pt x="1231" y="1885"/>
                    </a:lnTo>
                    <a:lnTo>
                      <a:pt x="1215" y="1910"/>
                    </a:lnTo>
                    <a:lnTo>
                      <a:pt x="1195" y="1930"/>
                    </a:lnTo>
                    <a:lnTo>
                      <a:pt x="1170" y="1946"/>
                    </a:lnTo>
                    <a:lnTo>
                      <a:pt x="1141" y="1956"/>
                    </a:lnTo>
                    <a:lnTo>
                      <a:pt x="1111" y="1960"/>
                    </a:lnTo>
                    <a:lnTo>
                      <a:pt x="786" y="1960"/>
                    </a:lnTo>
                    <a:lnTo>
                      <a:pt x="756" y="1956"/>
                    </a:lnTo>
                    <a:lnTo>
                      <a:pt x="727" y="1946"/>
                    </a:lnTo>
                    <a:lnTo>
                      <a:pt x="702" y="1930"/>
                    </a:lnTo>
                    <a:lnTo>
                      <a:pt x="682" y="1910"/>
                    </a:lnTo>
                    <a:lnTo>
                      <a:pt x="666" y="1885"/>
                    </a:lnTo>
                    <a:lnTo>
                      <a:pt x="656" y="1856"/>
                    </a:lnTo>
                    <a:lnTo>
                      <a:pt x="652" y="1826"/>
                    </a:lnTo>
                    <a:lnTo>
                      <a:pt x="652" y="1688"/>
                    </a:lnTo>
                    <a:lnTo>
                      <a:pt x="608" y="1668"/>
                    </a:lnTo>
                    <a:lnTo>
                      <a:pt x="566" y="1644"/>
                    </a:lnTo>
                    <a:lnTo>
                      <a:pt x="525" y="1618"/>
                    </a:lnTo>
                    <a:lnTo>
                      <a:pt x="486" y="1589"/>
                    </a:lnTo>
                    <a:lnTo>
                      <a:pt x="371" y="1655"/>
                    </a:lnTo>
                    <a:lnTo>
                      <a:pt x="350" y="1623"/>
                    </a:lnTo>
                    <a:lnTo>
                      <a:pt x="324" y="1594"/>
                    </a:lnTo>
                    <a:lnTo>
                      <a:pt x="351" y="1564"/>
                    </a:lnTo>
                    <a:lnTo>
                      <a:pt x="375" y="1529"/>
                    </a:lnTo>
                    <a:lnTo>
                      <a:pt x="394" y="1492"/>
                    </a:lnTo>
                    <a:lnTo>
                      <a:pt x="407" y="1452"/>
                    </a:lnTo>
                    <a:lnTo>
                      <a:pt x="416" y="1412"/>
                    </a:lnTo>
                    <a:lnTo>
                      <a:pt x="419" y="1371"/>
                    </a:lnTo>
                    <a:lnTo>
                      <a:pt x="416" y="1331"/>
                    </a:lnTo>
                    <a:lnTo>
                      <a:pt x="409" y="1291"/>
                    </a:lnTo>
                    <a:lnTo>
                      <a:pt x="395" y="1252"/>
                    </a:lnTo>
                    <a:lnTo>
                      <a:pt x="377" y="1215"/>
                    </a:lnTo>
                    <a:lnTo>
                      <a:pt x="248" y="992"/>
                    </a:lnTo>
                    <a:lnTo>
                      <a:pt x="230" y="964"/>
                    </a:lnTo>
                    <a:lnTo>
                      <a:pt x="209" y="940"/>
                    </a:lnTo>
                    <a:lnTo>
                      <a:pt x="185" y="918"/>
                    </a:lnTo>
                    <a:lnTo>
                      <a:pt x="190" y="884"/>
                    </a:lnTo>
                    <a:lnTo>
                      <a:pt x="68" y="813"/>
                    </a:lnTo>
                    <a:lnTo>
                      <a:pt x="45" y="798"/>
                    </a:lnTo>
                    <a:lnTo>
                      <a:pt x="28" y="778"/>
                    </a:lnTo>
                    <a:lnTo>
                      <a:pt x="14" y="756"/>
                    </a:lnTo>
                    <a:lnTo>
                      <a:pt x="5" y="732"/>
                    </a:lnTo>
                    <a:lnTo>
                      <a:pt x="0" y="707"/>
                    </a:lnTo>
                    <a:lnTo>
                      <a:pt x="2" y="681"/>
                    </a:lnTo>
                    <a:lnTo>
                      <a:pt x="7" y="656"/>
                    </a:lnTo>
                    <a:lnTo>
                      <a:pt x="18" y="631"/>
                    </a:lnTo>
                    <a:lnTo>
                      <a:pt x="181" y="349"/>
                    </a:lnTo>
                    <a:lnTo>
                      <a:pt x="196" y="328"/>
                    </a:lnTo>
                    <a:lnTo>
                      <a:pt x="215" y="310"/>
                    </a:lnTo>
                    <a:lnTo>
                      <a:pt x="238" y="297"/>
                    </a:lnTo>
                    <a:lnTo>
                      <a:pt x="263" y="287"/>
                    </a:lnTo>
                    <a:lnTo>
                      <a:pt x="280" y="284"/>
                    </a:lnTo>
                    <a:lnTo>
                      <a:pt x="298" y="283"/>
                    </a:lnTo>
                    <a:lnTo>
                      <a:pt x="320" y="284"/>
                    </a:lnTo>
                    <a:lnTo>
                      <a:pt x="342" y="290"/>
                    </a:lnTo>
                    <a:lnTo>
                      <a:pt x="364" y="300"/>
                    </a:lnTo>
                    <a:lnTo>
                      <a:pt x="486" y="370"/>
                    </a:lnTo>
                    <a:lnTo>
                      <a:pt x="525" y="343"/>
                    </a:lnTo>
                    <a:lnTo>
                      <a:pt x="566" y="317"/>
                    </a:lnTo>
                    <a:lnTo>
                      <a:pt x="608" y="293"/>
                    </a:lnTo>
                    <a:lnTo>
                      <a:pt x="652" y="272"/>
                    </a:lnTo>
                    <a:lnTo>
                      <a:pt x="652" y="134"/>
                    </a:lnTo>
                    <a:lnTo>
                      <a:pt x="656" y="103"/>
                    </a:lnTo>
                    <a:lnTo>
                      <a:pt x="666" y="76"/>
                    </a:lnTo>
                    <a:lnTo>
                      <a:pt x="682" y="51"/>
                    </a:lnTo>
                    <a:lnTo>
                      <a:pt x="702" y="30"/>
                    </a:lnTo>
                    <a:lnTo>
                      <a:pt x="727" y="13"/>
                    </a:lnTo>
                    <a:lnTo>
                      <a:pt x="756" y="3"/>
                    </a:lnTo>
                    <a:lnTo>
                      <a:pt x="78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41" name="Freeform 529"/>
              <p:cNvSpPr/>
              <p:nvPr/>
            </p:nvSpPr>
            <p:spPr bwMode="auto">
              <a:xfrm>
                <a:off x="1638" y="2855"/>
                <a:ext cx="349" cy="349"/>
              </a:xfrm>
              <a:custGeom>
                <a:avLst/>
                <a:gdLst>
                  <a:gd name="T0" fmla="*/ 349 w 697"/>
                  <a:gd name="T1" fmla="*/ 0 h 698"/>
                  <a:gd name="T2" fmla="*/ 400 w 697"/>
                  <a:gd name="T3" fmla="*/ 4 h 698"/>
                  <a:gd name="T4" fmla="*/ 449 w 697"/>
                  <a:gd name="T5" fmla="*/ 15 h 698"/>
                  <a:gd name="T6" fmla="*/ 495 w 697"/>
                  <a:gd name="T7" fmla="*/ 32 h 698"/>
                  <a:gd name="T8" fmla="*/ 539 w 697"/>
                  <a:gd name="T9" fmla="*/ 56 h 698"/>
                  <a:gd name="T10" fmla="*/ 578 w 697"/>
                  <a:gd name="T11" fmla="*/ 86 h 698"/>
                  <a:gd name="T12" fmla="*/ 611 w 697"/>
                  <a:gd name="T13" fmla="*/ 120 h 698"/>
                  <a:gd name="T14" fmla="*/ 641 w 697"/>
                  <a:gd name="T15" fmla="*/ 160 h 698"/>
                  <a:gd name="T16" fmla="*/ 665 w 697"/>
                  <a:gd name="T17" fmla="*/ 202 h 698"/>
                  <a:gd name="T18" fmla="*/ 682 w 697"/>
                  <a:gd name="T19" fmla="*/ 248 h 698"/>
                  <a:gd name="T20" fmla="*/ 694 w 697"/>
                  <a:gd name="T21" fmla="*/ 297 h 698"/>
                  <a:gd name="T22" fmla="*/ 697 w 697"/>
                  <a:gd name="T23" fmla="*/ 349 h 698"/>
                  <a:gd name="T24" fmla="*/ 694 w 697"/>
                  <a:gd name="T25" fmla="*/ 401 h 698"/>
                  <a:gd name="T26" fmla="*/ 682 w 697"/>
                  <a:gd name="T27" fmla="*/ 449 h 698"/>
                  <a:gd name="T28" fmla="*/ 665 w 697"/>
                  <a:gd name="T29" fmla="*/ 495 h 698"/>
                  <a:gd name="T30" fmla="*/ 641 w 697"/>
                  <a:gd name="T31" fmla="*/ 539 h 698"/>
                  <a:gd name="T32" fmla="*/ 611 w 697"/>
                  <a:gd name="T33" fmla="*/ 578 h 698"/>
                  <a:gd name="T34" fmla="*/ 578 w 697"/>
                  <a:gd name="T35" fmla="*/ 613 h 698"/>
                  <a:gd name="T36" fmla="*/ 539 w 697"/>
                  <a:gd name="T37" fmla="*/ 641 h 698"/>
                  <a:gd name="T38" fmla="*/ 495 w 697"/>
                  <a:gd name="T39" fmla="*/ 665 h 698"/>
                  <a:gd name="T40" fmla="*/ 449 w 697"/>
                  <a:gd name="T41" fmla="*/ 683 h 698"/>
                  <a:gd name="T42" fmla="*/ 400 w 697"/>
                  <a:gd name="T43" fmla="*/ 694 h 698"/>
                  <a:gd name="T44" fmla="*/ 349 w 697"/>
                  <a:gd name="T45" fmla="*/ 698 h 698"/>
                  <a:gd name="T46" fmla="*/ 297 w 697"/>
                  <a:gd name="T47" fmla="*/ 694 h 698"/>
                  <a:gd name="T48" fmla="*/ 248 w 697"/>
                  <a:gd name="T49" fmla="*/ 683 h 698"/>
                  <a:gd name="T50" fmla="*/ 202 w 697"/>
                  <a:gd name="T51" fmla="*/ 665 h 698"/>
                  <a:gd name="T52" fmla="*/ 158 w 697"/>
                  <a:gd name="T53" fmla="*/ 641 h 698"/>
                  <a:gd name="T54" fmla="*/ 119 w 697"/>
                  <a:gd name="T55" fmla="*/ 613 h 698"/>
                  <a:gd name="T56" fmla="*/ 86 w 697"/>
                  <a:gd name="T57" fmla="*/ 578 h 698"/>
                  <a:gd name="T58" fmla="*/ 56 w 697"/>
                  <a:gd name="T59" fmla="*/ 539 h 698"/>
                  <a:gd name="T60" fmla="*/ 32 w 697"/>
                  <a:gd name="T61" fmla="*/ 495 h 698"/>
                  <a:gd name="T62" fmla="*/ 15 w 697"/>
                  <a:gd name="T63" fmla="*/ 449 h 698"/>
                  <a:gd name="T64" fmla="*/ 3 w 697"/>
                  <a:gd name="T65" fmla="*/ 401 h 698"/>
                  <a:gd name="T66" fmla="*/ 0 w 697"/>
                  <a:gd name="T67" fmla="*/ 349 h 698"/>
                  <a:gd name="T68" fmla="*/ 3 w 697"/>
                  <a:gd name="T69" fmla="*/ 297 h 698"/>
                  <a:gd name="T70" fmla="*/ 15 w 697"/>
                  <a:gd name="T71" fmla="*/ 248 h 698"/>
                  <a:gd name="T72" fmla="*/ 32 w 697"/>
                  <a:gd name="T73" fmla="*/ 202 h 698"/>
                  <a:gd name="T74" fmla="*/ 56 w 697"/>
                  <a:gd name="T75" fmla="*/ 160 h 698"/>
                  <a:gd name="T76" fmla="*/ 86 w 697"/>
                  <a:gd name="T77" fmla="*/ 120 h 698"/>
                  <a:gd name="T78" fmla="*/ 119 w 697"/>
                  <a:gd name="T79" fmla="*/ 86 h 698"/>
                  <a:gd name="T80" fmla="*/ 158 w 697"/>
                  <a:gd name="T81" fmla="*/ 56 h 698"/>
                  <a:gd name="T82" fmla="*/ 202 w 697"/>
                  <a:gd name="T83" fmla="*/ 32 h 698"/>
                  <a:gd name="T84" fmla="*/ 248 w 697"/>
                  <a:gd name="T85" fmla="*/ 15 h 698"/>
                  <a:gd name="T86" fmla="*/ 297 w 697"/>
                  <a:gd name="T87" fmla="*/ 4 h 698"/>
                  <a:gd name="T88" fmla="*/ 349 w 697"/>
                  <a:gd name="T89" fmla="*/ 0 h 6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697" h="698">
                    <a:moveTo>
                      <a:pt x="349" y="0"/>
                    </a:moveTo>
                    <a:lnTo>
                      <a:pt x="400" y="4"/>
                    </a:lnTo>
                    <a:lnTo>
                      <a:pt x="449" y="15"/>
                    </a:lnTo>
                    <a:lnTo>
                      <a:pt x="495" y="32"/>
                    </a:lnTo>
                    <a:lnTo>
                      <a:pt x="539" y="56"/>
                    </a:lnTo>
                    <a:lnTo>
                      <a:pt x="578" y="86"/>
                    </a:lnTo>
                    <a:lnTo>
                      <a:pt x="611" y="120"/>
                    </a:lnTo>
                    <a:lnTo>
                      <a:pt x="641" y="160"/>
                    </a:lnTo>
                    <a:lnTo>
                      <a:pt x="665" y="202"/>
                    </a:lnTo>
                    <a:lnTo>
                      <a:pt x="682" y="248"/>
                    </a:lnTo>
                    <a:lnTo>
                      <a:pt x="694" y="297"/>
                    </a:lnTo>
                    <a:lnTo>
                      <a:pt x="697" y="349"/>
                    </a:lnTo>
                    <a:lnTo>
                      <a:pt x="694" y="401"/>
                    </a:lnTo>
                    <a:lnTo>
                      <a:pt x="682" y="449"/>
                    </a:lnTo>
                    <a:lnTo>
                      <a:pt x="665" y="495"/>
                    </a:lnTo>
                    <a:lnTo>
                      <a:pt x="641" y="539"/>
                    </a:lnTo>
                    <a:lnTo>
                      <a:pt x="611" y="578"/>
                    </a:lnTo>
                    <a:lnTo>
                      <a:pt x="578" y="613"/>
                    </a:lnTo>
                    <a:lnTo>
                      <a:pt x="539" y="641"/>
                    </a:lnTo>
                    <a:lnTo>
                      <a:pt x="495" y="665"/>
                    </a:lnTo>
                    <a:lnTo>
                      <a:pt x="449" y="683"/>
                    </a:lnTo>
                    <a:lnTo>
                      <a:pt x="400" y="694"/>
                    </a:lnTo>
                    <a:lnTo>
                      <a:pt x="349" y="698"/>
                    </a:lnTo>
                    <a:lnTo>
                      <a:pt x="297" y="694"/>
                    </a:lnTo>
                    <a:lnTo>
                      <a:pt x="248" y="683"/>
                    </a:lnTo>
                    <a:lnTo>
                      <a:pt x="202" y="665"/>
                    </a:lnTo>
                    <a:lnTo>
                      <a:pt x="158" y="641"/>
                    </a:lnTo>
                    <a:lnTo>
                      <a:pt x="119" y="613"/>
                    </a:lnTo>
                    <a:lnTo>
                      <a:pt x="86" y="578"/>
                    </a:lnTo>
                    <a:lnTo>
                      <a:pt x="56" y="539"/>
                    </a:lnTo>
                    <a:lnTo>
                      <a:pt x="32" y="495"/>
                    </a:lnTo>
                    <a:lnTo>
                      <a:pt x="15" y="449"/>
                    </a:lnTo>
                    <a:lnTo>
                      <a:pt x="3" y="401"/>
                    </a:lnTo>
                    <a:lnTo>
                      <a:pt x="0" y="349"/>
                    </a:lnTo>
                    <a:lnTo>
                      <a:pt x="3" y="297"/>
                    </a:lnTo>
                    <a:lnTo>
                      <a:pt x="15" y="248"/>
                    </a:lnTo>
                    <a:lnTo>
                      <a:pt x="32" y="202"/>
                    </a:lnTo>
                    <a:lnTo>
                      <a:pt x="56" y="160"/>
                    </a:lnTo>
                    <a:lnTo>
                      <a:pt x="86" y="120"/>
                    </a:lnTo>
                    <a:lnTo>
                      <a:pt x="119" y="86"/>
                    </a:lnTo>
                    <a:lnTo>
                      <a:pt x="158" y="56"/>
                    </a:lnTo>
                    <a:lnTo>
                      <a:pt x="202" y="32"/>
                    </a:lnTo>
                    <a:lnTo>
                      <a:pt x="248" y="15"/>
                    </a:lnTo>
                    <a:lnTo>
                      <a:pt x="297" y="4"/>
                    </a:lnTo>
                    <a:lnTo>
                      <a:pt x="34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42" name="Freeform 530"/>
              <p:cNvSpPr>
                <a:spLocks noEditPoints="1"/>
              </p:cNvSpPr>
              <p:nvPr/>
            </p:nvSpPr>
            <p:spPr bwMode="auto">
              <a:xfrm>
                <a:off x="693" y="2948"/>
                <a:ext cx="752" cy="778"/>
              </a:xfrm>
              <a:custGeom>
                <a:avLst/>
                <a:gdLst>
                  <a:gd name="T0" fmla="*/ 661 w 1506"/>
                  <a:gd name="T1" fmla="*/ 500 h 1556"/>
                  <a:gd name="T2" fmla="*/ 546 w 1506"/>
                  <a:gd name="T3" fmla="*/ 570 h 1556"/>
                  <a:gd name="T4" fmla="*/ 475 w 1506"/>
                  <a:gd name="T5" fmla="*/ 685 h 1556"/>
                  <a:gd name="T6" fmla="*/ 464 w 1506"/>
                  <a:gd name="T7" fmla="*/ 825 h 1556"/>
                  <a:gd name="T8" fmla="*/ 516 w 1506"/>
                  <a:gd name="T9" fmla="*/ 951 h 1556"/>
                  <a:gd name="T10" fmla="*/ 618 w 1506"/>
                  <a:gd name="T11" fmla="*/ 1038 h 1556"/>
                  <a:gd name="T12" fmla="*/ 753 w 1506"/>
                  <a:gd name="T13" fmla="*/ 1071 h 1556"/>
                  <a:gd name="T14" fmla="*/ 888 w 1506"/>
                  <a:gd name="T15" fmla="*/ 1038 h 1556"/>
                  <a:gd name="T16" fmla="*/ 989 w 1506"/>
                  <a:gd name="T17" fmla="*/ 951 h 1556"/>
                  <a:gd name="T18" fmla="*/ 1042 w 1506"/>
                  <a:gd name="T19" fmla="*/ 825 h 1556"/>
                  <a:gd name="T20" fmla="*/ 1032 w 1506"/>
                  <a:gd name="T21" fmla="*/ 685 h 1556"/>
                  <a:gd name="T22" fmla="*/ 960 w 1506"/>
                  <a:gd name="T23" fmla="*/ 570 h 1556"/>
                  <a:gd name="T24" fmla="*/ 846 w 1506"/>
                  <a:gd name="T25" fmla="*/ 500 h 1556"/>
                  <a:gd name="T26" fmla="*/ 623 w 1506"/>
                  <a:gd name="T27" fmla="*/ 0 h 1556"/>
                  <a:gd name="T28" fmla="*/ 935 w 1506"/>
                  <a:gd name="T29" fmla="*/ 15 h 1556"/>
                  <a:gd name="T30" fmla="*/ 984 w 1506"/>
                  <a:gd name="T31" fmla="*/ 79 h 1556"/>
                  <a:gd name="T32" fmla="*/ 1034 w 1506"/>
                  <a:gd name="T33" fmla="*/ 238 h 1556"/>
                  <a:gd name="T34" fmla="*/ 1218 w 1506"/>
                  <a:gd name="T35" fmla="*/ 238 h 1556"/>
                  <a:gd name="T36" fmla="*/ 1292 w 1506"/>
                  <a:gd name="T37" fmla="*/ 226 h 1556"/>
                  <a:gd name="T38" fmla="*/ 1349 w 1506"/>
                  <a:gd name="T39" fmla="*/ 258 h 1556"/>
                  <a:gd name="T40" fmla="*/ 1502 w 1506"/>
                  <a:gd name="T41" fmla="*/ 527 h 1556"/>
                  <a:gd name="T42" fmla="*/ 1495 w 1506"/>
                  <a:gd name="T43" fmla="*/ 601 h 1556"/>
                  <a:gd name="T44" fmla="*/ 1452 w 1506"/>
                  <a:gd name="T45" fmla="*/ 646 h 1556"/>
                  <a:gd name="T46" fmla="*/ 1362 w 1506"/>
                  <a:gd name="T47" fmla="*/ 777 h 1556"/>
                  <a:gd name="T48" fmla="*/ 1452 w 1506"/>
                  <a:gd name="T49" fmla="*/ 910 h 1556"/>
                  <a:gd name="T50" fmla="*/ 1498 w 1506"/>
                  <a:gd name="T51" fmla="*/ 963 h 1556"/>
                  <a:gd name="T52" fmla="*/ 1501 w 1506"/>
                  <a:gd name="T53" fmla="*/ 1032 h 1556"/>
                  <a:gd name="T54" fmla="*/ 1350 w 1506"/>
                  <a:gd name="T55" fmla="*/ 1295 h 1556"/>
                  <a:gd name="T56" fmla="*/ 1297 w 1506"/>
                  <a:gd name="T57" fmla="*/ 1328 h 1556"/>
                  <a:gd name="T58" fmla="*/ 1218 w 1506"/>
                  <a:gd name="T59" fmla="*/ 1318 h 1556"/>
                  <a:gd name="T60" fmla="*/ 1034 w 1506"/>
                  <a:gd name="T61" fmla="*/ 1318 h 1556"/>
                  <a:gd name="T62" fmla="*/ 984 w 1506"/>
                  <a:gd name="T63" fmla="*/ 1477 h 1556"/>
                  <a:gd name="T64" fmla="*/ 935 w 1506"/>
                  <a:gd name="T65" fmla="*/ 1541 h 1556"/>
                  <a:gd name="T66" fmla="*/ 623 w 1506"/>
                  <a:gd name="T67" fmla="*/ 1556 h 1556"/>
                  <a:gd name="T68" fmla="*/ 548 w 1506"/>
                  <a:gd name="T69" fmla="*/ 1525 h 1556"/>
                  <a:gd name="T70" fmla="*/ 517 w 1506"/>
                  <a:gd name="T71" fmla="*/ 1450 h 1556"/>
                  <a:gd name="T72" fmla="*/ 427 w 1506"/>
                  <a:gd name="T73" fmla="*/ 1291 h 1556"/>
                  <a:gd name="T74" fmla="*/ 263 w 1506"/>
                  <a:gd name="T75" fmla="*/ 1328 h 1556"/>
                  <a:gd name="T76" fmla="*/ 189 w 1506"/>
                  <a:gd name="T77" fmla="*/ 1320 h 1556"/>
                  <a:gd name="T78" fmla="*/ 144 w 1506"/>
                  <a:gd name="T79" fmla="*/ 1279 h 1556"/>
                  <a:gd name="T80" fmla="*/ 0 w 1506"/>
                  <a:gd name="T81" fmla="*/ 1009 h 1556"/>
                  <a:gd name="T82" fmla="*/ 18 w 1506"/>
                  <a:gd name="T83" fmla="*/ 942 h 1556"/>
                  <a:gd name="T84" fmla="*/ 152 w 1506"/>
                  <a:gd name="T85" fmla="*/ 853 h 1556"/>
                  <a:gd name="T86" fmla="*/ 147 w 1506"/>
                  <a:gd name="T87" fmla="*/ 740 h 1556"/>
                  <a:gd name="T88" fmla="*/ 34 w 1506"/>
                  <a:gd name="T89" fmla="*/ 631 h 1556"/>
                  <a:gd name="T90" fmla="*/ 2 w 1506"/>
                  <a:gd name="T91" fmla="*/ 570 h 1556"/>
                  <a:gd name="T92" fmla="*/ 14 w 1506"/>
                  <a:gd name="T93" fmla="*/ 500 h 1556"/>
                  <a:gd name="T94" fmla="*/ 171 w 1506"/>
                  <a:gd name="T95" fmla="*/ 246 h 1556"/>
                  <a:gd name="T96" fmla="*/ 236 w 1506"/>
                  <a:gd name="T97" fmla="*/ 225 h 1556"/>
                  <a:gd name="T98" fmla="*/ 386 w 1506"/>
                  <a:gd name="T99" fmla="*/ 294 h 1556"/>
                  <a:gd name="T100" fmla="*/ 517 w 1506"/>
                  <a:gd name="T101" fmla="*/ 216 h 1556"/>
                  <a:gd name="T102" fmla="*/ 532 w 1506"/>
                  <a:gd name="T103" fmla="*/ 52 h 1556"/>
                  <a:gd name="T104" fmla="*/ 596 w 1506"/>
                  <a:gd name="T105" fmla="*/ 4 h 15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506" h="1556">
                    <a:moveTo>
                      <a:pt x="753" y="485"/>
                    </a:moveTo>
                    <a:lnTo>
                      <a:pt x="706" y="489"/>
                    </a:lnTo>
                    <a:lnTo>
                      <a:pt x="661" y="500"/>
                    </a:lnTo>
                    <a:lnTo>
                      <a:pt x="618" y="518"/>
                    </a:lnTo>
                    <a:lnTo>
                      <a:pt x="580" y="541"/>
                    </a:lnTo>
                    <a:lnTo>
                      <a:pt x="546" y="570"/>
                    </a:lnTo>
                    <a:lnTo>
                      <a:pt x="516" y="605"/>
                    </a:lnTo>
                    <a:lnTo>
                      <a:pt x="492" y="643"/>
                    </a:lnTo>
                    <a:lnTo>
                      <a:pt x="475" y="685"/>
                    </a:lnTo>
                    <a:lnTo>
                      <a:pt x="464" y="730"/>
                    </a:lnTo>
                    <a:lnTo>
                      <a:pt x="460" y="777"/>
                    </a:lnTo>
                    <a:lnTo>
                      <a:pt x="464" y="825"/>
                    </a:lnTo>
                    <a:lnTo>
                      <a:pt x="475" y="871"/>
                    </a:lnTo>
                    <a:lnTo>
                      <a:pt x="492" y="912"/>
                    </a:lnTo>
                    <a:lnTo>
                      <a:pt x="516" y="951"/>
                    </a:lnTo>
                    <a:lnTo>
                      <a:pt x="546" y="984"/>
                    </a:lnTo>
                    <a:lnTo>
                      <a:pt x="580" y="1014"/>
                    </a:lnTo>
                    <a:lnTo>
                      <a:pt x="618" y="1038"/>
                    </a:lnTo>
                    <a:lnTo>
                      <a:pt x="661" y="1056"/>
                    </a:lnTo>
                    <a:lnTo>
                      <a:pt x="706" y="1067"/>
                    </a:lnTo>
                    <a:lnTo>
                      <a:pt x="753" y="1071"/>
                    </a:lnTo>
                    <a:lnTo>
                      <a:pt x="801" y="1067"/>
                    </a:lnTo>
                    <a:lnTo>
                      <a:pt x="846" y="1056"/>
                    </a:lnTo>
                    <a:lnTo>
                      <a:pt x="888" y="1038"/>
                    </a:lnTo>
                    <a:lnTo>
                      <a:pt x="925" y="1014"/>
                    </a:lnTo>
                    <a:lnTo>
                      <a:pt x="960" y="984"/>
                    </a:lnTo>
                    <a:lnTo>
                      <a:pt x="989" y="951"/>
                    </a:lnTo>
                    <a:lnTo>
                      <a:pt x="1013" y="912"/>
                    </a:lnTo>
                    <a:lnTo>
                      <a:pt x="1032" y="871"/>
                    </a:lnTo>
                    <a:lnTo>
                      <a:pt x="1042" y="825"/>
                    </a:lnTo>
                    <a:lnTo>
                      <a:pt x="1047" y="777"/>
                    </a:lnTo>
                    <a:lnTo>
                      <a:pt x="1042" y="730"/>
                    </a:lnTo>
                    <a:lnTo>
                      <a:pt x="1032" y="685"/>
                    </a:lnTo>
                    <a:lnTo>
                      <a:pt x="1013" y="643"/>
                    </a:lnTo>
                    <a:lnTo>
                      <a:pt x="989" y="605"/>
                    </a:lnTo>
                    <a:lnTo>
                      <a:pt x="960" y="570"/>
                    </a:lnTo>
                    <a:lnTo>
                      <a:pt x="925" y="541"/>
                    </a:lnTo>
                    <a:lnTo>
                      <a:pt x="888" y="518"/>
                    </a:lnTo>
                    <a:lnTo>
                      <a:pt x="846" y="500"/>
                    </a:lnTo>
                    <a:lnTo>
                      <a:pt x="801" y="489"/>
                    </a:lnTo>
                    <a:lnTo>
                      <a:pt x="753" y="485"/>
                    </a:lnTo>
                    <a:close/>
                    <a:moveTo>
                      <a:pt x="623" y="0"/>
                    </a:moveTo>
                    <a:lnTo>
                      <a:pt x="882" y="0"/>
                    </a:lnTo>
                    <a:lnTo>
                      <a:pt x="910" y="4"/>
                    </a:lnTo>
                    <a:lnTo>
                      <a:pt x="935" y="15"/>
                    </a:lnTo>
                    <a:lnTo>
                      <a:pt x="957" y="31"/>
                    </a:lnTo>
                    <a:lnTo>
                      <a:pt x="974" y="52"/>
                    </a:lnTo>
                    <a:lnTo>
                      <a:pt x="984" y="79"/>
                    </a:lnTo>
                    <a:lnTo>
                      <a:pt x="988" y="106"/>
                    </a:lnTo>
                    <a:lnTo>
                      <a:pt x="988" y="216"/>
                    </a:lnTo>
                    <a:lnTo>
                      <a:pt x="1034" y="238"/>
                    </a:lnTo>
                    <a:lnTo>
                      <a:pt x="1079" y="264"/>
                    </a:lnTo>
                    <a:lnTo>
                      <a:pt x="1120" y="294"/>
                    </a:lnTo>
                    <a:lnTo>
                      <a:pt x="1218" y="238"/>
                    </a:lnTo>
                    <a:lnTo>
                      <a:pt x="1242" y="227"/>
                    </a:lnTo>
                    <a:lnTo>
                      <a:pt x="1270" y="225"/>
                    </a:lnTo>
                    <a:lnTo>
                      <a:pt x="1292" y="226"/>
                    </a:lnTo>
                    <a:lnTo>
                      <a:pt x="1312" y="233"/>
                    </a:lnTo>
                    <a:lnTo>
                      <a:pt x="1332" y="243"/>
                    </a:lnTo>
                    <a:lnTo>
                      <a:pt x="1349" y="258"/>
                    </a:lnTo>
                    <a:lnTo>
                      <a:pt x="1362" y="277"/>
                    </a:lnTo>
                    <a:lnTo>
                      <a:pt x="1491" y="500"/>
                    </a:lnTo>
                    <a:lnTo>
                      <a:pt x="1502" y="527"/>
                    </a:lnTo>
                    <a:lnTo>
                      <a:pt x="1506" y="554"/>
                    </a:lnTo>
                    <a:lnTo>
                      <a:pt x="1502" y="581"/>
                    </a:lnTo>
                    <a:lnTo>
                      <a:pt x="1495" y="601"/>
                    </a:lnTo>
                    <a:lnTo>
                      <a:pt x="1483" y="619"/>
                    </a:lnTo>
                    <a:lnTo>
                      <a:pt x="1470" y="634"/>
                    </a:lnTo>
                    <a:lnTo>
                      <a:pt x="1452" y="646"/>
                    </a:lnTo>
                    <a:lnTo>
                      <a:pt x="1355" y="702"/>
                    </a:lnTo>
                    <a:lnTo>
                      <a:pt x="1360" y="740"/>
                    </a:lnTo>
                    <a:lnTo>
                      <a:pt x="1362" y="777"/>
                    </a:lnTo>
                    <a:lnTo>
                      <a:pt x="1360" y="816"/>
                    </a:lnTo>
                    <a:lnTo>
                      <a:pt x="1355" y="853"/>
                    </a:lnTo>
                    <a:lnTo>
                      <a:pt x="1452" y="910"/>
                    </a:lnTo>
                    <a:lnTo>
                      <a:pt x="1472" y="925"/>
                    </a:lnTo>
                    <a:lnTo>
                      <a:pt x="1487" y="942"/>
                    </a:lnTo>
                    <a:lnTo>
                      <a:pt x="1498" y="963"/>
                    </a:lnTo>
                    <a:lnTo>
                      <a:pt x="1505" y="986"/>
                    </a:lnTo>
                    <a:lnTo>
                      <a:pt x="1506" y="1009"/>
                    </a:lnTo>
                    <a:lnTo>
                      <a:pt x="1501" y="1032"/>
                    </a:lnTo>
                    <a:lnTo>
                      <a:pt x="1491" y="1054"/>
                    </a:lnTo>
                    <a:lnTo>
                      <a:pt x="1362" y="1279"/>
                    </a:lnTo>
                    <a:lnTo>
                      <a:pt x="1350" y="1295"/>
                    </a:lnTo>
                    <a:lnTo>
                      <a:pt x="1335" y="1309"/>
                    </a:lnTo>
                    <a:lnTo>
                      <a:pt x="1317" y="1320"/>
                    </a:lnTo>
                    <a:lnTo>
                      <a:pt x="1297" y="1328"/>
                    </a:lnTo>
                    <a:lnTo>
                      <a:pt x="1270" y="1331"/>
                    </a:lnTo>
                    <a:lnTo>
                      <a:pt x="1242" y="1328"/>
                    </a:lnTo>
                    <a:lnTo>
                      <a:pt x="1218" y="1318"/>
                    </a:lnTo>
                    <a:lnTo>
                      <a:pt x="1120" y="1262"/>
                    </a:lnTo>
                    <a:lnTo>
                      <a:pt x="1079" y="1291"/>
                    </a:lnTo>
                    <a:lnTo>
                      <a:pt x="1034" y="1318"/>
                    </a:lnTo>
                    <a:lnTo>
                      <a:pt x="988" y="1340"/>
                    </a:lnTo>
                    <a:lnTo>
                      <a:pt x="988" y="1450"/>
                    </a:lnTo>
                    <a:lnTo>
                      <a:pt x="984" y="1477"/>
                    </a:lnTo>
                    <a:lnTo>
                      <a:pt x="974" y="1504"/>
                    </a:lnTo>
                    <a:lnTo>
                      <a:pt x="957" y="1525"/>
                    </a:lnTo>
                    <a:lnTo>
                      <a:pt x="935" y="1541"/>
                    </a:lnTo>
                    <a:lnTo>
                      <a:pt x="910" y="1552"/>
                    </a:lnTo>
                    <a:lnTo>
                      <a:pt x="882" y="1556"/>
                    </a:lnTo>
                    <a:lnTo>
                      <a:pt x="623" y="1556"/>
                    </a:lnTo>
                    <a:lnTo>
                      <a:pt x="596" y="1552"/>
                    </a:lnTo>
                    <a:lnTo>
                      <a:pt x="570" y="1541"/>
                    </a:lnTo>
                    <a:lnTo>
                      <a:pt x="548" y="1525"/>
                    </a:lnTo>
                    <a:lnTo>
                      <a:pt x="532" y="1504"/>
                    </a:lnTo>
                    <a:lnTo>
                      <a:pt x="521" y="1477"/>
                    </a:lnTo>
                    <a:lnTo>
                      <a:pt x="517" y="1450"/>
                    </a:lnTo>
                    <a:lnTo>
                      <a:pt x="517" y="1340"/>
                    </a:lnTo>
                    <a:lnTo>
                      <a:pt x="471" y="1318"/>
                    </a:lnTo>
                    <a:lnTo>
                      <a:pt x="427" y="1291"/>
                    </a:lnTo>
                    <a:lnTo>
                      <a:pt x="385" y="1262"/>
                    </a:lnTo>
                    <a:lnTo>
                      <a:pt x="289" y="1318"/>
                    </a:lnTo>
                    <a:lnTo>
                      <a:pt x="263" y="1328"/>
                    </a:lnTo>
                    <a:lnTo>
                      <a:pt x="235" y="1331"/>
                    </a:lnTo>
                    <a:lnTo>
                      <a:pt x="208" y="1328"/>
                    </a:lnTo>
                    <a:lnTo>
                      <a:pt x="189" y="1320"/>
                    </a:lnTo>
                    <a:lnTo>
                      <a:pt x="171" y="1309"/>
                    </a:lnTo>
                    <a:lnTo>
                      <a:pt x="155" y="1295"/>
                    </a:lnTo>
                    <a:lnTo>
                      <a:pt x="144" y="1279"/>
                    </a:lnTo>
                    <a:lnTo>
                      <a:pt x="14" y="1054"/>
                    </a:lnTo>
                    <a:lnTo>
                      <a:pt x="4" y="1032"/>
                    </a:lnTo>
                    <a:lnTo>
                      <a:pt x="0" y="1009"/>
                    </a:lnTo>
                    <a:lnTo>
                      <a:pt x="2" y="986"/>
                    </a:lnTo>
                    <a:lnTo>
                      <a:pt x="8" y="963"/>
                    </a:lnTo>
                    <a:lnTo>
                      <a:pt x="18" y="942"/>
                    </a:lnTo>
                    <a:lnTo>
                      <a:pt x="34" y="925"/>
                    </a:lnTo>
                    <a:lnTo>
                      <a:pt x="53" y="910"/>
                    </a:lnTo>
                    <a:lnTo>
                      <a:pt x="152" y="853"/>
                    </a:lnTo>
                    <a:lnTo>
                      <a:pt x="147" y="816"/>
                    </a:lnTo>
                    <a:lnTo>
                      <a:pt x="144" y="777"/>
                    </a:lnTo>
                    <a:lnTo>
                      <a:pt x="147" y="740"/>
                    </a:lnTo>
                    <a:lnTo>
                      <a:pt x="152" y="702"/>
                    </a:lnTo>
                    <a:lnTo>
                      <a:pt x="53" y="646"/>
                    </a:lnTo>
                    <a:lnTo>
                      <a:pt x="34" y="631"/>
                    </a:lnTo>
                    <a:lnTo>
                      <a:pt x="18" y="613"/>
                    </a:lnTo>
                    <a:lnTo>
                      <a:pt x="8" y="593"/>
                    </a:lnTo>
                    <a:lnTo>
                      <a:pt x="2" y="570"/>
                    </a:lnTo>
                    <a:lnTo>
                      <a:pt x="0" y="546"/>
                    </a:lnTo>
                    <a:lnTo>
                      <a:pt x="4" y="523"/>
                    </a:lnTo>
                    <a:lnTo>
                      <a:pt x="14" y="500"/>
                    </a:lnTo>
                    <a:lnTo>
                      <a:pt x="144" y="277"/>
                    </a:lnTo>
                    <a:lnTo>
                      <a:pt x="155" y="259"/>
                    </a:lnTo>
                    <a:lnTo>
                      <a:pt x="171" y="246"/>
                    </a:lnTo>
                    <a:lnTo>
                      <a:pt x="189" y="235"/>
                    </a:lnTo>
                    <a:lnTo>
                      <a:pt x="208" y="228"/>
                    </a:lnTo>
                    <a:lnTo>
                      <a:pt x="236" y="225"/>
                    </a:lnTo>
                    <a:lnTo>
                      <a:pt x="263" y="227"/>
                    </a:lnTo>
                    <a:lnTo>
                      <a:pt x="289" y="238"/>
                    </a:lnTo>
                    <a:lnTo>
                      <a:pt x="386" y="294"/>
                    </a:lnTo>
                    <a:lnTo>
                      <a:pt x="427" y="264"/>
                    </a:lnTo>
                    <a:lnTo>
                      <a:pt x="471" y="238"/>
                    </a:lnTo>
                    <a:lnTo>
                      <a:pt x="517" y="216"/>
                    </a:lnTo>
                    <a:lnTo>
                      <a:pt x="517" y="106"/>
                    </a:lnTo>
                    <a:lnTo>
                      <a:pt x="521" y="79"/>
                    </a:lnTo>
                    <a:lnTo>
                      <a:pt x="532" y="52"/>
                    </a:lnTo>
                    <a:lnTo>
                      <a:pt x="548" y="31"/>
                    </a:lnTo>
                    <a:lnTo>
                      <a:pt x="570" y="15"/>
                    </a:lnTo>
                    <a:lnTo>
                      <a:pt x="596" y="4"/>
                    </a:lnTo>
                    <a:lnTo>
                      <a:pt x="62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>
                  <a:cs typeface="+mn-ea"/>
                  <a:sym typeface="+mn-lt"/>
                </a:endParaRPr>
              </a:p>
            </p:txBody>
          </p:sp>
        </p:grpSp>
        <p:grpSp>
          <p:nvGrpSpPr>
            <p:cNvPr id="45" name="Group 533"/>
            <p:cNvGrpSpPr>
              <a:grpSpLocks noChangeAspect="1"/>
            </p:cNvGrpSpPr>
            <p:nvPr/>
          </p:nvGrpSpPr>
          <p:grpSpPr bwMode="auto">
            <a:xfrm>
              <a:off x="6640425" y="2899009"/>
              <a:ext cx="444748" cy="402473"/>
              <a:chOff x="559" y="1410"/>
              <a:chExt cx="2062" cy="1866"/>
            </a:xfrm>
            <a:solidFill>
              <a:schemeClr val="bg1"/>
            </a:solidFill>
          </p:grpSpPr>
          <p:sp>
            <p:nvSpPr>
              <p:cNvPr id="55" name="Freeform 535"/>
              <p:cNvSpPr/>
              <p:nvPr/>
            </p:nvSpPr>
            <p:spPr bwMode="auto">
              <a:xfrm>
                <a:off x="707" y="1410"/>
                <a:ext cx="1553" cy="1102"/>
              </a:xfrm>
              <a:custGeom>
                <a:avLst/>
                <a:gdLst>
                  <a:gd name="T0" fmla="*/ 269 w 3106"/>
                  <a:gd name="T1" fmla="*/ 0 h 2204"/>
                  <a:gd name="T2" fmla="*/ 2837 w 3106"/>
                  <a:gd name="T3" fmla="*/ 0 h 2204"/>
                  <a:gd name="T4" fmla="*/ 2881 w 3106"/>
                  <a:gd name="T5" fmla="*/ 3 h 2204"/>
                  <a:gd name="T6" fmla="*/ 2922 w 3106"/>
                  <a:gd name="T7" fmla="*/ 14 h 2204"/>
                  <a:gd name="T8" fmla="*/ 2961 w 3106"/>
                  <a:gd name="T9" fmla="*/ 30 h 2204"/>
                  <a:gd name="T10" fmla="*/ 2996 w 3106"/>
                  <a:gd name="T11" fmla="*/ 51 h 2204"/>
                  <a:gd name="T12" fmla="*/ 3027 w 3106"/>
                  <a:gd name="T13" fmla="*/ 79 h 2204"/>
                  <a:gd name="T14" fmla="*/ 3053 w 3106"/>
                  <a:gd name="T15" fmla="*/ 110 h 2204"/>
                  <a:gd name="T16" fmla="*/ 3076 w 3106"/>
                  <a:gd name="T17" fmla="*/ 145 h 2204"/>
                  <a:gd name="T18" fmla="*/ 3092 w 3106"/>
                  <a:gd name="T19" fmla="*/ 183 h 2204"/>
                  <a:gd name="T20" fmla="*/ 3102 w 3106"/>
                  <a:gd name="T21" fmla="*/ 224 h 2204"/>
                  <a:gd name="T22" fmla="*/ 3106 w 3106"/>
                  <a:gd name="T23" fmla="*/ 268 h 2204"/>
                  <a:gd name="T24" fmla="*/ 3106 w 3106"/>
                  <a:gd name="T25" fmla="*/ 1187 h 2204"/>
                  <a:gd name="T26" fmla="*/ 3052 w 3106"/>
                  <a:gd name="T27" fmla="*/ 1161 h 2204"/>
                  <a:gd name="T28" fmla="*/ 2998 w 3106"/>
                  <a:gd name="T29" fmla="*/ 1138 h 2204"/>
                  <a:gd name="T30" fmla="*/ 2943 w 3106"/>
                  <a:gd name="T31" fmla="*/ 1122 h 2204"/>
                  <a:gd name="T32" fmla="*/ 2887 w 3106"/>
                  <a:gd name="T33" fmla="*/ 1113 h 2204"/>
                  <a:gd name="T34" fmla="*/ 2829 w 3106"/>
                  <a:gd name="T35" fmla="*/ 1110 h 2204"/>
                  <a:gd name="T36" fmla="*/ 2829 w 3106"/>
                  <a:gd name="T37" fmla="*/ 268 h 2204"/>
                  <a:gd name="T38" fmla="*/ 269 w 3106"/>
                  <a:gd name="T39" fmla="*/ 275 h 2204"/>
                  <a:gd name="T40" fmla="*/ 276 w 3106"/>
                  <a:gd name="T41" fmla="*/ 1935 h 2204"/>
                  <a:gd name="T42" fmla="*/ 1726 w 3106"/>
                  <a:gd name="T43" fmla="*/ 1931 h 2204"/>
                  <a:gd name="T44" fmla="*/ 1726 w 3106"/>
                  <a:gd name="T45" fmla="*/ 1950 h 2204"/>
                  <a:gd name="T46" fmla="*/ 1727 w 3106"/>
                  <a:gd name="T47" fmla="*/ 1969 h 2204"/>
                  <a:gd name="T48" fmla="*/ 1754 w 3106"/>
                  <a:gd name="T49" fmla="*/ 2204 h 2204"/>
                  <a:gd name="T50" fmla="*/ 269 w 3106"/>
                  <a:gd name="T51" fmla="*/ 2204 h 2204"/>
                  <a:gd name="T52" fmla="*/ 225 w 3106"/>
                  <a:gd name="T53" fmla="*/ 2200 h 2204"/>
                  <a:gd name="T54" fmla="*/ 184 w 3106"/>
                  <a:gd name="T55" fmla="*/ 2190 h 2204"/>
                  <a:gd name="T56" fmla="*/ 145 w 3106"/>
                  <a:gd name="T57" fmla="*/ 2174 h 2204"/>
                  <a:gd name="T58" fmla="*/ 110 w 3106"/>
                  <a:gd name="T59" fmla="*/ 2152 h 2204"/>
                  <a:gd name="T60" fmla="*/ 78 w 3106"/>
                  <a:gd name="T61" fmla="*/ 2125 h 2204"/>
                  <a:gd name="T62" fmla="*/ 52 w 3106"/>
                  <a:gd name="T63" fmla="*/ 2094 h 2204"/>
                  <a:gd name="T64" fmla="*/ 30 w 3106"/>
                  <a:gd name="T65" fmla="*/ 2059 h 2204"/>
                  <a:gd name="T66" fmla="*/ 13 w 3106"/>
                  <a:gd name="T67" fmla="*/ 2020 h 2204"/>
                  <a:gd name="T68" fmla="*/ 3 w 3106"/>
                  <a:gd name="T69" fmla="*/ 1979 h 2204"/>
                  <a:gd name="T70" fmla="*/ 0 w 3106"/>
                  <a:gd name="T71" fmla="*/ 1935 h 2204"/>
                  <a:gd name="T72" fmla="*/ 0 w 3106"/>
                  <a:gd name="T73" fmla="*/ 268 h 2204"/>
                  <a:gd name="T74" fmla="*/ 3 w 3106"/>
                  <a:gd name="T75" fmla="*/ 224 h 2204"/>
                  <a:gd name="T76" fmla="*/ 13 w 3106"/>
                  <a:gd name="T77" fmla="*/ 183 h 2204"/>
                  <a:gd name="T78" fmla="*/ 30 w 3106"/>
                  <a:gd name="T79" fmla="*/ 145 h 2204"/>
                  <a:gd name="T80" fmla="*/ 52 w 3106"/>
                  <a:gd name="T81" fmla="*/ 110 h 2204"/>
                  <a:gd name="T82" fmla="*/ 78 w 3106"/>
                  <a:gd name="T83" fmla="*/ 79 h 2204"/>
                  <a:gd name="T84" fmla="*/ 110 w 3106"/>
                  <a:gd name="T85" fmla="*/ 51 h 2204"/>
                  <a:gd name="T86" fmla="*/ 145 w 3106"/>
                  <a:gd name="T87" fmla="*/ 30 h 2204"/>
                  <a:gd name="T88" fmla="*/ 184 w 3106"/>
                  <a:gd name="T89" fmla="*/ 14 h 2204"/>
                  <a:gd name="T90" fmla="*/ 225 w 3106"/>
                  <a:gd name="T91" fmla="*/ 3 h 2204"/>
                  <a:gd name="T92" fmla="*/ 269 w 3106"/>
                  <a:gd name="T93" fmla="*/ 0 h 2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3106" h="2204">
                    <a:moveTo>
                      <a:pt x="269" y="0"/>
                    </a:moveTo>
                    <a:lnTo>
                      <a:pt x="2837" y="0"/>
                    </a:lnTo>
                    <a:lnTo>
                      <a:pt x="2881" y="3"/>
                    </a:lnTo>
                    <a:lnTo>
                      <a:pt x="2922" y="14"/>
                    </a:lnTo>
                    <a:lnTo>
                      <a:pt x="2961" y="30"/>
                    </a:lnTo>
                    <a:lnTo>
                      <a:pt x="2996" y="51"/>
                    </a:lnTo>
                    <a:lnTo>
                      <a:pt x="3027" y="79"/>
                    </a:lnTo>
                    <a:lnTo>
                      <a:pt x="3053" y="110"/>
                    </a:lnTo>
                    <a:lnTo>
                      <a:pt x="3076" y="145"/>
                    </a:lnTo>
                    <a:lnTo>
                      <a:pt x="3092" y="183"/>
                    </a:lnTo>
                    <a:lnTo>
                      <a:pt x="3102" y="224"/>
                    </a:lnTo>
                    <a:lnTo>
                      <a:pt x="3106" y="268"/>
                    </a:lnTo>
                    <a:lnTo>
                      <a:pt x="3106" y="1187"/>
                    </a:lnTo>
                    <a:lnTo>
                      <a:pt x="3052" y="1161"/>
                    </a:lnTo>
                    <a:lnTo>
                      <a:pt x="2998" y="1138"/>
                    </a:lnTo>
                    <a:lnTo>
                      <a:pt x="2943" y="1122"/>
                    </a:lnTo>
                    <a:lnTo>
                      <a:pt x="2887" y="1113"/>
                    </a:lnTo>
                    <a:lnTo>
                      <a:pt x="2829" y="1110"/>
                    </a:lnTo>
                    <a:lnTo>
                      <a:pt x="2829" y="268"/>
                    </a:lnTo>
                    <a:lnTo>
                      <a:pt x="269" y="275"/>
                    </a:lnTo>
                    <a:lnTo>
                      <a:pt x="276" y="1935"/>
                    </a:lnTo>
                    <a:lnTo>
                      <a:pt x="1726" y="1931"/>
                    </a:lnTo>
                    <a:lnTo>
                      <a:pt x="1726" y="1950"/>
                    </a:lnTo>
                    <a:lnTo>
                      <a:pt x="1727" y="1969"/>
                    </a:lnTo>
                    <a:lnTo>
                      <a:pt x="1754" y="2204"/>
                    </a:lnTo>
                    <a:lnTo>
                      <a:pt x="269" y="2204"/>
                    </a:lnTo>
                    <a:lnTo>
                      <a:pt x="225" y="2200"/>
                    </a:lnTo>
                    <a:lnTo>
                      <a:pt x="184" y="2190"/>
                    </a:lnTo>
                    <a:lnTo>
                      <a:pt x="145" y="2174"/>
                    </a:lnTo>
                    <a:lnTo>
                      <a:pt x="110" y="2152"/>
                    </a:lnTo>
                    <a:lnTo>
                      <a:pt x="78" y="2125"/>
                    </a:lnTo>
                    <a:lnTo>
                      <a:pt x="52" y="2094"/>
                    </a:lnTo>
                    <a:lnTo>
                      <a:pt x="30" y="2059"/>
                    </a:lnTo>
                    <a:lnTo>
                      <a:pt x="13" y="2020"/>
                    </a:lnTo>
                    <a:lnTo>
                      <a:pt x="3" y="1979"/>
                    </a:lnTo>
                    <a:lnTo>
                      <a:pt x="0" y="1935"/>
                    </a:lnTo>
                    <a:lnTo>
                      <a:pt x="0" y="268"/>
                    </a:lnTo>
                    <a:lnTo>
                      <a:pt x="3" y="224"/>
                    </a:lnTo>
                    <a:lnTo>
                      <a:pt x="13" y="183"/>
                    </a:lnTo>
                    <a:lnTo>
                      <a:pt x="30" y="145"/>
                    </a:lnTo>
                    <a:lnTo>
                      <a:pt x="52" y="110"/>
                    </a:lnTo>
                    <a:lnTo>
                      <a:pt x="78" y="79"/>
                    </a:lnTo>
                    <a:lnTo>
                      <a:pt x="110" y="51"/>
                    </a:lnTo>
                    <a:lnTo>
                      <a:pt x="145" y="30"/>
                    </a:lnTo>
                    <a:lnTo>
                      <a:pt x="184" y="14"/>
                    </a:lnTo>
                    <a:lnTo>
                      <a:pt x="225" y="3"/>
                    </a:lnTo>
                    <a:lnTo>
                      <a:pt x="26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56" name="Freeform 536"/>
              <p:cNvSpPr/>
              <p:nvPr/>
            </p:nvSpPr>
            <p:spPr bwMode="auto">
              <a:xfrm>
                <a:off x="559" y="2627"/>
                <a:ext cx="1063" cy="207"/>
              </a:xfrm>
              <a:custGeom>
                <a:avLst/>
                <a:gdLst>
                  <a:gd name="T0" fmla="*/ 208 w 2126"/>
                  <a:gd name="T1" fmla="*/ 0 h 414"/>
                  <a:gd name="T2" fmla="*/ 2076 w 2126"/>
                  <a:gd name="T3" fmla="*/ 0 h 414"/>
                  <a:gd name="T4" fmla="*/ 2121 w 2126"/>
                  <a:gd name="T5" fmla="*/ 387 h 414"/>
                  <a:gd name="T6" fmla="*/ 2124 w 2126"/>
                  <a:gd name="T7" fmla="*/ 400 h 414"/>
                  <a:gd name="T8" fmla="*/ 2126 w 2126"/>
                  <a:gd name="T9" fmla="*/ 414 h 414"/>
                  <a:gd name="T10" fmla="*/ 208 w 2126"/>
                  <a:gd name="T11" fmla="*/ 414 h 414"/>
                  <a:gd name="T12" fmla="*/ 170 w 2126"/>
                  <a:gd name="T13" fmla="*/ 412 h 414"/>
                  <a:gd name="T14" fmla="*/ 135 w 2126"/>
                  <a:gd name="T15" fmla="*/ 402 h 414"/>
                  <a:gd name="T16" fmla="*/ 103 w 2126"/>
                  <a:gd name="T17" fmla="*/ 387 h 414"/>
                  <a:gd name="T18" fmla="*/ 74 w 2126"/>
                  <a:gd name="T19" fmla="*/ 367 h 414"/>
                  <a:gd name="T20" fmla="*/ 49 w 2126"/>
                  <a:gd name="T21" fmla="*/ 342 h 414"/>
                  <a:gd name="T22" fmla="*/ 29 w 2126"/>
                  <a:gd name="T23" fmla="*/ 312 h 414"/>
                  <a:gd name="T24" fmla="*/ 13 w 2126"/>
                  <a:gd name="T25" fmla="*/ 280 h 414"/>
                  <a:gd name="T26" fmla="*/ 4 w 2126"/>
                  <a:gd name="T27" fmla="*/ 245 h 414"/>
                  <a:gd name="T28" fmla="*/ 0 w 2126"/>
                  <a:gd name="T29" fmla="*/ 208 h 414"/>
                  <a:gd name="T30" fmla="*/ 4 w 2126"/>
                  <a:gd name="T31" fmla="*/ 170 h 414"/>
                  <a:gd name="T32" fmla="*/ 13 w 2126"/>
                  <a:gd name="T33" fmla="*/ 135 h 414"/>
                  <a:gd name="T34" fmla="*/ 29 w 2126"/>
                  <a:gd name="T35" fmla="*/ 103 h 414"/>
                  <a:gd name="T36" fmla="*/ 49 w 2126"/>
                  <a:gd name="T37" fmla="*/ 74 h 414"/>
                  <a:gd name="T38" fmla="*/ 74 w 2126"/>
                  <a:gd name="T39" fmla="*/ 49 h 414"/>
                  <a:gd name="T40" fmla="*/ 103 w 2126"/>
                  <a:gd name="T41" fmla="*/ 29 h 414"/>
                  <a:gd name="T42" fmla="*/ 135 w 2126"/>
                  <a:gd name="T43" fmla="*/ 14 h 414"/>
                  <a:gd name="T44" fmla="*/ 170 w 2126"/>
                  <a:gd name="T45" fmla="*/ 4 h 414"/>
                  <a:gd name="T46" fmla="*/ 208 w 2126"/>
                  <a:gd name="T47" fmla="*/ 0 h 4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2126" h="414">
                    <a:moveTo>
                      <a:pt x="208" y="0"/>
                    </a:moveTo>
                    <a:lnTo>
                      <a:pt x="2076" y="0"/>
                    </a:lnTo>
                    <a:lnTo>
                      <a:pt x="2121" y="387"/>
                    </a:lnTo>
                    <a:lnTo>
                      <a:pt x="2124" y="400"/>
                    </a:lnTo>
                    <a:lnTo>
                      <a:pt x="2126" y="414"/>
                    </a:lnTo>
                    <a:lnTo>
                      <a:pt x="208" y="414"/>
                    </a:lnTo>
                    <a:lnTo>
                      <a:pt x="170" y="412"/>
                    </a:lnTo>
                    <a:lnTo>
                      <a:pt x="135" y="402"/>
                    </a:lnTo>
                    <a:lnTo>
                      <a:pt x="103" y="387"/>
                    </a:lnTo>
                    <a:lnTo>
                      <a:pt x="74" y="367"/>
                    </a:lnTo>
                    <a:lnTo>
                      <a:pt x="49" y="342"/>
                    </a:lnTo>
                    <a:lnTo>
                      <a:pt x="29" y="312"/>
                    </a:lnTo>
                    <a:lnTo>
                      <a:pt x="13" y="280"/>
                    </a:lnTo>
                    <a:lnTo>
                      <a:pt x="4" y="245"/>
                    </a:lnTo>
                    <a:lnTo>
                      <a:pt x="0" y="208"/>
                    </a:lnTo>
                    <a:lnTo>
                      <a:pt x="4" y="170"/>
                    </a:lnTo>
                    <a:lnTo>
                      <a:pt x="13" y="135"/>
                    </a:lnTo>
                    <a:lnTo>
                      <a:pt x="29" y="103"/>
                    </a:lnTo>
                    <a:lnTo>
                      <a:pt x="49" y="74"/>
                    </a:lnTo>
                    <a:lnTo>
                      <a:pt x="74" y="49"/>
                    </a:lnTo>
                    <a:lnTo>
                      <a:pt x="103" y="29"/>
                    </a:lnTo>
                    <a:lnTo>
                      <a:pt x="135" y="14"/>
                    </a:lnTo>
                    <a:lnTo>
                      <a:pt x="170" y="4"/>
                    </a:lnTo>
                    <a:lnTo>
                      <a:pt x="20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57" name="Freeform 537"/>
              <p:cNvSpPr/>
              <p:nvPr/>
            </p:nvSpPr>
            <p:spPr bwMode="auto">
              <a:xfrm>
                <a:off x="1770" y="2166"/>
                <a:ext cx="667" cy="958"/>
              </a:xfrm>
              <a:custGeom>
                <a:avLst/>
                <a:gdLst>
                  <a:gd name="T0" fmla="*/ 699 w 1333"/>
                  <a:gd name="T1" fmla="*/ 0 h 1918"/>
                  <a:gd name="T2" fmla="*/ 699 w 1333"/>
                  <a:gd name="T3" fmla="*/ 960 h 1918"/>
                  <a:gd name="T4" fmla="*/ 1333 w 1333"/>
                  <a:gd name="T5" fmla="*/ 960 h 1918"/>
                  <a:gd name="T6" fmla="*/ 1298 w 1333"/>
                  <a:gd name="T7" fmla="*/ 1262 h 1918"/>
                  <a:gd name="T8" fmla="*/ 1295 w 1333"/>
                  <a:gd name="T9" fmla="*/ 1285 h 1918"/>
                  <a:gd name="T10" fmla="*/ 1286 w 1333"/>
                  <a:gd name="T11" fmla="*/ 1305 h 1918"/>
                  <a:gd name="T12" fmla="*/ 1272 w 1333"/>
                  <a:gd name="T13" fmla="*/ 1322 h 1918"/>
                  <a:gd name="T14" fmla="*/ 781 w 1333"/>
                  <a:gd name="T15" fmla="*/ 1883 h 1918"/>
                  <a:gd name="T16" fmla="*/ 764 w 1333"/>
                  <a:gd name="T17" fmla="*/ 1898 h 1918"/>
                  <a:gd name="T18" fmla="*/ 744 w 1333"/>
                  <a:gd name="T19" fmla="*/ 1909 h 1918"/>
                  <a:gd name="T20" fmla="*/ 722 w 1333"/>
                  <a:gd name="T21" fmla="*/ 1917 h 1918"/>
                  <a:gd name="T22" fmla="*/ 699 w 1333"/>
                  <a:gd name="T23" fmla="*/ 1918 h 1918"/>
                  <a:gd name="T24" fmla="*/ 699 w 1333"/>
                  <a:gd name="T25" fmla="*/ 960 h 1918"/>
                  <a:gd name="T26" fmla="*/ 64 w 1333"/>
                  <a:gd name="T27" fmla="*/ 960 h 1918"/>
                  <a:gd name="T28" fmla="*/ 0 w 1333"/>
                  <a:gd name="T29" fmla="*/ 412 h 1918"/>
                  <a:gd name="T30" fmla="*/ 1 w 1333"/>
                  <a:gd name="T31" fmla="*/ 384 h 1918"/>
                  <a:gd name="T32" fmla="*/ 7 w 1333"/>
                  <a:gd name="T33" fmla="*/ 358 h 1918"/>
                  <a:gd name="T34" fmla="*/ 20 w 1333"/>
                  <a:gd name="T35" fmla="*/ 335 h 1918"/>
                  <a:gd name="T36" fmla="*/ 39 w 1333"/>
                  <a:gd name="T37" fmla="*/ 315 h 1918"/>
                  <a:gd name="T38" fmla="*/ 61 w 1333"/>
                  <a:gd name="T39" fmla="*/ 300 h 1918"/>
                  <a:gd name="T40" fmla="*/ 650 w 1333"/>
                  <a:gd name="T41" fmla="*/ 11 h 1918"/>
                  <a:gd name="T42" fmla="*/ 673 w 1333"/>
                  <a:gd name="T43" fmla="*/ 3 h 1918"/>
                  <a:gd name="T44" fmla="*/ 699 w 1333"/>
                  <a:gd name="T45" fmla="*/ 0 h 19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1333" h="1918">
                    <a:moveTo>
                      <a:pt x="699" y="0"/>
                    </a:moveTo>
                    <a:lnTo>
                      <a:pt x="699" y="960"/>
                    </a:lnTo>
                    <a:lnTo>
                      <a:pt x="1333" y="960"/>
                    </a:lnTo>
                    <a:lnTo>
                      <a:pt x="1298" y="1262"/>
                    </a:lnTo>
                    <a:lnTo>
                      <a:pt x="1295" y="1285"/>
                    </a:lnTo>
                    <a:lnTo>
                      <a:pt x="1286" y="1305"/>
                    </a:lnTo>
                    <a:lnTo>
                      <a:pt x="1272" y="1322"/>
                    </a:lnTo>
                    <a:lnTo>
                      <a:pt x="781" y="1883"/>
                    </a:lnTo>
                    <a:lnTo>
                      <a:pt x="764" y="1898"/>
                    </a:lnTo>
                    <a:lnTo>
                      <a:pt x="744" y="1909"/>
                    </a:lnTo>
                    <a:lnTo>
                      <a:pt x="722" y="1917"/>
                    </a:lnTo>
                    <a:lnTo>
                      <a:pt x="699" y="1918"/>
                    </a:lnTo>
                    <a:lnTo>
                      <a:pt x="699" y="960"/>
                    </a:lnTo>
                    <a:lnTo>
                      <a:pt x="64" y="960"/>
                    </a:lnTo>
                    <a:lnTo>
                      <a:pt x="0" y="412"/>
                    </a:lnTo>
                    <a:lnTo>
                      <a:pt x="1" y="384"/>
                    </a:lnTo>
                    <a:lnTo>
                      <a:pt x="7" y="358"/>
                    </a:lnTo>
                    <a:lnTo>
                      <a:pt x="20" y="335"/>
                    </a:lnTo>
                    <a:lnTo>
                      <a:pt x="39" y="315"/>
                    </a:lnTo>
                    <a:lnTo>
                      <a:pt x="61" y="300"/>
                    </a:lnTo>
                    <a:lnTo>
                      <a:pt x="650" y="11"/>
                    </a:lnTo>
                    <a:lnTo>
                      <a:pt x="673" y="3"/>
                    </a:lnTo>
                    <a:lnTo>
                      <a:pt x="69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58" name="Freeform 538"/>
              <p:cNvSpPr>
                <a:spLocks noEditPoints="1"/>
              </p:cNvSpPr>
              <p:nvPr/>
            </p:nvSpPr>
            <p:spPr bwMode="auto">
              <a:xfrm>
                <a:off x="1619" y="2015"/>
                <a:ext cx="1002" cy="1261"/>
              </a:xfrm>
              <a:custGeom>
                <a:avLst/>
                <a:gdLst>
                  <a:gd name="T0" fmla="*/ 970 w 2003"/>
                  <a:gd name="T1" fmla="*/ 202 h 2523"/>
                  <a:gd name="T2" fmla="*/ 909 w 2003"/>
                  <a:gd name="T3" fmla="*/ 221 h 2523"/>
                  <a:gd name="T4" fmla="*/ 288 w 2003"/>
                  <a:gd name="T5" fmla="*/ 530 h 2523"/>
                  <a:gd name="T6" fmla="*/ 238 w 2003"/>
                  <a:gd name="T7" fmla="*/ 584 h 2523"/>
                  <a:gd name="T8" fmla="*/ 208 w 2003"/>
                  <a:gd name="T9" fmla="*/ 650 h 2523"/>
                  <a:gd name="T10" fmla="*/ 203 w 2003"/>
                  <a:gd name="T11" fmla="*/ 724 h 2523"/>
                  <a:gd name="T12" fmla="*/ 308 w 2003"/>
                  <a:gd name="T13" fmla="*/ 1607 h 2523"/>
                  <a:gd name="T14" fmla="*/ 333 w 2003"/>
                  <a:gd name="T15" fmla="*/ 1665 h 2523"/>
                  <a:gd name="T16" fmla="*/ 843 w 2003"/>
                  <a:gd name="T17" fmla="*/ 2250 h 2523"/>
                  <a:gd name="T18" fmla="*/ 893 w 2003"/>
                  <a:gd name="T19" fmla="*/ 2290 h 2523"/>
                  <a:gd name="T20" fmla="*/ 953 w 2003"/>
                  <a:gd name="T21" fmla="*/ 2313 h 2523"/>
                  <a:gd name="T22" fmla="*/ 1018 w 2003"/>
                  <a:gd name="T23" fmla="*/ 2318 h 2523"/>
                  <a:gd name="T24" fmla="*/ 1080 w 2003"/>
                  <a:gd name="T25" fmla="*/ 2304 h 2523"/>
                  <a:gd name="T26" fmla="*/ 1137 w 2003"/>
                  <a:gd name="T27" fmla="*/ 2273 h 2523"/>
                  <a:gd name="T28" fmla="*/ 1651 w 2003"/>
                  <a:gd name="T29" fmla="*/ 1690 h 2523"/>
                  <a:gd name="T30" fmla="*/ 1685 w 2003"/>
                  <a:gd name="T31" fmla="*/ 1636 h 2523"/>
                  <a:gd name="T32" fmla="*/ 1701 w 2003"/>
                  <a:gd name="T33" fmla="*/ 1576 h 2523"/>
                  <a:gd name="T34" fmla="*/ 1800 w 2003"/>
                  <a:gd name="T35" fmla="*/ 686 h 2523"/>
                  <a:gd name="T36" fmla="*/ 1784 w 2003"/>
                  <a:gd name="T37" fmla="*/ 615 h 2523"/>
                  <a:gd name="T38" fmla="*/ 1743 w 2003"/>
                  <a:gd name="T39" fmla="*/ 555 h 2523"/>
                  <a:gd name="T40" fmla="*/ 1684 w 2003"/>
                  <a:gd name="T41" fmla="*/ 510 h 2523"/>
                  <a:gd name="T42" fmla="*/ 1065 w 2003"/>
                  <a:gd name="T43" fmla="*/ 210 h 2523"/>
                  <a:gd name="T44" fmla="*/ 1002 w 2003"/>
                  <a:gd name="T45" fmla="*/ 200 h 2523"/>
                  <a:gd name="T46" fmla="*/ 1049 w 2003"/>
                  <a:gd name="T47" fmla="*/ 2 h 2523"/>
                  <a:gd name="T48" fmla="*/ 1141 w 2003"/>
                  <a:gd name="T49" fmla="*/ 23 h 2523"/>
                  <a:gd name="T50" fmla="*/ 1772 w 2003"/>
                  <a:gd name="T51" fmla="*/ 330 h 2523"/>
                  <a:gd name="T52" fmla="*/ 1858 w 2003"/>
                  <a:gd name="T53" fmla="*/ 386 h 2523"/>
                  <a:gd name="T54" fmla="*/ 1926 w 2003"/>
                  <a:gd name="T55" fmla="*/ 460 h 2523"/>
                  <a:gd name="T56" fmla="*/ 1973 w 2003"/>
                  <a:gd name="T57" fmla="*/ 548 h 2523"/>
                  <a:gd name="T58" fmla="*/ 1999 w 2003"/>
                  <a:gd name="T59" fmla="*/ 645 h 2523"/>
                  <a:gd name="T60" fmla="*/ 2001 w 2003"/>
                  <a:gd name="T61" fmla="*/ 746 h 2523"/>
                  <a:gd name="T62" fmla="*/ 1893 w 2003"/>
                  <a:gd name="T63" fmla="*/ 1647 h 2523"/>
                  <a:gd name="T64" fmla="*/ 1859 w 2003"/>
                  <a:gd name="T65" fmla="*/ 1740 h 2523"/>
                  <a:gd name="T66" fmla="*/ 1803 w 2003"/>
                  <a:gd name="T67" fmla="*/ 1822 h 2523"/>
                  <a:gd name="T68" fmla="*/ 1277 w 2003"/>
                  <a:gd name="T69" fmla="*/ 2419 h 2523"/>
                  <a:gd name="T70" fmla="*/ 1194 w 2003"/>
                  <a:gd name="T71" fmla="*/ 2475 h 2523"/>
                  <a:gd name="T72" fmla="*/ 1102 w 2003"/>
                  <a:gd name="T73" fmla="*/ 2511 h 2523"/>
                  <a:gd name="T74" fmla="*/ 1002 w 2003"/>
                  <a:gd name="T75" fmla="*/ 2523 h 2523"/>
                  <a:gd name="T76" fmla="*/ 901 w 2003"/>
                  <a:gd name="T77" fmla="*/ 2511 h 2523"/>
                  <a:gd name="T78" fmla="*/ 809 w 2003"/>
                  <a:gd name="T79" fmla="*/ 2475 h 2523"/>
                  <a:gd name="T80" fmla="*/ 727 w 2003"/>
                  <a:gd name="T81" fmla="*/ 2419 h 2523"/>
                  <a:gd name="T82" fmla="*/ 200 w 2003"/>
                  <a:gd name="T83" fmla="*/ 1822 h 2523"/>
                  <a:gd name="T84" fmla="*/ 144 w 2003"/>
                  <a:gd name="T85" fmla="*/ 1740 h 2523"/>
                  <a:gd name="T86" fmla="*/ 110 w 2003"/>
                  <a:gd name="T87" fmla="*/ 1647 h 2523"/>
                  <a:gd name="T88" fmla="*/ 4 w 2003"/>
                  <a:gd name="T89" fmla="*/ 746 h 2523"/>
                  <a:gd name="T90" fmla="*/ 4 w 2003"/>
                  <a:gd name="T91" fmla="*/ 645 h 2523"/>
                  <a:gd name="T92" fmla="*/ 30 w 2003"/>
                  <a:gd name="T93" fmla="*/ 548 h 2523"/>
                  <a:gd name="T94" fmla="*/ 77 w 2003"/>
                  <a:gd name="T95" fmla="*/ 460 h 2523"/>
                  <a:gd name="T96" fmla="*/ 145 w 2003"/>
                  <a:gd name="T97" fmla="*/ 386 h 2523"/>
                  <a:gd name="T98" fmla="*/ 230 w 2003"/>
                  <a:gd name="T99" fmla="*/ 330 h 2523"/>
                  <a:gd name="T100" fmla="*/ 864 w 2003"/>
                  <a:gd name="T101" fmla="*/ 23 h 2523"/>
                  <a:gd name="T102" fmla="*/ 955 w 2003"/>
                  <a:gd name="T103" fmla="*/ 2 h 25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2003" h="2523">
                    <a:moveTo>
                      <a:pt x="1002" y="200"/>
                    </a:moveTo>
                    <a:lnTo>
                      <a:pt x="970" y="202"/>
                    </a:lnTo>
                    <a:lnTo>
                      <a:pt x="939" y="210"/>
                    </a:lnTo>
                    <a:lnTo>
                      <a:pt x="909" y="221"/>
                    </a:lnTo>
                    <a:lnTo>
                      <a:pt x="320" y="510"/>
                    </a:lnTo>
                    <a:lnTo>
                      <a:pt x="288" y="530"/>
                    </a:lnTo>
                    <a:lnTo>
                      <a:pt x="260" y="555"/>
                    </a:lnTo>
                    <a:lnTo>
                      <a:pt x="238" y="584"/>
                    </a:lnTo>
                    <a:lnTo>
                      <a:pt x="220" y="615"/>
                    </a:lnTo>
                    <a:lnTo>
                      <a:pt x="208" y="650"/>
                    </a:lnTo>
                    <a:lnTo>
                      <a:pt x="203" y="686"/>
                    </a:lnTo>
                    <a:lnTo>
                      <a:pt x="203" y="724"/>
                    </a:lnTo>
                    <a:lnTo>
                      <a:pt x="302" y="1576"/>
                    </a:lnTo>
                    <a:lnTo>
                      <a:pt x="308" y="1607"/>
                    </a:lnTo>
                    <a:lnTo>
                      <a:pt x="318" y="1636"/>
                    </a:lnTo>
                    <a:lnTo>
                      <a:pt x="333" y="1665"/>
                    </a:lnTo>
                    <a:lnTo>
                      <a:pt x="352" y="1690"/>
                    </a:lnTo>
                    <a:lnTo>
                      <a:pt x="843" y="2250"/>
                    </a:lnTo>
                    <a:lnTo>
                      <a:pt x="866" y="2273"/>
                    </a:lnTo>
                    <a:lnTo>
                      <a:pt x="893" y="2290"/>
                    </a:lnTo>
                    <a:lnTo>
                      <a:pt x="923" y="2304"/>
                    </a:lnTo>
                    <a:lnTo>
                      <a:pt x="953" y="2313"/>
                    </a:lnTo>
                    <a:lnTo>
                      <a:pt x="985" y="2318"/>
                    </a:lnTo>
                    <a:lnTo>
                      <a:pt x="1018" y="2318"/>
                    </a:lnTo>
                    <a:lnTo>
                      <a:pt x="1049" y="2314"/>
                    </a:lnTo>
                    <a:lnTo>
                      <a:pt x="1080" y="2304"/>
                    </a:lnTo>
                    <a:lnTo>
                      <a:pt x="1110" y="2290"/>
                    </a:lnTo>
                    <a:lnTo>
                      <a:pt x="1137" y="2273"/>
                    </a:lnTo>
                    <a:lnTo>
                      <a:pt x="1161" y="2250"/>
                    </a:lnTo>
                    <a:lnTo>
                      <a:pt x="1651" y="1690"/>
                    </a:lnTo>
                    <a:lnTo>
                      <a:pt x="1670" y="1665"/>
                    </a:lnTo>
                    <a:lnTo>
                      <a:pt x="1685" y="1636"/>
                    </a:lnTo>
                    <a:lnTo>
                      <a:pt x="1696" y="1607"/>
                    </a:lnTo>
                    <a:lnTo>
                      <a:pt x="1701" y="1576"/>
                    </a:lnTo>
                    <a:lnTo>
                      <a:pt x="1800" y="724"/>
                    </a:lnTo>
                    <a:lnTo>
                      <a:pt x="1800" y="686"/>
                    </a:lnTo>
                    <a:lnTo>
                      <a:pt x="1795" y="650"/>
                    </a:lnTo>
                    <a:lnTo>
                      <a:pt x="1784" y="615"/>
                    </a:lnTo>
                    <a:lnTo>
                      <a:pt x="1767" y="584"/>
                    </a:lnTo>
                    <a:lnTo>
                      <a:pt x="1743" y="555"/>
                    </a:lnTo>
                    <a:lnTo>
                      <a:pt x="1715" y="530"/>
                    </a:lnTo>
                    <a:lnTo>
                      <a:pt x="1684" y="510"/>
                    </a:lnTo>
                    <a:lnTo>
                      <a:pt x="1094" y="221"/>
                    </a:lnTo>
                    <a:lnTo>
                      <a:pt x="1065" y="210"/>
                    </a:lnTo>
                    <a:lnTo>
                      <a:pt x="1034" y="202"/>
                    </a:lnTo>
                    <a:lnTo>
                      <a:pt x="1002" y="200"/>
                    </a:lnTo>
                    <a:close/>
                    <a:moveTo>
                      <a:pt x="1002" y="0"/>
                    </a:moveTo>
                    <a:lnTo>
                      <a:pt x="1049" y="2"/>
                    </a:lnTo>
                    <a:lnTo>
                      <a:pt x="1095" y="10"/>
                    </a:lnTo>
                    <a:lnTo>
                      <a:pt x="1141" y="23"/>
                    </a:lnTo>
                    <a:lnTo>
                      <a:pt x="1183" y="41"/>
                    </a:lnTo>
                    <a:lnTo>
                      <a:pt x="1772" y="330"/>
                    </a:lnTo>
                    <a:lnTo>
                      <a:pt x="1817" y="355"/>
                    </a:lnTo>
                    <a:lnTo>
                      <a:pt x="1858" y="386"/>
                    </a:lnTo>
                    <a:lnTo>
                      <a:pt x="1894" y="421"/>
                    </a:lnTo>
                    <a:lnTo>
                      <a:pt x="1926" y="460"/>
                    </a:lnTo>
                    <a:lnTo>
                      <a:pt x="1952" y="503"/>
                    </a:lnTo>
                    <a:lnTo>
                      <a:pt x="1973" y="548"/>
                    </a:lnTo>
                    <a:lnTo>
                      <a:pt x="1989" y="595"/>
                    </a:lnTo>
                    <a:lnTo>
                      <a:pt x="1999" y="645"/>
                    </a:lnTo>
                    <a:lnTo>
                      <a:pt x="2003" y="695"/>
                    </a:lnTo>
                    <a:lnTo>
                      <a:pt x="2001" y="746"/>
                    </a:lnTo>
                    <a:lnTo>
                      <a:pt x="1902" y="1598"/>
                    </a:lnTo>
                    <a:lnTo>
                      <a:pt x="1893" y="1647"/>
                    </a:lnTo>
                    <a:lnTo>
                      <a:pt x="1879" y="1695"/>
                    </a:lnTo>
                    <a:lnTo>
                      <a:pt x="1859" y="1740"/>
                    </a:lnTo>
                    <a:lnTo>
                      <a:pt x="1833" y="1782"/>
                    </a:lnTo>
                    <a:lnTo>
                      <a:pt x="1803" y="1822"/>
                    </a:lnTo>
                    <a:lnTo>
                      <a:pt x="1312" y="2383"/>
                    </a:lnTo>
                    <a:lnTo>
                      <a:pt x="1277" y="2419"/>
                    </a:lnTo>
                    <a:lnTo>
                      <a:pt x="1237" y="2449"/>
                    </a:lnTo>
                    <a:lnTo>
                      <a:pt x="1194" y="2475"/>
                    </a:lnTo>
                    <a:lnTo>
                      <a:pt x="1149" y="2496"/>
                    </a:lnTo>
                    <a:lnTo>
                      <a:pt x="1102" y="2511"/>
                    </a:lnTo>
                    <a:lnTo>
                      <a:pt x="1052" y="2520"/>
                    </a:lnTo>
                    <a:lnTo>
                      <a:pt x="1002" y="2523"/>
                    </a:lnTo>
                    <a:lnTo>
                      <a:pt x="951" y="2520"/>
                    </a:lnTo>
                    <a:lnTo>
                      <a:pt x="901" y="2511"/>
                    </a:lnTo>
                    <a:lnTo>
                      <a:pt x="854" y="2496"/>
                    </a:lnTo>
                    <a:lnTo>
                      <a:pt x="809" y="2475"/>
                    </a:lnTo>
                    <a:lnTo>
                      <a:pt x="766" y="2449"/>
                    </a:lnTo>
                    <a:lnTo>
                      <a:pt x="727" y="2419"/>
                    </a:lnTo>
                    <a:lnTo>
                      <a:pt x="691" y="2383"/>
                    </a:lnTo>
                    <a:lnTo>
                      <a:pt x="200" y="1822"/>
                    </a:lnTo>
                    <a:lnTo>
                      <a:pt x="170" y="1782"/>
                    </a:lnTo>
                    <a:lnTo>
                      <a:pt x="144" y="1740"/>
                    </a:lnTo>
                    <a:lnTo>
                      <a:pt x="124" y="1695"/>
                    </a:lnTo>
                    <a:lnTo>
                      <a:pt x="110" y="1647"/>
                    </a:lnTo>
                    <a:lnTo>
                      <a:pt x="101" y="1598"/>
                    </a:lnTo>
                    <a:lnTo>
                      <a:pt x="4" y="746"/>
                    </a:lnTo>
                    <a:lnTo>
                      <a:pt x="0" y="695"/>
                    </a:lnTo>
                    <a:lnTo>
                      <a:pt x="4" y="645"/>
                    </a:lnTo>
                    <a:lnTo>
                      <a:pt x="14" y="595"/>
                    </a:lnTo>
                    <a:lnTo>
                      <a:pt x="30" y="548"/>
                    </a:lnTo>
                    <a:lnTo>
                      <a:pt x="51" y="503"/>
                    </a:lnTo>
                    <a:lnTo>
                      <a:pt x="77" y="460"/>
                    </a:lnTo>
                    <a:lnTo>
                      <a:pt x="109" y="421"/>
                    </a:lnTo>
                    <a:lnTo>
                      <a:pt x="145" y="386"/>
                    </a:lnTo>
                    <a:lnTo>
                      <a:pt x="186" y="355"/>
                    </a:lnTo>
                    <a:lnTo>
                      <a:pt x="230" y="330"/>
                    </a:lnTo>
                    <a:lnTo>
                      <a:pt x="820" y="41"/>
                    </a:lnTo>
                    <a:lnTo>
                      <a:pt x="864" y="23"/>
                    </a:lnTo>
                    <a:lnTo>
                      <a:pt x="909" y="10"/>
                    </a:lnTo>
                    <a:lnTo>
                      <a:pt x="955" y="2"/>
                    </a:lnTo>
                    <a:lnTo>
                      <a:pt x="100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>
                  <a:cs typeface="+mn-ea"/>
                  <a:sym typeface="+mn-lt"/>
                </a:endParaRPr>
              </a:p>
            </p:txBody>
          </p:sp>
        </p:grpSp>
        <p:grpSp>
          <p:nvGrpSpPr>
            <p:cNvPr id="59" name="Group 541"/>
            <p:cNvGrpSpPr>
              <a:grpSpLocks noChangeAspect="1"/>
            </p:cNvGrpSpPr>
            <p:nvPr/>
          </p:nvGrpSpPr>
          <p:grpSpPr bwMode="auto">
            <a:xfrm>
              <a:off x="5272838" y="4348480"/>
              <a:ext cx="383876" cy="383876"/>
              <a:chOff x="1246" y="2083"/>
              <a:chExt cx="1370" cy="1370"/>
            </a:xfrm>
            <a:solidFill>
              <a:schemeClr val="bg1"/>
            </a:solidFill>
          </p:grpSpPr>
          <p:sp>
            <p:nvSpPr>
              <p:cNvPr id="60" name="Freeform 543"/>
              <p:cNvSpPr>
                <a:spLocks noEditPoints="1"/>
              </p:cNvSpPr>
              <p:nvPr/>
            </p:nvSpPr>
            <p:spPr bwMode="auto">
              <a:xfrm>
                <a:off x="1246" y="2457"/>
                <a:ext cx="1370" cy="996"/>
              </a:xfrm>
              <a:custGeom>
                <a:avLst/>
                <a:gdLst>
                  <a:gd name="T0" fmla="*/ 3363 w 4110"/>
                  <a:gd name="T1" fmla="*/ 2615 h 2989"/>
                  <a:gd name="T2" fmla="*/ 3736 w 4110"/>
                  <a:gd name="T3" fmla="*/ 2242 h 2989"/>
                  <a:gd name="T4" fmla="*/ 1868 w 4110"/>
                  <a:gd name="T5" fmla="*/ 1308 h 2989"/>
                  <a:gd name="T6" fmla="*/ 2242 w 4110"/>
                  <a:gd name="T7" fmla="*/ 2615 h 2989"/>
                  <a:gd name="T8" fmla="*/ 1868 w 4110"/>
                  <a:gd name="T9" fmla="*/ 1308 h 2989"/>
                  <a:gd name="T10" fmla="*/ 374 w 4110"/>
                  <a:gd name="T11" fmla="*/ 2615 h 2989"/>
                  <a:gd name="T12" fmla="*/ 747 w 4110"/>
                  <a:gd name="T13" fmla="*/ 374 h 2989"/>
                  <a:gd name="T14" fmla="*/ 187 w 4110"/>
                  <a:gd name="T15" fmla="*/ 0 h 2989"/>
                  <a:gd name="T16" fmla="*/ 971 w 4110"/>
                  <a:gd name="T17" fmla="*/ 4 h 2989"/>
                  <a:gd name="T18" fmla="*/ 1039 w 4110"/>
                  <a:gd name="T19" fmla="*/ 32 h 2989"/>
                  <a:gd name="T20" fmla="*/ 1089 w 4110"/>
                  <a:gd name="T21" fmla="*/ 82 h 2989"/>
                  <a:gd name="T22" fmla="*/ 1117 w 4110"/>
                  <a:gd name="T23" fmla="*/ 149 h 2989"/>
                  <a:gd name="T24" fmla="*/ 1121 w 4110"/>
                  <a:gd name="T25" fmla="*/ 2615 h 2989"/>
                  <a:gd name="T26" fmla="*/ 1495 w 4110"/>
                  <a:gd name="T27" fmla="*/ 1121 h 2989"/>
                  <a:gd name="T28" fmla="*/ 1509 w 4110"/>
                  <a:gd name="T29" fmla="*/ 1049 h 2989"/>
                  <a:gd name="T30" fmla="*/ 1549 w 4110"/>
                  <a:gd name="T31" fmla="*/ 989 h 2989"/>
                  <a:gd name="T32" fmla="*/ 1609 w 4110"/>
                  <a:gd name="T33" fmla="*/ 949 h 2989"/>
                  <a:gd name="T34" fmla="*/ 1681 w 4110"/>
                  <a:gd name="T35" fmla="*/ 934 h 2989"/>
                  <a:gd name="T36" fmla="*/ 2466 w 4110"/>
                  <a:gd name="T37" fmla="*/ 938 h 2989"/>
                  <a:gd name="T38" fmla="*/ 2533 w 4110"/>
                  <a:gd name="T39" fmla="*/ 966 h 2989"/>
                  <a:gd name="T40" fmla="*/ 2583 w 4110"/>
                  <a:gd name="T41" fmla="*/ 1016 h 2989"/>
                  <a:gd name="T42" fmla="*/ 2612 w 4110"/>
                  <a:gd name="T43" fmla="*/ 1083 h 2989"/>
                  <a:gd name="T44" fmla="*/ 2615 w 4110"/>
                  <a:gd name="T45" fmla="*/ 2615 h 2989"/>
                  <a:gd name="T46" fmla="*/ 2989 w 4110"/>
                  <a:gd name="T47" fmla="*/ 2055 h 2989"/>
                  <a:gd name="T48" fmla="*/ 3004 w 4110"/>
                  <a:gd name="T49" fmla="*/ 1983 h 2989"/>
                  <a:gd name="T50" fmla="*/ 3044 w 4110"/>
                  <a:gd name="T51" fmla="*/ 1923 h 2989"/>
                  <a:gd name="T52" fmla="*/ 3104 w 4110"/>
                  <a:gd name="T53" fmla="*/ 1883 h 2989"/>
                  <a:gd name="T54" fmla="*/ 3176 w 4110"/>
                  <a:gd name="T55" fmla="*/ 1868 h 2989"/>
                  <a:gd name="T56" fmla="*/ 3961 w 4110"/>
                  <a:gd name="T57" fmla="*/ 1872 h 2989"/>
                  <a:gd name="T58" fmla="*/ 4028 w 4110"/>
                  <a:gd name="T59" fmla="*/ 1900 h 2989"/>
                  <a:gd name="T60" fmla="*/ 4078 w 4110"/>
                  <a:gd name="T61" fmla="*/ 1950 h 2989"/>
                  <a:gd name="T62" fmla="*/ 4106 w 4110"/>
                  <a:gd name="T63" fmla="*/ 2018 h 2989"/>
                  <a:gd name="T64" fmla="*/ 4110 w 4110"/>
                  <a:gd name="T65" fmla="*/ 2802 h 2989"/>
                  <a:gd name="T66" fmla="*/ 4095 w 4110"/>
                  <a:gd name="T67" fmla="*/ 2874 h 2989"/>
                  <a:gd name="T68" fmla="*/ 4055 w 4110"/>
                  <a:gd name="T69" fmla="*/ 2934 h 2989"/>
                  <a:gd name="T70" fmla="*/ 3995 w 4110"/>
                  <a:gd name="T71" fmla="*/ 2974 h 2989"/>
                  <a:gd name="T72" fmla="*/ 3923 w 4110"/>
                  <a:gd name="T73" fmla="*/ 2989 h 2989"/>
                  <a:gd name="T74" fmla="*/ 149 w 4110"/>
                  <a:gd name="T75" fmla="*/ 2985 h 2989"/>
                  <a:gd name="T76" fmla="*/ 82 w 4110"/>
                  <a:gd name="T77" fmla="*/ 2957 h 2989"/>
                  <a:gd name="T78" fmla="*/ 32 w 4110"/>
                  <a:gd name="T79" fmla="*/ 2907 h 2989"/>
                  <a:gd name="T80" fmla="*/ 4 w 4110"/>
                  <a:gd name="T81" fmla="*/ 2840 h 2989"/>
                  <a:gd name="T82" fmla="*/ 0 w 4110"/>
                  <a:gd name="T83" fmla="*/ 187 h 2989"/>
                  <a:gd name="T84" fmla="*/ 15 w 4110"/>
                  <a:gd name="T85" fmla="*/ 114 h 2989"/>
                  <a:gd name="T86" fmla="*/ 55 w 4110"/>
                  <a:gd name="T87" fmla="*/ 55 h 2989"/>
                  <a:gd name="T88" fmla="*/ 115 w 4110"/>
                  <a:gd name="T89" fmla="*/ 15 h 2989"/>
                  <a:gd name="T90" fmla="*/ 187 w 4110"/>
                  <a:gd name="T91" fmla="*/ 0 h 29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4110" h="2989">
                    <a:moveTo>
                      <a:pt x="3363" y="2242"/>
                    </a:moveTo>
                    <a:lnTo>
                      <a:pt x="3363" y="2615"/>
                    </a:lnTo>
                    <a:lnTo>
                      <a:pt x="3736" y="2615"/>
                    </a:lnTo>
                    <a:lnTo>
                      <a:pt x="3736" y="2242"/>
                    </a:lnTo>
                    <a:lnTo>
                      <a:pt x="3363" y="2242"/>
                    </a:lnTo>
                    <a:close/>
                    <a:moveTo>
                      <a:pt x="1868" y="1308"/>
                    </a:moveTo>
                    <a:lnTo>
                      <a:pt x="1868" y="2615"/>
                    </a:lnTo>
                    <a:lnTo>
                      <a:pt x="2242" y="2615"/>
                    </a:lnTo>
                    <a:lnTo>
                      <a:pt x="2242" y="1308"/>
                    </a:lnTo>
                    <a:lnTo>
                      <a:pt x="1868" y="1308"/>
                    </a:lnTo>
                    <a:close/>
                    <a:moveTo>
                      <a:pt x="374" y="374"/>
                    </a:moveTo>
                    <a:lnTo>
                      <a:pt x="374" y="2615"/>
                    </a:lnTo>
                    <a:lnTo>
                      <a:pt x="747" y="2615"/>
                    </a:lnTo>
                    <a:lnTo>
                      <a:pt x="747" y="374"/>
                    </a:lnTo>
                    <a:lnTo>
                      <a:pt x="374" y="374"/>
                    </a:lnTo>
                    <a:close/>
                    <a:moveTo>
                      <a:pt x="187" y="0"/>
                    </a:moveTo>
                    <a:lnTo>
                      <a:pt x="934" y="0"/>
                    </a:lnTo>
                    <a:lnTo>
                      <a:pt x="971" y="4"/>
                    </a:lnTo>
                    <a:lnTo>
                      <a:pt x="1006" y="15"/>
                    </a:lnTo>
                    <a:lnTo>
                      <a:pt x="1039" y="32"/>
                    </a:lnTo>
                    <a:lnTo>
                      <a:pt x="1066" y="55"/>
                    </a:lnTo>
                    <a:lnTo>
                      <a:pt x="1089" y="82"/>
                    </a:lnTo>
                    <a:lnTo>
                      <a:pt x="1106" y="114"/>
                    </a:lnTo>
                    <a:lnTo>
                      <a:pt x="1117" y="149"/>
                    </a:lnTo>
                    <a:lnTo>
                      <a:pt x="1121" y="187"/>
                    </a:lnTo>
                    <a:lnTo>
                      <a:pt x="1121" y="2615"/>
                    </a:lnTo>
                    <a:lnTo>
                      <a:pt x="1495" y="2615"/>
                    </a:lnTo>
                    <a:lnTo>
                      <a:pt x="1495" y="1121"/>
                    </a:lnTo>
                    <a:lnTo>
                      <a:pt x="1498" y="1083"/>
                    </a:lnTo>
                    <a:lnTo>
                      <a:pt x="1509" y="1049"/>
                    </a:lnTo>
                    <a:lnTo>
                      <a:pt x="1527" y="1016"/>
                    </a:lnTo>
                    <a:lnTo>
                      <a:pt x="1549" y="989"/>
                    </a:lnTo>
                    <a:lnTo>
                      <a:pt x="1577" y="966"/>
                    </a:lnTo>
                    <a:lnTo>
                      <a:pt x="1609" y="949"/>
                    </a:lnTo>
                    <a:lnTo>
                      <a:pt x="1644" y="938"/>
                    </a:lnTo>
                    <a:lnTo>
                      <a:pt x="1681" y="934"/>
                    </a:lnTo>
                    <a:lnTo>
                      <a:pt x="2429" y="934"/>
                    </a:lnTo>
                    <a:lnTo>
                      <a:pt x="2466" y="938"/>
                    </a:lnTo>
                    <a:lnTo>
                      <a:pt x="2501" y="949"/>
                    </a:lnTo>
                    <a:lnTo>
                      <a:pt x="2533" y="966"/>
                    </a:lnTo>
                    <a:lnTo>
                      <a:pt x="2561" y="989"/>
                    </a:lnTo>
                    <a:lnTo>
                      <a:pt x="2583" y="1016"/>
                    </a:lnTo>
                    <a:lnTo>
                      <a:pt x="2601" y="1049"/>
                    </a:lnTo>
                    <a:lnTo>
                      <a:pt x="2612" y="1083"/>
                    </a:lnTo>
                    <a:lnTo>
                      <a:pt x="2615" y="1121"/>
                    </a:lnTo>
                    <a:lnTo>
                      <a:pt x="2615" y="2615"/>
                    </a:lnTo>
                    <a:lnTo>
                      <a:pt x="2989" y="2615"/>
                    </a:lnTo>
                    <a:lnTo>
                      <a:pt x="2989" y="2055"/>
                    </a:lnTo>
                    <a:lnTo>
                      <a:pt x="2993" y="2018"/>
                    </a:lnTo>
                    <a:lnTo>
                      <a:pt x="3004" y="1983"/>
                    </a:lnTo>
                    <a:lnTo>
                      <a:pt x="3021" y="1950"/>
                    </a:lnTo>
                    <a:lnTo>
                      <a:pt x="3044" y="1923"/>
                    </a:lnTo>
                    <a:lnTo>
                      <a:pt x="3071" y="1900"/>
                    </a:lnTo>
                    <a:lnTo>
                      <a:pt x="3104" y="1883"/>
                    </a:lnTo>
                    <a:lnTo>
                      <a:pt x="3139" y="1872"/>
                    </a:lnTo>
                    <a:lnTo>
                      <a:pt x="3176" y="1868"/>
                    </a:lnTo>
                    <a:lnTo>
                      <a:pt x="3923" y="1868"/>
                    </a:lnTo>
                    <a:lnTo>
                      <a:pt x="3961" y="1872"/>
                    </a:lnTo>
                    <a:lnTo>
                      <a:pt x="3995" y="1883"/>
                    </a:lnTo>
                    <a:lnTo>
                      <a:pt x="4028" y="1900"/>
                    </a:lnTo>
                    <a:lnTo>
                      <a:pt x="4055" y="1923"/>
                    </a:lnTo>
                    <a:lnTo>
                      <a:pt x="4078" y="1950"/>
                    </a:lnTo>
                    <a:lnTo>
                      <a:pt x="4095" y="1983"/>
                    </a:lnTo>
                    <a:lnTo>
                      <a:pt x="4106" y="2018"/>
                    </a:lnTo>
                    <a:lnTo>
                      <a:pt x="4110" y="2055"/>
                    </a:lnTo>
                    <a:lnTo>
                      <a:pt x="4110" y="2802"/>
                    </a:lnTo>
                    <a:lnTo>
                      <a:pt x="4106" y="2840"/>
                    </a:lnTo>
                    <a:lnTo>
                      <a:pt x="4095" y="2874"/>
                    </a:lnTo>
                    <a:lnTo>
                      <a:pt x="4078" y="2907"/>
                    </a:lnTo>
                    <a:lnTo>
                      <a:pt x="4055" y="2934"/>
                    </a:lnTo>
                    <a:lnTo>
                      <a:pt x="4028" y="2957"/>
                    </a:lnTo>
                    <a:lnTo>
                      <a:pt x="3995" y="2974"/>
                    </a:lnTo>
                    <a:lnTo>
                      <a:pt x="3961" y="2985"/>
                    </a:lnTo>
                    <a:lnTo>
                      <a:pt x="3923" y="2989"/>
                    </a:lnTo>
                    <a:lnTo>
                      <a:pt x="187" y="2989"/>
                    </a:lnTo>
                    <a:lnTo>
                      <a:pt x="149" y="2985"/>
                    </a:lnTo>
                    <a:lnTo>
                      <a:pt x="115" y="2974"/>
                    </a:lnTo>
                    <a:lnTo>
                      <a:pt x="82" y="2957"/>
                    </a:lnTo>
                    <a:lnTo>
                      <a:pt x="55" y="2934"/>
                    </a:lnTo>
                    <a:lnTo>
                      <a:pt x="32" y="2907"/>
                    </a:lnTo>
                    <a:lnTo>
                      <a:pt x="15" y="2874"/>
                    </a:lnTo>
                    <a:lnTo>
                      <a:pt x="4" y="2840"/>
                    </a:lnTo>
                    <a:lnTo>
                      <a:pt x="0" y="2802"/>
                    </a:lnTo>
                    <a:lnTo>
                      <a:pt x="0" y="187"/>
                    </a:lnTo>
                    <a:lnTo>
                      <a:pt x="4" y="149"/>
                    </a:lnTo>
                    <a:lnTo>
                      <a:pt x="15" y="114"/>
                    </a:lnTo>
                    <a:lnTo>
                      <a:pt x="32" y="82"/>
                    </a:lnTo>
                    <a:lnTo>
                      <a:pt x="55" y="55"/>
                    </a:lnTo>
                    <a:lnTo>
                      <a:pt x="82" y="32"/>
                    </a:lnTo>
                    <a:lnTo>
                      <a:pt x="115" y="15"/>
                    </a:lnTo>
                    <a:lnTo>
                      <a:pt x="149" y="4"/>
                    </a:lnTo>
                    <a:lnTo>
                      <a:pt x="18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61" name="Freeform 544"/>
              <p:cNvSpPr>
                <a:spLocks noEditPoints="1"/>
              </p:cNvSpPr>
              <p:nvPr/>
            </p:nvSpPr>
            <p:spPr bwMode="auto">
              <a:xfrm>
                <a:off x="1910" y="2083"/>
                <a:ext cx="706" cy="706"/>
              </a:xfrm>
              <a:custGeom>
                <a:avLst/>
                <a:gdLst>
                  <a:gd name="T0" fmla="*/ 789 w 2116"/>
                  <a:gd name="T1" fmla="*/ 387 h 2117"/>
                  <a:gd name="T2" fmla="*/ 624 w 2116"/>
                  <a:gd name="T3" fmla="*/ 458 h 2117"/>
                  <a:gd name="T4" fmla="*/ 492 w 2116"/>
                  <a:gd name="T5" fmla="*/ 575 h 2117"/>
                  <a:gd name="T6" fmla="*/ 405 w 2116"/>
                  <a:gd name="T7" fmla="*/ 731 h 2117"/>
                  <a:gd name="T8" fmla="*/ 373 w 2116"/>
                  <a:gd name="T9" fmla="*/ 913 h 2117"/>
                  <a:gd name="T10" fmla="*/ 405 w 2116"/>
                  <a:gd name="T11" fmla="*/ 1095 h 2117"/>
                  <a:gd name="T12" fmla="*/ 492 w 2116"/>
                  <a:gd name="T13" fmla="*/ 1250 h 2117"/>
                  <a:gd name="T14" fmla="*/ 624 w 2116"/>
                  <a:gd name="T15" fmla="*/ 1369 h 2117"/>
                  <a:gd name="T16" fmla="*/ 789 w 2116"/>
                  <a:gd name="T17" fmla="*/ 1439 h 2117"/>
                  <a:gd name="T18" fmla="*/ 976 w 2116"/>
                  <a:gd name="T19" fmla="*/ 1450 h 2117"/>
                  <a:gd name="T20" fmla="*/ 1151 w 2116"/>
                  <a:gd name="T21" fmla="*/ 1399 h 2117"/>
                  <a:gd name="T22" fmla="*/ 1295 w 2116"/>
                  <a:gd name="T23" fmla="*/ 1295 h 2117"/>
                  <a:gd name="T24" fmla="*/ 1398 w 2116"/>
                  <a:gd name="T25" fmla="*/ 1151 h 2117"/>
                  <a:gd name="T26" fmla="*/ 1449 w 2116"/>
                  <a:gd name="T27" fmla="*/ 976 h 2117"/>
                  <a:gd name="T28" fmla="*/ 1438 w 2116"/>
                  <a:gd name="T29" fmla="*/ 790 h 2117"/>
                  <a:gd name="T30" fmla="*/ 1368 w 2116"/>
                  <a:gd name="T31" fmla="*/ 624 h 2117"/>
                  <a:gd name="T32" fmla="*/ 1250 w 2116"/>
                  <a:gd name="T33" fmla="*/ 492 h 2117"/>
                  <a:gd name="T34" fmla="*/ 1094 w 2116"/>
                  <a:gd name="T35" fmla="*/ 405 h 2117"/>
                  <a:gd name="T36" fmla="*/ 913 w 2116"/>
                  <a:gd name="T37" fmla="*/ 374 h 2117"/>
                  <a:gd name="T38" fmla="*/ 1077 w 2116"/>
                  <a:gd name="T39" fmla="*/ 15 h 2117"/>
                  <a:gd name="T40" fmla="*/ 1304 w 2116"/>
                  <a:gd name="T41" fmla="*/ 88 h 2117"/>
                  <a:gd name="T42" fmla="*/ 1502 w 2116"/>
                  <a:gd name="T43" fmla="*/ 215 h 2117"/>
                  <a:gd name="T44" fmla="*/ 1659 w 2116"/>
                  <a:gd name="T45" fmla="*/ 387 h 2117"/>
                  <a:gd name="T46" fmla="*/ 1770 w 2116"/>
                  <a:gd name="T47" fmla="*/ 595 h 2117"/>
                  <a:gd name="T48" fmla="*/ 1823 w 2116"/>
                  <a:gd name="T49" fmla="*/ 831 h 2117"/>
                  <a:gd name="T50" fmla="*/ 1813 w 2116"/>
                  <a:gd name="T51" fmla="*/ 1067 h 2117"/>
                  <a:gd name="T52" fmla="*/ 1748 w 2116"/>
                  <a:gd name="T53" fmla="*/ 1283 h 2117"/>
                  <a:gd name="T54" fmla="*/ 2062 w 2116"/>
                  <a:gd name="T55" fmla="*/ 1798 h 2117"/>
                  <a:gd name="T56" fmla="*/ 2111 w 2116"/>
                  <a:gd name="T57" fmla="*/ 1883 h 2117"/>
                  <a:gd name="T58" fmla="*/ 2111 w 2116"/>
                  <a:gd name="T59" fmla="*/ 1978 h 2117"/>
                  <a:gd name="T60" fmla="*/ 2062 w 2116"/>
                  <a:gd name="T61" fmla="*/ 2062 h 2117"/>
                  <a:gd name="T62" fmla="*/ 1986 w 2116"/>
                  <a:gd name="T63" fmla="*/ 2109 h 2117"/>
                  <a:gd name="T64" fmla="*/ 1902 w 2116"/>
                  <a:gd name="T65" fmla="*/ 2115 h 2117"/>
                  <a:gd name="T66" fmla="*/ 1822 w 2116"/>
                  <a:gd name="T67" fmla="*/ 2082 h 2117"/>
                  <a:gd name="T68" fmla="*/ 1350 w 2116"/>
                  <a:gd name="T69" fmla="*/ 1715 h 2117"/>
                  <a:gd name="T70" fmla="*/ 1142 w 2116"/>
                  <a:gd name="T71" fmla="*/ 1797 h 2117"/>
                  <a:gd name="T72" fmla="*/ 913 w 2116"/>
                  <a:gd name="T73" fmla="*/ 1827 h 2117"/>
                  <a:gd name="T74" fmla="*/ 671 w 2116"/>
                  <a:gd name="T75" fmla="*/ 1793 h 2117"/>
                  <a:gd name="T76" fmla="*/ 452 w 2116"/>
                  <a:gd name="T77" fmla="*/ 1701 h 2117"/>
                  <a:gd name="T78" fmla="*/ 268 w 2116"/>
                  <a:gd name="T79" fmla="*/ 1559 h 2117"/>
                  <a:gd name="T80" fmla="*/ 124 w 2116"/>
                  <a:gd name="T81" fmla="*/ 1374 h 2117"/>
                  <a:gd name="T82" fmla="*/ 32 w 2116"/>
                  <a:gd name="T83" fmla="*/ 1156 h 2117"/>
                  <a:gd name="T84" fmla="*/ 0 w 2116"/>
                  <a:gd name="T85" fmla="*/ 913 h 2117"/>
                  <a:gd name="T86" fmla="*/ 32 w 2116"/>
                  <a:gd name="T87" fmla="*/ 671 h 2117"/>
                  <a:gd name="T88" fmla="*/ 124 w 2116"/>
                  <a:gd name="T89" fmla="*/ 452 h 2117"/>
                  <a:gd name="T90" fmla="*/ 268 w 2116"/>
                  <a:gd name="T91" fmla="*/ 268 h 2117"/>
                  <a:gd name="T92" fmla="*/ 452 w 2116"/>
                  <a:gd name="T93" fmla="*/ 125 h 2117"/>
                  <a:gd name="T94" fmla="*/ 671 w 2116"/>
                  <a:gd name="T95" fmla="*/ 32 h 2117"/>
                  <a:gd name="T96" fmla="*/ 913 w 2116"/>
                  <a:gd name="T97" fmla="*/ 0 h 2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116" h="2117">
                    <a:moveTo>
                      <a:pt x="913" y="374"/>
                    </a:moveTo>
                    <a:lnTo>
                      <a:pt x="850" y="377"/>
                    </a:lnTo>
                    <a:lnTo>
                      <a:pt x="789" y="387"/>
                    </a:lnTo>
                    <a:lnTo>
                      <a:pt x="731" y="405"/>
                    </a:lnTo>
                    <a:lnTo>
                      <a:pt x="676" y="428"/>
                    </a:lnTo>
                    <a:lnTo>
                      <a:pt x="624" y="458"/>
                    </a:lnTo>
                    <a:lnTo>
                      <a:pt x="575" y="492"/>
                    </a:lnTo>
                    <a:lnTo>
                      <a:pt x="532" y="532"/>
                    </a:lnTo>
                    <a:lnTo>
                      <a:pt x="492" y="575"/>
                    </a:lnTo>
                    <a:lnTo>
                      <a:pt x="458" y="624"/>
                    </a:lnTo>
                    <a:lnTo>
                      <a:pt x="428" y="676"/>
                    </a:lnTo>
                    <a:lnTo>
                      <a:pt x="405" y="731"/>
                    </a:lnTo>
                    <a:lnTo>
                      <a:pt x="387" y="790"/>
                    </a:lnTo>
                    <a:lnTo>
                      <a:pt x="377" y="851"/>
                    </a:lnTo>
                    <a:lnTo>
                      <a:pt x="373" y="913"/>
                    </a:lnTo>
                    <a:lnTo>
                      <a:pt x="377" y="976"/>
                    </a:lnTo>
                    <a:lnTo>
                      <a:pt x="387" y="1037"/>
                    </a:lnTo>
                    <a:lnTo>
                      <a:pt x="405" y="1095"/>
                    </a:lnTo>
                    <a:lnTo>
                      <a:pt x="428" y="1151"/>
                    </a:lnTo>
                    <a:lnTo>
                      <a:pt x="458" y="1202"/>
                    </a:lnTo>
                    <a:lnTo>
                      <a:pt x="492" y="1250"/>
                    </a:lnTo>
                    <a:lnTo>
                      <a:pt x="532" y="1295"/>
                    </a:lnTo>
                    <a:lnTo>
                      <a:pt x="575" y="1334"/>
                    </a:lnTo>
                    <a:lnTo>
                      <a:pt x="624" y="1369"/>
                    </a:lnTo>
                    <a:lnTo>
                      <a:pt x="676" y="1399"/>
                    </a:lnTo>
                    <a:lnTo>
                      <a:pt x="731" y="1421"/>
                    </a:lnTo>
                    <a:lnTo>
                      <a:pt x="789" y="1439"/>
                    </a:lnTo>
                    <a:lnTo>
                      <a:pt x="850" y="1450"/>
                    </a:lnTo>
                    <a:lnTo>
                      <a:pt x="913" y="1453"/>
                    </a:lnTo>
                    <a:lnTo>
                      <a:pt x="976" y="1450"/>
                    </a:lnTo>
                    <a:lnTo>
                      <a:pt x="1037" y="1439"/>
                    </a:lnTo>
                    <a:lnTo>
                      <a:pt x="1094" y="1421"/>
                    </a:lnTo>
                    <a:lnTo>
                      <a:pt x="1151" y="1399"/>
                    </a:lnTo>
                    <a:lnTo>
                      <a:pt x="1202" y="1369"/>
                    </a:lnTo>
                    <a:lnTo>
                      <a:pt x="1250" y="1334"/>
                    </a:lnTo>
                    <a:lnTo>
                      <a:pt x="1295" y="1295"/>
                    </a:lnTo>
                    <a:lnTo>
                      <a:pt x="1334" y="1250"/>
                    </a:lnTo>
                    <a:lnTo>
                      <a:pt x="1368" y="1202"/>
                    </a:lnTo>
                    <a:lnTo>
                      <a:pt x="1398" y="1151"/>
                    </a:lnTo>
                    <a:lnTo>
                      <a:pt x="1421" y="1095"/>
                    </a:lnTo>
                    <a:lnTo>
                      <a:pt x="1438" y="1037"/>
                    </a:lnTo>
                    <a:lnTo>
                      <a:pt x="1449" y="976"/>
                    </a:lnTo>
                    <a:lnTo>
                      <a:pt x="1453" y="913"/>
                    </a:lnTo>
                    <a:lnTo>
                      <a:pt x="1449" y="851"/>
                    </a:lnTo>
                    <a:lnTo>
                      <a:pt x="1438" y="790"/>
                    </a:lnTo>
                    <a:lnTo>
                      <a:pt x="1421" y="731"/>
                    </a:lnTo>
                    <a:lnTo>
                      <a:pt x="1398" y="676"/>
                    </a:lnTo>
                    <a:lnTo>
                      <a:pt x="1368" y="624"/>
                    </a:lnTo>
                    <a:lnTo>
                      <a:pt x="1334" y="575"/>
                    </a:lnTo>
                    <a:lnTo>
                      <a:pt x="1295" y="532"/>
                    </a:lnTo>
                    <a:lnTo>
                      <a:pt x="1250" y="492"/>
                    </a:lnTo>
                    <a:lnTo>
                      <a:pt x="1202" y="458"/>
                    </a:lnTo>
                    <a:lnTo>
                      <a:pt x="1151" y="428"/>
                    </a:lnTo>
                    <a:lnTo>
                      <a:pt x="1094" y="405"/>
                    </a:lnTo>
                    <a:lnTo>
                      <a:pt x="1037" y="387"/>
                    </a:lnTo>
                    <a:lnTo>
                      <a:pt x="976" y="377"/>
                    </a:lnTo>
                    <a:lnTo>
                      <a:pt x="913" y="374"/>
                    </a:lnTo>
                    <a:close/>
                    <a:moveTo>
                      <a:pt x="913" y="0"/>
                    </a:moveTo>
                    <a:lnTo>
                      <a:pt x="996" y="4"/>
                    </a:lnTo>
                    <a:lnTo>
                      <a:pt x="1077" y="15"/>
                    </a:lnTo>
                    <a:lnTo>
                      <a:pt x="1156" y="32"/>
                    </a:lnTo>
                    <a:lnTo>
                      <a:pt x="1231" y="57"/>
                    </a:lnTo>
                    <a:lnTo>
                      <a:pt x="1304" y="88"/>
                    </a:lnTo>
                    <a:lnTo>
                      <a:pt x="1373" y="125"/>
                    </a:lnTo>
                    <a:lnTo>
                      <a:pt x="1439" y="167"/>
                    </a:lnTo>
                    <a:lnTo>
                      <a:pt x="1502" y="215"/>
                    </a:lnTo>
                    <a:lnTo>
                      <a:pt x="1559" y="268"/>
                    </a:lnTo>
                    <a:lnTo>
                      <a:pt x="1611" y="325"/>
                    </a:lnTo>
                    <a:lnTo>
                      <a:pt x="1659" y="387"/>
                    </a:lnTo>
                    <a:lnTo>
                      <a:pt x="1701" y="453"/>
                    </a:lnTo>
                    <a:lnTo>
                      <a:pt x="1738" y="522"/>
                    </a:lnTo>
                    <a:lnTo>
                      <a:pt x="1770" y="595"/>
                    </a:lnTo>
                    <a:lnTo>
                      <a:pt x="1793" y="671"/>
                    </a:lnTo>
                    <a:lnTo>
                      <a:pt x="1812" y="750"/>
                    </a:lnTo>
                    <a:lnTo>
                      <a:pt x="1823" y="831"/>
                    </a:lnTo>
                    <a:lnTo>
                      <a:pt x="1827" y="913"/>
                    </a:lnTo>
                    <a:lnTo>
                      <a:pt x="1823" y="991"/>
                    </a:lnTo>
                    <a:lnTo>
                      <a:pt x="1813" y="1067"/>
                    </a:lnTo>
                    <a:lnTo>
                      <a:pt x="1797" y="1142"/>
                    </a:lnTo>
                    <a:lnTo>
                      <a:pt x="1776" y="1214"/>
                    </a:lnTo>
                    <a:lnTo>
                      <a:pt x="1748" y="1283"/>
                    </a:lnTo>
                    <a:lnTo>
                      <a:pt x="1715" y="1350"/>
                    </a:lnTo>
                    <a:lnTo>
                      <a:pt x="1677" y="1414"/>
                    </a:lnTo>
                    <a:lnTo>
                      <a:pt x="2062" y="1798"/>
                    </a:lnTo>
                    <a:lnTo>
                      <a:pt x="2083" y="1825"/>
                    </a:lnTo>
                    <a:lnTo>
                      <a:pt x="2100" y="1853"/>
                    </a:lnTo>
                    <a:lnTo>
                      <a:pt x="2111" y="1883"/>
                    </a:lnTo>
                    <a:lnTo>
                      <a:pt x="2116" y="1914"/>
                    </a:lnTo>
                    <a:lnTo>
                      <a:pt x="2116" y="1947"/>
                    </a:lnTo>
                    <a:lnTo>
                      <a:pt x="2111" y="1978"/>
                    </a:lnTo>
                    <a:lnTo>
                      <a:pt x="2100" y="2008"/>
                    </a:lnTo>
                    <a:lnTo>
                      <a:pt x="2083" y="2036"/>
                    </a:lnTo>
                    <a:lnTo>
                      <a:pt x="2062" y="2062"/>
                    </a:lnTo>
                    <a:lnTo>
                      <a:pt x="2039" y="2082"/>
                    </a:lnTo>
                    <a:lnTo>
                      <a:pt x="2014" y="2097"/>
                    </a:lnTo>
                    <a:lnTo>
                      <a:pt x="1986" y="2109"/>
                    </a:lnTo>
                    <a:lnTo>
                      <a:pt x="1959" y="2115"/>
                    </a:lnTo>
                    <a:lnTo>
                      <a:pt x="1930" y="2117"/>
                    </a:lnTo>
                    <a:lnTo>
                      <a:pt x="1902" y="2115"/>
                    </a:lnTo>
                    <a:lnTo>
                      <a:pt x="1874" y="2109"/>
                    </a:lnTo>
                    <a:lnTo>
                      <a:pt x="1847" y="2097"/>
                    </a:lnTo>
                    <a:lnTo>
                      <a:pt x="1822" y="2082"/>
                    </a:lnTo>
                    <a:lnTo>
                      <a:pt x="1798" y="2062"/>
                    </a:lnTo>
                    <a:lnTo>
                      <a:pt x="1413" y="1678"/>
                    </a:lnTo>
                    <a:lnTo>
                      <a:pt x="1350" y="1715"/>
                    </a:lnTo>
                    <a:lnTo>
                      <a:pt x="1283" y="1749"/>
                    </a:lnTo>
                    <a:lnTo>
                      <a:pt x="1214" y="1776"/>
                    </a:lnTo>
                    <a:lnTo>
                      <a:pt x="1142" y="1797"/>
                    </a:lnTo>
                    <a:lnTo>
                      <a:pt x="1067" y="1813"/>
                    </a:lnTo>
                    <a:lnTo>
                      <a:pt x="991" y="1823"/>
                    </a:lnTo>
                    <a:lnTo>
                      <a:pt x="913" y="1827"/>
                    </a:lnTo>
                    <a:lnTo>
                      <a:pt x="830" y="1823"/>
                    </a:lnTo>
                    <a:lnTo>
                      <a:pt x="749" y="1812"/>
                    </a:lnTo>
                    <a:lnTo>
                      <a:pt x="671" y="1793"/>
                    </a:lnTo>
                    <a:lnTo>
                      <a:pt x="595" y="1770"/>
                    </a:lnTo>
                    <a:lnTo>
                      <a:pt x="522" y="1739"/>
                    </a:lnTo>
                    <a:lnTo>
                      <a:pt x="452" y="1701"/>
                    </a:lnTo>
                    <a:lnTo>
                      <a:pt x="387" y="1659"/>
                    </a:lnTo>
                    <a:lnTo>
                      <a:pt x="325" y="1612"/>
                    </a:lnTo>
                    <a:lnTo>
                      <a:pt x="268" y="1559"/>
                    </a:lnTo>
                    <a:lnTo>
                      <a:pt x="215" y="1502"/>
                    </a:lnTo>
                    <a:lnTo>
                      <a:pt x="167" y="1440"/>
                    </a:lnTo>
                    <a:lnTo>
                      <a:pt x="124" y="1374"/>
                    </a:lnTo>
                    <a:lnTo>
                      <a:pt x="88" y="1304"/>
                    </a:lnTo>
                    <a:lnTo>
                      <a:pt x="57" y="1232"/>
                    </a:lnTo>
                    <a:lnTo>
                      <a:pt x="32" y="1156"/>
                    </a:lnTo>
                    <a:lnTo>
                      <a:pt x="15" y="1077"/>
                    </a:lnTo>
                    <a:lnTo>
                      <a:pt x="3" y="996"/>
                    </a:lnTo>
                    <a:lnTo>
                      <a:pt x="0" y="913"/>
                    </a:lnTo>
                    <a:lnTo>
                      <a:pt x="3" y="831"/>
                    </a:lnTo>
                    <a:lnTo>
                      <a:pt x="15" y="750"/>
                    </a:lnTo>
                    <a:lnTo>
                      <a:pt x="32" y="671"/>
                    </a:lnTo>
                    <a:lnTo>
                      <a:pt x="57" y="595"/>
                    </a:lnTo>
                    <a:lnTo>
                      <a:pt x="88" y="522"/>
                    </a:lnTo>
                    <a:lnTo>
                      <a:pt x="124" y="452"/>
                    </a:lnTo>
                    <a:lnTo>
                      <a:pt x="167" y="387"/>
                    </a:lnTo>
                    <a:lnTo>
                      <a:pt x="215" y="325"/>
                    </a:lnTo>
                    <a:lnTo>
                      <a:pt x="268" y="268"/>
                    </a:lnTo>
                    <a:lnTo>
                      <a:pt x="325" y="215"/>
                    </a:lnTo>
                    <a:lnTo>
                      <a:pt x="387" y="167"/>
                    </a:lnTo>
                    <a:lnTo>
                      <a:pt x="452" y="125"/>
                    </a:lnTo>
                    <a:lnTo>
                      <a:pt x="522" y="88"/>
                    </a:lnTo>
                    <a:lnTo>
                      <a:pt x="595" y="57"/>
                    </a:lnTo>
                    <a:lnTo>
                      <a:pt x="671" y="32"/>
                    </a:lnTo>
                    <a:lnTo>
                      <a:pt x="749" y="15"/>
                    </a:lnTo>
                    <a:lnTo>
                      <a:pt x="830" y="4"/>
                    </a:lnTo>
                    <a:lnTo>
                      <a:pt x="91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>
                  <a:cs typeface="+mn-ea"/>
                  <a:sym typeface="+mn-lt"/>
                </a:endParaRPr>
              </a:p>
            </p:txBody>
          </p:sp>
        </p:grpSp>
        <p:grpSp>
          <p:nvGrpSpPr>
            <p:cNvPr id="62" name="Group 547"/>
            <p:cNvGrpSpPr>
              <a:grpSpLocks noChangeAspect="1"/>
            </p:cNvGrpSpPr>
            <p:nvPr/>
          </p:nvGrpSpPr>
          <p:grpSpPr bwMode="auto">
            <a:xfrm>
              <a:off x="6667830" y="4366702"/>
              <a:ext cx="415430" cy="415024"/>
              <a:chOff x="647" y="1848"/>
              <a:chExt cx="2051" cy="2049"/>
            </a:xfrm>
            <a:solidFill>
              <a:schemeClr val="bg1"/>
            </a:solidFill>
          </p:grpSpPr>
          <p:sp>
            <p:nvSpPr>
              <p:cNvPr id="63" name="Freeform 549"/>
              <p:cNvSpPr/>
              <p:nvPr/>
            </p:nvSpPr>
            <p:spPr bwMode="auto">
              <a:xfrm>
                <a:off x="647" y="1982"/>
                <a:ext cx="1466" cy="1496"/>
              </a:xfrm>
              <a:custGeom>
                <a:avLst/>
                <a:gdLst>
                  <a:gd name="T0" fmla="*/ 1428 w 2931"/>
                  <a:gd name="T1" fmla="*/ 0 h 2992"/>
                  <a:gd name="T2" fmla="*/ 1479 w 2931"/>
                  <a:gd name="T3" fmla="*/ 18 h 2992"/>
                  <a:gd name="T4" fmla="*/ 1519 w 2931"/>
                  <a:gd name="T5" fmla="*/ 54 h 2992"/>
                  <a:gd name="T6" fmla="*/ 1542 w 2931"/>
                  <a:gd name="T7" fmla="*/ 104 h 2992"/>
                  <a:gd name="T8" fmla="*/ 1544 w 2931"/>
                  <a:gd name="T9" fmla="*/ 1407 h 2992"/>
                  <a:gd name="T10" fmla="*/ 1557 w 2931"/>
                  <a:gd name="T11" fmla="*/ 1464 h 2992"/>
                  <a:gd name="T12" fmla="*/ 1593 w 2931"/>
                  <a:gd name="T13" fmla="*/ 1508 h 2992"/>
                  <a:gd name="T14" fmla="*/ 1645 w 2931"/>
                  <a:gd name="T15" fmla="*/ 1534 h 2992"/>
                  <a:gd name="T16" fmla="*/ 2931 w 2931"/>
                  <a:gd name="T17" fmla="*/ 1536 h 2992"/>
                  <a:gd name="T18" fmla="*/ 2860 w 2931"/>
                  <a:gd name="T19" fmla="*/ 1596 h 2992"/>
                  <a:gd name="T20" fmla="*/ 2807 w 2931"/>
                  <a:gd name="T21" fmla="*/ 1673 h 2992"/>
                  <a:gd name="T22" fmla="*/ 2778 w 2931"/>
                  <a:gd name="T23" fmla="*/ 1766 h 2992"/>
                  <a:gd name="T24" fmla="*/ 2701 w 2931"/>
                  <a:gd name="T25" fmla="*/ 1746 h 2992"/>
                  <a:gd name="T26" fmla="*/ 2619 w 2931"/>
                  <a:gd name="T27" fmla="*/ 1746 h 2992"/>
                  <a:gd name="T28" fmla="*/ 2536 w 2931"/>
                  <a:gd name="T29" fmla="*/ 1768 h 2992"/>
                  <a:gd name="T30" fmla="*/ 2463 w 2931"/>
                  <a:gd name="T31" fmla="*/ 1811 h 2992"/>
                  <a:gd name="T32" fmla="*/ 2402 w 2931"/>
                  <a:gd name="T33" fmla="*/ 1870 h 2992"/>
                  <a:gd name="T34" fmla="*/ 2232 w 2931"/>
                  <a:gd name="T35" fmla="*/ 2159 h 2992"/>
                  <a:gd name="T36" fmla="*/ 2201 w 2931"/>
                  <a:gd name="T37" fmla="*/ 2235 h 2992"/>
                  <a:gd name="T38" fmla="*/ 2155 w 2931"/>
                  <a:gd name="T39" fmla="*/ 2254 h 2992"/>
                  <a:gd name="T40" fmla="*/ 2071 w 2931"/>
                  <a:gd name="T41" fmla="*/ 2228 h 2992"/>
                  <a:gd name="T42" fmla="*/ 1793 w 2931"/>
                  <a:gd name="T43" fmla="*/ 2224 h 2992"/>
                  <a:gd name="T44" fmla="*/ 1707 w 2931"/>
                  <a:gd name="T45" fmla="*/ 2237 h 2992"/>
                  <a:gd name="T46" fmla="*/ 1631 w 2931"/>
                  <a:gd name="T47" fmla="*/ 2271 h 2992"/>
                  <a:gd name="T48" fmla="*/ 1569 w 2931"/>
                  <a:gd name="T49" fmla="*/ 2325 h 2992"/>
                  <a:gd name="T50" fmla="*/ 1522 w 2931"/>
                  <a:gd name="T51" fmla="*/ 2394 h 2992"/>
                  <a:gd name="T52" fmla="*/ 1476 w 2931"/>
                  <a:gd name="T53" fmla="*/ 2427 h 2992"/>
                  <a:gd name="T54" fmla="*/ 1404 w 2931"/>
                  <a:gd name="T55" fmla="*/ 2428 h 2992"/>
                  <a:gd name="T56" fmla="*/ 1328 w 2931"/>
                  <a:gd name="T57" fmla="*/ 2448 h 2992"/>
                  <a:gd name="T58" fmla="*/ 1260 w 2931"/>
                  <a:gd name="T59" fmla="*/ 2488 h 2992"/>
                  <a:gd name="T60" fmla="*/ 1205 w 2931"/>
                  <a:gd name="T61" fmla="*/ 2543 h 2992"/>
                  <a:gd name="T62" fmla="*/ 1067 w 2931"/>
                  <a:gd name="T63" fmla="*/ 2777 h 2992"/>
                  <a:gd name="T64" fmla="*/ 1034 w 2931"/>
                  <a:gd name="T65" fmla="*/ 2862 h 2992"/>
                  <a:gd name="T66" fmla="*/ 1028 w 2931"/>
                  <a:gd name="T67" fmla="*/ 2949 h 2992"/>
                  <a:gd name="T68" fmla="*/ 935 w 2931"/>
                  <a:gd name="T69" fmla="*/ 2954 h 2992"/>
                  <a:gd name="T70" fmla="*/ 748 w 2931"/>
                  <a:gd name="T71" fmla="*/ 2858 h 2992"/>
                  <a:gd name="T72" fmla="*/ 577 w 2931"/>
                  <a:gd name="T73" fmla="*/ 2739 h 2992"/>
                  <a:gd name="T74" fmla="*/ 424 w 2931"/>
                  <a:gd name="T75" fmla="*/ 2598 h 2992"/>
                  <a:gd name="T76" fmla="*/ 291 w 2931"/>
                  <a:gd name="T77" fmla="*/ 2438 h 2992"/>
                  <a:gd name="T78" fmla="*/ 180 w 2931"/>
                  <a:gd name="T79" fmla="*/ 2262 h 2992"/>
                  <a:gd name="T80" fmla="*/ 94 w 2931"/>
                  <a:gd name="T81" fmla="*/ 2068 h 2992"/>
                  <a:gd name="T82" fmla="*/ 35 w 2931"/>
                  <a:gd name="T83" fmla="*/ 1864 h 2992"/>
                  <a:gd name="T84" fmla="*/ 3 w 2931"/>
                  <a:gd name="T85" fmla="*/ 1649 h 2992"/>
                  <a:gd name="T86" fmla="*/ 3 w 2931"/>
                  <a:gd name="T87" fmla="*/ 1428 h 2992"/>
                  <a:gd name="T88" fmla="*/ 33 w 2931"/>
                  <a:gd name="T89" fmla="*/ 1218 h 2992"/>
                  <a:gd name="T90" fmla="*/ 89 w 2931"/>
                  <a:gd name="T91" fmla="*/ 1016 h 2992"/>
                  <a:gd name="T92" fmla="*/ 173 w 2931"/>
                  <a:gd name="T93" fmla="*/ 828 h 2992"/>
                  <a:gd name="T94" fmla="*/ 279 w 2931"/>
                  <a:gd name="T95" fmla="*/ 653 h 2992"/>
                  <a:gd name="T96" fmla="*/ 406 w 2931"/>
                  <a:gd name="T97" fmla="*/ 494 h 2992"/>
                  <a:gd name="T98" fmla="*/ 553 w 2931"/>
                  <a:gd name="T99" fmla="*/ 354 h 2992"/>
                  <a:gd name="T100" fmla="*/ 716 w 2931"/>
                  <a:gd name="T101" fmla="*/ 233 h 2992"/>
                  <a:gd name="T102" fmla="*/ 897 w 2931"/>
                  <a:gd name="T103" fmla="*/ 135 h 2992"/>
                  <a:gd name="T104" fmla="*/ 1090 w 2931"/>
                  <a:gd name="T105" fmla="*/ 61 h 2992"/>
                  <a:gd name="T106" fmla="*/ 1295 w 2931"/>
                  <a:gd name="T107" fmla="*/ 14 h 29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2931" h="2992">
                    <a:moveTo>
                      <a:pt x="1401" y="0"/>
                    </a:moveTo>
                    <a:lnTo>
                      <a:pt x="1428" y="0"/>
                    </a:lnTo>
                    <a:lnTo>
                      <a:pt x="1454" y="7"/>
                    </a:lnTo>
                    <a:lnTo>
                      <a:pt x="1479" y="18"/>
                    </a:lnTo>
                    <a:lnTo>
                      <a:pt x="1502" y="34"/>
                    </a:lnTo>
                    <a:lnTo>
                      <a:pt x="1519" y="54"/>
                    </a:lnTo>
                    <a:lnTo>
                      <a:pt x="1533" y="78"/>
                    </a:lnTo>
                    <a:lnTo>
                      <a:pt x="1542" y="104"/>
                    </a:lnTo>
                    <a:lnTo>
                      <a:pt x="1544" y="130"/>
                    </a:lnTo>
                    <a:lnTo>
                      <a:pt x="1544" y="1407"/>
                    </a:lnTo>
                    <a:lnTo>
                      <a:pt x="1548" y="1437"/>
                    </a:lnTo>
                    <a:lnTo>
                      <a:pt x="1557" y="1464"/>
                    </a:lnTo>
                    <a:lnTo>
                      <a:pt x="1573" y="1488"/>
                    </a:lnTo>
                    <a:lnTo>
                      <a:pt x="1593" y="1508"/>
                    </a:lnTo>
                    <a:lnTo>
                      <a:pt x="1618" y="1524"/>
                    </a:lnTo>
                    <a:lnTo>
                      <a:pt x="1645" y="1534"/>
                    </a:lnTo>
                    <a:lnTo>
                      <a:pt x="1675" y="1536"/>
                    </a:lnTo>
                    <a:lnTo>
                      <a:pt x="2931" y="1536"/>
                    </a:lnTo>
                    <a:lnTo>
                      <a:pt x="2894" y="1564"/>
                    </a:lnTo>
                    <a:lnTo>
                      <a:pt x="2860" y="1596"/>
                    </a:lnTo>
                    <a:lnTo>
                      <a:pt x="2830" y="1634"/>
                    </a:lnTo>
                    <a:lnTo>
                      <a:pt x="2807" y="1673"/>
                    </a:lnTo>
                    <a:lnTo>
                      <a:pt x="2789" y="1718"/>
                    </a:lnTo>
                    <a:lnTo>
                      <a:pt x="2778" y="1766"/>
                    </a:lnTo>
                    <a:lnTo>
                      <a:pt x="2741" y="1753"/>
                    </a:lnTo>
                    <a:lnTo>
                      <a:pt x="2701" y="1746"/>
                    </a:lnTo>
                    <a:lnTo>
                      <a:pt x="2661" y="1743"/>
                    </a:lnTo>
                    <a:lnTo>
                      <a:pt x="2619" y="1746"/>
                    </a:lnTo>
                    <a:lnTo>
                      <a:pt x="2576" y="1754"/>
                    </a:lnTo>
                    <a:lnTo>
                      <a:pt x="2536" y="1768"/>
                    </a:lnTo>
                    <a:lnTo>
                      <a:pt x="2498" y="1787"/>
                    </a:lnTo>
                    <a:lnTo>
                      <a:pt x="2463" y="1811"/>
                    </a:lnTo>
                    <a:lnTo>
                      <a:pt x="2430" y="1839"/>
                    </a:lnTo>
                    <a:lnTo>
                      <a:pt x="2402" y="1870"/>
                    </a:lnTo>
                    <a:lnTo>
                      <a:pt x="2378" y="1906"/>
                    </a:lnTo>
                    <a:lnTo>
                      <a:pt x="2232" y="2159"/>
                    </a:lnTo>
                    <a:lnTo>
                      <a:pt x="2213" y="2197"/>
                    </a:lnTo>
                    <a:lnTo>
                      <a:pt x="2201" y="2235"/>
                    </a:lnTo>
                    <a:lnTo>
                      <a:pt x="2192" y="2275"/>
                    </a:lnTo>
                    <a:lnTo>
                      <a:pt x="2155" y="2254"/>
                    </a:lnTo>
                    <a:lnTo>
                      <a:pt x="2114" y="2238"/>
                    </a:lnTo>
                    <a:lnTo>
                      <a:pt x="2071" y="2228"/>
                    </a:lnTo>
                    <a:lnTo>
                      <a:pt x="2025" y="2224"/>
                    </a:lnTo>
                    <a:lnTo>
                      <a:pt x="1793" y="2224"/>
                    </a:lnTo>
                    <a:lnTo>
                      <a:pt x="1750" y="2228"/>
                    </a:lnTo>
                    <a:lnTo>
                      <a:pt x="1707" y="2237"/>
                    </a:lnTo>
                    <a:lnTo>
                      <a:pt x="1669" y="2252"/>
                    </a:lnTo>
                    <a:lnTo>
                      <a:pt x="1631" y="2271"/>
                    </a:lnTo>
                    <a:lnTo>
                      <a:pt x="1598" y="2296"/>
                    </a:lnTo>
                    <a:lnTo>
                      <a:pt x="1569" y="2325"/>
                    </a:lnTo>
                    <a:lnTo>
                      <a:pt x="1543" y="2357"/>
                    </a:lnTo>
                    <a:lnTo>
                      <a:pt x="1522" y="2394"/>
                    </a:lnTo>
                    <a:lnTo>
                      <a:pt x="1507" y="2432"/>
                    </a:lnTo>
                    <a:lnTo>
                      <a:pt x="1476" y="2427"/>
                    </a:lnTo>
                    <a:lnTo>
                      <a:pt x="1444" y="2426"/>
                    </a:lnTo>
                    <a:lnTo>
                      <a:pt x="1404" y="2428"/>
                    </a:lnTo>
                    <a:lnTo>
                      <a:pt x="1366" y="2436"/>
                    </a:lnTo>
                    <a:lnTo>
                      <a:pt x="1328" y="2448"/>
                    </a:lnTo>
                    <a:lnTo>
                      <a:pt x="1294" y="2466"/>
                    </a:lnTo>
                    <a:lnTo>
                      <a:pt x="1260" y="2488"/>
                    </a:lnTo>
                    <a:lnTo>
                      <a:pt x="1231" y="2513"/>
                    </a:lnTo>
                    <a:lnTo>
                      <a:pt x="1205" y="2543"/>
                    </a:lnTo>
                    <a:lnTo>
                      <a:pt x="1183" y="2577"/>
                    </a:lnTo>
                    <a:lnTo>
                      <a:pt x="1067" y="2777"/>
                    </a:lnTo>
                    <a:lnTo>
                      <a:pt x="1047" y="2818"/>
                    </a:lnTo>
                    <a:lnTo>
                      <a:pt x="1034" y="2862"/>
                    </a:lnTo>
                    <a:lnTo>
                      <a:pt x="1027" y="2906"/>
                    </a:lnTo>
                    <a:lnTo>
                      <a:pt x="1028" y="2949"/>
                    </a:lnTo>
                    <a:lnTo>
                      <a:pt x="1034" y="2992"/>
                    </a:lnTo>
                    <a:lnTo>
                      <a:pt x="935" y="2954"/>
                    </a:lnTo>
                    <a:lnTo>
                      <a:pt x="840" y="2909"/>
                    </a:lnTo>
                    <a:lnTo>
                      <a:pt x="748" y="2858"/>
                    </a:lnTo>
                    <a:lnTo>
                      <a:pt x="660" y="2801"/>
                    </a:lnTo>
                    <a:lnTo>
                      <a:pt x="577" y="2739"/>
                    </a:lnTo>
                    <a:lnTo>
                      <a:pt x="498" y="2671"/>
                    </a:lnTo>
                    <a:lnTo>
                      <a:pt x="424" y="2598"/>
                    </a:lnTo>
                    <a:lnTo>
                      <a:pt x="355" y="2521"/>
                    </a:lnTo>
                    <a:lnTo>
                      <a:pt x="291" y="2438"/>
                    </a:lnTo>
                    <a:lnTo>
                      <a:pt x="233" y="2351"/>
                    </a:lnTo>
                    <a:lnTo>
                      <a:pt x="180" y="2262"/>
                    </a:lnTo>
                    <a:lnTo>
                      <a:pt x="134" y="2167"/>
                    </a:lnTo>
                    <a:lnTo>
                      <a:pt x="94" y="2068"/>
                    </a:lnTo>
                    <a:lnTo>
                      <a:pt x="61" y="1968"/>
                    </a:lnTo>
                    <a:lnTo>
                      <a:pt x="35" y="1864"/>
                    </a:lnTo>
                    <a:lnTo>
                      <a:pt x="16" y="1757"/>
                    </a:lnTo>
                    <a:lnTo>
                      <a:pt x="3" y="1649"/>
                    </a:lnTo>
                    <a:lnTo>
                      <a:pt x="0" y="1536"/>
                    </a:lnTo>
                    <a:lnTo>
                      <a:pt x="3" y="1428"/>
                    </a:lnTo>
                    <a:lnTo>
                      <a:pt x="15" y="1322"/>
                    </a:lnTo>
                    <a:lnTo>
                      <a:pt x="33" y="1218"/>
                    </a:lnTo>
                    <a:lnTo>
                      <a:pt x="58" y="1115"/>
                    </a:lnTo>
                    <a:lnTo>
                      <a:pt x="89" y="1016"/>
                    </a:lnTo>
                    <a:lnTo>
                      <a:pt x="128" y="920"/>
                    </a:lnTo>
                    <a:lnTo>
                      <a:pt x="173" y="828"/>
                    </a:lnTo>
                    <a:lnTo>
                      <a:pt x="223" y="738"/>
                    </a:lnTo>
                    <a:lnTo>
                      <a:pt x="279" y="653"/>
                    </a:lnTo>
                    <a:lnTo>
                      <a:pt x="340" y="571"/>
                    </a:lnTo>
                    <a:lnTo>
                      <a:pt x="406" y="494"/>
                    </a:lnTo>
                    <a:lnTo>
                      <a:pt x="477" y="421"/>
                    </a:lnTo>
                    <a:lnTo>
                      <a:pt x="553" y="354"/>
                    </a:lnTo>
                    <a:lnTo>
                      <a:pt x="633" y="291"/>
                    </a:lnTo>
                    <a:lnTo>
                      <a:pt x="716" y="233"/>
                    </a:lnTo>
                    <a:lnTo>
                      <a:pt x="805" y="182"/>
                    </a:lnTo>
                    <a:lnTo>
                      <a:pt x="897" y="135"/>
                    </a:lnTo>
                    <a:lnTo>
                      <a:pt x="992" y="95"/>
                    </a:lnTo>
                    <a:lnTo>
                      <a:pt x="1090" y="61"/>
                    </a:lnTo>
                    <a:lnTo>
                      <a:pt x="1191" y="34"/>
                    </a:lnTo>
                    <a:lnTo>
                      <a:pt x="1295" y="14"/>
                    </a:lnTo>
                    <a:lnTo>
                      <a:pt x="140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64" name="Freeform 550"/>
              <p:cNvSpPr/>
              <p:nvPr/>
            </p:nvSpPr>
            <p:spPr bwMode="auto">
              <a:xfrm>
                <a:off x="1554" y="1848"/>
                <a:ext cx="769" cy="768"/>
              </a:xfrm>
              <a:custGeom>
                <a:avLst/>
                <a:gdLst>
                  <a:gd name="T0" fmla="*/ 143 w 1538"/>
                  <a:gd name="T1" fmla="*/ 0 h 1537"/>
                  <a:gd name="T2" fmla="*/ 248 w 1538"/>
                  <a:gd name="T3" fmla="*/ 13 h 1537"/>
                  <a:gd name="T4" fmla="*/ 350 w 1538"/>
                  <a:gd name="T5" fmla="*/ 33 h 1537"/>
                  <a:gd name="T6" fmla="*/ 449 w 1538"/>
                  <a:gd name="T7" fmla="*/ 60 h 1537"/>
                  <a:gd name="T8" fmla="*/ 546 w 1538"/>
                  <a:gd name="T9" fmla="*/ 93 h 1537"/>
                  <a:gd name="T10" fmla="*/ 641 w 1538"/>
                  <a:gd name="T11" fmla="*/ 131 h 1537"/>
                  <a:gd name="T12" fmla="*/ 730 w 1538"/>
                  <a:gd name="T13" fmla="*/ 177 h 1537"/>
                  <a:gd name="T14" fmla="*/ 818 w 1538"/>
                  <a:gd name="T15" fmla="*/ 227 h 1537"/>
                  <a:gd name="T16" fmla="*/ 901 w 1538"/>
                  <a:gd name="T17" fmla="*/ 283 h 1537"/>
                  <a:gd name="T18" fmla="*/ 981 w 1538"/>
                  <a:gd name="T19" fmla="*/ 344 h 1537"/>
                  <a:gd name="T20" fmla="*/ 1056 w 1538"/>
                  <a:gd name="T21" fmla="*/ 410 h 1537"/>
                  <a:gd name="T22" fmla="*/ 1127 w 1538"/>
                  <a:gd name="T23" fmla="*/ 481 h 1537"/>
                  <a:gd name="T24" fmla="*/ 1193 w 1538"/>
                  <a:gd name="T25" fmla="*/ 556 h 1537"/>
                  <a:gd name="T26" fmla="*/ 1254 w 1538"/>
                  <a:gd name="T27" fmla="*/ 636 h 1537"/>
                  <a:gd name="T28" fmla="*/ 1310 w 1538"/>
                  <a:gd name="T29" fmla="*/ 719 h 1537"/>
                  <a:gd name="T30" fmla="*/ 1361 w 1538"/>
                  <a:gd name="T31" fmla="*/ 807 h 1537"/>
                  <a:gd name="T32" fmla="*/ 1406 w 1538"/>
                  <a:gd name="T33" fmla="*/ 897 h 1537"/>
                  <a:gd name="T34" fmla="*/ 1445 w 1538"/>
                  <a:gd name="T35" fmla="*/ 991 h 1537"/>
                  <a:gd name="T36" fmla="*/ 1478 w 1538"/>
                  <a:gd name="T37" fmla="*/ 1088 h 1537"/>
                  <a:gd name="T38" fmla="*/ 1505 w 1538"/>
                  <a:gd name="T39" fmla="*/ 1188 h 1537"/>
                  <a:gd name="T40" fmla="*/ 1524 w 1538"/>
                  <a:gd name="T41" fmla="*/ 1289 h 1537"/>
                  <a:gd name="T42" fmla="*/ 1538 w 1538"/>
                  <a:gd name="T43" fmla="*/ 1393 h 1537"/>
                  <a:gd name="T44" fmla="*/ 1537 w 1538"/>
                  <a:gd name="T45" fmla="*/ 1421 h 1537"/>
                  <a:gd name="T46" fmla="*/ 1532 w 1538"/>
                  <a:gd name="T47" fmla="*/ 1447 h 1537"/>
                  <a:gd name="T48" fmla="*/ 1521 w 1538"/>
                  <a:gd name="T49" fmla="*/ 1472 h 1537"/>
                  <a:gd name="T50" fmla="*/ 1505 w 1538"/>
                  <a:gd name="T51" fmla="*/ 1494 h 1537"/>
                  <a:gd name="T52" fmla="*/ 1483 w 1538"/>
                  <a:gd name="T53" fmla="*/ 1512 h 1537"/>
                  <a:gd name="T54" fmla="*/ 1461 w 1538"/>
                  <a:gd name="T55" fmla="*/ 1525 h 1537"/>
                  <a:gd name="T56" fmla="*/ 1435 w 1538"/>
                  <a:gd name="T57" fmla="*/ 1534 h 1537"/>
                  <a:gd name="T58" fmla="*/ 1407 w 1538"/>
                  <a:gd name="T59" fmla="*/ 1537 h 1537"/>
                  <a:gd name="T60" fmla="*/ 131 w 1538"/>
                  <a:gd name="T61" fmla="*/ 1537 h 1537"/>
                  <a:gd name="T62" fmla="*/ 101 w 1538"/>
                  <a:gd name="T63" fmla="*/ 1533 h 1537"/>
                  <a:gd name="T64" fmla="*/ 74 w 1538"/>
                  <a:gd name="T65" fmla="*/ 1523 h 1537"/>
                  <a:gd name="T66" fmla="*/ 50 w 1538"/>
                  <a:gd name="T67" fmla="*/ 1508 h 1537"/>
                  <a:gd name="T68" fmla="*/ 29 w 1538"/>
                  <a:gd name="T69" fmla="*/ 1488 h 1537"/>
                  <a:gd name="T70" fmla="*/ 14 w 1538"/>
                  <a:gd name="T71" fmla="*/ 1463 h 1537"/>
                  <a:gd name="T72" fmla="*/ 4 w 1538"/>
                  <a:gd name="T73" fmla="*/ 1436 h 1537"/>
                  <a:gd name="T74" fmla="*/ 0 w 1538"/>
                  <a:gd name="T75" fmla="*/ 1406 h 1537"/>
                  <a:gd name="T76" fmla="*/ 0 w 1538"/>
                  <a:gd name="T77" fmla="*/ 130 h 1537"/>
                  <a:gd name="T78" fmla="*/ 4 w 1538"/>
                  <a:gd name="T79" fmla="*/ 103 h 1537"/>
                  <a:gd name="T80" fmla="*/ 11 w 1538"/>
                  <a:gd name="T81" fmla="*/ 78 h 1537"/>
                  <a:gd name="T82" fmla="*/ 25 w 1538"/>
                  <a:gd name="T83" fmla="*/ 54 h 1537"/>
                  <a:gd name="T84" fmla="*/ 44 w 1538"/>
                  <a:gd name="T85" fmla="*/ 34 h 1537"/>
                  <a:gd name="T86" fmla="*/ 65 w 1538"/>
                  <a:gd name="T87" fmla="*/ 18 h 1537"/>
                  <a:gd name="T88" fmla="*/ 90 w 1538"/>
                  <a:gd name="T89" fmla="*/ 7 h 1537"/>
                  <a:gd name="T90" fmla="*/ 116 w 1538"/>
                  <a:gd name="T91" fmla="*/ 0 h 1537"/>
                  <a:gd name="T92" fmla="*/ 143 w 1538"/>
                  <a:gd name="T93" fmla="*/ 0 h 15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1538" h="1537">
                    <a:moveTo>
                      <a:pt x="143" y="0"/>
                    </a:moveTo>
                    <a:lnTo>
                      <a:pt x="248" y="13"/>
                    </a:lnTo>
                    <a:lnTo>
                      <a:pt x="350" y="33"/>
                    </a:lnTo>
                    <a:lnTo>
                      <a:pt x="449" y="60"/>
                    </a:lnTo>
                    <a:lnTo>
                      <a:pt x="546" y="93"/>
                    </a:lnTo>
                    <a:lnTo>
                      <a:pt x="641" y="131"/>
                    </a:lnTo>
                    <a:lnTo>
                      <a:pt x="730" y="177"/>
                    </a:lnTo>
                    <a:lnTo>
                      <a:pt x="818" y="227"/>
                    </a:lnTo>
                    <a:lnTo>
                      <a:pt x="901" y="283"/>
                    </a:lnTo>
                    <a:lnTo>
                      <a:pt x="981" y="344"/>
                    </a:lnTo>
                    <a:lnTo>
                      <a:pt x="1056" y="410"/>
                    </a:lnTo>
                    <a:lnTo>
                      <a:pt x="1127" y="481"/>
                    </a:lnTo>
                    <a:lnTo>
                      <a:pt x="1193" y="556"/>
                    </a:lnTo>
                    <a:lnTo>
                      <a:pt x="1254" y="636"/>
                    </a:lnTo>
                    <a:lnTo>
                      <a:pt x="1310" y="719"/>
                    </a:lnTo>
                    <a:lnTo>
                      <a:pt x="1361" y="807"/>
                    </a:lnTo>
                    <a:lnTo>
                      <a:pt x="1406" y="897"/>
                    </a:lnTo>
                    <a:lnTo>
                      <a:pt x="1445" y="991"/>
                    </a:lnTo>
                    <a:lnTo>
                      <a:pt x="1478" y="1088"/>
                    </a:lnTo>
                    <a:lnTo>
                      <a:pt x="1505" y="1188"/>
                    </a:lnTo>
                    <a:lnTo>
                      <a:pt x="1524" y="1289"/>
                    </a:lnTo>
                    <a:lnTo>
                      <a:pt x="1538" y="1393"/>
                    </a:lnTo>
                    <a:lnTo>
                      <a:pt x="1537" y="1421"/>
                    </a:lnTo>
                    <a:lnTo>
                      <a:pt x="1532" y="1447"/>
                    </a:lnTo>
                    <a:lnTo>
                      <a:pt x="1521" y="1472"/>
                    </a:lnTo>
                    <a:lnTo>
                      <a:pt x="1505" y="1494"/>
                    </a:lnTo>
                    <a:lnTo>
                      <a:pt x="1483" y="1512"/>
                    </a:lnTo>
                    <a:lnTo>
                      <a:pt x="1461" y="1525"/>
                    </a:lnTo>
                    <a:lnTo>
                      <a:pt x="1435" y="1534"/>
                    </a:lnTo>
                    <a:lnTo>
                      <a:pt x="1407" y="1537"/>
                    </a:lnTo>
                    <a:lnTo>
                      <a:pt x="131" y="1537"/>
                    </a:lnTo>
                    <a:lnTo>
                      <a:pt x="101" y="1533"/>
                    </a:lnTo>
                    <a:lnTo>
                      <a:pt x="74" y="1523"/>
                    </a:lnTo>
                    <a:lnTo>
                      <a:pt x="50" y="1508"/>
                    </a:lnTo>
                    <a:lnTo>
                      <a:pt x="29" y="1488"/>
                    </a:lnTo>
                    <a:lnTo>
                      <a:pt x="14" y="1463"/>
                    </a:lnTo>
                    <a:lnTo>
                      <a:pt x="4" y="1436"/>
                    </a:lnTo>
                    <a:lnTo>
                      <a:pt x="0" y="1406"/>
                    </a:lnTo>
                    <a:lnTo>
                      <a:pt x="0" y="130"/>
                    </a:lnTo>
                    <a:lnTo>
                      <a:pt x="4" y="103"/>
                    </a:lnTo>
                    <a:lnTo>
                      <a:pt x="11" y="78"/>
                    </a:lnTo>
                    <a:lnTo>
                      <a:pt x="25" y="54"/>
                    </a:lnTo>
                    <a:lnTo>
                      <a:pt x="44" y="34"/>
                    </a:lnTo>
                    <a:lnTo>
                      <a:pt x="65" y="18"/>
                    </a:lnTo>
                    <a:lnTo>
                      <a:pt x="90" y="7"/>
                    </a:lnTo>
                    <a:lnTo>
                      <a:pt x="116" y="0"/>
                    </a:lnTo>
                    <a:lnTo>
                      <a:pt x="14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65" name="Freeform 551"/>
              <p:cNvSpPr/>
              <p:nvPr/>
            </p:nvSpPr>
            <p:spPr bwMode="auto">
              <a:xfrm>
                <a:off x="2118" y="3117"/>
                <a:ext cx="307" cy="307"/>
              </a:xfrm>
              <a:custGeom>
                <a:avLst/>
                <a:gdLst>
                  <a:gd name="T0" fmla="*/ 307 w 614"/>
                  <a:gd name="T1" fmla="*/ 0 h 613"/>
                  <a:gd name="T2" fmla="*/ 352 w 614"/>
                  <a:gd name="T3" fmla="*/ 4 h 613"/>
                  <a:gd name="T4" fmla="*/ 395 w 614"/>
                  <a:gd name="T5" fmla="*/ 14 h 613"/>
                  <a:gd name="T6" fmla="*/ 435 w 614"/>
                  <a:gd name="T7" fmla="*/ 29 h 613"/>
                  <a:gd name="T8" fmla="*/ 473 w 614"/>
                  <a:gd name="T9" fmla="*/ 50 h 613"/>
                  <a:gd name="T10" fmla="*/ 508 w 614"/>
                  <a:gd name="T11" fmla="*/ 76 h 613"/>
                  <a:gd name="T12" fmla="*/ 538 w 614"/>
                  <a:gd name="T13" fmla="*/ 106 h 613"/>
                  <a:gd name="T14" fmla="*/ 564 w 614"/>
                  <a:gd name="T15" fmla="*/ 141 h 613"/>
                  <a:gd name="T16" fmla="*/ 585 w 614"/>
                  <a:gd name="T17" fmla="*/ 178 h 613"/>
                  <a:gd name="T18" fmla="*/ 600 w 614"/>
                  <a:gd name="T19" fmla="*/ 218 h 613"/>
                  <a:gd name="T20" fmla="*/ 610 w 614"/>
                  <a:gd name="T21" fmla="*/ 262 h 613"/>
                  <a:gd name="T22" fmla="*/ 614 w 614"/>
                  <a:gd name="T23" fmla="*/ 307 h 613"/>
                  <a:gd name="T24" fmla="*/ 610 w 614"/>
                  <a:gd name="T25" fmla="*/ 353 h 613"/>
                  <a:gd name="T26" fmla="*/ 600 w 614"/>
                  <a:gd name="T27" fmla="*/ 395 h 613"/>
                  <a:gd name="T28" fmla="*/ 585 w 614"/>
                  <a:gd name="T29" fmla="*/ 436 h 613"/>
                  <a:gd name="T30" fmla="*/ 564 w 614"/>
                  <a:gd name="T31" fmla="*/ 474 h 613"/>
                  <a:gd name="T32" fmla="*/ 538 w 614"/>
                  <a:gd name="T33" fmla="*/ 509 h 613"/>
                  <a:gd name="T34" fmla="*/ 508 w 614"/>
                  <a:gd name="T35" fmla="*/ 538 h 613"/>
                  <a:gd name="T36" fmla="*/ 473 w 614"/>
                  <a:gd name="T37" fmla="*/ 565 h 613"/>
                  <a:gd name="T38" fmla="*/ 435 w 614"/>
                  <a:gd name="T39" fmla="*/ 585 h 613"/>
                  <a:gd name="T40" fmla="*/ 395 w 614"/>
                  <a:gd name="T41" fmla="*/ 601 h 613"/>
                  <a:gd name="T42" fmla="*/ 352 w 614"/>
                  <a:gd name="T43" fmla="*/ 611 h 613"/>
                  <a:gd name="T44" fmla="*/ 307 w 614"/>
                  <a:gd name="T45" fmla="*/ 613 h 613"/>
                  <a:gd name="T46" fmla="*/ 261 w 614"/>
                  <a:gd name="T47" fmla="*/ 611 h 613"/>
                  <a:gd name="T48" fmla="*/ 218 w 614"/>
                  <a:gd name="T49" fmla="*/ 601 h 613"/>
                  <a:gd name="T50" fmla="*/ 177 w 614"/>
                  <a:gd name="T51" fmla="*/ 585 h 613"/>
                  <a:gd name="T52" fmla="*/ 140 w 614"/>
                  <a:gd name="T53" fmla="*/ 565 h 613"/>
                  <a:gd name="T54" fmla="*/ 105 w 614"/>
                  <a:gd name="T55" fmla="*/ 538 h 613"/>
                  <a:gd name="T56" fmla="*/ 75 w 614"/>
                  <a:gd name="T57" fmla="*/ 509 h 613"/>
                  <a:gd name="T58" fmla="*/ 49 w 614"/>
                  <a:gd name="T59" fmla="*/ 474 h 613"/>
                  <a:gd name="T60" fmla="*/ 28 w 614"/>
                  <a:gd name="T61" fmla="*/ 436 h 613"/>
                  <a:gd name="T62" fmla="*/ 13 w 614"/>
                  <a:gd name="T63" fmla="*/ 395 h 613"/>
                  <a:gd name="T64" fmla="*/ 3 w 614"/>
                  <a:gd name="T65" fmla="*/ 353 h 613"/>
                  <a:gd name="T66" fmla="*/ 0 w 614"/>
                  <a:gd name="T67" fmla="*/ 307 h 613"/>
                  <a:gd name="T68" fmla="*/ 3 w 614"/>
                  <a:gd name="T69" fmla="*/ 262 h 613"/>
                  <a:gd name="T70" fmla="*/ 13 w 614"/>
                  <a:gd name="T71" fmla="*/ 218 h 613"/>
                  <a:gd name="T72" fmla="*/ 28 w 614"/>
                  <a:gd name="T73" fmla="*/ 178 h 613"/>
                  <a:gd name="T74" fmla="*/ 49 w 614"/>
                  <a:gd name="T75" fmla="*/ 141 h 613"/>
                  <a:gd name="T76" fmla="*/ 75 w 614"/>
                  <a:gd name="T77" fmla="*/ 106 h 613"/>
                  <a:gd name="T78" fmla="*/ 105 w 614"/>
                  <a:gd name="T79" fmla="*/ 76 h 613"/>
                  <a:gd name="T80" fmla="*/ 140 w 614"/>
                  <a:gd name="T81" fmla="*/ 50 h 613"/>
                  <a:gd name="T82" fmla="*/ 177 w 614"/>
                  <a:gd name="T83" fmla="*/ 29 h 613"/>
                  <a:gd name="T84" fmla="*/ 218 w 614"/>
                  <a:gd name="T85" fmla="*/ 14 h 613"/>
                  <a:gd name="T86" fmla="*/ 261 w 614"/>
                  <a:gd name="T87" fmla="*/ 4 h 613"/>
                  <a:gd name="T88" fmla="*/ 307 w 614"/>
                  <a:gd name="T89" fmla="*/ 0 h 6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614" h="613">
                    <a:moveTo>
                      <a:pt x="307" y="0"/>
                    </a:moveTo>
                    <a:lnTo>
                      <a:pt x="352" y="4"/>
                    </a:lnTo>
                    <a:lnTo>
                      <a:pt x="395" y="14"/>
                    </a:lnTo>
                    <a:lnTo>
                      <a:pt x="435" y="29"/>
                    </a:lnTo>
                    <a:lnTo>
                      <a:pt x="473" y="50"/>
                    </a:lnTo>
                    <a:lnTo>
                      <a:pt x="508" y="76"/>
                    </a:lnTo>
                    <a:lnTo>
                      <a:pt x="538" y="106"/>
                    </a:lnTo>
                    <a:lnTo>
                      <a:pt x="564" y="141"/>
                    </a:lnTo>
                    <a:lnTo>
                      <a:pt x="585" y="178"/>
                    </a:lnTo>
                    <a:lnTo>
                      <a:pt x="600" y="218"/>
                    </a:lnTo>
                    <a:lnTo>
                      <a:pt x="610" y="262"/>
                    </a:lnTo>
                    <a:lnTo>
                      <a:pt x="614" y="307"/>
                    </a:lnTo>
                    <a:lnTo>
                      <a:pt x="610" y="353"/>
                    </a:lnTo>
                    <a:lnTo>
                      <a:pt x="600" y="395"/>
                    </a:lnTo>
                    <a:lnTo>
                      <a:pt x="585" y="436"/>
                    </a:lnTo>
                    <a:lnTo>
                      <a:pt x="564" y="474"/>
                    </a:lnTo>
                    <a:lnTo>
                      <a:pt x="538" y="509"/>
                    </a:lnTo>
                    <a:lnTo>
                      <a:pt x="508" y="538"/>
                    </a:lnTo>
                    <a:lnTo>
                      <a:pt x="473" y="565"/>
                    </a:lnTo>
                    <a:lnTo>
                      <a:pt x="435" y="585"/>
                    </a:lnTo>
                    <a:lnTo>
                      <a:pt x="395" y="601"/>
                    </a:lnTo>
                    <a:lnTo>
                      <a:pt x="352" y="611"/>
                    </a:lnTo>
                    <a:lnTo>
                      <a:pt x="307" y="613"/>
                    </a:lnTo>
                    <a:lnTo>
                      <a:pt x="261" y="611"/>
                    </a:lnTo>
                    <a:lnTo>
                      <a:pt x="218" y="601"/>
                    </a:lnTo>
                    <a:lnTo>
                      <a:pt x="177" y="585"/>
                    </a:lnTo>
                    <a:lnTo>
                      <a:pt x="140" y="565"/>
                    </a:lnTo>
                    <a:lnTo>
                      <a:pt x="105" y="538"/>
                    </a:lnTo>
                    <a:lnTo>
                      <a:pt x="75" y="509"/>
                    </a:lnTo>
                    <a:lnTo>
                      <a:pt x="49" y="474"/>
                    </a:lnTo>
                    <a:lnTo>
                      <a:pt x="28" y="436"/>
                    </a:lnTo>
                    <a:lnTo>
                      <a:pt x="13" y="395"/>
                    </a:lnTo>
                    <a:lnTo>
                      <a:pt x="3" y="353"/>
                    </a:lnTo>
                    <a:lnTo>
                      <a:pt x="0" y="307"/>
                    </a:lnTo>
                    <a:lnTo>
                      <a:pt x="3" y="262"/>
                    </a:lnTo>
                    <a:lnTo>
                      <a:pt x="13" y="218"/>
                    </a:lnTo>
                    <a:lnTo>
                      <a:pt x="28" y="178"/>
                    </a:lnTo>
                    <a:lnTo>
                      <a:pt x="49" y="141"/>
                    </a:lnTo>
                    <a:lnTo>
                      <a:pt x="75" y="106"/>
                    </a:lnTo>
                    <a:lnTo>
                      <a:pt x="105" y="76"/>
                    </a:lnTo>
                    <a:lnTo>
                      <a:pt x="140" y="50"/>
                    </a:lnTo>
                    <a:lnTo>
                      <a:pt x="177" y="29"/>
                    </a:lnTo>
                    <a:lnTo>
                      <a:pt x="218" y="14"/>
                    </a:lnTo>
                    <a:lnTo>
                      <a:pt x="261" y="4"/>
                    </a:lnTo>
                    <a:lnTo>
                      <a:pt x="30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66" name="Freeform 552"/>
              <p:cNvSpPr>
                <a:spLocks noEditPoints="1"/>
              </p:cNvSpPr>
              <p:nvPr/>
            </p:nvSpPr>
            <p:spPr bwMode="auto">
              <a:xfrm>
                <a:off x="1845" y="2830"/>
                <a:ext cx="853" cy="881"/>
              </a:xfrm>
              <a:custGeom>
                <a:avLst/>
                <a:gdLst>
                  <a:gd name="T0" fmla="*/ 743 w 1706"/>
                  <a:gd name="T1" fmla="*/ 451 h 1763"/>
                  <a:gd name="T2" fmla="*/ 599 w 1706"/>
                  <a:gd name="T3" fmla="*/ 517 h 1763"/>
                  <a:gd name="T4" fmla="*/ 488 w 1706"/>
                  <a:gd name="T5" fmla="*/ 628 h 1763"/>
                  <a:gd name="T6" fmla="*/ 422 w 1706"/>
                  <a:gd name="T7" fmla="*/ 772 h 1763"/>
                  <a:gd name="T8" fmla="*/ 412 w 1706"/>
                  <a:gd name="T9" fmla="*/ 937 h 1763"/>
                  <a:gd name="T10" fmla="*/ 460 w 1706"/>
                  <a:gd name="T11" fmla="*/ 1090 h 1763"/>
                  <a:gd name="T12" fmla="*/ 558 w 1706"/>
                  <a:gd name="T13" fmla="*/ 1213 h 1763"/>
                  <a:gd name="T14" fmla="*/ 692 w 1706"/>
                  <a:gd name="T15" fmla="*/ 1296 h 1763"/>
                  <a:gd name="T16" fmla="*/ 853 w 1706"/>
                  <a:gd name="T17" fmla="*/ 1325 h 1763"/>
                  <a:gd name="T18" fmla="*/ 1012 w 1706"/>
                  <a:gd name="T19" fmla="*/ 1296 h 1763"/>
                  <a:gd name="T20" fmla="*/ 1147 w 1706"/>
                  <a:gd name="T21" fmla="*/ 1213 h 1763"/>
                  <a:gd name="T22" fmla="*/ 1244 w 1706"/>
                  <a:gd name="T23" fmla="*/ 1090 h 1763"/>
                  <a:gd name="T24" fmla="*/ 1293 w 1706"/>
                  <a:gd name="T25" fmla="*/ 937 h 1763"/>
                  <a:gd name="T26" fmla="*/ 1283 w 1706"/>
                  <a:gd name="T27" fmla="*/ 772 h 1763"/>
                  <a:gd name="T28" fmla="*/ 1217 w 1706"/>
                  <a:gd name="T29" fmla="*/ 628 h 1763"/>
                  <a:gd name="T30" fmla="*/ 1106 w 1706"/>
                  <a:gd name="T31" fmla="*/ 517 h 1763"/>
                  <a:gd name="T32" fmla="*/ 961 w 1706"/>
                  <a:gd name="T33" fmla="*/ 451 h 1763"/>
                  <a:gd name="T34" fmla="*/ 706 w 1706"/>
                  <a:gd name="T35" fmla="*/ 0 h 1763"/>
                  <a:gd name="T36" fmla="*/ 1051 w 1706"/>
                  <a:gd name="T37" fmla="*/ 12 h 1763"/>
                  <a:gd name="T38" fmla="*/ 1107 w 1706"/>
                  <a:gd name="T39" fmla="*/ 67 h 1763"/>
                  <a:gd name="T40" fmla="*/ 1120 w 1706"/>
                  <a:gd name="T41" fmla="*/ 244 h 1763"/>
                  <a:gd name="T42" fmla="*/ 1268 w 1706"/>
                  <a:gd name="T43" fmla="*/ 334 h 1763"/>
                  <a:gd name="T44" fmla="*/ 1418 w 1706"/>
                  <a:gd name="T45" fmla="*/ 255 h 1763"/>
                  <a:gd name="T46" fmla="*/ 1486 w 1706"/>
                  <a:gd name="T47" fmla="*/ 264 h 1763"/>
                  <a:gd name="T48" fmla="*/ 1542 w 1706"/>
                  <a:gd name="T49" fmla="*/ 314 h 1763"/>
                  <a:gd name="T50" fmla="*/ 1704 w 1706"/>
                  <a:gd name="T51" fmla="*/ 612 h 1763"/>
                  <a:gd name="T52" fmla="*/ 1693 w 1706"/>
                  <a:gd name="T53" fmla="*/ 680 h 1763"/>
                  <a:gd name="T54" fmla="*/ 1644 w 1706"/>
                  <a:gd name="T55" fmla="*/ 731 h 1763"/>
                  <a:gd name="T56" fmla="*/ 1543 w 1706"/>
                  <a:gd name="T57" fmla="*/ 881 h 1763"/>
                  <a:gd name="T58" fmla="*/ 1644 w 1706"/>
                  <a:gd name="T59" fmla="*/ 1030 h 1763"/>
                  <a:gd name="T60" fmla="*/ 1697 w 1706"/>
                  <a:gd name="T61" fmla="*/ 1091 h 1763"/>
                  <a:gd name="T62" fmla="*/ 1701 w 1706"/>
                  <a:gd name="T63" fmla="*/ 1170 h 1763"/>
                  <a:gd name="T64" fmla="*/ 1529 w 1706"/>
                  <a:gd name="T65" fmla="*/ 1468 h 1763"/>
                  <a:gd name="T66" fmla="*/ 1470 w 1706"/>
                  <a:gd name="T67" fmla="*/ 1505 h 1763"/>
                  <a:gd name="T68" fmla="*/ 1398 w 1706"/>
                  <a:gd name="T69" fmla="*/ 1501 h 1763"/>
                  <a:gd name="T70" fmla="*/ 1222 w 1706"/>
                  <a:gd name="T71" fmla="*/ 1463 h 1763"/>
                  <a:gd name="T72" fmla="*/ 1120 w 1706"/>
                  <a:gd name="T73" fmla="*/ 1642 h 1763"/>
                  <a:gd name="T74" fmla="*/ 1092 w 1706"/>
                  <a:gd name="T75" fmla="*/ 1718 h 1763"/>
                  <a:gd name="T76" fmla="*/ 1026 w 1706"/>
                  <a:gd name="T77" fmla="*/ 1759 h 1763"/>
                  <a:gd name="T78" fmla="*/ 678 w 1706"/>
                  <a:gd name="T79" fmla="*/ 1759 h 1763"/>
                  <a:gd name="T80" fmla="*/ 612 w 1706"/>
                  <a:gd name="T81" fmla="*/ 1718 h 1763"/>
                  <a:gd name="T82" fmla="*/ 586 w 1706"/>
                  <a:gd name="T83" fmla="*/ 1642 h 1763"/>
                  <a:gd name="T84" fmla="*/ 484 w 1706"/>
                  <a:gd name="T85" fmla="*/ 1463 h 1763"/>
                  <a:gd name="T86" fmla="*/ 338 w 1706"/>
                  <a:gd name="T87" fmla="*/ 1455 h 1763"/>
                  <a:gd name="T88" fmla="*/ 361 w 1706"/>
                  <a:gd name="T89" fmla="*/ 1377 h 1763"/>
                  <a:gd name="T90" fmla="*/ 396 w 1706"/>
                  <a:gd name="T91" fmla="*/ 1263 h 1763"/>
                  <a:gd name="T92" fmla="*/ 378 w 1706"/>
                  <a:gd name="T93" fmla="*/ 1125 h 1763"/>
                  <a:gd name="T94" fmla="*/ 221 w 1706"/>
                  <a:gd name="T95" fmla="*/ 851 h 1763"/>
                  <a:gd name="T96" fmla="*/ 170 w 1706"/>
                  <a:gd name="T97" fmla="*/ 795 h 1763"/>
                  <a:gd name="T98" fmla="*/ 60 w 1706"/>
                  <a:gd name="T99" fmla="*/ 731 h 1763"/>
                  <a:gd name="T100" fmla="*/ 8 w 1706"/>
                  <a:gd name="T101" fmla="*/ 671 h 1763"/>
                  <a:gd name="T102" fmla="*/ 4 w 1706"/>
                  <a:gd name="T103" fmla="*/ 593 h 1763"/>
                  <a:gd name="T104" fmla="*/ 176 w 1706"/>
                  <a:gd name="T105" fmla="*/ 295 h 1763"/>
                  <a:gd name="T106" fmla="*/ 235 w 1706"/>
                  <a:gd name="T107" fmla="*/ 258 h 1763"/>
                  <a:gd name="T108" fmla="*/ 307 w 1706"/>
                  <a:gd name="T109" fmla="*/ 262 h 1763"/>
                  <a:gd name="T110" fmla="*/ 484 w 1706"/>
                  <a:gd name="T111" fmla="*/ 300 h 1763"/>
                  <a:gd name="T112" fmla="*/ 586 w 1706"/>
                  <a:gd name="T113" fmla="*/ 121 h 1763"/>
                  <a:gd name="T114" fmla="*/ 612 w 1706"/>
                  <a:gd name="T115" fmla="*/ 45 h 1763"/>
                  <a:gd name="T116" fmla="*/ 678 w 1706"/>
                  <a:gd name="T117" fmla="*/ 4 h 17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706" h="1763">
                    <a:moveTo>
                      <a:pt x="853" y="437"/>
                    </a:moveTo>
                    <a:lnTo>
                      <a:pt x="797" y="441"/>
                    </a:lnTo>
                    <a:lnTo>
                      <a:pt x="743" y="451"/>
                    </a:lnTo>
                    <a:lnTo>
                      <a:pt x="692" y="467"/>
                    </a:lnTo>
                    <a:lnTo>
                      <a:pt x="644" y="490"/>
                    </a:lnTo>
                    <a:lnTo>
                      <a:pt x="599" y="517"/>
                    </a:lnTo>
                    <a:lnTo>
                      <a:pt x="558" y="549"/>
                    </a:lnTo>
                    <a:lnTo>
                      <a:pt x="520" y="587"/>
                    </a:lnTo>
                    <a:lnTo>
                      <a:pt x="488" y="628"/>
                    </a:lnTo>
                    <a:lnTo>
                      <a:pt x="460" y="673"/>
                    </a:lnTo>
                    <a:lnTo>
                      <a:pt x="438" y="721"/>
                    </a:lnTo>
                    <a:lnTo>
                      <a:pt x="422" y="772"/>
                    </a:lnTo>
                    <a:lnTo>
                      <a:pt x="412" y="826"/>
                    </a:lnTo>
                    <a:lnTo>
                      <a:pt x="408" y="881"/>
                    </a:lnTo>
                    <a:lnTo>
                      <a:pt x="412" y="937"/>
                    </a:lnTo>
                    <a:lnTo>
                      <a:pt x="422" y="990"/>
                    </a:lnTo>
                    <a:lnTo>
                      <a:pt x="438" y="1041"/>
                    </a:lnTo>
                    <a:lnTo>
                      <a:pt x="460" y="1090"/>
                    </a:lnTo>
                    <a:lnTo>
                      <a:pt x="488" y="1135"/>
                    </a:lnTo>
                    <a:lnTo>
                      <a:pt x="520" y="1176"/>
                    </a:lnTo>
                    <a:lnTo>
                      <a:pt x="558" y="1213"/>
                    </a:lnTo>
                    <a:lnTo>
                      <a:pt x="599" y="1246"/>
                    </a:lnTo>
                    <a:lnTo>
                      <a:pt x="644" y="1273"/>
                    </a:lnTo>
                    <a:lnTo>
                      <a:pt x="692" y="1296"/>
                    </a:lnTo>
                    <a:lnTo>
                      <a:pt x="743" y="1312"/>
                    </a:lnTo>
                    <a:lnTo>
                      <a:pt x="797" y="1322"/>
                    </a:lnTo>
                    <a:lnTo>
                      <a:pt x="853" y="1325"/>
                    </a:lnTo>
                    <a:lnTo>
                      <a:pt x="908" y="1322"/>
                    </a:lnTo>
                    <a:lnTo>
                      <a:pt x="961" y="1312"/>
                    </a:lnTo>
                    <a:lnTo>
                      <a:pt x="1012" y="1296"/>
                    </a:lnTo>
                    <a:lnTo>
                      <a:pt x="1061" y="1273"/>
                    </a:lnTo>
                    <a:lnTo>
                      <a:pt x="1106" y="1246"/>
                    </a:lnTo>
                    <a:lnTo>
                      <a:pt x="1147" y="1213"/>
                    </a:lnTo>
                    <a:lnTo>
                      <a:pt x="1184" y="1176"/>
                    </a:lnTo>
                    <a:lnTo>
                      <a:pt x="1217" y="1135"/>
                    </a:lnTo>
                    <a:lnTo>
                      <a:pt x="1244" y="1090"/>
                    </a:lnTo>
                    <a:lnTo>
                      <a:pt x="1267" y="1041"/>
                    </a:lnTo>
                    <a:lnTo>
                      <a:pt x="1283" y="990"/>
                    </a:lnTo>
                    <a:lnTo>
                      <a:pt x="1293" y="937"/>
                    </a:lnTo>
                    <a:lnTo>
                      <a:pt x="1297" y="881"/>
                    </a:lnTo>
                    <a:lnTo>
                      <a:pt x="1293" y="826"/>
                    </a:lnTo>
                    <a:lnTo>
                      <a:pt x="1283" y="772"/>
                    </a:lnTo>
                    <a:lnTo>
                      <a:pt x="1267" y="721"/>
                    </a:lnTo>
                    <a:lnTo>
                      <a:pt x="1244" y="673"/>
                    </a:lnTo>
                    <a:lnTo>
                      <a:pt x="1217" y="628"/>
                    </a:lnTo>
                    <a:lnTo>
                      <a:pt x="1184" y="587"/>
                    </a:lnTo>
                    <a:lnTo>
                      <a:pt x="1147" y="549"/>
                    </a:lnTo>
                    <a:lnTo>
                      <a:pt x="1106" y="517"/>
                    </a:lnTo>
                    <a:lnTo>
                      <a:pt x="1061" y="490"/>
                    </a:lnTo>
                    <a:lnTo>
                      <a:pt x="1012" y="467"/>
                    </a:lnTo>
                    <a:lnTo>
                      <a:pt x="961" y="451"/>
                    </a:lnTo>
                    <a:lnTo>
                      <a:pt x="908" y="441"/>
                    </a:lnTo>
                    <a:lnTo>
                      <a:pt x="853" y="437"/>
                    </a:lnTo>
                    <a:close/>
                    <a:moveTo>
                      <a:pt x="706" y="0"/>
                    </a:moveTo>
                    <a:lnTo>
                      <a:pt x="999" y="0"/>
                    </a:lnTo>
                    <a:lnTo>
                      <a:pt x="1026" y="4"/>
                    </a:lnTo>
                    <a:lnTo>
                      <a:pt x="1051" y="12"/>
                    </a:lnTo>
                    <a:lnTo>
                      <a:pt x="1074" y="26"/>
                    </a:lnTo>
                    <a:lnTo>
                      <a:pt x="1092" y="45"/>
                    </a:lnTo>
                    <a:lnTo>
                      <a:pt x="1107" y="67"/>
                    </a:lnTo>
                    <a:lnTo>
                      <a:pt x="1116" y="92"/>
                    </a:lnTo>
                    <a:lnTo>
                      <a:pt x="1120" y="121"/>
                    </a:lnTo>
                    <a:lnTo>
                      <a:pt x="1120" y="244"/>
                    </a:lnTo>
                    <a:lnTo>
                      <a:pt x="1172" y="269"/>
                    </a:lnTo>
                    <a:lnTo>
                      <a:pt x="1221" y="300"/>
                    </a:lnTo>
                    <a:lnTo>
                      <a:pt x="1268" y="334"/>
                    </a:lnTo>
                    <a:lnTo>
                      <a:pt x="1379" y="270"/>
                    </a:lnTo>
                    <a:lnTo>
                      <a:pt x="1398" y="260"/>
                    </a:lnTo>
                    <a:lnTo>
                      <a:pt x="1418" y="255"/>
                    </a:lnTo>
                    <a:lnTo>
                      <a:pt x="1439" y="254"/>
                    </a:lnTo>
                    <a:lnTo>
                      <a:pt x="1464" y="257"/>
                    </a:lnTo>
                    <a:lnTo>
                      <a:pt x="1486" y="264"/>
                    </a:lnTo>
                    <a:lnTo>
                      <a:pt x="1509" y="276"/>
                    </a:lnTo>
                    <a:lnTo>
                      <a:pt x="1527" y="293"/>
                    </a:lnTo>
                    <a:lnTo>
                      <a:pt x="1542" y="314"/>
                    </a:lnTo>
                    <a:lnTo>
                      <a:pt x="1689" y="567"/>
                    </a:lnTo>
                    <a:lnTo>
                      <a:pt x="1699" y="589"/>
                    </a:lnTo>
                    <a:lnTo>
                      <a:pt x="1704" y="612"/>
                    </a:lnTo>
                    <a:lnTo>
                      <a:pt x="1706" y="635"/>
                    </a:lnTo>
                    <a:lnTo>
                      <a:pt x="1701" y="659"/>
                    </a:lnTo>
                    <a:lnTo>
                      <a:pt x="1693" y="680"/>
                    </a:lnTo>
                    <a:lnTo>
                      <a:pt x="1681" y="700"/>
                    </a:lnTo>
                    <a:lnTo>
                      <a:pt x="1664" y="718"/>
                    </a:lnTo>
                    <a:lnTo>
                      <a:pt x="1644" y="731"/>
                    </a:lnTo>
                    <a:lnTo>
                      <a:pt x="1535" y="795"/>
                    </a:lnTo>
                    <a:lnTo>
                      <a:pt x="1540" y="838"/>
                    </a:lnTo>
                    <a:lnTo>
                      <a:pt x="1543" y="881"/>
                    </a:lnTo>
                    <a:lnTo>
                      <a:pt x="1540" y="924"/>
                    </a:lnTo>
                    <a:lnTo>
                      <a:pt x="1535" y="967"/>
                    </a:lnTo>
                    <a:lnTo>
                      <a:pt x="1644" y="1030"/>
                    </a:lnTo>
                    <a:lnTo>
                      <a:pt x="1667" y="1048"/>
                    </a:lnTo>
                    <a:lnTo>
                      <a:pt x="1684" y="1068"/>
                    </a:lnTo>
                    <a:lnTo>
                      <a:pt x="1697" y="1091"/>
                    </a:lnTo>
                    <a:lnTo>
                      <a:pt x="1704" y="1117"/>
                    </a:lnTo>
                    <a:lnTo>
                      <a:pt x="1706" y="1144"/>
                    </a:lnTo>
                    <a:lnTo>
                      <a:pt x="1701" y="1170"/>
                    </a:lnTo>
                    <a:lnTo>
                      <a:pt x="1689" y="1195"/>
                    </a:lnTo>
                    <a:lnTo>
                      <a:pt x="1542" y="1449"/>
                    </a:lnTo>
                    <a:lnTo>
                      <a:pt x="1529" y="1468"/>
                    </a:lnTo>
                    <a:lnTo>
                      <a:pt x="1512" y="1484"/>
                    </a:lnTo>
                    <a:lnTo>
                      <a:pt x="1492" y="1496"/>
                    </a:lnTo>
                    <a:lnTo>
                      <a:pt x="1470" y="1505"/>
                    </a:lnTo>
                    <a:lnTo>
                      <a:pt x="1439" y="1509"/>
                    </a:lnTo>
                    <a:lnTo>
                      <a:pt x="1418" y="1507"/>
                    </a:lnTo>
                    <a:lnTo>
                      <a:pt x="1398" y="1501"/>
                    </a:lnTo>
                    <a:lnTo>
                      <a:pt x="1379" y="1492"/>
                    </a:lnTo>
                    <a:lnTo>
                      <a:pt x="1268" y="1429"/>
                    </a:lnTo>
                    <a:lnTo>
                      <a:pt x="1222" y="1463"/>
                    </a:lnTo>
                    <a:lnTo>
                      <a:pt x="1172" y="1492"/>
                    </a:lnTo>
                    <a:lnTo>
                      <a:pt x="1120" y="1519"/>
                    </a:lnTo>
                    <a:lnTo>
                      <a:pt x="1120" y="1642"/>
                    </a:lnTo>
                    <a:lnTo>
                      <a:pt x="1116" y="1669"/>
                    </a:lnTo>
                    <a:lnTo>
                      <a:pt x="1107" y="1696"/>
                    </a:lnTo>
                    <a:lnTo>
                      <a:pt x="1092" y="1718"/>
                    </a:lnTo>
                    <a:lnTo>
                      <a:pt x="1074" y="1737"/>
                    </a:lnTo>
                    <a:lnTo>
                      <a:pt x="1051" y="1750"/>
                    </a:lnTo>
                    <a:lnTo>
                      <a:pt x="1026" y="1759"/>
                    </a:lnTo>
                    <a:lnTo>
                      <a:pt x="999" y="1763"/>
                    </a:lnTo>
                    <a:lnTo>
                      <a:pt x="706" y="1763"/>
                    </a:lnTo>
                    <a:lnTo>
                      <a:pt x="678" y="1759"/>
                    </a:lnTo>
                    <a:lnTo>
                      <a:pt x="654" y="1750"/>
                    </a:lnTo>
                    <a:lnTo>
                      <a:pt x="631" y="1737"/>
                    </a:lnTo>
                    <a:lnTo>
                      <a:pt x="612" y="1718"/>
                    </a:lnTo>
                    <a:lnTo>
                      <a:pt x="597" y="1696"/>
                    </a:lnTo>
                    <a:lnTo>
                      <a:pt x="589" y="1669"/>
                    </a:lnTo>
                    <a:lnTo>
                      <a:pt x="586" y="1642"/>
                    </a:lnTo>
                    <a:lnTo>
                      <a:pt x="586" y="1519"/>
                    </a:lnTo>
                    <a:lnTo>
                      <a:pt x="533" y="1492"/>
                    </a:lnTo>
                    <a:lnTo>
                      <a:pt x="484" y="1463"/>
                    </a:lnTo>
                    <a:lnTo>
                      <a:pt x="437" y="1429"/>
                    </a:lnTo>
                    <a:lnTo>
                      <a:pt x="352" y="1477"/>
                    </a:lnTo>
                    <a:lnTo>
                      <a:pt x="338" y="1455"/>
                    </a:lnTo>
                    <a:lnTo>
                      <a:pt x="321" y="1434"/>
                    </a:lnTo>
                    <a:lnTo>
                      <a:pt x="343" y="1406"/>
                    </a:lnTo>
                    <a:lnTo>
                      <a:pt x="361" y="1377"/>
                    </a:lnTo>
                    <a:lnTo>
                      <a:pt x="376" y="1345"/>
                    </a:lnTo>
                    <a:lnTo>
                      <a:pt x="387" y="1311"/>
                    </a:lnTo>
                    <a:lnTo>
                      <a:pt x="396" y="1263"/>
                    </a:lnTo>
                    <a:lnTo>
                      <a:pt x="397" y="1217"/>
                    </a:lnTo>
                    <a:lnTo>
                      <a:pt x="392" y="1170"/>
                    </a:lnTo>
                    <a:lnTo>
                      <a:pt x="378" y="1125"/>
                    </a:lnTo>
                    <a:lnTo>
                      <a:pt x="358" y="1083"/>
                    </a:lnTo>
                    <a:lnTo>
                      <a:pt x="241" y="881"/>
                    </a:lnTo>
                    <a:lnTo>
                      <a:pt x="221" y="851"/>
                    </a:lnTo>
                    <a:lnTo>
                      <a:pt x="196" y="825"/>
                    </a:lnTo>
                    <a:lnTo>
                      <a:pt x="170" y="800"/>
                    </a:lnTo>
                    <a:lnTo>
                      <a:pt x="170" y="795"/>
                    </a:lnTo>
                    <a:lnTo>
                      <a:pt x="141" y="779"/>
                    </a:lnTo>
                    <a:lnTo>
                      <a:pt x="118" y="765"/>
                    </a:lnTo>
                    <a:lnTo>
                      <a:pt x="60" y="731"/>
                    </a:lnTo>
                    <a:lnTo>
                      <a:pt x="38" y="715"/>
                    </a:lnTo>
                    <a:lnTo>
                      <a:pt x="20" y="695"/>
                    </a:lnTo>
                    <a:lnTo>
                      <a:pt x="8" y="671"/>
                    </a:lnTo>
                    <a:lnTo>
                      <a:pt x="0" y="645"/>
                    </a:lnTo>
                    <a:lnTo>
                      <a:pt x="0" y="619"/>
                    </a:lnTo>
                    <a:lnTo>
                      <a:pt x="4" y="593"/>
                    </a:lnTo>
                    <a:lnTo>
                      <a:pt x="15" y="567"/>
                    </a:lnTo>
                    <a:lnTo>
                      <a:pt x="162" y="314"/>
                    </a:lnTo>
                    <a:lnTo>
                      <a:pt x="176" y="295"/>
                    </a:lnTo>
                    <a:lnTo>
                      <a:pt x="192" y="279"/>
                    </a:lnTo>
                    <a:lnTo>
                      <a:pt x="212" y="267"/>
                    </a:lnTo>
                    <a:lnTo>
                      <a:pt x="235" y="258"/>
                    </a:lnTo>
                    <a:lnTo>
                      <a:pt x="266" y="254"/>
                    </a:lnTo>
                    <a:lnTo>
                      <a:pt x="287" y="255"/>
                    </a:lnTo>
                    <a:lnTo>
                      <a:pt x="307" y="262"/>
                    </a:lnTo>
                    <a:lnTo>
                      <a:pt x="327" y="270"/>
                    </a:lnTo>
                    <a:lnTo>
                      <a:pt x="437" y="334"/>
                    </a:lnTo>
                    <a:lnTo>
                      <a:pt x="484" y="300"/>
                    </a:lnTo>
                    <a:lnTo>
                      <a:pt x="533" y="269"/>
                    </a:lnTo>
                    <a:lnTo>
                      <a:pt x="586" y="244"/>
                    </a:lnTo>
                    <a:lnTo>
                      <a:pt x="586" y="121"/>
                    </a:lnTo>
                    <a:lnTo>
                      <a:pt x="589" y="92"/>
                    </a:lnTo>
                    <a:lnTo>
                      <a:pt x="597" y="67"/>
                    </a:lnTo>
                    <a:lnTo>
                      <a:pt x="612" y="45"/>
                    </a:lnTo>
                    <a:lnTo>
                      <a:pt x="631" y="26"/>
                    </a:lnTo>
                    <a:lnTo>
                      <a:pt x="654" y="12"/>
                    </a:lnTo>
                    <a:lnTo>
                      <a:pt x="678" y="4"/>
                    </a:lnTo>
                    <a:lnTo>
                      <a:pt x="70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67" name="Freeform 553"/>
              <p:cNvSpPr>
                <a:spLocks noEditPoints="1"/>
              </p:cNvSpPr>
              <p:nvPr/>
            </p:nvSpPr>
            <p:spPr bwMode="auto">
              <a:xfrm>
                <a:off x="1264" y="3197"/>
                <a:ext cx="677" cy="700"/>
              </a:xfrm>
              <a:custGeom>
                <a:avLst/>
                <a:gdLst>
                  <a:gd name="T0" fmla="*/ 594 w 1354"/>
                  <a:gd name="T1" fmla="*/ 448 h 1399"/>
                  <a:gd name="T2" fmla="*/ 492 w 1354"/>
                  <a:gd name="T3" fmla="*/ 513 h 1399"/>
                  <a:gd name="T4" fmla="*/ 427 w 1354"/>
                  <a:gd name="T5" fmla="*/ 615 h 1399"/>
                  <a:gd name="T6" fmla="*/ 417 w 1354"/>
                  <a:gd name="T7" fmla="*/ 741 h 1399"/>
                  <a:gd name="T8" fmla="*/ 464 w 1354"/>
                  <a:gd name="T9" fmla="*/ 855 h 1399"/>
                  <a:gd name="T10" fmla="*/ 556 w 1354"/>
                  <a:gd name="T11" fmla="*/ 933 h 1399"/>
                  <a:gd name="T12" fmla="*/ 677 w 1354"/>
                  <a:gd name="T13" fmla="*/ 963 h 1399"/>
                  <a:gd name="T14" fmla="*/ 798 w 1354"/>
                  <a:gd name="T15" fmla="*/ 933 h 1399"/>
                  <a:gd name="T16" fmla="*/ 890 w 1354"/>
                  <a:gd name="T17" fmla="*/ 855 h 1399"/>
                  <a:gd name="T18" fmla="*/ 938 w 1354"/>
                  <a:gd name="T19" fmla="*/ 741 h 1399"/>
                  <a:gd name="T20" fmla="*/ 928 w 1354"/>
                  <a:gd name="T21" fmla="*/ 615 h 1399"/>
                  <a:gd name="T22" fmla="*/ 864 w 1354"/>
                  <a:gd name="T23" fmla="*/ 513 h 1399"/>
                  <a:gd name="T24" fmla="*/ 761 w 1354"/>
                  <a:gd name="T25" fmla="*/ 448 h 1399"/>
                  <a:gd name="T26" fmla="*/ 561 w 1354"/>
                  <a:gd name="T27" fmla="*/ 0 h 1399"/>
                  <a:gd name="T28" fmla="*/ 842 w 1354"/>
                  <a:gd name="T29" fmla="*/ 12 h 1399"/>
                  <a:gd name="T30" fmla="*/ 885 w 1354"/>
                  <a:gd name="T31" fmla="*/ 70 h 1399"/>
                  <a:gd name="T32" fmla="*/ 930 w 1354"/>
                  <a:gd name="T33" fmla="*/ 214 h 1399"/>
                  <a:gd name="T34" fmla="*/ 1095 w 1354"/>
                  <a:gd name="T35" fmla="*/ 214 h 1399"/>
                  <a:gd name="T36" fmla="*/ 1162 w 1354"/>
                  <a:gd name="T37" fmla="*/ 203 h 1399"/>
                  <a:gd name="T38" fmla="*/ 1213 w 1354"/>
                  <a:gd name="T39" fmla="*/ 232 h 1399"/>
                  <a:gd name="T40" fmla="*/ 1352 w 1354"/>
                  <a:gd name="T41" fmla="*/ 473 h 1399"/>
                  <a:gd name="T42" fmla="*/ 1342 w 1354"/>
                  <a:gd name="T43" fmla="*/ 546 h 1399"/>
                  <a:gd name="T44" fmla="*/ 1218 w 1354"/>
                  <a:gd name="T45" fmla="*/ 630 h 1399"/>
                  <a:gd name="T46" fmla="*/ 1223 w 1354"/>
                  <a:gd name="T47" fmla="*/ 734 h 1399"/>
                  <a:gd name="T48" fmla="*/ 1324 w 1354"/>
                  <a:gd name="T49" fmla="*/ 831 h 1399"/>
                  <a:gd name="T50" fmla="*/ 1353 w 1354"/>
                  <a:gd name="T51" fmla="*/ 886 h 1399"/>
                  <a:gd name="T52" fmla="*/ 1342 w 1354"/>
                  <a:gd name="T53" fmla="*/ 948 h 1399"/>
                  <a:gd name="T54" fmla="*/ 1191 w 1354"/>
                  <a:gd name="T55" fmla="*/ 1185 h 1399"/>
                  <a:gd name="T56" fmla="*/ 1119 w 1354"/>
                  <a:gd name="T57" fmla="*/ 1193 h 1399"/>
                  <a:gd name="T58" fmla="*/ 970 w 1354"/>
                  <a:gd name="T59" fmla="*/ 1161 h 1399"/>
                  <a:gd name="T60" fmla="*/ 889 w 1354"/>
                  <a:gd name="T61" fmla="*/ 1303 h 1399"/>
                  <a:gd name="T62" fmla="*/ 861 w 1354"/>
                  <a:gd name="T63" fmla="*/ 1370 h 1399"/>
                  <a:gd name="T64" fmla="*/ 793 w 1354"/>
                  <a:gd name="T65" fmla="*/ 1399 h 1399"/>
                  <a:gd name="T66" fmla="*/ 513 w 1354"/>
                  <a:gd name="T67" fmla="*/ 1385 h 1399"/>
                  <a:gd name="T68" fmla="*/ 469 w 1354"/>
                  <a:gd name="T69" fmla="*/ 1328 h 1399"/>
                  <a:gd name="T70" fmla="*/ 424 w 1354"/>
                  <a:gd name="T71" fmla="*/ 1185 h 1399"/>
                  <a:gd name="T72" fmla="*/ 260 w 1354"/>
                  <a:gd name="T73" fmla="*/ 1185 h 1399"/>
                  <a:gd name="T74" fmla="*/ 187 w 1354"/>
                  <a:gd name="T75" fmla="*/ 1193 h 1399"/>
                  <a:gd name="T76" fmla="*/ 129 w 1354"/>
                  <a:gd name="T77" fmla="*/ 1150 h 1399"/>
                  <a:gd name="T78" fmla="*/ 0 w 1354"/>
                  <a:gd name="T79" fmla="*/ 907 h 1399"/>
                  <a:gd name="T80" fmla="*/ 17 w 1354"/>
                  <a:gd name="T81" fmla="*/ 847 h 1399"/>
                  <a:gd name="T82" fmla="*/ 136 w 1354"/>
                  <a:gd name="T83" fmla="*/ 767 h 1399"/>
                  <a:gd name="T84" fmla="*/ 131 w 1354"/>
                  <a:gd name="T85" fmla="*/ 665 h 1399"/>
                  <a:gd name="T86" fmla="*/ 30 w 1354"/>
                  <a:gd name="T87" fmla="*/ 567 h 1399"/>
                  <a:gd name="T88" fmla="*/ 2 w 1354"/>
                  <a:gd name="T89" fmla="*/ 512 h 1399"/>
                  <a:gd name="T90" fmla="*/ 13 w 1354"/>
                  <a:gd name="T91" fmla="*/ 450 h 1399"/>
                  <a:gd name="T92" fmla="*/ 164 w 1354"/>
                  <a:gd name="T93" fmla="*/ 214 h 1399"/>
                  <a:gd name="T94" fmla="*/ 237 w 1354"/>
                  <a:gd name="T95" fmla="*/ 204 h 1399"/>
                  <a:gd name="T96" fmla="*/ 384 w 1354"/>
                  <a:gd name="T97" fmla="*/ 238 h 1399"/>
                  <a:gd name="T98" fmla="*/ 465 w 1354"/>
                  <a:gd name="T99" fmla="*/ 95 h 1399"/>
                  <a:gd name="T100" fmla="*/ 494 w 1354"/>
                  <a:gd name="T101" fmla="*/ 27 h 1399"/>
                  <a:gd name="T102" fmla="*/ 561 w 1354"/>
                  <a:gd name="T103" fmla="*/ 0 h 13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1354" h="1399">
                    <a:moveTo>
                      <a:pt x="677" y="436"/>
                    </a:moveTo>
                    <a:lnTo>
                      <a:pt x="635" y="438"/>
                    </a:lnTo>
                    <a:lnTo>
                      <a:pt x="594" y="448"/>
                    </a:lnTo>
                    <a:lnTo>
                      <a:pt x="556" y="465"/>
                    </a:lnTo>
                    <a:lnTo>
                      <a:pt x="521" y="487"/>
                    </a:lnTo>
                    <a:lnTo>
                      <a:pt x="492" y="513"/>
                    </a:lnTo>
                    <a:lnTo>
                      <a:pt x="464" y="543"/>
                    </a:lnTo>
                    <a:lnTo>
                      <a:pt x="443" y="578"/>
                    </a:lnTo>
                    <a:lnTo>
                      <a:pt x="427" y="615"/>
                    </a:lnTo>
                    <a:lnTo>
                      <a:pt x="417" y="657"/>
                    </a:lnTo>
                    <a:lnTo>
                      <a:pt x="414" y="699"/>
                    </a:lnTo>
                    <a:lnTo>
                      <a:pt x="417" y="741"/>
                    </a:lnTo>
                    <a:lnTo>
                      <a:pt x="427" y="782"/>
                    </a:lnTo>
                    <a:lnTo>
                      <a:pt x="443" y="820"/>
                    </a:lnTo>
                    <a:lnTo>
                      <a:pt x="464" y="855"/>
                    </a:lnTo>
                    <a:lnTo>
                      <a:pt x="492" y="886"/>
                    </a:lnTo>
                    <a:lnTo>
                      <a:pt x="521" y="912"/>
                    </a:lnTo>
                    <a:lnTo>
                      <a:pt x="556" y="933"/>
                    </a:lnTo>
                    <a:lnTo>
                      <a:pt x="594" y="949"/>
                    </a:lnTo>
                    <a:lnTo>
                      <a:pt x="635" y="959"/>
                    </a:lnTo>
                    <a:lnTo>
                      <a:pt x="677" y="963"/>
                    </a:lnTo>
                    <a:lnTo>
                      <a:pt x="720" y="959"/>
                    </a:lnTo>
                    <a:lnTo>
                      <a:pt x="761" y="949"/>
                    </a:lnTo>
                    <a:lnTo>
                      <a:pt x="798" y="933"/>
                    </a:lnTo>
                    <a:lnTo>
                      <a:pt x="833" y="912"/>
                    </a:lnTo>
                    <a:lnTo>
                      <a:pt x="864" y="886"/>
                    </a:lnTo>
                    <a:lnTo>
                      <a:pt x="890" y="855"/>
                    </a:lnTo>
                    <a:lnTo>
                      <a:pt x="912" y="820"/>
                    </a:lnTo>
                    <a:lnTo>
                      <a:pt x="928" y="782"/>
                    </a:lnTo>
                    <a:lnTo>
                      <a:pt x="938" y="741"/>
                    </a:lnTo>
                    <a:lnTo>
                      <a:pt x="942" y="699"/>
                    </a:lnTo>
                    <a:lnTo>
                      <a:pt x="938" y="657"/>
                    </a:lnTo>
                    <a:lnTo>
                      <a:pt x="928" y="615"/>
                    </a:lnTo>
                    <a:lnTo>
                      <a:pt x="912" y="578"/>
                    </a:lnTo>
                    <a:lnTo>
                      <a:pt x="890" y="543"/>
                    </a:lnTo>
                    <a:lnTo>
                      <a:pt x="864" y="513"/>
                    </a:lnTo>
                    <a:lnTo>
                      <a:pt x="833" y="487"/>
                    </a:lnTo>
                    <a:lnTo>
                      <a:pt x="798" y="465"/>
                    </a:lnTo>
                    <a:lnTo>
                      <a:pt x="761" y="448"/>
                    </a:lnTo>
                    <a:lnTo>
                      <a:pt x="720" y="438"/>
                    </a:lnTo>
                    <a:lnTo>
                      <a:pt x="677" y="436"/>
                    </a:lnTo>
                    <a:close/>
                    <a:moveTo>
                      <a:pt x="561" y="0"/>
                    </a:moveTo>
                    <a:lnTo>
                      <a:pt x="793" y="0"/>
                    </a:lnTo>
                    <a:lnTo>
                      <a:pt x="818" y="2"/>
                    </a:lnTo>
                    <a:lnTo>
                      <a:pt x="842" y="12"/>
                    </a:lnTo>
                    <a:lnTo>
                      <a:pt x="861" y="27"/>
                    </a:lnTo>
                    <a:lnTo>
                      <a:pt x="875" y="47"/>
                    </a:lnTo>
                    <a:lnTo>
                      <a:pt x="885" y="70"/>
                    </a:lnTo>
                    <a:lnTo>
                      <a:pt x="889" y="95"/>
                    </a:lnTo>
                    <a:lnTo>
                      <a:pt x="889" y="193"/>
                    </a:lnTo>
                    <a:lnTo>
                      <a:pt x="930" y="214"/>
                    </a:lnTo>
                    <a:lnTo>
                      <a:pt x="970" y="238"/>
                    </a:lnTo>
                    <a:lnTo>
                      <a:pt x="1008" y="264"/>
                    </a:lnTo>
                    <a:lnTo>
                      <a:pt x="1095" y="214"/>
                    </a:lnTo>
                    <a:lnTo>
                      <a:pt x="1119" y="204"/>
                    </a:lnTo>
                    <a:lnTo>
                      <a:pt x="1142" y="201"/>
                    </a:lnTo>
                    <a:lnTo>
                      <a:pt x="1162" y="203"/>
                    </a:lnTo>
                    <a:lnTo>
                      <a:pt x="1181" y="209"/>
                    </a:lnTo>
                    <a:lnTo>
                      <a:pt x="1198" y="219"/>
                    </a:lnTo>
                    <a:lnTo>
                      <a:pt x="1213" y="232"/>
                    </a:lnTo>
                    <a:lnTo>
                      <a:pt x="1226" y="249"/>
                    </a:lnTo>
                    <a:lnTo>
                      <a:pt x="1342" y="450"/>
                    </a:lnTo>
                    <a:lnTo>
                      <a:pt x="1352" y="473"/>
                    </a:lnTo>
                    <a:lnTo>
                      <a:pt x="1354" y="497"/>
                    </a:lnTo>
                    <a:lnTo>
                      <a:pt x="1352" y="522"/>
                    </a:lnTo>
                    <a:lnTo>
                      <a:pt x="1342" y="546"/>
                    </a:lnTo>
                    <a:lnTo>
                      <a:pt x="1327" y="566"/>
                    </a:lnTo>
                    <a:lnTo>
                      <a:pt x="1307" y="581"/>
                    </a:lnTo>
                    <a:lnTo>
                      <a:pt x="1218" y="630"/>
                    </a:lnTo>
                    <a:lnTo>
                      <a:pt x="1223" y="665"/>
                    </a:lnTo>
                    <a:lnTo>
                      <a:pt x="1226" y="699"/>
                    </a:lnTo>
                    <a:lnTo>
                      <a:pt x="1223" y="734"/>
                    </a:lnTo>
                    <a:lnTo>
                      <a:pt x="1218" y="767"/>
                    </a:lnTo>
                    <a:lnTo>
                      <a:pt x="1307" y="818"/>
                    </a:lnTo>
                    <a:lnTo>
                      <a:pt x="1324" y="831"/>
                    </a:lnTo>
                    <a:lnTo>
                      <a:pt x="1338" y="847"/>
                    </a:lnTo>
                    <a:lnTo>
                      <a:pt x="1348" y="866"/>
                    </a:lnTo>
                    <a:lnTo>
                      <a:pt x="1353" y="886"/>
                    </a:lnTo>
                    <a:lnTo>
                      <a:pt x="1354" y="907"/>
                    </a:lnTo>
                    <a:lnTo>
                      <a:pt x="1350" y="928"/>
                    </a:lnTo>
                    <a:lnTo>
                      <a:pt x="1342" y="948"/>
                    </a:lnTo>
                    <a:lnTo>
                      <a:pt x="1226" y="1150"/>
                    </a:lnTo>
                    <a:lnTo>
                      <a:pt x="1210" y="1169"/>
                    </a:lnTo>
                    <a:lnTo>
                      <a:pt x="1191" y="1185"/>
                    </a:lnTo>
                    <a:lnTo>
                      <a:pt x="1167" y="1193"/>
                    </a:lnTo>
                    <a:lnTo>
                      <a:pt x="1142" y="1197"/>
                    </a:lnTo>
                    <a:lnTo>
                      <a:pt x="1119" y="1193"/>
                    </a:lnTo>
                    <a:lnTo>
                      <a:pt x="1095" y="1185"/>
                    </a:lnTo>
                    <a:lnTo>
                      <a:pt x="1008" y="1134"/>
                    </a:lnTo>
                    <a:lnTo>
                      <a:pt x="970" y="1161"/>
                    </a:lnTo>
                    <a:lnTo>
                      <a:pt x="930" y="1185"/>
                    </a:lnTo>
                    <a:lnTo>
                      <a:pt x="889" y="1205"/>
                    </a:lnTo>
                    <a:lnTo>
                      <a:pt x="889" y="1303"/>
                    </a:lnTo>
                    <a:lnTo>
                      <a:pt x="885" y="1328"/>
                    </a:lnTo>
                    <a:lnTo>
                      <a:pt x="875" y="1352"/>
                    </a:lnTo>
                    <a:lnTo>
                      <a:pt x="861" y="1370"/>
                    </a:lnTo>
                    <a:lnTo>
                      <a:pt x="842" y="1385"/>
                    </a:lnTo>
                    <a:lnTo>
                      <a:pt x="818" y="1395"/>
                    </a:lnTo>
                    <a:lnTo>
                      <a:pt x="793" y="1399"/>
                    </a:lnTo>
                    <a:lnTo>
                      <a:pt x="561" y="1399"/>
                    </a:lnTo>
                    <a:lnTo>
                      <a:pt x="535" y="1395"/>
                    </a:lnTo>
                    <a:lnTo>
                      <a:pt x="513" y="1385"/>
                    </a:lnTo>
                    <a:lnTo>
                      <a:pt x="494" y="1370"/>
                    </a:lnTo>
                    <a:lnTo>
                      <a:pt x="479" y="1352"/>
                    </a:lnTo>
                    <a:lnTo>
                      <a:pt x="469" y="1328"/>
                    </a:lnTo>
                    <a:lnTo>
                      <a:pt x="465" y="1303"/>
                    </a:lnTo>
                    <a:lnTo>
                      <a:pt x="465" y="1205"/>
                    </a:lnTo>
                    <a:lnTo>
                      <a:pt x="424" y="1185"/>
                    </a:lnTo>
                    <a:lnTo>
                      <a:pt x="384" y="1161"/>
                    </a:lnTo>
                    <a:lnTo>
                      <a:pt x="347" y="1134"/>
                    </a:lnTo>
                    <a:lnTo>
                      <a:pt x="260" y="1185"/>
                    </a:lnTo>
                    <a:lnTo>
                      <a:pt x="237" y="1193"/>
                    </a:lnTo>
                    <a:lnTo>
                      <a:pt x="212" y="1197"/>
                    </a:lnTo>
                    <a:lnTo>
                      <a:pt x="187" y="1193"/>
                    </a:lnTo>
                    <a:lnTo>
                      <a:pt x="164" y="1185"/>
                    </a:lnTo>
                    <a:lnTo>
                      <a:pt x="145" y="1169"/>
                    </a:lnTo>
                    <a:lnTo>
                      <a:pt x="129" y="1150"/>
                    </a:lnTo>
                    <a:lnTo>
                      <a:pt x="13" y="948"/>
                    </a:lnTo>
                    <a:lnTo>
                      <a:pt x="4" y="928"/>
                    </a:lnTo>
                    <a:lnTo>
                      <a:pt x="0" y="907"/>
                    </a:lnTo>
                    <a:lnTo>
                      <a:pt x="2" y="886"/>
                    </a:lnTo>
                    <a:lnTo>
                      <a:pt x="7" y="866"/>
                    </a:lnTo>
                    <a:lnTo>
                      <a:pt x="17" y="847"/>
                    </a:lnTo>
                    <a:lnTo>
                      <a:pt x="30" y="831"/>
                    </a:lnTo>
                    <a:lnTo>
                      <a:pt x="48" y="817"/>
                    </a:lnTo>
                    <a:lnTo>
                      <a:pt x="136" y="767"/>
                    </a:lnTo>
                    <a:lnTo>
                      <a:pt x="131" y="734"/>
                    </a:lnTo>
                    <a:lnTo>
                      <a:pt x="129" y="699"/>
                    </a:lnTo>
                    <a:lnTo>
                      <a:pt x="131" y="665"/>
                    </a:lnTo>
                    <a:lnTo>
                      <a:pt x="136" y="630"/>
                    </a:lnTo>
                    <a:lnTo>
                      <a:pt x="48" y="581"/>
                    </a:lnTo>
                    <a:lnTo>
                      <a:pt x="30" y="567"/>
                    </a:lnTo>
                    <a:lnTo>
                      <a:pt x="17" y="551"/>
                    </a:lnTo>
                    <a:lnTo>
                      <a:pt x="7" y="532"/>
                    </a:lnTo>
                    <a:lnTo>
                      <a:pt x="2" y="512"/>
                    </a:lnTo>
                    <a:lnTo>
                      <a:pt x="0" y="491"/>
                    </a:lnTo>
                    <a:lnTo>
                      <a:pt x="4" y="470"/>
                    </a:lnTo>
                    <a:lnTo>
                      <a:pt x="13" y="450"/>
                    </a:lnTo>
                    <a:lnTo>
                      <a:pt x="129" y="249"/>
                    </a:lnTo>
                    <a:lnTo>
                      <a:pt x="145" y="229"/>
                    </a:lnTo>
                    <a:lnTo>
                      <a:pt x="164" y="214"/>
                    </a:lnTo>
                    <a:lnTo>
                      <a:pt x="187" y="204"/>
                    </a:lnTo>
                    <a:lnTo>
                      <a:pt x="212" y="201"/>
                    </a:lnTo>
                    <a:lnTo>
                      <a:pt x="237" y="204"/>
                    </a:lnTo>
                    <a:lnTo>
                      <a:pt x="260" y="214"/>
                    </a:lnTo>
                    <a:lnTo>
                      <a:pt x="347" y="264"/>
                    </a:lnTo>
                    <a:lnTo>
                      <a:pt x="384" y="238"/>
                    </a:lnTo>
                    <a:lnTo>
                      <a:pt x="424" y="214"/>
                    </a:lnTo>
                    <a:lnTo>
                      <a:pt x="465" y="193"/>
                    </a:lnTo>
                    <a:lnTo>
                      <a:pt x="465" y="95"/>
                    </a:lnTo>
                    <a:lnTo>
                      <a:pt x="469" y="70"/>
                    </a:lnTo>
                    <a:lnTo>
                      <a:pt x="479" y="47"/>
                    </a:lnTo>
                    <a:lnTo>
                      <a:pt x="494" y="27"/>
                    </a:lnTo>
                    <a:lnTo>
                      <a:pt x="513" y="12"/>
                    </a:lnTo>
                    <a:lnTo>
                      <a:pt x="535" y="2"/>
                    </a:lnTo>
                    <a:lnTo>
                      <a:pt x="56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>
                  <a:cs typeface="+mn-ea"/>
                  <a:sym typeface="+mn-lt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Tm="5000">
        <p:random/>
      </p:transition>
    </mc:Choice>
    <mc:Fallback xmlns="">
      <p:transition advTm="5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" presetClass="entr" presetSubtype="2" decel="4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4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5" grpId="0" bldLvl="0" animBg="1"/>
      <p:bldP spid="7" grpId="0" bldLvl="0" animBg="1"/>
      <p:bldP spid="8" grpId="0"/>
      <p:bldP spid="2" grpId="0"/>
      <p:bldP spid="34" grpId="0"/>
      <p:bldP spid="35" grpId="0"/>
      <p:bldP spid="3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63958" y="122885"/>
            <a:ext cx="572921" cy="572921"/>
          </a:xfrm>
          <a:prstGeom prst="rect">
            <a:avLst/>
          </a:prstGeom>
          <a:solidFill>
            <a:srgbClr val="F67F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>
                <a:solidFill>
                  <a:schemeClr val="bg2"/>
                </a:solidFill>
                <a:cs typeface="+mn-ea"/>
                <a:sym typeface="+mn-lt"/>
              </a:rPr>
              <a:t>4</a:t>
            </a:r>
          </a:p>
        </p:txBody>
      </p:sp>
      <p:sp>
        <p:nvSpPr>
          <p:cNvPr id="5" name="MH_Entry_1"/>
          <p:cNvSpPr/>
          <p:nvPr>
            <p:custDataLst>
              <p:tags r:id="rId1"/>
            </p:custDataLst>
          </p:nvPr>
        </p:nvSpPr>
        <p:spPr>
          <a:xfrm>
            <a:off x="664285" y="99219"/>
            <a:ext cx="2735204" cy="4986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fontScale="62500" lnSpcReduction="20000"/>
          </a:bodyPr>
          <a:lstStyle/>
          <a:p>
            <a:pPr algn="ctr">
              <a:lnSpc>
                <a:spcPct val="110000"/>
              </a:lnSpc>
            </a:pPr>
            <a:r>
              <a:rPr lang="zh-CN" altLang="en-US" sz="2400" spc="200" dirty="0">
                <a:solidFill>
                  <a:schemeClr val="bg2"/>
                </a:solidFill>
                <a:cs typeface="+mn-ea"/>
                <a:sym typeface="+mn-lt"/>
              </a:rPr>
              <a:t>Enter your title here</a:t>
            </a:r>
          </a:p>
        </p:txBody>
      </p:sp>
      <p:cxnSp>
        <p:nvCxnSpPr>
          <p:cNvPr id="6" name="直接连接符 5"/>
          <p:cNvCxnSpPr/>
          <p:nvPr/>
        </p:nvCxnSpPr>
        <p:spPr>
          <a:xfrm flipH="1">
            <a:off x="664285" y="686281"/>
            <a:ext cx="3858477" cy="0"/>
          </a:xfrm>
          <a:prstGeom prst="line">
            <a:avLst/>
          </a:prstGeom>
          <a:ln>
            <a:solidFill>
              <a:srgbClr val="FFC7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矩形 6"/>
          <p:cNvSpPr/>
          <p:nvPr/>
        </p:nvSpPr>
        <p:spPr>
          <a:xfrm>
            <a:off x="4278925" y="650282"/>
            <a:ext cx="252000" cy="36000"/>
          </a:xfrm>
          <a:prstGeom prst="rect">
            <a:avLst/>
          </a:prstGeom>
          <a:solidFill>
            <a:srgbClr val="FFC7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726810" y="474429"/>
            <a:ext cx="4115167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900" dirty="0">
                <a:solidFill>
                  <a:schemeClr val="bg2"/>
                </a:solidFill>
                <a:cs typeface="+mn-ea"/>
                <a:sym typeface="+mn-lt"/>
              </a:rPr>
              <a:t>LOREM IPSUM DOLOR SIT AMET CONSECTETUER</a:t>
            </a:r>
          </a:p>
        </p:txBody>
      </p:sp>
      <p:sp>
        <p:nvSpPr>
          <p:cNvPr id="9" name="L 形 8"/>
          <p:cNvSpPr/>
          <p:nvPr/>
        </p:nvSpPr>
        <p:spPr>
          <a:xfrm flipH="1">
            <a:off x="9317621" y="5280755"/>
            <a:ext cx="2803312" cy="1526810"/>
          </a:xfrm>
          <a:prstGeom prst="corner">
            <a:avLst>
              <a:gd name="adj1" fmla="val 1956"/>
              <a:gd name="adj2" fmla="val 1885"/>
            </a:avLst>
          </a:prstGeom>
          <a:gradFill>
            <a:gsLst>
              <a:gs pos="0">
                <a:srgbClr val="FE6770"/>
              </a:gs>
              <a:gs pos="100000">
                <a:srgbClr val="FB9C49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cxnSp>
        <p:nvCxnSpPr>
          <p:cNvPr id="10" name="直接连接符 9"/>
          <p:cNvCxnSpPr/>
          <p:nvPr/>
        </p:nvCxnSpPr>
        <p:spPr>
          <a:xfrm flipH="1">
            <a:off x="140518" y="6793506"/>
            <a:ext cx="756822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L 形 10"/>
          <p:cNvSpPr/>
          <p:nvPr/>
        </p:nvSpPr>
        <p:spPr>
          <a:xfrm rot="10800000" flipH="1">
            <a:off x="42696" y="34725"/>
            <a:ext cx="1435720" cy="781958"/>
          </a:xfrm>
          <a:prstGeom prst="corner">
            <a:avLst>
              <a:gd name="adj1" fmla="val 1956"/>
              <a:gd name="adj2" fmla="val 1885"/>
            </a:avLst>
          </a:prstGeom>
          <a:gradFill>
            <a:gsLst>
              <a:gs pos="0">
                <a:srgbClr val="FE6770"/>
              </a:gs>
              <a:gs pos="100000">
                <a:srgbClr val="FB9C49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1436298" y="3844095"/>
            <a:ext cx="9513235" cy="11630"/>
          </a:xfrm>
          <a:prstGeom prst="rect">
            <a:avLst/>
          </a:prstGeom>
          <a:solidFill>
            <a:srgbClr val="E6E7E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1436298" y="3253555"/>
            <a:ext cx="9513235" cy="10338"/>
          </a:xfrm>
          <a:prstGeom prst="rect">
            <a:avLst/>
          </a:prstGeom>
          <a:solidFill>
            <a:srgbClr val="E6E7E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5" name="Rectangle 8"/>
          <p:cNvSpPr>
            <a:spLocks noChangeArrowheads="1"/>
          </p:cNvSpPr>
          <p:nvPr/>
        </p:nvSpPr>
        <p:spPr bwMode="auto">
          <a:xfrm>
            <a:off x="1436298" y="2663017"/>
            <a:ext cx="9513235" cy="10338"/>
          </a:xfrm>
          <a:prstGeom prst="rect">
            <a:avLst/>
          </a:prstGeom>
          <a:solidFill>
            <a:srgbClr val="E6E7E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6" name="Rectangle 9"/>
          <p:cNvSpPr>
            <a:spLocks noChangeArrowheads="1"/>
          </p:cNvSpPr>
          <p:nvPr/>
        </p:nvSpPr>
        <p:spPr bwMode="auto">
          <a:xfrm>
            <a:off x="1436298" y="2071186"/>
            <a:ext cx="9513235" cy="11630"/>
          </a:xfrm>
          <a:prstGeom prst="rect">
            <a:avLst/>
          </a:prstGeom>
          <a:solidFill>
            <a:srgbClr val="E6E7E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7" name="Rectangle 10"/>
          <p:cNvSpPr>
            <a:spLocks noChangeArrowheads="1"/>
          </p:cNvSpPr>
          <p:nvPr/>
        </p:nvSpPr>
        <p:spPr bwMode="auto">
          <a:xfrm>
            <a:off x="1436298" y="1480646"/>
            <a:ext cx="9513235" cy="11630"/>
          </a:xfrm>
          <a:prstGeom prst="rect">
            <a:avLst/>
          </a:prstGeom>
          <a:solidFill>
            <a:srgbClr val="E6E7E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grpSp>
        <p:nvGrpSpPr>
          <p:cNvPr id="18" name="组合 17"/>
          <p:cNvGrpSpPr/>
          <p:nvPr/>
        </p:nvGrpSpPr>
        <p:grpSpPr>
          <a:xfrm>
            <a:off x="2650974" y="1120575"/>
            <a:ext cx="7408228" cy="3333441"/>
            <a:chOff x="2650974" y="1700808"/>
            <a:chExt cx="7408228" cy="3914098"/>
          </a:xfrm>
        </p:grpSpPr>
        <p:sp>
          <p:nvSpPr>
            <p:cNvPr id="19" name="Rectangle 12"/>
            <p:cNvSpPr>
              <a:spLocks noChangeArrowheads="1"/>
            </p:cNvSpPr>
            <p:nvPr/>
          </p:nvSpPr>
          <p:spPr bwMode="auto">
            <a:xfrm>
              <a:off x="2650974" y="1700808"/>
              <a:ext cx="11630" cy="3914098"/>
            </a:xfrm>
            <a:prstGeom prst="rect">
              <a:avLst/>
            </a:prstGeom>
            <a:solidFill>
              <a:srgbClr val="E6E7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20" name="Rectangle 13"/>
            <p:cNvSpPr>
              <a:spLocks noChangeArrowheads="1"/>
            </p:cNvSpPr>
            <p:nvPr/>
          </p:nvSpPr>
          <p:spPr bwMode="auto">
            <a:xfrm>
              <a:off x="4501415" y="1700808"/>
              <a:ext cx="10338" cy="3914098"/>
            </a:xfrm>
            <a:prstGeom prst="rect">
              <a:avLst/>
            </a:prstGeom>
            <a:solidFill>
              <a:srgbClr val="E6E7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21" name="Rectangle 14"/>
            <p:cNvSpPr>
              <a:spLocks noChangeArrowheads="1"/>
            </p:cNvSpPr>
            <p:nvPr/>
          </p:nvSpPr>
          <p:spPr bwMode="auto">
            <a:xfrm>
              <a:off x="6350565" y="1700808"/>
              <a:ext cx="11630" cy="3914098"/>
            </a:xfrm>
            <a:prstGeom prst="rect">
              <a:avLst/>
            </a:prstGeom>
            <a:solidFill>
              <a:srgbClr val="E6E7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22" name="Rectangle 15"/>
            <p:cNvSpPr>
              <a:spLocks noChangeArrowheads="1"/>
            </p:cNvSpPr>
            <p:nvPr/>
          </p:nvSpPr>
          <p:spPr bwMode="auto">
            <a:xfrm>
              <a:off x="8198422" y="1700808"/>
              <a:ext cx="11630" cy="3914098"/>
            </a:xfrm>
            <a:prstGeom prst="rect">
              <a:avLst/>
            </a:prstGeom>
            <a:solidFill>
              <a:srgbClr val="E6E7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23" name="Rectangle 16"/>
            <p:cNvSpPr>
              <a:spLocks noChangeArrowheads="1"/>
            </p:cNvSpPr>
            <p:nvPr/>
          </p:nvSpPr>
          <p:spPr bwMode="auto">
            <a:xfrm>
              <a:off x="10048864" y="1700808"/>
              <a:ext cx="10338" cy="3914098"/>
            </a:xfrm>
            <a:prstGeom prst="rect">
              <a:avLst/>
            </a:prstGeom>
            <a:solidFill>
              <a:srgbClr val="E6E7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24" name="Freeform 17"/>
          <p:cNvSpPr/>
          <p:nvPr/>
        </p:nvSpPr>
        <p:spPr bwMode="auto">
          <a:xfrm>
            <a:off x="1259265" y="3217373"/>
            <a:ext cx="29721" cy="91747"/>
          </a:xfrm>
          <a:custGeom>
            <a:avLst/>
            <a:gdLst>
              <a:gd name="T0" fmla="*/ 15 w 23"/>
              <a:gd name="T1" fmla="*/ 9 h 71"/>
              <a:gd name="T2" fmla="*/ 15 w 23"/>
              <a:gd name="T3" fmla="*/ 9 h 71"/>
              <a:gd name="T4" fmla="*/ 2 w 23"/>
              <a:gd name="T5" fmla="*/ 15 h 71"/>
              <a:gd name="T6" fmla="*/ 0 w 23"/>
              <a:gd name="T7" fmla="*/ 6 h 71"/>
              <a:gd name="T8" fmla="*/ 15 w 23"/>
              <a:gd name="T9" fmla="*/ 0 h 71"/>
              <a:gd name="T10" fmla="*/ 23 w 23"/>
              <a:gd name="T11" fmla="*/ 0 h 71"/>
              <a:gd name="T12" fmla="*/ 23 w 23"/>
              <a:gd name="T13" fmla="*/ 71 h 71"/>
              <a:gd name="T14" fmla="*/ 15 w 23"/>
              <a:gd name="T15" fmla="*/ 71 h 71"/>
              <a:gd name="T16" fmla="*/ 15 w 23"/>
              <a:gd name="T17" fmla="*/ 9 h 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3" h="71">
                <a:moveTo>
                  <a:pt x="15" y="9"/>
                </a:moveTo>
                <a:lnTo>
                  <a:pt x="15" y="9"/>
                </a:lnTo>
                <a:lnTo>
                  <a:pt x="2" y="15"/>
                </a:lnTo>
                <a:lnTo>
                  <a:pt x="0" y="6"/>
                </a:lnTo>
                <a:lnTo>
                  <a:pt x="15" y="0"/>
                </a:lnTo>
                <a:lnTo>
                  <a:pt x="23" y="0"/>
                </a:lnTo>
                <a:lnTo>
                  <a:pt x="23" y="71"/>
                </a:lnTo>
                <a:lnTo>
                  <a:pt x="15" y="71"/>
                </a:lnTo>
                <a:lnTo>
                  <a:pt x="15" y="9"/>
                </a:lnTo>
                <a:close/>
              </a:path>
            </a:pathLst>
          </a:custGeom>
          <a:solidFill>
            <a:srgbClr val="6D6E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25" name="Freeform 18"/>
          <p:cNvSpPr>
            <a:spLocks noEditPoints="1"/>
          </p:cNvSpPr>
          <p:nvPr/>
        </p:nvSpPr>
        <p:spPr bwMode="auto">
          <a:xfrm>
            <a:off x="1322584" y="3214789"/>
            <a:ext cx="60734" cy="94332"/>
          </a:xfrm>
          <a:custGeom>
            <a:avLst/>
            <a:gdLst>
              <a:gd name="T0" fmla="*/ 22 w 22"/>
              <a:gd name="T1" fmla="*/ 17 h 34"/>
              <a:gd name="T2" fmla="*/ 11 w 22"/>
              <a:gd name="T3" fmla="*/ 34 h 34"/>
              <a:gd name="T4" fmla="*/ 0 w 22"/>
              <a:gd name="T5" fmla="*/ 17 h 34"/>
              <a:gd name="T6" fmla="*/ 11 w 22"/>
              <a:gd name="T7" fmla="*/ 0 h 34"/>
              <a:gd name="T8" fmla="*/ 22 w 22"/>
              <a:gd name="T9" fmla="*/ 17 h 34"/>
              <a:gd name="T10" fmla="*/ 4 w 22"/>
              <a:gd name="T11" fmla="*/ 17 h 34"/>
              <a:gd name="T12" fmla="*/ 11 w 22"/>
              <a:gd name="T13" fmla="*/ 31 h 34"/>
              <a:gd name="T14" fmla="*/ 18 w 22"/>
              <a:gd name="T15" fmla="*/ 17 h 34"/>
              <a:gd name="T16" fmla="*/ 11 w 22"/>
              <a:gd name="T17" fmla="*/ 3 h 34"/>
              <a:gd name="T18" fmla="*/ 4 w 22"/>
              <a:gd name="T19" fmla="*/ 17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2" h="34">
                <a:moveTo>
                  <a:pt x="22" y="17"/>
                </a:moveTo>
                <a:cubicBezTo>
                  <a:pt x="22" y="28"/>
                  <a:pt x="18" y="34"/>
                  <a:pt x="11" y="34"/>
                </a:cubicBezTo>
                <a:cubicBezTo>
                  <a:pt x="4" y="34"/>
                  <a:pt x="0" y="28"/>
                  <a:pt x="0" y="17"/>
                </a:cubicBezTo>
                <a:cubicBezTo>
                  <a:pt x="0" y="6"/>
                  <a:pt x="5" y="0"/>
                  <a:pt x="11" y="0"/>
                </a:cubicBezTo>
                <a:cubicBezTo>
                  <a:pt x="18" y="0"/>
                  <a:pt x="22" y="6"/>
                  <a:pt x="22" y="17"/>
                </a:cubicBezTo>
                <a:close/>
                <a:moveTo>
                  <a:pt x="4" y="17"/>
                </a:moveTo>
                <a:cubicBezTo>
                  <a:pt x="4" y="26"/>
                  <a:pt x="7" y="31"/>
                  <a:pt x="11" y="31"/>
                </a:cubicBezTo>
                <a:cubicBezTo>
                  <a:pt x="16" y="31"/>
                  <a:pt x="18" y="26"/>
                  <a:pt x="18" y="17"/>
                </a:cubicBezTo>
                <a:cubicBezTo>
                  <a:pt x="18" y="9"/>
                  <a:pt x="16" y="3"/>
                  <a:pt x="11" y="3"/>
                </a:cubicBezTo>
                <a:cubicBezTo>
                  <a:pt x="7" y="3"/>
                  <a:pt x="4" y="8"/>
                  <a:pt x="4" y="17"/>
                </a:cubicBezTo>
                <a:close/>
              </a:path>
            </a:pathLst>
          </a:custGeom>
          <a:solidFill>
            <a:srgbClr val="6D6E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26" name="Freeform 19"/>
          <p:cNvSpPr/>
          <p:nvPr/>
        </p:nvSpPr>
        <p:spPr bwMode="auto">
          <a:xfrm>
            <a:off x="1259265" y="2620373"/>
            <a:ext cx="29721" cy="94332"/>
          </a:xfrm>
          <a:custGeom>
            <a:avLst/>
            <a:gdLst>
              <a:gd name="T0" fmla="*/ 15 w 23"/>
              <a:gd name="T1" fmla="*/ 9 h 73"/>
              <a:gd name="T2" fmla="*/ 15 w 23"/>
              <a:gd name="T3" fmla="*/ 9 h 73"/>
              <a:gd name="T4" fmla="*/ 2 w 23"/>
              <a:gd name="T5" fmla="*/ 18 h 73"/>
              <a:gd name="T6" fmla="*/ 0 w 23"/>
              <a:gd name="T7" fmla="*/ 9 h 73"/>
              <a:gd name="T8" fmla="*/ 15 w 23"/>
              <a:gd name="T9" fmla="*/ 0 h 73"/>
              <a:gd name="T10" fmla="*/ 23 w 23"/>
              <a:gd name="T11" fmla="*/ 0 h 73"/>
              <a:gd name="T12" fmla="*/ 23 w 23"/>
              <a:gd name="T13" fmla="*/ 73 h 73"/>
              <a:gd name="T14" fmla="*/ 15 w 23"/>
              <a:gd name="T15" fmla="*/ 73 h 73"/>
              <a:gd name="T16" fmla="*/ 15 w 23"/>
              <a:gd name="T17" fmla="*/ 9 h 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3" h="73">
                <a:moveTo>
                  <a:pt x="15" y="9"/>
                </a:moveTo>
                <a:lnTo>
                  <a:pt x="15" y="9"/>
                </a:lnTo>
                <a:lnTo>
                  <a:pt x="2" y="18"/>
                </a:lnTo>
                <a:lnTo>
                  <a:pt x="0" y="9"/>
                </a:lnTo>
                <a:lnTo>
                  <a:pt x="15" y="0"/>
                </a:lnTo>
                <a:lnTo>
                  <a:pt x="23" y="0"/>
                </a:lnTo>
                <a:lnTo>
                  <a:pt x="23" y="73"/>
                </a:lnTo>
                <a:lnTo>
                  <a:pt x="15" y="73"/>
                </a:lnTo>
                <a:lnTo>
                  <a:pt x="15" y="9"/>
                </a:lnTo>
                <a:close/>
              </a:path>
            </a:pathLst>
          </a:custGeom>
          <a:solidFill>
            <a:srgbClr val="6D6E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27" name="Freeform 20"/>
          <p:cNvSpPr/>
          <p:nvPr/>
        </p:nvSpPr>
        <p:spPr bwMode="auto">
          <a:xfrm>
            <a:off x="1322584" y="2620373"/>
            <a:ext cx="58150" cy="94332"/>
          </a:xfrm>
          <a:custGeom>
            <a:avLst/>
            <a:gdLst>
              <a:gd name="T0" fmla="*/ 20 w 21"/>
              <a:gd name="T1" fmla="*/ 4 h 34"/>
              <a:gd name="T2" fmla="*/ 7 w 21"/>
              <a:gd name="T3" fmla="*/ 4 h 34"/>
              <a:gd name="T4" fmla="*/ 6 w 21"/>
              <a:gd name="T5" fmla="*/ 13 h 34"/>
              <a:gd name="T6" fmla="*/ 9 w 21"/>
              <a:gd name="T7" fmla="*/ 12 h 34"/>
              <a:gd name="T8" fmla="*/ 16 w 21"/>
              <a:gd name="T9" fmla="*/ 14 h 34"/>
              <a:gd name="T10" fmla="*/ 21 w 21"/>
              <a:gd name="T11" fmla="*/ 23 h 34"/>
              <a:gd name="T12" fmla="*/ 8 w 21"/>
              <a:gd name="T13" fmla="*/ 34 h 34"/>
              <a:gd name="T14" fmla="*/ 0 w 21"/>
              <a:gd name="T15" fmla="*/ 32 h 34"/>
              <a:gd name="T16" fmla="*/ 1 w 21"/>
              <a:gd name="T17" fmla="*/ 29 h 34"/>
              <a:gd name="T18" fmla="*/ 8 w 21"/>
              <a:gd name="T19" fmla="*/ 30 h 34"/>
              <a:gd name="T20" fmla="*/ 16 w 21"/>
              <a:gd name="T21" fmla="*/ 23 h 34"/>
              <a:gd name="T22" fmla="*/ 7 w 21"/>
              <a:gd name="T23" fmla="*/ 16 h 34"/>
              <a:gd name="T24" fmla="*/ 2 w 21"/>
              <a:gd name="T25" fmla="*/ 16 h 34"/>
              <a:gd name="T26" fmla="*/ 4 w 21"/>
              <a:gd name="T27" fmla="*/ 0 h 34"/>
              <a:gd name="T28" fmla="*/ 20 w 21"/>
              <a:gd name="T29" fmla="*/ 0 h 34"/>
              <a:gd name="T30" fmla="*/ 20 w 21"/>
              <a:gd name="T31" fmla="*/ 4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1" h="34">
                <a:moveTo>
                  <a:pt x="20" y="4"/>
                </a:moveTo>
                <a:cubicBezTo>
                  <a:pt x="7" y="4"/>
                  <a:pt x="7" y="4"/>
                  <a:pt x="7" y="4"/>
                </a:cubicBezTo>
                <a:cubicBezTo>
                  <a:pt x="6" y="13"/>
                  <a:pt x="6" y="13"/>
                  <a:pt x="6" y="13"/>
                </a:cubicBezTo>
                <a:cubicBezTo>
                  <a:pt x="7" y="12"/>
                  <a:pt x="8" y="12"/>
                  <a:pt x="9" y="12"/>
                </a:cubicBezTo>
                <a:cubicBezTo>
                  <a:pt x="11" y="12"/>
                  <a:pt x="14" y="13"/>
                  <a:pt x="16" y="14"/>
                </a:cubicBezTo>
                <a:cubicBezTo>
                  <a:pt x="19" y="16"/>
                  <a:pt x="21" y="19"/>
                  <a:pt x="21" y="23"/>
                </a:cubicBezTo>
                <a:cubicBezTo>
                  <a:pt x="21" y="29"/>
                  <a:pt x="16" y="34"/>
                  <a:pt x="8" y="34"/>
                </a:cubicBezTo>
                <a:cubicBezTo>
                  <a:pt x="5" y="34"/>
                  <a:pt x="2" y="33"/>
                  <a:pt x="0" y="32"/>
                </a:cubicBezTo>
                <a:cubicBezTo>
                  <a:pt x="1" y="29"/>
                  <a:pt x="1" y="29"/>
                  <a:pt x="1" y="29"/>
                </a:cubicBezTo>
                <a:cubicBezTo>
                  <a:pt x="3" y="29"/>
                  <a:pt x="5" y="30"/>
                  <a:pt x="8" y="30"/>
                </a:cubicBezTo>
                <a:cubicBezTo>
                  <a:pt x="13" y="30"/>
                  <a:pt x="16" y="28"/>
                  <a:pt x="16" y="23"/>
                </a:cubicBezTo>
                <a:cubicBezTo>
                  <a:pt x="16" y="19"/>
                  <a:pt x="13" y="16"/>
                  <a:pt x="7" y="16"/>
                </a:cubicBezTo>
                <a:cubicBezTo>
                  <a:pt x="5" y="16"/>
                  <a:pt x="3" y="16"/>
                  <a:pt x="2" y="16"/>
                </a:cubicBezTo>
                <a:cubicBezTo>
                  <a:pt x="4" y="0"/>
                  <a:pt x="4" y="0"/>
                  <a:pt x="4" y="0"/>
                </a:cubicBezTo>
                <a:cubicBezTo>
                  <a:pt x="20" y="0"/>
                  <a:pt x="20" y="0"/>
                  <a:pt x="20" y="0"/>
                </a:cubicBezTo>
                <a:lnTo>
                  <a:pt x="20" y="4"/>
                </a:lnTo>
                <a:close/>
              </a:path>
            </a:pathLst>
          </a:custGeom>
          <a:solidFill>
            <a:srgbClr val="6D6E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28" name="Freeform 21"/>
          <p:cNvSpPr/>
          <p:nvPr/>
        </p:nvSpPr>
        <p:spPr bwMode="auto">
          <a:xfrm>
            <a:off x="1322584" y="3802744"/>
            <a:ext cx="58150" cy="94332"/>
          </a:xfrm>
          <a:custGeom>
            <a:avLst/>
            <a:gdLst>
              <a:gd name="T0" fmla="*/ 20 w 21"/>
              <a:gd name="T1" fmla="*/ 4 h 34"/>
              <a:gd name="T2" fmla="*/ 7 w 21"/>
              <a:gd name="T3" fmla="*/ 4 h 34"/>
              <a:gd name="T4" fmla="*/ 6 w 21"/>
              <a:gd name="T5" fmla="*/ 12 h 34"/>
              <a:gd name="T6" fmla="*/ 9 w 21"/>
              <a:gd name="T7" fmla="*/ 12 h 34"/>
              <a:gd name="T8" fmla="*/ 16 w 21"/>
              <a:gd name="T9" fmla="*/ 14 h 34"/>
              <a:gd name="T10" fmla="*/ 21 w 21"/>
              <a:gd name="T11" fmla="*/ 23 h 34"/>
              <a:gd name="T12" fmla="*/ 8 w 21"/>
              <a:gd name="T13" fmla="*/ 34 h 34"/>
              <a:gd name="T14" fmla="*/ 0 w 21"/>
              <a:gd name="T15" fmla="*/ 32 h 34"/>
              <a:gd name="T16" fmla="*/ 1 w 21"/>
              <a:gd name="T17" fmla="*/ 28 h 34"/>
              <a:gd name="T18" fmla="*/ 8 w 21"/>
              <a:gd name="T19" fmla="*/ 30 h 34"/>
              <a:gd name="T20" fmla="*/ 16 w 21"/>
              <a:gd name="T21" fmla="*/ 23 h 34"/>
              <a:gd name="T22" fmla="*/ 7 w 21"/>
              <a:gd name="T23" fmla="*/ 16 h 34"/>
              <a:gd name="T24" fmla="*/ 2 w 21"/>
              <a:gd name="T25" fmla="*/ 16 h 34"/>
              <a:gd name="T26" fmla="*/ 4 w 21"/>
              <a:gd name="T27" fmla="*/ 0 h 34"/>
              <a:gd name="T28" fmla="*/ 20 w 21"/>
              <a:gd name="T29" fmla="*/ 0 h 34"/>
              <a:gd name="T30" fmla="*/ 20 w 21"/>
              <a:gd name="T31" fmla="*/ 4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1" h="34">
                <a:moveTo>
                  <a:pt x="20" y="4"/>
                </a:moveTo>
                <a:cubicBezTo>
                  <a:pt x="7" y="4"/>
                  <a:pt x="7" y="4"/>
                  <a:pt x="7" y="4"/>
                </a:cubicBezTo>
                <a:cubicBezTo>
                  <a:pt x="6" y="12"/>
                  <a:pt x="6" y="12"/>
                  <a:pt x="6" y="12"/>
                </a:cubicBezTo>
                <a:cubicBezTo>
                  <a:pt x="7" y="12"/>
                  <a:pt x="8" y="12"/>
                  <a:pt x="9" y="12"/>
                </a:cubicBezTo>
                <a:cubicBezTo>
                  <a:pt x="11" y="12"/>
                  <a:pt x="14" y="13"/>
                  <a:pt x="16" y="14"/>
                </a:cubicBezTo>
                <a:cubicBezTo>
                  <a:pt x="19" y="15"/>
                  <a:pt x="21" y="18"/>
                  <a:pt x="21" y="23"/>
                </a:cubicBezTo>
                <a:cubicBezTo>
                  <a:pt x="21" y="29"/>
                  <a:pt x="16" y="34"/>
                  <a:pt x="8" y="34"/>
                </a:cubicBezTo>
                <a:cubicBezTo>
                  <a:pt x="5" y="34"/>
                  <a:pt x="2" y="33"/>
                  <a:pt x="0" y="32"/>
                </a:cubicBezTo>
                <a:cubicBezTo>
                  <a:pt x="1" y="28"/>
                  <a:pt x="1" y="28"/>
                  <a:pt x="1" y="28"/>
                </a:cubicBezTo>
                <a:cubicBezTo>
                  <a:pt x="3" y="29"/>
                  <a:pt x="5" y="30"/>
                  <a:pt x="8" y="30"/>
                </a:cubicBezTo>
                <a:cubicBezTo>
                  <a:pt x="13" y="30"/>
                  <a:pt x="16" y="27"/>
                  <a:pt x="16" y="23"/>
                </a:cubicBezTo>
                <a:cubicBezTo>
                  <a:pt x="16" y="19"/>
                  <a:pt x="13" y="16"/>
                  <a:pt x="7" y="16"/>
                </a:cubicBezTo>
                <a:cubicBezTo>
                  <a:pt x="5" y="16"/>
                  <a:pt x="3" y="16"/>
                  <a:pt x="2" y="16"/>
                </a:cubicBezTo>
                <a:cubicBezTo>
                  <a:pt x="4" y="0"/>
                  <a:pt x="4" y="0"/>
                  <a:pt x="4" y="0"/>
                </a:cubicBezTo>
                <a:cubicBezTo>
                  <a:pt x="20" y="0"/>
                  <a:pt x="20" y="0"/>
                  <a:pt x="20" y="0"/>
                </a:cubicBezTo>
                <a:lnTo>
                  <a:pt x="20" y="4"/>
                </a:lnTo>
                <a:close/>
              </a:path>
            </a:pathLst>
          </a:custGeom>
          <a:solidFill>
            <a:srgbClr val="6D6E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29" name="Freeform 22"/>
          <p:cNvSpPr>
            <a:spLocks noEditPoints="1"/>
          </p:cNvSpPr>
          <p:nvPr/>
        </p:nvSpPr>
        <p:spPr bwMode="auto">
          <a:xfrm>
            <a:off x="1322584" y="4468230"/>
            <a:ext cx="60734" cy="94332"/>
          </a:xfrm>
          <a:custGeom>
            <a:avLst/>
            <a:gdLst>
              <a:gd name="T0" fmla="*/ 22 w 22"/>
              <a:gd name="T1" fmla="*/ 17 h 34"/>
              <a:gd name="T2" fmla="*/ 11 w 22"/>
              <a:gd name="T3" fmla="*/ 34 h 34"/>
              <a:gd name="T4" fmla="*/ 0 w 22"/>
              <a:gd name="T5" fmla="*/ 17 h 34"/>
              <a:gd name="T6" fmla="*/ 11 w 22"/>
              <a:gd name="T7" fmla="*/ 0 h 34"/>
              <a:gd name="T8" fmla="*/ 22 w 22"/>
              <a:gd name="T9" fmla="*/ 17 h 34"/>
              <a:gd name="T10" fmla="*/ 4 w 22"/>
              <a:gd name="T11" fmla="*/ 17 h 34"/>
              <a:gd name="T12" fmla="*/ 11 w 22"/>
              <a:gd name="T13" fmla="*/ 31 h 34"/>
              <a:gd name="T14" fmla="*/ 18 w 22"/>
              <a:gd name="T15" fmla="*/ 17 h 34"/>
              <a:gd name="T16" fmla="*/ 11 w 22"/>
              <a:gd name="T17" fmla="*/ 3 h 34"/>
              <a:gd name="T18" fmla="*/ 4 w 22"/>
              <a:gd name="T19" fmla="*/ 17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2" h="34">
                <a:moveTo>
                  <a:pt x="22" y="17"/>
                </a:moveTo>
                <a:cubicBezTo>
                  <a:pt x="22" y="28"/>
                  <a:pt x="18" y="34"/>
                  <a:pt x="11" y="34"/>
                </a:cubicBezTo>
                <a:cubicBezTo>
                  <a:pt x="4" y="34"/>
                  <a:pt x="0" y="28"/>
                  <a:pt x="0" y="17"/>
                </a:cubicBezTo>
                <a:cubicBezTo>
                  <a:pt x="0" y="6"/>
                  <a:pt x="5" y="0"/>
                  <a:pt x="11" y="0"/>
                </a:cubicBezTo>
                <a:cubicBezTo>
                  <a:pt x="18" y="0"/>
                  <a:pt x="22" y="6"/>
                  <a:pt x="22" y="17"/>
                </a:cubicBezTo>
                <a:close/>
                <a:moveTo>
                  <a:pt x="4" y="17"/>
                </a:moveTo>
                <a:cubicBezTo>
                  <a:pt x="4" y="26"/>
                  <a:pt x="7" y="31"/>
                  <a:pt x="11" y="31"/>
                </a:cubicBezTo>
                <a:cubicBezTo>
                  <a:pt x="16" y="31"/>
                  <a:pt x="18" y="25"/>
                  <a:pt x="18" y="17"/>
                </a:cubicBezTo>
                <a:cubicBezTo>
                  <a:pt x="18" y="9"/>
                  <a:pt x="16" y="3"/>
                  <a:pt x="11" y="3"/>
                </a:cubicBezTo>
                <a:cubicBezTo>
                  <a:pt x="7" y="3"/>
                  <a:pt x="4" y="8"/>
                  <a:pt x="4" y="17"/>
                </a:cubicBezTo>
                <a:close/>
              </a:path>
            </a:pathLst>
          </a:custGeom>
          <a:solidFill>
            <a:srgbClr val="6D6E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30" name="Freeform 23"/>
          <p:cNvSpPr/>
          <p:nvPr/>
        </p:nvSpPr>
        <p:spPr bwMode="auto">
          <a:xfrm>
            <a:off x="2601870" y="4490198"/>
            <a:ext cx="29721" cy="91747"/>
          </a:xfrm>
          <a:custGeom>
            <a:avLst/>
            <a:gdLst>
              <a:gd name="T0" fmla="*/ 15 w 23"/>
              <a:gd name="T1" fmla="*/ 9 h 71"/>
              <a:gd name="T2" fmla="*/ 12 w 23"/>
              <a:gd name="T3" fmla="*/ 9 h 71"/>
              <a:gd name="T4" fmla="*/ 2 w 23"/>
              <a:gd name="T5" fmla="*/ 15 h 71"/>
              <a:gd name="T6" fmla="*/ 0 w 23"/>
              <a:gd name="T7" fmla="*/ 9 h 71"/>
              <a:gd name="T8" fmla="*/ 15 w 23"/>
              <a:gd name="T9" fmla="*/ 0 h 71"/>
              <a:gd name="T10" fmla="*/ 23 w 23"/>
              <a:gd name="T11" fmla="*/ 0 h 71"/>
              <a:gd name="T12" fmla="*/ 23 w 23"/>
              <a:gd name="T13" fmla="*/ 71 h 71"/>
              <a:gd name="T14" fmla="*/ 15 w 23"/>
              <a:gd name="T15" fmla="*/ 71 h 71"/>
              <a:gd name="T16" fmla="*/ 15 w 23"/>
              <a:gd name="T17" fmla="*/ 9 h 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3" h="71">
                <a:moveTo>
                  <a:pt x="15" y="9"/>
                </a:moveTo>
                <a:lnTo>
                  <a:pt x="12" y="9"/>
                </a:lnTo>
                <a:lnTo>
                  <a:pt x="2" y="15"/>
                </a:lnTo>
                <a:lnTo>
                  <a:pt x="0" y="9"/>
                </a:lnTo>
                <a:lnTo>
                  <a:pt x="15" y="0"/>
                </a:lnTo>
                <a:lnTo>
                  <a:pt x="23" y="0"/>
                </a:lnTo>
                <a:lnTo>
                  <a:pt x="23" y="71"/>
                </a:lnTo>
                <a:lnTo>
                  <a:pt x="15" y="71"/>
                </a:lnTo>
                <a:lnTo>
                  <a:pt x="15" y="9"/>
                </a:lnTo>
                <a:close/>
              </a:path>
            </a:pathLst>
          </a:custGeom>
          <a:solidFill>
            <a:srgbClr val="6D6E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31" name="Freeform 24"/>
          <p:cNvSpPr>
            <a:spLocks noEditPoints="1"/>
          </p:cNvSpPr>
          <p:nvPr/>
        </p:nvSpPr>
        <p:spPr bwMode="auto">
          <a:xfrm>
            <a:off x="2665187" y="4487614"/>
            <a:ext cx="60734" cy="96916"/>
          </a:xfrm>
          <a:custGeom>
            <a:avLst/>
            <a:gdLst>
              <a:gd name="T0" fmla="*/ 22 w 22"/>
              <a:gd name="T1" fmla="*/ 17 h 35"/>
              <a:gd name="T2" fmla="*/ 11 w 22"/>
              <a:gd name="T3" fmla="*/ 35 h 35"/>
              <a:gd name="T4" fmla="*/ 0 w 22"/>
              <a:gd name="T5" fmla="*/ 18 h 35"/>
              <a:gd name="T6" fmla="*/ 11 w 22"/>
              <a:gd name="T7" fmla="*/ 0 h 35"/>
              <a:gd name="T8" fmla="*/ 22 w 22"/>
              <a:gd name="T9" fmla="*/ 17 h 35"/>
              <a:gd name="T10" fmla="*/ 4 w 22"/>
              <a:gd name="T11" fmla="*/ 18 h 35"/>
              <a:gd name="T12" fmla="*/ 11 w 22"/>
              <a:gd name="T13" fmla="*/ 31 h 35"/>
              <a:gd name="T14" fmla="*/ 18 w 22"/>
              <a:gd name="T15" fmla="*/ 18 h 35"/>
              <a:gd name="T16" fmla="*/ 11 w 22"/>
              <a:gd name="T17" fmla="*/ 4 h 35"/>
              <a:gd name="T18" fmla="*/ 4 w 22"/>
              <a:gd name="T19" fmla="*/ 18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2" h="35">
                <a:moveTo>
                  <a:pt x="22" y="17"/>
                </a:moveTo>
                <a:cubicBezTo>
                  <a:pt x="22" y="29"/>
                  <a:pt x="18" y="35"/>
                  <a:pt x="11" y="35"/>
                </a:cubicBezTo>
                <a:cubicBezTo>
                  <a:pt x="4" y="35"/>
                  <a:pt x="0" y="29"/>
                  <a:pt x="0" y="18"/>
                </a:cubicBezTo>
                <a:cubicBezTo>
                  <a:pt x="0" y="7"/>
                  <a:pt x="4" y="0"/>
                  <a:pt x="11" y="0"/>
                </a:cubicBezTo>
                <a:cubicBezTo>
                  <a:pt x="18" y="0"/>
                  <a:pt x="22" y="7"/>
                  <a:pt x="22" y="17"/>
                </a:cubicBezTo>
                <a:close/>
                <a:moveTo>
                  <a:pt x="4" y="18"/>
                </a:moveTo>
                <a:cubicBezTo>
                  <a:pt x="4" y="26"/>
                  <a:pt x="7" y="31"/>
                  <a:pt x="11" y="31"/>
                </a:cubicBezTo>
                <a:cubicBezTo>
                  <a:pt x="15" y="31"/>
                  <a:pt x="18" y="26"/>
                  <a:pt x="18" y="18"/>
                </a:cubicBezTo>
                <a:cubicBezTo>
                  <a:pt x="18" y="9"/>
                  <a:pt x="16" y="4"/>
                  <a:pt x="11" y="4"/>
                </a:cubicBezTo>
                <a:cubicBezTo>
                  <a:pt x="7" y="4"/>
                  <a:pt x="4" y="9"/>
                  <a:pt x="4" y="18"/>
                </a:cubicBezTo>
                <a:close/>
              </a:path>
            </a:pathLst>
          </a:custGeom>
          <a:solidFill>
            <a:srgbClr val="6D6E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32" name="Freeform 25"/>
          <p:cNvSpPr/>
          <p:nvPr/>
        </p:nvSpPr>
        <p:spPr bwMode="auto">
          <a:xfrm>
            <a:off x="4421298" y="4487614"/>
            <a:ext cx="60734" cy="94332"/>
          </a:xfrm>
          <a:custGeom>
            <a:avLst/>
            <a:gdLst>
              <a:gd name="T0" fmla="*/ 0 w 22"/>
              <a:gd name="T1" fmla="*/ 34 h 34"/>
              <a:gd name="T2" fmla="*/ 0 w 22"/>
              <a:gd name="T3" fmla="*/ 32 h 34"/>
              <a:gd name="T4" fmla="*/ 4 w 22"/>
              <a:gd name="T5" fmla="*/ 28 h 34"/>
              <a:gd name="T6" fmla="*/ 16 w 22"/>
              <a:gd name="T7" fmla="*/ 11 h 34"/>
              <a:gd name="T8" fmla="*/ 10 w 22"/>
              <a:gd name="T9" fmla="*/ 4 h 34"/>
              <a:gd name="T10" fmla="*/ 3 w 22"/>
              <a:gd name="T11" fmla="*/ 7 h 34"/>
              <a:gd name="T12" fmla="*/ 1 w 22"/>
              <a:gd name="T13" fmla="*/ 4 h 34"/>
              <a:gd name="T14" fmla="*/ 11 w 22"/>
              <a:gd name="T15" fmla="*/ 0 h 34"/>
              <a:gd name="T16" fmla="*/ 21 w 22"/>
              <a:gd name="T17" fmla="*/ 10 h 34"/>
              <a:gd name="T18" fmla="*/ 9 w 22"/>
              <a:gd name="T19" fmla="*/ 28 h 34"/>
              <a:gd name="T20" fmla="*/ 7 w 22"/>
              <a:gd name="T21" fmla="*/ 30 h 34"/>
              <a:gd name="T22" fmla="*/ 7 w 22"/>
              <a:gd name="T23" fmla="*/ 31 h 34"/>
              <a:gd name="T24" fmla="*/ 22 w 22"/>
              <a:gd name="T25" fmla="*/ 31 h 34"/>
              <a:gd name="T26" fmla="*/ 22 w 22"/>
              <a:gd name="T27" fmla="*/ 34 h 34"/>
              <a:gd name="T28" fmla="*/ 0 w 22"/>
              <a:gd name="T29" fmla="*/ 34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2" h="34">
                <a:moveTo>
                  <a:pt x="0" y="34"/>
                </a:moveTo>
                <a:cubicBezTo>
                  <a:pt x="0" y="32"/>
                  <a:pt x="0" y="32"/>
                  <a:pt x="0" y="32"/>
                </a:cubicBezTo>
                <a:cubicBezTo>
                  <a:pt x="4" y="28"/>
                  <a:pt x="4" y="28"/>
                  <a:pt x="4" y="28"/>
                </a:cubicBezTo>
                <a:cubicBezTo>
                  <a:pt x="12" y="20"/>
                  <a:pt x="16" y="16"/>
                  <a:pt x="16" y="11"/>
                </a:cubicBezTo>
                <a:cubicBezTo>
                  <a:pt x="16" y="7"/>
                  <a:pt x="15" y="4"/>
                  <a:pt x="10" y="4"/>
                </a:cubicBezTo>
                <a:cubicBezTo>
                  <a:pt x="7" y="4"/>
                  <a:pt x="4" y="6"/>
                  <a:pt x="3" y="7"/>
                </a:cubicBezTo>
                <a:cubicBezTo>
                  <a:pt x="1" y="4"/>
                  <a:pt x="1" y="4"/>
                  <a:pt x="1" y="4"/>
                </a:cubicBezTo>
                <a:cubicBezTo>
                  <a:pt x="3" y="2"/>
                  <a:pt x="7" y="0"/>
                  <a:pt x="11" y="0"/>
                </a:cubicBezTo>
                <a:cubicBezTo>
                  <a:pt x="18" y="0"/>
                  <a:pt x="21" y="5"/>
                  <a:pt x="21" y="10"/>
                </a:cubicBezTo>
                <a:cubicBezTo>
                  <a:pt x="21" y="16"/>
                  <a:pt x="16" y="21"/>
                  <a:pt x="9" y="28"/>
                </a:cubicBezTo>
                <a:cubicBezTo>
                  <a:pt x="7" y="30"/>
                  <a:pt x="7" y="30"/>
                  <a:pt x="7" y="30"/>
                </a:cubicBezTo>
                <a:cubicBezTo>
                  <a:pt x="7" y="31"/>
                  <a:pt x="7" y="31"/>
                  <a:pt x="7" y="31"/>
                </a:cubicBezTo>
                <a:cubicBezTo>
                  <a:pt x="22" y="31"/>
                  <a:pt x="22" y="31"/>
                  <a:pt x="22" y="31"/>
                </a:cubicBezTo>
                <a:cubicBezTo>
                  <a:pt x="22" y="34"/>
                  <a:pt x="22" y="34"/>
                  <a:pt x="22" y="34"/>
                </a:cubicBezTo>
                <a:lnTo>
                  <a:pt x="0" y="34"/>
                </a:lnTo>
                <a:close/>
              </a:path>
            </a:pathLst>
          </a:custGeom>
          <a:solidFill>
            <a:srgbClr val="6D6E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33" name="Freeform 26"/>
          <p:cNvSpPr/>
          <p:nvPr/>
        </p:nvSpPr>
        <p:spPr bwMode="auto">
          <a:xfrm>
            <a:off x="4492369" y="4490198"/>
            <a:ext cx="59442" cy="94332"/>
          </a:xfrm>
          <a:custGeom>
            <a:avLst/>
            <a:gdLst>
              <a:gd name="T0" fmla="*/ 20 w 21"/>
              <a:gd name="T1" fmla="*/ 4 h 34"/>
              <a:gd name="T2" fmla="*/ 8 w 21"/>
              <a:gd name="T3" fmla="*/ 4 h 34"/>
              <a:gd name="T4" fmla="*/ 6 w 21"/>
              <a:gd name="T5" fmla="*/ 12 h 34"/>
              <a:gd name="T6" fmla="*/ 9 w 21"/>
              <a:gd name="T7" fmla="*/ 12 h 34"/>
              <a:gd name="T8" fmla="*/ 16 w 21"/>
              <a:gd name="T9" fmla="*/ 14 h 34"/>
              <a:gd name="T10" fmla="*/ 21 w 21"/>
              <a:gd name="T11" fmla="*/ 23 h 34"/>
              <a:gd name="T12" fmla="*/ 9 w 21"/>
              <a:gd name="T13" fmla="*/ 34 h 34"/>
              <a:gd name="T14" fmla="*/ 0 w 21"/>
              <a:gd name="T15" fmla="*/ 32 h 34"/>
              <a:gd name="T16" fmla="*/ 2 w 21"/>
              <a:gd name="T17" fmla="*/ 28 h 34"/>
              <a:gd name="T18" fmla="*/ 9 w 21"/>
              <a:gd name="T19" fmla="*/ 30 h 34"/>
              <a:gd name="T20" fmla="*/ 17 w 21"/>
              <a:gd name="T21" fmla="*/ 23 h 34"/>
              <a:gd name="T22" fmla="*/ 7 w 21"/>
              <a:gd name="T23" fmla="*/ 16 h 34"/>
              <a:gd name="T24" fmla="*/ 2 w 21"/>
              <a:gd name="T25" fmla="*/ 16 h 34"/>
              <a:gd name="T26" fmla="*/ 5 w 21"/>
              <a:gd name="T27" fmla="*/ 0 h 34"/>
              <a:gd name="T28" fmla="*/ 20 w 21"/>
              <a:gd name="T29" fmla="*/ 0 h 34"/>
              <a:gd name="T30" fmla="*/ 20 w 21"/>
              <a:gd name="T31" fmla="*/ 4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1" h="34">
                <a:moveTo>
                  <a:pt x="20" y="4"/>
                </a:moveTo>
                <a:cubicBezTo>
                  <a:pt x="8" y="4"/>
                  <a:pt x="8" y="4"/>
                  <a:pt x="8" y="4"/>
                </a:cubicBezTo>
                <a:cubicBezTo>
                  <a:pt x="6" y="12"/>
                  <a:pt x="6" y="12"/>
                  <a:pt x="6" y="12"/>
                </a:cubicBezTo>
                <a:cubicBezTo>
                  <a:pt x="7" y="12"/>
                  <a:pt x="8" y="12"/>
                  <a:pt x="9" y="12"/>
                </a:cubicBezTo>
                <a:cubicBezTo>
                  <a:pt x="12" y="12"/>
                  <a:pt x="14" y="13"/>
                  <a:pt x="16" y="14"/>
                </a:cubicBezTo>
                <a:cubicBezTo>
                  <a:pt x="19" y="15"/>
                  <a:pt x="21" y="18"/>
                  <a:pt x="21" y="23"/>
                </a:cubicBezTo>
                <a:cubicBezTo>
                  <a:pt x="21" y="29"/>
                  <a:pt x="16" y="34"/>
                  <a:pt x="9" y="34"/>
                </a:cubicBezTo>
                <a:cubicBezTo>
                  <a:pt x="5" y="34"/>
                  <a:pt x="2" y="33"/>
                  <a:pt x="0" y="32"/>
                </a:cubicBezTo>
                <a:cubicBezTo>
                  <a:pt x="2" y="28"/>
                  <a:pt x="2" y="28"/>
                  <a:pt x="2" y="28"/>
                </a:cubicBezTo>
                <a:cubicBezTo>
                  <a:pt x="3" y="29"/>
                  <a:pt x="6" y="30"/>
                  <a:pt x="9" y="30"/>
                </a:cubicBezTo>
                <a:cubicBezTo>
                  <a:pt x="13" y="30"/>
                  <a:pt x="17" y="27"/>
                  <a:pt x="17" y="23"/>
                </a:cubicBezTo>
                <a:cubicBezTo>
                  <a:pt x="16" y="19"/>
                  <a:pt x="14" y="16"/>
                  <a:pt x="7" y="16"/>
                </a:cubicBezTo>
                <a:cubicBezTo>
                  <a:pt x="5" y="16"/>
                  <a:pt x="4" y="16"/>
                  <a:pt x="2" y="16"/>
                </a:cubicBezTo>
                <a:cubicBezTo>
                  <a:pt x="5" y="0"/>
                  <a:pt x="5" y="0"/>
                  <a:pt x="5" y="0"/>
                </a:cubicBezTo>
                <a:cubicBezTo>
                  <a:pt x="20" y="0"/>
                  <a:pt x="20" y="0"/>
                  <a:pt x="20" y="0"/>
                </a:cubicBezTo>
                <a:lnTo>
                  <a:pt x="20" y="4"/>
                </a:lnTo>
                <a:close/>
              </a:path>
            </a:pathLst>
          </a:custGeom>
          <a:solidFill>
            <a:srgbClr val="6D6E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34" name="Freeform 27"/>
          <p:cNvSpPr>
            <a:spLocks noEditPoints="1"/>
          </p:cNvSpPr>
          <p:nvPr/>
        </p:nvSpPr>
        <p:spPr bwMode="auto">
          <a:xfrm>
            <a:off x="6284662" y="4490198"/>
            <a:ext cx="65903" cy="91747"/>
          </a:xfrm>
          <a:custGeom>
            <a:avLst/>
            <a:gdLst>
              <a:gd name="T0" fmla="*/ 15 w 24"/>
              <a:gd name="T1" fmla="*/ 33 h 33"/>
              <a:gd name="T2" fmla="*/ 15 w 24"/>
              <a:gd name="T3" fmla="*/ 24 h 33"/>
              <a:gd name="T4" fmla="*/ 0 w 24"/>
              <a:gd name="T5" fmla="*/ 24 h 33"/>
              <a:gd name="T6" fmla="*/ 0 w 24"/>
              <a:gd name="T7" fmla="*/ 21 h 33"/>
              <a:gd name="T8" fmla="*/ 15 w 24"/>
              <a:gd name="T9" fmla="*/ 0 h 33"/>
              <a:gd name="T10" fmla="*/ 19 w 24"/>
              <a:gd name="T11" fmla="*/ 0 h 33"/>
              <a:gd name="T12" fmla="*/ 19 w 24"/>
              <a:gd name="T13" fmla="*/ 21 h 33"/>
              <a:gd name="T14" fmla="*/ 24 w 24"/>
              <a:gd name="T15" fmla="*/ 21 h 33"/>
              <a:gd name="T16" fmla="*/ 24 w 24"/>
              <a:gd name="T17" fmla="*/ 24 h 33"/>
              <a:gd name="T18" fmla="*/ 19 w 24"/>
              <a:gd name="T19" fmla="*/ 24 h 33"/>
              <a:gd name="T20" fmla="*/ 19 w 24"/>
              <a:gd name="T21" fmla="*/ 33 h 33"/>
              <a:gd name="T22" fmla="*/ 15 w 24"/>
              <a:gd name="T23" fmla="*/ 33 h 33"/>
              <a:gd name="T24" fmla="*/ 15 w 24"/>
              <a:gd name="T25" fmla="*/ 21 h 33"/>
              <a:gd name="T26" fmla="*/ 15 w 24"/>
              <a:gd name="T27" fmla="*/ 10 h 33"/>
              <a:gd name="T28" fmla="*/ 15 w 24"/>
              <a:gd name="T29" fmla="*/ 4 h 33"/>
              <a:gd name="T30" fmla="*/ 15 w 24"/>
              <a:gd name="T31" fmla="*/ 4 h 33"/>
              <a:gd name="T32" fmla="*/ 12 w 24"/>
              <a:gd name="T33" fmla="*/ 9 h 33"/>
              <a:gd name="T34" fmla="*/ 4 w 24"/>
              <a:gd name="T35" fmla="*/ 21 h 33"/>
              <a:gd name="T36" fmla="*/ 4 w 24"/>
              <a:gd name="T37" fmla="*/ 21 h 33"/>
              <a:gd name="T38" fmla="*/ 15 w 24"/>
              <a:gd name="T39" fmla="*/ 21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4" h="33">
                <a:moveTo>
                  <a:pt x="15" y="33"/>
                </a:moveTo>
                <a:cubicBezTo>
                  <a:pt x="15" y="24"/>
                  <a:pt x="15" y="24"/>
                  <a:pt x="15" y="24"/>
                </a:cubicBezTo>
                <a:cubicBezTo>
                  <a:pt x="0" y="24"/>
                  <a:pt x="0" y="24"/>
                  <a:pt x="0" y="24"/>
                </a:cubicBezTo>
                <a:cubicBezTo>
                  <a:pt x="0" y="21"/>
                  <a:pt x="0" y="21"/>
                  <a:pt x="0" y="21"/>
                </a:cubicBezTo>
                <a:cubicBezTo>
                  <a:pt x="15" y="0"/>
                  <a:pt x="15" y="0"/>
                  <a:pt x="15" y="0"/>
                </a:cubicBezTo>
                <a:cubicBezTo>
                  <a:pt x="19" y="0"/>
                  <a:pt x="19" y="0"/>
                  <a:pt x="19" y="0"/>
                </a:cubicBezTo>
                <a:cubicBezTo>
                  <a:pt x="19" y="21"/>
                  <a:pt x="19" y="21"/>
                  <a:pt x="19" y="21"/>
                </a:cubicBezTo>
                <a:cubicBezTo>
                  <a:pt x="24" y="21"/>
                  <a:pt x="24" y="21"/>
                  <a:pt x="24" y="21"/>
                </a:cubicBezTo>
                <a:cubicBezTo>
                  <a:pt x="24" y="24"/>
                  <a:pt x="24" y="24"/>
                  <a:pt x="24" y="24"/>
                </a:cubicBezTo>
                <a:cubicBezTo>
                  <a:pt x="19" y="24"/>
                  <a:pt x="19" y="24"/>
                  <a:pt x="19" y="24"/>
                </a:cubicBezTo>
                <a:cubicBezTo>
                  <a:pt x="19" y="33"/>
                  <a:pt x="19" y="33"/>
                  <a:pt x="19" y="33"/>
                </a:cubicBezTo>
                <a:lnTo>
                  <a:pt x="15" y="33"/>
                </a:lnTo>
                <a:close/>
                <a:moveTo>
                  <a:pt x="15" y="21"/>
                </a:moveTo>
                <a:cubicBezTo>
                  <a:pt x="15" y="10"/>
                  <a:pt x="15" y="10"/>
                  <a:pt x="15" y="10"/>
                </a:cubicBezTo>
                <a:cubicBezTo>
                  <a:pt x="15" y="8"/>
                  <a:pt x="15" y="6"/>
                  <a:pt x="15" y="4"/>
                </a:cubicBezTo>
                <a:cubicBezTo>
                  <a:pt x="15" y="4"/>
                  <a:pt x="15" y="4"/>
                  <a:pt x="15" y="4"/>
                </a:cubicBezTo>
                <a:cubicBezTo>
                  <a:pt x="14" y="6"/>
                  <a:pt x="13" y="8"/>
                  <a:pt x="12" y="9"/>
                </a:cubicBezTo>
                <a:cubicBezTo>
                  <a:pt x="4" y="21"/>
                  <a:pt x="4" y="21"/>
                  <a:pt x="4" y="21"/>
                </a:cubicBezTo>
                <a:cubicBezTo>
                  <a:pt x="4" y="21"/>
                  <a:pt x="4" y="21"/>
                  <a:pt x="4" y="21"/>
                </a:cubicBezTo>
                <a:lnTo>
                  <a:pt x="15" y="21"/>
                </a:lnTo>
                <a:close/>
              </a:path>
            </a:pathLst>
          </a:custGeom>
          <a:solidFill>
            <a:srgbClr val="6D6E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35" name="Freeform 28"/>
          <p:cNvSpPr>
            <a:spLocks noEditPoints="1"/>
          </p:cNvSpPr>
          <p:nvPr/>
        </p:nvSpPr>
        <p:spPr bwMode="auto">
          <a:xfrm>
            <a:off x="6359610" y="4487614"/>
            <a:ext cx="63319" cy="96916"/>
          </a:xfrm>
          <a:custGeom>
            <a:avLst/>
            <a:gdLst>
              <a:gd name="T0" fmla="*/ 23 w 23"/>
              <a:gd name="T1" fmla="*/ 17 h 35"/>
              <a:gd name="T2" fmla="*/ 11 w 23"/>
              <a:gd name="T3" fmla="*/ 35 h 35"/>
              <a:gd name="T4" fmla="*/ 0 w 23"/>
              <a:gd name="T5" fmla="*/ 18 h 35"/>
              <a:gd name="T6" fmla="*/ 12 w 23"/>
              <a:gd name="T7" fmla="*/ 0 h 35"/>
              <a:gd name="T8" fmla="*/ 23 w 23"/>
              <a:gd name="T9" fmla="*/ 17 h 35"/>
              <a:gd name="T10" fmla="*/ 5 w 23"/>
              <a:gd name="T11" fmla="*/ 18 h 35"/>
              <a:gd name="T12" fmla="*/ 11 w 23"/>
              <a:gd name="T13" fmla="*/ 31 h 35"/>
              <a:gd name="T14" fmla="*/ 18 w 23"/>
              <a:gd name="T15" fmla="*/ 18 h 35"/>
              <a:gd name="T16" fmla="*/ 11 w 23"/>
              <a:gd name="T17" fmla="*/ 4 h 35"/>
              <a:gd name="T18" fmla="*/ 5 w 23"/>
              <a:gd name="T19" fmla="*/ 18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3" h="35">
                <a:moveTo>
                  <a:pt x="23" y="17"/>
                </a:moveTo>
                <a:cubicBezTo>
                  <a:pt x="23" y="29"/>
                  <a:pt x="18" y="35"/>
                  <a:pt x="11" y="35"/>
                </a:cubicBezTo>
                <a:cubicBezTo>
                  <a:pt x="5" y="35"/>
                  <a:pt x="0" y="29"/>
                  <a:pt x="0" y="18"/>
                </a:cubicBezTo>
                <a:cubicBezTo>
                  <a:pt x="0" y="7"/>
                  <a:pt x="5" y="0"/>
                  <a:pt x="12" y="0"/>
                </a:cubicBezTo>
                <a:cubicBezTo>
                  <a:pt x="19" y="0"/>
                  <a:pt x="23" y="7"/>
                  <a:pt x="23" y="17"/>
                </a:cubicBezTo>
                <a:close/>
                <a:moveTo>
                  <a:pt x="5" y="18"/>
                </a:moveTo>
                <a:cubicBezTo>
                  <a:pt x="5" y="26"/>
                  <a:pt x="7" y="31"/>
                  <a:pt x="11" y="31"/>
                </a:cubicBezTo>
                <a:cubicBezTo>
                  <a:pt x="16" y="31"/>
                  <a:pt x="18" y="26"/>
                  <a:pt x="18" y="18"/>
                </a:cubicBezTo>
                <a:cubicBezTo>
                  <a:pt x="18" y="9"/>
                  <a:pt x="16" y="4"/>
                  <a:pt x="11" y="4"/>
                </a:cubicBezTo>
                <a:cubicBezTo>
                  <a:pt x="7" y="4"/>
                  <a:pt x="5" y="9"/>
                  <a:pt x="5" y="18"/>
                </a:cubicBezTo>
                <a:close/>
              </a:path>
            </a:pathLst>
          </a:custGeom>
          <a:solidFill>
            <a:srgbClr val="6D6E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36" name="Freeform 29"/>
          <p:cNvSpPr>
            <a:spLocks noEditPoints="1"/>
          </p:cNvSpPr>
          <p:nvPr/>
        </p:nvSpPr>
        <p:spPr bwMode="auto">
          <a:xfrm>
            <a:off x="8140272" y="4490198"/>
            <a:ext cx="60734" cy="94332"/>
          </a:xfrm>
          <a:custGeom>
            <a:avLst/>
            <a:gdLst>
              <a:gd name="T0" fmla="*/ 19 w 22"/>
              <a:gd name="T1" fmla="*/ 3 h 34"/>
              <a:gd name="T2" fmla="*/ 16 w 22"/>
              <a:gd name="T3" fmla="*/ 3 h 34"/>
              <a:gd name="T4" fmla="*/ 4 w 22"/>
              <a:gd name="T5" fmla="*/ 15 h 34"/>
              <a:gd name="T6" fmla="*/ 4 w 22"/>
              <a:gd name="T7" fmla="*/ 15 h 34"/>
              <a:gd name="T8" fmla="*/ 12 w 22"/>
              <a:gd name="T9" fmla="*/ 11 h 34"/>
              <a:gd name="T10" fmla="*/ 22 w 22"/>
              <a:gd name="T11" fmla="*/ 22 h 34"/>
              <a:gd name="T12" fmla="*/ 11 w 22"/>
              <a:gd name="T13" fmla="*/ 34 h 34"/>
              <a:gd name="T14" fmla="*/ 0 w 22"/>
              <a:gd name="T15" fmla="*/ 20 h 34"/>
              <a:gd name="T16" fmla="*/ 5 w 22"/>
              <a:gd name="T17" fmla="*/ 5 h 34"/>
              <a:gd name="T18" fmla="*/ 16 w 22"/>
              <a:gd name="T19" fmla="*/ 0 h 34"/>
              <a:gd name="T20" fmla="*/ 19 w 22"/>
              <a:gd name="T21" fmla="*/ 0 h 34"/>
              <a:gd name="T22" fmla="*/ 19 w 22"/>
              <a:gd name="T23" fmla="*/ 3 h 34"/>
              <a:gd name="T24" fmla="*/ 18 w 22"/>
              <a:gd name="T25" fmla="*/ 22 h 34"/>
              <a:gd name="T26" fmla="*/ 11 w 22"/>
              <a:gd name="T27" fmla="*/ 15 h 34"/>
              <a:gd name="T28" fmla="*/ 5 w 22"/>
              <a:gd name="T29" fmla="*/ 19 h 34"/>
              <a:gd name="T30" fmla="*/ 4 w 22"/>
              <a:gd name="T31" fmla="*/ 21 h 34"/>
              <a:gd name="T32" fmla="*/ 11 w 22"/>
              <a:gd name="T33" fmla="*/ 30 h 34"/>
              <a:gd name="T34" fmla="*/ 18 w 22"/>
              <a:gd name="T35" fmla="*/ 22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2" h="34">
                <a:moveTo>
                  <a:pt x="19" y="3"/>
                </a:moveTo>
                <a:cubicBezTo>
                  <a:pt x="18" y="3"/>
                  <a:pt x="17" y="3"/>
                  <a:pt x="16" y="3"/>
                </a:cubicBezTo>
                <a:cubicBezTo>
                  <a:pt x="9" y="5"/>
                  <a:pt x="5" y="10"/>
                  <a:pt x="4" y="15"/>
                </a:cubicBezTo>
                <a:cubicBezTo>
                  <a:pt x="4" y="15"/>
                  <a:pt x="4" y="15"/>
                  <a:pt x="4" y="15"/>
                </a:cubicBezTo>
                <a:cubicBezTo>
                  <a:pt x="6" y="13"/>
                  <a:pt x="9" y="11"/>
                  <a:pt x="12" y="11"/>
                </a:cubicBezTo>
                <a:cubicBezTo>
                  <a:pt x="18" y="11"/>
                  <a:pt x="22" y="16"/>
                  <a:pt x="22" y="22"/>
                </a:cubicBezTo>
                <a:cubicBezTo>
                  <a:pt x="22" y="28"/>
                  <a:pt x="18" y="34"/>
                  <a:pt x="11" y="34"/>
                </a:cubicBezTo>
                <a:cubicBezTo>
                  <a:pt x="4" y="34"/>
                  <a:pt x="0" y="28"/>
                  <a:pt x="0" y="20"/>
                </a:cubicBezTo>
                <a:cubicBezTo>
                  <a:pt x="0" y="13"/>
                  <a:pt x="2" y="8"/>
                  <a:pt x="5" y="5"/>
                </a:cubicBezTo>
                <a:cubicBezTo>
                  <a:pt x="8" y="2"/>
                  <a:pt x="12" y="0"/>
                  <a:pt x="16" y="0"/>
                </a:cubicBezTo>
                <a:cubicBezTo>
                  <a:pt x="17" y="0"/>
                  <a:pt x="18" y="0"/>
                  <a:pt x="19" y="0"/>
                </a:cubicBezTo>
                <a:lnTo>
                  <a:pt x="19" y="3"/>
                </a:lnTo>
                <a:close/>
                <a:moveTo>
                  <a:pt x="18" y="22"/>
                </a:moveTo>
                <a:cubicBezTo>
                  <a:pt x="18" y="18"/>
                  <a:pt x="15" y="15"/>
                  <a:pt x="11" y="15"/>
                </a:cubicBezTo>
                <a:cubicBezTo>
                  <a:pt x="8" y="15"/>
                  <a:pt x="6" y="16"/>
                  <a:pt x="5" y="19"/>
                </a:cubicBezTo>
                <a:cubicBezTo>
                  <a:pt x="4" y="19"/>
                  <a:pt x="4" y="20"/>
                  <a:pt x="4" y="21"/>
                </a:cubicBezTo>
                <a:cubicBezTo>
                  <a:pt x="4" y="26"/>
                  <a:pt x="7" y="30"/>
                  <a:pt x="11" y="30"/>
                </a:cubicBezTo>
                <a:cubicBezTo>
                  <a:pt x="15" y="30"/>
                  <a:pt x="18" y="27"/>
                  <a:pt x="18" y="22"/>
                </a:cubicBezTo>
                <a:close/>
              </a:path>
            </a:pathLst>
          </a:custGeom>
          <a:solidFill>
            <a:srgbClr val="6D6E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37" name="Freeform 30"/>
          <p:cNvSpPr/>
          <p:nvPr/>
        </p:nvSpPr>
        <p:spPr bwMode="auto">
          <a:xfrm>
            <a:off x="8212636" y="4490198"/>
            <a:ext cx="58150" cy="94332"/>
          </a:xfrm>
          <a:custGeom>
            <a:avLst/>
            <a:gdLst>
              <a:gd name="T0" fmla="*/ 20 w 21"/>
              <a:gd name="T1" fmla="*/ 4 h 34"/>
              <a:gd name="T2" fmla="*/ 8 w 21"/>
              <a:gd name="T3" fmla="*/ 4 h 34"/>
              <a:gd name="T4" fmla="*/ 6 w 21"/>
              <a:gd name="T5" fmla="*/ 12 h 34"/>
              <a:gd name="T6" fmla="*/ 9 w 21"/>
              <a:gd name="T7" fmla="*/ 12 h 34"/>
              <a:gd name="T8" fmla="*/ 16 w 21"/>
              <a:gd name="T9" fmla="*/ 14 h 34"/>
              <a:gd name="T10" fmla="*/ 21 w 21"/>
              <a:gd name="T11" fmla="*/ 23 h 34"/>
              <a:gd name="T12" fmla="*/ 9 w 21"/>
              <a:gd name="T13" fmla="*/ 34 h 34"/>
              <a:gd name="T14" fmla="*/ 0 w 21"/>
              <a:gd name="T15" fmla="*/ 32 h 34"/>
              <a:gd name="T16" fmla="*/ 1 w 21"/>
              <a:gd name="T17" fmla="*/ 28 h 34"/>
              <a:gd name="T18" fmla="*/ 8 w 21"/>
              <a:gd name="T19" fmla="*/ 30 h 34"/>
              <a:gd name="T20" fmla="*/ 16 w 21"/>
              <a:gd name="T21" fmla="*/ 23 h 34"/>
              <a:gd name="T22" fmla="*/ 7 w 21"/>
              <a:gd name="T23" fmla="*/ 16 h 34"/>
              <a:gd name="T24" fmla="*/ 2 w 21"/>
              <a:gd name="T25" fmla="*/ 16 h 34"/>
              <a:gd name="T26" fmla="*/ 4 w 21"/>
              <a:gd name="T27" fmla="*/ 0 h 34"/>
              <a:gd name="T28" fmla="*/ 20 w 21"/>
              <a:gd name="T29" fmla="*/ 0 h 34"/>
              <a:gd name="T30" fmla="*/ 20 w 21"/>
              <a:gd name="T31" fmla="*/ 4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1" h="34">
                <a:moveTo>
                  <a:pt x="20" y="4"/>
                </a:moveTo>
                <a:cubicBezTo>
                  <a:pt x="8" y="4"/>
                  <a:pt x="8" y="4"/>
                  <a:pt x="8" y="4"/>
                </a:cubicBezTo>
                <a:cubicBezTo>
                  <a:pt x="6" y="12"/>
                  <a:pt x="6" y="12"/>
                  <a:pt x="6" y="12"/>
                </a:cubicBezTo>
                <a:cubicBezTo>
                  <a:pt x="7" y="12"/>
                  <a:pt x="8" y="12"/>
                  <a:pt x="9" y="12"/>
                </a:cubicBezTo>
                <a:cubicBezTo>
                  <a:pt x="12" y="12"/>
                  <a:pt x="14" y="13"/>
                  <a:pt x="16" y="14"/>
                </a:cubicBezTo>
                <a:cubicBezTo>
                  <a:pt x="19" y="15"/>
                  <a:pt x="21" y="18"/>
                  <a:pt x="21" y="23"/>
                </a:cubicBezTo>
                <a:cubicBezTo>
                  <a:pt x="21" y="29"/>
                  <a:pt x="16" y="34"/>
                  <a:pt x="9" y="34"/>
                </a:cubicBezTo>
                <a:cubicBezTo>
                  <a:pt x="5" y="34"/>
                  <a:pt x="2" y="33"/>
                  <a:pt x="0" y="32"/>
                </a:cubicBezTo>
                <a:cubicBezTo>
                  <a:pt x="1" y="28"/>
                  <a:pt x="1" y="28"/>
                  <a:pt x="1" y="28"/>
                </a:cubicBezTo>
                <a:cubicBezTo>
                  <a:pt x="3" y="29"/>
                  <a:pt x="5" y="30"/>
                  <a:pt x="8" y="30"/>
                </a:cubicBezTo>
                <a:cubicBezTo>
                  <a:pt x="13" y="30"/>
                  <a:pt x="16" y="27"/>
                  <a:pt x="16" y="23"/>
                </a:cubicBezTo>
                <a:cubicBezTo>
                  <a:pt x="16" y="19"/>
                  <a:pt x="13" y="16"/>
                  <a:pt x="7" y="16"/>
                </a:cubicBezTo>
                <a:cubicBezTo>
                  <a:pt x="5" y="16"/>
                  <a:pt x="3" y="16"/>
                  <a:pt x="2" y="16"/>
                </a:cubicBezTo>
                <a:cubicBezTo>
                  <a:pt x="4" y="0"/>
                  <a:pt x="4" y="0"/>
                  <a:pt x="4" y="0"/>
                </a:cubicBezTo>
                <a:cubicBezTo>
                  <a:pt x="20" y="0"/>
                  <a:pt x="20" y="0"/>
                  <a:pt x="20" y="0"/>
                </a:cubicBezTo>
                <a:lnTo>
                  <a:pt x="20" y="4"/>
                </a:lnTo>
                <a:close/>
              </a:path>
            </a:pathLst>
          </a:custGeom>
          <a:solidFill>
            <a:srgbClr val="6D6E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38" name="Freeform 31"/>
          <p:cNvSpPr>
            <a:spLocks noEditPoints="1"/>
          </p:cNvSpPr>
          <p:nvPr/>
        </p:nvSpPr>
        <p:spPr bwMode="auto">
          <a:xfrm>
            <a:off x="9993298" y="4487614"/>
            <a:ext cx="60734" cy="96916"/>
          </a:xfrm>
          <a:custGeom>
            <a:avLst/>
            <a:gdLst>
              <a:gd name="T0" fmla="*/ 0 w 22"/>
              <a:gd name="T1" fmla="*/ 26 h 35"/>
              <a:gd name="T2" fmla="*/ 6 w 22"/>
              <a:gd name="T3" fmla="*/ 17 h 35"/>
              <a:gd name="T4" fmla="*/ 6 w 22"/>
              <a:gd name="T5" fmla="*/ 17 h 35"/>
              <a:gd name="T6" fmla="*/ 1 w 22"/>
              <a:gd name="T7" fmla="*/ 9 h 35"/>
              <a:gd name="T8" fmla="*/ 11 w 22"/>
              <a:gd name="T9" fmla="*/ 0 h 35"/>
              <a:gd name="T10" fmla="*/ 21 w 22"/>
              <a:gd name="T11" fmla="*/ 9 h 35"/>
              <a:gd name="T12" fmla="*/ 15 w 22"/>
              <a:gd name="T13" fmla="*/ 16 h 35"/>
              <a:gd name="T14" fmla="*/ 15 w 22"/>
              <a:gd name="T15" fmla="*/ 17 h 35"/>
              <a:gd name="T16" fmla="*/ 22 w 22"/>
              <a:gd name="T17" fmla="*/ 25 h 35"/>
              <a:gd name="T18" fmla="*/ 11 w 22"/>
              <a:gd name="T19" fmla="*/ 35 h 35"/>
              <a:gd name="T20" fmla="*/ 0 w 22"/>
              <a:gd name="T21" fmla="*/ 26 h 35"/>
              <a:gd name="T22" fmla="*/ 17 w 22"/>
              <a:gd name="T23" fmla="*/ 26 h 35"/>
              <a:gd name="T24" fmla="*/ 10 w 22"/>
              <a:gd name="T25" fmla="*/ 18 h 35"/>
              <a:gd name="T26" fmla="*/ 4 w 22"/>
              <a:gd name="T27" fmla="*/ 25 h 35"/>
              <a:gd name="T28" fmla="*/ 11 w 22"/>
              <a:gd name="T29" fmla="*/ 32 h 35"/>
              <a:gd name="T30" fmla="*/ 17 w 22"/>
              <a:gd name="T31" fmla="*/ 26 h 35"/>
              <a:gd name="T32" fmla="*/ 5 w 22"/>
              <a:gd name="T33" fmla="*/ 9 h 35"/>
              <a:gd name="T34" fmla="*/ 11 w 22"/>
              <a:gd name="T35" fmla="*/ 15 h 35"/>
              <a:gd name="T36" fmla="*/ 16 w 22"/>
              <a:gd name="T37" fmla="*/ 9 h 35"/>
              <a:gd name="T38" fmla="*/ 11 w 22"/>
              <a:gd name="T39" fmla="*/ 4 h 35"/>
              <a:gd name="T40" fmla="*/ 5 w 22"/>
              <a:gd name="T41" fmla="*/ 9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22" h="35">
                <a:moveTo>
                  <a:pt x="0" y="26"/>
                </a:moveTo>
                <a:cubicBezTo>
                  <a:pt x="0" y="22"/>
                  <a:pt x="2" y="19"/>
                  <a:pt x="6" y="17"/>
                </a:cubicBezTo>
                <a:cubicBezTo>
                  <a:pt x="6" y="17"/>
                  <a:pt x="6" y="17"/>
                  <a:pt x="6" y="17"/>
                </a:cubicBezTo>
                <a:cubicBezTo>
                  <a:pt x="2" y="15"/>
                  <a:pt x="1" y="12"/>
                  <a:pt x="1" y="9"/>
                </a:cubicBezTo>
                <a:cubicBezTo>
                  <a:pt x="1" y="4"/>
                  <a:pt x="5" y="0"/>
                  <a:pt x="11" y="0"/>
                </a:cubicBezTo>
                <a:cubicBezTo>
                  <a:pt x="18" y="0"/>
                  <a:pt x="21" y="5"/>
                  <a:pt x="21" y="9"/>
                </a:cubicBezTo>
                <a:cubicBezTo>
                  <a:pt x="21" y="11"/>
                  <a:pt x="19" y="15"/>
                  <a:pt x="15" y="16"/>
                </a:cubicBezTo>
                <a:cubicBezTo>
                  <a:pt x="15" y="17"/>
                  <a:pt x="15" y="17"/>
                  <a:pt x="15" y="17"/>
                </a:cubicBezTo>
                <a:cubicBezTo>
                  <a:pt x="19" y="18"/>
                  <a:pt x="22" y="21"/>
                  <a:pt x="22" y="25"/>
                </a:cubicBezTo>
                <a:cubicBezTo>
                  <a:pt x="22" y="31"/>
                  <a:pt x="17" y="35"/>
                  <a:pt x="11" y="35"/>
                </a:cubicBezTo>
                <a:cubicBezTo>
                  <a:pt x="4" y="35"/>
                  <a:pt x="0" y="31"/>
                  <a:pt x="0" y="26"/>
                </a:cubicBezTo>
                <a:close/>
                <a:moveTo>
                  <a:pt x="17" y="26"/>
                </a:moveTo>
                <a:cubicBezTo>
                  <a:pt x="17" y="22"/>
                  <a:pt x="15" y="20"/>
                  <a:pt x="10" y="18"/>
                </a:cubicBezTo>
                <a:cubicBezTo>
                  <a:pt x="6" y="20"/>
                  <a:pt x="4" y="22"/>
                  <a:pt x="4" y="25"/>
                </a:cubicBezTo>
                <a:cubicBezTo>
                  <a:pt x="4" y="29"/>
                  <a:pt x="7" y="32"/>
                  <a:pt x="11" y="32"/>
                </a:cubicBezTo>
                <a:cubicBezTo>
                  <a:pt x="15" y="32"/>
                  <a:pt x="17" y="29"/>
                  <a:pt x="17" y="26"/>
                </a:cubicBezTo>
                <a:close/>
                <a:moveTo>
                  <a:pt x="5" y="9"/>
                </a:moveTo>
                <a:cubicBezTo>
                  <a:pt x="5" y="12"/>
                  <a:pt x="8" y="14"/>
                  <a:pt x="11" y="15"/>
                </a:cubicBezTo>
                <a:cubicBezTo>
                  <a:pt x="14" y="14"/>
                  <a:pt x="16" y="12"/>
                  <a:pt x="16" y="9"/>
                </a:cubicBezTo>
                <a:cubicBezTo>
                  <a:pt x="16" y="6"/>
                  <a:pt x="15" y="4"/>
                  <a:pt x="11" y="4"/>
                </a:cubicBezTo>
                <a:cubicBezTo>
                  <a:pt x="7" y="4"/>
                  <a:pt x="5" y="6"/>
                  <a:pt x="5" y="9"/>
                </a:cubicBezTo>
                <a:close/>
              </a:path>
            </a:pathLst>
          </a:custGeom>
          <a:solidFill>
            <a:srgbClr val="6D6E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39" name="Freeform 32"/>
          <p:cNvSpPr>
            <a:spLocks noEditPoints="1"/>
          </p:cNvSpPr>
          <p:nvPr/>
        </p:nvSpPr>
        <p:spPr bwMode="auto">
          <a:xfrm>
            <a:off x="10064370" y="4487614"/>
            <a:ext cx="62026" cy="96916"/>
          </a:xfrm>
          <a:custGeom>
            <a:avLst/>
            <a:gdLst>
              <a:gd name="T0" fmla="*/ 22 w 22"/>
              <a:gd name="T1" fmla="*/ 17 h 35"/>
              <a:gd name="T2" fmla="*/ 11 w 22"/>
              <a:gd name="T3" fmla="*/ 35 h 35"/>
              <a:gd name="T4" fmla="*/ 0 w 22"/>
              <a:gd name="T5" fmla="*/ 18 h 35"/>
              <a:gd name="T6" fmla="*/ 11 w 22"/>
              <a:gd name="T7" fmla="*/ 0 h 35"/>
              <a:gd name="T8" fmla="*/ 22 w 22"/>
              <a:gd name="T9" fmla="*/ 17 h 35"/>
              <a:gd name="T10" fmla="*/ 4 w 22"/>
              <a:gd name="T11" fmla="*/ 18 h 35"/>
              <a:gd name="T12" fmla="*/ 11 w 22"/>
              <a:gd name="T13" fmla="*/ 31 h 35"/>
              <a:gd name="T14" fmla="*/ 18 w 22"/>
              <a:gd name="T15" fmla="*/ 18 h 35"/>
              <a:gd name="T16" fmla="*/ 11 w 22"/>
              <a:gd name="T17" fmla="*/ 4 h 35"/>
              <a:gd name="T18" fmla="*/ 4 w 22"/>
              <a:gd name="T19" fmla="*/ 18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2" h="35">
                <a:moveTo>
                  <a:pt x="22" y="17"/>
                </a:moveTo>
                <a:cubicBezTo>
                  <a:pt x="22" y="29"/>
                  <a:pt x="18" y="35"/>
                  <a:pt x="11" y="35"/>
                </a:cubicBezTo>
                <a:cubicBezTo>
                  <a:pt x="4" y="35"/>
                  <a:pt x="0" y="29"/>
                  <a:pt x="0" y="18"/>
                </a:cubicBezTo>
                <a:cubicBezTo>
                  <a:pt x="0" y="7"/>
                  <a:pt x="5" y="0"/>
                  <a:pt x="11" y="0"/>
                </a:cubicBezTo>
                <a:cubicBezTo>
                  <a:pt x="18" y="0"/>
                  <a:pt x="22" y="7"/>
                  <a:pt x="22" y="17"/>
                </a:cubicBezTo>
                <a:close/>
                <a:moveTo>
                  <a:pt x="4" y="18"/>
                </a:moveTo>
                <a:cubicBezTo>
                  <a:pt x="4" y="26"/>
                  <a:pt x="7" y="31"/>
                  <a:pt x="11" y="31"/>
                </a:cubicBezTo>
                <a:cubicBezTo>
                  <a:pt x="16" y="31"/>
                  <a:pt x="18" y="26"/>
                  <a:pt x="18" y="18"/>
                </a:cubicBezTo>
                <a:cubicBezTo>
                  <a:pt x="18" y="9"/>
                  <a:pt x="16" y="4"/>
                  <a:pt x="11" y="4"/>
                </a:cubicBezTo>
                <a:cubicBezTo>
                  <a:pt x="7" y="4"/>
                  <a:pt x="4" y="9"/>
                  <a:pt x="4" y="18"/>
                </a:cubicBezTo>
                <a:close/>
              </a:path>
            </a:pathLst>
          </a:custGeom>
          <a:solidFill>
            <a:srgbClr val="6D6E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40" name="Freeform 33"/>
          <p:cNvSpPr/>
          <p:nvPr/>
        </p:nvSpPr>
        <p:spPr bwMode="auto">
          <a:xfrm>
            <a:off x="1242467" y="2029835"/>
            <a:ext cx="58150" cy="94332"/>
          </a:xfrm>
          <a:custGeom>
            <a:avLst/>
            <a:gdLst>
              <a:gd name="T0" fmla="*/ 0 w 21"/>
              <a:gd name="T1" fmla="*/ 34 h 34"/>
              <a:gd name="T2" fmla="*/ 0 w 21"/>
              <a:gd name="T3" fmla="*/ 31 h 34"/>
              <a:gd name="T4" fmla="*/ 4 w 21"/>
              <a:gd name="T5" fmla="*/ 28 h 34"/>
              <a:gd name="T6" fmla="*/ 16 w 21"/>
              <a:gd name="T7" fmla="*/ 10 h 34"/>
              <a:gd name="T8" fmla="*/ 9 w 21"/>
              <a:gd name="T9" fmla="*/ 4 h 34"/>
              <a:gd name="T10" fmla="*/ 2 w 21"/>
              <a:gd name="T11" fmla="*/ 6 h 34"/>
              <a:gd name="T12" fmla="*/ 1 w 21"/>
              <a:gd name="T13" fmla="*/ 3 h 34"/>
              <a:gd name="T14" fmla="*/ 10 w 21"/>
              <a:gd name="T15" fmla="*/ 0 h 34"/>
              <a:gd name="T16" fmla="*/ 20 w 21"/>
              <a:gd name="T17" fmla="*/ 10 h 34"/>
              <a:gd name="T18" fmla="*/ 9 w 21"/>
              <a:gd name="T19" fmla="*/ 27 h 34"/>
              <a:gd name="T20" fmla="*/ 6 w 21"/>
              <a:gd name="T21" fmla="*/ 30 h 34"/>
              <a:gd name="T22" fmla="*/ 6 w 21"/>
              <a:gd name="T23" fmla="*/ 30 h 34"/>
              <a:gd name="T24" fmla="*/ 21 w 21"/>
              <a:gd name="T25" fmla="*/ 30 h 34"/>
              <a:gd name="T26" fmla="*/ 21 w 21"/>
              <a:gd name="T27" fmla="*/ 34 h 34"/>
              <a:gd name="T28" fmla="*/ 0 w 21"/>
              <a:gd name="T29" fmla="*/ 34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1" h="34">
                <a:moveTo>
                  <a:pt x="0" y="34"/>
                </a:moveTo>
                <a:cubicBezTo>
                  <a:pt x="0" y="31"/>
                  <a:pt x="0" y="31"/>
                  <a:pt x="0" y="31"/>
                </a:cubicBezTo>
                <a:cubicBezTo>
                  <a:pt x="4" y="28"/>
                  <a:pt x="4" y="28"/>
                  <a:pt x="4" y="28"/>
                </a:cubicBezTo>
                <a:cubicBezTo>
                  <a:pt x="12" y="19"/>
                  <a:pt x="16" y="15"/>
                  <a:pt x="16" y="10"/>
                </a:cubicBezTo>
                <a:cubicBezTo>
                  <a:pt x="16" y="7"/>
                  <a:pt x="14" y="4"/>
                  <a:pt x="9" y="4"/>
                </a:cubicBezTo>
                <a:cubicBezTo>
                  <a:pt x="6" y="4"/>
                  <a:pt x="4" y="5"/>
                  <a:pt x="2" y="6"/>
                </a:cubicBezTo>
                <a:cubicBezTo>
                  <a:pt x="1" y="3"/>
                  <a:pt x="1" y="3"/>
                  <a:pt x="1" y="3"/>
                </a:cubicBezTo>
                <a:cubicBezTo>
                  <a:pt x="3" y="1"/>
                  <a:pt x="6" y="0"/>
                  <a:pt x="10" y="0"/>
                </a:cubicBezTo>
                <a:cubicBezTo>
                  <a:pt x="17" y="0"/>
                  <a:pt x="20" y="5"/>
                  <a:pt x="20" y="10"/>
                </a:cubicBezTo>
                <a:cubicBezTo>
                  <a:pt x="20" y="16"/>
                  <a:pt x="16" y="21"/>
                  <a:pt x="9" y="27"/>
                </a:cubicBezTo>
                <a:cubicBezTo>
                  <a:pt x="6" y="30"/>
                  <a:pt x="6" y="30"/>
                  <a:pt x="6" y="30"/>
                </a:cubicBezTo>
                <a:cubicBezTo>
                  <a:pt x="6" y="30"/>
                  <a:pt x="6" y="30"/>
                  <a:pt x="6" y="30"/>
                </a:cubicBezTo>
                <a:cubicBezTo>
                  <a:pt x="21" y="30"/>
                  <a:pt x="21" y="30"/>
                  <a:pt x="21" y="30"/>
                </a:cubicBezTo>
                <a:cubicBezTo>
                  <a:pt x="21" y="34"/>
                  <a:pt x="21" y="34"/>
                  <a:pt x="21" y="34"/>
                </a:cubicBezTo>
                <a:lnTo>
                  <a:pt x="0" y="34"/>
                </a:lnTo>
                <a:close/>
              </a:path>
            </a:pathLst>
          </a:custGeom>
          <a:solidFill>
            <a:srgbClr val="6D6E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41" name="Freeform 34"/>
          <p:cNvSpPr>
            <a:spLocks noEditPoints="1"/>
          </p:cNvSpPr>
          <p:nvPr/>
        </p:nvSpPr>
        <p:spPr bwMode="auto">
          <a:xfrm>
            <a:off x="1314831" y="2029835"/>
            <a:ext cx="60734" cy="94332"/>
          </a:xfrm>
          <a:custGeom>
            <a:avLst/>
            <a:gdLst>
              <a:gd name="T0" fmla="*/ 22 w 22"/>
              <a:gd name="T1" fmla="*/ 17 h 34"/>
              <a:gd name="T2" fmla="*/ 11 w 22"/>
              <a:gd name="T3" fmla="*/ 34 h 34"/>
              <a:gd name="T4" fmla="*/ 0 w 22"/>
              <a:gd name="T5" fmla="*/ 17 h 34"/>
              <a:gd name="T6" fmla="*/ 11 w 22"/>
              <a:gd name="T7" fmla="*/ 0 h 34"/>
              <a:gd name="T8" fmla="*/ 22 w 22"/>
              <a:gd name="T9" fmla="*/ 17 h 34"/>
              <a:gd name="T10" fmla="*/ 4 w 22"/>
              <a:gd name="T11" fmla="*/ 17 h 34"/>
              <a:gd name="T12" fmla="*/ 11 w 22"/>
              <a:gd name="T13" fmla="*/ 31 h 34"/>
              <a:gd name="T14" fmla="*/ 18 w 22"/>
              <a:gd name="T15" fmla="*/ 17 h 34"/>
              <a:gd name="T16" fmla="*/ 11 w 22"/>
              <a:gd name="T17" fmla="*/ 3 h 34"/>
              <a:gd name="T18" fmla="*/ 4 w 22"/>
              <a:gd name="T19" fmla="*/ 17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2" h="34">
                <a:moveTo>
                  <a:pt x="22" y="17"/>
                </a:moveTo>
                <a:cubicBezTo>
                  <a:pt x="22" y="28"/>
                  <a:pt x="18" y="34"/>
                  <a:pt x="11" y="34"/>
                </a:cubicBezTo>
                <a:cubicBezTo>
                  <a:pt x="4" y="34"/>
                  <a:pt x="0" y="28"/>
                  <a:pt x="0" y="17"/>
                </a:cubicBezTo>
                <a:cubicBezTo>
                  <a:pt x="0" y="6"/>
                  <a:pt x="5" y="0"/>
                  <a:pt x="11" y="0"/>
                </a:cubicBezTo>
                <a:cubicBezTo>
                  <a:pt x="18" y="0"/>
                  <a:pt x="22" y="6"/>
                  <a:pt x="22" y="17"/>
                </a:cubicBezTo>
                <a:close/>
                <a:moveTo>
                  <a:pt x="4" y="17"/>
                </a:moveTo>
                <a:cubicBezTo>
                  <a:pt x="4" y="26"/>
                  <a:pt x="7" y="31"/>
                  <a:pt x="11" y="31"/>
                </a:cubicBezTo>
                <a:cubicBezTo>
                  <a:pt x="16" y="31"/>
                  <a:pt x="18" y="25"/>
                  <a:pt x="18" y="17"/>
                </a:cubicBezTo>
                <a:cubicBezTo>
                  <a:pt x="18" y="9"/>
                  <a:pt x="16" y="3"/>
                  <a:pt x="11" y="3"/>
                </a:cubicBezTo>
                <a:cubicBezTo>
                  <a:pt x="7" y="3"/>
                  <a:pt x="4" y="8"/>
                  <a:pt x="4" y="17"/>
                </a:cubicBezTo>
                <a:close/>
              </a:path>
            </a:pathLst>
          </a:custGeom>
          <a:solidFill>
            <a:srgbClr val="6D6E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42" name="Freeform 35"/>
          <p:cNvSpPr/>
          <p:nvPr/>
        </p:nvSpPr>
        <p:spPr bwMode="auto">
          <a:xfrm>
            <a:off x="1242467" y="1439296"/>
            <a:ext cx="58150" cy="94332"/>
          </a:xfrm>
          <a:custGeom>
            <a:avLst/>
            <a:gdLst>
              <a:gd name="T0" fmla="*/ 0 w 21"/>
              <a:gd name="T1" fmla="*/ 34 h 34"/>
              <a:gd name="T2" fmla="*/ 0 w 21"/>
              <a:gd name="T3" fmla="*/ 31 h 34"/>
              <a:gd name="T4" fmla="*/ 4 w 21"/>
              <a:gd name="T5" fmla="*/ 27 h 34"/>
              <a:gd name="T6" fmla="*/ 16 w 21"/>
              <a:gd name="T7" fmla="*/ 10 h 34"/>
              <a:gd name="T8" fmla="*/ 9 w 21"/>
              <a:gd name="T9" fmla="*/ 4 h 34"/>
              <a:gd name="T10" fmla="*/ 2 w 21"/>
              <a:gd name="T11" fmla="*/ 6 h 34"/>
              <a:gd name="T12" fmla="*/ 1 w 21"/>
              <a:gd name="T13" fmla="*/ 3 h 34"/>
              <a:gd name="T14" fmla="*/ 10 w 21"/>
              <a:gd name="T15" fmla="*/ 0 h 34"/>
              <a:gd name="T16" fmla="*/ 20 w 21"/>
              <a:gd name="T17" fmla="*/ 9 h 34"/>
              <a:gd name="T18" fmla="*/ 9 w 21"/>
              <a:gd name="T19" fmla="*/ 27 h 34"/>
              <a:gd name="T20" fmla="*/ 6 w 21"/>
              <a:gd name="T21" fmla="*/ 30 h 34"/>
              <a:gd name="T22" fmla="*/ 6 w 21"/>
              <a:gd name="T23" fmla="*/ 30 h 34"/>
              <a:gd name="T24" fmla="*/ 21 w 21"/>
              <a:gd name="T25" fmla="*/ 30 h 34"/>
              <a:gd name="T26" fmla="*/ 21 w 21"/>
              <a:gd name="T27" fmla="*/ 34 h 34"/>
              <a:gd name="T28" fmla="*/ 0 w 21"/>
              <a:gd name="T29" fmla="*/ 34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1" h="34">
                <a:moveTo>
                  <a:pt x="0" y="34"/>
                </a:moveTo>
                <a:cubicBezTo>
                  <a:pt x="0" y="31"/>
                  <a:pt x="0" y="31"/>
                  <a:pt x="0" y="31"/>
                </a:cubicBezTo>
                <a:cubicBezTo>
                  <a:pt x="4" y="27"/>
                  <a:pt x="4" y="27"/>
                  <a:pt x="4" y="27"/>
                </a:cubicBezTo>
                <a:cubicBezTo>
                  <a:pt x="12" y="19"/>
                  <a:pt x="16" y="15"/>
                  <a:pt x="16" y="10"/>
                </a:cubicBezTo>
                <a:cubicBezTo>
                  <a:pt x="16" y="7"/>
                  <a:pt x="14" y="4"/>
                  <a:pt x="9" y="4"/>
                </a:cubicBezTo>
                <a:cubicBezTo>
                  <a:pt x="6" y="4"/>
                  <a:pt x="4" y="5"/>
                  <a:pt x="2" y="6"/>
                </a:cubicBezTo>
                <a:cubicBezTo>
                  <a:pt x="1" y="3"/>
                  <a:pt x="1" y="3"/>
                  <a:pt x="1" y="3"/>
                </a:cubicBezTo>
                <a:cubicBezTo>
                  <a:pt x="3" y="1"/>
                  <a:pt x="6" y="0"/>
                  <a:pt x="10" y="0"/>
                </a:cubicBezTo>
                <a:cubicBezTo>
                  <a:pt x="17" y="0"/>
                  <a:pt x="20" y="5"/>
                  <a:pt x="20" y="9"/>
                </a:cubicBezTo>
                <a:cubicBezTo>
                  <a:pt x="20" y="16"/>
                  <a:pt x="16" y="21"/>
                  <a:pt x="9" y="27"/>
                </a:cubicBezTo>
                <a:cubicBezTo>
                  <a:pt x="6" y="30"/>
                  <a:pt x="6" y="30"/>
                  <a:pt x="6" y="30"/>
                </a:cubicBezTo>
                <a:cubicBezTo>
                  <a:pt x="6" y="30"/>
                  <a:pt x="6" y="30"/>
                  <a:pt x="6" y="30"/>
                </a:cubicBezTo>
                <a:cubicBezTo>
                  <a:pt x="21" y="30"/>
                  <a:pt x="21" y="30"/>
                  <a:pt x="21" y="30"/>
                </a:cubicBezTo>
                <a:cubicBezTo>
                  <a:pt x="21" y="34"/>
                  <a:pt x="21" y="34"/>
                  <a:pt x="21" y="34"/>
                </a:cubicBezTo>
                <a:lnTo>
                  <a:pt x="0" y="34"/>
                </a:lnTo>
                <a:close/>
              </a:path>
            </a:pathLst>
          </a:custGeom>
          <a:solidFill>
            <a:srgbClr val="6D6E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43" name="Freeform 36"/>
          <p:cNvSpPr/>
          <p:nvPr/>
        </p:nvSpPr>
        <p:spPr bwMode="auto">
          <a:xfrm>
            <a:off x="1314831" y="1439296"/>
            <a:ext cx="58150" cy="94332"/>
          </a:xfrm>
          <a:custGeom>
            <a:avLst/>
            <a:gdLst>
              <a:gd name="T0" fmla="*/ 20 w 21"/>
              <a:gd name="T1" fmla="*/ 4 h 34"/>
              <a:gd name="T2" fmla="*/ 7 w 21"/>
              <a:gd name="T3" fmla="*/ 4 h 34"/>
              <a:gd name="T4" fmla="*/ 6 w 21"/>
              <a:gd name="T5" fmla="*/ 13 h 34"/>
              <a:gd name="T6" fmla="*/ 9 w 21"/>
              <a:gd name="T7" fmla="*/ 13 h 34"/>
              <a:gd name="T8" fmla="*/ 16 w 21"/>
              <a:gd name="T9" fmla="*/ 14 h 34"/>
              <a:gd name="T10" fmla="*/ 21 w 21"/>
              <a:gd name="T11" fmla="*/ 23 h 34"/>
              <a:gd name="T12" fmla="*/ 8 w 21"/>
              <a:gd name="T13" fmla="*/ 34 h 34"/>
              <a:gd name="T14" fmla="*/ 0 w 21"/>
              <a:gd name="T15" fmla="*/ 32 h 34"/>
              <a:gd name="T16" fmla="*/ 1 w 21"/>
              <a:gd name="T17" fmla="*/ 29 h 34"/>
              <a:gd name="T18" fmla="*/ 8 w 21"/>
              <a:gd name="T19" fmla="*/ 31 h 34"/>
              <a:gd name="T20" fmla="*/ 16 w 21"/>
              <a:gd name="T21" fmla="*/ 23 h 34"/>
              <a:gd name="T22" fmla="*/ 7 w 21"/>
              <a:gd name="T23" fmla="*/ 16 h 34"/>
              <a:gd name="T24" fmla="*/ 2 w 21"/>
              <a:gd name="T25" fmla="*/ 16 h 34"/>
              <a:gd name="T26" fmla="*/ 4 w 21"/>
              <a:gd name="T27" fmla="*/ 0 h 34"/>
              <a:gd name="T28" fmla="*/ 20 w 21"/>
              <a:gd name="T29" fmla="*/ 0 h 34"/>
              <a:gd name="T30" fmla="*/ 20 w 21"/>
              <a:gd name="T31" fmla="*/ 4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1" h="34">
                <a:moveTo>
                  <a:pt x="20" y="4"/>
                </a:moveTo>
                <a:cubicBezTo>
                  <a:pt x="7" y="4"/>
                  <a:pt x="7" y="4"/>
                  <a:pt x="7" y="4"/>
                </a:cubicBezTo>
                <a:cubicBezTo>
                  <a:pt x="6" y="13"/>
                  <a:pt x="6" y="13"/>
                  <a:pt x="6" y="13"/>
                </a:cubicBezTo>
                <a:cubicBezTo>
                  <a:pt x="7" y="13"/>
                  <a:pt x="8" y="13"/>
                  <a:pt x="9" y="13"/>
                </a:cubicBezTo>
                <a:cubicBezTo>
                  <a:pt x="11" y="13"/>
                  <a:pt x="14" y="13"/>
                  <a:pt x="16" y="14"/>
                </a:cubicBezTo>
                <a:cubicBezTo>
                  <a:pt x="19" y="16"/>
                  <a:pt x="21" y="19"/>
                  <a:pt x="21" y="23"/>
                </a:cubicBezTo>
                <a:cubicBezTo>
                  <a:pt x="21" y="29"/>
                  <a:pt x="16" y="34"/>
                  <a:pt x="8" y="34"/>
                </a:cubicBezTo>
                <a:cubicBezTo>
                  <a:pt x="5" y="34"/>
                  <a:pt x="2" y="33"/>
                  <a:pt x="0" y="32"/>
                </a:cubicBezTo>
                <a:cubicBezTo>
                  <a:pt x="1" y="29"/>
                  <a:pt x="1" y="29"/>
                  <a:pt x="1" y="29"/>
                </a:cubicBezTo>
                <a:cubicBezTo>
                  <a:pt x="3" y="30"/>
                  <a:pt x="5" y="31"/>
                  <a:pt x="8" y="31"/>
                </a:cubicBezTo>
                <a:cubicBezTo>
                  <a:pt x="13" y="31"/>
                  <a:pt x="16" y="28"/>
                  <a:pt x="16" y="23"/>
                </a:cubicBezTo>
                <a:cubicBezTo>
                  <a:pt x="16" y="19"/>
                  <a:pt x="13" y="16"/>
                  <a:pt x="7" y="16"/>
                </a:cubicBezTo>
                <a:cubicBezTo>
                  <a:pt x="5" y="16"/>
                  <a:pt x="3" y="16"/>
                  <a:pt x="2" y="16"/>
                </a:cubicBezTo>
                <a:cubicBezTo>
                  <a:pt x="4" y="0"/>
                  <a:pt x="4" y="0"/>
                  <a:pt x="4" y="0"/>
                </a:cubicBezTo>
                <a:cubicBezTo>
                  <a:pt x="20" y="0"/>
                  <a:pt x="20" y="0"/>
                  <a:pt x="20" y="0"/>
                </a:cubicBezTo>
                <a:lnTo>
                  <a:pt x="20" y="4"/>
                </a:lnTo>
                <a:close/>
              </a:path>
            </a:pathLst>
          </a:custGeom>
          <a:solidFill>
            <a:srgbClr val="6D6E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44" name="Rectangle 39"/>
          <p:cNvSpPr>
            <a:spLocks noChangeArrowheads="1"/>
          </p:cNvSpPr>
          <p:nvPr/>
        </p:nvSpPr>
        <p:spPr bwMode="auto">
          <a:xfrm>
            <a:off x="1990655" y="4230464"/>
            <a:ext cx="1301254" cy="21321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45" name="Rectangle 40"/>
          <p:cNvSpPr>
            <a:spLocks noChangeArrowheads="1"/>
          </p:cNvSpPr>
          <p:nvPr/>
        </p:nvSpPr>
        <p:spPr bwMode="auto">
          <a:xfrm>
            <a:off x="1990655" y="3769147"/>
            <a:ext cx="1301254" cy="46131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46" name="Rectangle 41"/>
          <p:cNvSpPr>
            <a:spLocks noChangeArrowheads="1"/>
          </p:cNvSpPr>
          <p:nvPr/>
        </p:nvSpPr>
        <p:spPr bwMode="auto">
          <a:xfrm>
            <a:off x="1990655" y="3188945"/>
            <a:ext cx="1301254" cy="580202"/>
          </a:xfrm>
          <a:prstGeom prst="rect">
            <a:avLst/>
          </a:prstGeom>
          <a:solidFill>
            <a:srgbClr val="F8964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47" name="Rectangle 42"/>
          <p:cNvSpPr>
            <a:spLocks noChangeArrowheads="1"/>
          </p:cNvSpPr>
          <p:nvPr/>
        </p:nvSpPr>
        <p:spPr bwMode="auto">
          <a:xfrm>
            <a:off x="1990655" y="2312828"/>
            <a:ext cx="1301254" cy="876117"/>
          </a:xfrm>
          <a:prstGeom prst="rect">
            <a:avLst/>
          </a:prstGeom>
          <a:solidFill>
            <a:srgbClr val="F67F48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48" name="Rectangle 44"/>
          <p:cNvSpPr>
            <a:spLocks noChangeArrowheads="1"/>
          </p:cNvSpPr>
          <p:nvPr/>
        </p:nvSpPr>
        <p:spPr bwMode="auto">
          <a:xfrm>
            <a:off x="3857896" y="4226588"/>
            <a:ext cx="1297377" cy="21450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49" name="Rectangle 45"/>
          <p:cNvSpPr>
            <a:spLocks noChangeArrowheads="1"/>
          </p:cNvSpPr>
          <p:nvPr/>
        </p:nvSpPr>
        <p:spPr bwMode="auto">
          <a:xfrm>
            <a:off x="3857896" y="3993991"/>
            <a:ext cx="1297377" cy="23259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50" name="Rectangle 46"/>
          <p:cNvSpPr>
            <a:spLocks noChangeArrowheads="1"/>
          </p:cNvSpPr>
          <p:nvPr/>
        </p:nvSpPr>
        <p:spPr bwMode="auto">
          <a:xfrm>
            <a:off x="3857896" y="3176023"/>
            <a:ext cx="1297377" cy="817968"/>
          </a:xfrm>
          <a:prstGeom prst="rect">
            <a:avLst/>
          </a:prstGeom>
          <a:solidFill>
            <a:srgbClr val="F8964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51" name="Rectangle 47"/>
          <p:cNvSpPr>
            <a:spLocks noChangeArrowheads="1"/>
          </p:cNvSpPr>
          <p:nvPr/>
        </p:nvSpPr>
        <p:spPr bwMode="auto">
          <a:xfrm>
            <a:off x="3857896" y="2557056"/>
            <a:ext cx="1297377" cy="618968"/>
          </a:xfrm>
          <a:prstGeom prst="rect">
            <a:avLst/>
          </a:prstGeom>
          <a:solidFill>
            <a:srgbClr val="F67F48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52" name="Rectangle 49"/>
          <p:cNvSpPr>
            <a:spLocks noChangeArrowheads="1"/>
          </p:cNvSpPr>
          <p:nvPr/>
        </p:nvSpPr>
        <p:spPr bwMode="auto">
          <a:xfrm>
            <a:off x="7554903" y="3996575"/>
            <a:ext cx="1301254" cy="44451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53" name="Rectangle 50"/>
          <p:cNvSpPr>
            <a:spLocks noChangeArrowheads="1"/>
          </p:cNvSpPr>
          <p:nvPr/>
        </p:nvSpPr>
        <p:spPr bwMode="auto">
          <a:xfrm>
            <a:off x="7554903" y="3763978"/>
            <a:ext cx="1301254" cy="23259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54" name="Rectangle 51"/>
          <p:cNvSpPr>
            <a:spLocks noChangeArrowheads="1"/>
          </p:cNvSpPr>
          <p:nvPr/>
        </p:nvSpPr>
        <p:spPr bwMode="auto">
          <a:xfrm>
            <a:off x="7554903" y="2426542"/>
            <a:ext cx="1301254" cy="1337435"/>
          </a:xfrm>
          <a:prstGeom prst="rect">
            <a:avLst/>
          </a:prstGeom>
          <a:solidFill>
            <a:srgbClr val="F8964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55" name="Rectangle 52"/>
          <p:cNvSpPr>
            <a:spLocks noChangeArrowheads="1"/>
          </p:cNvSpPr>
          <p:nvPr/>
        </p:nvSpPr>
        <p:spPr bwMode="auto">
          <a:xfrm>
            <a:off x="7554903" y="2000114"/>
            <a:ext cx="1301254" cy="426429"/>
          </a:xfrm>
          <a:prstGeom prst="rect">
            <a:avLst/>
          </a:prstGeom>
          <a:solidFill>
            <a:srgbClr val="F67F48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56" name="Rectangle 54"/>
          <p:cNvSpPr>
            <a:spLocks noChangeArrowheads="1"/>
          </p:cNvSpPr>
          <p:nvPr/>
        </p:nvSpPr>
        <p:spPr bwMode="auto">
          <a:xfrm>
            <a:off x="9405344" y="4185237"/>
            <a:ext cx="1297377" cy="25585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57" name="Rectangle 55"/>
          <p:cNvSpPr>
            <a:spLocks noChangeArrowheads="1"/>
          </p:cNvSpPr>
          <p:nvPr/>
        </p:nvSpPr>
        <p:spPr bwMode="auto">
          <a:xfrm>
            <a:off x="9405344" y="3430588"/>
            <a:ext cx="1297377" cy="75464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58" name="Rectangle 56"/>
          <p:cNvSpPr>
            <a:spLocks noChangeArrowheads="1"/>
          </p:cNvSpPr>
          <p:nvPr/>
        </p:nvSpPr>
        <p:spPr bwMode="auto">
          <a:xfrm>
            <a:off x="9405344" y="2781900"/>
            <a:ext cx="1297377" cy="648688"/>
          </a:xfrm>
          <a:prstGeom prst="rect">
            <a:avLst/>
          </a:prstGeom>
          <a:solidFill>
            <a:srgbClr val="F8964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59" name="Rectangle 57"/>
          <p:cNvSpPr>
            <a:spLocks noChangeArrowheads="1"/>
          </p:cNvSpPr>
          <p:nvPr/>
        </p:nvSpPr>
        <p:spPr bwMode="auto">
          <a:xfrm>
            <a:off x="9405344" y="2354179"/>
            <a:ext cx="1297377" cy="427721"/>
          </a:xfrm>
          <a:prstGeom prst="rect">
            <a:avLst/>
          </a:prstGeom>
          <a:solidFill>
            <a:srgbClr val="F67F48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60" name="Rectangle 59"/>
          <p:cNvSpPr>
            <a:spLocks noChangeArrowheads="1"/>
          </p:cNvSpPr>
          <p:nvPr/>
        </p:nvSpPr>
        <p:spPr bwMode="auto">
          <a:xfrm>
            <a:off x="5704460" y="4226588"/>
            <a:ext cx="1301254" cy="21450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61" name="Rectangle 60"/>
          <p:cNvSpPr>
            <a:spLocks noChangeArrowheads="1"/>
          </p:cNvSpPr>
          <p:nvPr/>
        </p:nvSpPr>
        <p:spPr bwMode="auto">
          <a:xfrm>
            <a:off x="5704460" y="3364685"/>
            <a:ext cx="1301254" cy="86190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62" name="Rectangle 61"/>
          <p:cNvSpPr>
            <a:spLocks noChangeArrowheads="1"/>
          </p:cNvSpPr>
          <p:nvPr/>
        </p:nvSpPr>
        <p:spPr bwMode="auto">
          <a:xfrm>
            <a:off x="5704460" y="2734088"/>
            <a:ext cx="1301254" cy="630597"/>
          </a:xfrm>
          <a:prstGeom prst="rect">
            <a:avLst/>
          </a:prstGeom>
          <a:solidFill>
            <a:srgbClr val="F8964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63" name="Rectangle 62"/>
          <p:cNvSpPr>
            <a:spLocks noChangeArrowheads="1"/>
          </p:cNvSpPr>
          <p:nvPr/>
        </p:nvSpPr>
        <p:spPr bwMode="auto">
          <a:xfrm>
            <a:off x="5704460" y="2102199"/>
            <a:ext cx="1301254" cy="631890"/>
          </a:xfrm>
          <a:prstGeom prst="rect">
            <a:avLst/>
          </a:prstGeom>
          <a:solidFill>
            <a:srgbClr val="F67F48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64" name="Freeform 64"/>
          <p:cNvSpPr/>
          <p:nvPr/>
        </p:nvSpPr>
        <p:spPr bwMode="auto">
          <a:xfrm>
            <a:off x="1428545" y="1120576"/>
            <a:ext cx="9477053" cy="3325687"/>
          </a:xfrm>
          <a:custGeom>
            <a:avLst/>
            <a:gdLst>
              <a:gd name="T0" fmla="*/ 7334 w 7334"/>
              <a:gd name="T1" fmla="*/ 2990 h 2990"/>
              <a:gd name="T2" fmla="*/ 8 w 7334"/>
              <a:gd name="T3" fmla="*/ 2990 h 2990"/>
              <a:gd name="T4" fmla="*/ 8 w 7334"/>
              <a:gd name="T5" fmla="*/ 2986 h 2990"/>
              <a:gd name="T6" fmla="*/ 0 w 7334"/>
              <a:gd name="T7" fmla="*/ 0 h 2990"/>
              <a:gd name="T8" fmla="*/ 8 w 7334"/>
              <a:gd name="T9" fmla="*/ 0 h 2990"/>
              <a:gd name="T10" fmla="*/ 17 w 7334"/>
              <a:gd name="T11" fmla="*/ 2981 h 2990"/>
              <a:gd name="T12" fmla="*/ 7334 w 7334"/>
              <a:gd name="T13" fmla="*/ 2981 h 2990"/>
              <a:gd name="T14" fmla="*/ 7334 w 7334"/>
              <a:gd name="T15" fmla="*/ 2990 h 29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334" h="2990">
                <a:moveTo>
                  <a:pt x="7334" y="2990"/>
                </a:moveTo>
                <a:lnTo>
                  <a:pt x="8" y="2990"/>
                </a:lnTo>
                <a:lnTo>
                  <a:pt x="8" y="2986"/>
                </a:lnTo>
                <a:lnTo>
                  <a:pt x="0" y="0"/>
                </a:lnTo>
                <a:lnTo>
                  <a:pt x="8" y="0"/>
                </a:lnTo>
                <a:lnTo>
                  <a:pt x="17" y="2981"/>
                </a:lnTo>
                <a:lnTo>
                  <a:pt x="7334" y="2981"/>
                </a:lnTo>
                <a:lnTo>
                  <a:pt x="7334" y="2990"/>
                </a:ln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65" name="Freeform 65"/>
          <p:cNvSpPr/>
          <p:nvPr/>
        </p:nvSpPr>
        <p:spPr bwMode="auto">
          <a:xfrm>
            <a:off x="1389779" y="1072655"/>
            <a:ext cx="87870" cy="89163"/>
          </a:xfrm>
          <a:custGeom>
            <a:avLst/>
            <a:gdLst>
              <a:gd name="T0" fmla="*/ 0 w 32"/>
              <a:gd name="T1" fmla="*/ 16 h 32"/>
              <a:gd name="T2" fmla="*/ 16 w 32"/>
              <a:gd name="T3" fmla="*/ 0 h 32"/>
              <a:gd name="T4" fmla="*/ 32 w 32"/>
              <a:gd name="T5" fmla="*/ 16 h 32"/>
              <a:gd name="T6" fmla="*/ 16 w 32"/>
              <a:gd name="T7" fmla="*/ 32 h 32"/>
              <a:gd name="T8" fmla="*/ 0 w 32"/>
              <a:gd name="T9" fmla="*/ 16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" h="32">
                <a:moveTo>
                  <a:pt x="0" y="16"/>
                </a:moveTo>
                <a:cubicBezTo>
                  <a:pt x="0" y="7"/>
                  <a:pt x="7" y="0"/>
                  <a:pt x="16" y="0"/>
                </a:cubicBezTo>
                <a:cubicBezTo>
                  <a:pt x="24" y="0"/>
                  <a:pt x="32" y="7"/>
                  <a:pt x="32" y="16"/>
                </a:cubicBezTo>
                <a:cubicBezTo>
                  <a:pt x="32" y="25"/>
                  <a:pt x="25" y="32"/>
                  <a:pt x="16" y="32"/>
                </a:cubicBezTo>
                <a:cubicBezTo>
                  <a:pt x="7" y="32"/>
                  <a:pt x="0" y="25"/>
                  <a:pt x="0" y="16"/>
                </a:cubicBezTo>
                <a:close/>
              </a:path>
            </a:pathLst>
          </a:custGeom>
          <a:solidFill>
            <a:srgbClr val="BDBDB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66" name="Oval 66"/>
          <p:cNvSpPr>
            <a:spLocks noChangeArrowheads="1"/>
          </p:cNvSpPr>
          <p:nvPr/>
        </p:nvSpPr>
        <p:spPr bwMode="auto">
          <a:xfrm>
            <a:off x="10857786" y="4395867"/>
            <a:ext cx="89163" cy="89163"/>
          </a:xfrm>
          <a:prstGeom prst="ellipse">
            <a:avLst/>
          </a:prstGeom>
          <a:solidFill>
            <a:srgbClr val="BDBDB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67" name="矩形 66"/>
          <p:cNvSpPr>
            <a:spLocks noChangeArrowheads="1"/>
          </p:cNvSpPr>
          <p:nvPr/>
        </p:nvSpPr>
        <p:spPr bwMode="auto">
          <a:xfrm>
            <a:off x="1659966" y="4731304"/>
            <a:ext cx="20304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2400" b="1" dirty="0">
                <a:solidFill>
                  <a:schemeClr val="bg2"/>
                </a:solidFill>
                <a:latin typeface="+mn-lt"/>
                <a:ea typeface="+mn-ea"/>
                <a:cs typeface="+mn-ea"/>
                <a:sym typeface="+mn-lt"/>
              </a:rPr>
              <a:t>Click to add a title</a:t>
            </a:r>
          </a:p>
        </p:txBody>
      </p:sp>
      <p:sp>
        <p:nvSpPr>
          <p:cNvPr id="68" name="矩形 124"/>
          <p:cNvSpPr>
            <a:spLocks noChangeArrowheads="1"/>
          </p:cNvSpPr>
          <p:nvPr/>
        </p:nvSpPr>
        <p:spPr bwMode="auto">
          <a:xfrm>
            <a:off x="1659966" y="5244067"/>
            <a:ext cx="8878370" cy="58477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1600" dirty="0">
                <a:solidFill>
                  <a:schemeClr val="bg2"/>
                </a:solidFill>
                <a:latin typeface="+mn-lt"/>
                <a:ea typeface="+mn-ea"/>
                <a:cs typeface="+mn-ea"/>
                <a:sym typeface="+mn-lt"/>
              </a:rPr>
              <a:t>Minimalist design, extreme minimalist trend, universal design, perfect compatibility, to create the most practical, the most personalized presentation solution, so that your presentation excellence.</a:t>
            </a:r>
          </a:p>
        </p:txBody>
      </p:sp>
      <p:cxnSp>
        <p:nvCxnSpPr>
          <p:cNvPr id="69" name="直接连接符 68"/>
          <p:cNvCxnSpPr/>
          <p:nvPr/>
        </p:nvCxnSpPr>
        <p:spPr>
          <a:xfrm>
            <a:off x="1709394" y="5206996"/>
            <a:ext cx="1882676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Tm="5000">
        <p:random/>
      </p:transition>
    </mc:Choice>
    <mc:Fallback xmlns:a14="http://schemas.microsoft.com/office/drawing/2010/main" xmlns="">
      <p:transition advTm="5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" presetClass="entr" presetSubtype="2" decel="4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4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9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1" presetID="22" presetClass="entr" presetSubtype="8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22" presetClass="entr" presetSubtype="8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10" presetClass="entr" presetSubtype="0" fill="hold" grpId="0" nodeType="withEffect">
                                  <p:stCondLst>
                                    <p:cond delay="16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5" grpId="0" bldLvl="0" animBg="1"/>
      <p:bldP spid="7" grpId="0" bldLvl="0" animBg="1"/>
      <p:bldP spid="8" grpId="0"/>
      <p:bldP spid="13" grpId="0" bldLvl="0" animBg="1"/>
      <p:bldP spid="14" grpId="0" bldLvl="0" animBg="1"/>
      <p:bldP spid="15" grpId="0" bldLvl="0" animBg="1"/>
      <p:bldP spid="16" grpId="0" bldLvl="0" animBg="1"/>
      <p:bldP spid="17" grpId="0" bldLvl="0" animBg="1"/>
      <p:bldP spid="24" grpId="0" bldLvl="0" animBg="1"/>
      <p:bldP spid="25" grpId="0" bldLvl="0" animBg="1"/>
      <p:bldP spid="26" grpId="0" bldLvl="0" animBg="1"/>
      <p:bldP spid="27" grpId="0" bldLvl="0" animBg="1"/>
      <p:bldP spid="28" grpId="0" bldLvl="0" animBg="1"/>
      <p:bldP spid="29" grpId="0" bldLvl="0" animBg="1"/>
      <p:bldP spid="30" grpId="0" bldLvl="0" animBg="1"/>
      <p:bldP spid="31" grpId="0" bldLvl="0" animBg="1"/>
      <p:bldP spid="32" grpId="0" bldLvl="0" animBg="1"/>
      <p:bldP spid="33" grpId="0" bldLvl="0" animBg="1"/>
      <p:bldP spid="34" grpId="0" bldLvl="0" animBg="1"/>
      <p:bldP spid="35" grpId="0" bldLvl="0" animBg="1"/>
      <p:bldP spid="36" grpId="0" bldLvl="0" animBg="1"/>
      <p:bldP spid="37" grpId="0" bldLvl="0" animBg="1"/>
      <p:bldP spid="38" grpId="0" bldLvl="0" animBg="1"/>
      <p:bldP spid="39" grpId="0" bldLvl="0" animBg="1"/>
      <p:bldP spid="40" grpId="0" bldLvl="0" animBg="1"/>
      <p:bldP spid="41" grpId="0" bldLvl="0" animBg="1"/>
      <p:bldP spid="42" grpId="0" bldLvl="0" animBg="1"/>
      <p:bldP spid="43" grpId="0" bldLvl="0" animBg="1"/>
      <p:bldP spid="44" grpId="0" bldLvl="0" animBg="1"/>
      <p:bldP spid="45" grpId="0" bldLvl="0" animBg="1"/>
      <p:bldP spid="46" grpId="0" bldLvl="0" animBg="1"/>
      <p:bldP spid="47" grpId="0" bldLvl="0" animBg="1"/>
      <p:bldP spid="48" grpId="0" bldLvl="0" animBg="1"/>
      <p:bldP spid="49" grpId="0" bldLvl="0" animBg="1"/>
      <p:bldP spid="50" grpId="0" bldLvl="0" animBg="1"/>
      <p:bldP spid="51" grpId="0" bldLvl="0" animBg="1"/>
      <p:bldP spid="52" grpId="0" bldLvl="0" animBg="1"/>
      <p:bldP spid="53" grpId="0" bldLvl="0" animBg="1"/>
      <p:bldP spid="54" grpId="0" bldLvl="0" animBg="1"/>
      <p:bldP spid="55" grpId="0" bldLvl="0" animBg="1"/>
      <p:bldP spid="56" grpId="0" bldLvl="0" animBg="1"/>
      <p:bldP spid="57" grpId="0" bldLvl="0" animBg="1"/>
      <p:bldP spid="58" grpId="0" bldLvl="0" animBg="1"/>
      <p:bldP spid="59" grpId="0" bldLvl="0" animBg="1"/>
      <p:bldP spid="60" grpId="0" bldLvl="0" animBg="1"/>
      <p:bldP spid="61" grpId="0" bldLvl="0" animBg="1"/>
      <p:bldP spid="62" grpId="0" bldLvl="0" animBg="1"/>
      <p:bldP spid="63" grpId="0" bldLvl="0" animBg="1"/>
      <p:bldP spid="64" grpId="0" bldLvl="0" animBg="1"/>
      <p:bldP spid="65" grpId="0" bldLvl="0" animBg="1"/>
      <p:bldP spid="66" grpId="0" bldLvl="0" animBg="1"/>
      <p:bldP spid="67" grpId="0"/>
      <p:bldP spid="6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文本框 14"/>
          <p:cNvSpPr txBox="1"/>
          <p:nvPr/>
        </p:nvSpPr>
        <p:spPr>
          <a:xfrm>
            <a:off x="1339041" y="2325789"/>
            <a:ext cx="401174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6000" dirty="0">
                <a:ln w="76200">
                  <a:noFill/>
                </a:ln>
                <a:solidFill>
                  <a:schemeClr val="bg2"/>
                </a:solidFill>
                <a:cs typeface="+mn-ea"/>
                <a:sym typeface="+mn-lt"/>
              </a:rPr>
              <a:t>Thank you</a:t>
            </a:r>
          </a:p>
        </p:txBody>
      </p:sp>
      <p:sp>
        <p:nvSpPr>
          <p:cNvPr id="16" name="矩形 471"/>
          <p:cNvSpPr>
            <a:spLocks noChangeArrowheads="1"/>
          </p:cNvSpPr>
          <p:nvPr/>
        </p:nvSpPr>
        <p:spPr bwMode="auto">
          <a:xfrm>
            <a:off x="1592250" y="3956985"/>
            <a:ext cx="31784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1200" dirty="0">
                <a:solidFill>
                  <a:schemeClr val="bg2"/>
                </a:solidFill>
                <a:latin typeface="+mn-lt"/>
                <a:ea typeface="+mn-ea"/>
                <a:cs typeface="+mn-ea"/>
                <a:sym typeface="+mn-lt"/>
              </a:rPr>
              <a:t>Lorem ipsum dolor sit </a:t>
            </a:r>
            <a:r>
              <a:rPr lang="en-US" altLang="zh-CN" sz="1200" dirty="0" err="1">
                <a:solidFill>
                  <a:schemeClr val="bg2"/>
                </a:solidFill>
                <a:latin typeface="+mn-lt"/>
                <a:ea typeface="+mn-ea"/>
                <a:cs typeface="+mn-ea"/>
                <a:sym typeface="+mn-lt"/>
              </a:rPr>
              <a:t>amet</a:t>
            </a:r>
            <a:r>
              <a:rPr lang="en-US" altLang="zh-CN" sz="1200" dirty="0">
                <a:solidFill>
                  <a:schemeClr val="bg2"/>
                </a:solidFill>
                <a:latin typeface="+mn-lt"/>
                <a:ea typeface="+mn-ea"/>
                <a:cs typeface="+mn-ea"/>
                <a:sym typeface="+mn-lt"/>
              </a:rPr>
              <a:t> </a:t>
            </a:r>
            <a:r>
              <a:rPr lang="en-US" altLang="zh-CN" sz="1200" dirty="0" err="1">
                <a:solidFill>
                  <a:schemeClr val="bg2"/>
                </a:solidFill>
                <a:latin typeface="+mn-lt"/>
                <a:ea typeface="+mn-ea"/>
                <a:cs typeface="+mn-ea"/>
                <a:sym typeface="+mn-lt"/>
              </a:rPr>
              <a:t>consectetuer</a:t>
            </a:r>
            <a:r>
              <a:rPr lang="en-US" altLang="zh-CN" sz="1200" dirty="0">
                <a:solidFill>
                  <a:schemeClr val="bg2"/>
                </a:solidFill>
                <a:latin typeface="+mn-lt"/>
                <a:ea typeface="+mn-ea"/>
                <a:cs typeface="+mn-ea"/>
                <a:sym typeface="+mn-lt"/>
              </a:rPr>
              <a:t> </a:t>
            </a:r>
            <a:r>
              <a:rPr lang="it-IT" altLang="zh-CN" sz="1200" dirty="0">
                <a:solidFill>
                  <a:schemeClr val="bg2"/>
                </a:solidFill>
                <a:latin typeface="+mn-lt"/>
                <a:ea typeface="+mn-ea"/>
                <a:cs typeface="+mn-ea"/>
                <a:sym typeface="+mn-lt"/>
              </a:rPr>
              <a:t>Lorem ipsum dolor sit amet consectetuer</a:t>
            </a:r>
          </a:p>
        </p:txBody>
      </p:sp>
      <p:cxnSp>
        <p:nvCxnSpPr>
          <p:cNvPr id="17" name="直接连接符 16"/>
          <p:cNvCxnSpPr/>
          <p:nvPr/>
        </p:nvCxnSpPr>
        <p:spPr>
          <a:xfrm>
            <a:off x="1655312" y="3924470"/>
            <a:ext cx="3015229" cy="0"/>
          </a:xfrm>
          <a:prstGeom prst="line">
            <a:avLst/>
          </a:prstGeom>
          <a:ln>
            <a:gradFill>
              <a:gsLst>
                <a:gs pos="49000">
                  <a:srgbClr val="FB963A"/>
                </a:gs>
                <a:gs pos="0">
                  <a:srgbClr val="F5613A"/>
                </a:gs>
                <a:gs pos="100000">
                  <a:srgbClr val="FFF1BE"/>
                </a:gs>
              </a:gsLst>
              <a:path path="circle">
                <a:fillToRect l="100000" t="100000"/>
              </a:path>
              <a:tileRect r="-100000" b="-10000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L 形 17"/>
          <p:cNvSpPr/>
          <p:nvPr/>
        </p:nvSpPr>
        <p:spPr>
          <a:xfrm rot="10800000" flipH="1">
            <a:off x="1274004" y="1774620"/>
            <a:ext cx="2070907" cy="1439121"/>
          </a:xfrm>
          <a:prstGeom prst="corner">
            <a:avLst>
              <a:gd name="adj1" fmla="val 4369"/>
              <a:gd name="adj2" fmla="val 4298"/>
            </a:avLst>
          </a:prstGeom>
          <a:gradFill>
            <a:gsLst>
              <a:gs pos="0">
                <a:srgbClr val="FE6770"/>
              </a:gs>
              <a:gs pos="100000">
                <a:srgbClr val="FB9C49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98069" y="71307"/>
            <a:ext cx="8087988" cy="45719"/>
          </a:xfrm>
          <a:prstGeom prst="rect">
            <a:avLst/>
          </a:prstGeom>
          <a:gradFill>
            <a:gsLst>
              <a:gs pos="0">
                <a:srgbClr val="FE6770"/>
              </a:gs>
              <a:gs pos="100000">
                <a:srgbClr val="FB9C49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98069" y="6740974"/>
            <a:ext cx="8087988" cy="45719"/>
          </a:xfrm>
          <a:prstGeom prst="rect">
            <a:avLst/>
          </a:prstGeom>
          <a:gradFill>
            <a:gsLst>
              <a:gs pos="0">
                <a:srgbClr val="FE6770"/>
              </a:gs>
              <a:gs pos="100000">
                <a:srgbClr val="FB9C49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2" name="图片 1" descr="11121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18125" y="1387475"/>
            <a:ext cx="6526530" cy="4082415"/>
          </a:xfrm>
          <a:prstGeom prst="rect">
            <a:avLst/>
          </a:prstGeom>
        </p:spPr>
      </p:pic>
      <p:sp>
        <p:nvSpPr>
          <p:cNvPr id="10" name="Rounded Rectangle 7">
            <a:extLst>
              <a:ext uri="{FF2B5EF4-FFF2-40B4-BE49-F238E27FC236}">
                <a16:creationId xmlns:a16="http://schemas.microsoft.com/office/drawing/2014/main" id="{C10A2191-17CD-4F19-A6C6-864A94FD0DFF}"/>
              </a:ext>
            </a:extLst>
          </p:cNvPr>
          <p:cNvSpPr/>
          <p:nvPr/>
        </p:nvSpPr>
        <p:spPr>
          <a:xfrm>
            <a:off x="9845202" y="338687"/>
            <a:ext cx="1684599" cy="413563"/>
          </a:xfrm>
          <a:prstGeom prst="roundRect">
            <a:avLst>
              <a:gd name="adj" fmla="val 50000"/>
            </a:avLst>
          </a:prstGeom>
          <a:solidFill>
            <a:schemeClr val="bg1">
              <a:alpha val="0"/>
            </a:schemeClr>
          </a:solidFill>
          <a:ln w="158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700" b="1" dirty="0"/>
              <a:t>LOGO</a:t>
            </a:r>
            <a:endParaRPr lang="ko-KR" altLang="en-US" sz="2700" b="1" dirty="0"/>
          </a:p>
        </p:txBody>
      </p:sp>
      <p:sp>
        <p:nvSpPr>
          <p:cNvPr id="11" name="TextBox 3">
            <a:hlinkClick r:id="rId3"/>
            <a:extLst>
              <a:ext uri="{FF2B5EF4-FFF2-40B4-BE49-F238E27FC236}">
                <a16:creationId xmlns:a16="http://schemas.microsoft.com/office/drawing/2014/main" id="{46DE7026-246B-4064-B98F-8E805C7781A8}"/>
              </a:ext>
            </a:extLst>
          </p:cNvPr>
          <p:cNvSpPr txBox="1"/>
          <p:nvPr/>
        </p:nvSpPr>
        <p:spPr>
          <a:xfrm>
            <a:off x="8278719" y="6614218"/>
            <a:ext cx="51696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>
                <a:solidFill>
                  <a:schemeClr val="bg1"/>
                </a:solidFill>
                <a:cs typeface="Arial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https://www.freeppt7.com</a:t>
            </a:r>
            <a:endParaRPr lang="ko-KR" altLang="en-US" sz="1000" dirty="0">
              <a:solidFill>
                <a:schemeClr val="bg1"/>
              </a:solidFill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Tm="5000">
        <p:random/>
      </p:transition>
    </mc:Choice>
    <mc:Fallback xmlns:ahyp="http://schemas.microsoft.com/office/drawing/2018/hyperlinkcolor" xmlns:a16="http://schemas.microsoft.com/office/drawing/2014/main" xmlns:a14="http://schemas.microsoft.com/office/drawing/2010/main" xmlns="">
      <p:transition advTm="5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37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8" grpId="0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4107825" y="2102489"/>
            <a:ext cx="4005842" cy="1898623"/>
          </a:xfrm>
          <a:prstGeom prst="rect">
            <a:avLst/>
          </a:prstGeom>
          <a:gradFill>
            <a:gsLst>
              <a:gs pos="49000">
                <a:srgbClr val="FB963A"/>
              </a:gs>
              <a:gs pos="0">
                <a:srgbClr val="F5613A"/>
              </a:gs>
              <a:gs pos="100000">
                <a:srgbClr val="FFF1BE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3800" dirty="0">
                <a:solidFill>
                  <a:schemeClr val="bg2"/>
                </a:solidFill>
                <a:cs typeface="+mn-ea"/>
                <a:sym typeface="+mn-lt"/>
              </a:rPr>
              <a:t>1</a:t>
            </a:r>
          </a:p>
        </p:txBody>
      </p:sp>
      <p:sp>
        <p:nvSpPr>
          <p:cNvPr id="6" name="MH_Entry_1"/>
          <p:cNvSpPr/>
          <p:nvPr>
            <p:custDataLst>
              <p:tags r:id="rId1"/>
            </p:custDataLst>
          </p:nvPr>
        </p:nvSpPr>
        <p:spPr>
          <a:xfrm>
            <a:off x="4215855" y="4305596"/>
            <a:ext cx="3778403" cy="7548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>
              <a:lnSpc>
                <a:spcPct val="110000"/>
              </a:lnSpc>
            </a:pPr>
            <a:r>
              <a:rPr lang="zh-CN" altLang="en-US" sz="3200" spc="200" dirty="0">
                <a:solidFill>
                  <a:schemeClr val="bg2"/>
                </a:solidFill>
                <a:cs typeface="+mn-ea"/>
                <a:sym typeface="+mn-lt"/>
              </a:rPr>
              <a:t>Enter your title</a:t>
            </a:r>
          </a:p>
        </p:txBody>
      </p:sp>
      <p:sp>
        <p:nvSpPr>
          <p:cNvPr id="7" name="矩形 6"/>
          <p:cNvSpPr/>
          <p:nvPr/>
        </p:nvSpPr>
        <p:spPr>
          <a:xfrm>
            <a:off x="4073962" y="4892370"/>
            <a:ext cx="407357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100" dirty="0">
                <a:solidFill>
                  <a:schemeClr val="bg2"/>
                </a:solidFill>
                <a:cs typeface="+mn-ea"/>
                <a:sym typeface="+mn-lt"/>
              </a:rPr>
              <a:t>LOREM IPSUM DOLOR SIT AMET CONSECTETUER</a:t>
            </a:r>
          </a:p>
        </p:txBody>
      </p:sp>
      <p:cxnSp>
        <p:nvCxnSpPr>
          <p:cNvPr id="8" name="直接连接符 7"/>
          <p:cNvCxnSpPr/>
          <p:nvPr/>
        </p:nvCxnSpPr>
        <p:spPr>
          <a:xfrm flipH="1">
            <a:off x="4107830" y="5200513"/>
            <a:ext cx="4005844" cy="0"/>
          </a:xfrm>
          <a:prstGeom prst="line">
            <a:avLst/>
          </a:prstGeom>
          <a:ln>
            <a:solidFill>
              <a:srgbClr val="FB9C4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 flipH="1">
            <a:off x="4107832" y="4380097"/>
            <a:ext cx="4005842" cy="0"/>
          </a:xfrm>
          <a:prstGeom prst="line">
            <a:avLst/>
          </a:prstGeom>
          <a:ln>
            <a:solidFill>
              <a:srgbClr val="FB9C4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L 形 9"/>
          <p:cNvSpPr/>
          <p:nvPr/>
        </p:nvSpPr>
        <p:spPr>
          <a:xfrm rot="10800000" flipH="1">
            <a:off x="3163581" y="1244709"/>
            <a:ext cx="5691053" cy="3126040"/>
          </a:xfrm>
          <a:prstGeom prst="corner">
            <a:avLst>
              <a:gd name="adj1" fmla="val 1956"/>
              <a:gd name="adj2" fmla="val 1885"/>
            </a:avLst>
          </a:prstGeom>
          <a:gradFill>
            <a:gsLst>
              <a:gs pos="0">
                <a:srgbClr val="FE6770"/>
              </a:gs>
              <a:gs pos="100000">
                <a:srgbClr val="FB9C49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11" name="L 形 10"/>
          <p:cNvSpPr/>
          <p:nvPr/>
        </p:nvSpPr>
        <p:spPr>
          <a:xfrm flipH="1">
            <a:off x="3163580" y="2818727"/>
            <a:ext cx="5739590" cy="3126040"/>
          </a:xfrm>
          <a:prstGeom prst="corner">
            <a:avLst>
              <a:gd name="adj1" fmla="val 1956"/>
              <a:gd name="adj2" fmla="val 1885"/>
            </a:avLst>
          </a:prstGeom>
          <a:gradFill>
            <a:gsLst>
              <a:gs pos="0">
                <a:srgbClr val="FE6770"/>
              </a:gs>
              <a:gs pos="100000">
                <a:srgbClr val="FB9C49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grpSp>
        <p:nvGrpSpPr>
          <p:cNvPr id="12" name="组合 11"/>
          <p:cNvGrpSpPr/>
          <p:nvPr/>
        </p:nvGrpSpPr>
        <p:grpSpPr>
          <a:xfrm>
            <a:off x="1554763" y="3575553"/>
            <a:ext cx="1434843" cy="1430828"/>
            <a:chOff x="3482975" y="6773863"/>
            <a:chExt cx="1701800" cy="1697038"/>
          </a:xfrm>
        </p:grpSpPr>
        <p:sp>
          <p:nvSpPr>
            <p:cNvPr id="13" name="Oval 19"/>
            <p:cNvSpPr>
              <a:spLocks noChangeArrowheads="1"/>
            </p:cNvSpPr>
            <p:nvPr/>
          </p:nvSpPr>
          <p:spPr bwMode="auto">
            <a:xfrm>
              <a:off x="3482975" y="6853238"/>
              <a:ext cx="1622425" cy="1617663"/>
            </a:xfrm>
            <a:prstGeom prst="ellipse">
              <a:avLst/>
            </a:prstGeom>
            <a:solidFill>
              <a:srgbClr val="7F3F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bg2"/>
                </a:solidFill>
                <a:cs typeface="+mn-ea"/>
                <a:sym typeface="+mn-lt"/>
              </a:endParaRPr>
            </a:p>
          </p:txBody>
        </p:sp>
        <p:sp>
          <p:nvSpPr>
            <p:cNvPr id="14" name="Freeform 21"/>
            <p:cNvSpPr/>
            <p:nvPr/>
          </p:nvSpPr>
          <p:spPr bwMode="auto">
            <a:xfrm>
              <a:off x="3482975" y="6853238"/>
              <a:ext cx="831850" cy="1617663"/>
            </a:xfrm>
            <a:custGeom>
              <a:avLst/>
              <a:gdLst>
                <a:gd name="T0" fmla="*/ 10 w 196"/>
                <a:gd name="T1" fmla="*/ 190 h 381"/>
                <a:gd name="T2" fmla="*/ 196 w 196"/>
                <a:gd name="T3" fmla="*/ 0 h 381"/>
                <a:gd name="T4" fmla="*/ 191 w 196"/>
                <a:gd name="T5" fmla="*/ 0 h 381"/>
                <a:gd name="T6" fmla="*/ 0 w 196"/>
                <a:gd name="T7" fmla="*/ 190 h 381"/>
                <a:gd name="T8" fmla="*/ 191 w 196"/>
                <a:gd name="T9" fmla="*/ 381 h 381"/>
                <a:gd name="T10" fmla="*/ 196 w 196"/>
                <a:gd name="T11" fmla="*/ 381 h 381"/>
                <a:gd name="T12" fmla="*/ 10 w 196"/>
                <a:gd name="T13" fmla="*/ 190 h 3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6" h="381">
                  <a:moveTo>
                    <a:pt x="10" y="190"/>
                  </a:moveTo>
                  <a:cubicBezTo>
                    <a:pt x="10" y="87"/>
                    <a:pt x="93" y="2"/>
                    <a:pt x="196" y="0"/>
                  </a:cubicBezTo>
                  <a:cubicBezTo>
                    <a:pt x="194" y="0"/>
                    <a:pt x="193" y="0"/>
                    <a:pt x="191" y="0"/>
                  </a:cubicBezTo>
                  <a:cubicBezTo>
                    <a:pt x="86" y="0"/>
                    <a:pt x="0" y="85"/>
                    <a:pt x="0" y="190"/>
                  </a:cubicBezTo>
                  <a:cubicBezTo>
                    <a:pt x="0" y="296"/>
                    <a:pt x="86" y="381"/>
                    <a:pt x="191" y="381"/>
                  </a:cubicBezTo>
                  <a:cubicBezTo>
                    <a:pt x="193" y="381"/>
                    <a:pt x="194" y="381"/>
                    <a:pt x="196" y="381"/>
                  </a:cubicBezTo>
                  <a:cubicBezTo>
                    <a:pt x="93" y="378"/>
                    <a:pt x="10" y="294"/>
                    <a:pt x="10" y="190"/>
                  </a:cubicBezTo>
                  <a:close/>
                </a:path>
              </a:pathLst>
            </a:custGeom>
            <a:solidFill>
              <a:srgbClr val="7035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bg2"/>
                </a:solidFill>
                <a:cs typeface="+mn-ea"/>
                <a:sym typeface="+mn-lt"/>
              </a:endParaRPr>
            </a:p>
          </p:txBody>
        </p:sp>
        <p:sp>
          <p:nvSpPr>
            <p:cNvPr id="15" name="Freeform 22"/>
            <p:cNvSpPr/>
            <p:nvPr/>
          </p:nvSpPr>
          <p:spPr bwMode="auto">
            <a:xfrm>
              <a:off x="3708400" y="6773863"/>
              <a:ext cx="1476375" cy="1473200"/>
            </a:xfrm>
            <a:custGeom>
              <a:avLst/>
              <a:gdLst>
                <a:gd name="T0" fmla="*/ 266 w 348"/>
                <a:gd name="T1" fmla="*/ 81 h 347"/>
                <a:gd name="T2" fmla="*/ 270 w 348"/>
                <a:gd name="T3" fmla="*/ 347 h 347"/>
                <a:gd name="T4" fmla="*/ 273 w 348"/>
                <a:gd name="T5" fmla="*/ 344 h 347"/>
                <a:gd name="T6" fmla="*/ 273 w 348"/>
                <a:gd name="T7" fmla="*/ 74 h 347"/>
                <a:gd name="T8" fmla="*/ 3 w 348"/>
                <a:gd name="T9" fmla="*/ 74 h 347"/>
                <a:gd name="T10" fmla="*/ 0 w 348"/>
                <a:gd name="T11" fmla="*/ 78 h 347"/>
                <a:gd name="T12" fmla="*/ 266 w 348"/>
                <a:gd name="T13" fmla="*/ 81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8" h="347">
                  <a:moveTo>
                    <a:pt x="266" y="81"/>
                  </a:moveTo>
                  <a:cubicBezTo>
                    <a:pt x="340" y="154"/>
                    <a:pt x="341" y="273"/>
                    <a:pt x="270" y="347"/>
                  </a:cubicBezTo>
                  <a:cubicBezTo>
                    <a:pt x="271" y="346"/>
                    <a:pt x="272" y="345"/>
                    <a:pt x="273" y="344"/>
                  </a:cubicBezTo>
                  <a:cubicBezTo>
                    <a:pt x="348" y="270"/>
                    <a:pt x="348" y="149"/>
                    <a:pt x="273" y="74"/>
                  </a:cubicBezTo>
                  <a:cubicBezTo>
                    <a:pt x="199" y="0"/>
                    <a:pt x="78" y="0"/>
                    <a:pt x="3" y="74"/>
                  </a:cubicBezTo>
                  <a:cubicBezTo>
                    <a:pt x="2" y="76"/>
                    <a:pt x="1" y="77"/>
                    <a:pt x="0" y="78"/>
                  </a:cubicBezTo>
                  <a:cubicBezTo>
                    <a:pt x="75" y="7"/>
                    <a:pt x="193" y="8"/>
                    <a:pt x="266" y="81"/>
                  </a:cubicBezTo>
                  <a:close/>
                </a:path>
              </a:pathLst>
            </a:custGeom>
            <a:solidFill>
              <a:srgbClr val="9965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bg2"/>
                </a:solidFill>
                <a:cs typeface="+mn-ea"/>
                <a:sym typeface="+mn-lt"/>
              </a:endParaRPr>
            </a:p>
          </p:txBody>
        </p:sp>
        <p:sp>
          <p:nvSpPr>
            <p:cNvPr id="16" name="Freeform 23"/>
            <p:cNvSpPr/>
            <p:nvPr/>
          </p:nvSpPr>
          <p:spPr bwMode="auto">
            <a:xfrm>
              <a:off x="3860800" y="7278688"/>
              <a:ext cx="865188" cy="852488"/>
            </a:xfrm>
            <a:custGeom>
              <a:avLst/>
              <a:gdLst>
                <a:gd name="T0" fmla="*/ 203 w 545"/>
                <a:gd name="T1" fmla="*/ 537 h 537"/>
                <a:gd name="T2" fmla="*/ 203 w 545"/>
                <a:gd name="T3" fmla="*/ 446 h 537"/>
                <a:gd name="T4" fmla="*/ 29 w 545"/>
                <a:gd name="T5" fmla="*/ 446 h 537"/>
                <a:gd name="T6" fmla="*/ 29 w 545"/>
                <a:gd name="T7" fmla="*/ 374 h 537"/>
                <a:gd name="T8" fmla="*/ 203 w 545"/>
                <a:gd name="T9" fmla="*/ 374 h 537"/>
                <a:gd name="T10" fmla="*/ 203 w 545"/>
                <a:gd name="T11" fmla="*/ 321 h 537"/>
                <a:gd name="T12" fmla="*/ 29 w 545"/>
                <a:gd name="T13" fmla="*/ 321 h 537"/>
                <a:gd name="T14" fmla="*/ 29 w 545"/>
                <a:gd name="T15" fmla="*/ 246 h 537"/>
                <a:gd name="T16" fmla="*/ 158 w 545"/>
                <a:gd name="T17" fmla="*/ 246 h 537"/>
                <a:gd name="T18" fmla="*/ 0 w 545"/>
                <a:gd name="T19" fmla="*/ 0 h 537"/>
                <a:gd name="T20" fmla="*/ 158 w 545"/>
                <a:gd name="T21" fmla="*/ 0 h 537"/>
                <a:gd name="T22" fmla="*/ 273 w 545"/>
                <a:gd name="T23" fmla="*/ 198 h 537"/>
                <a:gd name="T24" fmla="*/ 388 w 545"/>
                <a:gd name="T25" fmla="*/ 0 h 537"/>
                <a:gd name="T26" fmla="*/ 545 w 545"/>
                <a:gd name="T27" fmla="*/ 0 h 537"/>
                <a:gd name="T28" fmla="*/ 390 w 545"/>
                <a:gd name="T29" fmla="*/ 246 h 537"/>
                <a:gd name="T30" fmla="*/ 519 w 545"/>
                <a:gd name="T31" fmla="*/ 246 h 537"/>
                <a:gd name="T32" fmla="*/ 519 w 545"/>
                <a:gd name="T33" fmla="*/ 321 h 537"/>
                <a:gd name="T34" fmla="*/ 342 w 545"/>
                <a:gd name="T35" fmla="*/ 321 h 537"/>
                <a:gd name="T36" fmla="*/ 342 w 545"/>
                <a:gd name="T37" fmla="*/ 374 h 537"/>
                <a:gd name="T38" fmla="*/ 519 w 545"/>
                <a:gd name="T39" fmla="*/ 374 h 537"/>
                <a:gd name="T40" fmla="*/ 519 w 545"/>
                <a:gd name="T41" fmla="*/ 446 h 537"/>
                <a:gd name="T42" fmla="*/ 342 w 545"/>
                <a:gd name="T43" fmla="*/ 446 h 537"/>
                <a:gd name="T44" fmla="*/ 342 w 545"/>
                <a:gd name="T45" fmla="*/ 537 h 537"/>
                <a:gd name="T46" fmla="*/ 203 w 545"/>
                <a:gd name="T47" fmla="*/ 537 h 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545" h="537">
                  <a:moveTo>
                    <a:pt x="203" y="537"/>
                  </a:moveTo>
                  <a:lnTo>
                    <a:pt x="203" y="446"/>
                  </a:lnTo>
                  <a:lnTo>
                    <a:pt x="29" y="446"/>
                  </a:lnTo>
                  <a:lnTo>
                    <a:pt x="29" y="374"/>
                  </a:lnTo>
                  <a:lnTo>
                    <a:pt x="203" y="374"/>
                  </a:lnTo>
                  <a:lnTo>
                    <a:pt x="203" y="321"/>
                  </a:lnTo>
                  <a:lnTo>
                    <a:pt x="29" y="321"/>
                  </a:lnTo>
                  <a:lnTo>
                    <a:pt x="29" y="246"/>
                  </a:lnTo>
                  <a:lnTo>
                    <a:pt x="158" y="246"/>
                  </a:lnTo>
                  <a:lnTo>
                    <a:pt x="0" y="0"/>
                  </a:lnTo>
                  <a:lnTo>
                    <a:pt x="158" y="0"/>
                  </a:lnTo>
                  <a:lnTo>
                    <a:pt x="273" y="198"/>
                  </a:lnTo>
                  <a:lnTo>
                    <a:pt x="388" y="0"/>
                  </a:lnTo>
                  <a:lnTo>
                    <a:pt x="545" y="0"/>
                  </a:lnTo>
                  <a:lnTo>
                    <a:pt x="390" y="246"/>
                  </a:lnTo>
                  <a:lnTo>
                    <a:pt x="519" y="246"/>
                  </a:lnTo>
                  <a:lnTo>
                    <a:pt x="519" y="321"/>
                  </a:lnTo>
                  <a:lnTo>
                    <a:pt x="342" y="321"/>
                  </a:lnTo>
                  <a:lnTo>
                    <a:pt x="342" y="374"/>
                  </a:lnTo>
                  <a:lnTo>
                    <a:pt x="519" y="374"/>
                  </a:lnTo>
                  <a:lnTo>
                    <a:pt x="519" y="446"/>
                  </a:lnTo>
                  <a:lnTo>
                    <a:pt x="342" y="446"/>
                  </a:lnTo>
                  <a:lnTo>
                    <a:pt x="342" y="537"/>
                  </a:lnTo>
                  <a:lnTo>
                    <a:pt x="203" y="53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bg2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8694982" y="1472871"/>
            <a:ext cx="808070" cy="806372"/>
            <a:chOff x="9261475" y="-1709738"/>
            <a:chExt cx="1511301" cy="1508125"/>
          </a:xfrm>
        </p:grpSpPr>
        <p:sp>
          <p:nvSpPr>
            <p:cNvPr id="18" name="Freeform 72"/>
            <p:cNvSpPr/>
            <p:nvPr/>
          </p:nvSpPr>
          <p:spPr bwMode="auto">
            <a:xfrm>
              <a:off x="9261475" y="-1697038"/>
              <a:ext cx="1498600" cy="1495425"/>
            </a:xfrm>
            <a:custGeom>
              <a:avLst/>
              <a:gdLst>
                <a:gd name="T0" fmla="*/ 324 w 351"/>
                <a:gd name="T1" fmla="*/ 126 h 350"/>
                <a:gd name="T2" fmla="*/ 225 w 351"/>
                <a:gd name="T3" fmla="*/ 323 h 350"/>
                <a:gd name="T4" fmla="*/ 27 w 351"/>
                <a:gd name="T5" fmla="*/ 224 h 350"/>
                <a:gd name="T6" fmla="*/ 126 w 351"/>
                <a:gd name="T7" fmla="*/ 27 h 350"/>
                <a:gd name="T8" fmla="*/ 324 w 351"/>
                <a:gd name="T9" fmla="*/ 126 h 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1" h="350">
                  <a:moveTo>
                    <a:pt x="324" y="126"/>
                  </a:moveTo>
                  <a:cubicBezTo>
                    <a:pt x="351" y="208"/>
                    <a:pt x="306" y="296"/>
                    <a:pt x="225" y="323"/>
                  </a:cubicBezTo>
                  <a:cubicBezTo>
                    <a:pt x="143" y="350"/>
                    <a:pt x="54" y="306"/>
                    <a:pt x="27" y="224"/>
                  </a:cubicBezTo>
                  <a:cubicBezTo>
                    <a:pt x="0" y="142"/>
                    <a:pt x="45" y="54"/>
                    <a:pt x="126" y="27"/>
                  </a:cubicBezTo>
                  <a:cubicBezTo>
                    <a:pt x="208" y="0"/>
                    <a:pt x="297" y="44"/>
                    <a:pt x="324" y="126"/>
                  </a:cubicBezTo>
                  <a:close/>
                </a:path>
              </a:pathLst>
            </a:custGeom>
            <a:solidFill>
              <a:srgbClr val="FF61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bg2"/>
                </a:solidFill>
                <a:cs typeface="+mn-ea"/>
                <a:sym typeface="+mn-lt"/>
              </a:endParaRPr>
            </a:p>
          </p:txBody>
        </p:sp>
        <p:sp>
          <p:nvSpPr>
            <p:cNvPr id="19" name="Freeform 74"/>
            <p:cNvSpPr/>
            <p:nvPr/>
          </p:nvSpPr>
          <p:spPr bwMode="auto">
            <a:xfrm>
              <a:off x="9261475" y="-1585913"/>
              <a:ext cx="973138" cy="1384300"/>
            </a:xfrm>
            <a:custGeom>
              <a:avLst/>
              <a:gdLst>
                <a:gd name="T0" fmla="*/ 35 w 228"/>
                <a:gd name="T1" fmla="*/ 195 h 324"/>
                <a:gd name="T2" fmla="*/ 130 w 228"/>
                <a:gd name="T3" fmla="*/ 0 h 324"/>
                <a:gd name="T4" fmla="*/ 126 w 228"/>
                <a:gd name="T5" fmla="*/ 1 h 324"/>
                <a:gd name="T6" fmla="*/ 27 w 228"/>
                <a:gd name="T7" fmla="*/ 198 h 324"/>
                <a:gd name="T8" fmla="*/ 225 w 228"/>
                <a:gd name="T9" fmla="*/ 297 h 324"/>
                <a:gd name="T10" fmla="*/ 228 w 228"/>
                <a:gd name="T11" fmla="*/ 296 h 324"/>
                <a:gd name="T12" fmla="*/ 35 w 228"/>
                <a:gd name="T13" fmla="*/ 195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8" h="324">
                  <a:moveTo>
                    <a:pt x="35" y="195"/>
                  </a:moveTo>
                  <a:cubicBezTo>
                    <a:pt x="8" y="115"/>
                    <a:pt x="51" y="28"/>
                    <a:pt x="130" y="0"/>
                  </a:cubicBezTo>
                  <a:cubicBezTo>
                    <a:pt x="129" y="0"/>
                    <a:pt x="128" y="0"/>
                    <a:pt x="126" y="1"/>
                  </a:cubicBezTo>
                  <a:cubicBezTo>
                    <a:pt x="45" y="28"/>
                    <a:pt x="0" y="116"/>
                    <a:pt x="27" y="198"/>
                  </a:cubicBezTo>
                  <a:cubicBezTo>
                    <a:pt x="54" y="280"/>
                    <a:pt x="143" y="324"/>
                    <a:pt x="225" y="297"/>
                  </a:cubicBezTo>
                  <a:cubicBezTo>
                    <a:pt x="226" y="297"/>
                    <a:pt x="227" y="296"/>
                    <a:pt x="228" y="296"/>
                  </a:cubicBezTo>
                  <a:cubicBezTo>
                    <a:pt x="147" y="320"/>
                    <a:pt x="61" y="276"/>
                    <a:pt x="35" y="195"/>
                  </a:cubicBezTo>
                  <a:close/>
                </a:path>
              </a:pathLst>
            </a:custGeom>
            <a:solidFill>
              <a:srgbClr val="D958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bg2"/>
                </a:solidFill>
                <a:cs typeface="+mn-ea"/>
                <a:sym typeface="+mn-lt"/>
              </a:endParaRPr>
            </a:p>
          </p:txBody>
        </p:sp>
        <p:sp>
          <p:nvSpPr>
            <p:cNvPr id="20" name="Freeform 75"/>
            <p:cNvSpPr/>
            <p:nvPr/>
          </p:nvSpPr>
          <p:spPr bwMode="auto">
            <a:xfrm>
              <a:off x="9405938" y="-1709738"/>
              <a:ext cx="1366838" cy="1073150"/>
            </a:xfrm>
            <a:custGeom>
              <a:avLst/>
              <a:gdLst>
                <a:gd name="T0" fmla="*/ 208 w 320"/>
                <a:gd name="T1" fmla="*/ 45 h 251"/>
                <a:gd name="T2" fmla="*/ 279 w 320"/>
                <a:gd name="T3" fmla="*/ 251 h 251"/>
                <a:gd name="T4" fmla="*/ 281 w 320"/>
                <a:gd name="T5" fmla="*/ 248 h 251"/>
                <a:gd name="T6" fmla="*/ 212 w 320"/>
                <a:gd name="T7" fmla="*/ 38 h 251"/>
                <a:gd name="T8" fmla="*/ 2 w 320"/>
                <a:gd name="T9" fmla="*/ 108 h 251"/>
                <a:gd name="T10" fmla="*/ 0 w 320"/>
                <a:gd name="T11" fmla="*/ 111 h 251"/>
                <a:gd name="T12" fmla="*/ 208 w 320"/>
                <a:gd name="T13" fmla="*/ 45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0" h="251">
                  <a:moveTo>
                    <a:pt x="208" y="45"/>
                  </a:moveTo>
                  <a:cubicBezTo>
                    <a:pt x="284" y="83"/>
                    <a:pt x="315" y="175"/>
                    <a:pt x="279" y="251"/>
                  </a:cubicBezTo>
                  <a:cubicBezTo>
                    <a:pt x="280" y="250"/>
                    <a:pt x="280" y="249"/>
                    <a:pt x="281" y="248"/>
                  </a:cubicBezTo>
                  <a:cubicBezTo>
                    <a:pt x="320" y="171"/>
                    <a:pt x="289" y="77"/>
                    <a:pt x="212" y="38"/>
                  </a:cubicBezTo>
                  <a:cubicBezTo>
                    <a:pt x="135" y="0"/>
                    <a:pt x="41" y="31"/>
                    <a:pt x="2" y="108"/>
                  </a:cubicBezTo>
                  <a:cubicBezTo>
                    <a:pt x="1" y="109"/>
                    <a:pt x="1" y="110"/>
                    <a:pt x="0" y="111"/>
                  </a:cubicBezTo>
                  <a:cubicBezTo>
                    <a:pt x="40" y="37"/>
                    <a:pt x="132" y="7"/>
                    <a:pt x="208" y="45"/>
                  </a:cubicBezTo>
                  <a:close/>
                </a:path>
              </a:pathLst>
            </a:custGeom>
            <a:solidFill>
              <a:srgbClr val="FF81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bg2"/>
                </a:solidFill>
                <a:cs typeface="+mn-ea"/>
                <a:sym typeface="+mn-lt"/>
              </a:endParaRPr>
            </a:p>
          </p:txBody>
        </p:sp>
        <p:sp>
          <p:nvSpPr>
            <p:cNvPr id="21" name="Freeform 76"/>
            <p:cNvSpPr/>
            <p:nvPr/>
          </p:nvSpPr>
          <p:spPr bwMode="auto">
            <a:xfrm>
              <a:off x="9585325" y="-1371601"/>
              <a:ext cx="820738" cy="841375"/>
            </a:xfrm>
            <a:custGeom>
              <a:avLst/>
              <a:gdLst>
                <a:gd name="T0" fmla="*/ 32 w 192"/>
                <a:gd name="T1" fmla="*/ 154 h 197"/>
                <a:gd name="T2" fmla="*/ 19 w 192"/>
                <a:gd name="T3" fmla="*/ 158 h 197"/>
                <a:gd name="T4" fmla="*/ 12 w 192"/>
                <a:gd name="T5" fmla="*/ 136 h 197"/>
                <a:gd name="T6" fmla="*/ 20 w 192"/>
                <a:gd name="T7" fmla="*/ 133 h 197"/>
                <a:gd name="T8" fmla="*/ 18 w 192"/>
                <a:gd name="T9" fmla="*/ 128 h 197"/>
                <a:gd name="T10" fmla="*/ 16 w 192"/>
                <a:gd name="T11" fmla="*/ 121 h 197"/>
                <a:gd name="T12" fmla="*/ 8 w 192"/>
                <a:gd name="T13" fmla="*/ 124 h 197"/>
                <a:gd name="T14" fmla="*/ 0 w 192"/>
                <a:gd name="T15" fmla="*/ 101 h 197"/>
                <a:gd name="T16" fmla="*/ 13 w 192"/>
                <a:gd name="T17" fmla="*/ 97 h 197"/>
                <a:gd name="T18" fmla="*/ 79 w 192"/>
                <a:gd name="T19" fmla="*/ 13 h 197"/>
                <a:gd name="T20" fmla="*/ 165 w 192"/>
                <a:gd name="T21" fmla="*/ 33 h 197"/>
                <a:gd name="T22" fmla="*/ 134 w 192"/>
                <a:gd name="T23" fmla="*/ 63 h 197"/>
                <a:gd name="T24" fmla="*/ 91 w 192"/>
                <a:gd name="T25" fmla="*/ 51 h 197"/>
                <a:gd name="T26" fmla="*/ 60 w 192"/>
                <a:gd name="T27" fmla="*/ 82 h 197"/>
                <a:gd name="T28" fmla="*/ 112 w 192"/>
                <a:gd name="T29" fmla="*/ 64 h 197"/>
                <a:gd name="T30" fmla="*/ 120 w 192"/>
                <a:gd name="T31" fmla="*/ 87 h 197"/>
                <a:gd name="T32" fmla="*/ 59 w 192"/>
                <a:gd name="T33" fmla="*/ 107 h 197"/>
                <a:gd name="T34" fmla="*/ 61 w 192"/>
                <a:gd name="T35" fmla="*/ 113 h 197"/>
                <a:gd name="T36" fmla="*/ 63 w 192"/>
                <a:gd name="T37" fmla="*/ 119 h 197"/>
                <a:gd name="T38" fmla="*/ 123 w 192"/>
                <a:gd name="T39" fmla="*/ 99 h 197"/>
                <a:gd name="T40" fmla="*/ 131 w 192"/>
                <a:gd name="T41" fmla="*/ 121 h 197"/>
                <a:gd name="T42" fmla="*/ 78 w 192"/>
                <a:gd name="T43" fmla="*/ 139 h 197"/>
                <a:gd name="T44" fmla="*/ 123 w 192"/>
                <a:gd name="T45" fmla="*/ 146 h 197"/>
                <a:gd name="T46" fmla="*/ 150 w 192"/>
                <a:gd name="T47" fmla="*/ 110 h 197"/>
                <a:gd name="T48" fmla="*/ 192 w 192"/>
                <a:gd name="T49" fmla="*/ 115 h 197"/>
                <a:gd name="T50" fmla="*/ 135 w 192"/>
                <a:gd name="T51" fmla="*/ 183 h 197"/>
                <a:gd name="T52" fmla="*/ 32 w 192"/>
                <a:gd name="T53" fmla="*/ 154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92" h="197">
                  <a:moveTo>
                    <a:pt x="32" y="154"/>
                  </a:moveTo>
                  <a:cubicBezTo>
                    <a:pt x="19" y="158"/>
                    <a:pt x="19" y="158"/>
                    <a:pt x="19" y="158"/>
                  </a:cubicBezTo>
                  <a:cubicBezTo>
                    <a:pt x="12" y="136"/>
                    <a:pt x="12" y="136"/>
                    <a:pt x="12" y="136"/>
                  </a:cubicBezTo>
                  <a:cubicBezTo>
                    <a:pt x="20" y="133"/>
                    <a:pt x="20" y="133"/>
                    <a:pt x="20" y="133"/>
                  </a:cubicBezTo>
                  <a:cubicBezTo>
                    <a:pt x="18" y="128"/>
                    <a:pt x="18" y="128"/>
                    <a:pt x="18" y="128"/>
                  </a:cubicBezTo>
                  <a:cubicBezTo>
                    <a:pt x="17" y="126"/>
                    <a:pt x="16" y="123"/>
                    <a:pt x="16" y="121"/>
                  </a:cubicBezTo>
                  <a:cubicBezTo>
                    <a:pt x="8" y="124"/>
                    <a:pt x="8" y="124"/>
                    <a:pt x="8" y="124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13" y="97"/>
                    <a:pt x="13" y="97"/>
                    <a:pt x="13" y="97"/>
                  </a:cubicBezTo>
                  <a:cubicBezTo>
                    <a:pt x="13" y="59"/>
                    <a:pt x="39" y="26"/>
                    <a:pt x="79" y="13"/>
                  </a:cubicBezTo>
                  <a:cubicBezTo>
                    <a:pt x="118" y="0"/>
                    <a:pt x="147" y="15"/>
                    <a:pt x="165" y="33"/>
                  </a:cubicBezTo>
                  <a:cubicBezTo>
                    <a:pt x="134" y="63"/>
                    <a:pt x="134" y="63"/>
                    <a:pt x="134" y="63"/>
                  </a:cubicBezTo>
                  <a:cubicBezTo>
                    <a:pt x="124" y="52"/>
                    <a:pt x="107" y="45"/>
                    <a:pt x="91" y="51"/>
                  </a:cubicBezTo>
                  <a:cubicBezTo>
                    <a:pt x="75" y="56"/>
                    <a:pt x="64" y="67"/>
                    <a:pt x="60" y="82"/>
                  </a:cubicBezTo>
                  <a:cubicBezTo>
                    <a:pt x="112" y="64"/>
                    <a:pt x="112" y="64"/>
                    <a:pt x="112" y="64"/>
                  </a:cubicBezTo>
                  <a:cubicBezTo>
                    <a:pt x="120" y="87"/>
                    <a:pt x="120" y="87"/>
                    <a:pt x="120" y="87"/>
                  </a:cubicBezTo>
                  <a:cubicBezTo>
                    <a:pt x="59" y="107"/>
                    <a:pt x="59" y="107"/>
                    <a:pt x="59" y="107"/>
                  </a:cubicBezTo>
                  <a:cubicBezTo>
                    <a:pt x="60" y="109"/>
                    <a:pt x="60" y="111"/>
                    <a:pt x="61" y="113"/>
                  </a:cubicBezTo>
                  <a:cubicBezTo>
                    <a:pt x="62" y="115"/>
                    <a:pt x="62" y="117"/>
                    <a:pt x="63" y="119"/>
                  </a:cubicBezTo>
                  <a:cubicBezTo>
                    <a:pt x="123" y="99"/>
                    <a:pt x="123" y="99"/>
                    <a:pt x="123" y="99"/>
                  </a:cubicBezTo>
                  <a:cubicBezTo>
                    <a:pt x="131" y="121"/>
                    <a:pt x="131" y="121"/>
                    <a:pt x="131" y="121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91" y="148"/>
                    <a:pt x="106" y="151"/>
                    <a:pt x="123" y="146"/>
                  </a:cubicBezTo>
                  <a:cubicBezTo>
                    <a:pt x="138" y="141"/>
                    <a:pt x="149" y="125"/>
                    <a:pt x="150" y="110"/>
                  </a:cubicBezTo>
                  <a:cubicBezTo>
                    <a:pt x="192" y="115"/>
                    <a:pt x="192" y="115"/>
                    <a:pt x="192" y="115"/>
                  </a:cubicBezTo>
                  <a:cubicBezTo>
                    <a:pt x="188" y="140"/>
                    <a:pt x="175" y="170"/>
                    <a:pt x="135" y="183"/>
                  </a:cubicBezTo>
                  <a:cubicBezTo>
                    <a:pt x="94" y="197"/>
                    <a:pt x="54" y="185"/>
                    <a:pt x="32" y="15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bg2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2975575" y="5201680"/>
            <a:ext cx="887790" cy="886735"/>
            <a:chOff x="4810126" y="-1839913"/>
            <a:chExt cx="1335087" cy="1333500"/>
          </a:xfrm>
        </p:grpSpPr>
        <p:sp>
          <p:nvSpPr>
            <p:cNvPr id="23" name="Oval 81"/>
            <p:cNvSpPr>
              <a:spLocks noChangeArrowheads="1"/>
            </p:cNvSpPr>
            <p:nvPr/>
          </p:nvSpPr>
          <p:spPr bwMode="auto">
            <a:xfrm>
              <a:off x="4810126" y="-1774826"/>
              <a:ext cx="1270000" cy="1268413"/>
            </a:xfrm>
            <a:prstGeom prst="ellipse">
              <a:avLst/>
            </a:prstGeom>
            <a:solidFill>
              <a:srgbClr val="26A9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bg2"/>
                </a:solidFill>
                <a:cs typeface="+mn-ea"/>
                <a:sym typeface="+mn-lt"/>
              </a:endParaRPr>
            </a:p>
          </p:txBody>
        </p:sp>
        <p:sp>
          <p:nvSpPr>
            <p:cNvPr id="24" name="Freeform 83"/>
            <p:cNvSpPr/>
            <p:nvPr/>
          </p:nvSpPr>
          <p:spPr bwMode="auto">
            <a:xfrm>
              <a:off x="4810126" y="-1774826"/>
              <a:ext cx="650875" cy="1268413"/>
            </a:xfrm>
            <a:custGeom>
              <a:avLst/>
              <a:gdLst>
                <a:gd name="T0" fmla="*/ 8 w 152"/>
                <a:gd name="T1" fmla="*/ 148 h 297"/>
                <a:gd name="T2" fmla="*/ 152 w 152"/>
                <a:gd name="T3" fmla="*/ 0 h 297"/>
                <a:gd name="T4" fmla="*/ 149 w 152"/>
                <a:gd name="T5" fmla="*/ 0 h 297"/>
                <a:gd name="T6" fmla="*/ 0 w 152"/>
                <a:gd name="T7" fmla="*/ 148 h 297"/>
                <a:gd name="T8" fmla="*/ 149 w 152"/>
                <a:gd name="T9" fmla="*/ 297 h 297"/>
                <a:gd name="T10" fmla="*/ 152 w 152"/>
                <a:gd name="T11" fmla="*/ 297 h 297"/>
                <a:gd name="T12" fmla="*/ 8 w 152"/>
                <a:gd name="T13" fmla="*/ 148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297">
                  <a:moveTo>
                    <a:pt x="8" y="148"/>
                  </a:moveTo>
                  <a:cubicBezTo>
                    <a:pt x="8" y="68"/>
                    <a:pt x="72" y="2"/>
                    <a:pt x="152" y="0"/>
                  </a:cubicBezTo>
                  <a:cubicBezTo>
                    <a:pt x="151" y="0"/>
                    <a:pt x="150" y="0"/>
                    <a:pt x="149" y="0"/>
                  </a:cubicBezTo>
                  <a:cubicBezTo>
                    <a:pt x="67" y="0"/>
                    <a:pt x="0" y="66"/>
                    <a:pt x="0" y="148"/>
                  </a:cubicBezTo>
                  <a:cubicBezTo>
                    <a:pt x="0" y="230"/>
                    <a:pt x="67" y="297"/>
                    <a:pt x="149" y="297"/>
                  </a:cubicBezTo>
                  <a:cubicBezTo>
                    <a:pt x="150" y="297"/>
                    <a:pt x="151" y="297"/>
                    <a:pt x="152" y="297"/>
                  </a:cubicBezTo>
                  <a:cubicBezTo>
                    <a:pt x="72" y="295"/>
                    <a:pt x="8" y="229"/>
                    <a:pt x="8" y="148"/>
                  </a:cubicBezTo>
                  <a:close/>
                </a:path>
              </a:pathLst>
            </a:custGeom>
            <a:solidFill>
              <a:srgbClr val="016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bg2"/>
                </a:solidFill>
                <a:cs typeface="+mn-ea"/>
                <a:sym typeface="+mn-lt"/>
              </a:endParaRPr>
            </a:p>
          </p:txBody>
        </p:sp>
        <p:sp>
          <p:nvSpPr>
            <p:cNvPr id="25" name="Freeform 84"/>
            <p:cNvSpPr/>
            <p:nvPr/>
          </p:nvSpPr>
          <p:spPr bwMode="auto">
            <a:xfrm>
              <a:off x="4986338" y="-1839913"/>
              <a:ext cx="1158875" cy="1158875"/>
            </a:xfrm>
            <a:custGeom>
              <a:avLst/>
              <a:gdLst>
                <a:gd name="T0" fmla="*/ 208 w 271"/>
                <a:gd name="T1" fmla="*/ 63 h 271"/>
                <a:gd name="T2" fmla="*/ 210 w 271"/>
                <a:gd name="T3" fmla="*/ 271 h 271"/>
                <a:gd name="T4" fmla="*/ 213 w 271"/>
                <a:gd name="T5" fmla="*/ 268 h 271"/>
                <a:gd name="T6" fmla="*/ 213 w 271"/>
                <a:gd name="T7" fmla="*/ 58 h 271"/>
                <a:gd name="T8" fmla="*/ 3 w 271"/>
                <a:gd name="T9" fmla="*/ 58 h 271"/>
                <a:gd name="T10" fmla="*/ 0 w 271"/>
                <a:gd name="T11" fmla="*/ 61 h 271"/>
                <a:gd name="T12" fmla="*/ 208 w 271"/>
                <a:gd name="T13" fmla="*/ 63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1" h="271">
                  <a:moveTo>
                    <a:pt x="208" y="63"/>
                  </a:moveTo>
                  <a:cubicBezTo>
                    <a:pt x="265" y="121"/>
                    <a:pt x="266" y="213"/>
                    <a:pt x="210" y="271"/>
                  </a:cubicBezTo>
                  <a:cubicBezTo>
                    <a:pt x="211" y="270"/>
                    <a:pt x="212" y="269"/>
                    <a:pt x="213" y="268"/>
                  </a:cubicBezTo>
                  <a:cubicBezTo>
                    <a:pt x="271" y="210"/>
                    <a:pt x="271" y="116"/>
                    <a:pt x="213" y="58"/>
                  </a:cubicBezTo>
                  <a:cubicBezTo>
                    <a:pt x="155" y="0"/>
                    <a:pt x="61" y="0"/>
                    <a:pt x="3" y="58"/>
                  </a:cubicBezTo>
                  <a:cubicBezTo>
                    <a:pt x="2" y="59"/>
                    <a:pt x="1" y="60"/>
                    <a:pt x="0" y="61"/>
                  </a:cubicBezTo>
                  <a:cubicBezTo>
                    <a:pt x="59" y="6"/>
                    <a:pt x="151" y="6"/>
                    <a:pt x="208" y="63"/>
                  </a:cubicBezTo>
                  <a:close/>
                </a:path>
              </a:pathLst>
            </a:custGeom>
            <a:solidFill>
              <a:srgbClr val="3393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bg2"/>
                </a:solidFill>
                <a:cs typeface="+mn-ea"/>
                <a:sym typeface="+mn-lt"/>
              </a:endParaRPr>
            </a:p>
          </p:txBody>
        </p:sp>
        <p:sp>
          <p:nvSpPr>
            <p:cNvPr id="26" name="Freeform 85"/>
            <p:cNvSpPr/>
            <p:nvPr/>
          </p:nvSpPr>
          <p:spPr bwMode="auto">
            <a:xfrm>
              <a:off x="5165726" y="-1531938"/>
              <a:ext cx="581025" cy="757238"/>
            </a:xfrm>
            <a:custGeom>
              <a:avLst/>
              <a:gdLst>
                <a:gd name="T0" fmla="*/ 0 w 136"/>
                <a:gd name="T1" fmla="*/ 80 h 177"/>
                <a:gd name="T2" fmla="*/ 13 w 136"/>
                <a:gd name="T3" fmla="*/ 80 h 177"/>
                <a:gd name="T4" fmla="*/ 5 w 136"/>
                <a:gd name="T5" fmla="*/ 55 h 177"/>
                <a:gd name="T6" fmla="*/ 69 w 136"/>
                <a:gd name="T7" fmla="*/ 0 h 177"/>
                <a:gd name="T8" fmla="*/ 133 w 136"/>
                <a:gd name="T9" fmla="*/ 32 h 177"/>
                <a:gd name="T10" fmla="*/ 98 w 136"/>
                <a:gd name="T11" fmla="*/ 53 h 177"/>
                <a:gd name="T12" fmla="*/ 75 w 136"/>
                <a:gd name="T13" fmla="*/ 36 h 177"/>
                <a:gd name="T14" fmla="*/ 53 w 136"/>
                <a:gd name="T15" fmla="*/ 56 h 177"/>
                <a:gd name="T16" fmla="*/ 62 w 136"/>
                <a:gd name="T17" fmla="*/ 80 h 177"/>
                <a:gd name="T18" fmla="*/ 98 w 136"/>
                <a:gd name="T19" fmla="*/ 80 h 177"/>
                <a:gd name="T20" fmla="*/ 98 w 136"/>
                <a:gd name="T21" fmla="*/ 105 h 177"/>
                <a:gd name="T22" fmla="*/ 70 w 136"/>
                <a:gd name="T23" fmla="*/ 105 h 177"/>
                <a:gd name="T24" fmla="*/ 70 w 136"/>
                <a:gd name="T25" fmla="*/ 107 h 177"/>
                <a:gd name="T26" fmla="*/ 54 w 136"/>
                <a:gd name="T27" fmla="*/ 133 h 177"/>
                <a:gd name="T28" fmla="*/ 67 w 136"/>
                <a:gd name="T29" fmla="*/ 131 h 177"/>
                <a:gd name="T30" fmla="*/ 98 w 136"/>
                <a:gd name="T31" fmla="*/ 138 h 177"/>
                <a:gd name="T32" fmla="*/ 119 w 136"/>
                <a:gd name="T33" fmla="*/ 129 h 177"/>
                <a:gd name="T34" fmla="*/ 136 w 136"/>
                <a:gd name="T35" fmla="*/ 164 h 177"/>
                <a:gd name="T36" fmla="*/ 96 w 136"/>
                <a:gd name="T37" fmla="*/ 177 h 177"/>
                <a:gd name="T38" fmla="*/ 50 w 136"/>
                <a:gd name="T39" fmla="*/ 166 h 177"/>
                <a:gd name="T40" fmla="*/ 20 w 136"/>
                <a:gd name="T41" fmla="*/ 176 h 177"/>
                <a:gd name="T42" fmla="*/ 5 w 136"/>
                <a:gd name="T43" fmla="*/ 146 h 177"/>
                <a:gd name="T44" fmla="*/ 30 w 136"/>
                <a:gd name="T45" fmla="*/ 118 h 177"/>
                <a:gd name="T46" fmla="*/ 28 w 136"/>
                <a:gd name="T47" fmla="*/ 105 h 177"/>
                <a:gd name="T48" fmla="*/ 0 w 136"/>
                <a:gd name="T49" fmla="*/ 105 h 177"/>
                <a:gd name="T50" fmla="*/ 0 w 136"/>
                <a:gd name="T51" fmla="*/ 8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6" h="177">
                  <a:moveTo>
                    <a:pt x="0" y="80"/>
                  </a:moveTo>
                  <a:cubicBezTo>
                    <a:pt x="13" y="80"/>
                    <a:pt x="13" y="80"/>
                    <a:pt x="13" y="80"/>
                  </a:cubicBezTo>
                  <a:cubicBezTo>
                    <a:pt x="9" y="73"/>
                    <a:pt x="5" y="65"/>
                    <a:pt x="5" y="55"/>
                  </a:cubicBezTo>
                  <a:cubicBezTo>
                    <a:pt x="5" y="20"/>
                    <a:pt x="40" y="0"/>
                    <a:pt x="69" y="0"/>
                  </a:cubicBezTo>
                  <a:cubicBezTo>
                    <a:pt x="100" y="0"/>
                    <a:pt x="121" y="10"/>
                    <a:pt x="133" y="32"/>
                  </a:cubicBezTo>
                  <a:cubicBezTo>
                    <a:pt x="98" y="53"/>
                    <a:pt x="98" y="53"/>
                    <a:pt x="98" y="53"/>
                  </a:cubicBezTo>
                  <a:cubicBezTo>
                    <a:pt x="94" y="42"/>
                    <a:pt x="85" y="36"/>
                    <a:pt x="75" y="36"/>
                  </a:cubicBezTo>
                  <a:cubicBezTo>
                    <a:pt x="62" y="36"/>
                    <a:pt x="53" y="44"/>
                    <a:pt x="53" y="56"/>
                  </a:cubicBezTo>
                  <a:cubicBezTo>
                    <a:pt x="53" y="66"/>
                    <a:pt x="58" y="72"/>
                    <a:pt x="62" y="80"/>
                  </a:cubicBezTo>
                  <a:cubicBezTo>
                    <a:pt x="98" y="80"/>
                    <a:pt x="98" y="80"/>
                    <a:pt x="98" y="80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70" y="105"/>
                    <a:pt x="70" y="105"/>
                    <a:pt x="70" y="105"/>
                  </a:cubicBezTo>
                  <a:cubicBezTo>
                    <a:pt x="70" y="107"/>
                    <a:pt x="70" y="107"/>
                    <a:pt x="70" y="107"/>
                  </a:cubicBezTo>
                  <a:cubicBezTo>
                    <a:pt x="70" y="117"/>
                    <a:pt x="63" y="128"/>
                    <a:pt x="54" y="133"/>
                  </a:cubicBezTo>
                  <a:cubicBezTo>
                    <a:pt x="58" y="131"/>
                    <a:pt x="63" y="131"/>
                    <a:pt x="67" y="131"/>
                  </a:cubicBezTo>
                  <a:cubicBezTo>
                    <a:pt x="81" y="131"/>
                    <a:pt x="86" y="138"/>
                    <a:pt x="98" y="138"/>
                  </a:cubicBezTo>
                  <a:cubicBezTo>
                    <a:pt x="108" y="138"/>
                    <a:pt x="115" y="134"/>
                    <a:pt x="119" y="129"/>
                  </a:cubicBezTo>
                  <a:cubicBezTo>
                    <a:pt x="136" y="164"/>
                    <a:pt x="136" y="164"/>
                    <a:pt x="136" y="164"/>
                  </a:cubicBezTo>
                  <a:cubicBezTo>
                    <a:pt x="129" y="172"/>
                    <a:pt x="117" y="177"/>
                    <a:pt x="96" y="177"/>
                  </a:cubicBezTo>
                  <a:cubicBezTo>
                    <a:pt x="74" y="177"/>
                    <a:pt x="63" y="166"/>
                    <a:pt x="50" y="166"/>
                  </a:cubicBezTo>
                  <a:cubicBezTo>
                    <a:pt x="41" y="166"/>
                    <a:pt x="30" y="170"/>
                    <a:pt x="20" y="176"/>
                  </a:cubicBezTo>
                  <a:cubicBezTo>
                    <a:pt x="5" y="146"/>
                    <a:pt x="5" y="146"/>
                    <a:pt x="5" y="146"/>
                  </a:cubicBezTo>
                  <a:cubicBezTo>
                    <a:pt x="19" y="140"/>
                    <a:pt x="30" y="130"/>
                    <a:pt x="30" y="118"/>
                  </a:cubicBezTo>
                  <a:cubicBezTo>
                    <a:pt x="30" y="114"/>
                    <a:pt x="29" y="109"/>
                    <a:pt x="28" y="105"/>
                  </a:cubicBezTo>
                  <a:cubicBezTo>
                    <a:pt x="0" y="105"/>
                    <a:pt x="0" y="105"/>
                    <a:pt x="0" y="105"/>
                  </a:cubicBezTo>
                  <a:lnTo>
                    <a:pt x="0" y="8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bg2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9461217" y="3453522"/>
            <a:ext cx="891382" cy="891382"/>
            <a:chOff x="7481888" y="-1872616"/>
            <a:chExt cx="1495426" cy="1495426"/>
          </a:xfrm>
        </p:grpSpPr>
        <p:sp>
          <p:nvSpPr>
            <p:cNvPr id="28" name="Freeform 90"/>
            <p:cNvSpPr/>
            <p:nvPr/>
          </p:nvSpPr>
          <p:spPr bwMode="auto">
            <a:xfrm>
              <a:off x="7481888" y="-1847216"/>
              <a:ext cx="1473200" cy="1470026"/>
            </a:xfrm>
            <a:custGeom>
              <a:avLst/>
              <a:gdLst>
                <a:gd name="T0" fmla="*/ 323 w 345"/>
                <a:gd name="T1" fmla="*/ 211 h 344"/>
                <a:gd name="T2" fmla="*/ 133 w 345"/>
                <a:gd name="T3" fmla="*/ 322 h 344"/>
                <a:gd name="T4" fmla="*/ 22 w 345"/>
                <a:gd name="T5" fmla="*/ 132 h 344"/>
                <a:gd name="T6" fmla="*/ 212 w 345"/>
                <a:gd name="T7" fmla="*/ 21 h 344"/>
                <a:gd name="T8" fmla="*/ 323 w 345"/>
                <a:gd name="T9" fmla="*/ 211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5" h="344">
                  <a:moveTo>
                    <a:pt x="323" y="211"/>
                  </a:moveTo>
                  <a:cubicBezTo>
                    <a:pt x="301" y="294"/>
                    <a:pt x="216" y="344"/>
                    <a:pt x="133" y="322"/>
                  </a:cubicBezTo>
                  <a:cubicBezTo>
                    <a:pt x="50" y="300"/>
                    <a:pt x="0" y="215"/>
                    <a:pt x="22" y="132"/>
                  </a:cubicBezTo>
                  <a:cubicBezTo>
                    <a:pt x="44" y="49"/>
                    <a:pt x="129" y="0"/>
                    <a:pt x="212" y="21"/>
                  </a:cubicBezTo>
                  <a:cubicBezTo>
                    <a:pt x="295" y="43"/>
                    <a:pt x="345" y="128"/>
                    <a:pt x="323" y="211"/>
                  </a:cubicBezTo>
                  <a:close/>
                </a:path>
              </a:pathLst>
            </a:custGeom>
            <a:solidFill>
              <a:srgbClr val="37B3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29" name="Freeform 92"/>
            <p:cNvSpPr/>
            <p:nvPr/>
          </p:nvSpPr>
          <p:spPr bwMode="auto">
            <a:xfrm>
              <a:off x="7481888" y="-1847216"/>
              <a:ext cx="922338" cy="1379539"/>
            </a:xfrm>
            <a:custGeom>
              <a:avLst/>
              <a:gdLst>
                <a:gd name="T0" fmla="*/ 30 w 216"/>
                <a:gd name="T1" fmla="*/ 134 h 323"/>
                <a:gd name="T2" fmla="*/ 216 w 216"/>
                <a:gd name="T3" fmla="*/ 23 h 323"/>
                <a:gd name="T4" fmla="*/ 212 w 216"/>
                <a:gd name="T5" fmla="*/ 21 h 323"/>
                <a:gd name="T6" fmla="*/ 22 w 216"/>
                <a:gd name="T7" fmla="*/ 132 h 323"/>
                <a:gd name="T8" fmla="*/ 133 w 216"/>
                <a:gd name="T9" fmla="*/ 322 h 323"/>
                <a:gd name="T10" fmla="*/ 137 w 216"/>
                <a:gd name="T11" fmla="*/ 323 h 323"/>
                <a:gd name="T12" fmla="*/ 30 w 216"/>
                <a:gd name="T13" fmla="*/ 134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6" h="323">
                  <a:moveTo>
                    <a:pt x="30" y="134"/>
                  </a:moveTo>
                  <a:cubicBezTo>
                    <a:pt x="51" y="52"/>
                    <a:pt x="134" y="3"/>
                    <a:pt x="216" y="23"/>
                  </a:cubicBezTo>
                  <a:cubicBezTo>
                    <a:pt x="215" y="22"/>
                    <a:pt x="214" y="22"/>
                    <a:pt x="212" y="21"/>
                  </a:cubicBezTo>
                  <a:cubicBezTo>
                    <a:pt x="129" y="0"/>
                    <a:pt x="44" y="49"/>
                    <a:pt x="22" y="132"/>
                  </a:cubicBezTo>
                  <a:cubicBezTo>
                    <a:pt x="0" y="215"/>
                    <a:pt x="50" y="300"/>
                    <a:pt x="133" y="322"/>
                  </a:cubicBezTo>
                  <a:cubicBezTo>
                    <a:pt x="134" y="322"/>
                    <a:pt x="135" y="322"/>
                    <a:pt x="137" y="323"/>
                  </a:cubicBezTo>
                  <a:cubicBezTo>
                    <a:pt x="56" y="299"/>
                    <a:pt x="8" y="216"/>
                    <a:pt x="30" y="134"/>
                  </a:cubicBezTo>
                  <a:close/>
                </a:path>
              </a:pathLst>
            </a:custGeom>
            <a:solidFill>
              <a:srgbClr val="2F9C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30" name="Freeform 93"/>
            <p:cNvSpPr/>
            <p:nvPr/>
          </p:nvSpPr>
          <p:spPr bwMode="auto">
            <a:xfrm>
              <a:off x="7870826" y="-1872616"/>
              <a:ext cx="1106488" cy="1341438"/>
            </a:xfrm>
            <a:custGeom>
              <a:avLst/>
              <a:gdLst>
                <a:gd name="T0" fmla="*/ 209 w 259"/>
                <a:gd name="T1" fmla="*/ 103 h 314"/>
                <a:gd name="T2" fmla="*/ 156 w 259"/>
                <a:gd name="T3" fmla="*/ 314 h 314"/>
                <a:gd name="T4" fmla="*/ 160 w 259"/>
                <a:gd name="T5" fmla="*/ 312 h 314"/>
                <a:gd name="T6" fmla="*/ 216 w 259"/>
                <a:gd name="T7" fmla="*/ 100 h 314"/>
                <a:gd name="T8" fmla="*/ 3 w 259"/>
                <a:gd name="T9" fmla="*/ 43 h 314"/>
                <a:gd name="T10" fmla="*/ 0 w 259"/>
                <a:gd name="T11" fmla="*/ 45 h 314"/>
                <a:gd name="T12" fmla="*/ 209 w 259"/>
                <a:gd name="T13" fmla="*/ 103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9" h="314">
                  <a:moveTo>
                    <a:pt x="209" y="103"/>
                  </a:moveTo>
                  <a:cubicBezTo>
                    <a:pt x="252" y="176"/>
                    <a:pt x="228" y="270"/>
                    <a:pt x="156" y="314"/>
                  </a:cubicBezTo>
                  <a:cubicBezTo>
                    <a:pt x="158" y="313"/>
                    <a:pt x="159" y="313"/>
                    <a:pt x="160" y="312"/>
                  </a:cubicBezTo>
                  <a:cubicBezTo>
                    <a:pt x="234" y="269"/>
                    <a:pt x="259" y="174"/>
                    <a:pt x="216" y="100"/>
                  </a:cubicBezTo>
                  <a:cubicBezTo>
                    <a:pt x="173" y="25"/>
                    <a:pt x="78" y="0"/>
                    <a:pt x="3" y="43"/>
                  </a:cubicBezTo>
                  <a:cubicBezTo>
                    <a:pt x="2" y="44"/>
                    <a:pt x="1" y="45"/>
                    <a:pt x="0" y="45"/>
                  </a:cubicBezTo>
                  <a:cubicBezTo>
                    <a:pt x="74" y="5"/>
                    <a:pt x="167" y="30"/>
                    <a:pt x="209" y="103"/>
                  </a:cubicBezTo>
                  <a:close/>
                </a:path>
              </a:pathLst>
            </a:custGeom>
            <a:solidFill>
              <a:srgbClr val="5FC2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31" name="Freeform 94"/>
            <p:cNvSpPr>
              <a:spLocks noEditPoints="1"/>
            </p:cNvSpPr>
            <p:nvPr/>
          </p:nvSpPr>
          <p:spPr bwMode="auto">
            <a:xfrm>
              <a:off x="7896226" y="-1526540"/>
              <a:ext cx="631825" cy="828676"/>
            </a:xfrm>
            <a:custGeom>
              <a:avLst/>
              <a:gdLst>
                <a:gd name="T0" fmla="*/ 46 w 148"/>
                <a:gd name="T1" fmla="*/ 168 h 194"/>
                <a:gd name="T2" fmla="*/ 0 w 148"/>
                <a:gd name="T3" fmla="*/ 132 h 194"/>
                <a:gd name="T4" fmla="*/ 27 w 148"/>
                <a:gd name="T5" fmla="*/ 108 h 194"/>
                <a:gd name="T6" fmla="*/ 55 w 148"/>
                <a:gd name="T7" fmla="*/ 134 h 194"/>
                <a:gd name="T8" fmla="*/ 61 w 148"/>
                <a:gd name="T9" fmla="*/ 110 h 194"/>
                <a:gd name="T10" fmla="*/ 26 w 148"/>
                <a:gd name="T11" fmla="*/ 53 h 194"/>
                <a:gd name="T12" fmla="*/ 85 w 148"/>
                <a:gd name="T13" fmla="*/ 21 h 194"/>
                <a:gd name="T14" fmla="*/ 90 w 148"/>
                <a:gd name="T15" fmla="*/ 0 h 194"/>
                <a:gd name="T16" fmla="*/ 114 w 148"/>
                <a:gd name="T17" fmla="*/ 7 h 194"/>
                <a:gd name="T18" fmla="*/ 109 w 148"/>
                <a:gd name="T19" fmla="*/ 27 h 194"/>
                <a:gd name="T20" fmla="*/ 148 w 148"/>
                <a:gd name="T21" fmla="*/ 58 h 194"/>
                <a:gd name="T22" fmla="*/ 121 w 148"/>
                <a:gd name="T23" fmla="*/ 81 h 194"/>
                <a:gd name="T24" fmla="*/ 100 w 148"/>
                <a:gd name="T25" fmla="*/ 62 h 194"/>
                <a:gd name="T26" fmla="*/ 94 w 148"/>
                <a:gd name="T27" fmla="*/ 83 h 194"/>
                <a:gd name="T28" fmla="*/ 131 w 148"/>
                <a:gd name="T29" fmla="*/ 140 h 194"/>
                <a:gd name="T30" fmla="*/ 70 w 148"/>
                <a:gd name="T31" fmla="*/ 174 h 194"/>
                <a:gd name="T32" fmla="*/ 65 w 148"/>
                <a:gd name="T33" fmla="*/ 194 h 194"/>
                <a:gd name="T34" fmla="*/ 41 w 148"/>
                <a:gd name="T35" fmla="*/ 188 h 194"/>
                <a:gd name="T36" fmla="*/ 46 w 148"/>
                <a:gd name="T37" fmla="*/ 168 h 194"/>
                <a:gd name="T38" fmla="*/ 72 w 148"/>
                <a:gd name="T39" fmla="*/ 71 h 194"/>
                <a:gd name="T40" fmla="*/ 76 w 148"/>
                <a:gd name="T41" fmla="*/ 53 h 194"/>
                <a:gd name="T42" fmla="*/ 64 w 148"/>
                <a:gd name="T43" fmla="*/ 60 h 194"/>
                <a:gd name="T44" fmla="*/ 72 w 148"/>
                <a:gd name="T45" fmla="*/ 71 h 194"/>
                <a:gd name="T46" fmla="*/ 84 w 148"/>
                <a:gd name="T47" fmla="*/ 122 h 194"/>
                <a:gd name="T48" fmla="*/ 79 w 148"/>
                <a:gd name="T49" fmla="*/ 141 h 194"/>
                <a:gd name="T50" fmla="*/ 92 w 148"/>
                <a:gd name="T51" fmla="*/ 134 h 194"/>
                <a:gd name="T52" fmla="*/ 84 w 148"/>
                <a:gd name="T53" fmla="*/ 122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48" h="194">
                  <a:moveTo>
                    <a:pt x="46" y="168"/>
                  </a:moveTo>
                  <a:cubicBezTo>
                    <a:pt x="24" y="160"/>
                    <a:pt x="9" y="147"/>
                    <a:pt x="0" y="132"/>
                  </a:cubicBezTo>
                  <a:cubicBezTo>
                    <a:pt x="27" y="108"/>
                    <a:pt x="27" y="108"/>
                    <a:pt x="27" y="108"/>
                  </a:cubicBezTo>
                  <a:cubicBezTo>
                    <a:pt x="33" y="118"/>
                    <a:pt x="42" y="128"/>
                    <a:pt x="55" y="134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40" y="100"/>
                    <a:pt x="18" y="84"/>
                    <a:pt x="26" y="53"/>
                  </a:cubicBezTo>
                  <a:cubicBezTo>
                    <a:pt x="32" y="31"/>
                    <a:pt x="53" y="16"/>
                    <a:pt x="85" y="21"/>
                  </a:cubicBezTo>
                  <a:cubicBezTo>
                    <a:pt x="90" y="0"/>
                    <a:pt x="90" y="0"/>
                    <a:pt x="90" y="0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09" y="27"/>
                    <a:pt x="109" y="27"/>
                    <a:pt x="109" y="27"/>
                  </a:cubicBezTo>
                  <a:cubicBezTo>
                    <a:pt x="125" y="34"/>
                    <a:pt x="139" y="45"/>
                    <a:pt x="148" y="58"/>
                  </a:cubicBezTo>
                  <a:cubicBezTo>
                    <a:pt x="121" y="81"/>
                    <a:pt x="121" y="81"/>
                    <a:pt x="121" y="81"/>
                  </a:cubicBezTo>
                  <a:cubicBezTo>
                    <a:pt x="115" y="73"/>
                    <a:pt x="108" y="66"/>
                    <a:pt x="100" y="62"/>
                  </a:cubicBezTo>
                  <a:cubicBezTo>
                    <a:pt x="94" y="83"/>
                    <a:pt x="94" y="83"/>
                    <a:pt x="94" y="83"/>
                  </a:cubicBezTo>
                  <a:cubicBezTo>
                    <a:pt x="115" y="94"/>
                    <a:pt x="139" y="110"/>
                    <a:pt x="131" y="140"/>
                  </a:cubicBezTo>
                  <a:cubicBezTo>
                    <a:pt x="124" y="166"/>
                    <a:pt x="102" y="179"/>
                    <a:pt x="70" y="174"/>
                  </a:cubicBezTo>
                  <a:cubicBezTo>
                    <a:pt x="65" y="194"/>
                    <a:pt x="65" y="194"/>
                    <a:pt x="65" y="194"/>
                  </a:cubicBezTo>
                  <a:cubicBezTo>
                    <a:pt x="41" y="188"/>
                    <a:pt x="41" y="188"/>
                    <a:pt x="41" y="188"/>
                  </a:cubicBezTo>
                  <a:lnTo>
                    <a:pt x="46" y="168"/>
                  </a:lnTo>
                  <a:close/>
                  <a:moveTo>
                    <a:pt x="72" y="71"/>
                  </a:moveTo>
                  <a:cubicBezTo>
                    <a:pt x="76" y="53"/>
                    <a:pt x="76" y="53"/>
                    <a:pt x="76" y="53"/>
                  </a:cubicBezTo>
                  <a:cubicBezTo>
                    <a:pt x="69" y="53"/>
                    <a:pt x="66" y="55"/>
                    <a:pt x="64" y="60"/>
                  </a:cubicBezTo>
                  <a:cubicBezTo>
                    <a:pt x="63" y="64"/>
                    <a:pt x="66" y="67"/>
                    <a:pt x="72" y="71"/>
                  </a:cubicBezTo>
                  <a:close/>
                  <a:moveTo>
                    <a:pt x="84" y="122"/>
                  </a:moveTo>
                  <a:cubicBezTo>
                    <a:pt x="79" y="141"/>
                    <a:pt x="79" y="141"/>
                    <a:pt x="79" y="141"/>
                  </a:cubicBezTo>
                  <a:cubicBezTo>
                    <a:pt x="86" y="141"/>
                    <a:pt x="90" y="139"/>
                    <a:pt x="92" y="134"/>
                  </a:cubicBezTo>
                  <a:cubicBezTo>
                    <a:pt x="93" y="129"/>
                    <a:pt x="89" y="126"/>
                    <a:pt x="84" y="12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32" name="Freeform 38"/>
          <p:cNvSpPr/>
          <p:nvPr/>
        </p:nvSpPr>
        <p:spPr bwMode="auto">
          <a:xfrm>
            <a:off x="2577002" y="919814"/>
            <a:ext cx="451321" cy="450239"/>
          </a:xfrm>
          <a:custGeom>
            <a:avLst/>
            <a:gdLst>
              <a:gd name="T0" fmla="*/ 238 w 417"/>
              <a:gd name="T1" fmla="*/ 152 h 416"/>
              <a:gd name="T2" fmla="*/ 417 w 417"/>
              <a:gd name="T3" fmla="*/ 144 h 416"/>
              <a:gd name="T4" fmla="*/ 265 w 417"/>
              <a:gd name="T5" fmla="*/ 237 h 416"/>
              <a:gd name="T6" fmla="*/ 273 w 417"/>
              <a:gd name="T7" fmla="*/ 416 h 416"/>
              <a:gd name="T8" fmla="*/ 179 w 417"/>
              <a:gd name="T9" fmla="*/ 264 h 416"/>
              <a:gd name="T10" fmla="*/ 0 w 417"/>
              <a:gd name="T11" fmla="*/ 269 h 416"/>
              <a:gd name="T12" fmla="*/ 155 w 417"/>
              <a:gd name="T13" fmla="*/ 179 h 416"/>
              <a:gd name="T14" fmla="*/ 147 w 417"/>
              <a:gd name="T15" fmla="*/ 0 h 416"/>
              <a:gd name="T16" fmla="*/ 238 w 417"/>
              <a:gd name="T17" fmla="*/ 152 h 4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17" h="416">
                <a:moveTo>
                  <a:pt x="238" y="152"/>
                </a:moveTo>
                <a:lnTo>
                  <a:pt x="417" y="144"/>
                </a:lnTo>
                <a:lnTo>
                  <a:pt x="265" y="237"/>
                </a:lnTo>
                <a:lnTo>
                  <a:pt x="273" y="416"/>
                </a:lnTo>
                <a:lnTo>
                  <a:pt x="179" y="264"/>
                </a:lnTo>
                <a:lnTo>
                  <a:pt x="0" y="269"/>
                </a:lnTo>
                <a:lnTo>
                  <a:pt x="155" y="179"/>
                </a:lnTo>
                <a:lnTo>
                  <a:pt x="147" y="0"/>
                </a:lnTo>
                <a:lnTo>
                  <a:pt x="238" y="152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33" name="Freeform 39"/>
          <p:cNvSpPr/>
          <p:nvPr/>
        </p:nvSpPr>
        <p:spPr bwMode="auto">
          <a:xfrm>
            <a:off x="3758474" y="1547266"/>
            <a:ext cx="196980" cy="196980"/>
          </a:xfrm>
          <a:custGeom>
            <a:avLst/>
            <a:gdLst>
              <a:gd name="T0" fmla="*/ 110 w 182"/>
              <a:gd name="T1" fmla="*/ 72 h 182"/>
              <a:gd name="T2" fmla="*/ 182 w 182"/>
              <a:gd name="T3" fmla="*/ 91 h 182"/>
              <a:gd name="T4" fmla="*/ 110 w 182"/>
              <a:gd name="T5" fmla="*/ 109 h 182"/>
              <a:gd name="T6" fmla="*/ 91 w 182"/>
              <a:gd name="T7" fmla="*/ 182 h 182"/>
              <a:gd name="T8" fmla="*/ 72 w 182"/>
              <a:gd name="T9" fmla="*/ 109 h 182"/>
              <a:gd name="T10" fmla="*/ 0 w 182"/>
              <a:gd name="T11" fmla="*/ 91 h 182"/>
              <a:gd name="T12" fmla="*/ 72 w 182"/>
              <a:gd name="T13" fmla="*/ 72 h 182"/>
              <a:gd name="T14" fmla="*/ 91 w 182"/>
              <a:gd name="T15" fmla="*/ 0 h 182"/>
              <a:gd name="T16" fmla="*/ 110 w 182"/>
              <a:gd name="T17" fmla="*/ 72 h 1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2" h="182">
                <a:moveTo>
                  <a:pt x="110" y="72"/>
                </a:moveTo>
                <a:lnTo>
                  <a:pt x="182" y="91"/>
                </a:lnTo>
                <a:lnTo>
                  <a:pt x="110" y="109"/>
                </a:lnTo>
                <a:lnTo>
                  <a:pt x="91" y="182"/>
                </a:lnTo>
                <a:lnTo>
                  <a:pt x="72" y="109"/>
                </a:lnTo>
                <a:lnTo>
                  <a:pt x="0" y="91"/>
                </a:lnTo>
                <a:lnTo>
                  <a:pt x="72" y="72"/>
                </a:lnTo>
                <a:lnTo>
                  <a:pt x="91" y="0"/>
                </a:lnTo>
                <a:lnTo>
                  <a:pt x="110" y="72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34" name="Freeform 44"/>
          <p:cNvSpPr/>
          <p:nvPr/>
        </p:nvSpPr>
        <p:spPr bwMode="auto">
          <a:xfrm>
            <a:off x="8436345" y="6136376"/>
            <a:ext cx="195897" cy="193733"/>
          </a:xfrm>
          <a:custGeom>
            <a:avLst/>
            <a:gdLst>
              <a:gd name="T0" fmla="*/ 109 w 181"/>
              <a:gd name="T1" fmla="*/ 72 h 179"/>
              <a:gd name="T2" fmla="*/ 181 w 181"/>
              <a:gd name="T3" fmla="*/ 91 h 179"/>
              <a:gd name="T4" fmla="*/ 109 w 181"/>
              <a:gd name="T5" fmla="*/ 110 h 179"/>
              <a:gd name="T6" fmla="*/ 90 w 181"/>
              <a:gd name="T7" fmla="*/ 179 h 179"/>
              <a:gd name="T8" fmla="*/ 72 w 181"/>
              <a:gd name="T9" fmla="*/ 110 h 179"/>
              <a:gd name="T10" fmla="*/ 0 w 181"/>
              <a:gd name="T11" fmla="*/ 91 h 179"/>
              <a:gd name="T12" fmla="*/ 72 w 181"/>
              <a:gd name="T13" fmla="*/ 72 h 179"/>
              <a:gd name="T14" fmla="*/ 90 w 181"/>
              <a:gd name="T15" fmla="*/ 0 h 179"/>
              <a:gd name="T16" fmla="*/ 109 w 181"/>
              <a:gd name="T17" fmla="*/ 72 h 1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1" h="179">
                <a:moveTo>
                  <a:pt x="109" y="72"/>
                </a:moveTo>
                <a:lnTo>
                  <a:pt x="181" y="91"/>
                </a:lnTo>
                <a:lnTo>
                  <a:pt x="109" y="110"/>
                </a:lnTo>
                <a:lnTo>
                  <a:pt x="90" y="179"/>
                </a:lnTo>
                <a:lnTo>
                  <a:pt x="72" y="110"/>
                </a:lnTo>
                <a:lnTo>
                  <a:pt x="0" y="91"/>
                </a:lnTo>
                <a:lnTo>
                  <a:pt x="72" y="72"/>
                </a:lnTo>
                <a:lnTo>
                  <a:pt x="90" y="0"/>
                </a:lnTo>
                <a:lnTo>
                  <a:pt x="109" y="7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35" name="Freeform 46"/>
          <p:cNvSpPr/>
          <p:nvPr/>
        </p:nvSpPr>
        <p:spPr bwMode="auto">
          <a:xfrm>
            <a:off x="9142217" y="2816483"/>
            <a:ext cx="193732" cy="193733"/>
          </a:xfrm>
          <a:custGeom>
            <a:avLst/>
            <a:gdLst>
              <a:gd name="T0" fmla="*/ 107 w 179"/>
              <a:gd name="T1" fmla="*/ 69 h 179"/>
              <a:gd name="T2" fmla="*/ 179 w 179"/>
              <a:gd name="T3" fmla="*/ 88 h 179"/>
              <a:gd name="T4" fmla="*/ 107 w 179"/>
              <a:gd name="T5" fmla="*/ 106 h 179"/>
              <a:gd name="T6" fmla="*/ 91 w 179"/>
              <a:gd name="T7" fmla="*/ 179 h 179"/>
              <a:gd name="T8" fmla="*/ 72 w 179"/>
              <a:gd name="T9" fmla="*/ 106 h 179"/>
              <a:gd name="T10" fmla="*/ 0 w 179"/>
              <a:gd name="T11" fmla="*/ 88 h 179"/>
              <a:gd name="T12" fmla="*/ 72 w 179"/>
              <a:gd name="T13" fmla="*/ 69 h 179"/>
              <a:gd name="T14" fmla="*/ 91 w 179"/>
              <a:gd name="T15" fmla="*/ 0 h 179"/>
              <a:gd name="T16" fmla="*/ 107 w 179"/>
              <a:gd name="T17" fmla="*/ 69 h 1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9" h="179">
                <a:moveTo>
                  <a:pt x="107" y="69"/>
                </a:moveTo>
                <a:lnTo>
                  <a:pt x="179" y="88"/>
                </a:lnTo>
                <a:lnTo>
                  <a:pt x="107" y="106"/>
                </a:lnTo>
                <a:lnTo>
                  <a:pt x="91" y="179"/>
                </a:lnTo>
                <a:lnTo>
                  <a:pt x="72" y="106"/>
                </a:lnTo>
                <a:lnTo>
                  <a:pt x="0" y="88"/>
                </a:lnTo>
                <a:lnTo>
                  <a:pt x="72" y="69"/>
                </a:lnTo>
                <a:lnTo>
                  <a:pt x="91" y="0"/>
                </a:lnTo>
                <a:lnTo>
                  <a:pt x="107" y="6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36" name="Freeform 52"/>
          <p:cNvSpPr/>
          <p:nvPr/>
        </p:nvSpPr>
        <p:spPr bwMode="auto">
          <a:xfrm>
            <a:off x="10010997" y="2366312"/>
            <a:ext cx="479425" cy="466725"/>
          </a:xfrm>
          <a:custGeom>
            <a:avLst/>
            <a:gdLst>
              <a:gd name="T0" fmla="*/ 259 w 302"/>
              <a:gd name="T1" fmla="*/ 0 h 294"/>
              <a:gd name="T2" fmla="*/ 184 w 302"/>
              <a:gd name="T3" fmla="*/ 18 h 294"/>
              <a:gd name="T4" fmla="*/ 155 w 302"/>
              <a:gd name="T5" fmla="*/ 125 h 294"/>
              <a:gd name="T6" fmla="*/ 75 w 302"/>
              <a:gd name="T7" fmla="*/ 48 h 294"/>
              <a:gd name="T8" fmla="*/ 0 w 302"/>
              <a:gd name="T9" fmla="*/ 66 h 294"/>
              <a:gd name="T10" fmla="*/ 104 w 302"/>
              <a:gd name="T11" fmla="*/ 163 h 294"/>
              <a:gd name="T12" fmla="*/ 46 w 302"/>
              <a:gd name="T13" fmla="*/ 179 h 294"/>
              <a:gd name="T14" fmla="*/ 54 w 302"/>
              <a:gd name="T15" fmla="*/ 213 h 294"/>
              <a:gd name="T16" fmla="*/ 136 w 302"/>
              <a:gd name="T17" fmla="*/ 192 h 294"/>
              <a:gd name="T18" fmla="*/ 144 w 302"/>
              <a:gd name="T19" fmla="*/ 216 h 294"/>
              <a:gd name="T20" fmla="*/ 62 w 302"/>
              <a:gd name="T21" fmla="*/ 237 h 294"/>
              <a:gd name="T22" fmla="*/ 70 w 302"/>
              <a:gd name="T23" fmla="*/ 275 h 294"/>
              <a:gd name="T24" fmla="*/ 152 w 302"/>
              <a:gd name="T25" fmla="*/ 251 h 294"/>
              <a:gd name="T26" fmla="*/ 163 w 302"/>
              <a:gd name="T27" fmla="*/ 294 h 294"/>
              <a:gd name="T28" fmla="*/ 230 w 302"/>
              <a:gd name="T29" fmla="*/ 278 h 294"/>
              <a:gd name="T30" fmla="*/ 219 w 302"/>
              <a:gd name="T31" fmla="*/ 235 h 294"/>
              <a:gd name="T32" fmla="*/ 302 w 302"/>
              <a:gd name="T33" fmla="*/ 213 h 294"/>
              <a:gd name="T34" fmla="*/ 291 w 302"/>
              <a:gd name="T35" fmla="*/ 179 h 294"/>
              <a:gd name="T36" fmla="*/ 208 w 302"/>
              <a:gd name="T37" fmla="*/ 200 h 294"/>
              <a:gd name="T38" fmla="*/ 203 w 302"/>
              <a:gd name="T39" fmla="*/ 173 h 294"/>
              <a:gd name="T40" fmla="*/ 286 w 302"/>
              <a:gd name="T41" fmla="*/ 152 h 294"/>
              <a:gd name="T42" fmla="*/ 275 w 302"/>
              <a:gd name="T43" fmla="*/ 117 h 294"/>
              <a:gd name="T44" fmla="*/ 214 w 302"/>
              <a:gd name="T45" fmla="*/ 133 h 294"/>
              <a:gd name="T46" fmla="*/ 259 w 302"/>
              <a:gd name="T47" fmla="*/ 0 h 2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02" h="294">
                <a:moveTo>
                  <a:pt x="259" y="0"/>
                </a:moveTo>
                <a:lnTo>
                  <a:pt x="184" y="18"/>
                </a:lnTo>
                <a:lnTo>
                  <a:pt x="155" y="125"/>
                </a:lnTo>
                <a:lnTo>
                  <a:pt x="75" y="48"/>
                </a:lnTo>
                <a:lnTo>
                  <a:pt x="0" y="66"/>
                </a:lnTo>
                <a:lnTo>
                  <a:pt x="104" y="163"/>
                </a:lnTo>
                <a:lnTo>
                  <a:pt x="46" y="179"/>
                </a:lnTo>
                <a:lnTo>
                  <a:pt x="54" y="213"/>
                </a:lnTo>
                <a:lnTo>
                  <a:pt x="136" y="192"/>
                </a:lnTo>
                <a:lnTo>
                  <a:pt x="144" y="216"/>
                </a:lnTo>
                <a:lnTo>
                  <a:pt x="62" y="237"/>
                </a:lnTo>
                <a:lnTo>
                  <a:pt x="70" y="275"/>
                </a:lnTo>
                <a:lnTo>
                  <a:pt x="152" y="251"/>
                </a:lnTo>
                <a:lnTo>
                  <a:pt x="163" y="294"/>
                </a:lnTo>
                <a:lnTo>
                  <a:pt x="230" y="278"/>
                </a:lnTo>
                <a:lnTo>
                  <a:pt x="219" y="235"/>
                </a:lnTo>
                <a:lnTo>
                  <a:pt x="302" y="213"/>
                </a:lnTo>
                <a:lnTo>
                  <a:pt x="291" y="179"/>
                </a:lnTo>
                <a:lnTo>
                  <a:pt x="208" y="200"/>
                </a:lnTo>
                <a:lnTo>
                  <a:pt x="203" y="173"/>
                </a:lnTo>
                <a:lnTo>
                  <a:pt x="286" y="152"/>
                </a:lnTo>
                <a:lnTo>
                  <a:pt x="275" y="117"/>
                </a:lnTo>
                <a:lnTo>
                  <a:pt x="214" y="133"/>
                </a:lnTo>
                <a:lnTo>
                  <a:pt x="259" y="0"/>
                </a:lnTo>
                <a:close/>
              </a:path>
            </a:pathLst>
          </a:custGeom>
          <a:solidFill>
            <a:srgbClr val="EDF6FB">
              <a:alpha val="34000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37" name="Freeform 58"/>
          <p:cNvSpPr>
            <a:spLocks noEditPoints="1"/>
          </p:cNvSpPr>
          <p:nvPr/>
        </p:nvSpPr>
        <p:spPr bwMode="auto">
          <a:xfrm>
            <a:off x="1786064" y="5787184"/>
            <a:ext cx="406400" cy="542925"/>
          </a:xfrm>
          <a:custGeom>
            <a:avLst/>
            <a:gdLst>
              <a:gd name="T0" fmla="*/ 52 w 96"/>
              <a:gd name="T1" fmla="*/ 93 h 128"/>
              <a:gd name="T2" fmla="*/ 54 w 96"/>
              <a:gd name="T3" fmla="*/ 81 h 128"/>
              <a:gd name="T4" fmla="*/ 60 w 96"/>
              <a:gd name="T5" fmla="*/ 88 h 128"/>
              <a:gd name="T6" fmla="*/ 52 w 96"/>
              <a:gd name="T7" fmla="*/ 93 h 128"/>
              <a:gd name="T8" fmla="*/ 46 w 96"/>
              <a:gd name="T9" fmla="*/ 47 h 128"/>
              <a:gd name="T10" fmla="*/ 41 w 96"/>
              <a:gd name="T11" fmla="*/ 40 h 128"/>
              <a:gd name="T12" fmla="*/ 47 w 96"/>
              <a:gd name="T13" fmla="*/ 35 h 128"/>
              <a:gd name="T14" fmla="*/ 48 w 96"/>
              <a:gd name="T15" fmla="*/ 35 h 128"/>
              <a:gd name="T16" fmla="*/ 46 w 96"/>
              <a:gd name="T17" fmla="*/ 47 h 128"/>
              <a:gd name="T18" fmla="*/ 56 w 96"/>
              <a:gd name="T19" fmla="*/ 0 h 128"/>
              <a:gd name="T20" fmla="*/ 53 w 96"/>
              <a:gd name="T21" fmla="*/ 14 h 128"/>
              <a:gd name="T22" fmla="*/ 48 w 96"/>
              <a:gd name="T23" fmla="*/ 13 h 128"/>
              <a:gd name="T24" fmla="*/ 15 w 96"/>
              <a:gd name="T25" fmla="*/ 36 h 128"/>
              <a:gd name="T26" fmla="*/ 39 w 96"/>
              <a:gd name="T27" fmla="*/ 73 h 128"/>
              <a:gd name="T28" fmla="*/ 36 w 96"/>
              <a:gd name="T29" fmla="*/ 89 h 128"/>
              <a:gd name="T30" fmla="*/ 17 w 96"/>
              <a:gd name="T31" fmla="*/ 73 h 128"/>
              <a:gd name="T32" fmla="*/ 0 w 96"/>
              <a:gd name="T33" fmla="*/ 89 h 128"/>
              <a:gd name="T34" fmla="*/ 31 w 96"/>
              <a:gd name="T35" fmla="*/ 111 h 128"/>
              <a:gd name="T36" fmla="*/ 28 w 96"/>
              <a:gd name="T37" fmla="*/ 124 h 128"/>
              <a:gd name="T38" fmla="*/ 43 w 96"/>
              <a:gd name="T39" fmla="*/ 128 h 128"/>
              <a:gd name="T40" fmla="*/ 46 w 96"/>
              <a:gd name="T41" fmla="*/ 115 h 128"/>
              <a:gd name="T42" fmla="*/ 53 w 96"/>
              <a:gd name="T43" fmla="*/ 116 h 128"/>
              <a:gd name="T44" fmla="*/ 86 w 96"/>
              <a:gd name="T45" fmla="*/ 91 h 128"/>
              <a:gd name="T46" fmla="*/ 61 w 96"/>
              <a:gd name="T47" fmla="*/ 54 h 128"/>
              <a:gd name="T48" fmla="*/ 64 w 96"/>
              <a:gd name="T49" fmla="*/ 40 h 128"/>
              <a:gd name="T50" fmla="*/ 78 w 96"/>
              <a:gd name="T51" fmla="*/ 53 h 128"/>
              <a:gd name="T52" fmla="*/ 96 w 96"/>
              <a:gd name="T53" fmla="*/ 37 h 128"/>
              <a:gd name="T54" fmla="*/ 69 w 96"/>
              <a:gd name="T55" fmla="*/ 18 h 128"/>
              <a:gd name="T56" fmla="*/ 72 w 96"/>
              <a:gd name="T57" fmla="*/ 4 h 128"/>
              <a:gd name="T58" fmla="*/ 56 w 96"/>
              <a:gd name="T59" fmla="*/ 0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96" h="128">
                <a:moveTo>
                  <a:pt x="52" y="93"/>
                </a:moveTo>
                <a:cubicBezTo>
                  <a:pt x="54" y="81"/>
                  <a:pt x="54" y="81"/>
                  <a:pt x="54" y="81"/>
                </a:cubicBezTo>
                <a:cubicBezTo>
                  <a:pt x="58" y="83"/>
                  <a:pt x="61" y="85"/>
                  <a:pt x="60" y="88"/>
                </a:cubicBezTo>
                <a:cubicBezTo>
                  <a:pt x="59" y="91"/>
                  <a:pt x="56" y="93"/>
                  <a:pt x="52" y="93"/>
                </a:cubicBezTo>
                <a:moveTo>
                  <a:pt x="46" y="47"/>
                </a:moveTo>
                <a:cubicBezTo>
                  <a:pt x="42" y="45"/>
                  <a:pt x="40" y="43"/>
                  <a:pt x="41" y="40"/>
                </a:cubicBezTo>
                <a:cubicBezTo>
                  <a:pt x="41" y="37"/>
                  <a:pt x="43" y="35"/>
                  <a:pt x="47" y="35"/>
                </a:cubicBezTo>
                <a:cubicBezTo>
                  <a:pt x="48" y="35"/>
                  <a:pt x="48" y="35"/>
                  <a:pt x="48" y="35"/>
                </a:cubicBezTo>
                <a:cubicBezTo>
                  <a:pt x="46" y="47"/>
                  <a:pt x="46" y="47"/>
                  <a:pt x="46" y="47"/>
                </a:cubicBezTo>
                <a:moveTo>
                  <a:pt x="56" y="0"/>
                </a:moveTo>
                <a:cubicBezTo>
                  <a:pt x="53" y="14"/>
                  <a:pt x="53" y="14"/>
                  <a:pt x="53" y="14"/>
                </a:cubicBezTo>
                <a:cubicBezTo>
                  <a:pt x="51" y="14"/>
                  <a:pt x="49" y="13"/>
                  <a:pt x="48" y="13"/>
                </a:cubicBezTo>
                <a:cubicBezTo>
                  <a:pt x="30" y="13"/>
                  <a:pt x="18" y="23"/>
                  <a:pt x="15" y="36"/>
                </a:cubicBezTo>
                <a:cubicBezTo>
                  <a:pt x="10" y="57"/>
                  <a:pt x="25" y="67"/>
                  <a:pt x="39" y="73"/>
                </a:cubicBezTo>
                <a:cubicBezTo>
                  <a:pt x="36" y="89"/>
                  <a:pt x="36" y="89"/>
                  <a:pt x="36" y="89"/>
                </a:cubicBezTo>
                <a:cubicBezTo>
                  <a:pt x="27" y="85"/>
                  <a:pt x="21" y="79"/>
                  <a:pt x="17" y="73"/>
                </a:cubicBezTo>
                <a:cubicBezTo>
                  <a:pt x="0" y="89"/>
                  <a:pt x="0" y="89"/>
                  <a:pt x="0" y="89"/>
                </a:cubicBezTo>
                <a:cubicBezTo>
                  <a:pt x="6" y="98"/>
                  <a:pt x="16" y="107"/>
                  <a:pt x="31" y="111"/>
                </a:cubicBezTo>
                <a:cubicBezTo>
                  <a:pt x="28" y="124"/>
                  <a:pt x="28" y="124"/>
                  <a:pt x="28" y="124"/>
                </a:cubicBezTo>
                <a:cubicBezTo>
                  <a:pt x="43" y="128"/>
                  <a:pt x="43" y="128"/>
                  <a:pt x="43" y="128"/>
                </a:cubicBezTo>
                <a:cubicBezTo>
                  <a:pt x="46" y="115"/>
                  <a:pt x="46" y="115"/>
                  <a:pt x="46" y="115"/>
                </a:cubicBezTo>
                <a:cubicBezTo>
                  <a:pt x="49" y="115"/>
                  <a:pt x="51" y="116"/>
                  <a:pt x="53" y="116"/>
                </a:cubicBezTo>
                <a:cubicBezTo>
                  <a:pt x="70" y="116"/>
                  <a:pt x="82" y="106"/>
                  <a:pt x="86" y="91"/>
                </a:cubicBezTo>
                <a:cubicBezTo>
                  <a:pt x="90" y="71"/>
                  <a:pt x="75" y="61"/>
                  <a:pt x="61" y="54"/>
                </a:cubicBezTo>
                <a:cubicBezTo>
                  <a:pt x="64" y="40"/>
                  <a:pt x="64" y="40"/>
                  <a:pt x="64" y="40"/>
                </a:cubicBezTo>
                <a:cubicBezTo>
                  <a:pt x="69" y="43"/>
                  <a:pt x="74" y="47"/>
                  <a:pt x="78" y="53"/>
                </a:cubicBezTo>
                <a:cubicBezTo>
                  <a:pt x="96" y="37"/>
                  <a:pt x="96" y="37"/>
                  <a:pt x="96" y="37"/>
                </a:cubicBezTo>
                <a:cubicBezTo>
                  <a:pt x="89" y="28"/>
                  <a:pt x="80" y="22"/>
                  <a:pt x="69" y="18"/>
                </a:cubicBezTo>
                <a:cubicBezTo>
                  <a:pt x="72" y="4"/>
                  <a:pt x="72" y="4"/>
                  <a:pt x="72" y="4"/>
                </a:cubicBezTo>
                <a:cubicBezTo>
                  <a:pt x="56" y="0"/>
                  <a:pt x="56" y="0"/>
                  <a:pt x="56" y="0"/>
                </a:cubicBezTo>
              </a:path>
            </a:pathLst>
          </a:custGeom>
          <a:solidFill>
            <a:srgbClr val="EDF6FB">
              <a:alpha val="34000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38" name="Freeform 63"/>
          <p:cNvSpPr/>
          <p:nvPr/>
        </p:nvSpPr>
        <p:spPr bwMode="auto">
          <a:xfrm>
            <a:off x="9342403" y="5253461"/>
            <a:ext cx="284163" cy="347663"/>
          </a:xfrm>
          <a:custGeom>
            <a:avLst/>
            <a:gdLst>
              <a:gd name="T0" fmla="*/ 35 w 67"/>
              <a:gd name="T1" fmla="*/ 0 h 82"/>
              <a:gd name="T2" fmla="*/ 7 w 67"/>
              <a:gd name="T3" fmla="*/ 20 h 82"/>
              <a:gd name="T4" fmla="*/ 9 w 67"/>
              <a:gd name="T5" fmla="*/ 32 h 82"/>
              <a:gd name="T6" fmla="*/ 3 w 67"/>
              <a:gd name="T7" fmla="*/ 31 h 82"/>
              <a:gd name="T8" fmla="*/ 1 w 67"/>
              <a:gd name="T9" fmla="*/ 42 h 82"/>
              <a:gd name="T10" fmla="*/ 14 w 67"/>
              <a:gd name="T11" fmla="*/ 44 h 82"/>
              <a:gd name="T12" fmla="*/ 14 w 67"/>
              <a:gd name="T13" fmla="*/ 50 h 82"/>
              <a:gd name="T14" fmla="*/ 0 w 67"/>
              <a:gd name="T15" fmla="*/ 61 h 82"/>
              <a:gd name="T16" fmla="*/ 5 w 67"/>
              <a:gd name="T17" fmla="*/ 75 h 82"/>
              <a:gd name="T18" fmla="*/ 16 w 67"/>
              <a:gd name="T19" fmla="*/ 73 h 82"/>
              <a:gd name="T20" fmla="*/ 19 w 67"/>
              <a:gd name="T21" fmla="*/ 73 h 82"/>
              <a:gd name="T22" fmla="*/ 39 w 67"/>
              <a:gd name="T23" fmla="*/ 82 h 82"/>
              <a:gd name="T24" fmla="*/ 46 w 67"/>
              <a:gd name="T25" fmla="*/ 82 h 82"/>
              <a:gd name="T26" fmla="*/ 57 w 67"/>
              <a:gd name="T27" fmla="*/ 79 h 82"/>
              <a:gd name="T28" fmla="*/ 52 w 67"/>
              <a:gd name="T29" fmla="*/ 62 h 82"/>
              <a:gd name="T30" fmla="*/ 45 w 67"/>
              <a:gd name="T31" fmla="*/ 64 h 82"/>
              <a:gd name="T32" fmla="*/ 42 w 67"/>
              <a:gd name="T33" fmla="*/ 64 h 82"/>
              <a:gd name="T34" fmla="*/ 29 w 67"/>
              <a:gd name="T35" fmla="*/ 58 h 82"/>
              <a:gd name="T36" fmla="*/ 26 w 67"/>
              <a:gd name="T37" fmla="*/ 58 h 82"/>
              <a:gd name="T38" fmla="*/ 23 w 67"/>
              <a:gd name="T39" fmla="*/ 58 h 82"/>
              <a:gd name="T40" fmla="*/ 32 w 67"/>
              <a:gd name="T41" fmla="*/ 48 h 82"/>
              <a:gd name="T42" fmla="*/ 32 w 67"/>
              <a:gd name="T43" fmla="*/ 47 h 82"/>
              <a:gd name="T44" fmla="*/ 45 w 67"/>
              <a:gd name="T45" fmla="*/ 49 h 82"/>
              <a:gd name="T46" fmla="*/ 47 w 67"/>
              <a:gd name="T47" fmla="*/ 38 h 82"/>
              <a:gd name="T48" fmla="*/ 31 w 67"/>
              <a:gd name="T49" fmla="*/ 36 h 82"/>
              <a:gd name="T50" fmla="*/ 29 w 67"/>
              <a:gd name="T51" fmla="*/ 24 h 82"/>
              <a:gd name="T52" fmla="*/ 38 w 67"/>
              <a:gd name="T53" fmla="*/ 17 h 82"/>
              <a:gd name="T54" fmla="*/ 40 w 67"/>
              <a:gd name="T55" fmla="*/ 17 h 82"/>
              <a:gd name="T56" fmla="*/ 49 w 67"/>
              <a:gd name="T57" fmla="*/ 26 h 82"/>
              <a:gd name="T58" fmla="*/ 67 w 67"/>
              <a:gd name="T59" fmla="*/ 20 h 82"/>
              <a:gd name="T60" fmla="*/ 41 w 67"/>
              <a:gd name="T61" fmla="*/ 0 h 82"/>
              <a:gd name="T62" fmla="*/ 35 w 67"/>
              <a:gd name="T63" fmla="*/ 0 h 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67" h="82">
                <a:moveTo>
                  <a:pt x="35" y="0"/>
                </a:moveTo>
                <a:cubicBezTo>
                  <a:pt x="23" y="0"/>
                  <a:pt x="10" y="6"/>
                  <a:pt x="7" y="20"/>
                </a:cubicBezTo>
                <a:cubicBezTo>
                  <a:pt x="7" y="24"/>
                  <a:pt x="8" y="28"/>
                  <a:pt x="9" y="32"/>
                </a:cubicBezTo>
                <a:cubicBezTo>
                  <a:pt x="3" y="31"/>
                  <a:pt x="3" y="31"/>
                  <a:pt x="3" y="31"/>
                </a:cubicBezTo>
                <a:cubicBezTo>
                  <a:pt x="1" y="42"/>
                  <a:pt x="1" y="42"/>
                  <a:pt x="1" y="42"/>
                </a:cubicBezTo>
                <a:cubicBezTo>
                  <a:pt x="14" y="44"/>
                  <a:pt x="14" y="44"/>
                  <a:pt x="14" y="44"/>
                </a:cubicBezTo>
                <a:cubicBezTo>
                  <a:pt x="14" y="46"/>
                  <a:pt x="14" y="48"/>
                  <a:pt x="14" y="50"/>
                </a:cubicBezTo>
                <a:cubicBezTo>
                  <a:pt x="13" y="55"/>
                  <a:pt x="7" y="59"/>
                  <a:pt x="0" y="61"/>
                </a:cubicBezTo>
                <a:cubicBezTo>
                  <a:pt x="5" y="75"/>
                  <a:pt x="5" y="75"/>
                  <a:pt x="5" y="75"/>
                </a:cubicBezTo>
                <a:cubicBezTo>
                  <a:pt x="8" y="74"/>
                  <a:pt x="12" y="73"/>
                  <a:pt x="16" y="73"/>
                </a:cubicBezTo>
                <a:cubicBezTo>
                  <a:pt x="17" y="73"/>
                  <a:pt x="18" y="73"/>
                  <a:pt x="19" y="73"/>
                </a:cubicBezTo>
                <a:cubicBezTo>
                  <a:pt x="25" y="74"/>
                  <a:pt x="29" y="80"/>
                  <a:pt x="39" y="82"/>
                </a:cubicBezTo>
                <a:cubicBezTo>
                  <a:pt x="41" y="82"/>
                  <a:pt x="43" y="82"/>
                  <a:pt x="46" y="82"/>
                </a:cubicBezTo>
                <a:cubicBezTo>
                  <a:pt x="51" y="82"/>
                  <a:pt x="55" y="81"/>
                  <a:pt x="57" y="79"/>
                </a:cubicBezTo>
                <a:cubicBezTo>
                  <a:pt x="52" y="62"/>
                  <a:pt x="52" y="62"/>
                  <a:pt x="52" y="62"/>
                </a:cubicBezTo>
                <a:cubicBezTo>
                  <a:pt x="51" y="63"/>
                  <a:pt x="48" y="64"/>
                  <a:pt x="45" y="64"/>
                </a:cubicBezTo>
                <a:cubicBezTo>
                  <a:pt x="44" y="64"/>
                  <a:pt x="43" y="64"/>
                  <a:pt x="42" y="64"/>
                </a:cubicBezTo>
                <a:cubicBezTo>
                  <a:pt x="37" y="63"/>
                  <a:pt x="35" y="60"/>
                  <a:pt x="29" y="58"/>
                </a:cubicBezTo>
                <a:cubicBezTo>
                  <a:pt x="28" y="58"/>
                  <a:pt x="27" y="58"/>
                  <a:pt x="26" y="58"/>
                </a:cubicBezTo>
                <a:cubicBezTo>
                  <a:pt x="25" y="58"/>
                  <a:pt x="24" y="58"/>
                  <a:pt x="23" y="58"/>
                </a:cubicBezTo>
                <a:cubicBezTo>
                  <a:pt x="28" y="57"/>
                  <a:pt x="31" y="53"/>
                  <a:pt x="32" y="48"/>
                </a:cubicBezTo>
                <a:cubicBezTo>
                  <a:pt x="32" y="47"/>
                  <a:pt x="32" y="47"/>
                  <a:pt x="32" y="47"/>
                </a:cubicBezTo>
                <a:cubicBezTo>
                  <a:pt x="45" y="49"/>
                  <a:pt x="45" y="49"/>
                  <a:pt x="45" y="49"/>
                </a:cubicBezTo>
                <a:cubicBezTo>
                  <a:pt x="47" y="38"/>
                  <a:pt x="47" y="38"/>
                  <a:pt x="47" y="38"/>
                </a:cubicBezTo>
                <a:cubicBezTo>
                  <a:pt x="31" y="36"/>
                  <a:pt x="31" y="36"/>
                  <a:pt x="31" y="36"/>
                </a:cubicBezTo>
                <a:cubicBezTo>
                  <a:pt x="30" y="32"/>
                  <a:pt x="28" y="28"/>
                  <a:pt x="29" y="24"/>
                </a:cubicBezTo>
                <a:cubicBezTo>
                  <a:pt x="30" y="19"/>
                  <a:pt x="34" y="17"/>
                  <a:pt x="38" y="17"/>
                </a:cubicBezTo>
                <a:cubicBezTo>
                  <a:pt x="39" y="17"/>
                  <a:pt x="40" y="17"/>
                  <a:pt x="40" y="17"/>
                </a:cubicBezTo>
                <a:cubicBezTo>
                  <a:pt x="45" y="18"/>
                  <a:pt x="48" y="21"/>
                  <a:pt x="49" y="26"/>
                </a:cubicBezTo>
                <a:cubicBezTo>
                  <a:pt x="67" y="20"/>
                  <a:pt x="67" y="20"/>
                  <a:pt x="67" y="20"/>
                </a:cubicBezTo>
                <a:cubicBezTo>
                  <a:pt x="63" y="9"/>
                  <a:pt x="55" y="3"/>
                  <a:pt x="41" y="0"/>
                </a:cubicBezTo>
                <a:cubicBezTo>
                  <a:pt x="39" y="0"/>
                  <a:pt x="37" y="0"/>
                  <a:pt x="35" y="0"/>
                </a:cubicBezTo>
              </a:path>
            </a:pathLst>
          </a:custGeom>
          <a:solidFill>
            <a:srgbClr val="EDF6FB">
              <a:alpha val="34000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Tm="5000">
        <p:random/>
      </p:transition>
    </mc:Choice>
    <mc:Fallback xmlns:a14="http://schemas.microsoft.com/office/drawing/2010/main" xmlns="">
      <p:transition advTm="5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" presetClass="entr" presetSubtype="2" decel="4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2" decel="4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6" grpId="0" bldLvl="0" animBg="1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63958" y="122885"/>
            <a:ext cx="572921" cy="572921"/>
          </a:xfrm>
          <a:prstGeom prst="rect">
            <a:avLst/>
          </a:prstGeom>
          <a:solidFill>
            <a:srgbClr val="F680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>
                <a:solidFill>
                  <a:schemeClr val="bg2"/>
                </a:solidFill>
                <a:cs typeface="+mn-ea"/>
                <a:sym typeface="+mn-lt"/>
              </a:rPr>
              <a:t>1</a:t>
            </a:r>
          </a:p>
        </p:txBody>
      </p:sp>
      <p:sp>
        <p:nvSpPr>
          <p:cNvPr id="5" name="MH_Entry_1"/>
          <p:cNvSpPr/>
          <p:nvPr>
            <p:custDataLst>
              <p:tags r:id="rId1"/>
            </p:custDataLst>
          </p:nvPr>
        </p:nvSpPr>
        <p:spPr>
          <a:xfrm>
            <a:off x="664285" y="99219"/>
            <a:ext cx="2735204" cy="4986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fontScale="92500"/>
          </a:bodyPr>
          <a:lstStyle/>
          <a:p>
            <a:pPr algn="ctr">
              <a:lnSpc>
                <a:spcPct val="110000"/>
              </a:lnSpc>
            </a:pPr>
            <a:r>
              <a:rPr lang="zh-CN" altLang="en-US" sz="2400" spc="200" dirty="0">
                <a:solidFill>
                  <a:schemeClr val="bg2"/>
                </a:solidFill>
                <a:cs typeface="+mn-ea"/>
                <a:sym typeface="+mn-lt"/>
              </a:rPr>
              <a:t>Enter your title</a:t>
            </a:r>
          </a:p>
        </p:txBody>
      </p:sp>
      <p:cxnSp>
        <p:nvCxnSpPr>
          <p:cNvPr id="6" name="直接连接符 5"/>
          <p:cNvCxnSpPr/>
          <p:nvPr/>
        </p:nvCxnSpPr>
        <p:spPr>
          <a:xfrm flipH="1">
            <a:off x="664285" y="686281"/>
            <a:ext cx="3858477" cy="0"/>
          </a:xfrm>
          <a:prstGeom prst="line">
            <a:avLst/>
          </a:prstGeom>
          <a:ln>
            <a:solidFill>
              <a:srgbClr val="FFC7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矩形 6"/>
          <p:cNvSpPr/>
          <p:nvPr/>
        </p:nvSpPr>
        <p:spPr>
          <a:xfrm>
            <a:off x="4278925" y="650282"/>
            <a:ext cx="252000" cy="36000"/>
          </a:xfrm>
          <a:prstGeom prst="rect">
            <a:avLst/>
          </a:prstGeom>
          <a:solidFill>
            <a:srgbClr val="F680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736335" y="474429"/>
            <a:ext cx="4115167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900" dirty="0">
                <a:solidFill>
                  <a:schemeClr val="bg2"/>
                </a:solidFill>
                <a:cs typeface="+mn-ea"/>
                <a:sym typeface="+mn-lt"/>
              </a:rPr>
              <a:t>LOREM IPSUM DOLOR SIT AMET CONSECTETUER</a:t>
            </a:r>
          </a:p>
        </p:txBody>
      </p:sp>
      <p:sp>
        <p:nvSpPr>
          <p:cNvPr id="9" name="L 形 8"/>
          <p:cNvSpPr/>
          <p:nvPr/>
        </p:nvSpPr>
        <p:spPr>
          <a:xfrm flipH="1">
            <a:off x="9317621" y="5280755"/>
            <a:ext cx="2803312" cy="1526810"/>
          </a:xfrm>
          <a:prstGeom prst="corner">
            <a:avLst>
              <a:gd name="adj1" fmla="val 1956"/>
              <a:gd name="adj2" fmla="val 1885"/>
            </a:avLst>
          </a:prstGeom>
          <a:gradFill>
            <a:gsLst>
              <a:gs pos="0">
                <a:srgbClr val="FE6770"/>
              </a:gs>
              <a:gs pos="100000">
                <a:srgbClr val="FB9C49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cxnSp>
        <p:nvCxnSpPr>
          <p:cNvPr id="10" name="直接连接符 9"/>
          <p:cNvCxnSpPr/>
          <p:nvPr/>
        </p:nvCxnSpPr>
        <p:spPr>
          <a:xfrm flipH="1">
            <a:off x="140518" y="6793506"/>
            <a:ext cx="756822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L 形 10"/>
          <p:cNvSpPr/>
          <p:nvPr/>
        </p:nvSpPr>
        <p:spPr>
          <a:xfrm rot="10800000" flipH="1">
            <a:off x="42696" y="34725"/>
            <a:ext cx="1435720" cy="781958"/>
          </a:xfrm>
          <a:prstGeom prst="corner">
            <a:avLst>
              <a:gd name="adj1" fmla="val 1956"/>
              <a:gd name="adj2" fmla="val 1885"/>
            </a:avLst>
          </a:prstGeom>
          <a:gradFill>
            <a:gsLst>
              <a:gs pos="0">
                <a:srgbClr val="FE6770"/>
              </a:gs>
              <a:gs pos="100000">
                <a:srgbClr val="FB9C49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737235" y="3898900"/>
            <a:ext cx="10750550" cy="9537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1600" dirty="0">
                <a:solidFill>
                  <a:schemeClr val="bg2"/>
                </a:solidFill>
                <a:cs typeface="+mn-ea"/>
                <a:sym typeface="+mn-lt"/>
              </a:rPr>
              <a:t>Minimalist design, the ultimate minimalist trend,</a:t>
            </a:r>
          </a:p>
          <a:p>
            <a:pPr algn="ctr">
              <a:lnSpc>
                <a:spcPct val="120000"/>
              </a:lnSpc>
            </a:pPr>
            <a:r>
              <a:rPr lang="zh-CN" altLang="en-US" sz="1600" dirty="0">
                <a:solidFill>
                  <a:schemeClr val="bg2"/>
                </a:solidFill>
                <a:cs typeface="+mn-ea"/>
                <a:sym typeface="+mn-lt"/>
              </a:rPr>
              <a:t>Universal design, perfect compatibility, to create the most practical, most personalized demonstration solutions,Make your presentation exceptional.</a:t>
            </a:r>
          </a:p>
        </p:txBody>
      </p:sp>
      <p:sp>
        <p:nvSpPr>
          <p:cNvPr id="40" name="任意多边形: 形状 10"/>
          <p:cNvSpPr/>
          <p:nvPr/>
        </p:nvSpPr>
        <p:spPr>
          <a:xfrm>
            <a:off x="0" y="2350956"/>
            <a:ext cx="12192000" cy="1651909"/>
          </a:xfrm>
          <a:custGeom>
            <a:avLst/>
            <a:gdLst>
              <a:gd name="connsiteX0" fmla="*/ 6096000 w 12192000"/>
              <a:gd name="connsiteY0" fmla="*/ 0 h 4253678"/>
              <a:gd name="connsiteX1" fmla="*/ 11855292 w 12192000"/>
              <a:gd name="connsiteY1" fmla="*/ 1458306 h 4253678"/>
              <a:gd name="connsiteX2" fmla="*/ 12192000 w 12192000"/>
              <a:gd name="connsiteY2" fmla="*/ 1651909 h 4253678"/>
              <a:gd name="connsiteX3" fmla="*/ 12192000 w 12192000"/>
              <a:gd name="connsiteY3" fmla="*/ 4253678 h 4253678"/>
              <a:gd name="connsiteX4" fmla="*/ 0 w 12192000"/>
              <a:gd name="connsiteY4" fmla="*/ 4253678 h 4253678"/>
              <a:gd name="connsiteX5" fmla="*/ 0 w 12192000"/>
              <a:gd name="connsiteY5" fmla="*/ 1651909 h 4253678"/>
              <a:gd name="connsiteX6" fmla="*/ 336708 w 12192000"/>
              <a:gd name="connsiteY6" fmla="*/ 1458306 h 4253678"/>
              <a:gd name="connsiteX7" fmla="*/ 6096000 w 12192000"/>
              <a:gd name="connsiteY7" fmla="*/ 0 h 4253678"/>
              <a:gd name="connsiteX0-1" fmla="*/ 0 w 12192000"/>
              <a:gd name="connsiteY0-2" fmla="*/ 4253678 h 4345118"/>
              <a:gd name="connsiteX1-3" fmla="*/ 0 w 12192000"/>
              <a:gd name="connsiteY1-4" fmla="*/ 1651909 h 4345118"/>
              <a:gd name="connsiteX2-5" fmla="*/ 336708 w 12192000"/>
              <a:gd name="connsiteY2-6" fmla="*/ 1458306 h 4345118"/>
              <a:gd name="connsiteX3-7" fmla="*/ 6096000 w 12192000"/>
              <a:gd name="connsiteY3-8" fmla="*/ 0 h 4345118"/>
              <a:gd name="connsiteX4-9" fmla="*/ 11855292 w 12192000"/>
              <a:gd name="connsiteY4-10" fmla="*/ 1458306 h 4345118"/>
              <a:gd name="connsiteX5-11" fmla="*/ 12192000 w 12192000"/>
              <a:gd name="connsiteY5-12" fmla="*/ 1651909 h 4345118"/>
              <a:gd name="connsiteX6-13" fmla="*/ 12192000 w 12192000"/>
              <a:gd name="connsiteY6-14" fmla="*/ 4253678 h 4345118"/>
              <a:gd name="connsiteX7-15" fmla="*/ 91440 w 12192000"/>
              <a:gd name="connsiteY7-16" fmla="*/ 4345118 h 4345118"/>
              <a:gd name="connsiteX0-17" fmla="*/ 0 w 12192000"/>
              <a:gd name="connsiteY0-18" fmla="*/ 4253678 h 4253678"/>
              <a:gd name="connsiteX1-19" fmla="*/ 0 w 12192000"/>
              <a:gd name="connsiteY1-20" fmla="*/ 1651909 h 4253678"/>
              <a:gd name="connsiteX2-21" fmla="*/ 336708 w 12192000"/>
              <a:gd name="connsiteY2-22" fmla="*/ 1458306 h 4253678"/>
              <a:gd name="connsiteX3-23" fmla="*/ 6096000 w 12192000"/>
              <a:gd name="connsiteY3-24" fmla="*/ 0 h 4253678"/>
              <a:gd name="connsiteX4-25" fmla="*/ 11855292 w 12192000"/>
              <a:gd name="connsiteY4-26" fmla="*/ 1458306 h 4253678"/>
              <a:gd name="connsiteX5-27" fmla="*/ 12192000 w 12192000"/>
              <a:gd name="connsiteY5-28" fmla="*/ 1651909 h 4253678"/>
              <a:gd name="connsiteX6-29" fmla="*/ 12192000 w 12192000"/>
              <a:gd name="connsiteY6-30" fmla="*/ 4253678 h 4253678"/>
              <a:gd name="connsiteX0-31" fmla="*/ 0 w 12192000"/>
              <a:gd name="connsiteY0-32" fmla="*/ 1651909 h 4253678"/>
              <a:gd name="connsiteX1-33" fmla="*/ 336708 w 12192000"/>
              <a:gd name="connsiteY1-34" fmla="*/ 1458306 h 4253678"/>
              <a:gd name="connsiteX2-35" fmla="*/ 6096000 w 12192000"/>
              <a:gd name="connsiteY2-36" fmla="*/ 0 h 4253678"/>
              <a:gd name="connsiteX3-37" fmla="*/ 11855292 w 12192000"/>
              <a:gd name="connsiteY3-38" fmla="*/ 1458306 h 4253678"/>
              <a:gd name="connsiteX4-39" fmla="*/ 12192000 w 12192000"/>
              <a:gd name="connsiteY4-40" fmla="*/ 1651909 h 4253678"/>
              <a:gd name="connsiteX5-41" fmla="*/ 12192000 w 12192000"/>
              <a:gd name="connsiteY5-42" fmla="*/ 4253678 h 4253678"/>
              <a:gd name="connsiteX0-43" fmla="*/ 0 w 12192000"/>
              <a:gd name="connsiteY0-44" fmla="*/ 1651909 h 1651909"/>
              <a:gd name="connsiteX1-45" fmla="*/ 336708 w 12192000"/>
              <a:gd name="connsiteY1-46" fmla="*/ 1458306 h 1651909"/>
              <a:gd name="connsiteX2-47" fmla="*/ 6096000 w 12192000"/>
              <a:gd name="connsiteY2-48" fmla="*/ 0 h 1651909"/>
              <a:gd name="connsiteX3-49" fmla="*/ 11855292 w 12192000"/>
              <a:gd name="connsiteY3-50" fmla="*/ 1458306 h 1651909"/>
              <a:gd name="connsiteX4-51" fmla="*/ 12192000 w 12192000"/>
              <a:gd name="connsiteY4-52" fmla="*/ 1651909 h 165190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2192000" h="1651909">
                <a:moveTo>
                  <a:pt x="0" y="1651909"/>
                </a:moveTo>
                <a:lnTo>
                  <a:pt x="336708" y="1458306"/>
                </a:lnTo>
                <a:cubicBezTo>
                  <a:pt x="2048733" y="528278"/>
                  <a:pt x="4010674" y="0"/>
                  <a:pt x="6096000" y="0"/>
                </a:cubicBezTo>
                <a:cubicBezTo>
                  <a:pt x="8181326" y="0"/>
                  <a:pt x="10143267" y="528278"/>
                  <a:pt x="11855292" y="1458306"/>
                </a:cubicBezTo>
                <a:lnTo>
                  <a:pt x="12192000" y="1651909"/>
                </a:lnTo>
              </a:path>
            </a:pathLst>
          </a:custGeom>
          <a:noFill/>
          <a:ln w="28575">
            <a:gradFill>
              <a:gsLst>
                <a:gs pos="49000">
                  <a:srgbClr val="FB963A"/>
                </a:gs>
                <a:gs pos="0">
                  <a:srgbClr val="F5613A"/>
                </a:gs>
                <a:gs pos="100000">
                  <a:srgbClr val="FFF1BE"/>
                </a:gs>
              </a:gsLst>
              <a:path path="circle">
                <a:fillToRect l="100000" t="100000"/>
              </a:path>
              <a:tileRect r="-100000" b="-100000"/>
            </a:gra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41" name="椭圆 40"/>
          <p:cNvSpPr/>
          <p:nvPr/>
        </p:nvSpPr>
        <p:spPr>
          <a:xfrm>
            <a:off x="5348514" y="1639479"/>
            <a:ext cx="1494972" cy="1494972"/>
          </a:xfrm>
          <a:prstGeom prst="ellipse">
            <a:avLst/>
          </a:prstGeom>
          <a:gradFill>
            <a:gsLst>
              <a:gs pos="49000">
                <a:srgbClr val="FB963A"/>
              </a:gs>
              <a:gs pos="0">
                <a:srgbClr val="F5613A"/>
              </a:gs>
              <a:gs pos="100000">
                <a:srgbClr val="FFF1BE"/>
              </a:gs>
            </a:gsLst>
            <a:path path="circle">
              <a:fillToRect l="100000" t="100000"/>
            </a:path>
            <a:tileRect r="-100000" b="-100000"/>
          </a:gradFill>
          <a:ln w="190500">
            <a:solidFill>
              <a:srgbClr val="F68048">
                <a:alpha val="2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r>
              <a:rPr lang="zh-CN" altLang="en-US" sz="2800">
                <a:cs typeface="+mn-ea"/>
                <a:sym typeface="+mn-lt"/>
              </a:rPr>
              <a:t>title</a:t>
            </a:r>
          </a:p>
        </p:txBody>
      </p:sp>
      <p:sp>
        <p:nvSpPr>
          <p:cNvPr id="42" name="椭圆 41"/>
          <p:cNvSpPr/>
          <p:nvPr/>
        </p:nvSpPr>
        <p:spPr>
          <a:xfrm>
            <a:off x="1926771" y="2073819"/>
            <a:ext cx="1494972" cy="1494972"/>
          </a:xfrm>
          <a:prstGeom prst="ellipse">
            <a:avLst/>
          </a:prstGeom>
          <a:gradFill>
            <a:gsLst>
              <a:gs pos="49000">
                <a:srgbClr val="FB963A"/>
              </a:gs>
              <a:gs pos="0">
                <a:srgbClr val="F5613A"/>
              </a:gs>
              <a:gs pos="100000">
                <a:srgbClr val="FFF1BE"/>
              </a:gs>
            </a:gsLst>
            <a:path path="circle">
              <a:fillToRect l="100000" t="100000"/>
            </a:path>
            <a:tileRect r="-100000" b="-100000"/>
          </a:gradFill>
          <a:ln w="190500">
            <a:solidFill>
              <a:srgbClr val="F68048">
                <a:alpha val="2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r>
              <a:rPr lang="zh-CN" altLang="en-US" sz="2800">
                <a:cs typeface="+mn-ea"/>
                <a:sym typeface="+mn-lt"/>
              </a:rPr>
              <a:t>title</a:t>
            </a:r>
          </a:p>
        </p:txBody>
      </p:sp>
      <p:sp>
        <p:nvSpPr>
          <p:cNvPr id="43" name="椭圆 42"/>
          <p:cNvSpPr/>
          <p:nvPr/>
        </p:nvSpPr>
        <p:spPr>
          <a:xfrm>
            <a:off x="8770257" y="2073819"/>
            <a:ext cx="1494972" cy="1494972"/>
          </a:xfrm>
          <a:prstGeom prst="ellipse">
            <a:avLst/>
          </a:prstGeom>
          <a:gradFill>
            <a:gsLst>
              <a:gs pos="49000">
                <a:srgbClr val="FB963A"/>
              </a:gs>
              <a:gs pos="0">
                <a:srgbClr val="F5613A"/>
              </a:gs>
              <a:gs pos="100000">
                <a:srgbClr val="FFF1BE"/>
              </a:gs>
            </a:gsLst>
            <a:path path="circle">
              <a:fillToRect l="100000" t="100000"/>
            </a:path>
            <a:tileRect r="-100000" b="-100000"/>
          </a:gradFill>
          <a:ln w="190500">
            <a:solidFill>
              <a:srgbClr val="F68048">
                <a:alpha val="2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r>
              <a:rPr lang="zh-CN" altLang="en-US" sz="2800">
                <a:cs typeface="+mn-ea"/>
                <a:sym typeface="+mn-lt"/>
              </a:rPr>
              <a:t>title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Tm="5000">
        <p:random/>
      </p:transition>
    </mc:Choice>
    <mc:Fallback xmlns="">
      <p:transition advTm="5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" presetClass="entr" presetSubtype="2" decel="4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4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3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8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3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800"/>
                            </p:stCondLst>
                            <p:childTnLst>
                              <p:par>
                                <p:cTn id="4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5" grpId="0" bldLvl="0" animBg="1"/>
      <p:bldP spid="7" grpId="0" bldLvl="0" animBg="1"/>
      <p:bldP spid="8" grpId="0"/>
      <p:bldP spid="39" grpId="0"/>
      <p:bldP spid="40" grpId="0" bldLvl="0" animBg="1"/>
      <p:bldP spid="41" grpId="0" bldLvl="0" animBg="1"/>
      <p:bldP spid="42" grpId="0" bldLvl="0" animBg="1"/>
      <p:bldP spid="43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63958" y="122885"/>
            <a:ext cx="572921" cy="572921"/>
          </a:xfrm>
          <a:prstGeom prst="rect">
            <a:avLst/>
          </a:prstGeom>
          <a:solidFill>
            <a:srgbClr val="F67F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>
                <a:solidFill>
                  <a:schemeClr val="bg2"/>
                </a:solidFill>
                <a:cs typeface="+mn-ea"/>
                <a:sym typeface="+mn-lt"/>
              </a:rPr>
              <a:t>1</a:t>
            </a:r>
          </a:p>
        </p:txBody>
      </p:sp>
      <p:sp>
        <p:nvSpPr>
          <p:cNvPr id="5" name="MH_Entry_1"/>
          <p:cNvSpPr/>
          <p:nvPr>
            <p:custDataLst>
              <p:tags r:id="rId1"/>
            </p:custDataLst>
          </p:nvPr>
        </p:nvSpPr>
        <p:spPr>
          <a:xfrm>
            <a:off x="664285" y="99219"/>
            <a:ext cx="2735204" cy="4986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fontScale="62500" lnSpcReduction="20000"/>
          </a:bodyPr>
          <a:lstStyle/>
          <a:p>
            <a:pPr algn="ctr">
              <a:lnSpc>
                <a:spcPct val="110000"/>
              </a:lnSpc>
            </a:pPr>
            <a:r>
              <a:rPr lang="zh-CN" altLang="en-US" sz="2400" spc="200" dirty="0">
                <a:solidFill>
                  <a:schemeClr val="bg2"/>
                </a:solidFill>
                <a:cs typeface="+mn-ea"/>
                <a:sym typeface="+mn-lt"/>
              </a:rPr>
              <a:t>Enter your title here</a:t>
            </a:r>
          </a:p>
        </p:txBody>
      </p:sp>
      <p:cxnSp>
        <p:nvCxnSpPr>
          <p:cNvPr id="6" name="直接连接符 5"/>
          <p:cNvCxnSpPr/>
          <p:nvPr/>
        </p:nvCxnSpPr>
        <p:spPr>
          <a:xfrm flipH="1">
            <a:off x="664285" y="686281"/>
            <a:ext cx="3858477" cy="0"/>
          </a:xfrm>
          <a:prstGeom prst="line">
            <a:avLst/>
          </a:prstGeom>
          <a:ln>
            <a:solidFill>
              <a:srgbClr val="FFC7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矩形 6"/>
          <p:cNvSpPr/>
          <p:nvPr/>
        </p:nvSpPr>
        <p:spPr>
          <a:xfrm>
            <a:off x="4278925" y="650282"/>
            <a:ext cx="252000" cy="36000"/>
          </a:xfrm>
          <a:prstGeom prst="rect">
            <a:avLst/>
          </a:prstGeom>
          <a:solidFill>
            <a:srgbClr val="FFC7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726810" y="474429"/>
            <a:ext cx="4115167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900" dirty="0">
                <a:solidFill>
                  <a:schemeClr val="bg2"/>
                </a:solidFill>
                <a:cs typeface="+mn-ea"/>
                <a:sym typeface="+mn-lt"/>
              </a:rPr>
              <a:t>LOREM IPSUM DOLOR SIT AMET CONSECTETUER</a:t>
            </a:r>
          </a:p>
        </p:txBody>
      </p:sp>
      <p:sp>
        <p:nvSpPr>
          <p:cNvPr id="9" name="L 形 8"/>
          <p:cNvSpPr/>
          <p:nvPr/>
        </p:nvSpPr>
        <p:spPr>
          <a:xfrm flipH="1">
            <a:off x="9317621" y="5280755"/>
            <a:ext cx="2803312" cy="1526810"/>
          </a:xfrm>
          <a:prstGeom prst="corner">
            <a:avLst>
              <a:gd name="adj1" fmla="val 1956"/>
              <a:gd name="adj2" fmla="val 1885"/>
            </a:avLst>
          </a:prstGeom>
          <a:gradFill>
            <a:gsLst>
              <a:gs pos="0">
                <a:srgbClr val="FE6770"/>
              </a:gs>
              <a:gs pos="100000">
                <a:srgbClr val="FB9C49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cxnSp>
        <p:nvCxnSpPr>
          <p:cNvPr id="10" name="直接连接符 9"/>
          <p:cNvCxnSpPr/>
          <p:nvPr/>
        </p:nvCxnSpPr>
        <p:spPr>
          <a:xfrm flipH="1">
            <a:off x="140518" y="6793506"/>
            <a:ext cx="756822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L 形 10"/>
          <p:cNvSpPr/>
          <p:nvPr/>
        </p:nvSpPr>
        <p:spPr>
          <a:xfrm rot="10800000" flipH="1">
            <a:off x="42696" y="34725"/>
            <a:ext cx="1435720" cy="781958"/>
          </a:xfrm>
          <a:prstGeom prst="corner">
            <a:avLst>
              <a:gd name="adj1" fmla="val 1956"/>
              <a:gd name="adj2" fmla="val 1885"/>
            </a:avLst>
          </a:prstGeom>
          <a:gradFill>
            <a:gsLst>
              <a:gs pos="0">
                <a:srgbClr val="FE6770"/>
              </a:gs>
              <a:gs pos="100000">
                <a:srgbClr val="FB9C49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3" name="矩形: 圆角 2"/>
          <p:cNvSpPr/>
          <p:nvPr/>
        </p:nvSpPr>
        <p:spPr>
          <a:xfrm>
            <a:off x="838200" y="1583690"/>
            <a:ext cx="2464803" cy="4279900"/>
          </a:xfrm>
          <a:prstGeom prst="roundRect">
            <a:avLst>
              <a:gd name="adj" fmla="val 10158"/>
            </a:avLst>
          </a:prstGeom>
          <a:blipFill dpi="0"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12700">
            <a:gradFill>
              <a:gsLst>
                <a:gs pos="49000">
                  <a:srgbClr val="FB963A"/>
                </a:gs>
                <a:gs pos="0">
                  <a:srgbClr val="F5613A"/>
                </a:gs>
                <a:gs pos="100000">
                  <a:srgbClr val="FFF1BE"/>
                </a:gs>
              </a:gsLst>
              <a:path path="circle">
                <a:fillToRect l="100000" t="100000"/>
              </a:path>
              <a:tileRect r="-100000" b="-10000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>
              <a:solidFill>
                <a:srgbClr val="00B0F0"/>
              </a:solidFill>
              <a:cs typeface="+mn-ea"/>
              <a:sym typeface="+mn-lt"/>
            </a:endParaRPr>
          </a:p>
        </p:txBody>
      </p:sp>
      <p:sp>
        <p:nvSpPr>
          <p:cNvPr id="2" name="矩形: 圆角 4"/>
          <p:cNvSpPr/>
          <p:nvPr/>
        </p:nvSpPr>
        <p:spPr>
          <a:xfrm>
            <a:off x="6196468" y="1583690"/>
            <a:ext cx="2464803" cy="4279900"/>
          </a:xfrm>
          <a:prstGeom prst="roundRect">
            <a:avLst>
              <a:gd name="adj" fmla="val 10158"/>
            </a:avLst>
          </a:prstGeom>
          <a:blipFill dpi="0"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12700">
            <a:gradFill>
              <a:gsLst>
                <a:gs pos="49000">
                  <a:srgbClr val="FB963A"/>
                </a:gs>
                <a:gs pos="0">
                  <a:srgbClr val="F5613A"/>
                </a:gs>
                <a:gs pos="100000">
                  <a:srgbClr val="FFF1BE"/>
                </a:gs>
              </a:gsLst>
              <a:path path="circle">
                <a:fillToRect l="100000" t="100000"/>
              </a:path>
              <a:tileRect r="-100000" b="-10000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>
              <a:solidFill>
                <a:srgbClr val="00B0F0"/>
              </a:solidFill>
              <a:cs typeface="+mn-ea"/>
              <a:sym typeface="+mn-lt"/>
            </a:endParaRPr>
          </a:p>
        </p:txBody>
      </p:sp>
      <p:grpSp>
        <p:nvGrpSpPr>
          <p:cNvPr id="28" name="组合 27"/>
          <p:cNvGrpSpPr/>
          <p:nvPr/>
        </p:nvGrpSpPr>
        <p:grpSpPr>
          <a:xfrm>
            <a:off x="3503938" y="1583690"/>
            <a:ext cx="2464803" cy="4279900"/>
            <a:chOff x="3503938" y="1778000"/>
            <a:chExt cx="2464803" cy="4279900"/>
          </a:xfrm>
        </p:grpSpPr>
        <p:sp>
          <p:nvSpPr>
            <p:cNvPr id="29" name="矩形: 圆角 3"/>
            <p:cNvSpPr/>
            <p:nvPr/>
          </p:nvSpPr>
          <p:spPr>
            <a:xfrm>
              <a:off x="3503938" y="1778000"/>
              <a:ext cx="2464803" cy="4279900"/>
            </a:xfrm>
            <a:prstGeom prst="roundRect">
              <a:avLst>
                <a:gd name="adj" fmla="val 10158"/>
              </a:avLst>
            </a:prstGeom>
            <a:noFill/>
            <a:ln w="12700">
              <a:gradFill>
                <a:gsLst>
                  <a:gs pos="49000">
                    <a:srgbClr val="FB963A"/>
                  </a:gs>
                  <a:gs pos="0">
                    <a:srgbClr val="F5613A"/>
                  </a:gs>
                  <a:gs pos="100000">
                    <a:srgbClr val="FFF1BE"/>
                  </a:gs>
                </a:gsLst>
                <a:path path="circle">
                  <a:fillToRect l="100000" t="100000"/>
                </a:path>
                <a:tileRect r="-100000" b="-10000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>
                <a:solidFill>
                  <a:schemeClr val="bg2"/>
                </a:solidFill>
                <a:cs typeface="+mn-ea"/>
                <a:sym typeface="+mn-lt"/>
              </a:endParaRPr>
            </a:p>
          </p:txBody>
        </p:sp>
        <p:sp>
          <p:nvSpPr>
            <p:cNvPr id="30" name="文本框 29"/>
            <p:cNvSpPr txBox="1"/>
            <p:nvPr/>
          </p:nvSpPr>
          <p:spPr>
            <a:xfrm>
              <a:off x="3771900" y="2171700"/>
              <a:ext cx="1955800" cy="106138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dirty="0" err="1">
                  <a:solidFill>
                    <a:schemeClr val="bg2"/>
                  </a:solidFill>
                  <a:cs typeface="+mn-ea"/>
                  <a:sym typeface="+mn-lt"/>
                </a:rPr>
                <a:t>Minimalist design, the ultimate minimalist trend</a:t>
              </a:r>
              <a:endParaRPr dirty="0">
                <a:solidFill>
                  <a:schemeClr val="bg2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8888997" y="1583690"/>
            <a:ext cx="2464803" cy="4279900"/>
            <a:chOff x="8888997" y="1778000"/>
            <a:chExt cx="2464803" cy="4279900"/>
          </a:xfrm>
        </p:grpSpPr>
        <p:sp>
          <p:nvSpPr>
            <p:cNvPr id="32" name="矩形: 圆角 5"/>
            <p:cNvSpPr/>
            <p:nvPr/>
          </p:nvSpPr>
          <p:spPr>
            <a:xfrm>
              <a:off x="8888997" y="1778000"/>
              <a:ext cx="2464803" cy="4279900"/>
            </a:xfrm>
            <a:prstGeom prst="roundRect">
              <a:avLst>
                <a:gd name="adj" fmla="val 10158"/>
              </a:avLst>
            </a:prstGeom>
            <a:noFill/>
            <a:ln w="12700">
              <a:gradFill>
                <a:gsLst>
                  <a:gs pos="49000">
                    <a:srgbClr val="FB963A"/>
                  </a:gs>
                  <a:gs pos="0">
                    <a:srgbClr val="F5613A"/>
                  </a:gs>
                  <a:gs pos="100000">
                    <a:srgbClr val="FFF1BE"/>
                  </a:gs>
                </a:gsLst>
                <a:path path="circle">
                  <a:fillToRect l="100000" t="100000"/>
                </a:path>
                <a:tileRect r="-100000" b="-10000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>
                <a:solidFill>
                  <a:schemeClr val="bg2"/>
                </a:solidFill>
                <a:cs typeface="+mn-ea"/>
                <a:sym typeface="+mn-lt"/>
              </a:endParaRPr>
            </a:p>
          </p:txBody>
        </p:sp>
        <p:sp>
          <p:nvSpPr>
            <p:cNvPr id="33" name="文本框 32"/>
            <p:cNvSpPr txBox="1"/>
            <p:nvPr/>
          </p:nvSpPr>
          <p:spPr>
            <a:xfrm>
              <a:off x="9130163" y="2171700"/>
              <a:ext cx="1955800" cy="106138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dirty="0" err="1">
                  <a:solidFill>
                    <a:schemeClr val="bg2"/>
                  </a:solidFill>
                  <a:cs typeface="+mn-ea"/>
                  <a:sym typeface="+mn-lt"/>
                </a:rPr>
                <a:t>Minimalist design, the ultimate minimalist trend</a:t>
              </a:r>
              <a:endParaRPr dirty="0">
                <a:solidFill>
                  <a:schemeClr val="bg2"/>
                </a:solidFill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Tm="5000">
        <p:random/>
      </p:transition>
    </mc:Choice>
    <mc:Fallback xmlns:a14="http://schemas.microsoft.com/office/drawing/2010/main" xmlns="">
      <p:transition advTm="5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" presetClass="entr" presetSubtype="2" decel="4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4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"/>
                            </p:stCondLst>
                            <p:childTnLst>
                              <p:par>
                                <p:cTn id="25" presetID="2" presetClass="entr" presetSubtype="8" decel="506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800"/>
                            </p:stCondLst>
                            <p:childTnLst>
                              <p:par>
                                <p:cTn id="30" presetID="2" presetClass="entr" presetSubtype="2" decel="506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800"/>
                            </p:stCondLst>
                            <p:childTnLst>
                              <p:par>
                                <p:cTn id="35" presetID="2" presetClass="entr" presetSubtype="2" decel="506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800"/>
                            </p:stCondLst>
                            <p:childTnLst>
                              <p:par>
                                <p:cTn id="40" presetID="2" presetClass="entr" presetSubtype="2" decel="506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5" grpId="0" bldLvl="0" animBg="1"/>
      <p:bldP spid="7" grpId="0" bldLvl="0" animBg="1"/>
      <p:bldP spid="8" grpId="0"/>
      <p:bldP spid="3" grpId="0" bldLvl="0" animBg="1"/>
      <p:bldP spid="2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 形 8"/>
          <p:cNvSpPr/>
          <p:nvPr/>
        </p:nvSpPr>
        <p:spPr>
          <a:xfrm flipH="1">
            <a:off x="9317621" y="5280755"/>
            <a:ext cx="2803312" cy="1526810"/>
          </a:xfrm>
          <a:prstGeom prst="corner">
            <a:avLst>
              <a:gd name="adj1" fmla="val 1956"/>
              <a:gd name="adj2" fmla="val 1885"/>
            </a:avLst>
          </a:prstGeom>
          <a:gradFill>
            <a:gsLst>
              <a:gs pos="0">
                <a:srgbClr val="FE6770"/>
              </a:gs>
              <a:gs pos="100000">
                <a:srgbClr val="FB9C49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cxnSp>
        <p:nvCxnSpPr>
          <p:cNvPr id="10" name="直接连接符 9"/>
          <p:cNvCxnSpPr/>
          <p:nvPr/>
        </p:nvCxnSpPr>
        <p:spPr>
          <a:xfrm flipH="1">
            <a:off x="140518" y="6793506"/>
            <a:ext cx="756822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矩形 1"/>
          <p:cNvSpPr/>
          <p:nvPr/>
        </p:nvSpPr>
        <p:spPr>
          <a:xfrm>
            <a:off x="163958" y="135585"/>
            <a:ext cx="572921" cy="572921"/>
          </a:xfrm>
          <a:prstGeom prst="rect">
            <a:avLst/>
          </a:prstGeom>
          <a:solidFill>
            <a:srgbClr val="F67F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>
                <a:solidFill>
                  <a:schemeClr val="bg2"/>
                </a:solidFill>
                <a:cs typeface="+mn-ea"/>
                <a:sym typeface="+mn-lt"/>
              </a:rPr>
              <a:t>1</a:t>
            </a:r>
          </a:p>
        </p:txBody>
      </p:sp>
      <p:sp>
        <p:nvSpPr>
          <p:cNvPr id="3" name="MH_Entry_1"/>
          <p:cNvSpPr/>
          <p:nvPr>
            <p:custDataLst>
              <p:tags r:id="rId1"/>
            </p:custDataLst>
          </p:nvPr>
        </p:nvSpPr>
        <p:spPr>
          <a:xfrm>
            <a:off x="664285" y="111919"/>
            <a:ext cx="2735204" cy="4986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fontScale="62500" lnSpcReduction="20000"/>
          </a:bodyPr>
          <a:lstStyle/>
          <a:p>
            <a:pPr algn="ctr">
              <a:lnSpc>
                <a:spcPct val="110000"/>
              </a:lnSpc>
            </a:pPr>
            <a:r>
              <a:rPr lang="zh-CN" altLang="en-US" sz="2400" spc="200" dirty="0">
                <a:solidFill>
                  <a:schemeClr val="bg2"/>
                </a:solidFill>
                <a:cs typeface="+mn-ea"/>
                <a:sym typeface="+mn-lt"/>
              </a:rPr>
              <a:t>Enter your title here</a:t>
            </a:r>
          </a:p>
        </p:txBody>
      </p:sp>
      <p:cxnSp>
        <p:nvCxnSpPr>
          <p:cNvPr id="26" name="直接连接符 25"/>
          <p:cNvCxnSpPr/>
          <p:nvPr/>
        </p:nvCxnSpPr>
        <p:spPr>
          <a:xfrm flipH="1">
            <a:off x="664285" y="698981"/>
            <a:ext cx="3858477" cy="0"/>
          </a:xfrm>
          <a:prstGeom prst="line">
            <a:avLst/>
          </a:prstGeom>
          <a:ln>
            <a:solidFill>
              <a:srgbClr val="FFC7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矩形 26"/>
          <p:cNvSpPr/>
          <p:nvPr/>
        </p:nvSpPr>
        <p:spPr>
          <a:xfrm>
            <a:off x="4278925" y="662982"/>
            <a:ext cx="252000" cy="36000"/>
          </a:xfrm>
          <a:prstGeom prst="rect">
            <a:avLst/>
          </a:prstGeom>
          <a:solidFill>
            <a:srgbClr val="FFC7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736335" y="477604"/>
            <a:ext cx="4115167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900" dirty="0">
                <a:solidFill>
                  <a:schemeClr val="bg2"/>
                </a:solidFill>
                <a:cs typeface="+mn-ea"/>
                <a:sym typeface="+mn-lt"/>
              </a:rPr>
              <a:t>LOREM IPSUM DOLOR SIT AMET CONSECTETUER</a:t>
            </a:r>
          </a:p>
        </p:txBody>
      </p:sp>
      <p:sp>
        <p:nvSpPr>
          <p:cNvPr id="29" name="L 形 28"/>
          <p:cNvSpPr/>
          <p:nvPr/>
        </p:nvSpPr>
        <p:spPr>
          <a:xfrm rot="10800000" flipH="1">
            <a:off x="42696" y="47425"/>
            <a:ext cx="1435720" cy="781958"/>
          </a:xfrm>
          <a:prstGeom prst="corner">
            <a:avLst>
              <a:gd name="adj1" fmla="val 1956"/>
              <a:gd name="adj2" fmla="val 1885"/>
            </a:avLst>
          </a:prstGeom>
          <a:gradFill>
            <a:gsLst>
              <a:gs pos="0">
                <a:srgbClr val="FE6770"/>
              </a:gs>
              <a:gs pos="100000">
                <a:srgbClr val="FB9C49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33780" y="1824629"/>
            <a:ext cx="3943350" cy="25202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20000"/>
              </a:lnSpc>
              <a:spcAft>
                <a:spcPts val="1800"/>
              </a:spcAft>
              <a:buFont typeface="Wingdings" panose="05000000000000000000" pitchFamily="2" charset="2"/>
              <a:buChar char="v"/>
            </a:pPr>
            <a:r>
              <a:rPr dirty="0" err="1">
                <a:solidFill>
                  <a:schemeClr val="bg2"/>
                </a:solidFill>
                <a:cs typeface="+mn-ea"/>
                <a:sym typeface="+mn-lt"/>
              </a:rPr>
              <a:t>Zero minimalist design, the ultimate minimalist trend, universal design</a:t>
            </a:r>
            <a:r>
              <a:rPr lang="zh-CN" altLang="en-US" dirty="0">
                <a:solidFill>
                  <a:schemeClr val="bg2"/>
                </a:solidFill>
                <a:cs typeface="+mn-ea"/>
                <a:sym typeface="+mn-lt"/>
              </a:rPr>
              <a:t>。</a:t>
            </a:r>
            <a:endParaRPr lang="en-US" altLang="zh-CN" dirty="0">
              <a:solidFill>
                <a:schemeClr val="bg2"/>
              </a:solidFill>
              <a:cs typeface="+mn-ea"/>
              <a:sym typeface="+mn-lt"/>
            </a:endParaRPr>
          </a:p>
          <a:p>
            <a:pPr marL="285750" indent="-285750">
              <a:lnSpc>
                <a:spcPct val="120000"/>
              </a:lnSpc>
              <a:spcAft>
                <a:spcPts val="1800"/>
              </a:spcAft>
              <a:buFont typeface="Wingdings" panose="05000000000000000000" pitchFamily="2" charset="2"/>
              <a:buChar char="v"/>
            </a:pPr>
            <a:r>
              <a:rPr lang="zh-CN" altLang="en-US" dirty="0">
                <a:solidFill>
                  <a:schemeClr val="bg2"/>
                </a:solidFill>
                <a:cs typeface="+mn-ea"/>
                <a:sym typeface="+mn-lt"/>
              </a:rPr>
              <a:t>Zero minimalist design, the ultimate minimalist trend, universal design.</a:t>
            </a:r>
            <a:endParaRPr lang="en-US" altLang="zh-CN" dirty="0">
              <a:solidFill>
                <a:schemeClr val="bg2"/>
              </a:solidFill>
              <a:cs typeface="+mn-ea"/>
              <a:sym typeface="+mn-lt"/>
            </a:endParaRPr>
          </a:p>
          <a:p>
            <a:pPr marL="285750" indent="-285750">
              <a:lnSpc>
                <a:spcPct val="120000"/>
              </a:lnSpc>
              <a:spcAft>
                <a:spcPts val="1800"/>
              </a:spcAft>
              <a:buFont typeface="Wingdings" panose="05000000000000000000" pitchFamily="2" charset="2"/>
              <a:buChar char="v"/>
            </a:pPr>
            <a:r>
              <a:rPr lang="zh-CN" altLang="en-US" dirty="0">
                <a:solidFill>
                  <a:schemeClr val="bg2"/>
                </a:solidFill>
                <a:cs typeface="+mn-ea"/>
                <a:sym typeface="+mn-lt"/>
              </a:rPr>
              <a:t>Minimalist design, the ultimate minimalist trend, universal design.</a:t>
            </a:r>
          </a:p>
        </p:txBody>
      </p:sp>
      <p:sp>
        <p:nvSpPr>
          <p:cNvPr id="5" name="任意多边形: 形状 8"/>
          <p:cNvSpPr/>
          <p:nvPr/>
        </p:nvSpPr>
        <p:spPr>
          <a:xfrm>
            <a:off x="5521959" y="1653540"/>
            <a:ext cx="5791200" cy="3551555"/>
          </a:xfrm>
          <a:custGeom>
            <a:avLst/>
            <a:gdLst>
              <a:gd name="connsiteX0" fmla="*/ 3177083 w 5791200"/>
              <a:gd name="connsiteY0" fmla="*/ 0 h 3551555"/>
              <a:gd name="connsiteX1" fmla="*/ 5575390 w 5791200"/>
              <a:gd name="connsiteY1" fmla="*/ 0 h 3551555"/>
              <a:gd name="connsiteX2" fmla="*/ 5791200 w 5791200"/>
              <a:gd name="connsiteY2" fmla="*/ 215810 h 3551555"/>
              <a:gd name="connsiteX3" fmla="*/ 5791200 w 5791200"/>
              <a:gd name="connsiteY3" fmla="*/ 3335745 h 3551555"/>
              <a:gd name="connsiteX4" fmla="*/ 5575390 w 5791200"/>
              <a:gd name="connsiteY4" fmla="*/ 3551555 h 3551555"/>
              <a:gd name="connsiteX5" fmla="*/ 3177083 w 5791200"/>
              <a:gd name="connsiteY5" fmla="*/ 3551555 h 3551555"/>
              <a:gd name="connsiteX6" fmla="*/ 2961273 w 5791200"/>
              <a:gd name="connsiteY6" fmla="*/ 3335745 h 3551555"/>
              <a:gd name="connsiteX7" fmla="*/ 2961273 w 5791200"/>
              <a:gd name="connsiteY7" fmla="*/ 215810 h 3551555"/>
              <a:gd name="connsiteX8" fmla="*/ 3177083 w 5791200"/>
              <a:gd name="connsiteY8" fmla="*/ 0 h 3551555"/>
              <a:gd name="connsiteX9" fmla="*/ 215810 w 5791200"/>
              <a:gd name="connsiteY9" fmla="*/ 0 h 3551555"/>
              <a:gd name="connsiteX10" fmla="*/ 2614117 w 5791200"/>
              <a:gd name="connsiteY10" fmla="*/ 0 h 3551555"/>
              <a:gd name="connsiteX11" fmla="*/ 2829927 w 5791200"/>
              <a:gd name="connsiteY11" fmla="*/ 215810 h 3551555"/>
              <a:gd name="connsiteX12" fmla="*/ 2829927 w 5791200"/>
              <a:gd name="connsiteY12" fmla="*/ 3335745 h 3551555"/>
              <a:gd name="connsiteX13" fmla="*/ 2614117 w 5791200"/>
              <a:gd name="connsiteY13" fmla="*/ 3551555 h 3551555"/>
              <a:gd name="connsiteX14" fmla="*/ 215810 w 5791200"/>
              <a:gd name="connsiteY14" fmla="*/ 3551555 h 3551555"/>
              <a:gd name="connsiteX15" fmla="*/ 0 w 5791200"/>
              <a:gd name="connsiteY15" fmla="*/ 3335745 h 3551555"/>
              <a:gd name="connsiteX16" fmla="*/ 0 w 5791200"/>
              <a:gd name="connsiteY16" fmla="*/ 215810 h 3551555"/>
              <a:gd name="connsiteX17" fmla="*/ 215810 w 5791200"/>
              <a:gd name="connsiteY17" fmla="*/ 0 h 35515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5791200" h="3551555">
                <a:moveTo>
                  <a:pt x="3177083" y="0"/>
                </a:moveTo>
                <a:lnTo>
                  <a:pt x="5575390" y="0"/>
                </a:lnTo>
                <a:cubicBezTo>
                  <a:pt x="5694579" y="0"/>
                  <a:pt x="5791200" y="96621"/>
                  <a:pt x="5791200" y="215810"/>
                </a:cubicBezTo>
                <a:lnTo>
                  <a:pt x="5791200" y="3335745"/>
                </a:lnTo>
                <a:cubicBezTo>
                  <a:pt x="5791200" y="3454934"/>
                  <a:pt x="5694579" y="3551555"/>
                  <a:pt x="5575390" y="3551555"/>
                </a:cubicBezTo>
                <a:lnTo>
                  <a:pt x="3177083" y="3551555"/>
                </a:lnTo>
                <a:cubicBezTo>
                  <a:pt x="3057894" y="3551555"/>
                  <a:pt x="2961273" y="3454934"/>
                  <a:pt x="2961273" y="3335745"/>
                </a:cubicBezTo>
                <a:lnTo>
                  <a:pt x="2961273" y="215810"/>
                </a:lnTo>
                <a:cubicBezTo>
                  <a:pt x="2961273" y="96621"/>
                  <a:pt x="3057894" y="0"/>
                  <a:pt x="3177083" y="0"/>
                </a:cubicBezTo>
                <a:close/>
                <a:moveTo>
                  <a:pt x="215810" y="0"/>
                </a:moveTo>
                <a:lnTo>
                  <a:pt x="2614117" y="0"/>
                </a:lnTo>
                <a:cubicBezTo>
                  <a:pt x="2733306" y="0"/>
                  <a:pt x="2829927" y="96621"/>
                  <a:pt x="2829927" y="215810"/>
                </a:cubicBezTo>
                <a:lnTo>
                  <a:pt x="2829927" y="3335745"/>
                </a:lnTo>
                <a:cubicBezTo>
                  <a:pt x="2829927" y="3454934"/>
                  <a:pt x="2733306" y="3551555"/>
                  <a:pt x="2614117" y="3551555"/>
                </a:cubicBezTo>
                <a:lnTo>
                  <a:pt x="215810" y="3551555"/>
                </a:lnTo>
                <a:cubicBezTo>
                  <a:pt x="96621" y="3551555"/>
                  <a:pt x="0" y="3454934"/>
                  <a:pt x="0" y="3335745"/>
                </a:cubicBezTo>
                <a:lnTo>
                  <a:pt x="0" y="215810"/>
                </a:lnTo>
                <a:cubicBezTo>
                  <a:pt x="0" y="96621"/>
                  <a:pt x="96621" y="0"/>
                  <a:pt x="215810" y="0"/>
                </a:cubicBezTo>
                <a:close/>
              </a:path>
            </a:pathLst>
          </a:custGeom>
          <a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 w="12700">
            <a:gradFill>
              <a:gsLst>
                <a:gs pos="49000">
                  <a:srgbClr val="FB963A"/>
                </a:gs>
                <a:gs pos="0">
                  <a:srgbClr val="F5613A"/>
                </a:gs>
                <a:gs pos="100000">
                  <a:srgbClr val="FFF1BE"/>
                </a:gs>
              </a:gsLst>
              <a:path path="circle">
                <a:fillToRect l="100000" t="100000"/>
              </a:path>
              <a:tileRect r="-100000" b="-10000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Tm="5000">
        <p:random/>
      </p:transition>
    </mc:Choice>
    <mc:Fallback xmlns:a14="http://schemas.microsoft.com/office/drawing/2010/main" xmlns="">
      <p:transition advTm="5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" presetClass="entr" presetSubtype="2" decel="4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4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8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3" grpId="0" bldLvl="0" animBg="1"/>
      <p:bldP spid="27" grpId="0" bldLvl="0" animBg="1"/>
      <p:bldP spid="28" grpId="0"/>
      <p:bldP spid="4" grpId="0"/>
      <p:bldP spid="5" grpId="0" bldLvl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63958" y="122885"/>
            <a:ext cx="572921" cy="572921"/>
          </a:xfrm>
          <a:prstGeom prst="rect">
            <a:avLst/>
          </a:prstGeom>
          <a:solidFill>
            <a:srgbClr val="F67F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>
                <a:solidFill>
                  <a:schemeClr val="bg2"/>
                </a:solidFill>
                <a:cs typeface="+mn-ea"/>
                <a:sym typeface="+mn-lt"/>
              </a:rPr>
              <a:t>1</a:t>
            </a:r>
          </a:p>
        </p:txBody>
      </p:sp>
      <p:sp>
        <p:nvSpPr>
          <p:cNvPr id="5" name="MH_Entry_1"/>
          <p:cNvSpPr/>
          <p:nvPr>
            <p:custDataLst>
              <p:tags r:id="rId1"/>
            </p:custDataLst>
          </p:nvPr>
        </p:nvSpPr>
        <p:spPr>
          <a:xfrm>
            <a:off x="664285" y="99219"/>
            <a:ext cx="2735204" cy="4986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fontScale="62500" lnSpcReduction="20000"/>
          </a:bodyPr>
          <a:lstStyle/>
          <a:p>
            <a:pPr algn="ctr">
              <a:lnSpc>
                <a:spcPct val="110000"/>
              </a:lnSpc>
            </a:pPr>
            <a:r>
              <a:rPr lang="zh-CN" altLang="en-US" sz="2400" spc="200" dirty="0">
                <a:solidFill>
                  <a:schemeClr val="bg2"/>
                </a:solidFill>
                <a:cs typeface="+mn-ea"/>
                <a:sym typeface="+mn-lt"/>
              </a:rPr>
              <a:t>Enter your title here</a:t>
            </a:r>
          </a:p>
        </p:txBody>
      </p:sp>
      <p:cxnSp>
        <p:nvCxnSpPr>
          <p:cNvPr id="6" name="直接连接符 5"/>
          <p:cNvCxnSpPr/>
          <p:nvPr/>
        </p:nvCxnSpPr>
        <p:spPr>
          <a:xfrm flipH="1">
            <a:off x="664285" y="686281"/>
            <a:ext cx="3858477" cy="0"/>
          </a:xfrm>
          <a:prstGeom prst="line">
            <a:avLst/>
          </a:prstGeom>
          <a:ln>
            <a:solidFill>
              <a:srgbClr val="FFC7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矩形 6"/>
          <p:cNvSpPr/>
          <p:nvPr/>
        </p:nvSpPr>
        <p:spPr>
          <a:xfrm>
            <a:off x="4278925" y="650282"/>
            <a:ext cx="252000" cy="36000"/>
          </a:xfrm>
          <a:prstGeom prst="rect">
            <a:avLst/>
          </a:prstGeom>
          <a:solidFill>
            <a:srgbClr val="FFC7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726810" y="474429"/>
            <a:ext cx="4115167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900" dirty="0">
                <a:solidFill>
                  <a:schemeClr val="bg2"/>
                </a:solidFill>
                <a:cs typeface="+mn-ea"/>
                <a:sym typeface="+mn-lt"/>
              </a:rPr>
              <a:t>LOREM IPSUM DOLOR SIT AMET CONSECTETUER</a:t>
            </a:r>
          </a:p>
        </p:txBody>
      </p:sp>
      <p:sp>
        <p:nvSpPr>
          <p:cNvPr id="9" name="L 形 8"/>
          <p:cNvSpPr/>
          <p:nvPr/>
        </p:nvSpPr>
        <p:spPr>
          <a:xfrm flipH="1">
            <a:off x="9317621" y="5280755"/>
            <a:ext cx="2803312" cy="1526810"/>
          </a:xfrm>
          <a:prstGeom prst="corner">
            <a:avLst>
              <a:gd name="adj1" fmla="val 1956"/>
              <a:gd name="adj2" fmla="val 1885"/>
            </a:avLst>
          </a:prstGeom>
          <a:gradFill>
            <a:gsLst>
              <a:gs pos="0">
                <a:srgbClr val="FE6770"/>
              </a:gs>
              <a:gs pos="100000">
                <a:srgbClr val="FB9C49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cxnSp>
        <p:nvCxnSpPr>
          <p:cNvPr id="10" name="直接连接符 9"/>
          <p:cNvCxnSpPr/>
          <p:nvPr/>
        </p:nvCxnSpPr>
        <p:spPr>
          <a:xfrm flipH="1">
            <a:off x="140518" y="6793506"/>
            <a:ext cx="756822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L 形 10"/>
          <p:cNvSpPr/>
          <p:nvPr/>
        </p:nvSpPr>
        <p:spPr>
          <a:xfrm rot="10800000" flipH="1">
            <a:off x="42696" y="34725"/>
            <a:ext cx="1435720" cy="781958"/>
          </a:xfrm>
          <a:prstGeom prst="corner">
            <a:avLst>
              <a:gd name="adj1" fmla="val 1956"/>
              <a:gd name="adj2" fmla="val 1885"/>
            </a:avLst>
          </a:prstGeom>
          <a:gradFill>
            <a:gsLst>
              <a:gs pos="0">
                <a:srgbClr val="FE6770"/>
              </a:gs>
              <a:gs pos="100000">
                <a:srgbClr val="FB9C49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pic>
        <p:nvPicPr>
          <p:cNvPr id="13" name="图片 12" descr="J:\觅知网\图片素材\51miz-E1118946-8E633D9B-3840x1920.jpg51miz-E1118946-8E633D9B-3840x1920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335405" y="1690370"/>
            <a:ext cx="5669915" cy="3930650"/>
          </a:xfrm>
          <a:prstGeom prst="rect">
            <a:avLst/>
          </a:prstGeom>
        </p:spPr>
      </p:pic>
      <p:sp>
        <p:nvSpPr>
          <p:cNvPr id="14" name="矩形 13"/>
          <p:cNvSpPr/>
          <p:nvPr/>
        </p:nvSpPr>
        <p:spPr>
          <a:xfrm>
            <a:off x="7174922" y="1689636"/>
            <a:ext cx="3464391" cy="39312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15" name="矩形 124"/>
          <p:cNvSpPr>
            <a:spLocks noChangeArrowheads="1"/>
          </p:cNvSpPr>
          <p:nvPr/>
        </p:nvSpPr>
        <p:spPr bwMode="auto">
          <a:xfrm>
            <a:off x="7504562" y="2008648"/>
            <a:ext cx="2976562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160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Minimalist design, extreme minimalist trend, universal design, perfect compatibility, to create the most practical, the most personalized presentation solution, so that your presentation excellence.</a:t>
            </a:r>
          </a:p>
        </p:txBody>
      </p:sp>
      <p:sp>
        <p:nvSpPr>
          <p:cNvPr id="16" name="矩形 15"/>
          <p:cNvSpPr/>
          <p:nvPr/>
        </p:nvSpPr>
        <p:spPr>
          <a:xfrm>
            <a:off x="7005060" y="1689636"/>
            <a:ext cx="341313" cy="3931234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FFBA55"/>
              </a:gs>
              <a:gs pos="83000">
                <a:srgbClr val="FFBA55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Tm="5000">
        <p:random/>
      </p:transition>
    </mc:Choice>
    <mc:Fallback xmlns:a14="http://schemas.microsoft.com/office/drawing/2010/main" xmlns="">
      <p:transition advTm="5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" presetClass="entr" presetSubtype="2" decel="4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4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5" grpId="0" bldLvl="0" animBg="1"/>
      <p:bldP spid="7" grpId="0" bldLvl="0" animBg="1"/>
      <p:bldP spid="8" grpId="0"/>
      <p:bldP spid="14" grpId="0" bldLvl="0" animBg="1"/>
      <p:bldP spid="15" grpId="0"/>
      <p:bldP spid="16" grpId="0" bldLvl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4107825" y="2102489"/>
            <a:ext cx="4005842" cy="1898623"/>
          </a:xfrm>
          <a:prstGeom prst="rect">
            <a:avLst/>
          </a:prstGeom>
          <a:gradFill>
            <a:gsLst>
              <a:gs pos="49000">
                <a:srgbClr val="FB963A"/>
              </a:gs>
              <a:gs pos="0">
                <a:srgbClr val="F5613A"/>
              </a:gs>
              <a:gs pos="100000">
                <a:srgbClr val="FFF1BE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3800" dirty="0">
                <a:solidFill>
                  <a:schemeClr val="bg2"/>
                </a:solidFill>
                <a:cs typeface="+mn-ea"/>
                <a:sym typeface="+mn-lt"/>
              </a:rPr>
              <a:t>2</a:t>
            </a:r>
          </a:p>
        </p:txBody>
      </p:sp>
      <p:sp>
        <p:nvSpPr>
          <p:cNvPr id="6" name="MH_Entry_1"/>
          <p:cNvSpPr/>
          <p:nvPr>
            <p:custDataLst>
              <p:tags r:id="rId1"/>
            </p:custDataLst>
          </p:nvPr>
        </p:nvSpPr>
        <p:spPr>
          <a:xfrm>
            <a:off x="4215855" y="4305596"/>
            <a:ext cx="3778403" cy="7548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>
              <a:lnSpc>
                <a:spcPct val="110000"/>
              </a:lnSpc>
            </a:pPr>
            <a:r>
              <a:rPr lang="zh-CN" altLang="en-US" sz="3200" spc="200" dirty="0">
                <a:solidFill>
                  <a:schemeClr val="bg2"/>
                </a:solidFill>
                <a:cs typeface="+mn-ea"/>
                <a:sym typeface="+mn-lt"/>
              </a:rPr>
              <a:t>Enter your title</a:t>
            </a:r>
          </a:p>
        </p:txBody>
      </p:sp>
      <p:sp>
        <p:nvSpPr>
          <p:cNvPr id="7" name="矩形 6"/>
          <p:cNvSpPr/>
          <p:nvPr/>
        </p:nvSpPr>
        <p:spPr>
          <a:xfrm>
            <a:off x="4073962" y="4892370"/>
            <a:ext cx="407357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100" dirty="0">
                <a:solidFill>
                  <a:schemeClr val="bg2"/>
                </a:solidFill>
                <a:cs typeface="+mn-ea"/>
                <a:sym typeface="+mn-lt"/>
              </a:rPr>
              <a:t>LOREM IPSUM DOLOR SIT AMET CONSECTETUER</a:t>
            </a:r>
          </a:p>
        </p:txBody>
      </p:sp>
      <p:cxnSp>
        <p:nvCxnSpPr>
          <p:cNvPr id="8" name="直接连接符 7"/>
          <p:cNvCxnSpPr/>
          <p:nvPr/>
        </p:nvCxnSpPr>
        <p:spPr>
          <a:xfrm flipH="1">
            <a:off x="4107830" y="5200513"/>
            <a:ext cx="4005844" cy="0"/>
          </a:xfrm>
          <a:prstGeom prst="line">
            <a:avLst/>
          </a:prstGeom>
          <a:ln>
            <a:solidFill>
              <a:srgbClr val="FB9C4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 flipH="1">
            <a:off x="4107832" y="4380097"/>
            <a:ext cx="4005842" cy="0"/>
          </a:xfrm>
          <a:prstGeom prst="line">
            <a:avLst/>
          </a:prstGeom>
          <a:ln>
            <a:solidFill>
              <a:srgbClr val="FB9C4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L 形 9"/>
          <p:cNvSpPr/>
          <p:nvPr/>
        </p:nvSpPr>
        <p:spPr>
          <a:xfrm rot="10800000" flipH="1">
            <a:off x="3163581" y="1244709"/>
            <a:ext cx="5691053" cy="3126040"/>
          </a:xfrm>
          <a:prstGeom prst="corner">
            <a:avLst>
              <a:gd name="adj1" fmla="val 1956"/>
              <a:gd name="adj2" fmla="val 1885"/>
            </a:avLst>
          </a:prstGeom>
          <a:gradFill>
            <a:gsLst>
              <a:gs pos="0">
                <a:srgbClr val="FE6770"/>
              </a:gs>
              <a:gs pos="100000">
                <a:srgbClr val="FB9C49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11" name="L 形 10"/>
          <p:cNvSpPr/>
          <p:nvPr/>
        </p:nvSpPr>
        <p:spPr>
          <a:xfrm flipH="1">
            <a:off x="3163580" y="2818727"/>
            <a:ext cx="5739590" cy="3126040"/>
          </a:xfrm>
          <a:prstGeom prst="corner">
            <a:avLst>
              <a:gd name="adj1" fmla="val 1956"/>
              <a:gd name="adj2" fmla="val 1885"/>
            </a:avLst>
          </a:prstGeom>
          <a:gradFill>
            <a:gsLst>
              <a:gs pos="0">
                <a:srgbClr val="FE6770"/>
              </a:gs>
              <a:gs pos="100000">
                <a:srgbClr val="FB9C49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grpSp>
        <p:nvGrpSpPr>
          <p:cNvPr id="12" name="组合 11"/>
          <p:cNvGrpSpPr/>
          <p:nvPr/>
        </p:nvGrpSpPr>
        <p:grpSpPr>
          <a:xfrm>
            <a:off x="1554763" y="3575553"/>
            <a:ext cx="1434843" cy="1430828"/>
            <a:chOff x="3482975" y="6773863"/>
            <a:chExt cx="1701800" cy="1697038"/>
          </a:xfrm>
        </p:grpSpPr>
        <p:sp>
          <p:nvSpPr>
            <p:cNvPr id="13" name="Oval 19"/>
            <p:cNvSpPr>
              <a:spLocks noChangeArrowheads="1"/>
            </p:cNvSpPr>
            <p:nvPr/>
          </p:nvSpPr>
          <p:spPr bwMode="auto">
            <a:xfrm>
              <a:off x="3482975" y="6853238"/>
              <a:ext cx="1622425" cy="1617663"/>
            </a:xfrm>
            <a:prstGeom prst="ellipse">
              <a:avLst/>
            </a:prstGeom>
            <a:solidFill>
              <a:srgbClr val="7F3F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bg2"/>
                </a:solidFill>
                <a:cs typeface="+mn-ea"/>
                <a:sym typeface="+mn-lt"/>
              </a:endParaRPr>
            </a:p>
          </p:txBody>
        </p:sp>
        <p:sp>
          <p:nvSpPr>
            <p:cNvPr id="14" name="Freeform 21"/>
            <p:cNvSpPr/>
            <p:nvPr/>
          </p:nvSpPr>
          <p:spPr bwMode="auto">
            <a:xfrm>
              <a:off x="3482975" y="6853238"/>
              <a:ext cx="831850" cy="1617663"/>
            </a:xfrm>
            <a:custGeom>
              <a:avLst/>
              <a:gdLst>
                <a:gd name="T0" fmla="*/ 10 w 196"/>
                <a:gd name="T1" fmla="*/ 190 h 381"/>
                <a:gd name="T2" fmla="*/ 196 w 196"/>
                <a:gd name="T3" fmla="*/ 0 h 381"/>
                <a:gd name="T4" fmla="*/ 191 w 196"/>
                <a:gd name="T5" fmla="*/ 0 h 381"/>
                <a:gd name="T6" fmla="*/ 0 w 196"/>
                <a:gd name="T7" fmla="*/ 190 h 381"/>
                <a:gd name="T8" fmla="*/ 191 w 196"/>
                <a:gd name="T9" fmla="*/ 381 h 381"/>
                <a:gd name="T10" fmla="*/ 196 w 196"/>
                <a:gd name="T11" fmla="*/ 381 h 381"/>
                <a:gd name="T12" fmla="*/ 10 w 196"/>
                <a:gd name="T13" fmla="*/ 190 h 3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6" h="381">
                  <a:moveTo>
                    <a:pt x="10" y="190"/>
                  </a:moveTo>
                  <a:cubicBezTo>
                    <a:pt x="10" y="87"/>
                    <a:pt x="93" y="2"/>
                    <a:pt x="196" y="0"/>
                  </a:cubicBezTo>
                  <a:cubicBezTo>
                    <a:pt x="194" y="0"/>
                    <a:pt x="193" y="0"/>
                    <a:pt x="191" y="0"/>
                  </a:cubicBezTo>
                  <a:cubicBezTo>
                    <a:pt x="86" y="0"/>
                    <a:pt x="0" y="85"/>
                    <a:pt x="0" y="190"/>
                  </a:cubicBezTo>
                  <a:cubicBezTo>
                    <a:pt x="0" y="296"/>
                    <a:pt x="86" y="381"/>
                    <a:pt x="191" y="381"/>
                  </a:cubicBezTo>
                  <a:cubicBezTo>
                    <a:pt x="193" y="381"/>
                    <a:pt x="194" y="381"/>
                    <a:pt x="196" y="381"/>
                  </a:cubicBezTo>
                  <a:cubicBezTo>
                    <a:pt x="93" y="378"/>
                    <a:pt x="10" y="294"/>
                    <a:pt x="10" y="190"/>
                  </a:cubicBezTo>
                  <a:close/>
                </a:path>
              </a:pathLst>
            </a:custGeom>
            <a:solidFill>
              <a:srgbClr val="7035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bg2"/>
                </a:solidFill>
                <a:cs typeface="+mn-ea"/>
                <a:sym typeface="+mn-lt"/>
              </a:endParaRPr>
            </a:p>
          </p:txBody>
        </p:sp>
        <p:sp>
          <p:nvSpPr>
            <p:cNvPr id="15" name="Freeform 22"/>
            <p:cNvSpPr/>
            <p:nvPr/>
          </p:nvSpPr>
          <p:spPr bwMode="auto">
            <a:xfrm>
              <a:off x="3708400" y="6773863"/>
              <a:ext cx="1476375" cy="1473200"/>
            </a:xfrm>
            <a:custGeom>
              <a:avLst/>
              <a:gdLst>
                <a:gd name="T0" fmla="*/ 266 w 348"/>
                <a:gd name="T1" fmla="*/ 81 h 347"/>
                <a:gd name="T2" fmla="*/ 270 w 348"/>
                <a:gd name="T3" fmla="*/ 347 h 347"/>
                <a:gd name="T4" fmla="*/ 273 w 348"/>
                <a:gd name="T5" fmla="*/ 344 h 347"/>
                <a:gd name="T6" fmla="*/ 273 w 348"/>
                <a:gd name="T7" fmla="*/ 74 h 347"/>
                <a:gd name="T8" fmla="*/ 3 w 348"/>
                <a:gd name="T9" fmla="*/ 74 h 347"/>
                <a:gd name="T10" fmla="*/ 0 w 348"/>
                <a:gd name="T11" fmla="*/ 78 h 347"/>
                <a:gd name="T12" fmla="*/ 266 w 348"/>
                <a:gd name="T13" fmla="*/ 81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8" h="347">
                  <a:moveTo>
                    <a:pt x="266" y="81"/>
                  </a:moveTo>
                  <a:cubicBezTo>
                    <a:pt x="340" y="154"/>
                    <a:pt x="341" y="273"/>
                    <a:pt x="270" y="347"/>
                  </a:cubicBezTo>
                  <a:cubicBezTo>
                    <a:pt x="271" y="346"/>
                    <a:pt x="272" y="345"/>
                    <a:pt x="273" y="344"/>
                  </a:cubicBezTo>
                  <a:cubicBezTo>
                    <a:pt x="348" y="270"/>
                    <a:pt x="348" y="149"/>
                    <a:pt x="273" y="74"/>
                  </a:cubicBezTo>
                  <a:cubicBezTo>
                    <a:pt x="199" y="0"/>
                    <a:pt x="78" y="0"/>
                    <a:pt x="3" y="74"/>
                  </a:cubicBezTo>
                  <a:cubicBezTo>
                    <a:pt x="2" y="76"/>
                    <a:pt x="1" y="77"/>
                    <a:pt x="0" y="78"/>
                  </a:cubicBezTo>
                  <a:cubicBezTo>
                    <a:pt x="75" y="7"/>
                    <a:pt x="193" y="8"/>
                    <a:pt x="266" y="81"/>
                  </a:cubicBezTo>
                  <a:close/>
                </a:path>
              </a:pathLst>
            </a:custGeom>
            <a:solidFill>
              <a:srgbClr val="9965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bg2"/>
                </a:solidFill>
                <a:cs typeface="+mn-ea"/>
                <a:sym typeface="+mn-lt"/>
              </a:endParaRPr>
            </a:p>
          </p:txBody>
        </p:sp>
        <p:sp>
          <p:nvSpPr>
            <p:cNvPr id="16" name="Freeform 23"/>
            <p:cNvSpPr/>
            <p:nvPr/>
          </p:nvSpPr>
          <p:spPr bwMode="auto">
            <a:xfrm>
              <a:off x="3860800" y="7278688"/>
              <a:ext cx="865188" cy="852488"/>
            </a:xfrm>
            <a:custGeom>
              <a:avLst/>
              <a:gdLst>
                <a:gd name="T0" fmla="*/ 203 w 545"/>
                <a:gd name="T1" fmla="*/ 537 h 537"/>
                <a:gd name="T2" fmla="*/ 203 w 545"/>
                <a:gd name="T3" fmla="*/ 446 h 537"/>
                <a:gd name="T4" fmla="*/ 29 w 545"/>
                <a:gd name="T5" fmla="*/ 446 h 537"/>
                <a:gd name="T6" fmla="*/ 29 w 545"/>
                <a:gd name="T7" fmla="*/ 374 h 537"/>
                <a:gd name="T8" fmla="*/ 203 w 545"/>
                <a:gd name="T9" fmla="*/ 374 h 537"/>
                <a:gd name="T10" fmla="*/ 203 w 545"/>
                <a:gd name="T11" fmla="*/ 321 h 537"/>
                <a:gd name="T12" fmla="*/ 29 w 545"/>
                <a:gd name="T13" fmla="*/ 321 h 537"/>
                <a:gd name="T14" fmla="*/ 29 w 545"/>
                <a:gd name="T15" fmla="*/ 246 h 537"/>
                <a:gd name="T16" fmla="*/ 158 w 545"/>
                <a:gd name="T17" fmla="*/ 246 h 537"/>
                <a:gd name="T18" fmla="*/ 0 w 545"/>
                <a:gd name="T19" fmla="*/ 0 h 537"/>
                <a:gd name="T20" fmla="*/ 158 w 545"/>
                <a:gd name="T21" fmla="*/ 0 h 537"/>
                <a:gd name="T22" fmla="*/ 273 w 545"/>
                <a:gd name="T23" fmla="*/ 198 h 537"/>
                <a:gd name="T24" fmla="*/ 388 w 545"/>
                <a:gd name="T25" fmla="*/ 0 h 537"/>
                <a:gd name="T26" fmla="*/ 545 w 545"/>
                <a:gd name="T27" fmla="*/ 0 h 537"/>
                <a:gd name="T28" fmla="*/ 390 w 545"/>
                <a:gd name="T29" fmla="*/ 246 h 537"/>
                <a:gd name="T30" fmla="*/ 519 w 545"/>
                <a:gd name="T31" fmla="*/ 246 h 537"/>
                <a:gd name="T32" fmla="*/ 519 w 545"/>
                <a:gd name="T33" fmla="*/ 321 h 537"/>
                <a:gd name="T34" fmla="*/ 342 w 545"/>
                <a:gd name="T35" fmla="*/ 321 h 537"/>
                <a:gd name="T36" fmla="*/ 342 w 545"/>
                <a:gd name="T37" fmla="*/ 374 h 537"/>
                <a:gd name="T38" fmla="*/ 519 w 545"/>
                <a:gd name="T39" fmla="*/ 374 h 537"/>
                <a:gd name="T40" fmla="*/ 519 w 545"/>
                <a:gd name="T41" fmla="*/ 446 h 537"/>
                <a:gd name="T42" fmla="*/ 342 w 545"/>
                <a:gd name="T43" fmla="*/ 446 h 537"/>
                <a:gd name="T44" fmla="*/ 342 w 545"/>
                <a:gd name="T45" fmla="*/ 537 h 537"/>
                <a:gd name="T46" fmla="*/ 203 w 545"/>
                <a:gd name="T47" fmla="*/ 537 h 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545" h="537">
                  <a:moveTo>
                    <a:pt x="203" y="537"/>
                  </a:moveTo>
                  <a:lnTo>
                    <a:pt x="203" y="446"/>
                  </a:lnTo>
                  <a:lnTo>
                    <a:pt x="29" y="446"/>
                  </a:lnTo>
                  <a:lnTo>
                    <a:pt x="29" y="374"/>
                  </a:lnTo>
                  <a:lnTo>
                    <a:pt x="203" y="374"/>
                  </a:lnTo>
                  <a:lnTo>
                    <a:pt x="203" y="321"/>
                  </a:lnTo>
                  <a:lnTo>
                    <a:pt x="29" y="321"/>
                  </a:lnTo>
                  <a:lnTo>
                    <a:pt x="29" y="246"/>
                  </a:lnTo>
                  <a:lnTo>
                    <a:pt x="158" y="246"/>
                  </a:lnTo>
                  <a:lnTo>
                    <a:pt x="0" y="0"/>
                  </a:lnTo>
                  <a:lnTo>
                    <a:pt x="158" y="0"/>
                  </a:lnTo>
                  <a:lnTo>
                    <a:pt x="273" y="198"/>
                  </a:lnTo>
                  <a:lnTo>
                    <a:pt x="388" y="0"/>
                  </a:lnTo>
                  <a:lnTo>
                    <a:pt x="545" y="0"/>
                  </a:lnTo>
                  <a:lnTo>
                    <a:pt x="390" y="246"/>
                  </a:lnTo>
                  <a:lnTo>
                    <a:pt x="519" y="246"/>
                  </a:lnTo>
                  <a:lnTo>
                    <a:pt x="519" y="321"/>
                  </a:lnTo>
                  <a:lnTo>
                    <a:pt x="342" y="321"/>
                  </a:lnTo>
                  <a:lnTo>
                    <a:pt x="342" y="374"/>
                  </a:lnTo>
                  <a:lnTo>
                    <a:pt x="519" y="374"/>
                  </a:lnTo>
                  <a:lnTo>
                    <a:pt x="519" y="446"/>
                  </a:lnTo>
                  <a:lnTo>
                    <a:pt x="342" y="446"/>
                  </a:lnTo>
                  <a:lnTo>
                    <a:pt x="342" y="537"/>
                  </a:lnTo>
                  <a:lnTo>
                    <a:pt x="203" y="53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bg2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8694982" y="1472871"/>
            <a:ext cx="808070" cy="806372"/>
            <a:chOff x="9261475" y="-1709738"/>
            <a:chExt cx="1511301" cy="1508125"/>
          </a:xfrm>
        </p:grpSpPr>
        <p:sp>
          <p:nvSpPr>
            <p:cNvPr id="18" name="Freeform 72"/>
            <p:cNvSpPr/>
            <p:nvPr/>
          </p:nvSpPr>
          <p:spPr bwMode="auto">
            <a:xfrm>
              <a:off x="9261475" y="-1697038"/>
              <a:ext cx="1498600" cy="1495425"/>
            </a:xfrm>
            <a:custGeom>
              <a:avLst/>
              <a:gdLst>
                <a:gd name="T0" fmla="*/ 324 w 351"/>
                <a:gd name="T1" fmla="*/ 126 h 350"/>
                <a:gd name="T2" fmla="*/ 225 w 351"/>
                <a:gd name="T3" fmla="*/ 323 h 350"/>
                <a:gd name="T4" fmla="*/ 27 w 351"/>
                <a:gd name="T5" fmla="*/ 224 h 350"/>
                <a:gd name="T6" fmla="*/ 126 w 351"/>
                <a:gd name="T7" fmla="*/ 27 h 350"/>
                <a:gd name="T8" fmla="*/ 324 w 351"/>
                <a:gd name="T9" fmla="*/ 126 h 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1" h="350">
                  <a:moveTo>
                    <a:pt x="324" y="126"/>
                  </a:moveTo>
                  <a:cubicBezTo>
                    <a:pt x="351" y="208"/>
                    <a:pt x="306" y="296"/>
                    <a:pt x="225" y="323"/>
                  </a:cubicBezTo>
                  <a:cubicBezTo>
                    <a:pt x="143" y="350"/>
                    <a:pt x="54" y="306"/>
                    <a:pt x="27" y="224"/>
                  </a:cubicBezTo>
                  <a:cubicBezTo>
                    <a:pt x="0" y="142"/>
                    <a:pt x="45" y="54"/>
                    <a:pt x="126" y="27"/>
                  </a:cubicBezTo>
                  <a:cubicBezTo>
                    <a:pt x="208" y="0"/>
                    <a:pt x="297" y="44"/>
                    <a:pt x="324" y="126"/>
                  </a:cubicBezTo>
                  <a:close/>
                </a:path>
              </a:pathLst>
            </a:custGeom>
            <a:solidFill>
              <a:srgbClr val="FF61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bg2"/>
                </a:solidFill>
                <a:cs typeface="+mn-ea"/>
                <a:sym typeface="+mn-lt"/>
              </a:endParaRPr>
            </a:p>
          </p:txBody>
        </p:sp>
        <p:sp>
          <p:nvSpPr>
            <p:cNvPr id="19" name="Freeform 74"/>
            <p:cNvSpPr/>
            <p:nvPr/>
          </p:nvSpPr>
          <p:spPr bwMode="auto">
            <a:xfrm>
              <a:off x="9261475" y="-1585913"/>
              <a:ext cx="973138" cy="1384300"/>
            </a:xfrm>
            <a:custGeom>
              <a:avLst/>
              <a:gdLst>
                <a:gd name="T0" fmla="*/ 35 w 228"/>
                <a:gd name="T1" fmla="*/ 195 h 324"/>
                <a:gd name="T2" fmla="*/ 130 w 228"/>
                <a:gd name="T3" fmla="*/ 0 h 324"/>
                <a:gd name="T4" fmla="*/ 126 w 228"/>
                <a:gd name="T5" fmla="*/ 1 h 324"/>
                <a:gd name="T6" fmla="*/ 27 w 228"/>
                <a:gd name="T7" fmla="*/ 198 h 324"/>
                <a:gd name="T8" fmla="*/ 225 w 228"/>
                <a:gd name="T9" fmla="*/ 297 h 324"/>
                <a:gd name="T10" fmla="*/ 228 w 228"/>
                <a:gd name="T11" fmla="*/ 296 h 324"/>
                <a:gd name="T12" fmla="*/ 35 w 228"/>
                <a:gd name="T13" fmla="*/ 195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8" h="324">
                  <a:moveTo>
                    <a:pt x="35" y="195"/>
                  </a:moveTo>
                  <a:cubicBezTo>
                    <a:pt x="8" y="115"/>
                    <a:pt x="51" y="28"/>
                    <a:pt x="130" y="0"/>
                  </a:cubicBezTo>
                  <a:cubicBezTo>
                    <a:pt x="129" y="0"/>
                    <a:pt x="128" y="0"/>
                    <a:pt x="126" y="1"/>
                  </a:cubicBezTo>
                  <a:cubicBezTo>
                    <a:pt x="45" y="28"/>
                    <a:pt x="0" y="116"/>
                    <a:pt x="27" y="198"/>
                  </a:cubicBezTo>
                  <a:cubicBezTo>
                    <a:pt x="54" y="280"/>
                    <a:pt x="143" y="324"/>
                    <a:pt x="225" y="297"/>
                  </a:cubicBezTo>
                  <a:cubicBezTo>
                    <a:pt x="226" y="297"/>
                    <a:pt x="227" y="296"/>
                    <a:pt x="228" y="296"/>
                  </a:cubicBezTo>
                  <a:cubicBezTo>
                    <a:pt x="147" y="320"/>
                    <a:pt x="61" y="276"/>
                    <a:pt x="35" y="195"/>
                  </a:cubicBezTo>
                  <a:close/>
                </a:path>
              </a:pathLst>
            </a:custGeom>
            <a:solidFill>
              <a:srgbClr val="D958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bg2"/>
                </a:solidFill>
                <a:cs typeface="+mn-ea"/>
                <a:sym typeface="+mn-lt"/>
              </a:endParaRPr>
            </a:p>
          </p:txBody>
        </p:sp>
        <p:sp>
          <p:nvSpPr>
            <p:cNvPr id="20" name="Freeform 75"/>
            <p:cNvSpPr/>
            <p:nvPr/>
          </p:nvSpPr>
          <p:spPr bwMode="auto">
            <a:xfrm>
              <a:off x="9405938" y="-1709738"/>
              <a:ext cx="1366838" cy="1073150"/>
            </a:xfrm>
            <a:custGeom>
              <a:avLst/>
              <a:gdLst>
                <a:gd name="T0" fmla="*/ 208 w 320"/>
                <a:gd name="T1" fmla="*/ 45 h 251"/>
                <a:gd name="T2" fmla="*/ 279 w 320"/>
                <a:gd name="T3" fmla="*/ 251 h 251"/>
                <a:gd name="T4" fmla="*/ 281 w 320"/>
                <a:gd name="T5" fmla="*/ 248 h 251"/>
                <a:gd name="T6" fmla="*/ 212 w 320"/>
                <a:gd name="T7" fmla="*/ 38 h 251"/>
                <a:gd name="T8" fmla="*/ 2 w 320"/>
                <a:gd name="T9" fmla="*/ 108 h 251"/>
                <a:gd name="T10" fmla="*/ 0 w 320"/>
                <a:gd name="T11" fmla="*/ 111 h 251"/>
                <a:gd name="T12" fmla="*/ 208 w 320"/>
                <a:gd name="T13" fmla="*/ 45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0" h="251">
                  <a:moveTo>
                    <a:pt x="208" y="45"/>
                  </a:moveTo>
                  <a:cubicBezTo>
                    <a:pt x="284" y="83"/>
                    <a:pt x="315" y="175"/>
                    <a:pt x="279" y="251"/>
                  </a:cubicBezTo>
                  <a:cubicBezTo>
                    <a:pt x="280" y="250"/>
                    <a:pt x="280" y="249"/>
                    <a:pt x="281" y="248"/>
                  </a:cubicBezTo>
                  <a:cubicBezTo>
                    <a:pt x="320" y="171"/>
                    <a:pt x="289" y="77"/>
                    <a:pt x="212" y="38"/>
                  </a:cubicBezTo>
                  <a:cubicBezTo>
                    <a:pt x="135" y="0"/>
                    <a:pt x="41" y="31"/>
                    <a:pt x="2" y="108"/>
                  </a:cubicBezTo>
                  <a:cubicBezTo>
                    <a:pt x="1" y="109"/>
                    <a:pt x="1" y="110"/>
                    <a:pt x="0" y="111"/>
                  </a:cubicBezTo>
                  <a:cubicBezTo>
                    <a:pt x="40" y="37"/>
                    <a:pt x="132" y="7"/>
                    <a:pt x="208" y="45"/>
                  </a:cubicBezTo>
                  <a:close/>
                </a:path>
              </a:pathLst>
            </a:custGeom>
            <a:solidFill>
              <a:srgbClr val="FF81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bg2"/>
                </a:solidFill>
                <a:cs typeface="+mn-ea"/>
                <a:sym typeface="+mn-lt"/>
              </a:endParaRPr>
            </a:p>
          </p:txBody>
        </p:sp>
        <p:sp>
          <p:nvSpPr>
            <p:cNvPr id="21" name="Freeform 76"/>
            <p:cNvSpPr/>
            <p:nvPr/>
          </p:nvSpPr>
          <p:spPr bwMode="auto">
            <a:xfrm>
              <a:off x="9585325" y="-1371601"/>
              <a:ext cx="820738" cy="841375"/>
            </a:xfrm>
            <a:custGeom>
              <a:avLst/>
              <a:gdLst>
                <a:gd name="T0" fmla="*/ 32 w 192"/>
                <a:gd name="T1" fmla="*/ 154 h 197"/>
                <a:gd name="T2" fmla="*/ 19 w 192"/>
                <a:gd name="T3" fmla="*/ 158 h 197"/>
                <a:gd name="T4" fmla="*/ 12 w 192"/>
                <a:gd name="T5" fmla="*/ 136 h 197"/>
                <a:gd name="T6" fmla="*/ 20 w 192"/>
                <a:gd name="T7" fmla="*/ 133 h 197"/>
                <a:gd name="T8" fmla="*/ 18 w 192"/>
                <a:gd name="T9" fmla="*/ 128 h 197"/>
                <a:gd name="T10" fmla="*/ 16 w 192"/>
                <a:gd name="T11" fmla="*/ 121 h 197"/>
                <a:gd name="T12" fmla="*/ 8 w 192"/>
                <a:gd name="T13" fmla="*/ 124 h 197"/>
                <a:gd name="T14" fmla="*/ 0 w 192"/>
                <a:gd name="T15" fmla="*/ 101 h 197"/>
                <a:gd name="T16" fmla="*/ 13 w 192"/>
                <a:gd name="T17" fmla="*/ 97 h 197"/>
                <a:gd name="T18" fmla="*/ 79 w 192"/>
                <a:gd name="T19" fmla="*/ 13 h 197"/>
                <a:gd name="T20" fmla="*/ 165 w 192"/>
                <a:gd name="T21" fmla="*/ 33 h 197"/>
                <a:gd name="T22" fmla="*/ 134 w 192"/>
                <a:gd name="T23" fmla="*/ 63 h 197"/>
                <a:gd name="T24" fmla="*/ 91 w 192"/>
                <a:gd name="T25" fmla="*/ 51 h 197"/>
                <a:gd name="T26" fmla="*/ 60 w 192"/>
                <a:gd name="T27" fmla="*/ 82 h 197"/>
                <a:gd name="T28" fmla="*/ 112 w 192"/>
                <a:gd name="T29" fmla="*/ 64 h 197"/>
                <a:gd name="T30" fmla="*/ 120 w 192"/>
                <a:gd name="T31" fmla="*/ 87 h 197"/>
                <a:gd name="T32" fmla="*/ 59 w 192"/>
                <a:gd name="T33" fmla="*/ 107 h 197"/>
                <a:gd name="T34" fmla="*/ 61 w 192"/>
                <a:gd name="T35" fmla="*/ 113 h 197"/>
                <a:gd name="T36" fmla="*/ 63 w 192"/>
                <a:gd name="T37" fmla="*/ 119 h 197"/>
                <a:gd name="T38" fmla="*/ 123 w 192"/>
                <a:gd name="T39" fmla="*/ 99 h 197"/>
                <a:gd name="T40" fmla="*/ 131 w 192"/>
                <a:gd name="T41" fmla="*/ 121 h 197"/>
                <a:gd name="T42" fmla="*/ 78 w 192"/>
                <a:gd name="T43" fmla="*/ 139 h 197"/>
                <a:gd name="T44" fmla="*/ 123 w 192"/>
                <a:gd name="T45" fmla="*/ 146 h 197"/>
                <a:gd name="T46" fmla="*/ 150 w 192"/>
                <a:gd name="T47" fmla="*/ 110 h 197"/>
                <a:gd name="T48" fmla="*/ 192 w 192"/>
                <a:gd name="T49" fmla="*/ 115 h 197"/>
                <a:gd name="T50" fmla="*/ 135 w 192"/>
                <a:gd name="T51" fmla="*/ 183 h 197"/>
                <a:gd name="T52" fmla="*/ 32 w 192"/>
                <a:gd name="T53" fmla="*/ 154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92" h="197">
                  <a:moveTo>
                    <a:pt x="32" y="154"/>
                  </a:moveTo>
                  <a:cubicBezTo>
                    <a:pt x="19" y="158"/>
                    <a:pt x="19" y="158"/>
                    <a:pt x="19" y="158"/>
                  </a:cubicBezTo>
                  <a:cubicBezTo>
                    <a:pt x="12" y="136"/>
                    <a:pt x="12" y="136"/>
                    <a:pt x="12" y="136"/>
                  </a:cubicBezTo>
                  <a:cubicBezTo>
                    <a:pt x="20" y="133"/>
                    <a:pt x="20" y="133"/>
                    <a:pt x="20" y="133"/>
                  </a:cubicBezTo>
                  <a:cubicBezTo>
                    <a:pt x="18" y="128"/>
                    <a:pt x="18" y="128"/>
                    <a:pt x="18" y="128"/>
                  </a:cubicBezTo>
                  <a:cubicBezTo>
                    <a:pt x="17" y="126"/>
                    <a:pt x="16" y="123"/>
                    <a:pt x="16" y="121"/>
                  </a:cubicBezTo>
                  <a:cubicBezTo>
                    <a:pt x="8" y="124"/>
                    <a:pt x="8" y="124"/>
                    <a:pt x="8" y="124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13" y="97"/>
                    <a:pt x="13" y="97"/>
                    <a:pt x="13" y="97"/>
                  </a:cubicBezTo>
                  <a:cubicBezTo>
                    <a:pt x="13" y="59"/>
                    <a:pt x="39" y="26"/>
                    <a:pt x="79" y="13"/>
                  </a:cubicBezTo>
                  <a:cubicBezTo>
                    <a:pt x="118" y="0"/>
                    <a:pt x="147" y="15"/>
                    <a:pt x="165" y="33"/>
                  </a:cubicBezTo>
                  <a:cubicBezTo>
                    <a:pt x="134" y="63"/>
                    <a:pt x="134" y="63"/>
                    <a:pt x="134" y="63"/>
                  </a:cubicBezTo>
                  <a:cubicBezTo>
                    <a:pt x="124" y="52"/>
                    <a:pt x="107" y="45"/>
                    <a:pt x="91" y="51"/>
                  </a:cubicBezTo>
                  <a:cubicBezTo>
                    <a:pt x="75" y="56"/>
                    <a:pt x="64" y="67"/>
                    <a:pt x="60" y="82"/>
                  </a:cubicBezTo>
                  <a:cubicBezTo>
                    <a:pt x="112" y="64"/>
                    <a:pt x="112" y="64"/>
                    <a:pt x="112" y="64"/>
                  </a:cubicBezTo>
                  <a:cubicBezTo>
                    <a:pt x="120" y="87"/>
                    <a:pt x="120" y="87"/>
                    <a:pt x="120" y="87"/>
                  </a:cubicBezTo>
                  <a:cubicBezTo>
                    <a:pt x="59" y="107"/>
                    <a:pt x="59" y="107"/>
                    <a:pt x="59" y="107"/>
                  </a:cubicBezTo>
                  <a:cubicBezTo>
                    <a:pt x="60" y="109"/>
                    <a:pt x="60" y="111"/>
                    <a:pt x="61" y="113"/>
                  </a:cubicBezTo>
                  <a:cubicBezTo>
                    <a:pt x="62" y="115"/>
                    <a:pt x="62" y="117"/>
                    <a:pt x="63" y="119"/>
                  </a:cubicBezTo>
                  <a:cubicBezTo>
                    <a:pt x="123" y="99"/>
                    <a:pt x="123" y="99"/>
                    <a:pt x="123" y="99"/>
                  </a:cubicBezTo>
                  <a:cubicBezTo>
                    <a:pt x="131" y="121"/>
                    <a:pt x="131" y="121"/>
                    <a:pt x="131" y="121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91" y="148"/>
                    <a:pt x="106" y="151"/>
                    <a:pt x="123" y="146"/>
                  </a:cubicBezTo>
                  <a:cubicBezTo>
                    <a:pt x="138" y="141"/>
                    <a:pt x="149" y="125"/>
                    <a:pt x="150" y="110"/>
                  </a:cubicBezTo>
                  <a:cubicBezTo>
                    <a:pt x="192" y="115"/>
                    <a:pt x="192" y="115"/>
                    <a:pt x="192" y="115"/>
                  </a:cubicBezTo>
                  <a:cubicBezTo>
                    <a:pt x="188" y="140"/>
                    <a:pt x="175" y="170"/>
                    <a:pt x="135" y="183"/>
                  </a:cubicBezTo>
                  <a:cubicBezTo>
                    <a:pt x="94" y="197"/>
                    <a:pt x="54" y="185"/>
                    <a:pt x="32" y="15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bg2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2975575" y="5201680"/>
            <a:ext cx="887790" cy="886735"/>
            <a:chOff x="4810126" y="-1839913"/>
            <a:chExt cx="1335087" cy="1333500"/>
          </a:xfrm>
        </p:grpSpPr>
        <p:sp>
          <p:nvSpPr>
            <p:cNvPr id="23" name="Oval 81"/>
            <p:cNvSpPr>
              <a:spLocks noChangeArrowheads="1"/>
            </p:cNvSpPr>
            <p:nvPr/>
          </p:nvSpPr>
          <p:spPr bwMode="auto">
            <a:xfrm>
              <a:off x="4810126" y="-1774826"/>
              <a:ext cx="1270000" cy="1268413"/>
            </a:xfrm>
            <a:prstGeom prst="ellipse">
              <a:avLst/>
            </a:prstGeom>
            <a:solidFill>
              <a:srgbClr val="26A9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bg2"/>
                </a:solidFill>
                <a:cs typeface="+mn-ea"/>
                <a:sym typeface="+mn-lt"/>
              </a:endParaRPr>
            </a:p>
          </p:txBody>
        </p:sp>
        <p:sp>
          <p:nvSpPr>
            <p:cNvPr id="24" name="Freeform 83"/>
            <p:cNvSpPr/>
            <p:nvPr/>
          </p:nvSpPr>
          <p:spPr bwMode="auto">
            <a:xfrm>
              <a:off x="4810126" y="-1774826"/>
              <a:ext cx="650875" cy="1268413"/>
            </a:xfrm>
            <a:custGeom>
              <a:avLst/>
              <a:gdLst>
                <a:gd name="T0" fmla="*/ 8 w 152"/>
                <a:gd name="T1" fmla="*/ 148 h 297"/>
                <a:gd name="T2" fmla="*/ 152 w 152"/>
                <a:gd name="T3" fmla="*/ 0 h 297"/>
                <a:gd name="T4" fmla="*/ 149 w 152"/>
                <a:gd name="T5" fmla="*/ 0 h 297"/>
                <a:gd name="T6" fmla="*/ 0 w 152"/>
                <a:gd name="T7" fmla="*/ 148 h 297"/>
                <a:gd name="T8" fmla="*/ 149 w 152"/>
                <a:gd name="T9" fmla="*/ 297 h 297"/>
                <a:gd name="T10" fmla="*/ 152 w 152"/>
                <a:gd name="T11" fmla="*/ 297 h 297"/>
                <a:gd name="T12" fmla="*/ 8 w 152"/>
                <a:gd name="T13" fmla="*/ 148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297">
                  <a:moveTo>
                    <a:pt x="8" y="148"/>
                  </a:moveTo>
                  <a:cubicBezTo>
                    <a:pt x="8" y="68"/>
                    <a:pt x="72" y="2"/>
                    <a:pt x="152" y="0"/>
                  </a:cubicBezTo>
                  <a:cubicBezTo>
                    <a:pt x="151" y="0"/>
                    <a:pt x="150" y="0"/>
                    <a:pt x="149" y="0"/>
                  </a:cubicBezTo>
                  <a:cubicBezTo>
                    <a:pt x="67" y="0"/>
                    <a:pt x="0" y="66"/>
                    <a:pt x="0" y="148"/>
                  </a:cubicBezTo>
                  <a:cubicBezTo>
                    <a:pt x="0" y="230"/>
                    <a:pt x="67" y="297"/>
                    <a:pt x="149" y="297"/>
                  </a:cubicBezTo>
                  <a:cubicBezTo>
                    <a:pt x="150" y="297"/>
                    <a:pt x="151" y="297"/>
                    <a:pt x="152" y="297"/>
                  </a:cubicBezTo>
                  <a:cubicBezTo>
                    <a:pt x="72" y="295"/>
                    <a:pt x="8" y="229"/>
                    <a:pt x="8" y="148"/>
                  </a:cubicBezTo>
                  <a:close/>
                </a:path>
              </a:pathLst>
            </a:custGeom>
            <a:solidFill>
              <a:srgbClr val="016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bg2"/>
                </a:solidFill>
                <a:cs typeface="+mn-ea"/>
                <a:sym typeface="+mn-lt"/>
              </a:endParaRPr>
            </a:p>
          </p:txBody>
        </p:sp>
        <p:sp>
          <p:nvSpPr>
            <p:cNvPr id="25" name="Freeform 84"/>
            <p:cNvSpPr/>
            <p:nvPr/>
          </p:nvSpPr>
          <p:spPr bwMode="auto">
            <a:xfrm>
              <a:off x="4986338" y="-1839913"/>
              <a:ext cx="1158875" cy="1158875"/>
            </a:xfrm>
            <a:custGeom>
              <a:avLst/>
              <a:gdLst>
                <a:gd name="T0" fmla="*/ 208 w 271"/>
                <a:gd name="T1" fmla="*/ 63 h 271"/>
                <a:gd name="T2" fmla="*/ 210 w 271"/>
                <a:gd name="T3" fmla="*/ 271 h 271"/>
                <a:gd name="T4" fmla="*/ 213 w 271"/>
                <a:gd name="T5" fmla="*/ 268 h 271"/>
                <a:gd name="T6" fmla="*/ 213 w 271"/>
                <a:gd name="T7" fmla="*/ 58 h 271"/>
                <a:gd name="T8" fmla="*/ 3 w 271"/>
                <a:gd name="T9" fmla="*/ 58 h 271"/>
                <a:gd name="T10" fmla="*/ 0 w 271"/>
                <a:gd name="T11" fmla="*/ 61 h 271"/>
                <a:gd name="T12" fmla="*/ 208 w 271"/>
                <a:gd name="T13" fmla="*/ 63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1" h="271">
                  <a:moveTo>
                    <a:pt x="208" y="63"/>
                  </a:moveTo>
                  <a:cubicBezTo>
                    <a:pt x="265" y="121"/>
                    <a:pt x="266" y="213"/>
                    <a:pt x="210" y="271"/>
                  </a:cubicBezTo>
                  <a:cubicBezTo>
                    <a:pt x="211" y="270"/>
                    <a:pt x="212" y="269"/>
                    <a:pt x="213" y="268"/>
                  </a:cubicBezTo>
                  <a:cubicBezTo>
                    <a:pt x="271" y="210"/>
                    <a:pt x="271" y="116"/>
                    <a:pt x="213" y="58"/>
                  </a:cubicBezTo>
                  <a:cubicBezTo>
                    <a:pt x="155" y="0"/>
                    <a:pt x="61" y="0"/>
                    <a:pt x="3" y="58"/>
                  </a:cubicBezTo>
                  <a:cubicBezTo>
                    <a:pt x="2" y="59"/>
                    <a:pt x="1" y="60"/>
                    <a:pt x="0" y="61"/>
                  </a:cubicBezTo>
                  <a:cubicBezTo>
                    <a:pt x="59" y="6"/>
                    <a:pt x="151" y="6"/>
                    <a:pt x="208" y="63"/>
                  </a:cubicBezTo>
                  <a:close/>
                </a:path>
              </a:pathLst>
            </a:custGeom>
            <a:solidFill>
              <a:srgbClr val="3393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bg2"/>
                </a:solidFill>
                <a:cs typeface="+mn-ea"/>
                <a:sym typeface="+mn-lt"/>
              </a:endParaRPr>
            </a:p>
          </p:txBody>
        </p:sp>
        <p:sp>
          <p:nvSpPr>
            <p:cNvPr id="26" name="Freeform 85"/>
            <p:cNvSpPr/>
            <p:nvPr/>
          </p:nvSpPr>
          <p:spPr bwMode="auto">
            <a:xfrm>
              <a:off x="5165726" y="-1531938"/>
              <a:ext cx="581025" cy="757238"/>
            </a:xfrm>
            <a:custGeom>
              <a:avLst/>
              <a:gdLst>
                <a:gd name="T0" fmla="*/ 0 w 136"/>
                <a:gd name="T1" fmla="*/ 80 h 177"/>
                <a:gd name="T2" fmla="*/ 13 w 136"/>
                <a:gd name="T3" fmla="*/ 80 h 177"/>
                <a:gd name="T4" fmla="*/ 5 w 136"/>
                <a:gd name="T5" fmla="*/ 55 h 177"/>
                <a:gd name="T6" fmla="*/ 69 w 136"/>
                <a:gd name="T7" fmla="*/ 0 h 177"/>
                <a:gd name="T8" fmla="*/ 133 w 136"/>
                <a:gd name="T9" fmla="*/ 32 h 177"/>
                <a:gd name="T10" fmla="*/ 98 w 136"/>
                <a:gd name="T11" fmla="*/ 53 h 177"/>
                <a:gd name="T12" fmla="*/ 75 w 136"/>
                <a:gd name="T13" fmla="*/ 36 h 177"/>
                <a:gd name="T14" fmla="*/ 53 w 136"/>
                <a:gd name="T15" fmla="*/ 56 h 177"/>
                <a:gd name="T16" fmla="*/ 62 w 136"/>
                <a:gd name="T17" fmla="*/ 80 h 177"/>
                <a:gd name="T18" fmla="*/ 98 w 136"/>
                <a:gd name="T19" fmla="*/ 80 h 177"/>
                <a:gd name="T20" fmla="*/ 98 w 136"/>
                <a:gd name="T21" fmla="*/ 105 h 177"/>
                <a:gd name="T22" fmla="*/ 70 w 136"/>
                <a:gd name="T23" fmla="*/ 105 h 177"/>
                <a:gd name="T24" fmla="*/ 70 w 136"/>
                <a:gd name="T25" fmla="*/ 107 h 177"/>
                <a:gd name="T26" fmla="*/ 54 w 136"/>
                <a:gd name="T27" fmla="*/ 133 h 177"/>
                <a:gd name="T28" fmla="*/ 67 w 136"/>
                <a:gd name="T29" fmla="*/ 131 h 177"/>
                <a:gd name="T30" fmla="*/ 98 w 136"/>
                <a:gd name="T31" fmla="*/ 138 h 177"/>
                <a:gd name="T32" fmla="*/ 119 w 136"/>
                <a:gd name="T33" fmla="*/ 129 h 177"/>
                <a:gd name="T34" fmla="*/ 136 w 136"/>
                <a:gd name="T35" fmla="*/ 164 h 177"/>
                <a:gd name="T36" fmla="*/ 96 w 136"/>
                <a:gd name="T37" fmla="*/ 177 h 177"/>
                <a:gd name="T38" fmla="*/ 50 w 136"/>
                <a:gd name="T39" fmla="*/ 166 h 177"/>
                <a:gd name="T40" fmla="*/ 20 w 136"/>
                <a:gd name="T41" fmla="*/ 176 h 177"/>
                <a:gd name="T42" fmla="*/ 5 w 136"/>
                <a:gd name="T43" fmla="*/ 146 h 177"/>
                <a:gd name="T44" fmla="*/ 30 w 136"/>
                <a:gd name="T45" fmla="*/ 118 h 177"/>
                <a:gd name="T46" fmla="*/ 28 w 136"/>
                <a:gd name="T47" fmla="*/ 105 h 177"/>
                <a:gd name="T48" fmla="*/ 0 w 136"/>
                <a:gd name="T49" fmla="*/ 105 h 177"/>
                <a:gd name="T50" fmla="*/ 0 w 136"/>
                <a:gd name="T51" fmla="*/ 8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6" h="177">
                  <a:moveTo>
                    <a:pt x="0" y="80"/>
                  </a:moveTo>
                  <a:cubicBezTo>
                    <a:pt x="13" y="80"/>
                    <a:pt x="13" y="80"/>
                    <a:pt x="13" y="80"/>
                  </a:cubicBezTo>
                  <a:cubicBezTo>
                    <a:pt x="9" y="73"/>
                    <a:pt x="5" y="65"/>
                    <a:pt x="5" y="55"/>
                  </a:cubicBezTo>
                  <a:cubicBezTo>
                    <a:pt x="5" y="20"/>
                    <a:pt x="40" y="0"/>
                    <a:pt x="69" y="0"/>
                  </a:cubicBezTo>
                  <a:cubicBezTo>
                    <a:pt x="100" y="0"/>
                    <a:pt x="121" y="10"/>
                    <a:pt x="133" y="32"/>
                  </a:cubicBezTo>
                  <a:cubicBezTo>
                    <a:pt x="98" y="53"/>
                    <a:pt x="98" y="53"/>
                    <a:pt x="98" y="53"/>
                  </a:cubicBezTo>
                  <a:cubicBezTo>
                    <a:pt x="94" y="42"/>
                    <a:pt x="85" y="36"/>
                    <a:pt x="75" y="36"/>
                  </a:cubicBezTo>
                  <a:cubicBezTo>
                    <a:pt x="62" y="36"/>
                    <a:pt x="53" y="44"/>
                    <a:pt x="53" y="56"/>
                  </a:cubicBezTo>
                  <a:cubicBezTo>
                    <a:pt x="53" y="66"/>
                    <a:pt x="58" y="72"/>
                    <a:pt x="62" y="80"/>
                  </a:cubicBezTo>
                  <a:cubicBezTo>
                    <a:pt x="98" y="80"/>
                    <a:pt x="98" y="80"/>
                    <a:pt x="98" y="80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70" y="105"/>
                    <a:pt x="70" y="105"/>
                    <a:pt x="70" y="105"/>
                  </a:cubicBezTo>
                  <a:cubicBezTo>
                    <a:pt x="70" y="107"/>
                    <a:pt x="70" y="107"/>
                    <a:pt x="70" y="107"/>
                  </a:cubicBezTo>
                  <a:cubicBezTo>
                    <a:pt x="70" y="117"/>
                    <a:pt x="63" y="128"/>
                    <a:pt x="54" y="133"/>
                  </a:cubicBezTo>
                  <a:cubicBezTo>
                    <a:pt x="58" y="131"/>
                    <a:pt x="63" y="131"/>
                    <a:pt x="67" y="131"/>
                  </a:cubicBezTo>
                  <a:cubicBezTo>
                    <a:pt x="81" y="131"/>
                    <a:pt x="86" y="138"/>
                    <a:pt x="98" y="138"/>
                  </a:cubicBezTo>
                  <a:cubicBezTo>
                    <a:pt x="108" y="138"/>
                    <a:pt x="115" y="134"/>
                    <a:pt x="119" y="129"/>
                  </a:cubicBezTo>
                  <a:cubicBezTo>
                    <a:pt x="136" y="164"/>
                    <a:pt x="136" y="164"/>
                    <a:pt x="136" y="164"/>
                  </a:cubicBezTo>
                  <a:cubicBezTo>
                    <a:pt x="129" y="172"/>
                    <a:pt x="117" y="177"/>
                    <a:pt x="96" y="177"/>
                  </a:cubicBezTo>
                  <a:cubicBezTo>
                    <a:pt x="74" y="177"/>
                    <a:pt x="63" y="166"/>
                    <a:pt x="50" y="166"/>
                  </a:cubicBezTo>
                  <a:cubicBezTo>
                    <a:pt x="41" y="166"/>
                    <a:pt x="30" y="170"/>
                    <a:pt x="20" y="176"/>
                  </a:cubicBezTo>
                  <a:cubicBezTo>
                    <a:pt x="5" y="146"/>
                    <a:pt x="5" y="146"/>
                    <a:pt x="5" y="146"/>
                  </a:cubicBezTo>
                  <a:cubicBezTo>
                    <a:pt x="19" y="140"/>
                    <a:pt x="30" y="130"/>
                    <a:pt x="30" y="118"/>
                  </a:cubicBezTo>
                  <a:cubicBezTo>
                    <a:pt x="30" y="114"/>
                    <a:pt x="29" y="109"/>
                    <a:pt x="28" y="105"/>
                  </a:cubicBezTo>
                  <a:cubicBezTo>
                    <a:pt x="0" y="105"/>
                    <a:pt x="0" y="105"/>
                    <a:pt x="0" y="105"/>
                  </a:cubicBezTo>
                  <a:lnTo>
                    <a:pt x="0" y="8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bg2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9461217" y="3453522"/>
            <a:ext cx="891382" cy="891382"/>
            <a:chOff x="7481888" y="-1872616"/>
            <a:chExt cx="1495426" cy="1495426"/>
          </a:xfrm>
        </p:grpSpPr>
        <p:sp>
          <p:nvSpPr>
            <p:cNvPr id="28" name="Freeform 90"/>
            <p:cNvSpPr/>
            <p:nvPr/>
          </p:nvSpPr>
          <p:spPr bwMode="auto">
            <a:xfrm>
              <a:off x="7481888" y="-1847216"/>
              <a:ext cx="1473200" cy="1470026"/>
            </a:xfrm>
            <a:custGeom>
              <a:avLst/>
              <a:gdLst>
                <a:gd name="T0" fmla="*/ 323 w 345"/>
                <a:gd name="T1" fmla="*/ 211 h 344"/>
                <a:gd name="T2" fmla="*/ 133 w 345"/>
                <a:gd name="T3" fmla="*/ 322 h 344"/>
                <a:gd name="T4" fmla="*/ 22 w 345"/>
                <a:gd name="T5" fmla="*/ 132 h 344"/>
                <a:gd name="T6" fmla="*/ 212 w 345"/>
                <a:gd name="T7" fmla="*/ 21 h 344"/>
                <a:gd name="T8" fmla="*/ 323 w 345"/>
                <a:gd name="T9" fmla="*/ 211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5" h="344">
                  <a:moveTo>
                    <a:pt x="323" y="211"/>
                  </a:moveTo>
                  <a:cubicBezTo>
                    <a:pt x="301" y="294"/>
                    <a:pt x="216" y="344"/>
                    <a:pt x="133" y="322"/>
                  </a:cubicBezTo>
                  <a:cubicBezTo>
                    <a:pt x="50" y="300"/>
                    <a:pt x="0" y="215"/>
                    <a:pt x="22" y="132"/>
                  </a:cubicBezTo>
                  <a:cubicBezTo>
                    <a:pt x="44" y="49"/>
                    <a:pt x="129" y="0"/>
                    <a:pt x="212" y="21"/>
                  </a:cubicBezTo>
                  <a:cubicBezTo>
                    <a:pt x="295" y="43"/>
                    <a:pt x="345" y="128"/>
                    <a:pt x="323" y="211"/>
                  </a:cubicBezTo>
                  <a:close/>
                </a:path>
              </a:pathLst>
            </a:custGeom>
            <a:solidFill>
              <a:srgbClr val="37B3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bg2"/>
                </a:solidFill>
                <a:cs typeface="+mn-ea"/>
                <a:sym typeface="+mn-lt"/>
              </a:endParaRPr>
            </a:p>
          </p:txBody>
        </p:sp>
        <p:sp>
          <p:nvSpPr>
            <p:cNvPr id="29" name="Freeform 92"/>
            <p:cNvSpPr/>
            <p:nvPr/>
          </p:nvSpPr>
          <p:spPr bwMode="auto">
            <a:xfrm>
              <a:off x="7481888" y="-1847216"/>
              <a:ext cx="922338" cy="1379539"/>
            </a:xfrm>
            <a:custGeom>
              <a:avLst/>
              <a:gdLst>
                <a:gd name="T0" fmla="*/ 30 w 216"/>
                <a:gd name="T1" fmla="*/ 134 h 323"/>
                <a:gd name="T2" fmla="*/ 216 w 216"/>
                <a:gd name="T3" fmla="*/ 23 h 323"/>
                <a:gd name="T4" fmla="*/ 212 w 216"/>
                <a:gd name="T5" fmla="*/ 21 h 323"/>
                <a:gd name="T6" fmla="*/ 22 w 216"/>
                <a:gd name="T7" fmla="*/ 132 h 323"/>
                <a:gd name="T8" fmla="*/ 133 w 216"/>
                <a:gd name="T9" fmla="*/ 322 h 323"/>
                <a:gd name="T10" fmla="*/ 137 w 216"/>
                <a:gd name="T11" fmla="*/ 323 h 323"/>
                <a:gd name="T12" fmla="*/ 30 w 216"/>
                <a:gd name="T13" fmla="*/ 134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6" h="323">
                  <a:moveTo>
                    <a:pt x="30" y="134"/>
                  </a:moveTo>
                  <a:cubicBezTo>
                    <a:pt x="51" y="52"/>
                    <a:pt x="134" y="3"/>
                    <a:pt x="216" y="23"/>
                  </a:cubicBezTo>
                  <a:cubicBezTo>
                    <a:pt x="215" y="22"/>
                    <a:pt x="214" y="22"/>
                    <a:pt x="212" y="21"/>
                  </a:cubicBezTo>
                  <a:cubicBezTo>
                    <a:pt x="129" y="0"/>
                    <a:pt x="44" y="49"/>
                    <a:pt x="22" y="132"/>
                  </a:cubicBezTo>
                  <a:cubicBezTo>
                    <a:pt x="0" y="215"/>
                    <a:pt x="50" y="300"/>
                    <a:pt x="133" y="322"/>
                  </a:cubicBezTo>
                  <a:cubicBezTo>
                    <a:pt x="134" y="322"/>
                    <a:pt x="135" y="322"/>
                    <a:pt x="137" y="323"/>
                  </a:cubicBezTo>
                  <a:cubicBezTo>
                    <a:pt x="56" y="299"/>
                    <a:pt x="8" y="216"/>
                    <a:pt x="30" y="134"/>
                  </a:cubicBezTo>
                  <a:close/>
                </a:path>
              </a:pathLst>
            </a:custGeom>
            <a:solidFill>
              <a:srgbClr val="2F9C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bg2"/>
                </a:solidFill>
                <a:cs typeface="+mn-ea"/>
                <a:sym typeface="+mn-lt"/>
              </a:endParaRPr>
            </a:p>
          </p:txBody>
        </p:sp>
        <p:sp>
          <p:nvSpPr>
            <p:cNvPr id="30" name="Freeform 93"/>
            <p:cNvSpPr/>
            <p:nvPr/>
          </p:nvSpPr>
          <p:spPr bwMode="auto">
            <a:xfrm>
              <a:off x="7870826" y="-1872616"/>
              <a:ext cx="1106488" cy="1341438"/>
            </a:xfrm>
            <a:custGeom>
              <a:avLst/>
              <a:gdLst>
                <a:gd name="T0" fmla="*/ 209 w 259"/>
                <a:gd name="T1" fmla="*/ 103 h 314"/>
                <a:gd name="T2" fmla="*/ 156 w 259"/>
                <a:gd name="T3" fmla="*/ 314 h 314"/>
                <a:gd name="T4" fmla="*/ 160 w 259"/>
                <a:gd name="T5" fmla="*/ 312 h 314"/>
                <a:gd name="T6" fmla="*/ 216 w 259"/>
                <a:gd name="T7" fmla="*/ 100 h 314"/>
                <a:gd name="T8" fmla="*/ 3 w 259"/>
                <a:gd name="T9" fmla="*/ 43 h 314"/>
                <a:gd name="T10" fmla="*/ 0 w 259"/>
                <a:gd name="T11" fmla="*/ 45 h 314"/>
                <a:gd name="T12" fmla="*/ 209 w 259"/>
                <a:gd name="T13" fmla="*/ 103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9" h="314">
                  <a:moveTo>
                    <a:pt x="209" y="103"/>
                  </a:moveTo>
                  <a:cubicBezTo>
                    <a:pt x="252" y="176"/>
                    <a:pt x="228" y="270"/>
                    <a:pt x="156" y="314"/>
                  </a:cubicBezTo>
                  <a:cubicBezTo>
                    <a:pt x="158" y="313"/>
                    <a:pt x="159" y="313"/>
                    <a:pt x="160" y="312"/>
                  </a:cubicBezTo>
                  <a:cubicBezTo>
                    <a:pt x="234" y="269"/>
                    <a:pt x="259" y="174"/>
                    <a:pt x="216" y="100"/>
                  </a:cubicBezTo>
                  <a:cubicBezTo>
                    <a:pt x="173" y="25"/>
                    <a:pt x="78" y="0"/>
                    <a:pt x="3" y="43"/>
                  </a:cubicBezTo>
                  <a:cubicBezTo>
                    <a:pt x="2" y="44"/>
                    <a:pt x="1" y="45"/>
                    <a:pt x="0" y="45"/>
                  </a:cubicBezTo>
                  <a:cubicBezTo>
                    <a:pt x="74" y="5"/>
                    <a:pt x="167" y="30"/>
                    <a:pt x="209" y="103"/>
                  </a:cubicBezTo>
                  <a:close/>
                </a:path>
              </a:pathLst>
            </a:custGeom>
            <a:solidFill>
              <a:srgbClr val="5FC2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bg2"/>
                </a:solidFill>
                <a:cs typeface="+mn-ea"/>
                <a:sym typeface="+mn-lt"/>
              </a:endParaRPr>
            </a:p>
          </p:txBody>
        </p:sp>
        <p:sp>
          <p:nvSpPr>
            <p:cNvPr id="31" name="Freeform 94"/>
            <p:cNvSpPr>
              <a:spLocks noEditPoints="1"/>
            </p:cNvSpPr>
            <p:nvPr/>
          </p:nvSpPr>
          <p:spPr bwMode="auto">
            <a:xfrm>
              <a:off x="7896226" y="-1526540"/>
              <a:ext cx="631825" cy="828676"/>
            </a:xfrm>
            <a:custGeom>
              <a:avLst/>
              <a:gdLst>
                <a:gd name="T0" fmla="*/ 46 w 148"/>
                <a:gd name="T1" fmla="*/ 168 h 194"/>
                <a:gd name="T2" fmla="*/ 0 w 148"/>
                <a:gd name="T3" fmla="*/ 132 h 194"/>
                <a:gd name="T4" fmla="*/ 27 w 148"/>
                <a:gd name="T5" fmla="*/ 108 h 194"/>
                <a:gd name="T6" fmla="*/ 55 w 148"/>
                <a:gd name="T7" fmla="*/ 134 h 194"/>
                <a:gd name="T8" fmla="*/ 61 w 148"/>
                <a:gd name="T9" fmla="*/ 110 h 194"/>
                <a:gd name="T10" fmla="*/ 26 w 148"/>
                <a:gd name="T11" fmla="*/ 53 h 194"/>
                <a:gd name="T12" fmla="*/ 85 w 148"/>
                <a:gd name="T13" fmla="*/ 21 h 194"/>
                <a:gd name="T14" fmla="*/ 90 w 148"/>
                <a:gd name="T15" fmla="*/ 0 h 194"/>
                <a:gd name="T16" fmla="*/ 114 w 148"/>
                <a:gd name="T17" fmla="*/ 7 h 194"/>
                <a:gd name="T18" fmla="*/ 109 w 148"/>
                <a:gd name="T19" fmla="*/ 27 h 194"/>
                <a:gd name="T20" fmla="*/ 148 w 148"/>
                <a:gd name="T21" fmla="*/ 58 h 194"/>
                <a:gd name="T22" fmla="*/ 121 w 148"/>
                <a:gd name="T23" fmla="*/ 81 h 194"/>
                <a:gd name="T24" fmla="*/ 100 w 148"/>
                <a:gd name="T25" fmla="*/ 62 h 194"/>
                <a:gd name="T26" fmla="*/ 94 w 148"/>
                <a:gd name="T27" fmla="*/ 83 h 194"/>
                <a:gd name="T28" fmla="*/ 131 w 148"/>
                <a:gd name="T29" fmla="*/ 140 h 194"/>
                <a:gd name="T30" fmla="*/ 70 w 148"/>
                <a:gd name="T31" fmla="*/ 174 h 194"/>
                <a:gd name="T32" fmla="*/ 65 w 148"/>
                <a:gd name="T33" fmla="*/ 194 h 194"/>
                <a:gd name="T34" fmla="*/ 41 w 148"/>
                <a:gd name="T35" fmla="*/ 188 h 194"/>
                <a:gd name="T36" fmla="*/ 46 w 148"/>
                <a:gd name="T37" fmla="*/ 168 h 194"/>
                <a:gd name="T38" fmla="*/ 72 w 148"/>
                <a:gd name="T39" fmla="*/ 71 h 194"/>
                <a:gd name="T40" fmla="*/ 76 w 148"/>
                <a:gd name="T41" fmla="*/ 53 h 194"/>
                <a:gd name="T42" fmla="*/ 64 w 148"/>
                <a:gd name="T43" fmla="*/ 60 h 194"/>
                <a:gd name="T44" fmla="*/ 72 w 148"/>
                <a:gd name="T45" fmla="*/ 71 h 194"/>
                <a:gd name="T46" fmla="*/ 84 w 148"/>
                <a:gd name="T47" fmla="*/ 122 h 194"/>
                <a:gd name="T48" fmla="*/ 79 w 148"/>
                <a:gd name="T49" fmla="*/ 141 h 194"/>
                <a:gd name="T50" fmla="*/ 92 w 148"/>
                <a:gd name="T51" fmla="*/ 134 h 194"/>
                <a:gd name="T52" fmla="*/ 84 w 148"/>
                <a:gd name="T53" fmla="*/ 122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48" h="194">
                  <a:moveTo>
                    <a:pt x="46" y="168"/>
                  </a:moveTo>
                  <a:cubicBezTo>
                    <a:pt x="24" y="160"/>
                    <a:pt x="9" y="147"/>
                    <a:pt x="0" y="132"/>
                  </a:cubicBezTo>
                  <a:cubicBezTo>
                    <a:pt x="27" y="108"/>
                    <a:pt x="27" y="108"/>
                    <a:pt x="27" y="108"/>
                  </a:cubicBezTo>
                  <a:cubicBezTo>
                    <a:pt x="33" y="118"/>
                    <a:pt x="42" y="128"/>
                    <a:pt x="55" y="134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40" y="100"/>
                    <a:pt x="18" y="84"/>
                    <a:pt x="26" y="53"/>
                  </a:cubicBezTo>
                  <a:cubicBezTo>
                    <a:pt x="32" y="31"/>
                    <a:pt x="53" y="16"/>
                    <a:pt x="85" y="21"/>
                  </a:cubicBezTo>
                  <a:cubicBezTo>
                    <a:pt x="90" y="0"/>
                    <a:pt x="90" y="0"/>
                    <a:pt x="90" y="0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09" y="27"/>
                    <a:pt x="109" y="27"/>
                    <a:pt x="109" y="27"/>
                  </a:cubicBezTo>
                  <a:cubicBezTo>
                    <a:pt x="125" y="34"/>
                    <a:pt x="139" y="45"/>
                    <a:pt x="148" y="58"/>
                  </a:cubicBezTo>
                  <a:cubicBezTo>
                    <a:pt x="121" y="81"/>
                    <a:pt x="121" y="81"/>
                    <a:pt x="121" y="81"/>
                  </a:cubicBezTo>
                  <a:cubicBezTo>
                    <a:pt x="115" y="73"/>
                    <a:pt x="108" y="66"/>
                    <a:pt x="100" y="62"/>
                  </a:cubicBezTo>
                  <a:cubicBezTo>
                    <a:pt x="94" y="83"/>
                    <a:pt x="94" y="83"/>
                    <a:pt x="94" y="83"/>
                  </a:cubicBezTo>
                  <a:cubicBezTo>
                    <a:pt x="115" y="94"/>
                    <a:pt x="139" y="110"/>
                    <a:pt x="131" y="140"/>
                  </a:cubicBezTo>
                  <a:cubicBezTo>
                    <a:pt x="124" y="166"/>
                    <a:pt x="102" y="179"/>
                    <a:pt x="70" y="174"/>
                  </a:cubicBezTo>
                  <a:cubicBezTo>
                    <a:pt x="65" y="194"/>
                    <a:pt x="65" y="194"/>
                    <a:pt x="65" y="194"/>
                  </a:cubicBezTo>
                  <a:cubicBezTo>
                    <a:pt x="41" y="188"/>
                    <a:pt x="41" y="188"/>
                    <a:pt x="41" y="188"/>
                  </a:cubicBezTo>
                  <a:lnTo>
                    <a:pt x="46" y="168"/>
                  </a:lnTo>
                  <a:close/>
                  <a:moveTo>
                    <a:pt x="72" y="71"/>
                  </a:moveTo>
                  <a:cubicBezTo>
                    <a:pt x="76" y="53"/>
                    <a:pt x="76" y="53"/>
                    <a:pt x="76" y="53"/>
                  </a:cubicBezTo>
                  <a:cubicBezTo>
                    <a:pt x="69" y="53"/>
                    <a:pt x="66" y="55"/>
                    <a:pt x="64" y="60"/>
                  </a:cubicBezTo>
                  <a:cubicBezTo>
                    <a:pt x="63" y="64"/>
                    <a:pt x="66" y="67"/>
                    <a:pt x="72" y="71"/>
                  </a:cubicBezTo>
                  <a:close/>
                  <a:moveTo>
                    <a:pt x="84" y="122"/>
                  </a:moveTo>
                  <a:cubicBezTo>
                    <a:pt x="79" y="141"/>
                    <a:pt x="79" y="141"/>
                    <a:pt x="79" y="141"/>
                  </a:cubicBezTo>
                  <a:cubicBezTo>
                    <a:pt x="86" y="141"/>
                    <a:pt x="90" y="139"/>
                    <a:pt x="92" y="134"/>
                  </a:cubicBezTo>
                  <a:cubicBezTo>
                    <a:pt x="93" y="129"/>
                    <a:pt x="89" y="126"/>
                    <a:pt x="84" y="12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bg2"/>
                </a:solidFill>
                <a:cs typeface="+mn-ea"/>
                <a:sym typeface="+mn-lt"/>
              </a:endParaRPr>
            </a:p>
          </p:txBody>
        </p:sp>
      </p:grpSp>
      <p:sp>
        <p:nvSpPr>
          <p:cNvPr id="32" name="Freeform 38"/>
          <p:cNvSpPr/>
          <p:nvPr/>
        </p:nvSpPr>
        <p:spPr bwMode="auto">
          <a:xfrm>
            <a:off x="2577002" y="919814"/>
            <a:ext cx="451321" cy="450239"/>
          </a:xfrm>
          <a:custGeom>
            <a:avLst/>
            <a:gdLst>
              <a:gd name="T0" fmla="*/ 238 w 417"/>
              <a:gd name="T1" fmla="*/ 152 h 416"/>
              <a:gd name="T2" fmla="*/ 417 w 417"/>
              <a:gd name="T3" fmla="*/ 144 h 416"/>
              <a:gd name="T4" fmla="*/ 265 w 417"/>
              <a:gd name="T5" fmla="*/ 237 h 416"/>
              <a:gd name="T6" fmla="*/ 273 w 417"/>
              <a:gd name="T7" fmla="*/ 416 h 416"/>
              <a:gd name="T8" fmla="*/ 179 w 417"/>
              <a:gd name="T9" fmla="*/ 264 h 416"/>
              <a:gd name="T10" fmla="*/ 0 w 417"/>
              <a:gd name="T11" fmla="*/ 269 h 416"/>
              <a:gd name="T12" fmla="*/ 155 w 417"/>
              <a:gd name="T13" fmla="*/ 179 h 416"/>
              <a:gd name="T14" fmla="*/ 147 w 417"/>
              <a:gd name="T15" fmla="*/ 0 h 416"/>
              <a:gd name="T16" fmla="*/ 238 w 417"/>
              <a:gd name="T17" fmla="*/ 152 h 4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17" h="416">
                <a:moveTo>
                  <a:pt x="238" y="152"/>
                </a:moveTo>
                <a:lnTo>
                  <a:pt x="417" y="144"/>
                </a:lnTo>
                <a:lnTo>
                  <a:pt x="265" y="237"/>
                </a:lnTo>
                <a:lnTo>
                  <a:pt x="273" y="416"/>
                </a:lnTo>
                <a:lnTo>
                  <a:pt x="179" y="264"/>
                </a:lnTo>
                <a:lnTo>
                  <a:pt x="0" y="269"/>
                </a:lnTo>
                <a:lnTo>
                  <a:pt x="155" y="179"/>
                </a:lnTo>
                <a:lnTo>
                  <a:pt x="147" y="0"/>
                </a:lnTo>
                <a:lnTo>
                  <a:pt x="238" y="152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33" name="Freeform 39"/>
          <p:cNvSpPr/>
          <p:nvPr/>
        </p:nvSpPr>
        <p:spPr bwMode="auto">
          <a:xfrm>
            <a:off x="3758474" y="1547266"/>
            <a:ext cx="196980" cy="196980"/>
          </a:xfrm>
          <a:custGeom>
            <a:avLst/>
            <a:gdLst>
              <a:gd name="T0" fmla="*/ 110 w 182"/>
              <a:gd name="T1" fmla="*/ 72 h 182"/>
              <a:gd name="T2" fmla="*/ 182 w 182"/>
              <a:gd name="T3" fmla="*/ 91 h 182"/>
              <a:gd name="T4" fmla="*/ 110 w 182"/>
              <a:gd name="T5" fmla="*/ 109 h 182"/>
              <a:gd name="T6" fmla="*/ 91 w 182"/>
              <a:gd name="T7" fmla="*/ 182 h 182"/>
              <a:gd name="T8" fmla="*/ 72 w 182"/>
              <a:gd name="T9" fmla="*/ 109 h 182"/>
              <a:gd name="T10" fmla="*/ 0 w 182"/>
              <a:gd name="T11" fmla="*/ 91 h 182"/>
              <a:gd name="T12" fmla="*/ 72 w 182"/>
              <a:gd name="T13" fmla="*/ 72 h 182"/>
              <a:gd name="T14" fmla="*/ 91 w 182"/>
              <a:gd name="T15" fmla="*/ 0 h 182"/>
              <a:gd name="T16" fmla="*/ 110 w 182"/>
              <a:gd name="T17" fmla="*/ 72 h 1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2" h="182">
                <a:moveTo>
                  <a:pt x="110" y="72"/>
                </a:moveTo>
                <a:lnTo>
                  <a:pt x="182" y="91"/>
                </a:lnTo>
                <a:lnTo>
                  <a:pt x="110" y="109"/>
                </a:lnTo>
                <a:lnTo>
                  <a:pt x="91" y="182"/>
                </a:lnTo>
                <a:lnTo>
                  <a:pt x="72" y="109"/>
                </a:lnTo>
                <a:lnTo>
                  <a:pt x="0" y="91"/>
                </a:lnTo>
                <a:lnTo>
                  <a:pt x="72" y="72"/>
                </a:lnTo>
                <a:lnTo>
                  <a:pt x="91" y="0"/>
                </a:lnTo>
                <a:lnTo>
                  <a:pt x="110" y="72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34" name="Freeform 44"/>
          <p:cNvSpPr/>
          <p:nvPr/>
        </p:nvSpPr>
        <p:spPr bwMode="auto">
          <a:xfrm>
            <a:off x="8436345" y="6124946"/>
            <a:ext cx="195897" cy="193733"/>
          </a:xfrm>
          <a:custGeom>
            <a:avLst/>
            <a:gdLst>
              <a:gd name="T0" fmla="*/ 109 w 181"/>
              <a:gd name="T1" fmla="*/ 72 h 179"/>
              <a:gd name="T2" fmla="*/ 181 w 181"/>
              <a:gd name="T3" fmla="*/ 91 h 179"/>
              <a:gd name="T4" fmla="*/ 109 w 181"/>
              <a:gd name="T5" fmla="*/ 110 h 179"/>
              <a:gd name="T6" fmla="*/ 90 w 181"/>
              <a:gd name="T7" fmla="*/ 179 h 179"/>
              <a:gd name="T8" fmla="*/ 72 w 181"/>
              <a:gd name="T9" fmla="*/ 110 h 179"/>
              <a:gd name="T10" fmla="*/ 0 w 181"/>
              <a:gd name="T11" fmla="*/ 91 h 179"/>
              <a:gd name="T12" fmla="*/ 72 w 181"/>
              <a:gd name="T13" fmla="*/ 72 h 179"/>
              <a:gd name="T14" fmla="*/ 90 w 181"/>
              <a:gd name="T15" fmla="*/ 0 h 179"/>
              <a:gd name="T16" fmla="*/ 109 w 181"/>
              <a:gd name="T17" fmla="*/ 72 h 1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1" h="179">
                <a:moveTo>
                  <a:pt x="109" y="72"/>
                </a:moveTo>
                <a:lnTo>
                  <a:pt x="181" y="91"/>
                </a:lnTo>
                <a:lnTo>
                  <a:pt x="109" y="110"/>
                </a:lnTo>
                <a:lnTo>
                  <a:pt x="90" y="179"/>
                </a:lnTo>
                <a:lnTo>
                  <a:pt x="72" y="110"/>
                </a:lnTo>
                <a:lnTo>
                  <a:pt x="0" y="91"/>
                </a:lnTo>
                <a:lnTo>
                  <a:pt x="72" y="72"/>
                </a:lnTo>
                <a:lnTo>
                  <a:pt x="90" y="0"/>
                </a:lnTo>
                <a:lnTo>
                  <a:pt x="109" y="72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35" name="Freeform 46"/>
          <p:cNvSpPr/>
          <p:nvPr/>
        </p:nvSpPr>
        <p:spPr bwMode="auto">
          <a:xfrm>
            <a:off x="9142217" y="2816483"/>
            <a:ext cx="193732" cy="193733"/>
          </a:xfrm>
          <a:custGeom>
            <a:avLst/>
            <a:gdLst>
              <a:gd name="T0" fmla="*/ 107 w 179"/>
              <a:gd name="T1" fmla="*/ 69 h 179"/>
              <a:gd name="T2" fmla="*/ 179 w 179"/>
              <a:gd name="T3" fmla="*/ 88 h 179"/>
              <a:gd name="T4" fmla="*/ 107 w 179"/>
              <a:gd name="T5" fmla="*/ 106 h 179"/>
              <a:gd name="T6" fmla="*/ 91 w 179"/>
              <a:gd name="T7" fmla="*/ 179 h 179"/>
              <a:gd name="T8" fmla="*/ 72 w 179"/>
              <a:gd name="T9" fmla="*/ 106 h 179"/>
              <a:gd name="T10" fmla="*/ 0 w 179"/>
              <a:gd name="T11" fmla="*/ 88 h 179"/>
              <a:gd name="T12" fmla="*/ 72 w 179"/>
              <a:gd name="T13" fmla="*/ 69 h 179"/>
              <a:gd name="T14" fmla="*/ 91 w 179"/>
              <a:gd name="T15" fmla="*/ 0 h 179"/>
              <a:gd name="T16" fmla="*/ 107 w 179"/>
              <a:gd name="T17" fmla="*/ 69 h 1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9" h="179">
                <a:moveTo>
                  <a:pt x="107" y="69"/>
                </a:moveTo>
                <a:lnTo>
                  <a:pt x="179" y="88"/>
                </a:lnTo>
                <a:lnTo>
                  <a:pt x="107" y="106"/>
                </a:lnTo>
                <a:lnTo>
                  <a:pt x="91" y="179"/>
                </a:lnTo>
                <a:lnTo>
                  <a:pt x="72" y="106"/>
                </a:lnTo>
                <a:lnTo>
                  <a:pt x="0" y="88"/>
                </a:lnTo>
                <a:lnTo>
                  <a:pt x="72" y="69"/>
                </a:lnTo>
                <a:lnTo>
                  <a:pt x="91" y="0"/>
                </a:lnTo>
                <a:lnTo>
                  <a:pt x="107" y="6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36" name="Freeform 52"/>
          <p:cNvSpPr/>
          <p:nvPr/>
        </p:nvSpPr>
        <p:spPr bwMode="auto">
          <a:xfrm>
            <a:off x="10010997" y="2354882"/>
            <a:ext cx="479425" cy="466725"/>
          </a:xfrm>
          <a:custGeom>
            <a:avLst/>
            <a:gdLst>
              <a:gd name="T0" fmla="*/ 259 w 302"/>
              <a:gd name="T1" fmla="*/ 0 h 294"/>
              <a:gd name="T2" fmla="*/ 184 w 302"/>
              <a:gd name="T3" fmla="*/ 18 h 294"/>
              <a:gd name="T4" fmla="*/ 155 w 302"/>
              <a:gd name="T5" fmla="*/ 125 h 294"/>
              <a:gd name="T6" fmla="*/ 75 w 302"/>
              <a:gd name="T7" fmla="*/ 48 h 294"/>
              <a:gd name="T8" fmla="*/ 0 w 302"/>
              <a:gd name="T9" fmla="*/ 66 h 294"/>
              <a:gd name="T10" fmla="*/ 104 w 302"/>
              <a:gd name="T11" fmla="*/ 163 h 294"/>
              <a:gd name="T12" fmla="*/ 46 w 302"/>
              <a:gd name="T13" fmla="*/ 179 h 294"/>
              <a:gd name="T14" fmla="*/ 54 w 302"/>
              <a:gd name="T15" fmla="*/ 213 h 294"/>
              <a:gd name="T16" fmla="*/ 136 w 302"/>
              <a:gd name="T17" fmla="*/ 192 h 294"/>
              <a:gd name="T18" fmla="*/ 144 w 302"/>
              <a:gd name="T19" fmla="*/ 216 h 294"/>
              <a:gd name="T20" fmla="*/ 62 w 302"/>
              <a:gd name="T21" fmla="*/ 237 h 294"/>
              <a:gd name="T22" fmla="*/ 70 w 302"/>
              <a:gd name="T23" fmla="*/ 275 h 294"/>
              <a:gd name="T24" fmla="*/ 152 w 302"/>
              <a:gd name="T25" fmla="*/ 251 h 294"/>
              <a:gd name="T26" fmla="*/ 163 w 302"/>
              <a:gd name="T27" fmla="*/ 294 h 294"/>
              <a:gd name="T28" fmla="*/ 230 w 302"/>
              <a:gd name="T29" fmla="*/ 278 h 294"/>
              <a:gd name="T30" fmla="*/ 219 w 302"/>
              <a:gd name="T31" fmla="*/ 235 h 294"/>
              <a:gd name="T32" fmla="*/ 302 w 302"/>
              <a:gd name="T33" fmla="*/ 213 h 294"/>
              <a:gd name="T34" fmla="*/ 291 w 302"/>
              <a:gd name="T35" fmla="*/ 179 h 294"/>
              <a:gd name="T36" fmla="*/ 208 w 302"/>
              <a:gd name="T37" fmla="*/ 200 h 294"/>
              <a:gd name="T38" fmla="*/ 203 w 302"/>
              <a:gd name="T39" fmla="*/ 173 h 294"/>
              <a:gd name="T40" fmla="*/ 286 w 302"/>
              <a:gd name="T41" fmla="*/ 152 h 294"/>
              <a:gd name="T42" fmla="*/ 275 w 302"/>
              <a:gd name="T43" fmla="*/ 117 h 294"/>
              <a:gd name="T44" fmla="*/ 214 w 302"/>
              <a:gd name="T45" fmla="*/ 133 h 294"/>
              <a:gd name="T46" fmla="*/ 259 w 302"/>
              <a:gd name="T47" fmla="*/ 0 h 2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02" h="294">
                <a:moveTo>
                  <a:pt x="259" y="0"/>
                </a:moveTo>
                <a:lnTo>
                  <a:pt x="184" y="18"/>
                </a:lnTo>
                <a:lnTo>
                  <a:pt x="155" y="125"/>
                </a:lnTo>
                <a:lnTo>
                  <a:pt x="75" y="48"/>
                </a:lnTo>
                <a:lnTo>
                  <a:pt x="0" y="66"/>
                </a:lnTo>
                <a:lnTo>
                  <a:pt x="104" y="163"/>
                </a:lnTo>
                <a:lnTo>
                  <a:pt x="46" y="179"/>
                </a:lnTo>
                <a:lnTo>
                  <a:pt x="54" y="213"/>
                </a:lnTo>
                <a:lnTo>
                  <a:pt x="136" y="192"/>
                </a:lnTo>
                <a:lnTo>
                  <a:pt x="144" y="216"/>
                </a:lnTo>
                <a:lnTo>
                  <a:pt x="62" y="237"/>
                </a:lnTo>
                <a:lnTo>
                  <a:pt x="70" y="275"/>
                </a:lnTo>
                <a:lnTo>
                  <a:pt x="152" y="251"/>
                </a:lnTo>
                <a:lnTo>
                  <a:pt x="163" y="294"/>
                </a:lnTo>
                <a:lnTo>
                  <a:pt x="230" y="278"/>
                </a:lnTo>
                <a:lnTo>
                  <a:pt x="219" y="235"/>
                </a:lnTo>
                <a:lnTo>
                  <a:pt x="302" y="213"/>
                </a:lnTo>
                <a:lnTo>
                  <a:pt x="291" y="179"/>
                </a:lnTo>
                <a:lnTo>
                  <a:pt x="208" y="200"/>
                </a:lnTo>
                <a:lnTo>
                  <a:pt x="203" y="173"/>
                </a:lnTo>
                <a:lnTo>
                  <a:pt x="286" y="152"/>
                </a:lnTo>
                <a:lnTo>
                  <a:pt x="275" y="117"/>
                </a:lnTo>
                <a:lnTo>
                  <a:pt x="214" y="133"/>
                </a:lnTo>
                <a:lnTo>
                  <a:pt x="259" y="0"/>
                </a:lnTo>
                <a:close/>
              </a:path>
            </a:pathLst>
          </a:custGeom>
          <a:solidFill>
            <a:srgbClr val="708BBC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37" name="Freeform 58"/>
          <p:cNvSpPr>
            <a:spLocks noEditPoints="1"/>
          </p:cNvSpPr>
          <p:nvPr/>
        </p:nvSpPr>
        <p:spPr bwMode="auto">
          <a:xfrm>
            <a:off x="1786064" y="5775754"/>
            <a:ext cx="406400" cy="542925"/>
          </a:xfrm>
          <a:custGeom>
            <a:avLst/>
            <a:gdLst>
              <a:gd name="T0" fmla="*/ 52 w 96"/>
              <a:gd name="T1" fmla="*/ 93 h 128"/>
              <a:gd name="T2" fmla="*/ 54 w 96"/>
              <a:gd name="T3" fmla="*/ 81 h 128"/>
              <a:gd name="T4" fmla="*/ 60 w 96"/>
              <a:gd name="T5" fmla="*/ 88 h 128"/>
              <a:gd name="T6" fmla="*/ 52 w 96"/>
              <a:gd name="T7" fmla="*/ 93 h 128"/>
              <a:gd name="T8" fmla="*/ 46 w 96"/>
              <a:gd name="T9" fmla="*/ 47 h 128"/>
              <a:gd name="T10" fmla="*/ 41 w 96"/>
              <a:gd name="T11" fmla="*/ 40 h 128"/>
              <a:gd name="T12" fmla="*/ 47 w 96"/>
              <a:gd name="T13" fmla="*/ 35 h 128"/>
              <a:gd name="T14" fmla="*/ 48 w 96"/>
              <a:gd name="T15" fmla="*/ 35 h 128"/>
              <a:gd name="T16" fmla="*/ 46 w 96"/>
              <a:gd name="T17" fmla="*/ 47 h 128"/>
              <a:gd name="T18" fmla="*/ 56 w 96"/>
              <a:gd name="T19" fmla="*/ 0 h 128"/>
              <a:gd name="T20" fmla="*/ 53 w 96"/>
              <a:gd name="T21" fmla="*/ 14 h 128"/>
              <a:gd name="T22" fmla="*/ 48 w 96"/>
              <a:gd name="T23" fmla="*/ 13 h 128"/>
              <a:gd name="T24" fmla="*/ 15 w 96"/>
              <a:gd name="T25" fmla="*/ 36 h 128"/>
              <a:gd name="T26" fmla="*/ 39 w 96"/>
              <a:gd name="T27" fmla="*/ 73 h 128"/>
              <a:gd name="T28" fmla="*/ 36 w 96"/>
              <a:gd name="T29" fmla="*/ 89 h 128"/>
              <a:gd name="T30" fmla="*/ 17 w 96"/>
              <a:gd name="T31" fmla="*/ 73 h 128"/>
              <a:gd name="T32" fmla="*/ 0 w 96"/>
              <a:gd name="T33" fmla="*/ 89 h 128"/>
              <a:gd name="T34" fmla="*/ 31 w 96"/>
              <a:gd name="T35" fmla="*/ 111 h 128"/>
              <a:gd name="T36" fmla="*/ 28 w 96"/>
              <a:gd name="T37" fmla="*/ 124 h 128"/>
              <a:gd name="T38" fmla="*/ 43 w 96"/>
              <a:gd name="T39" fmla="*/ 128 h 128"/>
              <a:gd name="T40" fmla="*/ 46 w 96"/>
              <a:gd name="T41" fmla="*/ 115 h 128"/>
              <a:gd name="T42" fmla="*/ 53 w 96"/>
              <a:gd name="T43" fmla="*/ 116 h 128"/>
              <a:gd name="T44" fmla="*/ 86 w 96"/>
              <a:gd name="T45" fmla="*/ 91 h 128"/>
              <a:gd name="T46" fmla="*/ 61 w 96"/>
              <a:gd name="T47" fmla="*/ 54 h 128"/>
              <a:gd name="T48" fmla="*/ 64 w 96"/>
              <a:gd name="T49" fmla="*/ 40 h 128"/>
              <a:gd name="T50" fmla="*/ 78 w 96"/>
              <a:gd name="T51" fmla="*/ 53 h 128"/>
              <a:gd name="T52" fmla="*/ 96 w 96"/>
              <a:gd name="T53" fmla="*/ 37 h 128"/>
              <a:gd name="T54" fmla="*/ 69 w 96"/>
              <a:gd name="T55" fmla="*/ 18 h 128"/>
              <a:gd name="T56" fmla="*/ 72 w 96"/>
              <a:gd name="T57" fmla="*/ 4 h 128"/>
              <a:gd name="T58" fmla="*/ 56 w 96"/>
              <a:gd name="T59" fmla="*/ 0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96" h="128">
                <a:moveTo>
                  <a:pt x="52" y="93"/>
                </a:moveTo>
                <a:cubicBezTo>
                  <a:pt x="54" y="81"/>
                  <a:pt x="54" y="81"/>
                  <a:pt x="54" y="81"/>
                </a:cubicBezTo>
                <a:cubicBezTo>
                  <a:pt x="58" y="83"/>
                  <a:pt x="61" y="85"/>
                  <a:pt x="60" y="88"/>
                </a:cubicBezTo>
                <a:cubicBezTo>
                  <a:pt x="59" y="91"/>
                  <a:pt x="56" y="93"/>
                  <a:pt x="52" y="93"/>
                </a:cubicBezTo>
                <a:moveTo>
                  <a:pt x="46" y="47"/>
                </a:moveTo>
                <a:cubicBezTo>
                  <a:pt x="42" y="45"/>
                  <a:pt x="40" y="43"/>
                  <a:pt x="41" y="40"/>
                </a:cubicBezTo>
                <a:cubicBezTo>
                  <a:pt x="41" y="37"/>
                  <a:pt x="43" y="35"/>
                  <a:pt x="47" y="35"/>
                </a:cubicBezTo>
                <a:cubicBezTo>
                  <a:pt x="48" y="35"/>
                  <a:pt x="48" y="35"/>
                  <a:pt x="48" y="35"/>
                </a:cubicBezTo>
                <a:cubicBezTo>
                  <a:pt x="46" y="47"/>
                  <a:pt x="46" y="47"/>
                  <a:pt x="46" y="47"/>
                </a:cubicBezTo>
                <a:moveTo>
                  <a:pt x="56" y="0"/>
                </a:moveTo>
                <a:cubicBezTo>
                  <a:pt x="53" y="14"/>
                  <a:pt x="53" y="14"/>
                  <a:pt x="53" y="14"/>
                </a:cubicBezTo>
                <a:cubicBezTo>
                  <a:pt x="51" y="14"/>
                  <a:pt x="49" y="13"/>
                  <a:pt x="48" y="13"/>
                </a:cubicBezTo>
                <a:cubicBezTo>
                  <a:pt x="30" y="13"/>
                  <a:pt x="18" y="23"/>
                  <a:pt x="15" y="36"/>
                </a:cubicBezTo>
                <a:cubicBezTo>
                  <a:pt x="10" y="57"/>
                  <a:pt x="25" y="67"/>
                  <a:pt x="39" y="73"/>
                </a:cubicBezTo>
                <a:cubicBezTo>
                  <a:pt x="36" y="89"/>
                  <a:pt x="36" y="89"/>
                  <a:pt x="36" y="89"/>
                </a:cubicBezTo>
                <a:cubicBezTo>
                  <a:pt x="27" y="85"/>
                  <a:pt x="21" y="79"/>
                  <a:pt x="17" y="73"/>
                </a:cubicBezTo>
                <a:cubicBezTo>
                  <a:pt x="0" y="89"/>
                  <a:pt x="0" y="89"/>
                  <a:pt x="0" y="89"/>
                </a:cubicBezTo>
                <a:cubicBezTo>
                  <a:pt x="6" y="98"/>
                  <a:pt x="16" y="107"/>
                  <a:pt x="31" y="111"/>
                </a:cubicBezTo>
                <a:cubicBezTo>
                  <a:pt x="28" y="124"/>
                  <a:pt x="28" y="124"/>
                  <a:pt x="28" y="124"/>
                </a:cubicBezTo>
                <a:cubicBezTo>
                  <a:pt x="43" y="128"/>
                  <a:pt x="43" y="128"/>
                  <a:pt x="43" y="128"/>
                </a:cubicBezTo>
                <a:cubicBezTo>
                  <a:pt x="46" y="115"/>
                  <a:pt x="46" y="115"/>
                  <a:pt x="46" y="115"/>
                </a:cubicBezTo>
                <a:cubicBezTo>
                  <a:pt x="49" y="115"/>
                  <a:pt x="51" y="116"/>
                  <a:pt x="53" y="116"/>
                </a:cubicBezTo>
                <a:cubicBezTo>
                  <a:pt x="70" y="116"/>
                  <a:pt x="82" y="106"/>
                  <a:pt x="86" y="91"/>
                </a:cubicBezTo>
                <a:cubicBezTo>
                  <a:pt x="90" y="71"/>
                  <a:pt x="75" y="61"/>
                  <a:pt x="61" y="54"/>
                </a:cubicBezTo>
                <a:cubicBezTo>
                  <a:pt x="64" y="40"/>
                  <a:pt x="64" y="40"/>
                  <a:pt x="64" y="40"/>
                </a:cubicBezTo>
                <a:cubicBezTo>
                  <a:pt x="69" y="43"/>
                  <a:pt x="74" y="47"/>
                  <a:pt x="78" y="53"/>
                </a:cubicBezTo>
                <a:cubicBezTo>
                  <a:pt x="96" y="37"/>
                  <a:pt x="96" y="37"/>
                  <a:pt x="96" y="37"/>
                </a:cubicBezTo>
                <a:cubicBezTo>
                  <a:pt x="89" y="28"/>
                  <a:pt x="80" y="22"/>
                  <a:pt x="69" y="18"/>
                </a:cubicBezTo>
                <a:cubicBezTo>
                  <a:pt x="72" y="4"/>
                  <a:pt x="72" y="4"/>
                  <a:pt x="72" y="4"/>
                </a:cubicBezTo>
                <a:cubicBezTo>
                  <a:pt x="56" y="0"/>
                  <a:pt x="56" y="0"/>
                  <a:pt x="56" y="0"/>
                </a:cubicBezTo>
              </a:path>
            </a:pathLst>
          </a:custGeom>
          <a:solidFill>
            <a:srgbClr val="708BBC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38" name="Freeform 63"/>
          <p:cNvSpPr/>
          <p:nvPr/>
        </p:nvSpPr>
        <p:spPr bwMode="auto">
          <a:xfrm>
            <a:off x="9342403" y="5242031"/>
            <a:ext cx="284163" cy="347663"/>
          </a:xfrm>
          <a:custGeom>
            <a:avLst/>
            <a:gdLst>
              <a:gd name="T0" fmla="*/ 35 w 67"/>
              <a:gd name="T1" fmla="*/ 0 h 82"/>
              <a:gd name="T2" fmla="*/ 7 w 67"/>
              <a:gd name="T3" fmla="*/ 20 h 82"/>
              <a:gd name="T4" fmla="*/ 9 w 67"/>
              <a:gd name="T5" fmla="*/ 32 h 82"/>
              <a:gd name="T6" fmla="*/ 3 w 67"/>
              <a:gd name="T7" fmla="*/ 31 h 82"/>
              <a:gd name="T8" fmla="*/ 1 w 67"/>
              <a:gd name="T9" fmla="*/ 42 h 82"/>
              <a:gd name="T10" fmla="*/ 14 w 67"/>
              <a:gd name="T11" fmla="*/ 44 h 82"/>
              <a:gd name="T12" fmla="*/ 14 w 67"/>
              <a:gd name="T13" fmla="*/ 50 h 82"/>
              <a:gd name="T14" fmla="*/ 0 w 67"/>
              <a:gd name="T15" fmla="*/ 61 h 82"/>
              <a:gd name="T16" fmla="*/ 5 w 67"/>
              <a:gd name="T17" fmla="*/ 75 h 82"/>
              <a:gd name="T18" fmla="*/ 16 w 67"/>
              <a:gd name="T19" fmla="*/ 73 h 82"/>
              <a:gd name="T20" fmla="*/ 19 w 67"/>
              <a:gd name="T21" fmla="*/ 73 h 82"/>
              <a:gd name="T22" fmla="*/ 39 w 67"/>
              <a:gd name="T23" fmla="*/ 82 h 82"/>
              <a:gd name="T24" fmla="*/ 46 w 67"/>
              <a:gd name="T25" fmla="*/ 82 h 82"/>
              <a:gd name="T26" fmla="*/ 57 w 67"/>
              <a:gd name="T27" fmla="*/ 79 h 82"/>
              <a:gd name="T28" fmla="*/ 52 w 67"/>
              <a:gd name="T29" fmla="*/ 62 h 82"/>
              <a:gd name="T30" fmla="*/ 45 w 67"/>
              <a:gd name="T31" fmla="*/ 64 h 82"/>
              <a:gd name="T32" fmla="*/ 42 w 67"/>
              <a:gd name="T33" fmla="*/ 64 h 82"/>
              <a:gd name="T34" fmla="*/ 29 w 67"/>
              <a:gd name="T35" fmla="*/ 58 h 82"/>
              <a:gd name="T36" fmla="*/ 26 w 67"/>
              <a:gd name="T37" fmla="*/ 58 h 82"/>
              <a:gd name="T38" fmla="*/ 23 w 67"/>
              <a:gd name="T39" fmla="*/ 58 h 82"/>
              <a:gd name="T40" fmla="*/ 32 w 67"/>
              <a:gd name="T41" fmla="*/ 48 h 82"/>
              <a:gd name="T42" fmla="*/ 32 w 67"/>
              <a:gd name="T43" fmla="*/ 47 h 82"/>
              <a:gd name="T44" fmla="*/ 45 w 67"/>
              <a:gd name="T45" fmla="*/ 49 h 82"/>
              <a:gd name="T46" fmla="*/ 47 w 67"/>
              <a:gd name="T47" fmla="*/ 38 h 82"/>
              <a:gd name="T48" fmla="*/ 31 w 67"/>
              <a:gd name="T49" fmla="*/ 36 h 82"/>
              <a:gd name="T50" fmla="*/ 29 w 67"/>
              <a:gd name="T51" fmla="*/ 24 h 82"/>
              <a:gd name="T52" fmla="*/ 38 w 67"/>
              <a:gd name="T53" fmla="*/ 17 h 82"/>
              <a:gd name="T54" fmla="*/ 40 w 67"/>
              <a:gd name="T55" fmla="*/ 17 h 82"/>
              <a:gd name="T56" fmla="*/ 49 w 67"/>
              <a:gd name="T57" fmla="*/ 26 h 82"/>
              <a:gd name="T58" fmla="*/ 67 w 67"/>
              <a:gd name="T59" fmla="*/ 20 h 82"/>
              <a:gd name="T60" fmla="*/ 41 w 67"/>
              <a:gd name="T61" fmla="*/ 0 h 82"/>
              <a:gd name="T62" fmla="*/ 35 w 67"/>
              <a:gd name="T63" fmla="*/ 0 h 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67" h="82">
                <a:moveTo>
                  <a:pt x="35" y="0"/>
                </a:moveTo>
                <a:cubicBezTo>
                  <a:pt x="23" y="0"/>
                  <a:pt x="10" y="6"/>
                  <a:pt x="7" y="20"/>
                </a:cubicBezTo>
                <a:cubicBezTo>
                  <a:pt x="7" y="24"/>
                  <a:pt x="8" y="28"/>
                  <a:pt x="9" y="32"/>
                </a:cubicBezTo>
                <a:cubicBezTo>
                  <a:pt x="3" y="31"/>
                  <a:pt x="3" y="31"/>
                  <a:pt x="3" y="31"/>
                </a:cubicBezTo>
                <a:cubicBezTo>
                  <a:pt x="1" y="42"/>
                  <a:pt x="1" y="42"/>
                  <a:pt x="1" y="42"/>
                </a:cubicBezTo>
                <a:cubicBezTo>
                  <a:pt x="14" y="44"/>
                  <a:pt x="14" y="44"/>
                  <a:pt x="14" y="44"/>
                </a:cubicBezTo>
                <a:cubicBezTo>
                  <a:pt x="14" y="46"/>
                  <a:pt x="14" y="48"/>
                  <a:pt x="14" y="50"/>
                </a:cubicBezTo>
                <a:cubicBezTo>
                  <a:pt x="13" y="55"/>
                  <a:pt x="7" y="59"/>
                  <a:pt x="0" y="61"/>
                </a:cubicBezTo>
                <a:cubicBezTo>
                  <a:pt x="5" y="75"/>
                  <a:pt x="5" y="75"/>
                  <a:pt x="5" y="75"/>
                </a:cubicBezTo>
                <a:cubicBezTo>
                  <a:pt x="8" y="74"/>
                  <a:pt x="12" y="73"/>
                  <a:pt x="16" y="73"/>
                </a:cubicBezTo>
                <a:cubicBezTo>
                  <a:pt x="17" y="73"/>
                  <a:pt x="18" y="73"/>
                  <a:pt x="19" y="73"/>
                </a:cubicBezTo>
                <a:cubicBezTo>
                  <a:pt x="25" y="74"/>
                  <a:pt x="29" y="80"/>
                  <a:pt x="39" y="82"/>
                </a:cubicBezTo>
                <a:cubicBezTo>
                  <a:pt x="41" y="82"/>
                  <a:pt x="43" y="82"/>
                  <a:pt x="46" y="82"/>
                </a:cubicBezTo>
                <a:cubicBezTo>
                  <a:pt x="51" y="82"/>
                  <a:pt x="55" y="81"/>
                  <a:pt x="57" y="79"/>
                </a:cubicBezTo>
                <a:cubicBezTo>
                  <a:pt x="52" y="62"/>
                  <a:pt x="52" y="62"/>
                  <a:pt x="52" y="62"/>
                </a:cubicBezTo>
                <a:cubicBezTo>
                  <a:pt x="51" y="63"/>
                  <a:pt x="48" y="64"/>
                  <a:pt x="45" y="64"/>
                </a:cubicBezTo>
                <a:cubicBezTo>
                  <a:pt x="44" y="64"/>
                  <a:pt x="43" y="64"/>
                  <a:pt x="42" y="64"/>
                </a:cubicBezTo>
                <a:cubicBezTo>
                  <a:pt x="37" y="63"/>
                  <a:pt x="35" y="60"/>
                  <a:pt x="29" y="58"/>
                </a:cubicBezTo>
                <a:cubicBezTo>
                  <a:pt x="28" y="58"/>
                  <a:pt x="27" y="58"/>
                  <a:pt x="26" y="58"/>
                </a:cubicBezTo>
                <a:cubicBezTo>
                  <a:pt x="25" y="58"/>
                  <a:pt x="24" y="58"/>
                  <a:pt x="23" y="58"/>
                </a:cubicBezTo>
                <a:cubicBezTo>
                  <a:pt x="28" y="57"/>
                  <a:pt x="31" y="53"/>
                  <a:pt x="32" y="48"/>
                </a:cubicBezTo>
                <a:cubicBezTo>
                  <a:pt x="32" y="47"/>
                  <a:pt x="32" y="47"/>
                  <a:pt x="32" y="47"/>
                </a:cubicBezTo>
                <a:cubicBezTo>
                  <a:pt x="45" y="49"/>
                  <a:pt x="45" y="49"/>
                  <a:pt x="45" y="49"/>
                </a:cubicBezTo>
                <a:cubicBezTo>
                  <a:pt x="47" y="38"/>
                  <a:pt x="47" y="38"/>
                  <a:pt x="47" y="38"/>
                </a:cubicBezTo>
                <a:cubicBezTo>
                  <a:pt x="31" y="36"/>
                  <a:pt x="31" y="36"/>
                  <a:pt x="31" y="36"/>
                </a:cubicBezTo>
                <a:cubicBezTo>
                  <a:pt x="30" y="32"/>
                  <a:pt x="28" y="28"/>
                  <a:pt x="29" y="24"/>
                </a:cubicBezTo>
                <a:cubicBezTo>
                  <a:pt x="30" y="19"/>
                  <a:pt x="34" y="17"/>
                  <a:pt x="38" y="17"/>
                </a:cubicBezTo>
                <a:cubicBezTo>
                  <a:pt x="39" y="17"/>
                  <a:pt x="40" y="17"/>
                  <a:pt x="40" y="17"/>
                </a:cubicBezTo>
                <a:cubicBezTo>
                  <a:pt x="45" y="18"/>
                  <a:pt x="48" y="21"/>
                  <a:pt x="49" y="26"/>
                </a:cubicBezTo>
                <a:cubicBezTo>
                  <a:pt x="67" y="20"/>
                  <a:pt x="67" y="20"/>
                  <a:pt x="67" y="20"/>
                </a:cubicBezTo>
                <a:cubicBezTo>
                  <a:pt x="63" y="9"/>
                  <a:pt x="55" y="3"/>
                  <a:pt x="41" y="0"/>
                </a:cubicBezTo>
                <a:cubicBezTo>
                  <a:pt x="39" y="0"/>
                  <a:pt x="37" y="0"/>
                  <a:pt x="35" y="0"/>
                </a:cubicBezTo>
              </a:path>
            </a:pathLst>
          </a:custGeom>
          <a:solidFill>
            <a:srgbClr val="708BBC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Tm="5000">
        <p:random/>
      </p:transition>
    </mc:Choice>
    <mc:Fallback xmlns:a14="http://schemas.microsoft.com/office/drawing/2010/main" xmlns="">
      <p:transition advTm="5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" presetClass="entr" presetSubtype="2" decel="4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2" decel="4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6" grpId="0" bldLvl="0" animBg="1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63958" y="122885"/>
            <a:ext cx="572921" cy="572921"/>
          </a:xfrm>
          <a:prstGeom prst="rect">
            <a:avLst/>
          </a:prstGeom>
          <a:solidFill>
            <a:srgbClr val="F67F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>
                <a:solidFill>
                  <a:schemeClr val="bg2"/>
                </a:solidFill>
                <a:cs typeface="+mn-ea"/>
                <a:sym typeface="+mn-lt"/>
              </a:rPr>
              <a:t>2</a:t>
            </a:r>
          </a:p>
        </p:txBody>
      </p:sp>
      <p:sp>
        <p:nvSpPr>
          <p:cNvPr id="5" name="MH_Entry_1"/>
          <p:cNvSpPr/>
          <p:nvPr>
            <p:custDataLst>
              <p:tags r:id="rId1"/>
            </p:custDataLst>
          </p:nvPr>
        </p:nvSpPr>
        <p:spPr>
          <a:xfrm>
            <a:off x="664285" y="99219"/>
            <a:ext cx="2735204" cy="4986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fontScale="92500"/>
          </a:bodyPr>
          <a:lstStyle/>
          <a:p>
            <a:pPr algn="ctr">
              <a:lnSpc>
                <a:spcPct val="110000"/>
              </a:lnSpc>
            </a:pPr>
            <a:r>
              <a:rPr lang="zh-CN" altLang="en-US" sz="2400" spc="200" dirty="0">
                <a:solidFill>
                  <a:schemeClr val="bg2"/>
                </a:solidFill>
                <a:cs typeface="+mn-ea"/>
                <a:sym typeface="+mn-lt"/>
              </a:rPr>
              <a:t>Enter your title</a:t>
            </a:r>
          </a:p>
        </p:txBody>
      </p:sp>
      <p:cxnSp>
        <p:nvCxnSpPr>
          <p:cNvPr id="6" name="直接连接符 5"/>
          <p:cNvCxnSpPr/>
          <p:nvPr/>
        </p:nvCxnSpPr>
        <p:spPr>
          <a:xfrm flipH="1">
            <a:off x="664285" y="686281"/>
            <a:ext cx="3858477" cy="0"/>
          </a:xfrm>
          <a:prstGeom prst="line">
            <a:avLst/>
          </a:prstGeom>
          <a:ln>
            <a:solidFill>
              <a:srgbClr val="FFC7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矩形 6"/>
          <p:cNvSpPr/>
          <p:nvPr/>
        </p:nvSpPr>
        <p:spPr>
          <a:xfrm>
            <a:off x="4278925" y="650282"/>
            <a:ext cx="252000" cy="36000"/>
          </a:xfrm>
          <a:prstGeom prst="rect">
            <a:avLst/>
          </a:prstGeom>
          <a:solidFill>
            <a:srgbClr val="FFC7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726810" y="474429"/>
            <a:ext cx="4115167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900" dirty="0">
                <a:solidFill>
                  <a:schemeClr val="bg2"/>
                </a:solidFill>
                <a:cs typeface="+mn-ea"/>
                <a:sym typeface="+mn-lt"/>
              </a:rPr>
              <a:t>LOREM IPSUM DOLOR SIT AMET CONSECTETUER</a:t>
            </a:r>
          </a:p>
        </p:txBody>
      </p:sp>
      <p:sp>
        <p:nvSpPr>
          <p:cNvPr id="9" name="L 形 8"/>
          <p:cNvSpPr/>
          <p:nvPr/>
        </p:nvSpPr>
        <p:spPr>
          <a:xfrm flipH="1">
            <a:off x="9317621" y="5280755"/>
            <a:ext cx="2803312" cy="1526810"/>
          </a:xfrm>
          <a:prstGeom prst="corner">
            <a:avLst>
              <a:gd name="adj1" fmla="val 1956"/>
              <a:gd name="adj2" fmla="val 1885"/>
            </a:avLst>
          </a:prstGeom>
          <a:gradFill>
            <a:gsLst>
              <a:gs pos="0">
                <a:srgbClr val="FE6770"/>
              </a:gs>
              <a:gs pos="100000">
                <a:srgbClr val="FB9C49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cxnSp>
        <p:nvCxnSpPr>
          <p:cNvPr id="10" name="直接连接符 9"/>
          <p:cNvCxnSpPr/>
          <p:nvPr/>
        </p:nvCxnSpPr>
        <p:spPr>
          <a:xfrm flipH="1">
            <a:off x="140518" y="6793506"/>
            <a:ext cx="756822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L 形 10"/>
          <p:cNvSpPr/>
          <p:nvPr/>
        </p:nvSpPr>
        <p:spPr>
          <a:xfrm rot="10800000" flipH="1">
            <a:off x="42696" y="34725"/>
            <a:ext cx="1435720" cy="781958"/>
          </a:xfrm>
          <a:prstGeom prst="corner">
            <a:avLst>
              <a:gd name="adj1" fmla="val 1956"/>
              <a:gd name="adj2" fmla="val 1885"/>
            </a:avLst>
          </a:prstGeom>
          <a:gradFill>
            <a:gsLst>
              <a:gs pos="0">
                <a:srgbClr val="FE6770"/>
              </a:gs>
              <a:gs pos="100000">
                <a:srgbClr val="FB9C49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3" name="矩形: 圆角 41"/>
          <p:cNvSpPr/>
          <p:nvPr/>
        </p:nvSpPr>
        <p:spPr>
          <a:xfrm>
            <a:off x="6642295" y="1527294"/>
            <a:ext cx="3888726" cy="497969"/>
          </a:xfrm>
          <a:prstGeom prst="roundRect">
            <a:avLst/>
          </a:prstGeom>
          <a:noFill/>
          <a:ln>
            <a:gradFill>
              <a:gsLst>
                <a:gs pos="49000">
                  <a:srgbClr val="FB963A"/>
                </a:gs>
                <a:gs pos="0">
                  <a:srgbClr val="F5613A"/>
                </a:gs>
                <a:gs pos="100000">
                  <a:srgbClr val="FFF1BE"/>
                </a:gs>
              </a:gsLst>
              <a:path path="circle">
                <a:fillToRect l="100000" t="100000"/>
              </a:path>
              <a:tileRect r="-100000" b="-10000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r>
              <a:rPr lang="zh-CN" altLang="en-US" dirty="0">
                <a:solidFill>
                  <a:schemeClr val="bg2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cs typeface="+mn-ea"/>
                <a:sym typeface="+mn-lt"/>
              </a:rPr>
              <a:t>Enter your title here</a:t>
            </a:r>
          </a:p>
        </p:txBody>
      </p:sp>
      <p:sp>
        <p:nvSpPr>
          <p:cNvPr id="12" name="椭圆 11"/>
          <p:cNvSpPr/>
          <p:nvPr/>
        </p:nvSpPr>
        <p:spPr>
          <a:xfrm>
            <a:off x="6316877" y="1467762"/>
            <a:ext cx="617032" cy="617032"/>
          </a:xfrm>
          <a:prstGeom prst="ellipse">
            <a:avLst/>
          </a:prstGeom>
          <a:gradFill>
            <a:gsLst>
              <a:gs pos="49000">
                <a:srgbClr val="FB963A"/>
              </a:gs>
              <a:gs pos="0">
                <a:srgbClr val="F5613A"/>
              </a:gs>
              <a:gs pos="100000">
                <a:srgbClr val="FFF1BE"/>
              </a:gs>
            </a:gsLst>
            <a:path path="circle">
              <a:fillToRect l="100000" t="100000"/>
            </a:path>
            <a:tileRect r="-100000" b="-100000"/>
          </a:gra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r>
              <a:rPr lang="en-US" altLang="zh-CN" sz="3200">
                <a:solidFill>
                  <a:schemeClr val="bg2"/>
                </a:solidFill>
                <a:cs typeface="+mn-ea"/>
                <a:sym typeface="+mn-lt"/>
              </a:rPr>
              <a:t>1</a:t>
            </a:r>
          </a:p>
        </p:txBody>
      </p:sp>
      <p:sp>
        <p:nvSpPr>
          <p:cNvPr id="52" name="矩形: 圆角 46"/>
          <p:cNvSpPr/>
          <p:nvPr/>
        </p:nvSpPr>
        <p:spPr>
          <a:xfrm>
            <a:off x="6642295" y="2304418"/>
            <a:ext cx="3888726" cy="497969"/>
          </a:xfrm>
          <a:prstGeom prst="roundRect">
            <a:avLst/>
          </a:prstGeom>
          <a:noFill/>
          <a:ln>
            <a:gradFill>
              <a:gsLst>
                <a:gs pos="49000">
                  <a:srgbClr val="FB963A"/>
                </a:gs>
                <a:gs pos="0">
                  <a:srgbClr val="F5613A"/>
                </a:gs>
                <a:gs pos="100000">
                  <a:srgbClr val="FFF1BE"/>
                </a:gs>
              </a:gsLst>
              <a:path path="circle">
                <a:fillToRect l="100000" t="100000"/>
              </a:path>
              <a:tileRect r="-100000" b="-10000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r>
              <a:rPr lang="zh-CN" altLang="en-US" dirty="0">
                <a:solidFill>
                  <a:schemeClr val="bg2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cs typeface="+mn-ea"/>
                <a:sym typeface="+mn-lt"/>
              </a:rPr>
              <a:t>Enter your title here</a:t>
            </a:r>
          </a:p>
        </p:txBody>
      </p:sp>
      <p:sp>
        <p:nvSpPr>
          <p:cNvPr id="53" name="椭圆 52"/>
          <p:cNvSpPr/>
          <p:nvPr/>
        </p:nvSpPr>
        <p:spPr>
          <a:xfrm>
            <a:off x="6316980" y="2244725"/>
            <a:ext cx="617220" cy="617220"/>
          </a:xfrm>
          <a:prstGeom prst="ellipse">
            <a:avLst/>
          </a:prstGeom>
          <a:gradFill>
            <a:gsLst>
              <a:gs pos="49000">
                <a:srgbClr val="FB963A"/>
              </a:gs>
              <a:gs pos="0">
                <a:srgbClr val="F5613A"/>
              </a:gs>
              <a:gs pos="100000">
                <a:srgbClr val="FFF1BE"/>
              </a:gs>
            </a:gsLst>
            <a:path path="circle">
              <a:fillToRect l="100000" t="100000"/>
            </a:path>
            <a:tileRect r="-100000" b="-100000"/>
          </a:gra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r>
              <a:rPr lang="en-US" altLang="zh-CN" sz="3200">
                <a:solidFill>
                  <a:schemeClr val="bg2"/>
                </a:solidFill>
                <a:cs typeface="+mn-ea"/>
                <a:sym typeface="+mn-lt"/>
              </a:rPr>
              <a:t>2</a:t>
            </a:r>
          </a:p>
        </p:txBody>
      </p:sp>
      <p:sp>
        <p:nvSpPr>
          <p:cNvPr id="54" name="矩形: 圆角 51"/>
          <p:cNvSpPr/>
          <p:nvPr/>
        </p:nvSpPr>
        <p:spPr>
          <a:xfrm>
            <a:off x="6642295" y="3081542"/>
            <a:ext cx="3888726" cy="497969"/>
          </a:xfrm>
          <a:prstGeom prst="roundRect">
            <a:avLst/>
          </a:prstGeom>
          <a:noFill/>
          <a:ln>
            <a:gradFill>
              <a:gsLst>
                <a:gs pos="49000">
                  <a:srgbClr val="FB963A"/>
                </a:gs>
                <a:gs pos="0">
                  <a:srgbClr val="F5613A"/>
                </a:gs>
                <a:gs pos="100000">
                  <a:srgbClr val="FFF1BE"/>
                </a:gs>
              </a:gsLst>
              <a:path path="circle">
                <a:fillToRect l="100000" t="100000"/>
              </a:path>
              <a:tileRect r="-100000" b="-10000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r>
              <a:rPr lang="zh-CN" altLang="en-US" dirty="0">
                <a:solidFill>
                  <a:schemeClr val="bg2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cs typeface="+mn-ea"/>
                <a:sym typeface="+mn-lt"/>
              </a:rPr>
              <a:t>Enter your title here</a:t>
            </a:r>
          </a:p>
        </p:txBody>
      </p:sp>
      <p:sp>
        <p:nvSpPr>
          <p:cNvPr id="55" name="椭圆 54"/>
          <p:cNvSpPr/>
          <p:nvPr/>
        </p:nvSpPr>
        <p:spPr>
          <a:xfrm>
            <a:off x="6316877" y="3022010"/>
            <a:ext cx="617032" cy="617032"/>
          </a:xfrm>
          <a:prstGeom prst="ellipse">
            <a:avLst/>
          </a:prstGeom>
          <a:gradFill>
            <a:gsLst>
              <a:gs pos="49000">
                <a:srgbClr val="FB963A"/>
              </a:gs>
              <a:gs pos="0">
                <a:srgbClr val="F5613A"/>
              </a:gs>
              <a:gs pos="100000">
                <a:srgbClr val="FFF1BE"/>
              </a:gs>
            </a:gsLst>
            <a:path path="circle">
              <a:fillToRect l="100000" t="100000"/>
            </a:path>
            <a:tileRect r="-100000" b="-100000"/>
          </a:gra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r>
              <a:rPr lang="en-US" altLang="zh-CN" sz="3200">
                <a:solidFill>
                  <a:schemeClr val="bg2"/>
                </a:solidFill>
                <a:cs typeface="+mn-ea"/>
                <a:sym typeface="+mn-lt"/>
              </a:rPr>
              <a:t>3</a:t>
            </a:r>
          </a:p>
        </p:txBody>
      </p:sp>
      <p:sp>
        <p:nvSpPr>
          <p:cNvPr id="58" name="矩形: 圆角 57"/>
          <p:cNvSpPr/>
          <p:nvPr/>
        </p:nvSpPr>
        <p:spPr>
          <a:xfrm>
            <a:off x="6642295" y="3858666"/>
            <a:ext cx="3888726" cy="497969"/>
          </a:xfrm>
          <a:prstGeom prst="roundRect">
            <a:avLst/>
          </a:prstGeom>
          <a:noFill/>
          <a:ln>
            <a:gradFill>
              <a:gsLst>
                <a:gs pos="49000">
                  <a:srgbClr val="FB963A"/>
                </a:gs>
                <a:gs pos="0">
                  <a:srgbClr val="F5613A"/>
                </a:gs>
                <a:gs pos="100000">
                  <a:srgbClr val="FFF1BE"/>
                </a:gs>
              </a:gsLst>
              <a:path path="circle">
                <a:fillToRect l="100000" t="100000"/>
              </a:path>
              <a:tileRect r="-100000" b="-10000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r>
              <a:rPr lang="zh-CN" altLang="en-US" dirty="0">
                <a:solidFill>
                  <a:schemeClr val="bg2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cs typeface="+mn-ea"/>
                <a:sym typeface="+mn-lt"/>
              </a:rPr>
              <a:t>Enter your title here</a:t>
            </a:r>
          </a:p>
        </p:txBody>
      </p:sp>
      <p:sp>
        <p:nvSpPr>
          <p:cNvPr id="60" name="椭圆 59"/>
          <p:cNvSpPr/>
          <p:nvPr/>
        </p:nvSpPr>
        <p:spPr>
          <a:xfrm>
            <a:off x="6316877" y="3799134"/>
            <a:ext cx="617032" cy="617032"/>
          </a:xfrm>
          <a:prstGeom prst="ellipse">
            <a:avLst/>
          </a:prstGeom>
          <a:gradFill>
            <a:gsLst>
              <a:gs pos="49000">
                <a:srgbClr val="FB963A"/>
              </a:gs>
              <a:gs pos="0">
                <a:srgbClr val="F5613A"/>
              </a:gs>
              <a:gs pos="100000">
                <a:srgbClr val="FFF1BE"/>
              </a:gs>
            </a:gsLst>
            <a:path path="circle">
              <a:fillToRect l="100000" t="100000"/>
            </a:path>
            <a:tileRect r="-100000" b="-100000"/>
          </a:gra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r>
              <a:rPr lang="en-US" altLang="zh-CN" sz="3200">
                <a:solidFill>
                  <a:schemeClr val="bg2"/>
                </a:solidFill>
                <a:cs typeface="+mn-ea"/>
                <a:sym typeface="+mn-lt"/>
              </a:rPr>
              <a:t>4</a:t>
            </a:r>
          </a:p>
        </p:txBody>
      </p:sp>
      <p:sp>
        <p:nvSpPr>
          <p:cNvPr id="71" name="矩形: 圆角 70"/>
          <p:cNvSpPr/>
          <p:nvPr/>
        </p:nvSpPr>
        <p:spPr>
          <a:xfrm>
            <a:off x="6642295" y="4635790"/>
            <a:ext cx="3888726" cy="497969"/>
          </a:xfrm>
          <a:prstGeom prst="roundRect">
            <a:avLst/>
          </a:prstGeom>
          <a:noFill/>
          <a:ln>
            <a:gradFill>
              <a:gsLst>
                <a:gs pos="49000">
                  <a:srgbClr val="FB963A"/>
                </a:gs>
                <a:gs pos="0">
                  <a:srgbClr val="F5613A"/>
                </a:gs>
                <a:gs pos="100000">
                  <a:srgbClr val="FFF1BE"/>
                </a:gs>
              </a:gsLst>
              <a:path path="circle">
                <a:fillToRect l="100000" t="100000"/>
              </a:path>
              <a:tileRect r="-100000" b="-10000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r>
              <a:rPr lang="zh-CN" altLang="en-US" dirty="0">
                <a:solidFill>
                  <a:schemeClr val="bg2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cs typeface="+mn-ea"/>
                <a:sym typeface="+mn-lt"/>
              </a:rPr>
              <a:t>Enter your title here</a:t>
            </a:r>
          </a:p>
        </p:txBody>
      </p:sp>
      <p:sp>
        <p:nvSpPr>
          <p:cNvPr id="72" name="椭圆 71"/>
          <p:cNvSpPr/>
          <p:nvPr/>
        </p:nvSpPr>
        <p:spPr>
          <a:xfrm>
            <a:off x="6316877" y="4576258"/>
            <a:ext cx="617032" cy="617032"/>
          </a:xfrm>
          <a:prstGeom prst="ellipse">
            <a:avLst/>
          </a:prstGeom>
          <a:gradFill>
            <a:gsLst>
              <a:gs pos="49000">
                <a:srgbClr val="FB963A"/>
              </a:gs>
              <a:gs pos="0">
                <a:srgbClr val="F5613A"/>
              </a:gs>
              <a:gs pos="100000">
                <a:srgbClr val="FFF1BE"/>
              </a:gs>
            </a:gsLst>
            <a:path path="circle">
              <a:fillToRect l="100000" t="100000"/>
            </a:path>
            <a:tileRect r="-100000" b="-100000"/>
          </a:gra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r>
              <a:rPr lang="en-US" altLang="zh-CN" sz="3200">
                <a:solidFill>
                  <a:schemeClr val="bg2"/>
                </a:solidFill>
                <a:cs typeface="+mn-ea"/>
                <a:sym typeface="+mn-lt"/>
              </a:rPr>
              <a:t>5</a:t>
            </a:r>
          </a:p>
        </p:txBody>
      </p:sp>
      <p:sp>
        <p:nvSpPr>
          <p:cNvPr id="74" name="矩形: 圆角 73"/>
          <p:cNvSpPr/>
          <p:nvPr/>
        </p:nvSpPr>
        <p:spPr>
          <a:xfrm>
            <a:off x="6642295" y="5412916"/>
            <a:ext cx="3888726" cy="497969"/>
          </a:xfrm>
          <a:prstGeom prst="roundRect">
            <a:avLst/>
          </a:prstGeom>
          <a:noFill/>
          <a:ln>
            <a:gradFill>
              <a:gsLst>
                <a:gs pos="49000">
                  <a:srgbClr val="FB963A"/>
                </a:gs>
                <a:gs pos="0">
                  <a:srgbClr val="F5613A"/>
                </a:gs>
                <a:gs pos="100000">
                  <a:srgbClr val="FFF1BE"/>
                </a:gs>
              </a:gsLst>
              <a:path path="circle">
                <a:fillToRect l="100000" t="100000"/>
              </a:path>
              <a:tileRect r="-100000" b="-10000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r>
              <a:rPr lang="zh-CN" altLang="en-US" dirty="0">
                <a:solidFill>
                  <a:schemeClr val="bg2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cs typeface="+mn-ea"/>
                <a:sym typeface="+mn-lt"/>
              </a:rPr>
              <a:t>Enter your title here</a:t>
            </a:r>
          </a:p>
        </p:txBody>
      </p:sp>
      <p:sp>
        <p:nvSpPr>
          <p:cNvPr id="75" name="椭圆 74"/>
          <p:cNvSpPr/>
          <p:nvPr/>
        </p:nvSpPr>
        <p:spPr>
          <a:xfrm>
            <a:off x="6316877" y="5352749"/>
            <a:ext cx="617032" cy="617032"/>
          </a:xfrm>
          <a:prstGeom prst="ellipse">
            <a:avLst/>
          </a:prstGeom>
          <a:gradFill>
            <a:gsLst>
              <a:gs pos="49000">
                <a:srgbClr val="FB963A"/>
              </a:gs>
              <a:gs pos="0">
                <a:srgbClr val="F5613A"/>
              </a:gs>
              <a:gs pos="100000">
                <a:srgbClr val="FFF1BE"/>
              </a:gs>
            </a:gsLst>
            <a:path path="circle">
              <a:fillToRect l="100000" t="100000"/>
            </a:path>
            <a:tileRect r="-100000" b="-100000"/>
          </a:gra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r>
              <a:rPr lang="en-US" altLang="zh-CN" sz="3200">
                <a:solidFill>
                  <a:schemeClr val="bg2"/>
                </a:solidFill>
                <a:cs typeface="+mn-ea"/>
                <a:sym typeface="+mn-lt"/>
              </a:rPr>
              <a:t>6</a:t>
            </a:r>
          </a:p>
        </p:txBody>
      </p:sp>
      <p:pic>
        <p:nvPicPr>
          <p:cNvPr id="56" name="图片 55" descr="J:\觅知网\4月\网络安全（3个）\tiny-people-protecting-business-data-and-legal-information-isolated-flat-illustration\11121.png11121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70610" y="2244725"/>
            <a:ext cx="4277995" cy="267589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Tm="5000">
        <p:random/>
      </p:transition>
    </mc:Choice>
    <mc:Fallback xmlns:a14="http://schemas.microsoft.com/office/drawing/2010/main" xmlns="">
      <p:transition advTm="5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" presetClass="entr" presetSubtype="2" decel="4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4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"/>
                            </p:stCondLst>
                            <p:childTnLst>
                              <p:par>
                                <p:cTn id="2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300"/>
                            </p:stCondLst>
                            <p:childTnLst>
                              <p:par>
                                <p:cTn id="3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8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300"/>
                            </p:stCondLst>
                            <p:childTnLst>
                              <p:par>
                                <p:cTn id="4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800"/>
                            </p:stCondLst>
                            <p:childTnLst>
                              <p:par>
                                <p:cTn id="4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300"/>
                            </p:stCondLst>
                            <p:childTnLst>
                              <p:par>
                                <p:cTn id="5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800"/>
                            </p:stCondLst>
                            <p:childTnLst>
                              <p:par>
                                <p:cTn id="5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300"/>
                            </p:stCondLst>
                            <p:childTnLst>
                              <p:par>
                                <p:cTn id="6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4800"/>
                            </p:stCondLst>
                            <p:childTnLst>
                              <p:par>
                                <p:cTn id="6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300"/>
                            </p:stCondLst>
                            <p:childTnLst>
                              <p:par>
                                <p:cTn id="7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800"/>
                            </p:stCondLst>
                            <p:childTnLst>
                              <p:par>
                                <p:cTn id="7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6300"/>
                            </p:stCondLst>
                            <p:childTnLst>
                              <p:par>
                                <p:cTn id="8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5" grpId="0" bldLvl="0" animBg="1"/>
      <p:bldP spid="7" grpId="0" bldLvl="0" animBg="1"/>
      <p:bldP spid="8" grpId="0"/>
      <p:bldP spid="3" grpId="0" bldLvl="0" animBg="1"/>
      <p:bldP spid="12" grpId="0" bldLvl="0" animBg="1"/>
      <p:bldP spid="52" grpId="0" bldLvl="0" animBg="1"/>
      <p:bldP spid="53" grpId="0" bldLvl="0" animBg="1"/>
      <p:bldP spid="54" grpId="0" bldLvl="0" animBg="1"/>
      <p:bldP spid="55" grpId="0" bldLvl="0" animBg="1"/>
      <p:bldP spid="58" grpId="0" bldLvl="0" animBg="1"/>
      <p:bldP spid="60" grpId="0" bldLvl="0" animBg="1"/>
      <p:bldP spid="71" grpId="0" bldLvl="0" animBg="1"/>
      <p:bldP spid="72" grpId="0" bldLvl="0" animBg="1"/>
      <p:bldP spid="74" grpId="0" bldLvl="0" animBg="1"/>
      <p:bldP spid="75" grpId="0" bldLvl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516230504"/>
  <p:tag name="MH_LIBRARY" val="CONTENTS"/>
  <p:tag name="MH_TYPE" val="OTHERS"/>
  <p:tag name="ID" val="545812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heme/theme1.xml><?xml version="1.0" encoding="utf-8"?>
<a:theme xmlns:a="http://schemas.openxmlformats.org/drawingml/2006/main" name="www.jpppt.com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wy2gb4j1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ww.freeppt7.co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1005</Words>
  <Application>Microsoft Office PowerPoint</Application>
  <PresentationFormat>宽屏</PresentationFormat>
  <Paragraphs>215</Paragraphs>
  <Slides>24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24</vt:i4>
      </vt:variant>
    </vt:vector>
  </HeadingPairs>
  <TitlesOfParts>
    <vt:vector size="30" baseType="lpstr">
      <vt:lpstr>微软雅黑</vt:lpstr>
      <vt:lpstr>Arial</vt:lpstr>
      <vt:lpstr>Calibri</vt:lpstr>
      <vt:lpstr>Wingdings</vt:lpstr>
      <vt:lpstr>www.jpppt.com</vt:lpstr>
      <vt:lpstr>www.freeppt7.com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>www.jpppt.com</Manager>
  <Company>www.jpppt.com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templates</dc:title>
  <dc:creator>www.jpppt.com</dc:creator>
  <cp:keywords>www.jpppt.com</cp:keywords>
  <dc:description>www.jpppt.com</dc:description>
  <cp:lastModifiedBy>宇 之灵</cp:lastModifiedBy>
  <cp:revision>170</cp:revision>
  <dcterms:created xsi:type="dcterms:W3CDTF">2019-06-19T02:08:00Z</dcterms:created>
  <dcterms:modified xsi:type="dcterms:W3CDTF">2021-05-31T06:02:52Z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2052-11.1.0.10463</vt:lpwstr>
  </property>
  <property fmtid="{D5CDD505-2E9C-101B-9397-08002B2CF9AE}" pid="3" name="ICV">
    <vt:lpwstr>364B96599D5647D291C57C07FEB65615</vt:lpwstr>
  </property>
</Properties>
</file>