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3"/>
  </p:notesMasterIdLst>
  <p:sldIdLst>
    <p:sldId id="256" r:id="rId3"/>
    <p:sldId id="260" r:id="rId4"/>
    <p:sldId id="259" r:id="rId5"/>
    <p:sldId id="262" r:id="rId6"/>
    <p:sldId id="274" r:id="rId7"/>
    <p:sldId id="264" r:id="rId8"/>
    <p:sldId id="263" r:id="rId9"/>
    <p:sldId id="265" r:id="rId10"/>
    <p:sldId id="266" r:id="rId11"/>
    <p:sldId id="272" r:id="rId12"/>
    <p:sldId id="267" r:id="rId13"/>
    <p:sldId id="268" r:id="rId14"/>
    <p:sldId id="269" r:id="rId15"/>
    <p:sldId id="271" r:id="rId16"/>
    <p:sldId id="270" r:id="rId17"/>
    <p:sldId id="275" r:id="rId18"/>
    <p:sldId id="276" r:id="rId19"/>
    <p:sldId id="273" r:id="rId20"/>
    <p:sldId id="279" r:id="rId21"/>
    <p:sldId id="277" r:id="rId22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749E"/>
    <a:srgbClr val="82CCEE"/>
    <a:srgbClr val="FE5B4C"/>
    <a:srgbClr val="B3E7E8"/>
    <a:srgbClr val="F4D1E0"/>
    <a:srgbClr val="3A0D91"/>
    <a:srgbClr val="FFB5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628" autoAdjust="0"/>
    <p:restoredTop sz="84957" autoAdjust="0"/>
  </p:normalViewPr>
  <p:slideViewPr>
    <p:cSldViewPr snapToGrid="0">
      <p:cViewPr varScale="1">
        <p:scale>
          <a:sx n="72" d="100"/>
          <a:sy n="72" d="100"/>
        </p:scale>
        <p:origin x="34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72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C2423D22-ABF7-4594-ADB6-B09199A900B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CD35C35-3F9C-44C9-A6ED-D9893496220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19896068-693F-49B8-A75C-59D9C7751070}" type="datetimeFigureOut">
              <a:rPr lang="zh-CN" altLang="en-US" smtClean="0"/>
              <a:pPr/>
              <a:t>2021/6/1</a:t>
            </a:fld>
            <a:endParaRPr lang="zh-CN" altLang="en-US" dirty="0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3B6F9A39-2BED-4253-963C-8CD369B26B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136A278B-C330-403A-BED3-F8E9A887CA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5D4E80D-37E1-4D6F-BF6C-5897C22D87A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2D05A72-7C49-4D82-B026-3CDCFB81F2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C89A4813-40F7-425E-B0F7-6BB67B8FA5C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51232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9A4813-40F7-425E-B0F7-6BB67B8FA5CE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55739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9A4813-40F7-425E-B0F7-6BB67B8FA5CE}" type="slidenum">
              <a:rPr lang="zh-CN" altLang="en-US" smtClean="0"/>
              <a:pPr/>
              <a:t>10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358081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9A4813-40F7-425E-B0F7-6BB67B8FA5CE}" type="slidenum">
              <a:rPr lang="zh-CN" altLang="en-US" smtClean="0"/>
              <a:pPr/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19062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9A4813-40F7-425E-B0F7-6BB67B8FA5CE}" type="slidenum">
              <a:rPr lang="zh-CN" altLang="en-US" smtClean="0"/>
              <a:pPr/>
              <a:t>12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338376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9A4813-40F7-425E-B0F7-6BB67B8FA5CE}" type="slidenum">
              <a:rPr lang="zh-CN" altLang="en-US" smtClean="0"/>
              <a:pPr/>
              <a:t>13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956741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9A4813-40F7-425E-B0F7-6BB67B8FA5CE}" type="slidenum">
              <a:rPr lang="zh-CN" altLang="en-US" smtClean="0"/>
              <a:pPr/>
              <a:t>14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36646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9A4813-40F7-425E-B0F7-6BB67B8FA5CE}" type="slidenum">
              <a:rPr lang="zh-CN" altLang="en-US" smtClean="0"/>
              <a:pPr/>
              <a:t>15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009313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9A4813-40F7-425E-B0F7-6BB67B8FA5CE}" type="slidenum">
              <a:rPr lang="zh-CN" altLang="en-US" smtClean="0"/>
              <a:pPr/>
              <a:t>16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937104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9A4813-40F7-425E-B0F7-6BB67B8FA5CE}" type="slidenum">
              <a:rPr lang="zh-CN" altLang="en-US" smtClean="0"/>
              <a:pPr/>
              <a:t>17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323275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9A4813-40F7-425E-B0F7-6BB67B8FA5CE}" type="slidenum">
              <a:rPr lang="zh-CN" altLang="en-US" smtClean="0"/>
              <a:pPr/>
              <a:t>18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712973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9A4813-40F7-425E-B0F7-6BB67B8FA5CE}" type="slidenum">
              <a:rPr lang="zh-CN" altLang="en-US" smtClean="0"/>
              <a:pPr/>
              <a:t>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79227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9A4813-40F7-425E-B0F7-6BB67B8FA5CE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112831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9A4813-40F7-425E-B0F7-6BB67B8FA5CE}" type="slidenum">
              <a:rPr lang="zh-CN" altLang="en-US" smtClean="0"/>
              <a:pPr/>
              <a:t>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50707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9A4813-40F7-425E-B0F7-6BB67B8FA5CE}" type="slidenum">
              <a:rPr lang="zh-CN" altLang="en-US" smtClean="0"/>
              <a:pPr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69465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9A4813-40F7-425E-B0F7-6BB67B8FA5CE}" type="slidenum">
              <a:rPr lang="zh-CN" altLang="en-US" smtClean="0"/>
              <a:pPr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52347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9A4813-40F7-425E-B0F7-6BB67B8FA5CE}" type="slidenum">
              <a:rPr lang="zh-CN" altLang="en-US" smtClean="0"/>
              <a:pPr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60949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9A4813-40F7-425E-B0F7-6BB67B8FA5CE}" type="slidenum">
              <a:rPr lang="zh-CN" altLang="en-US" smtClean="0"/>
              <a:pPr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958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9A4813-40F7-425E-B0F7-6BB67B8FA5CE}" type="slidenum">
              <a:rPr lang="zh-CN" altLang="en-US" smtClean="0"/>
              <a:pPr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11343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9A4813-40F7-425E-B0F7-6BB67B8FA5CE}" type="slidenum">
              <a:rPr lang="zh-CN" altLang="en-US" smtClean="0"/>
              <a:pPr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769757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9A4813-40F7-425E-B0F7-6BB67B8FA5CE}" type="slidenum">
              <a:rPr lang="zh-CN" altLang="en-US" smtClean="0"/>
              <a:pPr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9868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6535BF-97E5-4753-9B22-73EF7FE01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0DA000F-C295-4FE4-A4B7-79883CF1B7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6EF8FD0-4E24-4B15-B655-21616E534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5D534-221B-4610-A0B4-D881C93F47C0}" type="datetimeFigureOut">
              <a:rPr lang="zh-CN" altLang="en-US" smtClean="0"/>
              <a:t>2021/6/1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6B777F6-4B07-46FF-8083-3066B4371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A6A73C4-00C2-48A0-9244-09519F251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0A930-AD32-46C0-A5BA-B7D6E3321E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3274100"/>
      </p:ext>
    </p:extLst>
  </p:cSld>
  <p:clrMapOvr>
    <a:masterClrMapping/>
  </p:clrMapOvr>
  <p:transition advTm="300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7CAA1E-66FB-4904-8C1F-58F59BC33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1FA6BFD-E99D-4179-B853-959AF3B120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FD1193-0205-4C3F-9913-E11ADEDEC8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7D66352-4F92-4E88-BB39-C2DC6C184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5D534-221B-4610-A0B4-D881C93F47C0}" type="datetimeFigureOut">
              <a:rPr lang="zh-CN" altLang="en-US" smtClean="0"/>
              <a:t>2021/6/1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DB7114B-9CE8-4B80-A203-A8F72E191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D5D5AD0-1ED0-4DF9-B638-7D530F325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0A930-AD32-46C0-A5BA-B7D6E3321E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7453405"/>
      </p:ext>
    </p:extLst>
  </p:cSld>
  <p:clrMapOvr>
    <a:masterClrMapping/>
  </p:clrMapOvr>
  <p:transition advTm="300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A8ED15-D71C-4044-821A-FF6955C87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2F2CB85-A134-454E-AC5B-4111713FB2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B147464-26DD-4374-84CB-5F7427AE6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5D534-221B-4610-A0B4-D881C93F47C0}" type="datetimeFigureOut">
              <a:rPr lang="zh-CN" altLang="en-US" smtClean="0"/>
              <a:t>2021/6/1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45B3258-FCE2-423A-A185-B4DAD12F7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67A1A12-F3BE-4E1B-8C1D-446B5C47C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0A930-AD32-46C0-A5BA-B7D6E3321E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9204269"/>
      </p:ext>
    </p:extLst>
  </p:cSld>
  <p:clrMapOvr>
    <a:masterClrMapping/>
  </p:clrMapOvr>
  <p:transition advTm="3000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B4FAFCD-BD84-44D0-B1C3-AA4F975389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F2176D0-2043-4658-9B66-E62CED0BDA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DEA87F5-50A8-4786-8AD5-6B1994C4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5D534-221B-4610-A0B4-D881C93F47C0}" type="datetimeFigureOut">
              <a:rPr lang="zh-CN" altLang="en-US" smtClean="0"/>
              <a:t>2021/6/1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0BB36C-963B-4146-ADF7-DB6FFCAF9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96DC5E-A88C-4D0C-8829-1670FB98A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0A930-AD32-46C0-A5BA-B7D6E3321E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000795"/>
      </p:ext>
    </p:extLst>
  </p:cSld>
  <p:clrMapOvr>
    <a:masterClrMapping/>
  </p:clrMapOvr>
  <p:transition advTm="3000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2021/6/1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225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2021/6/1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926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1393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C1FD1C-D993-4139-8B3C-500BAF5A0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417BAA6-6151-401A-8984-799B871C2A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25E212-279E-437E-99CC-13A733F41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5D534-221B-4610-A0B4-D881C93F47C0}" type="datetimeFigureOut">
              <a:rPr lang="zh-CN" altLang="en-US" smtClean="0"/>
              <a:t>2021/6/1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D2DD082-9ED3-47FE-95DF-B4A53C036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2CB1DD7-14E9-49C0-A9E4-9E3A8940F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0A930-AD32-46C0-A5BA-B7D6E3321E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3159709"/>
      </p:ext>
    </p:extLst>
  </p:cSld>
  <p:clrMapOvr>
    <a:masterClrMapping/>
  </p:clrMapOvr>
  <p:transition advTm="300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C5CCA6-4C66-4FC0-B79F-6FB3DE49B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6D33FAD-F41C-47F8-A796-0B5B49A4C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18AC2D7-0B64-489D-9E2E-CE93212AD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5D534-221B-4610-A0B4-D881C93F47C0}" type="datetimeFigureOut">
              <a:rPr lang="zh-CN" altLang="en-US" smtClean="0"/>
              <a:t>2021/6/1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FB08C04-7D7C-4A8E-AC84-16E4AF484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C1C4D7D-C86C-457B-BB3F-F3B2F8B50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0A930-AD32-46C0-A5BA-B7D6E3321E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4851542"/>
      </p:ext>
    </p:extLst>
  </p:cSld>
  <p:clrMapOvr>
    <a:masterClrMapping/>
  </p:clrMapOvr>
  <p:transition advTm="300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780E30-16DC-4A9F-AEE2-365550655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5300D2E-CBD7-4C79-A9D6-022C70BCFD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2F195D0-64AE-4273-84F5-6692E345D5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CDCA19D-83EF-44C0-9619-6E8D38170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5D534-221B-4610-A0B4-D881C93F47C0}" type="datetimeFigureOut">
              <a:rPr lang="zh-CN" altLang="en-US" smtClean="0"/>
              <a:t>2021/6/1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93D95DB-C2F1-44F7-82C7-33DF0CB5C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B435CC-4769-4B9C-9961-0D6F49B6E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0A930-AD32-46C0-A5BA-B7D6E3321E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4464025"/>
      </p:ext>
    </p:extLst>
  </p:cSld>
  <p:clrMapOvr>
    <a:masterClrMapping/>
  </p:clrMapOvr>
  <p:transition advTm="300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CE1DB6-FDB9-47DA-99CA-2F375EA47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CCE5B5C-829D-4284-B8B9-5EF6508AC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3491C1C-9AE4-45E6-A20F-575E46F7E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8B27A6C-1AE3-4646-91A8-565C37A4B9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E52E4CA-5283-49A5-88E4-D4984D9819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EFE286B-6263-4811-A215-335A93826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5D534-221B-4610-A0B4-D881C93F47C0}" type="datetimeFigureOut">
              <a:rPr lang="zh-CN" altLang="en-US" smtClean="0"/>
              <a:t>2021/6/1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1E6632A-7DDF-4174-9479-F09E1F747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65EC99C-804B-4DC2-AD15-CF2B1784C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0A930-AD32-46C0-A5BA-B7D6E3321E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1703419"/>
      </p:ext>
    </p:extLst>
  </p:cSld>
  <p:clrMapOvr>
    <a:masterClrMapping/>
  </p:clrMapOvr>
  <p:transition advTm="300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CE1DB6-FDB9-47DA-99CA-2F375EA47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CCE5B5C-829D-4284-B8B9-5EF6508AC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3491C1C-9AE4-45E6-A20F-575E46F7E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8B27A6C-1AE3-4646-91A8-565C37A4B9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E52E4CA-5283-49A5-88E4-D4984D9819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EFE286B-6263-4811-A215-335A93826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5D534-221B-4610-A0B4-D881C93F47C0}" type="datetimeFigureOut">
              <a:rPr lang="zh-CN" altLang="en-US" smtClean="0"/>
              <a:t>2021/6/1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1E6632A-7DDF-4174-9479-F09E1F747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65EC99C-804B-4DC2-AD15-CF2B1784C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0A930-AD32-46C0-A5BA-B7D6E3321ED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437805" y="673957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03065316"/>
      </p:ext>
    </p:extLst>
  </p:cSld>
  <p:clrMapOvr>
    <a:masterClrMapping/>
  </p:clrMapOvr>
  <p:transition advTm="300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AF3FA6-322F-42BF-938E-52199BF94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185E80C-6CA6-41F4-9069-74BA73C25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5D534-221B-4610-A0B4-D881C93F47C0}" type="datetimeFigureOut">
              <a:rPr lang="zh-CN" altLang="en-US" smtClean="0"/>
              <a:t>2021/6/1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84EF1C5-4775-4346-80D0-4FDD77CFC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9EDC288-0874-4BDC-9CAF-C55CCD8DD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0A930-AD32-46C0-A5BA-B7D6E3321E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5387935"/>
      </p:ext>
    </p:extLst>
  </p:cSld>
  <p:clrMapOvr>
    <a:masterClrMapping/>
  </p:clrMapOvr>
  <p:transition advTm="300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36FE170-6C16-4201-91AD-204F8641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5D534-221B-4610-A0B4-D881C93F47C0}" type="datetimeFigureOut">
              <a:rPr lang="zh-CN" altLang="en-US" smtClean="0"/>
              <a:t>2021/6/1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E011BD1-FD5E-4FFB-96CC-0719809DB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FC1AD74-BFE2-4554-AA8E-F9E23F562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0A930-AD32-46C0-A5BA-B7D6E3321E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473171"/>
      </p:ext>
    </p:extLst>
  </p:cSld>
  <p:clrMapOvr>
    <a:masterClrMapping/>
  </p:clrMapOvr>
  <p:transition advTm="300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92E44E-0B94-4175-889B-BDA9205BD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9B1E7D0-72CF-4084-8EC5-720845E41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2AA6AB4-E210-4B61-A4C5-433B80286A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BABC15B-1C36-4606-B71C-69B5735D0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5D534-221B-4610-A0B4-D881C93F47C0}" type="datetimeFigureOut">
              <a:rPr lang="zh-CN" altLang="en-US" smtClean="0"/>
              <a:t>2021/6/1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BC51FE9-CA48-4EE9-AF37-42A13FCAF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7364EED-D2F3-41F0-83C9-57BA0110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0A930-AD32-46C0-A5BA-B7D6E3321E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3013807"/>
      </p:ext>
    </p:extLst>
  </p:cSld>
  <p:clrMapOvr>
    <a:masterClrMapping/>
  </p:clrMapOvr>
  <p:transition advTm="300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9635335-99B2-4A64-B641-7212DEAC7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8B52373-4547-4197-B3EF-E965D66647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83212A3-1C06-4B68-978A-F62DD3ACD5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5D534-221B-4610-A0B4-D881C93F47C0}" type="datetimeFigureOut">
              <a:rPr lang="zh-CN" altLang="en-US" smtClean="0"/>
              <a:t>2021/6/1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2565A3-36FE-4035-8AA6-90B0F639DF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8D2AB2F-E71C-4602-BF10-443E7765D0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0A930-AD32-46C0-A5BA-B7D6E3321E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5447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advTm="3000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9809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hyperlink" Target="https://www.freeppt7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microsoft.com/office/2007/relationships/hdphoto" Target="../media/hdphoto3.wdp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8.jp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12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49.png"/><Relationship Id="rId9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freeppt7.com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jp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jp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jp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8EF6F9F5-659A-4EAC-AB30-25EF1145D3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D68A393-5DE5-4994-9265-4806800890D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652" y="497360"/>
            <a:ext cx="9273125" cy="513732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5155642-202F-4A48-9423-3719ACAADE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3164" y="0"/>
            <a:ext cx="1842836" cy="685800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77E9DD5A-D9DE-4706-AF97-3DFBB2C59B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883713"/>
            <a:ext cx="6096000" cy="6096000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53FAA2C6-9D8A-4BB3-A898-583255989DC3}"/>
              </a:ext>
            </a:extLst>
          </p:cNvPr>
          <p:cNvSpPr txBox="1"/>
          <p:nvPr/>
        </p:nvSpPr>
        <p:spPr>
          <a:xfrm>
            <a:off x="1072704" y="3861895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rgbClr val="22749E"/>
                </a:solidFill>
                <a:cs typeface="+mn-ea"/>
                <a:sym typeface="+mn-lt"/>
              </a:rPr>
              <a:t>The title of your presentation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EC7C2E-51F2-4E22-8121-D4666137EF15}"/>
              </a:ext>
            </a:extLst>
          </p:cNvPr>
          <p:cNvSpPr txBox="1"/>
          <p:nvPr/>
        </p:nvSpPr>
        <p:spPr>
          <a:xfrm>
            <a:off x="1072704" y="4687485"/>
            <a:ext cx="6001811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rgbClr val="22749E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rgbClr val="22749E"/>
              </a:solidFill>
              <a:cs typeface="Arial" pitchFamily="34" charset="0"/>
            </a:endParaRPr>
          </a:p>
        </p:txBody>
      </p:sp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C0419FE6-5238-4C62-A2CF-702C6757CFFD}"/>
              </a:ext>
            </a:extLst>
          </p:cNvPr>
          <p:cNvSpPr/>
          <p:nvPr/>
        </p:nvSpPr>
        <p:spPr>
          <a:xfrm>
            <a:off x="1072704" y="809755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2274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b="1" dirty="0">
                <a:solidFill>
                  <a:srgbClr val="82CCEE"/>
                </a:solidFill>
              </a:rPr>
              <a:t>LOGO</a:t>
            </a:r>
            <a:endParaRPr lang="ko-KR" altLang="en-US" sz="2700" b="1" dirty="0">
              <a:solidFill>
                <a:srgbClr val="82CCEE"/>
              </a:solidFill>
            </a:endParaRPr>
          </a:p>
        </p:txBody>
      </p:sp>
      <p:sp>
        <p:nvSpPr>
          <p:cNvPr id="12" name="TextBox 3">
            <a:hlinkClick r:id="rId7"/>
            <a:extLst>
              <a:ext uri="{FF2B5EF4-FFF2-40B4-BE49-F238E27FC236}">
                <a16:creationId xmlns:a16="http://schemas.microsoft.com/office/drawing/2014/main" id="{FAC285D0-5130-4002-984F-CBECCBC7E484}"/>
              </a:ext>
            </a:extLst>
          </p:cNvPr>
          <p:cNvSpPr txBox="1"/>
          <p:nvPr/>
        </p:nvSpPr>
        <p:spPr>
          <a:xfrm>
            <a:off x="1072704" y="5413443"/>
            <a:ext cx="5169613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22749E"/>
                </a:solidFill>
                <a:cs typeface="Arial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rgbClr val="22749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456177"/>
      </p:ext>
    </p:extLst>
  </p:cSld>
  <p:clrMapOvr>
    <a:masterClrMapping/>
  </p:clrMapOvr>
  <p:transition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0A9E56A-17BF-4F8E-8EF3-F01031C30E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F2D83E3-818E-42B6-B729-900248D188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9328" y="2618384"/>
            <a:ext cx="2005588" cy="200558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47A7ACE-2F36-416C-9F66-8F1BEE8062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4602" y="2618384"/>
            <a:ext cx="2005588" cy="2005588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9256C760-F972-4A73-9193-7ECB52DAED73}"/>
              </a:ext>
            </a:extLst>
          </p:cNvPr>
          <p:cNvSpPr/>
          <p:nvPr/>
        </p:nvSpPr>
        <p:spPr>
          <a:xfrm>
            <a:off x="7380016" y="4398589"/>
            <a:ext cx="40983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2400" dirty="0">
                <a:solidFill>
                  <a:srgbClr val="22749E"/>
                </a:solidFill>
                <a:cs typeface="+mn-ea"/>
                <a:sym typeface="+mn-lt"/>
              </a:rPr>
              <a:t>Click here to enter the text</a:t>
            </a:r>
          </a:p>
          <a:p>
            <a:pPr algn="r"/>
            <a:r>
              <a:rPr lang="en-US" altLang="zh-CN" sz="2400" dirty="0">
                <a:solidFill>
                  <a:srgbClr val="22749E"/>
                </a:solidFill>
                <a:cs typeface="+mn-ea"/>
                <a:sym typeface="+mn-lt"/>
              </a:rPr>
              <a:t>of this section</a:t>
            </a:r>
            <a:endParaRPr lang="zh-CN" altLang="en-US" sz="2400" dirty="0">
              <a:solidFill>
                <a:srgbClr val="22749E"/>
              </a:solidFill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893C13C8-3F2C-42A5-AB47-ADA5897FBCB4}"/>
              </a:ext>
            </a:extLst>
          </p:cNvPr>
          <p:cNvSpPr/>
          <p:nvPr/>
        </p:nvSpPr>
        <p:spPr>
          <a:xfrm>
            <a:off x="606187" y="4438113"/>
            <a:ext cx="437245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The stars are not wanted now: </a:t>
            </a:r>
          </a:p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put out every one; Pack up the moon </a:t>
            </a:r>
          </a:p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and dismantle the sun; </a:t>
            </a:r>
          </a:p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Pour away the ocean and sweep up </a:t>
            </a:r>
          </a:p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the wood; For nothing </a:t>
            </a:r>
          </a:p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now can ever come to any good.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1F8821CD-8A07-4D56-80FA-99A44843FF9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7450" y="690450"/>
            <a:ext cx="6831004" cy="3255263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7CEFB1C4-0938-4240-BC99-58B5BB7A8A37}"/>
              </a:ext>
            </a:extLst>
          </p:cNvPr>
          <p:cNvSpPr txBox="1"/>
          <p:nvPr/>
        </p:nvSpPr>
        <p:spPr>
          <a:xfrm>
            <a:off x="772426" y="1071587"/>
            <a:ext cx="34403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solidFill>
                  <a:srgbClr val="22749E"/>
                </a:solidFill>
                <a:cs typeface="+mn-ea"/>
                <a:sym typeface="+mn-lt"/>
              </a:rPr>
              <a:t>Beautiful</a:t>
            </a:r>
            <a:endParaRPr lang="zh-CN" altLang="en-US" sz="6000" dirty="0">
              <a:solidFill>
                <a:srgbClr val="22749E"/>
              </a:solidFill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374ACBB-F98F-4A1E-B8F9-922E4CE573B0}"/>
              </a:ext>
            </a:extLst>
          </p:cNvPr>
          <p:cNvSpPr/>
          <p:nvPr/>
        </p:nvSpPr>
        <p:spPr>
          <a:xfrm>
            <a:off x="772426" y="1856417"/>
            <a:ext cx="3802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22749E"/>
                </a:solidFill>
                <a:cs typeface="+mn-ea"/>
                <a:sym typeface="+mn-lt"/>
              </a:rPr>
              <a:t>Click to add text content</a:t>
            </a:r>
            <a:endParaRPr lang="zh-CN" altLang="en-US" sz="2400" dirty="0">
              <a:solidFill>
                <a:srgbClr val="22749E"/>
              </a:solidFill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9ABF7B8-6966-4A75-9FF4-AEFE1CF717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3164" y="0"/>
            <a:ext cx="18428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77456"/>
      </p:ext>
    </p:extLst>
  </p:cSld>
  <p:clrMapOvr>
    <a:masterClrMapping/>
  </p:clrMapOvr>
  <p:transition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737378D-B71D-4599-BDB9-3974AEEEFA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9EDA4B1-3D2F-4BDB-A8D2-8ACFCD1A143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284" y="474345"/>
            <a:ext cx="8376557" cy="430911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364091C-B412-41B4-B1C8-349F1F6F4F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3164" y="0"/>
            <a:ext cx="1842836" cy="685800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47EDF8CA-D5C5-45A6-9F51-6A46DBD7C54A}"/>
              </a:ext>
            </a:extLst>
          </p:cNvPr>
          <p:cNvSpPr txBox="1"/>
          <p:nvPr/>
        </p:nvSpPr>
        <p:spPr>
          <a:xfrm>
            <a:off x="641284" y="4985504"/>
            <a:ext cx="376737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dirty="0">
                <a:solidFill>
                  <a:schemeClr val="bg1"/>
                </a:solidFill>
                <a:cs typeface="+mn-ea"/>
                <a:sym typeface="+mn-lt"/>
              </a:rPr>
              <a:t>Beautiful</a:t>
            </a:r>
            <a:endParaRPr lang="zh-CN" altLang="en-US" sz="6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12776446-2670-437B-98EF-0CB050E98FE6}"/>
              </a:ext>
            </a:extLst>
          </p:cNvPr>
          <p:cNvSpPr/>
          <p:nvPr/>
        </p:nvSpPr>
        <p:spPr>
          <a:xfrm>
            <a:off x="641284" y="5847278"/>
            <a:ext cx="42345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enter the text of this section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1513DDD-7135-416D-BC03-8D4B8E96CCFF}"/>
              </a:ext>
            </a:extLst>
          </p:cNvPr>
          <p:cNvSpPr txBox="1"/>
          <p:nvPr/>
        </p:nvSpPr>
        <p:spPr>
          <a:xfrm>
            <a:off x="9863512" y="474345"/>
            <a:ext cx="1415772" cy="511056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2000" b="1" dirty="0">
                <a:solidFill>
                  <a:srgbClr val="FFB59E"/>
                </a:solidFill>
                <a:cs typeface="+mn-ea"/>
                <a:sym typeface="+mn-lt"/>
              </a:rPr>
              <a:t>One word then, one smile, is enough</a:t>
            </a:r>
          </a:p>
          <a:p>
            <a:endParaRPr lang="en-US" altLang="zh-CN" sz="2000" b="1" dirty="0">
              <a:solidFill>
                <a:srgbClr val="FFB59E"/>
              </a:solidFill>
              <a:cs typeface="+mn-ea"/>
              <a:sym typeface="+mn-lt"/>
            </a:endParaRPr>
          </a:p>
          <a:p>
            <a:r>
              <a:rPr lang="en-US" altLang="zh-CN" sz="2000" b="1" dirty="0">
                <a:solidFill>
                  <a:srgbClr val="FFB59E"/>
                </a:solidFill>
                <a:cs typeface="+mn-ea"/>
                <a:sym typeface="+mn-lt"/>
              </a:rPr>
              <a:t>And I'm happy, happy that it's not true</a:t>
            </a:r>
          </a:p>
          <a:p>
            <a:endParaRPr lang="zh-CN" altLang="en-US" sz="2000" dirty="0">
              <a:solidFill>
                <a:srgbClr val="FFB59E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94228218"/>
      </p:ext>
    </p:extLst>
  </p:cSld>
  <p:clrMapOvr>
    <a:masterClrMapping/>
  </p:clrMapOvr>
  <p:transition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627692F-9BF3-4549-8160-A1F6B922EC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3A82FDF2-A9BC-4F25-BC49-875DE7BBFE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7729" y="527795"/>
            <a:ext cx="3868271" cy="5802407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56FD09E6-F41A-41EE-8CF1-F5789064AA1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8327" y="527795"/>
            <a:ext cx="6103674" cy="580240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C2CCD76-7ED6-46F7-A88A-B617431BAF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3164" y="0"/>
            <a:ext cx="1842836" cy="6858000"/>
          </a:xfrm>
          <a:prstGeom prst="rect">
            <a:avLst/>
          </a:prstGeom>
        </p:spPr>
      </p:pic>
      <p:sp>
        <p:nvSpPr>
          <p:cNvPr id="27" name="矩形 26">
            <a:extLst>
              <a:ext uri="{FF2B5EF4-FFF2-40B4-BE49-F238E27FC236}">
                <a16:creationId xmlns:a16="http://schemas.microsoft.com/office/drawing/2014/main" id="{F6EBC175-AC8C-4B91-9518-126E67B7D4BE}"/>
              </a:ext>
            </a:extLst>
          </p:cNvPr>
          <p:cNvSpPr/>
          <p:nvPr/>
        </p:nvSpPr>
        <p:spPr>
          <a:xfrm>
            <a:off x="7837509" y="5763104"/>
            <a:ext cx="35862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  <a:cs typeface="+mn-ea"/>
                <a:sym typeface="+mn-lt"/>
              </a:rPr>
              <a:t>Melancholy</a:t>
            </a:r>
            <a:endParaRPr lang="zh-CN" altLang="en-US" sz="4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81F0AFD2-6F6A-46C9-B17C-2B5D2355BA8C}"/>
              </a:ext>
            </a:extLst>
          </p:cNvPr>
          <p:cNvSpPr txBox="1"/>
          <p:nvPr/>
        </p:nvSpPr>
        <p:spPr>
          <a:xfrm>
            <a:off x="710810" y="469693"/>
            <a:ext cx="1415772" cy="591860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you emerge from the things, filled with my soul</a:t>
            </a:r>
          </a:p>
          <a:p>
            <a:pPr algn="ctr"/>
            <a:endParaRPr lang="en-US" altLang="zh-CN" sz="20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You are like my soul, a butterfly of dreams</a:t>
            </a:r>
          </a:p>
          <a:p>
            <a:pPr algn="ctr"/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9A44E08-1C28-4D94-9018-3AC59269BC7E}"/>
              </a:ext>
            </a:extLst>
          </p:cNvPr>
          <p:cNvSpPr/>
          <p:nvPr/>
        </p:nvSpPr>
        <p:spPr>
          <a:xfrm rot="1793579">
            <a:off x="1211521" y="4763933"/>
            <a:ext cx="3192118" cy="1391159"/>
          </a:xfrm>
          <a:prstGeom prst="rect">
            <a:avLst/>
          </a:prstGeom>
          <a:blipFill>
            <a:blip r:embed="rId8" cstate="screen">
              <a:alphaModFix amt="6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03545515"/>
      </p:ext>
    </p:extLst>
  </p:cSld>
  <p:clrMapOvr>
    <a:masterClrMapping/>
  </p:clrMapOvr>
  <p:transition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2342B92-977D-4863-A738-EF008360AC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69A9659-963D-4521-8E8F-14BFF02F0FA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12428" y="522514"/>
            <a:ext cx="4463144" cy="4372059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B93C2019-7C08-4435-8909-07A6701C6F46}"/>
              </a:ext>
            </a:extLst>
          </p:cNvPr>
          <p:cNvSpPr txBox="1"/>
          <p:nvPr/>
        </p:nvSpPr>
        <p:spPr>
          <a:xfrm>
            <a:off x="6574969" y="4894573"/>
            <a:ext cx="52822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dirty="0">
                <a:solidFill>
                  <a:schemeClr val="bg1"/>
                </a:solidFill>
                <a:cs typeface="+mn-ea"/>
                <a:sym typeface="+mn-lt"/>
              </a:rPr>
              <a:t>B e a u t I f u l</a:t>
            </a:r>
            <a:endParaRPr lang="zh-CN" altLang="en-US" sz="6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8D009DB3-30FD-4F36-87A8-AA99B6E88CB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6428" y="2002970"/>
            <a:ext cx="5758541" cy="437205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1D19A0D-90B8-48D4-A5DA-14233CFBC2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3164" y="0"/>
            <a:ext cx="1842836" cy="6858000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A73E402F-4269-48F5-9EE2-7C53083BA9B6}"/>
              </a:ext>
            </a:extLst>
          </p:cNvPr>
          <p:cNvSpPr/>
          <p:nvPr/>
        </p:nvSpPr>
        <p:spPr>
          <a:xfrm>
            <a:off x="6734846" y="5770128"/>
            <a:ext cx="4746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enter the text of this section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1C4F435-EC64-4AED-A312-82C56F7389CF}"/>
              </a:ext>
            </a:extLst>
          </p:cNvPr>
          <p:cNvSpPr/>
          <p:nvPr/>
        </p:nvSpPr>
        <p:spPr>
          <a:xfrm>
            <a:off x="805801" y="622971"/>
            <a:ext cx="35862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  <a:cs typeface="+mn-ea"/>
                <a:sym typeface="+mn-lt"/>
              </a:rPr>
              <a:t>Melancholy</a:t>
            </a:r>
            <a:endParaRPr lang="zh-CN" altLang="en-US" sz="4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1A28E75D-1D2F-4767-9D05-D61F3345A4B2}"/>
              </a:ext>
            </a:extLst>
          </p:cNvPr>
          <p:cNvSpPr/>
          <p:nvPr/>
        </p:nvSpPr>
        <p:spPr>
          <a:xfrm>
            <a:off x="805801" y="1441304"/>
            <a:ext cx="4464684" cy="5543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900" dirty="0">
                <a:solidFill>
                  <a:schemeClr val="bg1"/>
                </a:solidFill>
                <a:cs typeface="+mn-ea"/>
                <a:sym typeface="+mn-lt"/>
              </a:rPr>
              <a:t>C l I c k h e r e t o e n t e r </a:t>
            </a:r>
          </a:p>
          <a:p>
            <a:pPr>
              <a:lnSpc>
                <a:spcPts val="1800"/>
              </a:lnSpc>
            </a:pPr>
            <a:r>
              <a:rPr lang="en-US" altLang="zh-CN" sz="1900" dirty="0">
                <a:solidFill>
                  <a:schemeClr val="bg1"/>
                </a:solidFill>
                <a:cs typeface="+mn-ea"/>
                <a:sym typeface="+mn-lt"/>
              </a:rPr>
              <a:t>t h e t e x t o f t h I s   </a:t>
            </a:r>
            <a:r>
              <a:rPr lang="en-US" altLang="zh-CN" sz="1900" dirty="0" err="1">
                <a:solidFill>
                  <a:schemeClr val="bg1"/>
                </a:solidFill>
                <a:cs typeface="+mn-ea"/>
                <a:sym typeface="+mn-lt"/>
              </a:rPr>
              <a:t>s</a:t>
            </a:r>
            <a:r>
              <a:rPr lang="en-US" altLang="zh-CN" sz="1900" dirty="0">
                <a:solidFill>
                  <a:schemeClr val="bg1"/>
                </a:solidFill>
                <a:cs typeface="+mn-ea"/>
                <a:sym typeface="+mn-lt"/>
              </a:rPr>
              <a:t> e c t I o n</a:t>
            </a:r>
            <a:endParaRPr lang="zh-CN" altLang="en-US" sz="19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4068815"/>
      </p:ext>
    </p:extLst>
  </p:cSld>
  <p:clrMapOvr>
    <a:masterClrMapping/>
  </p:clrMapOvr>
  <p:transition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A29E404-BBE1-4B45-A64C-295495500E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D162F24-845C-418B-BE20-6325FFB7C89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652" y="413976"/>
            <a:ext cx="8499764" cy="470887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072C4C6-1B0C-4BEF-ACBE-D2872B5AA4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3164" y="0"/>
            <a:ext cx="1842836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9A61812-A662-4A27-8D67-22DCA290DA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5344" y="2243478"/>
            <a:ext cx="4994332" cy="4994332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C8453EE8-9FB7-4F8F-939C-B5C9CD469BF4}"/>
              </a:ext>
            </a:extLst>
          </p:cNvPr>
          <p:cNvSpPr txBox="1"/>
          <p:nvPr/>
        </p:nvSpPr>
        <p:spPr>
          <a:xfrm>
            <a:off x="731652" y="5132394"/>
            <a:ext cx="34403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cs typeface="+mn-ea"/>
                <a:sym typeface="+mn-lt"/>
              </a:rPr>
              <a:t>Beautiful</a:t>
            </a:r>
            <a:endParaRPr lang="zh-CN" altLang="en-US" sz="6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8C01B63-ACF0-4236-AC15-5924A1C11E7F}"/>
              </a:ext>
            </a:extLst>
          </p:cNvPr>
          <p:cNvSpPr/>
          <p:nvPr/>
        </p:nvSpPr>
        <p:spPr>
          <a:xfrm>
            <a:off x="731652" y="6225000"/>
            <a:ext cx="37296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enter the text of this section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6AEC8B3-28C5-4403-B626-772F66D1C4EF}"/>
              </a:ext>
            </a:extLst>
          </p:cNvPr>
          <p:cNvSpPr/>
          <p:nvPr/>
        </p:nvSpPr>
        <p:spPr>
          <a:xfrm>
            <a:off x="6545685" y="1490008"/>
            <a:ext cx="51966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The stars are not wanted now </a:t>
            </a:r>
          </a:p>
          <a:p>
            <a:pPr algn="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put out every one; Pack up the moon </a:t>
            </a:r>
          </a:p>
          <a:p>
            <a:pPr algn="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and dismantle the sun </a:t>
            </a:r>
          </a:p>
          <a:p>
            <a:pPr algn="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Pour away the ocean and sweep up </a:t>
            </a:r>
          </a:p>
          <a:p>
            <a:pPr algn="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the wood; For nothing </a:t>
            </a:r>
          </a:p>
          <a:p>
            <a:pPr algn="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now can ever come to any good</a:t>
            </a:r>
          </a:p>
        </p:txBody>
      </p:sp>
    </p:spTree>
    <p:extLst>
      <p:ext uri="{BB962C8B-B14F-4D97-AF65-F5344CB8AC3E}">
        <p14:creationId xmlns:p14="http://schemas.microsoft.com/office/powerpoint/2010/main" val="461111661"/>
      </p:ext>
    </p:extLst>
  </p:cSld>
  <p:clrMapOvr>
    <a:masterClrMapping/>
  </p:clrMapOvr>
  <p:transition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B294E26-20BD-4EE4-BA46-FB15703314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84E6C84D-4828-4606-A9BA-08F7C8EC3338}"/>
              </a:ext>
            </a:extLst>
          </p:cNvPr>
          <p:cNvGrpSpPr/>
          <p:nvPr/>
        </p:nvGrpSpPr>
        <p:grpSpPr>
          <a:xfrm>
            <a:off x="608756" y="996260"/>
            <a:ext cx="6287332" cy="3255264"/>
            <a:chOff x="6703810" y="3429000"/>
            <a:chExt cx="5216226" cy="2697480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8FCBFB27-C9E5-4B98-AFDB-B5AF1CAC29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03810" y="3429000"/>
              <a:ext cx="5216226" cy="2697480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A329D2F-20FE-43B1-8DB2-2CF427FE0852}"/>
                </a:ext>
              </a:extLst>
            </p:cNvPr>
            <p:cNvSpPr/>
            <p:nvPr/>
          </p:nvSpPr>
          <p:spPr>
            <a:xfrm>
              <a:off x="6715193" y="3429000"/>
              <a:ext cx="5193459" cy="2697480"/>
            </a:xfrm>
            <a:prstGeom prst="rect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56338AE-B213-488E-9824-189917EA948D}"/>
                </a:ext>
              </a:extLst>
            </p:cNvPr>
            <p:cNvSpPr/>
            <p:nvPr/>
          </p:nvSpPr>
          <p:spPr>
            <a:xfrm>
              <a:off x="8164364" y="3750978"/>
              <a:ext cx="2295115" cy="2053524"/>
            </a:xfrm>
            <a:prstGeom prst="rect">
              <a:avLst/>
            </a:prstGeom>
            <a:blipFill dpi="0" rotWithShape="1">
              <a:blip r:embed="rId5" cstate="screen">
                <a:alphaModFix amt="77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D6E91273-7046-4B38-95F7-DD813B3F2B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3164" y="0"/>
            <a:ext cx="1842836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B7F70E4-4C3F-4DFC-9333-94A788CD394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9328" y="2618384"/>
            <a:ext cx="2005588" cy="2005588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F2A647A1-3858-41ED-AFBE-18289E24F7F1}"/>
              </a:ext>
            </a:extLst>
          </p:cNvPr>
          <p:cNvSpPr/>
          <p:nvPr/>
        </p:nvSpPr>
        <p:spPr>
          <a:xfrm>
            <a:off x="7380016" y="4398589"/>
            <a:ext cx="40983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2400" dirty="0">
                <a:solidFill>
                  <a:srgbClr val="22749E"/>
                </a:solidFill>
                <a:cs typeface="+mn-ea"/>
                <a:sym typeface="+mn-lt"/>
              </a:rPr>
              <a:t>Click here to enter the text</a:t>
            </a:r>
          </a:p>
          <a:p>
            <a:pPr algn="r"/>
            <a:r>
              <a:rPr lang="en-US" altLang="zh-CN" sz="2400" dirty="0">
                <a:solidFill>
                  <a:srgbClr val="22749E"/>
                </a:solidFill>
                <a:cs typeface="+mn-ea"/>
                <a:sym typeface="+mn-lt"/>
              </a:rPr>
              <a:t>of this section</a:t>
            </a:r>
            <a:endParaRPr lang="zh-CN" altLang="en-US" sz="2400" dirty="0">
              <a:solidFill>
                <a:srgbClr val="22749E"/>
              </a:solidFill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9D8509C-BE58-4262-8BFD-DFB6987D519E}"/>
              </a:ext>
            </a:extLst>
          </p:cNvPr>
          <p:cNvSpPr txBox="1"/>
          <p:nvPr/>
        </p:nvSpPr>
        <p:spPr>
          <a:xfrm>
            <a:off x="772426" y="1071587"/>
            <a:ext cx="34403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cs typeface="+mn-ea"/>
                <a:sym typeface="+mn-lt"/>
              </a:rPr>
              <a:t>Beautiful</a:t>
            </a:r>
            <a:endParaRPr lang="zh-CN" altLang="en-US" sz="6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744B86B3-2395-4882-A5D5-2580846280A6}"/>
              </a:ext>
            </a:extLst>
          </p:cNvPr>
          <p:cNvSpPr/>
          <p:nvPr/>
        </p:nvSpPr>
        <p:spPr>
          <a:xfrm>
            <a:off x="772426" y="1856417"/>
            <a:ext cx="40983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Click here to enter the text</a:t>
            </a:r>
          </a:p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of this section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084BBA1D-2E9B-4751-86A7-B6435319B4EB}"/>
              </a:ext>
            </a:extLst>
          </p:cNvPr>
          <p:cNvSpPr/>
          <p:nvPr/>
        </p:nvSpPr>
        <p:spPr>
          <a:xfrm>
            <a:off x="606187" y="4438113"/>
            <a:ext cx="437245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The stars are not wanted now: </a:t>
            </a:r>
          </a:p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put out every one; Pack up the moon </a:t>
            </a:r>
          </a:p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and dismantle the sun; </a:t>
            </a:r>
          </a:p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Pour away the ocean and sweep up </a:t>
            </a:r>
          </a:p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the wood; For nothing </a:t>
            </a:r>
          </a:p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now can ever come to any good.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37575158-8BF3-4CBA-B440-63F9E7D04C4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845" y="2618384"/>
            <a:ext cx="2005588" cy="200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473946"/>
      </p:ext>
    </p:extLst>
  </p:cSld>
  <p:clrMapOvr>
    <a:masterClrMapping/>
  </p:clrMapOvr>
  <p:transition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F0026FA-82ED-4817-9818-BBE0B8870B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4F78EBB1-4FEC-4823-A11B-106D3304E5F8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424E2D1-7105-4C62-8EF0-91962594F92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7995" y="509423"/>
            <a:ext cx="4572009" cy="4572009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176F96C6-7353-4B6B-8365-02C9A682B06F}"/>
              </a:ext>
            </a:extLst>
          </p:cNvPr>
          <p:cNvSpPr/>
          <p:nvPr/>
        </p:nvSpPr>
        <p:spPr>
          <a:xfrm>
            <a:off x="7350880" y="5175356"/>
            <a:ext cx="35862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cs typeface="+mn-ea"/>
                <a:sym typeface="+mn-lt"/>
              </a:rPr>
              <a:t>Melancholy</a:t>
            </a:r>
            <a:endParaRPr lang="zh-CN" altLang="en-US" sz="4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D0B71AFA-B9E8-45E0-9FA6-C6D1E9173348}"/>
              </a:ext>
            </a:extLst>
          </p:cNvPr>
          <p:cNvGrpSpPr/>
          <p:nvPr/>
        </p:nvGrpSpPr>
        <p:grpSpPr>
          <a:xfrm>
            <a:off x="1074512" y="2795427"/>
            <a:ext cx="5021487" cy="3478659"/>
            <a:chOff x="5038005" y="1181550"/>
            <a:chExt cx="6488443" cy="4494900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BA5F5CD-CD84-4CC2-9A90-B336AF965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38005" y="1181550"/>
              <a:ext cx="6488443" cy="4494900"/>
            </a:xfrm>
            <a:prstGeom prst="rect">
              <a:avLst/>
            </a:prstGeom>
          </p:spPr>
        </p:pic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B7E7C872-2432-4562-BF6B-52C02BC7863E}"/>
                </a:ext>
              </a:extLst>
            </p:cNvPr>
            <p:cNvSpPr/>
            <p:nvPr/>
          </p:nvSpPr>
          <p:spPr>
            <a:xfrm>
              <a:off x="6346810" y="1657213"/>
              <a:ext cx="3226505" cy="3543574"/>
            </a:xfrm>
            <a:prstGeom prst="rect">
              <a:avLst/>
            </a:prstGeom>
            <a:blipFill dpi="0" rotWithShape="1">
              <a:blip r:embed="rId6" cstate="screen">
                <a:alphaModFix amt="89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54D4A6FF-EE03-4ED9-A4AF-D400BA17364C}"/>
              </a:ext>
            </a:extLst>
          </p:cNvPr>
          <p:cNvSpPr txBox="1"/>
          <p:nvPr/>
        </p:nvSpPr>
        <p:spPr>
          <a:xfrm>
            <a:off x="2232262" y="1129753"/>
            <a:ext cx="34403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6000" dirty="0">
                <a:solidFill>
                  <a:schemeClr val="bg1"/>
                </a:solidFill>
                <a:cs typeface="+mn-ea"/>
                <a:sym typeface="+mn-lt"/>
              </a:rPr>
              <a:t>Beautiful</a:t>
            </a:r>
            <a:endParaRPr lang="zh-CN" altLang="en-US" sz="6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3F6C2723-D967-452B-A424-A19628C89227}"/>
              </a:ext>
            </a:extLst>
          </p:cNvPr>
          <p:cNvSpPr/>
          <p:nvPr/>
        </p:nvSpPr>
        <p:spPr>
          <a:xfrm>
            <a:off x="1846834" y="2273417"/>
            <a:ext cx="37296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enter the text of this section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E3AE045-EE80-493F-9F7C-7A6274B1F4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3164" y="0"/>
            <a:ext cx="18428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169656"/>
      </p:ext>
    </p:extLst>
  </p:cSld>
  <p:clrMapOvr>
    <a:masterClrMapping/>
  </p:clrMapOvr>
  <p:transition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7FDE357-7FB1-4835-A0DF-9C80D27C59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3F7820DE-867C-4176-B63A-E7113740A047}"/>
              </a:ext>
            </a:extLst>
          </p:cNvPr>
          <p:cNvGrpSpPr/>
          <p:nvPr/>
        </p:nvGrpSpPr>
        <p:grpSpPr>
          <a:xfrm>
            <a:off x="579263" y="644236"/>
            <a:ext cx="6287332" cy="4632220"/>
            <a:chOff x="606187" y="0"/>
            <a:chExt cx="6287332" cy="4632220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03ECD815-AF61-4012-B6CB-A5983B91D8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6187" y="0"/>
              <a:ext cx="6287332" cy="4632220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41EA6F8-763C-4F2E-804A-2AD08D19AE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backgroundMark x1="35562" y1="29811" x2="35562" y2="29811"/>
                          <a14:backgroundMark x1="34650" y1="25868" x2="34650" y2="25868"/>
                          <a14:backgroundMark x1="34650" y1="21924" x2="34650" y2="21924"/>
                          <a14:backgroundMark x1="38602" y1="22555" x2="38602" y2="22555"/>
                          <a14:backgroundMark x1="42553" y1="22555" x2="42553" y2="22555"/>
                          <a14:backgroundMark x1="46505" y1="22555" x2="46505" y2="22555"/>
                          <a14:backgroundMark x1="47416" y1="20662" x2="47416" y2="20662"/>
                          <a14:backgroundMark x1="49544" y1="20189" x2="49544" y2="20189"/>
                          <a14:backgroundMark x1="53343" y1="20189" x2="53343" y2="20189"/>
                          <a14:backgroundMark x1="55319" y1="21924" x2="55319" y2="21924"/>
                          <a14:backgroundMark x1="66109" y1="23028" x2="66109" y2="23028"/>
                          <a14:backgroundMark x1="66869" y1="28549" x2="66869" y2="28549"/>
                          <a14:backgroundMark x1="56383" y1="34385" x2="56383" y2="34385"/>
                          <a14:backgroundMark x1="45593" y1="34543" x2="45593" y2="34543"/>
                          <a14:backgroundMark x1="36930" y1="31546" x2="36930" y2="3154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83661" y="561394"/>
              <a:ext cx="3532384" cy="3403544"/>
            </a:xfrm>
            <a:prstGeom prst="rect">
              <a:avLst/>
            </a:prstGeom>
          </p:spPr>
        </p:pic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23DD3378-8D0D-4F39-BD1F-9E38E916C8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3164" y="0"/>
            <a:ext cx="1842836" cy="6858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BB2A02D-BCAE-4EC8-BF79-3C60D1C665A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6595" y="2804834"/>
            <a:ext cx="4698982" cy="340354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DC6764E-5F79-44E4-9BCC-4B8E49D96D7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207" y="2810220"/>
            <a:ext cx="2476289" cy="3294249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D3697F46-684D-489C-8B68-FDEECF29AE2B}"/>
              </a:ext>
            </a:extLst>
          </p:cNvPr>
          <p:cNvSpPr txBox="1"/>
          <p:nvPr/>
        </p:nvSpPr>
        <p:spPr>
          <a:xfrm>
            <a:off x="7474393" y="877081"/>
            <a:ext cx="40911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7200" dirty="0">
                <a:solidFill>
                  <a:srgbClr val="FE5B4C"/>
                </a:solidFill>
                <a:cs typeface="+mn-ea"/>
                <a:sym typeface="+mn-lt"/>
              </a:rPr>
              <a:t>Beautiful</a:t>
            </a:r>
            <a:endParaRPr lang="zh-CN" altLang="en-US" sz="7200" dirty="0">
              <a:solidFill>
                <a:srgbClr val="FE5B4C"/>
              </a:solidFill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2C042EF0-E4D7-4289-9E0C-12106C5792D9}"/>
              </a:ext>
            </a:extLst>
          </p:cNvPr>
          <p:cNvSpPr/>
          <p:nvPr/>
        </p:nvSpPr>
        <p:spPr>
          <a:xfrm>
            <a:off x="6819471" y="2185767"/>
            <a:ext cx="4746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dirty="0">
                <a:solidFill>
                  <a:srgbClr val="FE5B4C"/>
                </a:solidFill>
                <a:cs typeface="+mn-ea"/>
                <a:sym typeface="+mn-lt"/>
              </a:rPr>
              <a:t>Click here to enter the text of this section</a:t>
            </a:r>
            <a:endParaRPr lang="zh-CN" altLang="en-US" dirty="0">
              <a:solidFill>
                <a:srgbClr val="FE5B4C"/>
              </a:solidFill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4D12660C-E140-4CED-9042-9A5232F9DB2B}"/>
              </a:ext>
            </a:extLst>
          </p:cNvPr>
          <p:cNvSpPr/>
          <p:nvPr/>
        </p:nvSpPr>
        <p:spPr>
          <a:xfrm>
            <a:off x="703834" y="5276456"/>
            <a:ext cx="33073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cs typeface="+mn-ea"/>
                <a:sym typeface="+mn-lt"/>
              </a:rPr>
              <a:t>Melancholy</a:t>
            </a:r>
            <a:endParaRPr lang="zh-CN" altLang="en-US" sz="4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B36A1C78-7188-4207-BABA-FD7CDB88E603}"/>
              </a:ext>
            </a:extLst>
          </p:cNvPr>
          <p:cNvSpPr/>
          <p:nvPr/>
        </p:nvSpPr>
        <p:spPr>
          <a:xfrm>
            <a:off x="521894" y="5898473"/>
            <a:ext cx="4746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enter the text of this section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22523952"/>
      </p:ext>
    </p:extLst>
  </p:cSld>
  <p:clrMapOvr>
    <a:masterClrMapping/>
  </p:clrMapOvr>
  <p:transition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8280EED-9238-4FC1-892E-26994DBCDB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1EF0DCC7-29A2-49F8-81B8-D64AEF29D032}"/>
              </a:ext>
            </a:extLst>
          </p:cNvPr>
          <p:cNvGrpSpPr/>
          <p:nvPr/>
        </p:nvGrpSpPr>
        <p:grpSpPr>
          <a:xfrm>
            <a:off x="4961427" y="598795"/>
            <a:ext cx="6852382" cy="3755412"/>
            <a:chOff x="444530" y="432540"/>
            <a:chExt cx="6852382" cy="3755412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E314BCB-89D7-40B7-B30C-41CFE2D7E3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4530" y="432540"/>
              <a:ext cx="6852382" cy="3755412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EF10F24C-AB10-4C5B-B52C-209DB62FF52E}"/>
                </a:ext>
              </a:extLst>
            </p:cNvPr>
            <p:cNvSpPr/>
            <p:nvPr/>
          </p:nvSpPr>
          <p:spPr>
            <a:xfrm>
              <a:off x="524485" y="667164"/>
              <a:ext cx="4650097" cy="3286163"/>
            </a:xfrm>
            <a:prstGeom prst="rect">
              <a:avLst/>
            </a:pr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AFD0E463-3526-4136-96CD-95BEFB9299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3164" y="0"/>
            <a:ext cx="1842836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38096A7-F7CA-4150-89B5-CA45038B2C2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8192" y="4354207"/>
            <a:ext cx="4583236" cy="2063659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8F90D2DE-097B-472B-BDAE-A5549E3C4B57}"/>
              </a:ext>
            </a:extLst>
          </p:cNvPr>
          <p:cNvSpPr/>
          <p:nvPr/>
        </p:nvSpPr>
        <p:spPr>
          <a:xfrm>
            <a:off x="-275180" y="1678336"/>
            <a:ext cx="5196630" cy="2439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3100"/>
              </a:lnSpc>
            </a:pP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The stars are not wanted now </a:t>
            </a:r>
          </a:p>
          <a:p>
            <a:pPr algn="r">
              <a:lnSpc>
                <a:spcPts val="3100"/>
              </a:lnSpc>
            </a:pP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put out every one; Pack up the moon </a:t>
            </a:r>
          </a:p>
          <a:p>
            <a:pPr algn="r">
              <a:lnSpc>
                <a:spcPts val="3100"/>
              </a:lnSpc>
            </a:pP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and dismantle the sun </a:t>
            </a:r>
          </a:p>
          <a:p>
            <a:pPr algn="r">
              <a:lnSpc>
                <a:spcPts val="3100"/>
              </a:lnSpc>
            </a:pP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Pour away the ocean and sweep up </a:t>
            </a:r>
          </a:p>
          <a:p>
            <a:pPr algn="r">
              <a:lnSpc>
                <a:spcPts val="3100"/>
              </a:lnSpc>
            </a:pP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the wood; For nothing </a:t>
            </a:r>
          </a:p>
          <a:p>
            <a:pPr algn="r">
              <a:lnSpc>
                <a:spcPts val="3100"/>
              </a:lnSpc>
            </a:pP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now can ever come to any good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F610E91-ED64-4956-B961-2C2AEF86092D}"/>
              </a:ext>
            </a:extLst>
          </p:cNvPr>
          <p:cNvSpPr txBox="1"/>
          <p:nvPr/>
        </p:nvSpPr>
        <p:spPr>
          <a:xfrm>
            <a:off x="1521062" y="662673"/>
            <a:ext cx="34403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6000" dirty="0">
                <a:solidFill>
                  <a:schemeClr val="bg1"/>
                </a:solidFill>
                <a:cs typeface="+mn-ea"/>
                <a:sym typeface="+mn-lt"/>
              </a:rPr>
              <a:t>Beautiful</a:t>
            </a:r>
            <a:endParaRPr lang="zh-CN" altLang="en-US" sz="6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43AF032-767F-4A2B-9DED-82AE4FB247B4}"/>
              </a:ext>
            </a:extLst>
          </p:cNvPr>
          <p:cNvSpPr/>
          <p:nvPr/>
        </p:nvSpPr>
        <p:spPr>
          <a:xfrm>
            <a:off x="6562550" y="4678150"/>
            <a:ext cx="35862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cs typeface="+mn-ea"/>
                <a:sym typeface="+mn-lt"/>
              </a:rPr>
              <a:t>Melancholy</a:t>
            </a:r>
            <a:endParaRPr lang="zh-CN" altLang="en-US" sz="4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1FAA7DD9-78C7-4E27-A702-5391CFBA3150}"/>
              </a:ext>
            </a:extLst>
          </p:cNvPr>
          <p:cNvSpPr/>
          <p:nvPr/>
        </p:nvSpPr>
        <p:spPr>
          <a:xfrm>
            <a:off x="6362175" y="5509147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input the replacement text and s</a:t>
            </a:r>
          </a:p>
          <a:p>
            <a:r>
              <a:rPr lang="en-US" altLang="zh-CN" sz="1600" dirty="0" err="1">
                <a:solidFill>
                  <a:schemeClr val="bg1"/>
                </a:solidFill>
                <a:cs typeface="+mn-ea"/>
                <a:sym typeface="+mn-lt"/>
              </a:rPr>
              <a:t>uggest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 replacing it with this speech.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3456687"/>
      </p:ext>
    </p:extLst>
  </p:cSld>
  <p:clrMapOvr>
    <a:masterClrMapping/>
  </p:clrMapOvr>
  <p:transition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87D1056-2231-43AF-94A9-F517226EF0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2D7EF21-BB99-4778-8B50-68DA6674B2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3164" y="0"/>
            <a:ext cx="1842836" cy="6858000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41959CA8-D3FF-4C18-BCFC-8228D18ACCC6}"/>
              </a:ext>
            </a:extLst>
          </p:cNvPr>
          <p:cNvSpPr/>
          <p:nvPr/>
        </p:nvSpPr>
        <p:spPr>
          <a:xfrm>
            <a:off x="896772" y="791397"/>
            <a:ext cx="10398455" cy="5275205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0D3CC739-5306-40D8-BB5B-5567BCC5ABF6}"/>
              </a:ext>
            </a:extLst>
          </p:cNvPr>
          <p:cNvGrpSpPr/>
          <p:nvPr/>
        </p:nvGrpSpPr>
        <p:grpSpPr>
          <a:xfrm>
            <a:off x="7125842" y="1193039"/>
            <a:ext cx="2829486" cy="4120405"/>
            <a:chOff x="5673351" y="621839"/>
            <a:chExt cx="3868271" cy="5802407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07E1885D-7CE1-42FD-B2F4-41D68CA6F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73351" y="621839"/>
              <a:ext cx="3868271" cy="5802407"/>
            </a:xfrm>
            <a:prstGeom prst="rect">
              <a:avLst/>
            </a:prstGeom>
          </p:spPr>
        </p:pic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2D504F59-E095-46F6-87D2-D8266017793F}"/>
                </a:ext>
              </a:extLst>
            </p:cNvPr>
            <p:cNvSpPr/>
            <p:nvPr/>
          </p:nvSpPr>
          <p:spPr>
            <a:xfrm>
              <a:off x="5908431" y="1155239"/>
              <a:ext cx="3470479" cy="4899810"/>
            </a:xfrm>
            <a:prstGeom prst="rect">
              <a:avLst/>
            </a:prstGeom>
            <a:blipFill dpi="0" rotWithShape="1">
              <a:blip r:embed="rId6" cstate="screen">
                <a:alphaModFix amt="54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C395E2B8-7E38-49E2-B394-97DA51029236}"/>
              </a:ext>
            </a:extLst>
          </p:cNvPr>
          <p:cNvSpPr txBox="1"/>
          <p:nvPr/>
        </p:nvSpPr>
        <p:spPr>
          <a:xfrm>
            <a:off x="6882713" y="4110820"/>
            <a:ext cx="40911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7200" dirty="0">
                <a:solidFill>
                  <a:schemeClr val="bg1"/>
                </a:solidFill>
                <a:cs typeface="+mn-ea"/>
                <a:sym typeface="+mn-lt"/>
              </a:rPr>
              <a:t>Beautiful</a:t>
            </a:r>
            <a:endParaRPr lang="zh-CN" altLang="en-US" sz="7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EEAEF695-010A-48AD-859C-18BB71F6F03A}"/>
              </a:ext>
            </a:extLst>
          </p:cNvPr>
          <p:cNvSpPr/>
          <p:nvPr/>
        </p:nvSpPr>
        <p:spPr>
          <a:xfrm>
            <a:off x="6227791" y="5419506"/>
            <a:ext cx="4746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enter the text of this section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9946F891-D436-4702-A6B8-E95250118E74}"/>
              </a:ext>
            </a:extLst>
          </p:cNvPr>
          <p:cNvSpPr/>
          <p:nvPr/>
        </p:nvSpPr>
        <p:spPr>
          <a:xfrm>
            <a:off x="1272491" y="2689825"/>
            <a:ext cx="5196630" cy="2512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The stars are not wanted now </a:t>
            </a:r>
          </a:p>
          <a:p>
            <a:pPr>
              <a:lnSpc>
                <a:spcPts val="3200"/>
              </a:lnSpc>
            </a:pP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put out every one; Pack up the moon </a:t>
            </a:r>
          </a:p>
          <a:p>
            <a:pPr>
              <a:lnSpc>
                <a:spcPts val="3200"/>
              </a:lnSpc>
            </a:pP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and dismantle the sun </a:t>
            </a:r>
          </a:p>
          <a:p>
            <a:pPr>
              <a:lnSpc>
                <a:spcPts val="3200"/>
              </a:lnSpc>
            </a:pP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Pour away the ocean and sweep up </a:t>
            </a:r>
          </a:p>
          <a:p>
            <a:pPr>
              <a:lnSpc>
                <a:spcPts val="3200"/>
              </a:lnSpc>
            </a:pP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the wood; For nothing </a:t>
            </a:r>
          </a:p>
          <a:p>
            <a:pPr>
              <a:lnSpc>
                <a:spcPts val="3200"/>
              </a:lnSpc>
            </a:pP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now can ever come to any good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B05B4840-D105-4D18-AD19-673B9B590E48}"/>
              </a:ext>
            </a:extLst>
          </p:cNvPr>
          <p:cNvSpPr/>
          <p:nvPr/>
        </p:nvSpPr>
        <p:spPr>
          <a:xfrm>
            <a:off x="1272491" y="1855893"/>
            <a:ext cx="16722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  <a:cs typeface="+mn-ea"/>
                <a:sym typeface="+mn-lt"/>
              </a:rPr>
              <a:t>Tittle</a:t>
            </a:r>
            <a:endParaRPr lang="zh-CN" altLang="en-US" sz="48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3917143"/>
      </p:ext>
    </p:extLst>
  </p:cSld>
  <p:clrMapOvr>
    <a:masterClrMapping/>
  </p:clrMapOvr>
  <p:transition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>
            <a:extLst>
              <a:ext uri="{FF2B5EF4-FFF2-40B4-BE49-F238E27FC236}">
                <a16:creationId xmlns:a16="http://schemas.microsoft.com/office/drawing/2014/main" id="{44A00422-B7DF-48CE-88A0-8D91F90712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grpSp>
        <p:nvGrpSpPr>
          <p:cNvPr id="41" name="组合 40">
            <a:extLst>
              <a:ext uri="{FF2B5EF4-FFF2-40B4-BE49-F238E27FC236}">
                <a16:creationId xmlns:a16="http://schemas.microsoft.com/office/drawing/2014/main" id="{34C3DC03-1295-41C8-A0F5-69242BAFD113}"/>
              </a:ext>
            </a:extLst>
          </p:cNvPr>
          <p:cNvGrpSpPr/>
          <p:nvPr/>
        </p:nvGrpSpPr>
        <p:grpSpPr>
          <a:xfrm>
            <a:off x="5767136" y="527796"/>
            <a:ext cx="3868271" cy="5802407"/>
            <a:chOff x="5673351" y="621839"/>
            <a:chExt cx="3868271" cy="5802407"/>
          </a:xfrm>
        </p:grpSpPr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DAA5E325-A93E-409D-BE2B-2886DD20D0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73351" y="621839"/>
              <a:ext cx="3868271" cy="5802407"/>
            </a:xfrm>
            <a:prstGeom prst="rect">
              <a:avLst/>
            </a:prstGeom>
          </p:spPr>
        </p:pic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C5DCF95F-9BE0-4636-8ADA-EB0F785E16B1}"/>
                </a:ext>
              </a:extLst>
            </p:cNvPr>
            <p:cNvSpPr/>
            <p:nvPr/>
          </p:nvSpPr>
          <p:spPr>
            <a:xfrm>
              <a:off x="5908431" y="1155239"/>
              <a:ext cx="3470479" cy="4899810"/>
            </a:xfrm>
            <a:prstGeom prst="rect">
              <a:avLst/>
            </a:prstGeom>
            <a:blipFill dpi="0" rotWithShape="1">
              <a:blip r:embed="rId5" cstate="screen">
                <a:alphaModFix amt="54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40" name="图片 39">
            <a:extLst>
              <a:ext uri="{FF2B5EF4-FFF2-40B4-BE49-F238E27FC236}">
                <a16:creationId xmlns:a16="http://schemas.microsoft.com/office/drawing/2014/main" id="{E05244D8-38A6-4B22-872F-6879D5AFCE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3164" y="0"/>
            <a:ext cx="1842836" cy="6858000"/>
          </a:xfrm>
          <a:prstGeom prst="rect">
            <a:avLst/>
          </a:prstGeom>
        </p:spPr>
      </p:pic>
      <p:sp>
        <p:nvSpPr>
          <p:cNvPr id="43" name="矩形 42">
            <a:extLst>
              <a:ext uri="{FF2B5EF4-FFF2-40B4-BE49-F238E27FC236}">
                <a16:creationId xmlns:a16="http://schemas.microsoft.com/office/drawing/2014/main" id="{AAE9DEC5-B3F2-40EC-ABE2-B7020EECBE02}"/>
              </a:ext>
            </a:extLst>
          </p:cNvPr>
          <p:cNvSpPr/>
          <p:nvPr/>
        </p:nvSpPr>
        <p:spPr>
          <a:xfrm>
            <a:off x="9870487" y="5919974"/>
            <a:ext cx="16754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S t a t u e 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F6139745-10F1-44E2-BF99-667163F30742}"/>
              </a:ext>
            </a:extLst>
          </p:cNvPr>
          <p:cNvSpPr/>
          <p:nvPr/>
        </p:nvSpPr>
        <p:spPr>
          <a:xfrm>
            <a:off x="933918" y="1987205"/>
            <a:ext cx="24096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About us</a:t>
            </a:r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9C3AA74F-B193-4ECB-BA5E-194569C75C19}"/>
              </a:ext>
            </a:extLst>
          </p:cNvPr>
          <p:cNvSpPr/>
          <p:nvPr/>
        </p:nvSpPr>
        <p:spPr>
          <a:xfrm>
            <a:off x="876469" y="3428999"/>
            <a:ext cx="436463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The stars are not wanted now: </a:t>
            </a:r>
          </a:p>
          <a:p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put out every one; Pack up the moon and dismantle the sun; Pour away </a:t>
            </a:r>
          </a:p>
          <a:p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the ocean and sweep up </a:t>
            </a:r>
          </a:p>
          <a:p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the wood; For nothing now can </a:t>
            </a:r>
          </a:p>
          <a:p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ever come to any good.</a:t>
            </a:r>
          </a:p>
        </p:txBody>
      </p:sp>
    </p:spTree>
    <p:extLst>
      <p:ext uri="{BB962C8B-B14F-4D97-AF65-F5344CB8AC3E}">
        <p14:creationId xmlns:p14="http://schemas.microsoft.com/office/powerpoint/2010/main" val="4047378848"/>
      </p:ext>
    </p:extLst>
  </p:cSld>
  <p:clrMapOvr>
    <a:masterClrMapping/>
  </p:clrMapOvr>
  <p:transition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/>
      <p:bldP spid="4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38ECA25-8652-4280-91C1-D74E6D3107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1737E50-DA60-456B-952B-2384838AF0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3164" y="0"/>
            <a:ext cx="1842836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4C2ACE62-3B73-4518-B07D-EE9698E2B6C4}"/>
              </a:ext>
            </a:extLst>
          </p:cNvPr>
          <p:cNvSpPr/>
          <p:nvPr/>
        </p:nvSpPr>
        <p:spPr>
          <a:xfrm>
            <a:off x="1243012" y="1072752"/>
            <a:ext cx="9705975" cy="4712494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FD72B1C-0F5C-4DE2-84E0-47E45F139497}"/>
              </a:ext>
            </a:extLst>
          </p:cNvPr>
          <p:cNvSpPr/>
          <p:nvPr/>
        </p:nvSpPr>
        <p:spPr>
          <a:xfrm>
            <a:off x="3419154" y="2751891"/>
            <a:ext cx="518174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600" b="1" dirty="0">
                <a:solidFill>
                  <a:srgbClr val="82CCEE"/>
                </a:solidFill>
                <a:cs typeface="+mn-ea"/>
                <a:sym typeface="+mn-lt"/>
              </a:rPr>
              <a:t>Thank you !</a:t>
            </a:r>
            <a:endParaRPr lang="zh-CN" altLang="en-US" sz="6600" b="1" dirty="0">
              <a:solidFill>
                <a:srgbClr val="82CCEE"/>
              </a:solidFill>
              <a:cs typeface="+mn-ea"/>
              <a:sym typeface="+mn-lt"/>
            </a:endParaRPr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E5D5D00E-4BC6-46DD-BF06-65019FF01168}"/>
              </a:ext>
            </a:extLst>
          </p:cNvPr>
          <p:cNvSpPr/>
          <p:nvPr/>
        </p:nvSpPr>
        <p:spPr>
          <a:xfrm>
            <a:off x="9106152" y="438694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b="1" dirty="0">
                <a:solidFill>
                  <a:schemeClr val="bg1"/>
                </a:solidFill>
              </a:rPr>
              <a:t>LOGO</a:t>
            </a:r>
            <a:endParaRPr lang="ko-KR" altLang="en-US" sz="2700" b="1" dirty="0">
              <a:solidFill>
                <a:schemeClr val="bg1"/>
              </a:solidFill>
            </a:endParaRPr>
          </a:p>
        </p:txBody>
      </p:sp>
      <p:sp>
        <p:nvSpPr>
          <p:cNvPr id="8" name="TextBox 3">
            <a:hlinkClick r:id="rId5"/>
            <a:extLst>
              <a:ext uri="{FF2B5EF4-FFF2-40B4-BE49-F238E27FC236}">
                <a16:creationId xmlns:a16="http://schemas.microsoft.com/office/drawing/2014/main" id="{DFC924E1-1601-4E51-A96C-DA260ECA91FB}"/>
              </a:ext>
            </a:extLst>
          </p:cNvPr>
          <p:cNvSpPr txBox="1"/>
          <p:nvPr/>
        </p:nvSpPr>
        <p:spPr>
          <a:xfrm>
            <a:off x="2358980" y="5539025"/>
            <a:ext cx="5169613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cs typeface="Arial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216397"/>
      </p:ext>
    </p:extLst>
  </p:cSld>
  <p:clrMapOvr>
    <a:masterClrMapping/>
  </p:clrMapOvr>
  <p:transition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FF2D8AC-B7FF-4F12-8609-145F838A9D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FB3F927-AFCC-4471-A9F8-A98E9A2A479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193" y="968604"/>
            <a:ext cx="3759255" cy="375925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AE63C9BD-17E0-4FC9-B919-D0D85F65E492}"/>
              </a:ext>
            </a:extLst>
          </p:cNvPr>
          <p:cNvSpPr txBox="1"/>
          <p:nvPr/>
        </p:nvSpPr>
        <p:spPr>
          <a:xfrm>
            <a:off x="9784924" y="665585"/>
            <a:ext cx="1538883" cy="5013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8800" dirty="0">
                <a:solidFill>
                  <a:srgbClr val="22749E"/>
                </a:solidFill>
                <a:cs typeface="+mn-ea"/>
                <a:sym typeface="+mn-lt"/>
              </a:rPr>
              <a:t>Beautiful</a:t>
            </a:r>
            <a:endParaRPr lang="zh-CN" altLang="en-US" sz="8800" dirty="0">
              <a:solidFill>
                <a:srgbClr val="22749E"/>
              </a:solidFill>
              <a:cs typeface="+mn-ea"/>
              <a:sym typeface="+mn-lt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8A4032C3-A976-4EDC-9BD2-FA9317E8233C}"/>
              </a:ext>
            </a:extLst>
          </p:cNvPr>
          <p:cNvSpPr/>
          <p:nvPr/>
        </p:nvSpPr>
        <p:spPr>
          <a:xfrm>
            <a:off x="762493" y="5094386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input the replacement </a:t>
            </a:r>
          </a:p>
          <a:p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text and suggest replacing it with this speech.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253EA71-FA34-4CA9-A7D3-AFDB3DAFAE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3164" y="0"/>
            <a:ext cx="1842836" cy="685800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ECAAA1F4-75D3-41DC-961F-030C7D61E105}"/>
              </a:ext>
            </a:extLst>
          </p:cNvPr>
          <p:cNvSpPr/>
          <p:nvPr/>
        </p:nvSpPr>
        <p:spPr>
          <a:xfrm>
            <a:off x="9282742" y="3915413"/>
            <a:ext cx="2543245" cy="2543245"/>
          </a:xfrm>
          <a:prstGeom prst="rect">
            <a:avLst/>
          </a:prstGeom>
          <a:blipFill>
            <a:blip r:embed="rId6" cstate="screen">
              <a:alphaModFix amt="5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8E81D9A-A6FF-4A61-B0BC-C44D03D37765}"/>
              </a:ext>
            </a:extLst>
          </p:cNvPr>
          <p:cNvSpPr txBox="1"/>
          <p:nvPr/>
        </p:nvSpPr>
        <p:spPr>
          <a:xfrm>
            <a:off x="6075206" y="469696"/>
            <a:ext cx="1107996" cy="591860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you emerge from the things, filled with my soul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You are like my soul, a butterfly of dreams</a:t>
            </a:r>
          </a:p>
          <a:p>
            <a:pPr algn="ctr"/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527F5EAD-B735-4176-BC7C-18C6FF217E92}"/>
              </a:ext>
            </a:extLst>
          </p:cNvPr>
          <p:cNvSpPr/>
          <p:nvPr/>
        </p:nvSpPr>
        <p:spPr>
          <a:xfrm>
            <a:off x="7507910" y="0"/>
            <a:ext cx="1599055" cy="6858000"/>
          </a:xfrm>
          <a:prstGeom prst="rect">
            <a:avLst/>
          </a:prstGeom>
          <a:blipFill dpi="0" rotWithShape="1">
            <a:blip r:embed="rId7">
              <a:alphaModFix amt="86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549286"/>
      </p:ext>
    </p:extLst>
  </p:cSld>
  <p:clrMapOvr>
    <a:masterClrMapping/>
  </p:clrMapOvr>
  <p:transition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  <p:bldP spid="10" grpId="0" animBg="1"/>
      <p:bldP spid="12" grpId="0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04A9508-0FDA-4AB9-9392-FEFD733D55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DA94F146-D4D6-43E8-A742-7024943D005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1919" y="182879"/>
            <a:ext cx="4328160" cy="6492240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E2BBF1C2-770F-44FA-8EED-B418D8C8CFC7}"/>
              </a:ext>
            </a:extLst>
          </p:cNvPr>
          <p:cNvSpPr/>
          <p:nvPr/>
        </p:nvSpPr>
        <p:spPr>
          <a:xfrm>
            <a:off x="6096000" y="182879"/>
            <a:ext cx="2235927" cy="6492240"/>
          </a:xfrm>
          <a:prstGeom prst="rect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F0F3908-EADE-4416-B006-F4C98B5812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3164" y="0"/>
            <a:ext cx="1842836" cy="6858000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E0540666-52B9-46AF-AEE0-07961A73CABA}"/>
              </a:ext>
            </a:extLst>
          </p:cNvPr>
          <p:cNvSpPr txBox="1"/>
          <p:nvPr/>
        </p:nvSpPr>
        <p:spPr>
          <a:xfrm>
            <a:off x="8493185" y="423431"/>
            <a:ext cx="1769715" cy="601113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2500" dirty="0">
                <a:solidFill>
                  <a:srgbClr val="FFB59E"/>
                </a:solidFill>
                <a:cs typeface="+mn-ea"/>
                <a:sym typeface="+mn-lt"/>
              </a:rPr>
              <a:t>One word then, one smile, is enough</a:t>
            </a:r>
          </a:p>
          <a:p>
            <a:endParaRPr lang="en-US" altLang="zh-CN" sz="2500" dirty="0">
              <a:solidFill>
                <a:srgbClr val="FFB59E"/>
              </a:solidFill>
              <a:cs typeface="+mn-ea"/>
              <a:sym typeface="+mn-lt"/>
            </a:endParaRPr>
          </a:p>
          <a:p>
            <a:r>
              <a:rPr lang="en-US" altLang="zh-CN" sz="2500" dirty="0">
                <a:solidFill>
                  <a:srgbClr val="FFB59E"/>
                </a:solidFill>
                <a:cs typeface="+mn-ea"/>
                <a:sym typeface="+mn-lt"/>
              </a:rPr>
              <a:t>And I'm happy, happy that it's not true</a:t>
            </a:r>
          </a:p>
          <a:p>
            <a:endParaRPr lang="zh-CN" altLang="en-US" sz="2800" dirty="0">
              <a:solidFill>
                <a:srgbClr val="FFB59E"/>
              </a:solidFill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AA6498B8-845A-4022-99CF-CE8AF53F5656}"/>
              </a:ext>
            </a:extLst>
          </p:cNvPr>
          <p:cNvSpPr txBox="1"/>
          <p:nvPr/>
        </p:nvSpPr>
        <p:spPr>
          <a:xfrm>
            <a:off x="449878" y="1715858"/>
            <a:ext cx="26137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   STATUES 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00E76E3F-5E92-462D-B364-06C58D701248}"/>
              </a:ext>
            </a:extLst>
          </p:cNvPr>
          <p:cNvSpPr txBox="1"/>
          <p:nvPr/>
        </p:nvSpPr>
        <p:spPr>
          <a:xfrm>
            <a:off x="449877" y="2424308"/>
            <a:ext cx="1692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   ART 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90F4DB46-B58C-4943-97CF-D9CF813B986E}"/>
              </a:ext>
            </a:extLst>
          </p:cNvPr>
          <p:cNvSpPr txBox="1"/>
          <p:nvPr/>
        </p:nvSpPr>
        <p:spPr>
          <a:xfrm>
            <a:off x="449876" y="3132758"/>
            <a:ext cx="34820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   GOLD GENUS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042C9150-1C52-4A21-ADF4-98B428E8CAB5}"/>
              </a:ext>
            </a:extLst>
          </p:cNvPr>
          <p:cNvSpPr txBox="1"/>
          <p:nvPr/>
        </p:nvSpPr>
        <p:spPr>
          <a:xfrm>
            <a:off x="449876" y="3841208"/>
            <a:ext cx="26831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4</a:t>
            </a:r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   TEXTURE 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A5F5660A-2634-4409-AE4D-F2868A277C93}"/>
              </a:ext>
            </a:extLst>
          </p:cNvPr>
          <p:cNvSpPr txBox="1"/>
          <p:nvPr/>
        </p:nvSpPr>
        <p:spPr>
          <a:xfrm>
            <a:off x="449876" y="4549658"/>
            <a:ext cx="26137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5</a:t>
            </a:r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   STATUES 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E429B0D2-AE4D-4EC4-8092-2BAFF9FFE8EC}"/>
              </a:ext>
            </a:extLst>
          </p:cNvPr>
          <p:cNvSpPr/>
          <p:nvPr/>
        </p:nvSpPr>
        <p:spPr>
          <a:xfrm flipV="1">
            <a:off x="10299577" y="-934269"/>
            <a:ext cx="1943895" cy="3234902"/>
          </a:xfrm>
          <a:prstGeom prst="rect">
            <a:avLst/>
          </a:prstGeom>
          <a:blipFill dpi="0" rotWithShape="1">
            <a:blip r:embed="rId6" cstate="screen">
              <a:alphaModFix amt="7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04238453"/>
      </p:ext>
    </p:extLst>
  </p:cSld>
  <p:clrMapOvr>
    <a:masterClrMapping/>
  </p:clrMapOvr>
  <p:transition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/>
      <p:bldP spid="28" grpId="0"/>
      <p:bldP spid="29" grpId="0"/>
      <p:bldP spid="30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9878969-DDDC-4479-A244-8411ADA05F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id="{3DB55A72-32CB-4591-9B6E-5537CA476AD7}"/>
              </a:ext>
            </a:extLst>
          </p:cNvPr>
          <p:cNvGrpSpPr/>
          <p:nvPr/>
        </p:nvGrpSpPr>
        <p:grpSpPr>
          <a:xfrm>
            <a:off x="606187" y="561394"/>
            <a:ext cx="6287332" cy="3513375"/>
            <a:chOff x="5772306" y="5540584"/>
            <a:chExt cx="6287332" cy="3513375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9B958B8B-06E6-4FA2-9FF0-92FB448AE2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2306" y="5812588"/>
              <a:ext cx="6287332" cy="3241371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12D21D57-9405-4D01-9873-309FB23D8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backgroundMark x1="35562" y1="29811" x2="35562" y2="29811"/>
                          <a14:backgroundMark x1="34650" y1="25868" x2="34650" y2="25868"/>
                          <a14:backgroundMark x1="34650" y1="21924" x2="34650" y2="21924"/>
                          <a14:backgroundMark x1="38602" y1="22555" x2="38602" y2="22555"/>
                          <a14:backgroundMark x1="42553" y1="22555" x2="42553" y2="22555"/>
                          <a14:backgroundMark x1="46505" y1="22555" x2="46505" y2="22555"/>
                          <a14:backgroundMark x1="47416" y1="20662" x2="47416" y2="20662"/>
                          <a14:backgroundMark x1="49544" y1="20189" x2="49544" y2="20189"/>
                          <a14:backgroundMark x1="53343" y1="20189" x2="53343" y2="20189"/>
                          <a14:backgroundMark x1="55319" y1="21924" x2="55319" y2="21924"/>
                          <a14:backgroundMark x1="66109" y1="23028" x2="66109" y2="23028"/>
                          <a14:backgroundMark x1="66869" y1="28549" x2="66869" y2="28549"/>
                          <a14:backgroundMark x1="56383" y1="34385" x2="56383" y2="34385"/>
                          <a14:backgroundMark x1="45593" y1="34543" x2="45593" y2="34543"/>
                          <a14:backgroundMark x1="36930" y1="31546" x2="36930" y2="3154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49780" y="5540584"/>
              <a:ext cx="3532384" cy="3403544"/>
            </a:xfrm>
            <a:prstGeom prst="rect">
              <a:avLst/>
            </a:prstGeom>
          </p:spPr>
        </p:pic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3A33FD51-D244-4B8A-BD41-C980B50ECBA8}"/>
              </a:ext>
            </a:extLst>
          </p:cNvPr>
          <p:cNvSpPr/>
          <p:nvPr/>
        </p:nvSpPr>
        <p:spPr>
          <a:xfrm>
            <a:off x="7380016" y="4398589"/>
            <a:ext cx="40983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2400" dirty="0">
                <a:solidFill>
                  <a:srgbClr val="FE5B4C"/>
                </a:solidFill>
                <a:cs typeface="+mn-ea"/>
                <a:sym typeface="+mn-lt"/>
              </a:rPr>
              <a:t>Click here to enter the text</a:t>
            </a:r>
          </a:p>
          <a:p>
            <a:pPr algn="r"/>
            <a:r>
              <a:rPr lang="en-US" altLang="zh-CN" sz="2400" dirty="0">
                <a:solidFill>
                  <a:srgbClr val="FE5B4C"/>
                </a:solidFill>
                <a:cs typeface="+mn-ea"/>
                <a:sym typeface="+mn-lt"/>
              </a:rPr>
              <a:t>of this section</a:t>
            </a:r>
            <a:endParaRPr lang="zh-CN" altLang="en-US" sz="2400" dirty="0">
              <a:solidFill>
                <a:srgbClr val="FE5B4C"/>
              </a:solidFill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09EC4FA-C209-41EC-AFF3-0FDFECF71C6E}"/>
              </a:ext>
            </a:extLst>
          </p:cNvPr>
          <p:cNvSpPr txBox="1"/>
          <p:nvPr/>
        </p:nvSpPr>
        <p:spPr>
          <a:xfrm>
            <a:off x="772426" y="1071587"/>
            <a:ext cx="34403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cs typeface="+mn-ea"/>
                <a:sym typeface="+mn-lt"/>
              </a:rPr>
              <a:t>Beautiful</a:t>
            </a:r>
            <a:endParaRPr lang="zh-CN" altLang="en-US" sz="6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D40FF93-10F0-4346-AEE8-9589EC5F00CD}"/>
              </a:ext>
            </a:extLst>
          </p:cNvPr>
          <p:cNvSpPr/>
          <p:nvPr/>
        </p:nvSpPr>
        <p:spPr>
          <a:xfrm>
            <a:off x="606187" y="4438113"/>
            <a:ext cx="437245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The stars are not wanted now: </a:t>
            </a:r>
          </a:p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put out every one; Pack up the moon </a:t>
            </a:r>
          </a:p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and dismantle the sun; </a:t>
            </a:r>
          </a:p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Pour away the ocean and sweep up </a:t>
            </a:r>
          </a:p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the wood; For nothing </a:t>
            </a:r>
          </a:p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now can ever come to any good.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C3259EE-A144-4222-8713-513DF81AAA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3164" y="0"/>
            <a:ext cx="1842836" cy="685800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0BF1CDBB-FD54-4B56-92DF-CE63A467F9D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63022" y="2924566"/>
            <a:ext cx="878594" cy="1153886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71CAC4D9-F9B8-4E5D-84CD-00CFB6FA72E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68366" y="2920883"/>
            <a:ext cx="728054" cy="1153886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85971ECB-E1E0-4E3F-AB8B-D30F99320ED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50860" y="2920883"/>
            <a:ext cx="527521" cy="115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965667"/>
      </p:ext>
    </p:extLst>
  </p:cSld>
  <p:clrMapOvr>
    <a:masterClrMapping/>
  </p:clrMapOvr>
  <p:transition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27226" y="202069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template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7258F81-FDD0-42E4-B3EC-4806CEC123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49EF8F01-1799-45BA-882C-60BCBE7050A9}"/>
              </a:ext>
            </a:extLst>
          </p:cNvPr>
          <p:cNvGrpSpPr/>
          <p:nvPr/>
        </p:nvGrpSpPr>
        <p:grpSpPr>
          <a:xfrm>
            <a:off x="5038005" y="1181550"/>
            <a:ext cx="6488443" cy="4494900"/>
            <a:chOff x="5038005" y="1181550"/>
            <a:chExt cx="6488443" cy="4494900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4E373DB-C806-4FA1-921D-FE71825DE7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38005" y="1181550"/>
              <a:ext cx="6488443" cy="4494900"/>
            </a:xfrm>
            <a:prstGeom prst="rect">
              <a:avLst/>
            </a:prstGeom>
          </p:spPr>
        </p:pic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D837FCF1-F1A4-4EFF-8152-3CB78E3B7711}"/>
                </a:ext>
              </a:extLst>
            </p:cNvPr>
            <p:cNvSpPr/>
            <p:nvPr/>
          </p:nvSpPr>
          <p:spPr>
            <a:xfrm>
              <a:off x="6346810" y="1657213"/>
              <a:ext cx="3226505" cy="3543574"/>
            </a:xfrm>
            <a:prstGeom prst="rect">
              <a:avLst/>
            </a:prstGeom>
            <a:blipFill dpi="0" rotWithShape="1">
              <a:blip r:embed="rId5" cstate="screen">
                <a:alphaModFix amt="89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139AC376-2DCB-4258-923C-85CC602FE7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3164" y="0"/>
            <a:ext cx="1842836" cy="6858000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id="{4D79DE31-33F4-46CB-B68C-56FD14A74552}"/>
              </a:ext>
            </a:extLst>
          </p:cNvPr>
          <p:cNvGrpSpPr/>
          <p:nvPr/>
        </p:nvGrpSpPr>
        <p:grpSpPr>
          <a:xfrm>
            <a:off x="665552" y="1815899"/>
            <a:ext cx="4372453" cy="3226201"/>
            <a:chOff x="665552" y="1667810"/>
            <a:chExt cx="4372453" cy="3226201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0558F10C-4DBA-4BB9-B8EC-B6CCCBE2512E}"/>
                </a:ext>
              </a:extLst>
            </p:cNvPr>
            <p:cNvSpPr/>
            <p:nvPr/>
          </p:nvSpPr>
          <p:spPr>
            <a:xfrm>
              <a:off x="665552" y="3139685"/>
              <a:ext cx="4372453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The stars are not wanted now: </a:t>
              </a:r>
            </a:p>
            <a:p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put out every one; Pack up the moon </a:t>
              </a:r>
            </a:p>
            <a:p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and dismantle the sun; </a:t>
              </a:r>
            </a:p>
            <a:p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Pour away the ocean and sweep up </a:t>
              </a:r>
            </a:p>
            <a:p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the wood; For nothing </a:t>
              </a:r>
            </a:p>
            <a:p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now can ever come to any good.</a:t>
              </a: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3FD1A9D6-682E-4572-947E-AF19E51C6D4A}"/>
                </a:ext>
              </a:extLst>
            </p:cNvPr>
            <p:cNvSpPr txBox="1"/>
            <p:nvPr/>
          </p:nvSpPr>
          <p:spPr>
            <a:xfrm>
              <a:off x="665552" y="1667810"/>
              <a:ext cx="344036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000" dirty="0">
                  <a:solidFill>
                    <a:schemeClr val="bg1"/>
                  </a:solidFill>
                  <a:cs typeface="+mn-ea"/>
                  <a:sym typeface="+mn-lt"/>
                </a:rPr>
                <a:t>Beautiful</a:t>
              </a:r>
              <a:endParaRPr lang="zh-CN" altLang="en-US" sz="6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4958288"/>
      </p:ext>
    </p:extLst>
  </p:cSld>
  <p:clrMapOvr>
    <a:masterClrMapping/>
  </p:clrMapOvr>
  <p:transition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2AF66F6-76C7-4048-9833-C2EFBAE916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1" name="组合 40">
            <a:extLst>
              <a:ext uri="{FF2B5EF4-FFF2-40B4-BE49-F238E27FC236}">
                <a16:creationId xmlns:a16="http://schemas.microsoft.com/office/drawing/2014/main" id="{7B0ED48C-D802-4491-B0D0-B3DECF3F98B5}"/>
              </a:ext>
            </a:extLst>
          </p:cNvPr>
          <p:cNvGrpSpPr/>
          <p:nvPr/>
        </p:nvGrpSpPr>
        <p:grpSpPr>
          <a:xfrm>
            <a:off x="444530" y="432540"/>
            <a:ext cx="6852382" cy="3755412"/>
            <a:chOff x="444530" y="432540"/>
            <a:chExt cx="6852382" cy="3755412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054E272D-F026-4D37-867A-D787911EC7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4530" y="432540"/>
              <a:ext cx="6852382" cy="3755412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605C587-F68B-4F53-8A59-FA187658DCDC}"/>
                </a:ext>
              </a:extLst>
            </p:cNvPr>
            <p:cNvSpPr/>
            <p:nvPr/>
          </p:nvSpPr>
          <p:spPr>
            <a:xfrm>
              <a:off x="524485" y="667164"/>
              <a:ext cx="4650097" cy="3286163"/>
            </a:xfrm>
            <a:prstGeom prst="rect">
              <a:avLst/>
            </a:pr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046701A9-0C8D-486F-A9F9-2DBA06C606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3164" y="0"/>
            <a:ext cx="1842836" cy="6858000"/>
          </a:xfrm>
          <a:prstGeom prst="rect">
            <a:avLst/>
          </a:prstGeom>
        </p:spPr>
      </p:pic>
      <p:sp>
        <p:nvSpPr>
          <p:cNvPr id="30" name="矩形 29">
            <a:extLst>
              <a:ext uri="{FF2B5EF4-FFF2-40B4-BE49-F238E27FC236}">
                <a16:creationId xmlns:a16="http://schemas.microsoft.com/office/drawing/2014/main" id="{F1E08172-48E0-4904-8320-A0BF60F2D11F}"/>
              </a:ext>
            </a:extLst>
          </p:cNvPr>
          <p:cNvSpPr/>
          <p:nvPr/>
        </p:nvSpPr>
        <p:spPr>
          <a:xfrm>
            <a:off x="639461" y="462049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Let me come to be still in your silence</a:t>
            </a:r>
          </a:p>
          <a:p>
            <a:endParaRPr lang="en-US" altLang="zh-CN" sz="2400" dirty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And let me talk to you with your silence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3BDB5DF9-AA45-4B68-84EC-A588D2C5B6B1}"/>
              </a:ext>
            </a:extLst>
          </p:cNvPr>
          <p:cNvSpPr txBox="1"/>
          <p:nvPr/>
        </p:nvSpPr>
        <p:spPr>
          <a:xfrm>
            <a:off x="6735460" y="5112934"/>
            <a:ext cx="48153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dirty="0">
                <a:cs typeface="+mn-ea"/>
                <a:sym typeface="+mn-lt"/>
              </a:rPr>
              <a:t>B e a u t I f u l</a:t>
            </a:r>
            <a:endParaRPr lang="zh-CN" altLang="en-US" sz="5400" dirty="0">
              <a:cs typeface="+mn-ea"/>
              <a:sym typeface="+mn-lt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6D5204DA-E0AE-4D4B-A7C5-2AAA4D7AF225}"/>
              </a:ext>
            </a:extLst>
          </p:cNvPr>
          <p:cNvSpPr/>
          <p:nvPr/>
        </p:nvSpPr>
        <p:spPr>
          <a:xfrm>
            <a:off x="8234243" y="4620492"/>
            <a:ext cx="32111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3200" dirty="0">
                <a:cs typeface="+mn-ea"/>
                <a:sym typeface="+mn-lt"/>
              </a:rPr>
              <a:t>Jane Harajuku Wind</a:t>
            </a: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1B1EEF77-4073-4E6B-AF79-8C55DEA376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9000" contras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5031" y="680614"/>
            <a:ext cx="4111508" cy="4629180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736BEF44-4309-4208-A3A4-88B7D4641FD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79406">
            <a:off x="10039495" y="1962648"/>
            <a:ext cx="1053126" cy="189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312495"/>
      </p:ext>
    </p:extLst>
  </p:cSld>
  <p:clrMapOvr>
    <a:masterClrMapping/>
  </p:clrMapOvr>
  <p:transition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391EAF02-72BE-49C4-A5FD-8DE8A42B4B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id="{D7B2C062-E857-4AA3-A51A-B8CB2AFB6F0F}"/>
              </a:ext>
            </a:extLst>
          </p:cNvPr>
          <p:cNvGrpSpPr/>
          <p:nvPr/>
        </p:nvGrpSpPr>
        <p:grpSpPr>
          <a:xfrm>
            <a:off x="5174582" y="2999232"/>
            <a:ext cx="6287332" cy="3255264"/>
            <a:chOff x="6703810" y="3429000"/>
            <a:chExt cx="5216226" cy="2697480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49C08B63-DF39-4D70-B2B4-FE623A2DD0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03810" y="3429000"/>
              <a:ext cx="5216226" cy="2697480"/>
            </a:xfrm>
            <a:prstGeom prst="rect">
              <a:avLst/>
            </a:prstGeom>
          </p:spPr>
        </p:pic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62A2CF94-A31C-4153-BFD2-7C7FC696679F}"/>
                </a:ext>
              </a:extLst>
            </p:cNvPr>
            <p:cNvSpPr/>
            <p:nvPr/>
          </p:nvSpPr>
          <p:spPr>
            <a:xfrm>
              <a:off x="6715193" y="3429000"/>
              <a:ext cx="5193459" cy="2697480"/>
            </a:xfrm>
            <a:prstGeom prst="rect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CCE1A923-02EF-488C-9BE8-D671014B3D9F}"/>
                </a:ext>
              </a:extLst>
            </p:cNvPr>
            <p:cNvSpPr/>
            <p:nvPr/>
          </p:nvSpPr>
          <p:spPr>
            <a:xfrm>
              <a:off x="8164364" y="3750978"/>
              <a:ext cx="2295115" cy="2053524"/>
            </a:xfrm>
            <a:prstGeom prst="rect">
              <a:avLst/>
            </a:prstGeom>
            <a:blipFill dpi="0" rotWithShape="1">
              <a:blip r:embed="rId5" cstate="screen">
                <a:alphaModFix amt="77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E7503D38-6AEC-4423-9A5A-9694152D6B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3164" y="0"/>
            <a:ext cx="1842836" cy="68580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2E835AC-6E75-4ADB-91EE-F368AF56033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435" y="1"/>
            <a:ext cx="2487681" cy="6858000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3FB63647-16C7-4BD5-8F37-31CB0634CC7F}"/>
              </a:ext>
            </a:extLst>
          </p:cNvPr>
          <p:cNvSpPr/>
          <p:nvPr/>
        </p:nvSpPr>
        <p:spPr>
          <a:xfrm>
            <a:off x="1399563" y="0"/>
            <a:ext cx="2487681" cy="6858000"/>
          </a:xfrm>
          <a:prstGeom prst="rect">
            <a:avLst/>
          </a:prstGeom>
          <a:solidFill>
            <a:schemeClr val="bg1">
              <a:alpha val="37000"/>
            </a:schemeClr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E3D805F3-3654-415F-9D61-C4A7F4A4348E}"/>
              </a:ext>
            </a:extLst>
          </p:cNvPr>
          <p:cNvSpPr/>
          <p:nvPr/>
        </p:nvSpPr>
        <p:spPr>
          <a:xfrm>
            <a:off x="283746" y="872190"/>
            <a:ext cx="1842836" cy="1834434"/>
          </a:xfrm>
          <a:prstGeom prst="rect">
            <a:avLst/>
          </a:prstGeom>
          <a:blipFill>
            <a:blip r:embed="rId8" cstate="screen">
              <a:alphaModFix amt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3D666B03-2F24-4918-8A9F-1388F15D4BED}"/>
              </a:ext>
            </a:extLst>
          </p:cNvPr>
          <p:cNvSpPr txBox="1"/>
          <p:nvPr/>
        </p:nvSpPr>
        <p:spPr>
          <a:xfrm>
            <a:off x="377038" y="4585427"/>
            <a:ext cx="34403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solidFill>
                  <a:srgbClr val="22749E"/>
                </a:solidFill>
                <a:cs typeface="+mn-ea"/>
                <a:sym typeface="+mn-lt"/>
              </a:rPr>
              <a:t>Beautiful</a:t>
            </a:r>
            <a:endParaRPr lang="zh-CN" altLang="en-US" sz="6000" dirty="0">
              <a:solidFill>
                <a:srgbClr val="22749E"/>
              </a:solidFill>
              <a:cs typeface="+mn-ea"/>
              <a:sym typeface="+mn-lt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909BFE8A-943B-4A47-A797-79B171D6D097}"/>
              </a:ext>
            </a:extLst>
          </p:cNvPr>
          <p:cNvSpPr/>
          <p:nvPr/>
        </p:nvSpPr>
        <p:spPr>
          <a:xfrm>
            <a:off x="377038" y="5678033"/>
            <a:ext cx="37296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rgbClr val="22749E"/>
                </a:solidFill>
                <a:cs typeface="+mn-ea"/>
                <a:sym typeface="+mn-lt"/>
              </a:rPr>
              <a:t>Click here to enter the text of this section</a:t>
            </a:r>
            <a:endParaRPr lang="zh-CN" altLang="en-US" sz="1400" dirty="0">
              <a:solidFill>
                <a:srgbClr val="22749E"/>
              </a:solidFill>
              <a:cs typeface="+mn-ea"/>
              <a:sym typeface="+mn-lt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C8F78C2D-7433-402F-8666-25087DF79FAC}"/>
              </a:ext>
            </a:extLst>
          </p:cNvPr>
          <p:cNvSpPr/>
          <p:nvPr/>
        </p:nvSpPr>
        <p:spPr>
          <a:xfrm>
            <a:off x="7089461" y="1506295"/>
            <a:ext cx="43724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The stars are not wanted now</a:t>
            </a:r>
          </a:p>
          <a:p>
            <a:pPr algn="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put out every one; Pack up the moon </a:t>
            </a:r>
          </a:p>
          <a:p>
            <a:pPr algn="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and dismantle the sun</a:t>
            </a:r>
          </a:p>
          <a:p>
            <a:pPr algn="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Pour away the ocean and sweep</a:t>
            </a:r>
          </a:p>
        </p:txBody>
      </p:sp>
    </p:spTree>
    <p:extLst>
      <p:ext uri="{BB962C8B-B14F-4D97-AF65-F5344CB8AC3E}">
        <p14:creationId xmlns:p14="http://schemas.microsoft.com/office/powerpoint/2010/main" val="539106501"/>
      </p:ext>
    </p:extLst>
  </p:cSld>
  <p:clrMapOvr>
    <a:masterClrMapping/>
  </p:clrMapOvr>
  <p:transition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  <p:bldP spid="26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174B580-0DF7-4EAD-BCF2-DAC2FF7FA1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4454F425-C5C8-46D8-8866-3113D7CF2604}"/>
              </a:ext>
            </a:extLst>
          </p:cNvPr>
          <p:cNvGrpSpPr/>
          <p:nvPr/>
        </p:nvGrpSpPr>
        <p:grpSpPr>
          <a:xfrm>
            <a:off x="7324853" y="3925899"/>
            <a:ext cx="4246419" cy="2389909"/>
            <a:chOff x="2098964" y="1724891"/>
            <a:chExt cx="5278582" cy="2969202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70C75CDC-022D-4D6A-9BE5-D627728885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98964" y="1724891"/>
              <a:ext cx="5278582" cy="296920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2FC8D315-FA93-4CAD-88DB-F0EFC20EB8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45954" y="2744749"/>
              <a:ext cx="2926322" cy="929485"/>
            </a:xfrm>
            <a:prstGeom prst="rect">
              <a:avLst/>
            </a:prstGeom>
          </p:spPr>
        </p:pic>
      </p:grpSp>
      <p:pic>
        <p:nvPicPr>
          <p:cNvPr id="20" name="图片 19">
            <a:extLst>
              <a:ext uri="{FF2B5EF4-FFF2-40B4-BE49-F238E27FC236}">
                <a16:creationId xmlns:a16="http://schemas.microsoft.com/office/drawing/2014/main" id="{D556CFEF-840E-4FB6-B0F3-31ECA97A3A2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0113"/>
          <a:stretch/>
        </p:blipFill>
        <p:spPr>
          <a:xfrm>
            <a:off x="2263140" y="542192"/>
            <a:ext cx="4636424" cy="5773616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FD3AA63E-B754-4A12-96C4-DF48D864FBB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2081" y="2968271"/>
            <a:ext cx="2563203" cy="125043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3A783FF-E036-48CD-98F2-4BC8E9F738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3164" y="0"/>
            <a:ext cx="1842836" cy="6858000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B8046B5B-8FBF-4D1B-88F1-ABDA8F4C69D9}"/>
              </a:ext>
            </a:extLst>
          </p:cNvPr>
          <p:cNvSpPr txBox="1"/>
          <p:nvPr/>
        </p:nvSpPr>
        <p:spPr>
          <a:xfrm>
            <a:off x="8439366" y="1592297"/>
            <a:ext cx="291137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dirty="0">
                <a:solidFill>
                  <a:schemeClr val="bg1"/>
                </a:solidFill>
                <a:cs typeface="+mn-ea"/>
                <a:sym typeface="+mn-lt"/>
              </a:rPr>
              <a:t>Tittle</a:t>
            </a:r>
            <a:endParaRPr lang="zh-CN" altLang="en-US" sz="8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4734CDAE-ED41-472D-829E-308A57F95D3E}"/>
              </a:ext>
            </a:extLst>
          </p:cNvPr>
          <p:cNvSpPr/>
          <p:nvPr/>
        </p:nvSpPr>
        <p:spPr>
          <a:xfrm>
            <a:off x="11399520" y="-62132"/>
            <a:ext cx="45719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C3C0882A-4569-418A-85A9-A029A53E2E43}"/>
              </a:ext>
            </a:extLst>
          </p:cNvPr>
          <p:cNvSpPr/>
          <p:nvPr/>
        </p:nvSpPr>
        <p:spPr>
          <a:xfrm>
            <a:off x="8335942" y="2828348"/>
            <a:ext cx="29487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</a:t>
            </a:r>
          </a:p>
          <a:p>
            <a:pPr algn="r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enter the text of this section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EF8ACD4D-0139-4607-BFCA-262D35B9A8EE}"/>
              </a:ext>
            </a:extLst>
          </p:cNvPr>
          <p:cNvSpPr txBox="1"/>
          <p:nvPr/>
        </p:nvSpPr>
        <p:spPr>
          <a:xfrm>
            <a:off x="735323" y="4386928"/>
            <a:ext cx="376737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dirty="0">
                <a:solidFill>
                  <a:schemeClr val="bg1"/>
                </a:solidFill>
                <a:cs typeface="+mn-ea"/>
                <a:sym typeface="+mn-lt"/>
              </a:rPr>
              <a:t>Beautiful</a:t>
            </a:r>
            <a:endParaRPr lang="zh-CN" altLang="en-US" sz="6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D20DABC1-8B5E-489D-B4B8-44E6390D47A8}"/>
              </a:ext>
            </a:extLst>
          </p:cNvPr>
          <p:cNvSpPr/>
          <p:nvPr/>
        </p:nvSpPr>
        <p:spPr>
          <a:xfrm>
            <a:off x="735323" y="5616359"/>
            <a:ext cx="44639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Click here to enter the text of this section</a:t>
            </a:r>
            <a:endParaRPr lang="zh-CN" alt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5953927"/>
      </p:ext>
    </p:extLst>
  </p:cSld>
  <p:clrMapOvr>
    <a:masterClrMapping/>
  </p:clrMapOvr>
  <p:transition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 animBg="1"/>
      <p:bldP spid="27" grpId="0"/>
      <p:bldP spid="29" grpId="0"/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RATE_QUIZZES" val="0"/>
  <p:tag name="ISPRING_SCORM_PASSING_SCORE" val="0.000000"/>
  <p:tag name="ISPRING_ULTRA_SCORM_COURSE_ID" val="B923096A-02AE-461C-B02D-4EB4D3D1B688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OUTPUT_FOLDER" val="D:\ppt\第12批\684608"/>
  <p:tag name="ISPRING_PRESENTATION_TITLE" val="PPT源文件"/>
  <p:tag name="ISPRING_FIRST_PUBLISH" val="1"/>
</p:tagLst>
</file>

<file path=ppt/theme/theme1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1nyjwthn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758</Words>
  <Application>Microsoft Office PowerPoint</Application>
  <PresentationFormat>宽屏</PresentationFormat>
  <Paragraphs>149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6" baseType="lpstr">
      <vt:lpstr>微软雅黑</vt:lpstr>
      <vt:lpstr>字魂59号-创粗黑</vt:lpstr>
      <vt:lpstr>Arial</vt:lpstr>
      <vt:lpstr>Calibri</vt:lpstr>
      <vt:lpstr>www.jpppt.com</vt:lpstr>
      <vt:lpstr>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www.jpppt.com</Manager>
  <Company>www.jpppt.com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www.jpppt.com</cp:keywords>
  <dc:description>www.jpppt.com</dc:description>
  <cp:lastModifiedBy>宇 之灵</cp:lastModifiedBy>
  <cp:revision>63</cp:revision>
  <dcterms:created xsi:type="dcterms:W3CDTF">2018-05-07T06:30:18Z</dcterms:created>
  <dcterms:modified xsi:type="dcterms:W3CDTF">2021-06-01T10:14:59Z</dcterms:modified>
</cp:coreProperties>
</file>