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54" r:id="rId2"/>
  </p:sldMasterIdLst>
  <p:notesMasterIdLst>
    <p:notesMasterId r:id="rId28"/>
  </p:notesMasterIdLst>
  <p:handoutMasterIdLst>
    <p:handoutMasterId r:id="rId29"/>
  </p:handoutMasterIdLst>
  <p:sldIdLst>
    <p:sldId id="6693" r:id="rId3"/>
    <p:sldId id="6695" r:id="rId4"/>
    <p:sldId id="6696" r:id="rId5"/>
    <p:sldId id="6678" r:id="rId6"/>
    <p:sldId id="6697" r:id="rId7"/>
    <p:sldId id="6698" r:id="rId8"/>
    <p:sldId id="6699" r:id="rId9"/>
    <p:sldId id="6700" r:id="rId10"/>
    <p:sldId id="6716" r:id="rId11"/>
    <p:sldId id="6702" r:id="rId12"/>
    <p:sldId id="6704" r:id="rId13"/>
    <p:sldId id="6720" r:id="rId14"/>
    <p:sldId id="6703" r:id="rId15"/>
    <p:sldId id="6717" r:id="rId16"/>
    <p:sldId id="6721" r:id="rId17"/>
    <p:sldId id="6706" r:id="rId18"/>
    <p:sldId id="6707" r:id="rId19"/>
    <p:sldId id="6708" r:id="rId20"/>
    <p:sldId id="6709" r:id="rId21"/>
    <p:sldId id="6718" r:id="rId22"/>
    <p:sldId id="6711" r:id="rId23"/>
    <p:sldId id="6712" r:id="rId24"/>
    <p:sldId id="6713" r:id="rId25"/>
    <p:sldId id="6714" r:id="rId26"/>
    <p:sldId id="6722" r:id="rId27"/>
  </p:sldIdLst>
  <p:sldSz cx="9144000" cy="5143500" type="screen16x9"/>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2" orient="horz" pos="3240" userDrawn="1">
          <p15:clr>
            <a:srgbClr val="A4A3A4"/>
          </p15:clr>
        </p15:guide>
        <p15:guide id="23" pos="2880" userDrawn="1">
          <p15:clr>
            <a:srgbClr val="A4A3A4"/>
          </p15:clr>
        </p15:guide>
        <p15:guide id="25" orient="horz" pos="486" userDrawn="1">
          <p15:clr>
            <a:srgbClr val="A4A3A4"/>
          </p15:clr>
        </p15:guide>
        <p15:guide id="26" pos="2200" userDrawn="1">
          <p15:clr>
            <a:srgbClr val="A4A3A4"/>
          </p15:clr>
        </p15:guide>
        <p15:guide id="27" orient="horz" pos="2754" userDrawn="1">
          <p15:clr>
            <a:srgbClr val="A4A3A4"/>
          </p15:clr>
        </p15:guide>
        <p15:guide id="29" pos="3787" userDrawn="1">
          <p15:clr>
            <a:srgbClr val="A4A3A4"/>
          </p15:clr>
        </p15:guide>
        <p15:guide id="30" pos="5375" userDrawn="1">
          <p15:clr>
            <a:srgbClr val="A4A3A4"/>
          </p15:clr>
        </p15:guide>
        <p15:guide id="31" pos="385" userDrawn="1">
          <p15:clr>
            <a:srgbClr val="A4A3A4"/>
          </p15:clr>
        </p15:guide>
        <p15:guide id="32" orient="horz" pos="175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6E9D"/>
    <a:srgbClr val="033E78"/>
    <a:srgbClr val="0263A1"/>
    <a:srgbClr val="0089B8"/>
    <a:srgbClr val="0BB0C2"/>
    <a:srgbClr val="F6F6F6"/>
    <a:srgbClr val="F15A24"/>
    <a:srgbClr val="FF402A"/>
    <a:srgbClr val="FED8CD"/>
    <a:srgbClr val="F9F9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24" autoAdjust="0"/>
    <p:restoredTop sz="95012" autoAdjust="0"/>
  </p:normalViewPr>
  <p:slideViewPr>
    <p:cSldViewPr>
      <p:cViewPr varScale="1">
        <p:scale>
          <a:sx n="95" d="100"/>
          <a:sy n="95" d="100"/>
        </p:scale>
        <p:origin x="696" y="90"/>
      </p:cViewPr>
      <p:guideLst>
        <p:guide orient="horz" pos="3240"/>
        <p:guide pos="2880"/>
        <p:guide orient="horz" pos="486"/>
        <p:guide pos="2200"/>
        <p:guide orient="horz" pos="2754"/>
        <p:guide pos="3787"/>
        <p:guide pos="5375"/>
        <p:guide pos="385"/>
        <p:guide orient="horz" pos="1756"/>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howGuides="1">
      <p:cViewPr varScale="1">
        <p:scale>
          <a:sx n="84" d="100"/>
          <a:sy n="84" d="100"/>
        </p:scale>
        <p:origin x="3846"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ags" Target="tags/tag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A671E8F-9B2B-491C-BF18-E33909BE8334}" type="datetimeFigureOut">
              <a:rPr lang="zh-CN" altLang="en-US" smtClean="0"/>
              <a:t>2021/6/4</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A1C2023-A398-416E-AC65-CBA0D090EB2B}" type="slidenum">
              <a:rPr lang="zh-CN" altLang="en-US" smtClean="0"/>
              <a:t>‹#›</a:t>
            </a:fld>
            <a:endParaRPr lang="zh-CN" altLang="en-US"/>
          </a:p>
        </p:txBody>
      </p:sp>
    </p:spTree>
    <p:extLst>
      <p:ext uri="{BB962C8B-B14F-4D97-AF65-F5344CB8AC3E}">
        <p14:creationId xmlns:p14="http://schemas.microsoft.com/office/powerpoint/2010/main" val="13142163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91C0ED-1C8B-4FF3-91A6-E652895D4634}" type="datetimeFigureOut">
              <a:rPr lang="zh-CN" altLang="en-US" smtClean="0"/>
              <a:t>2021/6/4</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6ED419-5B3F-423C-8358-46E41EBE13C9}" type="slidenum">
              <a:rPr lang="zh-CN" altLang="en-US" smtClean="0"/>
              <a:t>‹#›</a:t>
            </a:fld>
            <a:endParaRPr lang="zh-CN" altLang="en-US"/>
          </a:p>
        </p:txBody>
      </p:sp>
    </p:spTree>
    <p:extLst>
      <p:ext uri="{BB962C8B-B14F-4D97-AF65-F5344CB8AC3E}">
        <p14:creationId xmlns:p14="http://schemas.microsoft.com/office/powerpoint/2010/main" val="698241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66ED419-5B3F-423C-8358-46E41EBE13C9}" type="slidenum">
              <a:rPr lang="zh-CN" altLang="en-US" smtClean="0"/>
              <a:t>1</a:t>
            </a:fld>
            <a:endParaRPr lang="zh-CN" altLang="en-US"/>
          </a:p>
        </p:txBody>
      </p:sp>
    </p:spTree>
    <p:extLst>
      <p:ext uri="{BB962C8B-B14F-4D97-AF65-F5344CB8AC3E}">
        <p14:creationId xmlns:p14="http://schemas.microsoft.com/office/powerpoint/2010/main" val="4601843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1703C-A4E6-4F50-9D61-ABE41FF233BC}" type="slidenum">
              <a:rPr lang="zh-CN" altLang="en-US" smtClean="0"/>
              <a:t>10</a:t>
            </a:fld>
            <a:endParaRPr lang="zh-CN" altLang="en-US"/>
          </a:p>
        </p:txBody>
      </p:sp>
    </p:spTree>
    <p:extLst>
      <p:ext uri="{BB962C8B-B14F-4D97-AF65-F5344CB8AC3E}">
        <p14:creationId xmlns:p14="http://schemas.microsoft.com/office/powerpoint/2010/main" val="25100077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1703C-A4E6-4F50-9D61-ABE41FF233BC}" type="slidenum">
              <a:rPr lang="zh-CN" altLang="en-US" smtClean="0"/>
              <a:t>11</a:t>
            </a:fld>
            <a:endParaRPr lang="zh-CN" altLang="en-US"/>
          </a:p>
        </p:txBody>
      </p:sp>
    </p:spTree>
    <p:extLst>
      <p:ext uri="{BB962C8B-B14F-4D97-AF65-F5344CB8AC3E}">
        <p14:creationId xmlns:p14="http://schemas.microsoft.com/office/powerpoint/2010/main" val="12782620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81703C-A4E6-4F50-9D61-ABE41FF233B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3639943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1703C-A4E6-4F50-9D61-ABE41FF233BC}" type="slidenum">
              <a:rPr lang="zh-CN" altLang="en-US" smtClean="0"/>
              <a:t>13</a:t>
            </a:fld>
            <a:endParaRPr lang="zh-CN" altLang="en-US"/>
          </a:p>
        </p:txBody>
      </p:sp>
    </p:spTree>
    <p:extLst>
      <p:ext uri="{BB962C8B-B14F-4D97-AF65-F5344CB8AC3E}">
        <p14:creationId xmlns:p14="http://schemas.microsoft.com/office/powerpoint/2010/main" val="39117587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6ED419-5B3F-423C-8358-46E41EBE13C9}"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817703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81703C-A4E6-4F50-9D61-ABE41FF233B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8259817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1703C-A4E6-4F50-9D61-ABE41FF233BC}" type="slidenum">
              <a:rPr lang="zh-CN" altLang="en-US" smtClean="0"/>
              <a:t>16</a:t>
            </a:fld>
            <a:endParaRPr lang="zh-CN" altLang="en-US"/>
          </a:p>
        </p:txBody>
      </p:sp>
    </p:spTree>
    <p:extLst>
      <p:ext uri="{BB962C8B-B14F-4D97-AF65-F5344CB8AC3E}">
        <p14:creationId xmlns:p14="http://schemas.microsoft.com/office/powerpoint/2010/main" val="42659400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1703C-A4E6-4F50-9D61-ABE41FF233BC}" type="slidenum">
              <a:rPr lang="zh-CN" altLang="en-US" smtClean="0"/>
              <a:t>17</a:t>
            </a:fld>
            <a:endParaRPr lang="zh-CN" altLang="en-US"/>
          </a:p>
        </p:txBody>
      </p:sp>
    </p:spTree>
    <p:extLst>
      <p:ext uri="{BB962C8B-B14F-4D97-AF65-F5344CB8AC3E}">
        <p14:creationId xmlns:p14="http://schemas.microsoft.com/office/powerpoint/2010/main" val="14116393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1703C-A4E6-4F50-9D61-ABE41FF233BC}" type="slidenum">
              <a:rPr lang="zh-CN" altLang="en-US" smtClean="0"/>
              <a:t>18</a:t>
            </a:fld>
            <a:endParaRPr lang="zh-CN" altLang="en-US"/>
          </a:p>
        </p:txBody>
      </p:sp>
    </p:spTree>
    <p:extLst>
      <p:ext uri="{BB962C8B-B14F-4D97-AF65-F5344CB8AC3E}">
        <p14:creationId xmlns:p14="http://schemas.microsoft.com/office/powerpoint/2010/main" val="1160794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1703C-A4E6-4F50-9D61-ABE41FF233BC}" type="slidenum">
              <a:rPr lang="zh-CN" altLang="en-US" smtClean="0"/>
              <a:t>19</a:t>
            </a:fld>
            <a:endParaRPr lang="zh-CN" altLang="en-US"/>
          </a:p>
        </p:txBody>
      </p:sp>
    </p:spTree>
    <p:extLst>
      <p:ext uri="{BB962C8B-B14F-4D97-AF65-F5344CB8AC3E}">
        <p14:creationId xmlns:p14="http://schemas.microsoft.com/office/powerpoint/2010/main" val="61392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261843F-62B2-4C4E-8F33-BF3AB8661B4B}" type="slidenum">
              <a:rPr lang="zh-CN" altLang="en-US" smtClean="0"/>
              <a:t>2</a:t>
            </a:fld>
            <a:endParaRPr lang="zh-CN" altLang="en-US"/>
          </a:p>
        </p:txBody>
      </p:sp>
    </p:spTree>
    <p:extLst>
      <p:ext uri="{BB962C8B-B14F-4D97-AF65-F5344CB8AC3E}">
        <p14:creationId xmlns:p14="http://schemas.microsoft.com/office/powerpoint/2010/main" val="13454142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6ED419-5B3F-423C-8358-46E41EBE13C9}"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6736982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1703C-A4E6-4F50-9D61-ABE41FF233BC}" type="slidenum">
              <a:rPr lang="zh-CN" altLang="en-US" smtClean="0"/>
              <a:t>21</a:t>
            </a:fld>
            <a:endParaRPr lang="zh-CN" altLang="en-US"/>
          </a:p>
        </p:txBody>
      </p:sp>
    </p:spTree>
    <p:extLst>
      <p:ext uri="{BB962C8B-B14F-4D97-AF65-F5344CB8AC3E}">
        <p14:creationId xmlns:p14="http://schemas.microsoft.com/office/powerpoint/2010/main" val="42458401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1703C-A4E6-4F50-9D61-ABE41FF233BC}" type="slidenum">
              <a:rPr lang="zh-CN" altLang="en-US" smtClean="0"/>
              <a:t>22</a:t>
            </a:fld>
            <a:endParaRPr lang="zh-CN" altLang="en-US"/>
          </a:p>
        </p:txBody>
      </p:sp>
    </p:spTree>
    <p:extLst>
      <p:ext uri="{BB962C8B-B14F-4D97-AF65-F5344CB8AC3E}">
        <p14:creationId xmlns:p14="http://schemas.microsoft.com/office/powerpoint/2010/main" val="10193271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1703C-A4E6-4F50-9D61-ABE41FF233BC}" type="slidenum">
              <a:rPr lang="zh-CN" altLang="en-US" smtClean="0"/>
              <a:t>23</a:t>
            </a:fld>
            <a:endParaRPr lang="zh-CN" altLang="en-US"/>
          </a:p>
        </p:txBody>
      </p:sp>
    </p:spTree>
    <p:extLst>
      <p:ext uri="{BB962C8B-B14F-4D97-AF65-F5344CB8AC3E}">
        <p14:creationId xmlns:p14="http://schemas.microsoft.com/office/powerpoint/2010/main" val="16693317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1703C-A4E6-4F50-9D61-ABE41FF233BC}" type="slidenum">
              <a:rPr lang="zh-CN" altLang="en-US" smtClean="0"/>
              <a:t>24</a:t>
            </a:fld>
            <a:endParaRPr lang="zh-CN" altLang="en-US"/>
          </a:p>
        </p:txBody>
      </p:sp>
    </p:spTree>
    <p:extLst>
      <p:ext uri="{BB962C8B-B14F-4D97-AF65-F5344CB8AC3E}">
        <p14:creationId xmlns:p14="http://schemas.microsoft.com/office/powerpoint/2010/main" val="11667601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6ED419-5B3F-423C-8358-46E41EBE13C9}"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884035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66ED419-5B3F-423C-8358-46E41EBE13C9}" type="slidenum">
              <a:rPr lang="zh-CN" altLang="en-US" smtClean="0"/>
              <a:t>3</a:t>
            </a:fld>
            <a:endParaRPr lang="zh-CN" altLang="en-US"/>
          </a:p>
        </p:txBody>
      </p:sp>
    </p:spTree>
    <p:extLst>
      <p:ext uri="{BB962C8B-B14F-4D97-AF65-F5344CB8AC3E}">
        <p14:creationId xmlns:p14="http://schemas.microsoft.com/office/powerpoint/2010/main" val="4918745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1703C-A4E6-4F50-9D61-ABE41FF233BC}" type="slidenum">
              <a:rPr lang="zh-CN" altLang="en-US" smtClean="0"/>
              <a:t>4</a:t>
            </a:fld>
            <a:endParaRPr lang="zh-CN" altLang="en-US"/>
          </a:p>
        </p:txBody>
      </p:sp>
    </p:spTree>
    <p:extLst>
      <p:ext uri="{BB962C8B-B14F-4D97-AF65-F5344CB8AC3E}">
        <p14:creationId xmlns:p14="http://schemas.microsoft.com/office/powerpoint/2010/main" val="2408049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1703C-A4E6-4F50-9D61-ABE41FF233BC}" type="slidenum">
              <a:rPr lang="zh-CN" altLang="en-US" smtClean="0"/>
              <a:t>5</a:t>
            </a:fld>
            <a:endParaRPr lang="zh-CN" altLang="en-US"/>
          </a:p>
        </p:txBody>
      </p:sp>
    </p:spTree>
    <p:extLst>
      <p:ext uri="{BB962C8B-B14F-4D97-AF65-F5344CB8AC3E}">
        <p14:creationId xmlns:p14="http://schemas.microsoft.com/office/powerpoint/2010/main" val="15743625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1703C-A4E6-4F50-9D61-ABE41FF233BC}" type="slidenum">
              <a:rPr lang="zh-CN" altLang="en-US" smtClean="0"/>
              <a:t>6</a:t>
            </a:fld>
            <a:endParaRPr lang="zh-CN" altLang="en-US"/>
          </a:p>
        </p:txBody>
      </p:sp>
    </p:spTree>
    <p:extLst>
      <p:ext uri="{BB962C8B-B14F-4D97-AF65-F5344CB8AC3E}">
        <p14:creationId xmlns:p14="http://schemas.microsoft.com/office/powerpoint/2010/main" val="8355324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1703C-A4E6-4F50-9D61-ABE41FF233BC}" type="slidenum">
              <a:rPr lang="zh-CN" altLang="en-US" smtClean="0"/>
              <a:t>7</a:t>
            </a:fld>
            <a:endParaRPr lang="zh-CN" altLang="en-US"/>
          </a:p>
        </p:txBody>
      </p:sp>
    </p:spTree>
    <p:extLst>
      <p:ext uri="{BB962C8B-B14F-4D97-AF65-F5344CB8AC3E}">
        <p14:creationId xmlns:p14="http://schemas.microsoft.com/office/powerpoint/2010/main" val="41307425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1703C-A4E6-4F50-9D61-ABE41FF233BC}" type="slidenum">
              <a:rPr lang="zh-CN" altLang="en-US" smtClean="0"/>
              <a:t>8</a:t>
            </a:fld>
            <a:endParaRPr lang="zh-CN" altLang="en-US"/>
          </a:p>
        </p:txBody>
      </p:sp>
    </p:spTree>
    <p:extLst>
      <p:ext uri="{BB962C8B-B14F-4D97-AF65-F5344CB8AC3E}">
        <p14:creationId xmlns:p14="http://schemas.microsoft.com/office/powerpoint/2010/main" val="18532771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6ED419-5B3F-423C-8358-46E41EBE13C9}"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1468836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5_空白">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986871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20"/>
            <a:ext cx="7772400" cy="1102519"/>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457200" y="4767263"/>
            <a:ext cx="2133600" cy="273843"/>
          </a:xfrm>
          <a:prstGeom prst="rect">
            <a:avLst/>
          </a:prstGeom>
        </p:spPr>
        <p:txBody>
          <a:bodyPr/>
          <a:lstStyle/>
          <a:p>
            <a:fld id="{2F3160A8-FCDA-4438-A06B-8F9A2E82FEAD}" type="datetimeFigureOut">
              <a:rPr lang="zh-CN" altLang="en-US" smtClean="0"/>
              <a:pPr/>
              <a:t>2021/6/4</a:t>
            </a:fld>
            <a:endParaRPr lang="zh-CN" altLang="en-US"/>
          </a:p>
        </p:txBody>
      </p:sp>
      <p:sp>
        <p:nvSpPr>
          <p:cNvPr id="5" name="页脚占位符 4"/>
          <p:cNvSpPr>
            <a:spLocks noGrp="1"/>
          </p:cNvSpPr>
          <p:nvPr>
            <p:ph type="ftr" sz="quarter" idx="11"/>
          </p:nvPr>
        </p:nvSpPr>
        <p:spPr>
          <a:xfrm>
            <a:off x="3124200" y="4767263"/>
            <a:ext cx="2895600" cy="273843"/>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3843"/>
          </a:xfrm>
          <a:prstGeom prst="rect">
            <a:avLst/>
          </a:prstGeom>
        </p:spPr>
        <p:txBody>
          <a:bodyPr/>
          <a:lstStyle/>
          <a:p>
            <a:fld id="{06D2EDEE-018F-4012-A1B4-6387EBE5E632}" type="slidenum">
              <a:rPr lang="zh-CN" altLang="en-US" smtClean="0"/>
              <a:pPr/>
              <a:t>‹#›</a:t>
            </a:fld>
            <a:endParaRPr lang="zh-CN" altLang="en-US"/>
          </a:p>
        </p:txBody>
      </p:sp>
    </p:spTree>
    <p:extLst>
      <p:ext uri="{BB962C8B-B14F-4D97-AF65-F5344CB8AC3E}">
        <p14:creationId xmlns:p14="http://schemas.microsoft.com/office/powerpoint/2010/main" val="2096482961"/>
      </p:ext>
    </p:extLst>
  </p:cSld>
  <p:clrMapOvr>
    <a:masterClrMapping/>
  </p:clrMapOvr>
  <p:transition advClick="0" advTm="0">
    <p:comb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200151"/>
            <a:ext cx="8229600" cy="3394472"/>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2E3AAC11-D570-4EA9-AFC0-30FB72BA45EB}" type="datetimeFigureOut">
              <a:rPr lang="zh-CN" altLang="en-US" smtClean="0">
                <a:solidFill>
                  <a:prstClr val="black"/>
                </a:solidFill>
              </a:rPr>
              <a:pPr/>
              <a:t>2021/6/4</a:t>
            </a:fld>
            <a:endParaRPr lang="zh-CN" altLang="en-US">
              <a:solidFill>
                <a:prstClr val="black"/>
              </a:solidFill>
            </a:endParaRPr>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8221930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79"/>
            <a:ext cx="6019800" cy="4388644"/>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2E3AAC11-D570-4EA9-AFC0-30FB72BA45EB}" type="datetimeFigureOut">
              <a:rPr lang="zh-CN" altLang="en-US" smtClean="0">
                <a:solidFill>
                  <a:prstClr val="black"/>
                </a:solidFill>
              </a:rPr>
              <a:pPr/>
              <a:t>2021/6/4</a:t>
            </a:fld>
            <a:endParaRPr lang="zh-CN" altLang="en-US">
              <a:solidFill>
                <a:prstClr val="black"/>
              </a:solidFill>
            </a:endParaRPr>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4451723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7574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标题和内容">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2740783"/>
      </p:ext>
    </p:extLst>
  </p:cSld>
  <p:clrMapOvr>
    <a:masterClrMapping/>
  </p:clrMapOvr>
  <p:transition spd="slow" advTm="0">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标题和内容">
    <p:bg>
      <p:bgPr>
        <a:gradFill>
          <a:gsLst>
            <a:gs pos="0">
              <a:srgbClr val="FFFFFF"/>
            </a:gs>
            <a:gs pos="100000">
              <a:srgbClr val="FFFFFF"/>
            </a:gs>
            <a:gs pos="0">
              <a:srgbClr val="FFFFFF"/>
            </a:gs>
          </a:gsLst>
          <a:lin ang="5400000" scaled="1"/>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3636422"/>
      </p:ext>
    </p:extLst>
  </p:cSld>
  <p:clrMapOvr>
    <a:masterClrMapping/>
  </p:clrMapOvr>
  <p:transition spd="slow" advTm="0">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标题和内容">
    <p:bg>
      <p:bgPr>
        <a:gradFill>
          <a:gsLst>
            <a:gs pos="0">
              <a:srgbClr val="FFFFFF"/>
            </a:gs>
            <a:gs pos="100000">
              <a:srgbClr val="FFFFFF"/>
            </a:gs>
            <a:gs pos="0">
              <a:srgbClr val="FFFFFF"/>
            </a:gs>
          </a:gsLst>
          <a:lin ang="5400000" scaled="1"/>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8954264"/>
      </p:ext>
    </p:extLst>
  </p:cSld>
  <p:clrMapOvr>
    <a:masterClrMapping/>
  </p:clrMapOvr>
  <p:transition spd="slow" advTm="0">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标题和内容">
    <p:bg>
      <p:bgPr>
        <a:gradFill>
          <a:gsLst>
            <a:gs pos="0">
              <a:srgbClr val="FFFFFF"/>
            </a:gs>
            <a:gs pos="100000">
              <a:srgbClr val="FFFFFF"/>
            </a:gs>
            <a:gs pos="0">
              <a:srgbClr val="FFFFFF"/>
            </a:gs>
          </a:gsLst>
          <a:lin ang="5400000" scaled="1"/>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111623"/>
      </p:ext>
    </p:extLst>
  </p:cSld>
  <p:clrMapOvr>
    <a:masterClrMapping/>
  </p:clrMapOvr>
  <p:transition spd="slow" advTm="0">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2217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459914696"/>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
        <p:nvSpPr>
          <p:cNvPr id="4" name="TextBox 3"/>
          <p:cNvSpPr txBox="1"/>
          <p:nvPr userDrawn="1"/>
        </p:nvSpPr>
        <p:spPr>
          <a:xfrm>
            <a:off x="179512" y="4948014"/>
            <a:ext cx="1440159"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black"/>
                </a:solidFill>
                <a:effectLst/>
                <a:uLnTx/>
                <a:uFillTx/>
                <a:hlinkClick r:id="rId2"/>
              </a:rPr>
              <a:t>行业</a:t>
            </a:r>
            <a:r>
              <a:rPr kumimoji="0" lang="en-US" altLang="zh-CN" sz="100" b="0" i="0" u="none" strike="noStrike" kern="0" cap="none" spc="0" normalizeH="0" baseline="0" noProof="0" dirty="0">
                <a:ln>
                  <a:noFill/>
                </a:ln>
                <a:solidFill>
                  <a:prstClr val="black"/>
                </a:solidFill>
                <a:effectLst/>
                <a:uLnTx/>
                <a:uFillTx/>
                <a:hlinkClick r:id="rId2"/>
              </a:rPr>
              <a:t>PPT</a:t>
            </a:r>
            <a:r>
              <a:rPr kumimoji="0" lang="zh-CN" altLang="en-US" sz="100" b="0" i="0" u="none" strike="noStrike" kern="0" cap="none" spc="0" normalizeH="0" baseline="0" noProof="0" dirty="0">
                <a:ln>
                  <a:noFill/>
                </a:ln>
                <a:solidFill>
                  <a:prstClr val="black"/>
                </a:solidFill>
                <a:effectLst/>
                <a:uLnTx/>
                <a:uFillTx/>
                <a:hlinkClick r:id="rId2"/>
              </a:rPr>
              <a:t>模板</a:t>
            </a:r>
            <a:r>
              <a:rPr kumimoji="0" lang="en-US" altLang="zh-CN" sz="100" b="0" i="0" u="none" strike="noStrike" kern="0" cap="none" spc="0" normalizeH="0" baseline="0" noProof="0" dirty="0">
                <a:ln>
                  <a:noFill/>
                </a:ln>
                <a:solidFill>
                  <a:prstClr val="black"/>
                </a:solidFill>
                <a:effectLst/>
                <a:uLnTx/>
                <a:uFillTx/>
              </a:rPr>
              <a:t>http://www.1ppt.com/hangye/</a:t>
            </a:r>
          </a:p>
        </p:txBody>
      </p:sp>
    </p:spTree>
    <p:extLst>
      <p:ext uri="{BB962C8B-B14F-4D97-AF65-F5344CB8AC3E}">
        <p14:creationId xmlns:p14="http://schemas.microsoft.com/office/powerpoint/2010/main" val="4204190614"/>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93754295"/>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2252746"/>
      </p:ext>
    </p:extLst>
  </p:cSld>
  <p:clrMap bg1="lt1" tx1="dk1" bg2="lt2" tx2="dk2" accent1="accent1" accent2="accent2" accent3="accent3" accent4="accent4" accent5="accent5" accent6="accent6" hlink="hlink" folHlink="folHlink"/>
  <p:sldLayoutIdLst>
    <p:sldLayoutId id="2147483746" r:id="rId1"/>
    <p:sldLayoutId id="2147483729" r:id="rId2"/>
    <p:sldLayoutId id="2147483732" r:id="rId3"/>
    <p:sldLayoutId id="2147483731" r:id="rId4"/>
    <p:sldLayoutId id="2147483730" r:id="rId5"/>
    <p:sldLayoutId id="2147483749" r:id="rId6"/>
    <p:sldLayoutId id="2147483751" r:id="rId7"/>
    <p:sldLayoutId id="2147483752" r:id="rId8"/>
    <p:sldLayoutId id="2147483753" r:id="rId9"/>
    <p:sldLayoutId id="2147483750" r:id="rId10"/>
  </p:sldLayoutIdLst>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6521114"/>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www.freeppt7.com/"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0.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hyperlink" Target="https://www.freeppt7.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2C2B2295-881A-490B-81F3-66C8B6D5556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5660"/>
          <a:stretch/>
        </p:blipFill>
        <p:spPr>
          <a:xfrm>
            <a:off x="0" y="0"/>
            <a:ext cx="9153262" cy="5143500"/>
          </a:xfrm>
          <a:prstGeom prst="rect">
            <a:avLst/>
          </a:prstGeom>
          <a:ln>
            <a:solidFill>
              <a:srgbClr val="033E78"/>
            </a:solidFill>
          </a:ln>
        </p:spPr>
      </p:pic>
      <p:sp>
        <p:nvSpPr>
          <p:cNvPr id="7" name="矩形 6"/>
          <p:cNvSpPr/>
          <p:nvPr/>
        </p:nvSpPr>
        <p:spPr>
          <a:xfrm>
            <a:off x="1525044" y="1440326"/>
            <a:ext cx="6093912" cy="707886"/>
          </a:xfrm>
          <a:prstGeom prst="rect">
            <a:avLst/>
          </a:prstGeom>
        </p:spPr>
        <p:txBody>
          <a:bodyPr wrap="none">
            <a:spAutoFit/>
          </a:bodyPr>
          <a:lstStyle/>
          <a:p>
            <a:r>
              <a:rPr lang="zh-CN" altLang="en-US" sz="4000" dirty="0">
                <a:solidFill>
                  <a:schemeClr val="bg1"/>
                </a:solidFill>
                <a:cs typeface="+mn-ea"/>
                <a:sym typeface="+mn-lt"/>
              </a:rPr>
              <a:t>ADD YOUR DEMO TITLE</a:t>
            </a:r>
          </a:p>
        </p:txBody>
      </p:sp>
      <p:sp>
        <p:nvSpPr>
          <p:cNvPr id="9" name="矩形 8"/>
          <p:cNvSpPr/>
          <p:nvPr/>
        </p:nvSpPr>
        <p:spPr>
          <a:xfrm>
            <a:off x="3169661" y="987574"/>
            <a:ext cx="2804679" cy="461665"/>
          </a:xfrm>
          <a:prstGeom prst="rect">
            <a:avLst/>
          </a:prstGeom>
        </p:spPr>
        <p:txBody>
          <a:bodyPr wrap="none">
            <a:spAutoFit/>
          </a:bodyPr>
          <a:lstStyle/>
          <a:p>
            <a:r>
              <a:rPr lang="en-US" altLang="zh-CN" sz="2400" dirty="0">
                <a:solidFill>
                  <a:schemeClr val="bg1"/>
                </a:solidFill>
                <a:cs typeface="+mn-ea"/>
                <a:sym typeface="+mn-lt"/>
              </a:rPr>
              <a:t>Network Security </a:t>
            </a:r>
            <a:endParaRPr lang="zh-CN" altLang="en-US" sz="2400" dirty="0">
              <a:solidFill>
                <a:schemeClr val="bg1"/>
              </a:solidFill>
              <a:cs typeface="+mn-ea"/>
              <a:sym typeface="+mn-lt"/>
            </a:endParaRPr>
          </a:p>
        </p:txBody>
      </p:sp>
      <p:grpSp>
        <p:nvGrpSpPr>
          <p:cNvPr id="10" name="组合 9"/>
          <p:cNvGrpSpPr/>
          <p:nvPr/>
        </p:nvGrpSpPr>
        <p:grpSpPr>
          <a:xfrm>
            <a:off x="3951979" y="2715766"/>
            <a:ext cx="1116011" cy="288032"/>
            <a:chOff x="593429" y="2810567"/>
            <a:chExt cx="1116011" cy="288032"/>
          </a:xfrm>
          <a:solidFill>
            <a:schemeClr val="bg1"/>
          </a:solidFill>
        </p:grpSpPr>
        <p:sp>
          <p:nvSpPr>
            <p:cNvPr id="12" name="圆角矩形 11"/>
            <p:cNvSpPr/>
            <p:nvPr/>
          </p:nvSpPr>
          <p:spPr>
            <a:xfrm>
              <a:off x="611188" y="2810567"/>
              <a:ext cx="1080492" cy="288032"/>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zh-CN" altLang="en-US" sz="1799" dirty="0">
                <a:solidFill>
                  <a:schemeClr val="accent1"/>
                </a:solidFill>
                <a:cs typeface="+mn-ea"/>
                <a:sym typeface="+mn-lt"/>
              </a:endParaRPr>
            </a:p>
          </p:txBody>
        </p:sp>
        <p:sp>
          <p:nvSpPr>
            <p:cNvPr id="13" name="矩形 12"/>
            <p:cNvSpPr/>
            <p:nvPr/>
          </p:nvSpPr>
          <p:spPr>
            <a:xfrm>
              <a:off x="593429" y="2836989"/>
              <a:ext cx="1116011" cy="261610"/>
            </a:xfrm>
            <a:prstGeom prst="rect">
              <a:avLst/>
            </a:prstGeom>
            <a:noFill/>
          </p:spPr>
          <p:txBody>
            <a:bodyPr wrap="none">
              <a:spAutoFit/>
            </a:bodyPr>
            <a:lstStyle/>
            <a:p>
              <a:pPr algn="ctr"/>
              <a:r>
                <a:rPr lang="en-US" altLang="zh-CN" sz="1100" dirty="0">
                  <a:solidFill>
                    <a:srgbClr val="033E78"/>
                  </a:solidFill>
                  <a:cs typeface="+mn-ea"/>
                  <a:sym typeface="+mn-lt"/>
                </a:rPr>
                <a:t>Freeppt7.com</a:t>
              </a:r>
              <a:endParaRPr lang="zh-CN" altLang="en-US" sz="1100" dirty="0">
                <a:solidFill>
                  <a:srgbClr val="033E78"/>
                </a:solidFill>
                <a:cs typeface="+mn-ea"/>
                <a:sym typeface="+mn-lt"/>
              </a:endParaRPr>
            </a:p>
          </p:txBody>
        </p:sp>
      </p:grpSp>
      <p:sp>
        <p:nvSpPr>
          <p:cNvPr id="14" name="矩形 13">
            <a:extLst>
              <a:ext uri="{FF2B5EF4-FFF2-40B4-BE49-F238E27FC236}">
                <a16:creationId xmlns:a16="http://schemas.microsoft.com/office/drawing/2014/main" id="{BE780EE4-09A7-4811-A279-A3D4424F73DD}"/>
              </a:ext>
            </a:extLst>
          </p:cNvPr>
          <p:cNvSpPr/>
          <p:nvPr/>
        </p:nvSpPr>
        <p:spPr>
          <a:xfrm>
            <a:off x="1691680" y="2139702"/>
            <a:ext cx="5760640" cy="415498"/>
          </a:xfrm>
          <a:prstGeom prst="rect">
            <a:avLst/>
          </a:prstGeom>
        </p:spPr>
        <p:txBody>
          <a:bodyPr wrap="square">
            <a:spAutoFit/>
          </a:bodyPr>
          <a:lstStyle/>
          <a:p>
            <a:pPr algn="ctr"/>
            <a:r>
              <a:rPr lang="en-US" altLang="zh-CN" sz="1050" dirty="0">
                <a:solidFill>
                  <a:schemeClr val="bg1"/>
                </a:solidFill>
                <a:cs typeface="+mn-ea"/>
                <a:sym typeface="+mn-lt"/>
              </a:rPr>
              <a:t>Research on 3D Representation Technology of Network Security Visualization Based on Intrusion Detection</a:t>
            </a:r>
          </a:p>
        </p:txBody>
      </p:sp>
      <p:sp>
        <p:nvSpPr>
          <p:cNvPr id="11" name="Rounded Rectangle 7">
            <a:extLst>
              <a:ext uri="{FF2B5EF4-FFF2-40B4-BE49-F238E27FC236}">
                <a16:creationId xmlns:a16="http://schemas.microsoft.com/office/drawing/2014/main" id="{37E5FF1D-1930-4C08-8C6F-FD36FF2A003A}"/>
              </a:ext>
            </a:extLst>
          </p:cNvPr>
          <p:cNvSpPr/>
          <p:nvPr/>
        </p:nvSpPr>
        <p:spPr>
          <a:xfrm>
            <a:off x="7452320" y="411510"/>
            <a:ext cx="1152128" cy="309930"/>
          </a:xfrm>
          <a:prstGeom prst="roundRect">
            <a:avLst>
              <a:gd name="adj" fmla="val 50000"/>
            </a:avLst>
          </a:prstGeom>
          <a:solidFill>
            <a:schemeClr val="bg1">
              <a:alpha val="0"/>
            </a:schemeClr>
          </a:solidFill>
          <a:ln w="158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bg2">
                    <a:lumMod val="75000"/>
                  </a:schemeClr>
                </a:solidFill>
              </a:rPr>
              <a:t>LOGO</a:t>
            </a:r>
            <a:endParaRPr lang="ko-KR" altLang="en-US" sz="2000" dirty="0">
              <a:solidFill>
                <a:schemeClr val="bg2">
                  <a:lumMod val="75000"/>
                </a:schemeClr>
              </a:solidFill>
            </a:endParaRPr>
          </a:p>
        </p:txBody>
      </p:sp>
      <p:sp>
        <p:nvSpPr>
          <p:cNvPr id="15" name="TextBox 3">
            <a:hlinkClick r:id="rId4"/>
            <a:extLst>
              <a:ext uri="{FF2B5EF4-FFF2-40B4-BE49-F238E27FC236}">
                <a16:creationId xmlns:a16="http://schemas.microsoft.com/office/drawing/2014/main" id="{B2ADD3BC-1F74-4A02-BF01-0FC44408272D}"/>
              </a:ext>
            </a:extLst>
          </p:cNvPr>
          <p:cNvSpPr txBox="1"/>
          <p:nvPr/>
        </p:nvSpPr>
        <p:spPr>
          <a:xfrm>
            <a:off x="1925177" y="4897279"/>
            <a:ext cx="5169613" cy="246221"/>
          </a:xfrm>
          <a:prstGeom prst="rect">
            <a:avLst/>
          </a:prstGeom>
          <a:noFill/>
        </p:spPr>
        <p:txBody>
          <a:bodyPr wrap="square" rtlCol="0">
            <a:spAutoFit/>
          </a:bodyPr>
          <a:lstStyle/>
          <a:p>
            <a:pPr algn="ctr"/>
            <a:r>
              <a:rPr lang="en-US" altLang="zh-CN" sz="1000" dirty="0">
                <a:solidFill>
                  <a:schemeClr val="bg2">
                    <a:lumMod val="75000"/>
                  </a:schemeClr>
                </a:solidFill>
                <a:cs typeface="Arial" pitchFamily="34" charset="0"/>
                <a:hlinkClick r:id="rId4">
                  <a:extLst>
                    <a:ext uri="{A12FA001-AC4F-418D-AE19-62706E023703}">
                      <ahyp:hlinkClr xmlns:ahyp="http://schemas.microsoft.com/office/drawing/2018/hyperlinkcolor" val="tx"/>
                    </a:ext>
                  </a:extLst>
                </a:hlinkClick>
              </a:rPr>
              <a:t>https://www.freeppt7.com</a:t>
            </a:r>
            <a:endParaRPr lang="ko-KR" altLang="en-US" sz="1000" dirty="0">
              <a:solidFill>
                <a:schemeClr val="bg2">
                  <a:lumMod val="75000"/>
                </a:schemeClr>
              </a:solidFill>
              <a:cs typeface="Arial" pitchFamily="34" charset="0"/>
            </a:endParaRPr>
          </a:p>
        </p:txBody>
      </p:sp>
    </p:spTree>
    <p:extLst>
      <p:ext uri="{BB962C8B-B14F-4D97-AF65-F5344CB8AC3E}">
        <p14:creationId xmlns:p14="http://schemas.microsoft.com/office/powerpoint/2010/main" val="2697993879"/>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hyp="http://schemas.microsoft.com/office/drawing/2018/hyperlinkcolor" xmlns:a14="http://schemas.microsoft.com/office/drawing/2010/main" xmlns:a16="http://schemas.microsoft.com/office/drawing/2014/main"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randombar(horizontal)">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randombar(horizontal)">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3351312" y="411510"/>
            <a:ext cx="2441376" cy="421270"/>
          </a:xfrm>
          <a:prstGeom prst="rect">
            <a:avLst/>
          </a:prstGeom>
          <a:noFill/>
        </p:spPr>
        <p:txBody>
          <a:bodyPr wrap="square" lIns="51435" tIns="25718" rIns="51435" bIns="25718" rtlCol="0">
            <a:spAutoFit/>
          </a:bodyPr>
          <a:lstStyle/>
          <a:p>
            <a:pPr marL="0" lvl="1" algn="ctr"/>
            <a:r>
              <a:rPr lang="zh-CN" altLang="en-US" sz="2400" dirty="0">
                <a:solidFill>
                  <a:schemeClr val="accent1"/>
                </a:solidFill>
                <a:cs typeface="+mn-ea"/>
                <a:sym typeface="+mn-lt"/>
              </a:rPr>
              <a:t>Part II</a:t>
            </a:r>
          </a:p>
        </p:txBody>
      </p:sp>
      <p:sp>
        <p:nvSpPr>
          <p:cNvPr id="15" name="矩形 1"/>
          <p:cNvSpPr>
            <a:spLocks noChangeArrowheads="1"/>
          </p:cNvSpPr>
          <p:nvPr/>
        </p:nvSpPr>
        <p:spPr bwMode="auto">
          <a:xfrm>
            <a:off x="631651" y="3364912"/>
            <a:ext cx="2016323" cy="263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square" lIns="91438" tIns="45719" rIns="91438" bIns="45719">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lnSpc>
                <a:spcPct val="130000"/>
              </a:lnSpc>
              <a:spcBef>
                <a:spcPct val="0"/>
              </a:spcBef>
            </a:pPr>
            <a:r>
              <a:rPr lang="zh-CN" altLang="en-US" sz="950" dirty="0">
                <a:solidFill>
                  <a:schemeClr val="tx1">
                    <a:lumMod val="65000"/>
                    <a:lumOff val="35000"/>
                  </a:schemeClr>
                </a:solidFill>
                <a:latin typeface="+mn-lt"/>
                <a:ea typeface="+mn-ea"/>
                <a:cs typeface="+mn-ea"/>
                <a:sym typeface="+mn-lt"/>
              </a:rPr>
              <a:t>Enter a comprehensive description of the chart above</a:t>
            </a:r>
            <a:endParaRPr lang="en-US" altLang="zh-CN" sz="950" dirty="0">
              <a:solidFill>
                <a:schemeClr val="tx1">
                  <a:lumMod val="65000"/>
                  <a:lumOff val="35000"/>
                </a:schemeClr>
              </a:solidFill>
              <a:latin typeface="+mn-lt"/>
              <a:ea typeface="+mn-ea"/>
              <a:cs typeface="+mn-ea"/>
              <a:sym typeface="+mn-lt"/>
            </a:endParaRPr>
          </a:p>
        </p:txBody>
      </p:sp>
      <p:sp>
        <p:nvSpPr>
          <p:cNvPr id="17" name="矩形 1"/>
          <p:cNvSpPr>
            <a:spLocks noChangeArrowheads="1"/>
          </p:cNvSpPr>
          <p:nvPr/>
        </p:nvSpPr>
        <p:spPr bwMode="auto">
          <a:xfrm>
            <a:off x="2586443" y="3364912"/>
            <a:ext cx="2016323" cy="263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square" lIns="91438" tIns="45719" rIns="91438" bIns="45719">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lnSpc>
                <a:spcPct val="130000"/>
              </a:lnSpc>
              <a:spcBef>
                <a:spcPct val="0"/>
              </a:spcBef>
            </a:pPr>
            <a:r>
              <a:rPr lang="zh-CN" altLang="en-US" sz="950" dirty="0">
                <a:solidFill>
                  <a:schemeClr val="tx1">
                    <a:lumMod val="65000"/>
                    <a:lumOff val="35000"/>
                  </a:schemeClr>
                </a:solidFill>
                <a:latin typeface="+mn-lt"/>
                <a:ea typeface="+mn-ea"/>
                <a:cs typeface="+mn-ea"/>
                <a:sym typeface="+mn-lt"/>
              </a:rPr>
              <a:t>Enter a comprehensive description of the chart above</a:t>
            </a:r>
          </a:p>
        </p:txBody>
      </p:sp>
      <p:sp>
        <p:nvSpPr>
          <p:cNvPr id="18" name="矩形 1"/>
          <p:cNvSpPr>
            <a:spLocks noChangeArrowheads="1"/>
          </p:cNvSpPr>
          <p:nvPr/>
        </p:nvSpPr>
        <p:spPr bwMode="auto">
          <a:xfrm>
            <a:off x="4541235" y="3364912"/>
            <a:ext cx="2016323" cy="263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square" lIns="91438" tIns="45719" rIns="91438" bIns="45719">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lnSpc>
                <a:spcPct val="130000"/>
              </a:lnSpc>
              <a:spcBef>
                <a:spcPct val="0"/>
              </a:spcBef>
            </a:pPr>
            <a:r>
              <a:rPr lang="zh-CN" altLang="en-US" sz="950" dirty="0">
                <a:solidFill>
                  <a:schemeClr val="tx1">
                    <a:lumMod val="65000"/>
                    <a:lumOff val="35000"/>
                  </a:schemeClr>
                </a:solidFill>
                <a:latin typeface="+mn-lt"/>
                <a:ea typeface="+mn-ea"/>
                <a:cs typeface="+mn-ea"/>
                <a:sym typeface="+mn-lt"/>
              </a:rPr>
              <a:t>Enter a comprehensive description of the chart above</a:t>
            </a:r>
          </a:p>
        </p:txBody>
      </p:sp>
      <p:sp>
        <p:nvSpPr>
          <p:cNvPr id="19" name="矩形 1"/>
          <p:cNvSpPr>
            <a:spLocks noChangeArrowheads="1"/>
          </p:cNvSpPr>
          <p:nvPr/>
        </p:nvSpPr>
        <p:spPr bwMode="auto">
          <a:xfrm>
            <a:off x="6496026" y="3364912"/>
            <a:ext cx="2016323" cy="263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wrap="square" lIns="91438" tIns="45719" rIns="91438" bIns="45719">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lnSpc>
                <a:spcPct val="130000"/>
              </a:lnSpc>
              <a:spcBef>
                <a:spcPct val="0"/>
              </a:spcBef>
            </a:pPr>
            <a:r>
              <a:rPr lang="zh-CN" altLang="en-US" sz="950" dirty="0">
                <a:solidFill>
                  <a:schemeClr val="tx1">
                    <a:lumMod val="65000"/>
                    <a:lumOff val="35000"/>
                  </a:schemeClr>
                </a:solidFill>
                <a:latin typeface="+mn-lt"/>
                <a:ea typeface="+mn-ea"/>
                <a:cs typeface="+mn-ea"/>
                <a:sym typeface="+mn-lt"/>
              </a:rPr>
              <a:t>Enter a comprehensive description of the chart above</a:t>
            </a:r>
          </a:p>
        </p:txBody>
      </p:sp>
      <p:grpSp>
        <p:nvGrpSpPr>
          <p:cNvPr id="20" name="组合 19"/>
          <p:cNvGrpSpPr/>
          <p:nvPr/>
        </p:nvGrpSpPr>
        <p:grpSpPr>
          <a:xfrm>
            <a:off x="958775" y="1419622"/>
            <a:ext cx="1362075" cy="1729267"/>
            <a:chOff x="979957" y="1471484"/>
            <a:chExt cx="1362075" cy="1729267"/>
          </a:xfrm>
        </p:grpSpPr>
        <p:sp>
          <p:nvSpPr>
            <p:cNvPr id="21" name="Freeform 196"/>
            <p:cNvSpPr>
              <a:spLocks noChangeArrowheads="1"/>
            </p:cNvSpPr>
            <p:nvPr/>
          </p:nvSpPr>
          <p:spPr bwMode="auto">
            <a:xfrm>
              <a:off x="979957" y="1471484"/>
              <a:ext cx="1362075" cy="1729267"/>
            </a:xfrm>
            <a:custGeom>
              <a:avLst/>
              <a:gdLst>
                <a:gd name="T0" fmla="*/ 1391708 w 416"/>
                <a:gd name="T1" fmla="*/ 0 h 528"/>
                <a:gd name="T2" fmla="*/ 165054 w 416"/>
                <a:gd name="T3" fmla="*/ 0 h 528"/>
                <a:gd name="T4" fmla="*/ 0 w 416"/>
                <a:gd name="T5" fmla="*/ 168852 h 528"/>
                <a:gd name="T6" fmla="*/ 0 w 416"/>
                <a:gd name="T7" fmla="*/ 1395845 h 528"/>
                <a:gd name="T8" fmla="*/ 165054 w 416"/>
                <a:gd name="T9" fmla="*/ 1564698 h 528"/>
                <a:gd name="T10" fmla="*/ 600197 w 416"/>
                <a:gd name="T11" fmla="*/ 1564698 h 528"/>
                <a:gd name="T12" fmla="*/ 780257 w 416"/>
                <a:gd name="T13" fmla="*/ 1981200 h 528"/>
                <a:gd name="T14" fmla="*/ 964067 w 416"/>
                <a:gd name="T15" fmla="*/ 1564698 h 528"/>
                <a:gd name="T16" fmla="*/ 1391708 w 416"/>
                <a:gd name="T17" fmla="*/ 1564698 h 528"/>
                <a:gd name="T18" fmla="*/ 1560513 w 416"/>
                <a:gd name="T19" fmla="*/ 1395845 h 528"/>
                <a:gd name="T20" fmla="*/ 1560513 w 416"/>
                <a:gd name="T21" fmla="*/ 168852 h 528"/>
                <a:gd name="T22" fmla="*/ 1391708 w 416"/>
                <a:gd name="T23" fmla="*/ 0 h 5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16"/>
                <a:gd name="T37" fmla="*/ 0 h 528"/>
                <a:gd name="T38" fmla="*/ 416 w 416"/>
                <a:gd name="T39" fmla="*/ 528 h 5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16" h="528">
                  <a:moveTo>
                    <a:pt x="371" y="0"/>
                  </a:moveTo>
                  <a:cubicBezTo>
                    <a:pt x="44" y="0"/>
                    <a:pt x="44" y="0"/>
                    <a:pt x="44" y="0"/>
                  </a:cubicBezTo>
                  <a:cubicBezTo>
                    <a:pt x="20" y="0"/>
                    <a:pt x="0" y="21"/>
                    <a:pt x="0" y="45"/>
                  </a:cubicBezTo>
                  <a:cubicBezTo>
                    <a:pt x="0" y="372"/>
                    <a:pt x="0" y="372"/>
                    <a:pt x="0" y="372"/>
                  </a:cubicBezTo>
                  <a:cubicBezTo>
                    <a:pt x="0" y="397"/>
                    <a:pt x="20" y="417"/>
                    <a:pt x="44" y="417"/>
                  </a:cubicBezTo>
                  <a:cubicBezTo>
                    <a:pt x="160" y="417"/>
                    <a:pt x="160" y="417"/>
                    <a:pt x="160" y="417"/>
                  </a:cubicBezTo>
                  <a:cubicBezTo>
                    <a:pt x="208" y="528"/>
                    <a:pt x="208" y="528"/>
                    <a:pt x="208" y="528"/>
                  </a:cubicBezTo>
                  <a:cubicBezTo>
                    <a:pt x="257" y="417"/>
                    <a:pt x="257" y="417"/>
                    <a:pt x="257" y="417"/>
                  </a:cubicBezTo>
                  <a:cubicBezTo>
                    <a:pt x="371" y="417"/>
                    <a:pt x="371" y="417"/>
                    <a:pt x="371" y="417"/>
                  </a:cubicBezTo>
                  <a:cubicBezTo>
                    <a:pt x="396" y="417"/>
                    <a:pt x="416" y="397"/>
                    <a:pt x="416" y="372"/>
                  </a:cubicBezTo>
                  <a:cubicBezTo>
                    <a:pt x="416" y="45"/>
                    <a:pt x="416" y="45"/>
                    <a:pt x="416" y="45"/>
                  </a:cubicBezTo>
                  <a:cubicBezTo>
                    <a:pt x="416" y="21"/>
                    <a:pt x="396" y="0"/>
                    <a:pt x="371" y="0"/>
                  </a:cubicBezTo>
                  <a:close/>
                </a:path>
              </a:pathLst>
            </a:custGeom>
            <a:solidFill>
              <a:srgbClr val="1A6E9D"/>
            </a:soli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rtlCol="0" anchor="ctr"/>
            <a:lstStyle/>
            <a:p>
              <a:pPr algn="ctr"/>
              <a:endParaRPr lang="zh-CN" altLang="en-US" sz="1350">
                <a:solidFill>
                  <a:schemeClr val="bg2"/>
                </a:solidFill>
                <a:cs typeface="+mn-ea"/>
                <a:sym typeface="+mn-lt"/>
              </a:endParaRPr>
            </a:p>
          </p:txBody>
        </p:sp>
        <p:sp>
          <p:nvSpPr>
            <p:cNvPr id="22" name="TextBox 821"/>
            <p:cNvSpPr>
              <a:spLocks noChangeArrowheads="1"/>
            </p:cNvSpPr>
            <p:nvPr/>
          </p:nvSpPr>
          <p:spPr bwMode="auto">
            <a:xfrm>
              <a:off x="1209588" y="2283719"/>
              <a:ext cx="902811" cy="30777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1400" dirty="0">
                  <a:solidFill>
                    <a:schemeClr val="bg2"/>
                  </a:solidFill>
                  <a:latin typeface="+mn-lt"/>
                  <a:ea typeface="+mn-ea"/>
                  <a:cs typeface="+mn-ea"/>
                  <a:sym typeface="+mn-lt"/>
                </a:rPr>
                <a:t>Add a title</a:t>
              </a:r>
            </a:p>
          </p:txBody>
        </p:sp>
        <p:sp>
          <p:nvSpPr>
            <p:cNvPr id="23" name="TextBox 682"/>
            <p:cNvSpPr>
              <a:spLocks noChangeArrowheads="1"/>
            </p:cNvSpPr>
            <p:nvPr/>
          </p:nvSpPr>
          <p:spPr bwMode="auto">
            <a:xfrm>
              <a:off x="1301240" y="1638061"/>
              <a:ext cx="780984" cy="704039"/>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en-US" altLang="zh-CN" sz="3975" dirty="0">
                  <a:solidFill>
                    <a:schemeClr val="bg2"/>
                  </a:solidFill>
                  <a:latin typeface="+mn-lt"/>
                  <a:ea typeface="+mn-ea"/>
                  <a:cs typeface="+mn-ea"/>
                  <a:sym typeface="+mn-lt"/>
                </a:rPr>
                <a:t>01</a:t>
              </a:r>
              <a:endParaRPr lang="zh-CN" altLang="en-US" sz="3975" dirty="0">
                <a:solidFill>
                  <a:schemeClr val="bg2"/>
                </a:solidFill>
                <a:latin typeface="+mn-lt"/>
                <a:ea typeface="+mn-ea"/>
                <a:cs typeface="+mn-ea"/>
                <a:sym typeface="+mn-lt"/>
              </a:endParaRPr>
            </a:p>
          </p:txBody>
        </p:sp>
        <p:cxnSp>
          <p:nvCxnSpPr>
            <p:cNvPr id="24" name="直接连接符 23"/>
            <p:cNvCxnSpPr/>
            <p:nvPr/>
          </p:nvCxnSpPr>
          <p:spPr>
            <a:xfrm>
              <a:off x="1048926" y="2283718"/>
              <a:ext cx="122413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5" name="组合 24"/>
          <p:cNvGrpSpPr/>
          <p:nvPr/>
        </p:nvGrpSpPr>
        <p:grpSpPr>
          <a:xfrm>
            <a:off x="6823150" y="1419622"/>
            <a:ext cx="1362075" cy="1729267"/>
            <a:chOff x="6875067" y="1471484"/>
            <a:chExt cx="1362075" cy="1729267"/>
          </a:xfrm>
        </p:grpSpPr>
        <p:sp>
          <p:nvSpPr>
            <p:cNvPr id="26" name="Freeform 196"/>
            <p:cNvSpPr>
              <a:spLocks noChangeArrowheads="1"/>
            </p:cNvSpPr>
            <p:nvPr/>
          </p:nvSpPr>
          <p:spPr bwMode="auto">
            <a:xfrm>
              <a:off x="6875067" y="1471484"/>
              <a:ext cx="1362075" cy="1729267"/>
            </a:xfrm>
            <a:custGeom>
              <a:avLst/>
              <a:gdLst>
                <a:gd name="T0" fmla="*/ 1391708 w 416"/>
                <a:gd name="T1" fmla="*/ 0 h 528"/>
                <a:gd name="T2" fmla="*/ 165054 w 416"/>
                <a:gd name="T3" fmla="*/ 0 h 528"/>
                <a:gd name="T4" fmla="*/ 0 w 416"/>
                <a:gd name="T5" fmla="*/ 168852 h 528"/>
                <a:gd name="T6" fmla="*/ 0 w 416"/>
                <a:gd name="T7" fmla="*/ 1395845 h 528"/>
                <a:gd name="T8" fmla="*/ 165054 w 416"/>
                <a:gd name="T9" fmla="*/ 1564698 h 528"/>
                <a:gd name="T10" fmla="*/ 600197 w 416"/>
                <a:gd name="T11" fmla="*/ 1564698 h 528"/>
                <a:gd name="T12" fmla="*/ 780257 w 416"/>
                <a:gd name="T13" fmla="*/ 1981200 h 528"/>
                <a:gd name="T14" fmla="*/ 964067 w 416"/>
                <a:gd name="T15" fmla="*/ 1564698 h 528"/>
                <a:gd name="T16" fmla="*/ 1391708 w 416"/>
                <a:gd name="T17" fmla="*/ 1564698 h 528"/>
                <a:gd name="T18" fmla="*/ 1560513 w 416"/>
                <a:gd name="T19" fmla="*/ 1395845 h 528"/>
                <a:gd name="T20" fmla="*/ 1560513 w 416"/>
                <a:gd name="T21" fmla="*/ 168852 h 528"/>
                <a:gd name="T22" fmla="*/ 1391708 w 416"/>
                <a:gd name="T23" fmla="*/ 0 h 5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16"/>
                <a:gd name="T37" fmla="*/ 0 h 528"/>
                <a:gd name="T38" fmla="*/ 416 w 416"/>
                <a:gd name="T39" fmla="*/ 528 h 5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16" h="528">
                  <a:moveTo>
                    <a:pt x="371" y="0"/>
                  </a:moveTo>
                  <a:cubicBezTo>
                    <a:pt x="44" y="0"/>
                    <a:pt x="44" y="0"/>
                    <a:pt x="44" y="0"/>
                  </a:cubicBezTo>
                  <a:cubicBezTo>
                    <a:pt x="20" y="0"/>
                    <a:pt x="0" y="21"/>
                    <a:pt x="0" y="45"/>
                  </a:cubicBezTo>
                  <a:cubicBezTo>
                    <a:pt x="0" y="372"/>
                    <a:pt x="0" y="372"/>
                    <a:pt x="0" y="372"/>
                  </a:cubicBezTo>
                  <a:cubicBezTo>
                    <a:pt x="0" y="397"/>
                    <a:pt x="20" y="417"/>
                    <a:pt x="44" y="417"/>
                  </a:cubicBezTo>
                  <a:cubicBezTo>
                    <a:pt x="160" y="417"/>
                    <a:pt x="160" y="417"/>
                    <a:pt x="160" y="417"/>
                  </a:cubicBezTo>
                  <a:cubicBezTo>
                    <a:pt x="208" y="528"/>
                    <a:pt x="208" y="528"/>
                    <a:pt x="208" y="528"/>
                  </a:cubicBezTo>
                  <a:cubicBezTo>
                    <a:pt x="257" y="417"/>
                    <a:pt x="257" y="417"/>
                    <a:pt x="257" y="417"/>
                  </a:cubicBezTo>
                  <a:cubicBezTo>
                    <a:pt x="371" y="417"/>
                    <a:pt x="371" y="417"/>
                    <a:pt x="371" y="417"/>
                  </a:cubicBezTo>
                  <a:cubicBezTo>
                    <a:pt x="396" y="417"/>
                    <a:pt x="416" y="397"/>
                    <a:pt x="416" y="372"/>
                  </a:cubicBezTo>
                  <a:cubicBezTo>
                    <a:pt x="416" y="45"/>
                    <a:pt x="416" y="45"/>
                    <a:pt x="416" y="45"/>
                  </a:cubicBezTo>
                  <a:cubicBezTo>
                    <a:pt x="416" y="21"/>
                    <a:pt x="396" y="0"/>
                    <a:pt x="371" y="0"/>
                  </a:cubicBezTo>
                  <a:close/>
                </a:path>
              </a:pathLst>
            </a:custGeom>
            <a:solidFill>
              <a:srgbClr val="033E78"/>
            </a:soli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rtlCol="0" anchor="ctr"/>
            <a:lstStyle/>
            <a:p>
              <a:pPr algn="ctr"/>
              <a:endParaRPr lang="zh-CN" altLang="en-US" sz="1350">
                <a:solidFill>
                  <a:schemeClr val="bg2"/>
                </a:solidFill>
                <a:cs typeface="+mn-ea"/>
                <a:sym typeface="+mn-lt"/>
              </a:endParaRPr>
            </a:p>
          </p:txBody>
        </p:sp>
        <p:sp>
          <p:nvSpPr>
            <p:cNvPr id="27" name="TextBox 821"/>
            <p:cNvSpPr>
              <a:spLocks noChangeArrowheads="1"/>
            </p:cNvSpPr>
            <p:nvPr/>
          </p:nvSpPr>
          <p:spPr bwMode="auto">
            <a:xfrm>
              <a:off x="6925162" y="2283719"/>
              <a:ext cx="902811" cy="307777"/>
            </a:xfrm>
            <a:prstGeom prst="rect">
              <a:avLst/>
            </a:prstGeom>
            <a:noFill/>
            <a:ln w="9525">
              <a:noFill/>
              <a:miter lim="800000"/>
              <a:headEnd/>
              <a:tailEnd/>
            </a:ln>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400" dirty="0">
                  <a:solidFill>
                    <a:schemeClr val="bg2"/>
                  </a:solidFill>
                  <a:latin typeface="+mn-lt"/>
                  <a:ea typeface="+mn-ea"/>
                  <a:cs typeface="+mn-ea"/>
                  <a:sym typeface="+mn-lt"/>
                </a:rPr>
                <a:t>Add a title</a:t>
              </a:r>
            </a:p>
          </p:txBody>
        </p:sp>
        <p:sp>
          <p:nvSpPr>
            <p:cNvPr id="28" name="TextBox 682"/>
            <p:cNvSpPr>
              <a:spLocks noChangeArrowheads="1"/>
            </p:cNvSpPr>
            <p:nvPr/>
          </p:nvSpPr>
          <p:spPr bwMode="auto">
            <a:xfrm>
              <a:off x="7165613" y="1638061"/>
              <a:ext cx="780984" cy="704039"/>
            </a:xfrm>
            <a:prstGeom prst="rect">
              <a:avLst/>
            </a:prstGeom>
            <a:noFill/>
            <a:ln w="9525">
              <a:noFill/>
              <a:miter lim="800000"/>
              <a:headEnd/>
              <a:tailEnd/>
            </a:ln>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en-US" altLang="zh-CN" sz="3975" dirty="0">
                  <a:solidFill>
                    <a:schemeClr val="bg2"/>
                  </a:solidFill>
                  <a:latin typeface="+mn-lt"/>
                  <a:ea typeface="+mn-ea"/>
                  <a:cs typeface="+mn-ea"/>
                  <a:sym typeface="+mn-lt"/>
                </a:rPr>
                <a:t>04</a:t>
              </a:r>
              <a:endParaRPr lang="zh-CN" altLang="en-US" sz="3975" dirty="0">
                <a:solidFill>
                  <a:schemeClr val="bg2"/>
                </a:solidFill>
                <a:latin typeface="+mn-lt"/>
                <a:ea typeface="+mn-ea"/>
                <a:cs typeface="+mn-ea"/>
                <a:sym typeface="+mn-lt"/>
              </a:endParaRPr>
            </a:p>
          </p:txBody>
        </p:sp>
        <p:cxnSp>
          <p:nvCxnSpPr>
            <p:cNvPr id="29" name="直接连接符 28"/>
            <p:cNvCxnSpPr/>
            <p:nvPr/>
          </p:nvCxnSpPr>
          <p:spPr>
            <a:xfrm>
              <a:off x="6944036" y="2283718"/>
              <a:ext cx="122413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0" name="组合 29"/>
          <p:cNvGrpSpPr/>
          <p:nvPr/>
        </p:nvGrpSpPr>
        <p:grpSpPr>
          <a:xfrm>
            <a:off x="2913567" y="1419622"/>
            <a:ext cx="1362075" cy="1729267"/>
            <a:chOff x="2944994" y="1471484"/>
            <a:chExt cx="1362075" cy="1729267"/>
          </a:xfrm>
        </p:grpSpPr>
        <p:sp>
          <p:nvSpPr>
            <p:cNvPr id="31" name="Freeform 196"/>
            <p:cNvSpPr>
              <a:spLocks noChangeArrowheads="1"/>
            </p:cNvSpPr>
            <p:nvPr/>
          </p:nvSpPr>
          <p:spPr bwMode="auto">
            <a:xfrm>
              <a:off x="2944994" y="1471484"/>
              <a:ext cx="1362075" cy="1729267"/>
            </a:xfrm>
            <a:custGeom>
              <a:avLst/>
              <a:gdLst>
                <a:gd name="T0" fmla="*/ 1391708 w 416"/>
                <a:gd name="T1" fmla="*/ 0 h 528"/>
                <a:gd name="T2" fmla="*/ 165054 w 416"/>
                <a:gd name="T3" fmla="*/ 0 h 528"/>
                <a:gd name="T4" fmla="*/ 0 w 416"/>
                <a:gd name="T5" fmla="*/ 168852 h 528"/>
                <a:gd name="T6" fmla="*/ 0 w 416"/>
                <a:gd name="T7" fmla="*/ 1395845 h 528"/>
                <a:gd name="T8" fmla="*/ 165054 w 416"/>
                <a:gd name="T9" fmla="*/ 1564698 h 528"/>
                <a:gd name="T10" fmla="*/ 600197 w 416"/>
                <a:gd name="T11" fmla="*/ 1564698 h 528"/>
                <a:gd name="T12" fmla="*/ 780257 w 416"/>
                <a:gd name="T13" fmla="*/ 1981200 h 528"/>
                <a:gd name="T14" fmla="*/ 964067 w 416"/>
                <a:gd name="T15" fmla="*/ 1564698 h 528"/>
                <a:gd name="T16" fmla="*/ 1391708 w 416"/>
                <a:gd name="T17" fmla="*/ 1564698 h 528"/>
                <a:gd name="T18" fmla="*/ 1560513 w 416"/>
                <a:gd name="T19" fmla="*/ 1395845 h 528"/>
                <a:gd name="T20" fmla="*/ 1560513 w 416"/>
                <a:gd name="T21" fmla="*/ 168852 h 528"/>
                <a:gd name="T22" fmla="*/ 1391708 w 416"/>
                <a:gd name="T23" fmla="*/ 0 h 5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16"/>
                <a:gd name="T37" fmla="*/ 0 h 528"/>
                <a:gd name="T38" fmla="*/ 416 w 416"/>
                <a:gd name="T39" fmla="*/ 528 h 5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16" h="528">
                  <a:moveTo>
                    <a:pt x="371" y="0"/>
                  </a:moveTo>
                  <a:cubicBezTo>
                    <a:pt x="44" y="0"/>
                    <a:pt x="44" y="0"/>
                    <a:pt x="44" y="0"/>
                  </a:cubicBezTo>
                  <a:cubicBezTo>
                    <a:pt x="20" y="0"/>
                    <a:pt x="0" y="21"/>
                    <a:pt x="0" y="45"/>
                  </a:cubicBezTo>
                  <a:cubicBezTo>
                    <a:pt x="0" y="372"/>
                    <a:pt x="0" y="372"/>
                    <a:pt x="0" y="372"/>
                  </a:cubicBezTo>
                  <a:cubicBezTo>
                    <a:pt x="0" y="397"/>
                    <a:pt x="20" y="417"/>
                    <a:pt x="44" y="417"/>
                  </a:cubicBezTo>
                  <a:cubicBezTo>
                    <a:pt x="160" y="417"/>
                    <a:pt x="160" y="417"/>
                    <a:pt x="160" y="417"/>
                  </a:cubicBezTo>
                  <a:cubicBezTo>
                    <a:pt x="208" y="528"/>
                    <a:pt x="208" y="528"/>
                    <a:pt x="208" y="528"/>
                  </a:cubicBezTo>
                  <a:cubicBezTo>
                    <a:pt x="257" y="417"/>
                    <a:pt x="257" y="417"/>
                    <a:pt x="257" y="417"/>
                  </a:cubicBezTo>
                  <a:cubicBezTo>
                    <a:pt x="371" y="417"/>
                    <a:pt x="371" y="417"/>
                    <a:pt x="371" y="417"/>
                  </a:cubicBezTo>
                  <a:cubicBezTo>
                    <a:pt x="396" y="417"/>
                    <a:pt x="416" y="397"/>
                    <a:pt x="416" y="372"/>
                  </a:cubicBezTo>
                  <a:cubicBezTo>
                    <a:pt x="416" y="45"/>
                    <a:pt x="416" y="45"/>
                    <a:pt x="416" y="45"/>
                  </a:cubicBezTo>
                  <a:cubicBezTo>
                    <a:pt x="416" y="21"/>
                    <a:pt x="396" y="0"/>
                    <a:pt x="371" y="0"/>
                  </a:cubicBezTo>
                  <a:close/>
                </a:path>
              </a:pathLst>
            </a:custGeom>
            <a:solidFill>
              <a:srgbClr val="033E78"/>
            </a:soli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rtlCol="0" anchor="ctr"/>
            <a:lstStyle/>
            <a:p>
              <a:pPr algn="ctr"/>
              <a:endParaRPr lang="zh-CN" altLang="en-US" sz="1350">
                <a:solidFill>
                  <a:schemeClr val="bg2"/>
                </a:solidFill>
                <a:cs typeface="+mn-ea"/>
                <a:sym typeface="+mn-lt"/>
              </a:endParaRPr>
            </a:p>
          </p:txBody>
        </p:sp>
        <p:sp>
          <p:nvSpPr>
            <p:cNvPr id="32" name="TextBox 821"/>
            <p:cNvSpPr>
              <a:spLocks noChangeArrowheads="1"/>
            </p:cNvSpPr>
            <p:nvPr/>
          </p:nvSpPr>
          <p:spPr bwMode="auto">
            <a:xfrm>
              <a:off x="2995089" y="2283719"/>
              <a:ext cx="9028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400" dirty="0">
                  <a:solidFill>
                    <a:schemeClr val="bg2"/>
                  </a:solidFill>
                  <a:latin typeface="+mn-lt"/>
                  <a:ea typeface="+mn-ea"/>
                  <a:cs typeface="+mn-ea"/>
                  <a:sym typeface="+mn-lt"/>
                </a:rPr>
                <a:t>Add a title</a:t>
              </a:r>
            </a:p>
          </p:txBody>
        </p:sp>
        <p:sp>
          <p:nvSpPr>
            <p:cNvPr id="33" name="TextBox 682"/>
            <p:cNvSpPr>
              <a:spLocks noChangeArrowheads="1"/>
            </p:cNvSpPr>
            <p:nvPr/>
          </p:nvSpPr>
          <p:spPr bwMode="auto">
            <a:xfrm>
              <a:off x="3256032" y="1638061"/>
              <a:ext cx="780984" cy="704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en-US" altLang="zh-CN" sz="3975" dirty="0">
                  <a:solidFill>
                    <a:schemeClr val="bg2"/>
                  </a:solidFill>
                  <a:latin typeface="+mn-lt"/>
                  <a:ea typeface="+mn-ea"/>
                  <a:cs typeface="+mn-ea"/>
                  <a:sym typeface="+mn-lt"/>
                </a:rPr>
                <a:t>02</a:t>
              </a:r>
              <a:endParaRPr lang="zh-CN" altLang="en-US" sz="3975" dirty="0">
                <a:solidFill>
                  <a:schemeClr val="bg2"/>
                </a:solidFill>
                <a:latin typeface="+mn-lt"/>
                <a:ea typeface="+mn-ea"/>
                <a:cs typeface="+mn-ea"/>
                <a:sym typeface="+mn-lt"/>
              </a:endParaRPr>
            </a:p>
          </p:txBody>
        </p:sp>
        <p:cxnSp>
          <p:nvCxnSpPr>
            <p:cNvPr id="34" name="直接连接符 33"/>
            <p:cNvCxnSpPr/>
            <p:nvPr/>
          </p:nvCxnSpPr>
          <p:spPr>
            <a:xfrm>
              <a:off x="3013963" y="2283718"/>
              <a:ext cx="122413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5" name="组合 34"/>
          <p:cNvGrpSpPr/>
          <p:nvPr/>
        </p:nvGrpSpPr>
        <p:grpSpPr>
          <a:xfrm>
            <a:off x="4868359" y="1419622"/>
            <a:ext cx="1362075" cy="1729267"/>
            <a:chOff x="4910031" y="1471484"/>
            <a:chExt cx="1362075" cy="1729267"/>
          </a:xfrm>
        </p:grpSpPr>
        <p:sp>
          <p:nvSpPr>
            <p:cNvPr id="36" name="Freeform 196"/>
            <p:cNvSpPr>
              <a:spLocks noChangeArrowheads="1"/>
            </p:cNvSpPr>
            <p:nvPr/>
          </p:nvSpPr>
          <p:spPr bwMode="auto">
            <a:xfrm>
              <a:off x="4910031" y="1471484"/>
              <a:ext cx="1362075" cy="1729267"/>
            </a:xfrm>
            <a:custGeom>
              <a:avLst/>
              <a:gdLst>
                <a:gd name="T0" fmla="*/ 1391708 w 416"/>
                <a:gd name="T1" fmla="*/ 0 h 528"/>
                <a:gd name="T2" fmla="*/ 165054 w 416"/>
                <a:gd name="T3" fmla="*/ 0 h 528"/>
                <a:gd name="T4" fmla="*/ 0 w 416"/>
                <a:gd name="T5" fmla="*/ 168852 h 528"/>
                <a:gd name="T6" fmla="*/ 0 w 416"/>
                <a:gd name="T7" fmla="*/ 1395845 h 528"/>
                <a:gd name="T8" fmla="*/ 165054 w 416"/>
                <a:gd name="T9" fmla="*/ 1564698 h 528"/>
                <a:gd name="T10" fmla="*/ 600197 w 416"/>
                <a:gd name="T11" fmla="*/ 1564698 h 528"/>
                <a:gd name="T12" fmla="*/ 780257 w 416"/>
                <a:gd name="T13" fmla="*/ 1981200 h 528"/>
                <a:gd name="T14" fmla="*/ 964067 w 416"/>
                <a:gd name="T15" fmla="*/ 1564698 h 528"/>
                <a:gd name="T16" fmla="*/ 1391708 w 416"/>
                <a:gd name="T17" fmla="*/ 1564698 h 528"/>
                <a:gd name="T18" fmla="*/ 1560513 w 416"/>
                <a:gd name="T19" fmla="*/ 1395845 h 528"/>
                <a:gd name="T20" fmla="*/ 1560513 w 416"/>
                <a:gd name="T21" fmla="*/ 168852 h 528"/>
                <a:gd name="T22" fmla="*/ 1391708 w 416"/>
                <a:gd name="T23" fmla="*/ 0 h 5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16"/>
                <a:gd name="T37" fmla="*/ 0 h 528"/>
                <a:gd name="T38" fmla="*/ 416 w 416"/>
                <a:gd name="T39" fmla="*/ 528 h 5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16" h="528">
                  <a:moveTo>
                    <a:pt x="371" y="0"/>
                  </a:moveTo>
                  <a:cubicBezTo>
                    <a:pt x="44" y="0"/>
                    <a:pt x="44" y="0"/>
                    <a:pt x="44" y="0"/>
                  </a:cubicBezTo>
                  <a:cubicBezTo>
                    <a:pt x="20" y="0"/>
                    <a:pt x="0" y="21"/>
                    <a:pt x="0" y="45"/>
                  </a:cubicBezTo>
                  <a:cubicBezTo>
                    <a:pt x="0" y="372"/>
                    <a:pt x="0" y="372"/>
                    <a:pt x="0" y="372"/>
                  </a:cubicBezTo>
                  <a:cubicBezTo>
                    <a:pt x="0" y="397"/>
                    <a:pt x="20" y="417"/>
                    <a:pt x="44" y="417"/>
                  </a:cubicBezTo>
                  <a:cubicBezTo>
                    <a:pt x="160" y="417"/>
                    <a:pt x="160" y="417"/>
                    <a:pt x="160" y="417"/>
                  </a:cubicBezTo>
                  <a:cubicBezTo>
                    <a:pt x="208" y="528"/>
                    <a:pt x="208" y="528"/>
                    <a:pt x="208" y="528"/>
                  </a:cubicBezTo>
                  <a:cubicBezTo>
                    <a:pt x="257" y="417"/>
                    <a:pt x="257" y="417"/>
                    <a:pt x="257" y="417"/>
                  </a:cubicBezTo>
                  <a:cubicBezTo>
                    <a:pt x="371" y="417"/>
                    <a:pt x="371" y="417"/>
                    <a:pt x="371" y="417"/>
                  </a:cubicBezTo>
                  <a:cubicBezTo>
                    <a:pt x="396" y="417"/>
                    <a:pt x="416" y="397"/>
                    <a:pt x="416" y="372"/>
                  </a:cubicBezTo>
                  <a:cubicBezTo>
                    <a:pt x="416" y="45"/>
                    <a:pt x="416" y="45"/>
                    <a:pt x="416" y="45"/>
                  </a:cubicBezTo>
                  <a:cubicBezTo>
                    <a:pt x="416" y="21"/>
                    <a:pt x="396" y="0"/>
                    <a:pt x="371" y="0"/>
                  </a:cubicBezTo>
                  <a:close/>
                </a:path>
              </a:pathLst>
            </a:custGeom>
            <a:solidFill>
              <a:srgbClr val="1A6E9D"/>
            </a:soli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rtlCol="0" anchor="ctr"/>
            <a:lstStyle/>
            <a:p>
              <a:pPr algn="ctr"/>
              <a:endParaRPr lang="zh-CN" altLang="en-US" sz="1350" dirty="0">
                <a:solidFill>
                  <a:schemeClr val="bg2"/>
                </a:solidFill>
                <a:cs typeface="+mn-ea"/>
                <a:sym typeface="+mn-lt"/>
              </a:endParaRPr>
            </a:p>
          </p:txBody>
        </p:sp>
        <p:sp>
          <p:nvSpPr>
            <p:cNvPr id="37" name="TextBox 821"/>
            <p:cNvSpPr>
              <a:spLocks noChangeArrowheads="1"/>
            </p:cNvSpPr>
            <p:nvPr/>
          </p:nvSpPr>
          <p:spPr bwMode="auto">
            <a:xfrm>
              <a:off x="4960126" y="2283719"/>
              <a:ext cx="902811" cy="30777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400" dirty="0">
                  <a:solidFill>
                    <a:schemeClr val="bg2"/>
                  </a:solidFill>
                  <a:latin typeface="+mn-lt"/>
                  <a:ea typeface="+mn-ea"/>
                  <a:cs typeface="+mn-ea"/>
                  <a:sym typeface="+mn-lt"/>
                </a:rPr>
                <a:t>Add a title</a:t>
              </a:r>
            </a:p>
          </p:txBody>
        </p:sp>
        <p:sp>
          <p:nvSpPr>
            <p:cNvPr id="38" name="TextBox 682"/>
            <p:cNvSpPr>
              <a:spLocks noChangeArrowheads="1"/>
            </p:cNvSpPr>
            <p:nvPr/>
          </p:nvSpPr>
          <p:spPr bwMode="auto">
            <a:xfrm>
              <a:off x="5210822" y="1635647"/>
              <a:ext cx="780983" cy="704039"/>
            </a:xfrm>
            <a:prstGeom prst="rect">
              <a:avLst/>
            </a:prstGeom>
            <a:solidFill>
              <a:srgbClr val="1A6E9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en-US" altLang="zh-CN" sz="3975" dirty="0">
                  <a:solidFill>
                    <a:schemeClr val="bg2"/>
                  </a:solidFill>
                  <a:latin typeface="+mn-lt"/>
                  <a:ea typeface="+mn-ea"/>
                  <a:cs typeface="+mn-ea"/>
                  <a:sym typeface="+mn-lt"/>
                </a:rPr>
                <a:t>03</a:t>
              </a:r>
              <a:endParaRPr lang="zh-CN" altLang="en-US" sz="3975" dirty="0">
                <a:solidFill>
                  <a:schemeClr val="bg2"/>
                </a:solidFill>
                <a:latin typeface="+mn-lt"/>
                <a:ea typeface="+mn-ea"/>
                <a:cs typeface="+mn-ea"/>
                <a:sym typeface="+mn-lt"/>
              </a:endParaRPr>
            </a:p>
          </p:txBody>
        </p:sp>
        <p:cxnSp>
          <p:nvCxnSpPr>
            <p:cNvPr id="39" name="直接连接符 38"/>
            <p:cNvCxnSpPr/>
            <p:nvPr/>
          </p:nvCxnSpPr>
          <p:spPr>
            <a:xfrm>
              <a:off x="4979000" y="2283718"/>
              <a:ext cx="122413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54775666"/>
      </p:ext>
    </p:extLst>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ppt_y</p:attrName>
                                        </p:attrNameLst>
                                      </p:cBhvr>
                                      <p:tavLst>
                                        <p:tav tm="0">
                                          <p:val>
                                            <p:strVal val="#ppt_y+#ppt_h*1.125000"/>
                                          </p:val>
                                        </p:tav>
                                        <p:tav tm="100000">
                                          <p:val>
                                            <p:strVal val="#ppt_y"/>
                                          </p:val>
                                        </p:tav>
                                      </p:tavLst>
                                    </p:anim>
                                    <p:animEffect transition="in" filter="wipe(up)">
                                      <p:cBhvr>
                                        <p:cTn id="8" dur="500"/>
                                        <p:tgtEl>
                                          <p:spTgt spid="16"/>
                                        </p:tgtEl>
                                      </p:cBhvr>
                                    </p:animEffect>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randombar(horizontal)">
                                      <p:cBhvr>
                                        <p:cTn id="13" dur="500"/>
                                        <p:tgtEl>
                                          <p:spTgt spid="15"/>
                                        </p:tgtEl>
                                      </p:cBhvr>
                                    </p:animEffect>
                                  </p:childTnLst>
                                </p:cTn>
                              </p:par>
                              <p:par>
                                <p:cTn id="14" presetID="14" presetClass="entr" presetSubtype="1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randombar(horizontal)">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randombar(horizontal)">
                                      <p:cBhvr>
                                        <p:cTn id="21" dur="500"/>
                                        <p:tgtEl>
                                          <p:spTgt spid="17"/>
                                        </p:tgtEl>
                                      </p:cBhvr>
                                    </p:animEffect>
                                  </p:childTnLst>
                                </p:cTn>
                              </p:par>
                              <p:par>
                                <p:cTn id="22" presetID="14" presetClass="entr" presetSubtype="10" fill="hold"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randombar(horizontal)">
                                      <p:cBhvr>
                                        <p:cTn id="24" dur="500"/>
                                        <p:tgtEl>
                                          <p:spTgt spid="30"/>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randombar(horizontal)">
                                      <p:cBhvr>
                                        <p:cTn id="29" dur="500"/>
                                        <p:tgtEl>
                                          <p:spTgt spid="35"/>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randombar(horizontal)">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randombar(horizontal)">
                                      <p:cBhvr>
                                        <p:cTn id="37" dur="500"/>
                                        <p:tgtEl>
                                          <p:spTgt spid="19"/>
                                        </p:tgtEl>
                                      </p:cBhvr>
                                    </p:animEffect>
                                  </p:childTnLst>
                                </p:cTn>
                              </p:par>
                              <p:par>
                                <p:cTn id="38" presetID="14" presetClass="entr" presetSubtype="10" fill="hold"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randombar(horizontal)">
                                      <p:cBhvr>
                                        <p:cTn id="4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5" grpId="0"/>
      <p:bldP spid="17" grpId="0"/>
      <p:bldP spid="18"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3351312" y="411510"/>
            <a:ext cx="2441376" cy="421270"/>
          </a:xfrm>
          <a:prstGeom prst="rect">
            <a:avLst/>
          </a:prstGeom>
          <a:noFill/>
        </p:spPr>
        <p:txBody>
          <a:bodyPr wrap="square" lIns="51435" tIns="25718" rIns="51435" bIns="25718" rtlCol="0">
            <a:spAutoFit/>
          </a:bodyPr>
          <a:lstStyle/>
          <a:p>
            <a:pPr marL="0" lvl="1" algn="ctr"/>
            <a:r>
              <a:rPr lang="zh-CN" altLang="en-US" sz="2400" dirty="0">
                <a:solidFill>
                  <a:schemeClr val="accent1"/>
                </a:solidFill>
                <a:cs typeface="+mn-ea"/>
                <a:sym typeface="+mn-lt"/>
              </a:rPr>
              <a:t>Part II</a:t>
            </a:r>
          </a:p>
        </p:txBody>
      </p:sp>
      <p:grpSp>
        <p:nvGrpSpPr>
          <p:cNvPr id="3" name="组合 2"/>
          <p:cNvGrpSpPr/>
          <p:nvPr/>
        </p:nvGrpSpPr>
        <p:grpSpPr>
          <a:xfrm>
            <a:off x="1597110" y="3503107"/>
            <a:ext cx="2411202" cy="335900"/>
            <a:chOff x="4407906" y="1742527"/>
            <a:chExt cx="4612496" cy="658928"/>
          </a:xfrm>
          <a:solidFill>
            <a:srgbClr val="033E78"/>
          </a:solidFill>
        </p:grpSpPr>
        <p:sp>
          <p:nvSpPr>
            <p:cNvPr id="4" name="菱形 3"/>
            <p:cNvSpPr/>
            <p:nvPr/>
          </p:nvSpPr>
          <p:spPr>
            <a:xfrm>
              <a:off x="4407906" y="1742527"/>
              <a:ext cx="658928" cy="658928"/>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cs typeface="+mn-ea"/>
                <a:sym typeface="+mn-lt"/>
              </a:endParaRPr>
            </a:p>
          </p:txBody>
        </p:sp>
        <p:sp>
          <p:nvSpPr>
            <p:cNvPr id="5" name="菱形 4"/>
            <p:cNvSpPr/>
            <p:nvPr/>
          </p:nvSpPr>
          <p:spPr>
            <a:xfrm>
              <a:off x="5066834" y="1742527"/>
              <a:ext cx="658928" cy="658928"/>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cs typeface="+mn-ea"/>
                <a:sym typeface="+mn-lt"/>
              </a:endParaRPr>
            </a:p>
          </p:txBody>
        </p:sp>
        <p:sp>
          <p:nvSpPr>
            <p:cNvPr id="6" name="菱形 5"/>
            <p:cNvSpPr/>
            <p:nvPr/>
          </p:nvSpPr>
          <p:spPr>
            <a:xfrm>
              <a:off x="5725762" y="1742527"/>
              <a:ext cx="658928" cy="658928"/>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cs typeface="+mn-ea"/>
                <a:sym typeface="+mn-lt"/>
              </a:endParaRPr>
            </a:p>
          </p:txBody>
        </p:sp>
        <p:sp>
          <p:nvSpPr>
            <p:cNvPr id="7" name="菱形 6"/>
            <p:cNvSpPr/>
            <p:nvPr/>
          </p:nvSpPr>
          <p:spPr>
            <a:xfrm>
              <a:off x="6384690" y="1742527"/>
              <a:ext cx="658928" cy="658928"/>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cs typeface="+mn-ea"/>
                <a:sym typeface="+mn-lt"/>
              </a:endParaRPr>
            </a:p>
          </p:txBody>
        </p:sp>
        <p:sp>
          <p:nvSpPr>
            <p:cNvPr id="8" name="菱形 7"/>
            <p:cNvSpPr/>
            <p:nvPr/>
          </p:nvSpPr>
          <p:spPr>
            <a:xfrm>
              <a:off x="7043618" y="1742527"/>
              <a:ext cx="658928" cy="658928"/>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cs typeface="+mn-ea"/>
                <a:sym typeface="+mn-lt"/>
              </a:endParaRPr>
            </a:p>
          </p:txBody>
        </p:sp>
        <p:sp>
          <p:nvSpPr>
            <p:cNvPr id="9" name="菱形 8"/>
            <p:cNvSpPr/>
            <p:nvPr/>
          </p:nvSpPr>
          <p:spPr>
            <a:xfrm>
              <a:off x="7702546" y="1742527"/>
              <a:ext cx="658928" cy="658928"/>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cs typeface="+mn-ea"/>
                <a:sym typeface="+mn-lt"/>
              </a:endParaRPr>
            </a:p>
          </p:txBody>
        </p:sp>
        <p:sp>
          <p:nvSpPr>
            <p:cNvPr id="10" name="菱形 9"/>
            <p:cNvSpPr/>
            <p:nvPr/>
          </p:nvSpPr>
          <p:spPr>
            <a:xfrm>
              <a:off x="8361473" y="1742527"/>
              <a:ext cx="658929" cy="658928"/>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cs typeface="+mn-ea"/>
                <a:sym typeface="+mn-lt"/>
              </a:endParaRPr>
            </a:p>
          </p:txBody>
        </p:sp>
      </p:grpSp>
      <p:sp>
        <p:nvSpPr>
          <p:cNvPr id="11" name="文本框 10"/>
          <p:cNvSpPr txBox="1"/>
          <p:nvPr/>
        </p:nvSpPr>
        <p:spPr>
          <a:xfrm>
            <a:off x="1640537" y="2112806"/>
            <a:ext cx="2411202" cy="298160"/>
          </a:xfrm>
          <a:prstGeom prst="rect">
            <a:avLst/>
          </a:prstGeom>
          <a:noFill/>
          <a:effectLst/>
        </p:spPr>
        <p:txBody>
          <a:bodyPr wrap="square" lIns="51436" tIns="25718" rIns="51436" bIns="25718" rtlCol="0">
            <a:spAutoFit/>
          </a:bodyPr>
          <a:lstStyle>
            <a:defPPr>
              <a:defRPr lang="zh-CN"/>
            </a:defPPr>
            <a:lvl1pPr>
              <a:defRPr>
                <a:solidFill>
                  <a:srgbClr val="A3AEBD"/>
                </a:solidFill>
                <a:latin typeface="微软雅黑" panose="020B0503020204020204" pitchFamily="34" charset="-122"/>
                <a:ea typeface="微软雅黑" panose="020B0503020204020204" pitchFamily="34" charset="-122"/>
                <a:cs typeface="+mn-ea"/>
              </a:defRPr>
            </a:lvl1pPr>
          </a:lstStyle>
          <a:p>
            <a:pPr algn="ctr"/>
            <a:r>
              <a:rPr lang="zh-CN" altLang="en-US" sz="1600" dirty="0">
                <a:solidFill>
                  <a:srgbClr val="033E78"/>
                </a:solidFill>
                <a:latin typeface="+mn-lt"/>
                <a:ea typeface="+mn-ea"/>
                <a:sym typeface="+mn-lt"/>
              </a:rPr>
              <a:t>Click to add a title</a:t>
            </a:r>
          </a:p>
        </p:txBody>
      </p:sp>
      <p:sp>
        <p:nvSpPr>
          <p:cNvPr id="12" name="2"/>
          <p:cNvSpPr/>
          <p:nvPr/>
        </p:nvSpPr>
        <p:spPr>
          <a:xfrm>
            <a:off x="1475656" y="2475480"/>
            <a:ext cx="2654109" cy="226729"/>
          </a:xfrm>
          <a:prstGeom prst="rect">
            <a:avLst/>
          </a:prstGeom>
          <a:ln w="12700">
            <a:round/>
          </a:ln>
        </p:spPr>
        <p:txBody>
          <a:bodyPr wrap="square" lIns="28575" tIns="28575" rIns="28575" bIns="28575">
            <a:spAutoFit/>
          </a:bodyPr>
          <a:lstStyle>
            <a:lvl1pPr>
              <a:buClr>
                <a:srgbClr val="B5B5B5"/>
              </a:buClr>
              <a:defRPr sz="1100">
                <a:solidFill>
                  <a:srgbClr val="B5B5B5"/>
                </a:solidFill>
                <a:uFill>
                  <a:solidFill>
                    <a:srgbClr val="B5B5B5"/>
                  </a:solidFill>
                </a:uFill>
              </a:defRPr>
            </a:lvl1pPr>
          </a:lstStyle>
          <a:p>
            <a:pPr algn="ctr" defTabSz="912019">
              <a:lnSpc>
                <a:spcPct val="120000"/>
              </a:lnSpc>
              <a:spcBef>
                <a:spcPct val="20000"/>
              </a:spcBef>
            </a:pPr>
            <a:r>
              <a:rPr lang="zh-CN" altLang="en-US" sz="1000" dirty="0">
                <a:solidFill>
                  <a:schemeClr val="tx1">
                    <a:lumMod val="65000"/>
                    <a:lumOff val="35000"/>
                  </a:schemeClr>
                </a:solidFill>
                <a:cs typeface="+mn-ea"/>
                <a:sym typeface="+mn-lt"/>
              </a:rPr>
              <a:t>Enter a comprehensive description of the chart above here.</a:t>
            </a:r>
            <a:endParaRPr lang="en-US" altLang="zh-CN" sz="1000" kern="0" dirty="0">
              <a:solidFill>
                <a:schemeClr val="tx1">
                  <a:lumMod val="65000"/>
                  <a:lumOff val="35000"/>
                </a:schemeClr>
              </a:solidFill>
              <a:uFillTx/>
              <a:cs typeface="+mn-ea"/>
              <a:sym typeface="+mn-lt"/>
            </a:endParaRPr>
          </a:p>
        </p:txBody>
      </p:sp>
      <p:grpSp>
        <p:nvGrpSpPr>
          <p:cNvPr id="13" name="组合 12"/>
          <p:cNvGrpSpPr/>
          <p:nvPr/>
        </p:nvGrpSpPr>
        <p:grpSpPr>
          <a:xfrm>
            <a:off x="5206565" y="1491630"/>
            <a:ext cx="2411202" cy="335900"/>
            <a:chOff x="4407906" y="1742527"/>
            <a:chExt cx="4612496" cy="658928"/>
          </a:xfrm>
          <a:solidFill>
            <a:srgbClr val="1A6E9D"/>
          </a:solidFill>
        </p:grpSpPr>
        <p:sp>
          <p:nvSpPr>
            <p:cNvPr id="14" name="菱形 13"/>
            <p:cNvSpPr/>
            <p:nvPr/>
          </p:nvSpPr>
          <p:spPr>
            <a:xfrm>
              <a:off x="4407906" y="1742527"/>
              <a:ext cx="658928" cy="658928"/>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cs typeface="+mn-ea"/>
                <a:sym typeface="+mn-lt"/>
              </a:endParaRPr>
            </a:p>
          </p:txBody>
        </p:sp>
        <p:sp>
          <p:nvSpPr>
            <p:cNvPr id="15" name="菱形 14"/>
            <p:cNvSpPr/>
            <p:nvPr/>
          </p:nvSpPr>
          <p:spPr>
            <a:xfrm>
              <a:off x="5066834" y="1742527"/>
              <a:ext cx="658928" cy="658928"/>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cs typeface="+mn-ea"/>
                <a:sym typeface="+mn-lt"/>
              </a:endParaRPr>
            </a:p>
          </p:txBody>
        </p:sp>
        <p:sp>
          <p:nvSpPr>
            <p:cNvPr id="17" name="菱形 16"/>
            <p:cNvSpPr/>
            <p:nvPr/>
          </p:nvSpPr>
          <p:spPr>
            <a:xfrm>
              <a:off x="5725762" y="1742527"/>
              <a:ext cx="658928" cy="658928"/>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cs typeface="+mn-ea"/>
                <a:sym typeface="+mn-lt"/>
              </a:endParaRPr>
            </a:p>
          </p:txBody>
        </p:sp>
        <p:sp>
          <p:nvSpPr>
            <p:cNvPr id="18" name="菱形 17"/>
            <p:cNvSpPr/>
            <p:nvPr/>
          </p:nvSpPr>
          <p:spPr>
            <a:xfrm>
              <a:off x="6384690" y="1742527"/>
              <a:ext cx="658928" cy="658928"/>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cs typeface="+mn-ea"/>
                <a:sym typeface="+mn-lt"/>
              </a:endParaRPr>
            </a:p>
          </p:txBody>
        </p:sp>
        <p:sp>
          <p:nvSpPr>
            <p:cNvPr id="19" name="菱形 18"/>
            <p:cNvSpPr/>
            <p:nvPr/>
          </p:nvSpPr>
          <p:spPr>
            <a:xfrm>
              <a:off x="7043618" y="1742527"/>
              <a:ext cx="658928" cy="658928"/>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cs typeface="+mn-ea"/>
                <a:sym typeface="+mn-lt"/>
              </a:endParaRPr>
            </a:p>
          </p:txBody>
        </p:sp>
        <p:sp>
          <p:nvSpPr>
            <p:cNvPr id="20" name="菱形 19"/>
            <p:cNvSpPr/>
            <p:nvPr/>
          </p:nvSpPr>
          <p:spPr>
            <a:xfrm>
              <a:off x="7702546" y="1742527"/>
              <a:ext cx="658928" cy="658928"/>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cs typeface="+mn-ea"/>
                <a:sym typeface="+mn-lt"/>
              </a:endParaRPr>
            </a:p>
          </p:txBody>
        </p:sp>
        <p:sp>
          <p:nvSpPr>
            <p:cNvPr id="21" name="菱形 20"/>
            <p:cNvSpPr/>
            <p:nvPr/>
          </p:nvSpPr>
          <p:spPr>
            <a:xfrm>
              <a:off x="8361473" y="1742527"/>
              <a:ext cx="658929" cy="658928"/>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cs typeface="+mn-ea"/>
                <a:sym typeface="+mn-lt"/>
              </a:endParaRPr>
            </a:p>
          </p:txBody>
        </p:sp>
      </p:grpSp>
      <p:sp>
        <p:nvSpPr>
          <p:cNvPr id="22" name="文本框 21"/>
          <p:cNvSpPr txBox="1"/>
          <p:nvPr/>
        </p:nvSpPr>
        <p:spPr>
          <a:xfrm>
            <a:off x="5206565" y="2128195"/>
            <a:ext cx="2411202" cy="282771"/>
          </a:xfrm>
          <a:prstGeom prst="rect">
            <a:avLst/>
          </a:prstGeom>
          <a:noFill/>
          <a:effectLst/>
        </p:spPr>
        <p:txBody>
          <a:bodyPr wrap="square" lIns="51436" tIns="25718" rIns="51436" bIns="25718" rtlCol="0">
            <a:spAutoFit/>
          </a:bodyPr>
          <a:lstStyle>
            <a:defPPr>
              <a:defRPr lang="zh-CN"/>
            </a:defPPr>
            <a:lvl1pPr>
              <a:defRPr>
                <a:solidFill>
                  <a:srgbClr val="A3AEBD"/>
                </a:solidFill>
                <a:latin typeface="微软雅黑" panose="020B0503020204020204" pitchFamily="34" charset="-122"/>
                <a:ea typeface="微软雅黑" panose="020B0503020204020204" pitchFamily="34" charset="-122"/>
                <a:cs typeface="+mn-ea"/>
              </a:defRPr>
            </a:lvl1pPr>
          </a:lstStyle>
          <a:p>
            <a:pPr algn="ctr"/>
            <a:r>
              <a:rPr lang="zh-CN" altLang="en-US" sz="1500" dirty="0">
                <a:solidFill>
                  <a:srgbClr val="1A6E9D"/>
                </a:solidFill>
                <a:latin typeface="+mn-lt"/>
                <a:ea typeface="+mn-ea"/>
                <a:sym typeface="+mn-lt"/>
              </a:rPr>
              <a:t>Click to add a title</a:t>
            </a:r>
          </a:p>
        </p:txBody>
      </p:sp>
      <p:sp>
        <p:nvSpPr>
          <p:cNvPr id="23" name="2"/>
          <p:cNvSpPr/>
          <p:nvPr/>
        </p:nvSpPr>
        <p:spPr>
          <a:xfrm>
            <a:off x="5041684" y="2475480"/>
            <a:ext cx="2654109" cy="226729"/>
          </a:xfrm>
          <a:prstGeom prst="rect">
            <a:avLst/>
          </a:prstGeom>
          <a:ln w="12700">
            <a:round/>
          </a:ln>
        </p:spPr>
        <p:txBody>
          <a:bodyPr wrap="square" lIns="28575" tIns="28575" rIns="28575" bIns="28575">
            <a:spAutoFit/>
          </a:bodyPr>
          <a:lstStyle>
            <a:lvl1pPr>
              <a:buClr>
                <a:srgbClr val="B5B5B5"/>
              </a:buClr>
              <a:defRPr sz="1100">
                <a:solidFill>
                  <a:srgbClr val="B5B5B5"/>
                </a:solidFill>
                <a:uFill>
                  <a:solidFill>
                    <a:srgbClr val="B5B5B5"/>
                  </a:solidFill>
                </a:uFill>
              </a:defRPr>
            </a:lvl1pPr>
          </a:lstStyle>
          <a:p>
            <a:pPr algn="ctr" defTabSz="912019">
              <a:lnSpc>
                <a:spcPct val="120000"/>
              </a:lnSpc>
              <a:spcBef>
                <a:spcPct val="20000"/>
              </a:spcBef>
            </a:pPr>
            <a:r>
              <a:rPr lang="zh-CN" altLang="en-US" sz="1000" dirty="0">
                <a:solidFill>
                  <a:schemeClr val="tx1">
                    <a:lumMod val="65000"/>
                    <a:lumOff val="35000"/>
                  </a:schemeClr>
                </a:solidFill>
                <a:cs typeface="+mn-ea"/>
                <a:sym typeface="+mn-lt"/>
              </a:rPr>
              <a:t>Enter a comprehensive description of the chart above here.</a:t>
            </a:r>
            <a:endParaRPr lang="en-US" altLang="zh-CN" sz="1000" kern="0" dirty="0">
              <a:solidFill>
                <a:schemeClr val="tx1">
                  <a:lumMod val="65000"/>
                  <a:lumOff val="35000"/>
                </a:schemeClr>
              </a:solidFill>
              <a:uFillTx/>
              <a:cs typeface="+mn-ea"/>
              <a:sym typeface="+mn-lt"/>
            </a:endParaRPr>
          </a:p>
        </p:txBody>
      </p:sp>
    </p:spTree>
    <p:extLst>
      <p:ext uri="{BB962C8B-B14F-4D97-AF65-F5344CB8AC3E}">
        <p14:creationId xmlns:p14="http://schemas.microsoft.com/office/powerpoint/2010/main" val="2493872451"/>
      </p:ext>
    </p:extLst>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ppt_y</p:attrName>
                                        </p:attrNameLst>
                                      </p:cBhvr>
                                      <p:tavLst>
                                        <p:tav tm="0">
                                          <p:val>
                                            <p:strVal val="#ppt_y+#ppt_h*1.125000"/>
                                          </p:val>
                                        </p:tav>
                                        <p:tav tm="100000">
                                          <p:val>
                                            <p:strVal val="#ppt_y"/>
                                          </p:val>
                                        </p:tav>
                                      </p:tavLst>
                                    </p:anim>
                                    <p:animEffect transition="in" filter="wipe(up)">
                                      <p:cBhvr>
                                        <p:cTn id="8" dur="500"/>
                                        <p:tgtEl>
                                          <p:spTgt spid="16"/>
                                        </p:tgtEl>
                                      </p:cBhvr>
                                    </p:animEffect>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1"/>
                                        </p:tgtEl>
                                        <p:attrNameLst>
                                          <p:attrName>ppt_y</p:attrName>
                                        </p:attrNameLst>
                                      </p:cBhvr>
                                      <p:tavLst>
                                        <p:tav tm="0">
                                          <p:val>
                                            <p:strVal val="#ppt_y"/>
                                          </p:val>
                                        </p:tav>
                                        <p:tav tm="100000">
                                          <p:val>
                                            <p:strVal val="#ppt_y"/>
                                          </p:val>
                                        </p:tav>
                                      </p:tavLst>
                                    </p:anim>
                                    <p:anim calcmode="lin" valueType="num">
                                      <p:cBhvr>
                                        <p:cTn id="14"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1"/>
                                        </p:tgtEl>
                                      </p:cBhvr>
                                    </p:animEffect>
                                  </p:childTnLst>
                                </p:cTn>
                              </p:par>
                            </p:childTnLst>
                          </p:cTn>
                        </p:par>
                        <p:par>
                          <p:cTn id="17" fill="hold">
                            <p:stCondLst>
                              <p:cond delay="1250"/>
                            </p:stCondLst>
                            <p:childTnLst>
                              <p:par>
                                <p:cTn id="18" presetID="22" presetClass="entr" presetSubtype="1"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up)">
                                      <p:cBhvr>
                                        <p:cTn id="20" dur="500"/>
                                        <p:tgtEl>
                                          <p:spTgt spid="12"/>
                                        </p:tgtEl>
                                      </p:cBhvr>
                                    </p:animEffect>
                                  </p:childTnLst>
                                </p:cTn>
                              </p:par>
                            </p:childTnLst>
                          </p:cTn>
                        </p:par>
                        <p:par>
                          <p:cTn id="21" fill="hold">
                            <p:stCondLst>
                              <p:cond delay="1750"/>
                            </p:stCondLst>
                            <p:childTnLst>
                              <p:par>
                                <p:cTn id="22" presetID="10"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par>
                          <p:cTn id="25" fill="hold">
                            <p:stCondLst>
                              <p:cond delay="2250"/>
                            </p:stCondLst>
                            <p:childTnLst>
                              <p:par>
                                <p:cTn id="26" presetID="10" presetClass="entr" presetSubtype="0"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par>
                          <p:cTn id="29" fill="hold">
                            <p:stCondLst>
                              <p:cond delay="2750"/>
                            </p:stCondLst>
                            <p:childTnLst>
                              <p:par>
                                <p:cTn id="30" presetID="41" presetClass="entr" presetSubtype="0" fill="hold" grpId="0" nodeType="afterEffect">
                                  <p:stCondLst>
                                    <p:cond delay="0"/>
                                  </p:stCondLst>
                                  <p:iterate type="lt">
                                    <p:tmPct val="10000"/>
                                  </p:iterate>
                                  <p:childTnLst>
                                    <p:set>
                                      <p:cBhvr>
                                        <p:cTn id="31" dur="1" fill="hold">
                                          <p:stCondLst>
                                            <p:cond delay="0"/>
                                          </p:stCondLst>
                                        </p:cTn>
                                        <p:tgtEl>
                                          <p:spTgt spid="22"/>
                                        </p:tgtEl>
                                        <p:attrNameLst>
                                          <p:attrName>style.visibility</p:attrName>
                                        </p:attrNameLst>
                                      </p:cBhvr>
                                      <p:to>
                                        <p:strVal val="visible"/>
                                      </p:to>
                                    </p:set>
                                    <p:anim calcmode="lin" valueType="num">
                                      <p:cBhvr>
                                        <p:cTn id="32"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22"/>
                                        </p:tgtEl>
                                        <p:attrNameLst>
                                          <p:attrName>ppt_y</p:attrName>
                                        </p:attrNameLst>
                                      </p:cBhvr>
                                      <p:tavLst>
                                        <p:tav tm="0">
                                          <p:val>
                                            <p:strVal val="#ppt_y"/>
                                          </p:val>
                                        </p:tav>
                                        <p:tav tm="100000">
                                          <p:val>
                                            <p:strVal val="#ppt_y"/>
                                          </p:val>
                                        </p:tav>
                                      </p:tavLst>
                                    </p:anim>
                                    <p:anim calcmode="lin" valueType="num">
                                      <p:cBhvr>
                                        <p:cTn id="34"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22"/>
                                        </p:tgtEl>
                                      </p:cBhvr>
                                    </p:animEffect>
                                  </p:childTnLst>
                                </p:cTn>
                              </p:par>
                            </p:childTnLst>
                          </p:cTn>
                        </p:par>
                        <p:par>
                          <p:cTn id="37" fill="hold">
                            <p:stCondLst>
                              <p:cond delay="3500"/>
                            </p:stCondLst>
                            <p:childTnLst>
                              <p:par>
                                <p:cTn id="38" presetID="22" presetClass="entr" presetSubtype="1" fill="hold" grpId="0" nodeType="after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wipe(up)">
                                      <p:cBhvr>
                                        <p:cTn id="4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1" grpId="0"/>
      <p:bldP spid="12" grpId="0" animBg="1"/>
      <p:bldP spid="22" grpId="0"/>
      <p:bldP spid="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3351312" y="411510"/>
            <a:ext cx="2441376" cy="421270"/>
          </a:xfrm>
          <a:prstGeom prst="rect">
            <a:avLst/>
          </a:prstGeom>
          <a:noFill/>
        </p:spPr>
        <p:txBody>
          <a:bodyPr wrap="square" lIns="51435" tIns="25718" rIns="51435" bIns="25718" rtlCol="0">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002166"/>
                </a:solidFill>
                <a:effectLst/>
                <a:uLnTx/>
                <a:uFillTx/>
                <a:cs typeface="+mn-ea"/>
                <a:sym typeface="+mn-lt"/>
              </a:rPr>
              <a:t>Part II</a:t>
            </a:r>
          </a:p>
        </p:txBody>
      </p:sp>
      <p:grpSp>
        <p:nvGrpSpPr>
          <p:cNvPr id="4" name="组合 3"/>
          <p:cNvGrpSpPr/>
          <p:nvPr/>
        </p:nvGrpSpPr>
        <p:grpSpPr>
          <a:xfrm>
            <a:off x="4607088" y="2131896"/>
            <a:ext cx="568253" cy="405720"/>
            <a:chOff x="1551569" y="1417832"/>
            <a:chExt cx="568253" cy="405720"/>
          </a:xfrm>
        </p:grpSpPr>
        <p:sp>
          <p:nvSpPr>
            <p:cNvPr id="19" name="矩形 18"/>
            <p:cNvSpPr/>
            <p:nvPr/>
          </p:nvSpPr>
          <p:spPr>
            <a:xfrm>
              <a:off x="1562085" y="1417832"/>
              <a:ext cx="547221" cy="405720"/>
            </a:xfrm>
            <a:prstGeom prst="rect">
              <a:avLst/>
            </a:prstGeom>
            <a:solidFill>
              <a:srgbClr val="1A6E9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dirty="0">
                <a:ln>
                  <a:noFill/>
                </a:ln>
                <a:solidFill>
                  <a:srgbClr val="FFFFFF"/>
                </a:solidFill>
                <a:effectLst/>
                <a:uLnTx/>
                <a:uFillTx/>
                <a:cs typeface="+mn-ea"/>
                <a:sym typeface="+mn-lt"/>
              </a:endParaRPr>
            </a:p>
          </p:txBody>
        </p:sp>
        <p:sp>
          <p:nvSpPr>
            <p:cNvPr id="20" name="文本框 19"/>
            <p:cNvSpPr txBox="1"/>
            <p:nvPr/>
          </p:nvSpPr>
          <p:spPr>
            <a:xfrm>
              <a:off x="1551569" y="1436026"/>
              <a:ext cx="56825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FFFFFF"/>
                  </a:solidFill>
                  <a:effectLst/>
                  <a:uLnTx/>
                  <a:uFillTx/>
                  <a:cs typeface="+mn-ea"/>
                  <a:sym typeface="+mn-lt"/>
                </a:rPr>
                <a:t>01</a:t>
              </a:r>
              <a:endParaRPr kumimoji="0" lang="zh-CN" altLang="en-US" sz="1800" b="0" i="0" u="none" strike="noStrike" kern="1200" cap="none" spc="0" normalizeH="0" baseline="0" noProof="0" dirty="0">
                <a:ln>
                  <a:noFill/>
                </a:ln>
                <a:solidFill>
                  <a:srgbClr val="FFFFFF"/>
                </a:solidFill>
                <a:effectLst/>
                <a:uLnTx/>
                <a:uFillTx/>
                <a:cs typeface="+mn-ea"/>
                <a:sym typeface="+mn-lt"/>
              </a:endParaRPr>
            </a:p>
          </p:txBody>
        </p:sp>
      </p:grpSp>
      <p:sp>
        <p:nvSpPr>
          <p:cNvPr id="5" name="2"/>
          <p:cNvSpPr/>
          <p:nvPr/>
        </p:nvSpPr>
        <p:spPr>
          <a:xfrm>
            <a:off x="5292080" y="2139702"/>
            <a:ext cx="3165670" cy="390107"/>
          </a:xfrm>
          <a:prstGeom prst="rect">
            <a:avLst/>
          </a:prstGeom>
          <a:ln w="12700">
            <a:round/>
          </a:ln>
        </p:spPr>
        <p:txBody>
          <a:bodyPr wrap="square" lIns="28575" tIns="28575" rIns="28575" bIns="28575">
            <a:spAutoFit/>
          </a:bodyPr>
          <a:lstStyle>
            <a:lvl1pPr>
              <a:buClr>
                <a:srgbClr val="B5B5B5"/>
              </a:buClr>
              <a:defRPr sz="1100">
                <a:solidFill>
                  <a:srgbClr val="B5B5B5"/>
                </a:solidFill>
                <a:uFill>
                  <a:solidFill>
                    <a:srgbClr val="B5B5B5"/>
                  </a:solidFill>
                </a:uFill>
              </a:defRPr>
            </a:lvl1pPr>
          </a:lstStyle>
          <a:p>
            <a:pPr marL="0" marR="0" lvl="0" indent="0" algn="l" defTabSz="912019" rtl="0" eaLnBrk="1" fontAlgn="auto" latinLnBrk="0" hangingPunct="1">
              <a:lnSpc>
                <a:spcPct val="120000"/>
              </a:lnSpc>
              <a:spcBef>
                <a:spcPct val="20000"/>
              </a:spcBef>
              <a:spcAft>
                <a:spcPts val="0"/>
              </a:spcAft>
              <a:buClr>
                <a:srgbClr val="B5B5B5"/>
              </a:buClr>
              <a:buSzTx/>
              <a:buFontTx/>
              <a:buNone/>
              <a:tabLst/>
              <a:defRPr/>
            </a:pPr>
            <a:r>
              <a:rPr kumimoji="0" lang="zh-CN" altLang="en-US" sz="900" b="0" i="0" u="none" strike="noStrike" kern="1200" cap="none" spc="0" normalizeH="0" baseline="0" noProof="0" dirty="0">
                <a:ln>
                  <a:noFill/>
                </a:ln>
                <a:solidFill>
                  <a:srgbClr val="000000">
                    <a:lumMod val="65000"/>
                    <a:lumOff val="35000"/>
                  </a:srgbClr>
                </a:solidFill>
                <a:effectLst/>
                <a:uLnTx/>
                <a:uFill>
                  <a:solidFill>
                    <a:srgbClr val="B5B5B5"/>
                  </a:solidFill>
                </a:uFill>
                <a:cs typeface="+mn-ea"/>
                <a:sym typeface="+mn-lt"/>
              </a:rPr>
              <a:t>Add a detailed text description here, suggesting that it be title-related and in line with the overall language style, and that the language description be as concise and vivid as possible.</a:t>
            </a:r>
          </a:p>
        </p:txBody>
      </p:sp>
      <p:sp>
        <p:nvSpPr>
          <p:cNvPr id="18" name="文本框 17"/>
          <p:cNvSpPr txBox="1"/>
          <p:nvPr/>
        </p:nvSpPr>
        <p:spPr>
          <a:xfrm>
            <a:off x="4631701" y="3043392"/>
            <a:ext cx="568253" cy="369332"/>
          </a:xfrm>
          <a:prstGeom prst="rect">
            <a:avLst/>
          </a:prstGeom>
          <a:solidFill>
            <a:srgbClr val="033E78"/>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srgbClr val="FFFFFF"/>
                </a:solidFill>
                <a:effectLst/>
                <a:uLnTx/>
                <a:uFillTx/>
                <a:cs typeface="+mn-ea"/>
                <a:sym typeface="+mn-lt"/>
              </a:rPr>
              <a:t>02</a:t>
            </a:r>
            <a:endParaRPr kumimoji="0" lang="zh-CN" altLang="en-US" sz="1800" b="0" i="0" u="none" strike="noStrike" kern="1200" cap="none" spc="0" normalizeH="0" baseline="0" noProof="0" dirty="0">
              <a:ln>
                <a:noFill/>
              </a:ln>
              <a:solidFill>
                <a:srgbClr val="FFFFFF"/>
              </a:solidFill>
              <a:effectLst/>
              <a:uLnTx/>
              <a:uFillTx/>
              <a:cs typeface="+mn-ea"/>
              <a:sym typeface="+mn-lt"/>
            </a:endParaRPr>
          </a:p>
        </p:txBody>
      </p:sp>
      <p:sp>
        <p:nvSpPr>
          <p:cNvPr id="7" name="2"/>
          <p:cNvSpPr/>
          <p:nvPr/>
        </p:nvSpPr>
        <p:spPr>
          <a:xfrm>
            <a:off x="5292080" y="3032502"/>
            <a:ext cx="3165670" cy="390107"/>
          </a:xfrm>
          <a:prstGeom prst="rect">
            <a:avLst/>
          </a:prstGeom>
          <a:ln w="12700">
            <a:round/>
          </a:ln>
        </p:spPr>
        <p:txBody>
          <a:bodyPr wrap="square" lIns="28575" tIns="28575" rIns="28575" bIns="28575">
            <a:spAutoFit/>
          </a:bodyPr>
          <a:lstStyle>
            <a:lvl1pPr>
              <a:buClr>
                <a:srgbClr val="B5B5B5"/>
              </a:buClr>
              <a:defRPr sz="1100">
                <a:solidFill>
                  <a:srgbClr val="B5B5B5"/>
                </a:solidFill>
                <a:uFill>
                  <a:solidFill>
                    <a:srgbClr val="B5B5B5"/>
                  </a:solidFill>
                </a:uFill>
              </a:defRPr>
            </a:lvl1pPr>
          </a:lstStyle>
          <a:p>
            <a:pPr marL="0" marR="0" lvl="0" indent="0" algn="l" defTabSz="912019" rtl="0" eaLnBrk="1" fontAlgn="auto" latinLnBrk="0" hangingPunct="1">
              <a:lnSpc>
                <a:spcPct val="120000"/>
              </a:lnSpc>
              <a:spcBef>
                <a:spcPct val="20000"/>
              </a:spcBef>
              <a:spcAft>
                <a:spcPts val="0"/>
              </a:spcAft>
              <a:buClr>
                <a:srgbClr val="B5B5B5"/>
              </a:buClr>
              <a:buSzTx/>
              <a:buFontTx/>
              <a:buNone/>
              <a:tabLst/>
              <a:defRPr/>
            </a:pPr>
            <a:r>
              <a:rPr kumimoji="0" lang="zh-CN" altLang="en-US" sz="900" b="0" i="0" u="none" strike="noStrike" kern="1200" cap="none" spc="0" normalizeH="0" baseline="0" noProof="0" dirty="0">
                <a:ln>
                  <a:noFill/>
                </a:ln>
                <a:solidFill>
                  <a:srgbClr val="000000">
                    <a:lumMod val="65000"/>
                    <a:lumOff val="35000"/>
                  </a:srgbClr>
                </a:solidFill>
                <a:effectLst/>
                <a:uLnTx/>
                <a:uFill>
                  <a:solidFill>
                    <a:srgbClr val="B5B5B5"/>
                  </a:solidFill>
                </a:uFill>
                <a:cs typeface="+mn-ea"/>
                <a:sym typeface="+mn-lt"/>
              </a:rPr>
              <a:t>Add a detailed text description here, suggesting that it be title-related and in line with the overall language style, and that the language description be as concise and vivid as possible.</a:t>
            </a:r>
          </a:p>
        </p:txBody>
      </p:sp>
      <p:pic>
        <p:nvPicPr>
          <p:cNvPr id="3" name="图片 2">
            <a:extLst>
              <a:ext uri="{FF2B5EF4-FFF2-40B4-BE49-F238E27FC236}">
                <a16:creationId xmlns:a16="http://schemas.microsoft.com/office/drawing/2014/main" id="{A2E44070-97A4-49D0-B915-94E4764751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1707654"/>
            <a:ext cx="3531379" cy="2211710"/>
          </a:xfrm>
          <a:prstGeom prst="rect">
            <a:avLst/>
          </a:prstGeom>
        </p:spPr>
      </p:pic>
    </p:spTree>
    <p:extLst>
      <p:ext uri="{BB962C8B-B14F-4D97-AF65-F5344CB8AC3E}">
        <p14:creationId xmlns:p14="http://schemas.microsoft.com/office/powerpoint/2010/main" val="2904667118"/>
      </p:ext>
    </p:extLst>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ppt_y</p:attrName>
                                        </p:attrNameLst>
                                      </p:cBhvr>
                                      <p:tavLst>
                                        <p:tav tm="0">
                                          <p:val>
                                            <p:strVal val="#ppt_y+#ppt_h*1.125000"/>
                                          </p:val>
                                        </p:tav>
                                        <p:tav tm="100000">
                                          <p:val>
                                            <p:strVal val="#ppt_y"/>
                                          </p:val>
                                        </p:tav>
                                      </p:tavLst>
                                    </p:anim>
                                    <p:animEffect transition="in" filter="wipe(up)">
                                      <p:cBhvr>
                                        <p:cTn id="8" dur="500"/>
                                        <p:tgtEl>
                                          <p:spTgt spid="16"/>
                                        </p:tgtEl>
                                      </p:cBhvr>
                                    </p:animEffect>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strips(downLeft)">
                                      <p:cBhvr>
                                        <p:cTn id="20" dur="500"/>
                                        <p:tgtEl>
                                          <p:spTgt spid="4"/>
                                        </p:tgtEl>
                                      </p:cBhvr>
                                    </p:animEffect>
                                  </p:childTnLst>
                                </p:cTn>
                              </p:par>
                              <p:par>
                                <p:cTn id="21" presetID="18" presetClass="entr" presetSubtype="12"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strips(downLeft)">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12"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strips(downLeft)">
                                      <p:cBhvr>
                                        <p:cTn id="28" dur="500"/>
                                        <p:tgtEl>
                                          <p:spTgt spid="18"/>
                                        </p:tgtEl>
                                      </p:cBhvr>
                                    </p:animEffect>
                                  </p:childTnLst>
                                </p:cTn>
                              </p:par>
                              <p:par>
                                <p:cTn id="29" presetID="18" presetClass="entr" presetSubtype="12"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strips(downLeft)">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5" grpId="0" animBg="1"/>
      <p:bldP spid="18"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3351312" y="411510"/>
            <a:ext cx="2441376" cy="421270"/>
          </a:xfrm>
          <a:prstGeom prst="rect">
            <a:avLst/>
          </a:prstGeom>
          <a:noFill/>
        </p:spPr>
        <p:txBody>
          <a:bodyPr wrap="square" lIns="51435" tIns="25718" rIns="51435" bIns="25718" rtlCol="0">
            <a:spAutoFit/>
          </a:bodyPr>
          <a:lstStyle/>
          <a:p>
            <a:pPr marL="0" lvl="1" algn="ctr"/>
            <a:r>
              <a:rPr lang="zh-CN" altLang="en-US" sz="2400" dirty="0">
                <a:solidFill>
                  <a:schemeClr val="accent1"/>
                </a:solidFill>
                <a:cs typeface="+mn-ea"/>
                <a:sym typeface="+mn-lt"/>
              </a:rPr>
              <a:t>Part II</a:t>
            </a:r>
          </a:p>
        </p:txBody>
      </p:sp>
      <p:sp>
        <p:nvSpPr>
          <p:cNvPr id="18" name="矩形 17"/>
          <p:cNvSpPr/>
          <p:nvPr/>
        </p:nvSpPr>
        <p:spPr>
          <a:xfrm>
            <a:off x="442165" y="3223977"/>
            <a:ext cx="2357438" cy="312633"/>
          </a:xfrm>
          <a:prstGeom prst="rect">
            <a:avLst/>
          </a:prstGeom>
          <a:solidFill>
            <a:srgbClr val="1A6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cs typeface="+mn-ea"/>
              <a:sym typeface="+mn-lt"/>
            </a:endParaRPr>
          </a:p>
        </p:txBody>
      </p:sp>
      <p:sp>
        <p:nvSpPr>
          <p:cNvPr id="19" name="矩形 18"/>
          <p:cNvSpPr/>
          <p:nvPr/>
        </p:nvSpPr>
        <p:spPr>
          <a:xfrm>
            <a:off x="2552263" y="2541341"/>
            <a:ext cx="2357438" cy="312633"/>
          </a:xfrm>
          <a:prstGeom prst="rect">
            <a:avLst/>
          </a:prstGeom>
          <a:solidFill>
            <a:srgbClr val="033E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cs typeface="+mn-ea"/>
              <a:sym typeface="+mn-lt"/>
            </a:endParaRPr>
          </a:p>
        </p:txBody>
      </p:sp>
      <p:sp>
        <p:nvSpPr>
          <p:cNvPr id="20" name="矩形 19"/>
          <p:cNvSpPr/>
          <p:nvPr/>
        </p:nvSpPr>
        <p:spPr>
          <a:xfrm>
            <a:off x="4662360" y="1858706"/>
            <a:ext cx="2357438" cy="312633"/>
          </a:xfrm>
          <a:prstGeom prst="rect">
            <a:avLst/>
          </a:prstGeom>
          <a:solidFill>
            <a:srgbClr val="1A6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cs typeface="+mn-ea"/>
              <a:sym typeface="+mn-lt"/>
            </a:endParaRPr>
          </a:p>
        </p:txBody>
      </p:sp>
      <p:sp>
        <p:nvSpPr>
          <p:cNvPr id="21" name="矩形 20"/>
          <p:cNvSpPr/>
          <p:nvPr/>
        </p:nvSpPr>
        <p:spPr>
          <a:xfrm>
            <a:off x="6786562" y="1176071"/>
            <a:ext cx="2357438" cy="312633"/>
          </a:xfrm>
          <a:prstGeom prst="rect">
            <a:avLst/>
          </a:prstGeom>
          <a:solidFill>
            <a:srgbClr val="033E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cs typeface="+mn-ea"/>
              <a:sym typeface="+mn-lt"/>
            </a:endParaRPr>
          </a:p>
        </p:txBody>
      </p:sp>
      <p:sp>
        <p:nvSpPr>
          <p:cNvPr id="22" name="矩形 21"/>
          <p:cNvSpPr/>
          <p:nvPr/>
        </p:nvSpPr>
        <p:spPr>
          <a:xfrm>
            <a:off x="7229764" y="1618419"/>
            <a:ext cx="1445846" cy="241348"/>
          </a:xfrm>
          <a:prstGeom prst="rect">
            <a:avLst/>
          </a:prstGeom>
        </p:spPr>
        <p:txBody>
          <a:bodyPr wrap="square">
            <a:spAutoFit/>
          </a:bodyPr>
          <a:lstStyle/>
          <a:p>
            <a:pPr algn="just">
              <a:lnSpc>
                <a:spcPct val="130000"/>
              </a:lnSpc>
            </a:pPr>
            <a:r>
              <a:rPr lang="zh-CN" altLang="en-US" sz="825" dirty="0">
                <a:solidFill>
                  <a:schemeClr val="tx1">
                    <a:lumMod val="65000"/>
                    <a:lumOff val="35000"/>
                  </a:schemeClr>
                </a:solidFill>
                <a:cs typeface="+mn-ea"/>
                <a:sym typeface="+mn-lt"/>
              </a:rPr>
              <a:t>Add a detailed text description here.</a:t>
            </a:r>
          </a:p>
        </p:txBody>
      </p:sp>
      <p:sp>
        <p:nvSpPr>
          <p:cNvPr id="23" name="矩形 22"/>
          <p:cNvSpPr/>
          <p:nvPr/>
        </p:nvSpPr>
        <p:spPr>
          <a:xfrm>
            <a:off x="5119667" y="2307913"/>
            <a:ext cx="1445846" cy="241348"/>
          </a:xfrm>
          <a:prstGeom prst="rect">
            <a:avLst/>
          </a:prstGeom>
        </p:spPr>
        <p:txBody>
          <a:bodyPr wrap="square">
            <a:spAutoFit/>
          </a:bodyPr>
          <a:lstStyle/>
          <a:p>
            <a:pPr algn="just">
              <a:lnSpc>
                <a:spcPct val="130000"/>
              </a:lnSpc>
            </a:pPr>
            <a:r>
              <a:rPr lang="zh-CN" altLang="en-US" sz="825" dirty="0">
                <a:solidFill>
                  <a:schemeClr val="tx1">
                    <a:lumMod val="65000"/>
                    <a:lumOff val="35000"/>
                  </a:schemeClr>
                </a:solidFill>
                <a:cs typeface="+mn-ea"/>
                <a:sym typeface="+mn-lt"/>
              </a:rPr>
              <a:t>Add a detailed text description here.</a:t>
            </a:r>
          </a:p>
        </p:txBody>
      </p:sp>
      <p:sp>
        <p:nvSpPr>
          <p:cNvPr id="24" name="矩形 23"/>
          <p:cNvSpPr/>
          <p:nvPr/>
        </p:nvSpPr>
        <p:spPr>
          <a:xfrm>
            <a:off x="2982138" y="2997401"/>
            <a:ext cx="1445846" cy="241348"/>
          </a:xfrm>
          <a:prstGeom prst="rect">
            <a:avLst/>
          </a:prstGeom>
        </p:spPr>
        <p:txBody>
          <a:bodyPr wrap="square">
            <a:spAutoFit/>
          </a:bodyPr>
          <a:lstStyle/>
          <a:p>
            <a:pPr algn="just">
              <a:lnSpc>
                <a:spcPct val="130000"/>
              </a:lnSpc>
            </a:pPr>
            <a:r>
              <a:rPr lang="zh-CN" altLang="en-US" sz="825" dirty="0">
                <a:solidFill>
                  <a:schemeClr val="tx1">
                    <a:lumMod val="65000"/>
                    <a:lumOff val="35000"/>
                  </a:schemeClr>
                </a:solidFill>
                <a:cs typeface="+mn-ea"/>
                <a:sym typeface="+mn-lt"/>
              </a:rPr>
              <a:t>Add a detailed text description here.</a:t>
            </a:r>
          </a:p>
        </p:txBody>
      </p:sp>
      <p:sp>
        <p:nvSpPr>
          <p:cNvPr id="25" name="矩形 24"/>
          <p:cNvSpPr/>
          <p:nvPr/>
        </p:nvSpPr>
        <p:spPr>
          <a:xfrm>
            <a:off x="899473" y="3674842"/>
            <a:ext cx="1445846" cy="241348"/>
          </a:xfrm>
          <a:prstGeom prst="rect">
            <a:avLst/>
          </a:prstGeom>
        </p:spPr>
        <p:txBody>
          <a:bodyPr wrap="square">
            <a:spAutoFit/>
          </a:bodyPr>
          <a:lstStyle/>
          <a:p>
            <a:pPr algn="just">
              <a:lnSpc>
                <a:spcPct val="130000"/>
              </a:lnSpc>
            </a:pPr>
            <a:r>
              <a:rPr lang="zh-CN" altLang="en-US" sz="825" dirty="0">
                <a:solidFill>
                  <a:schemeClr val="tx1">
                    <a:lumMod val="65000"/>
                    <a:lumOff val="35000"/>
                  </a:schemeClr>
                </a:solidFill>
                <a:cs typeface="+mn-ea"/>
                <a:sym typeface="+mn-lt"/>
              </a:rPr>
              <a:t>Add a detailed text description here.</a:t>
            </a:r>
          </a:p>
        </p:txBody>
      </p:sp>
      <p:sp>
        <p:nvSpPr>
          <p:cNvPr id="26" name="矩形 25"/>
          <p:cNvSpPr/>
          <p:nvPr/>
        </p:nvSpPr>
        <p:spPr>
          <a:xfrm>
            <a:off x="4499992" y="3723878"/>
            <a:ext cx="4104455" cy="472950"/>
          </a:xfrm>
          <a:prstGeom prst="rect">
            <a:avLst/>
          </a:prstGeom>
        </p:spPr>
        <p:txBody>
          <a:bodyPr wrap="square">
            <a:spAutoFit/>
          </a:bodyPr>
          <a:lstStyle/>
          <a:p>
            <a:pPr algn="just">
              <a:lnSpc>
                <a:spcPct val="130000"/>
              </a:lnSpc>
            </a:pPr>
            <a:r>
              <a:rPr lang="zh-CN" altLang="en-US" sz="1000" dirty="0">
                <a:solidFill>
                  <a:schemeClr val="tx1">
                    <a:lumMod val="65000"/>
                    <a:lumOff val="35000"/>
                  </a:schemeClr>
                </a:solidFill>
                <a:cs typeface="+mn-ea"/>
                <a:sym typeface="+mn-lt"/>
              </a:rPr>
              <a:t>Add a detailed text description here, suggesting that it be title-related and in line with the overall language style, and that the language description be as concise and vivid as possible.</a:t>
            </a:r>
          </a:p>
        </p:txBody>
      </p:sp>
      <p:sp>
        <p:nvSpPr>
          <p:cNvPr id="27" name="Freeform 5"/>
          <p:cNvSpPr>
            <a:spLocks noEditPoints="1"/>
          </p:cNvSpPr>
          <p:nvPr/>
        </p:nvSpPr>
        <p:spPr bwMode="auto">
          <a:xfrm>
            <a:off x="1934529" y="1264960"/>
            <a:ext cx="437073" cy="436152"/>
          </a:xfrm>
          <a:custGeom>
            <a:avLst/>
            <a:gdLst>
              <a:gd name="T0" fmla="*/ 2070 w 4140"/>
              <a:gd name="T1" fmla="*/ 0 h 4140"/>
              <a:gd name="T2" fmla="*/ 3534 w 4140"/>
              <a:gd name="T3" fmla="*/ 606 h 4140"/>
              <a:gd name="T4" fmla="*/ 4140 w 4140"/>
              <a:gd name="T5" fmla="*/ 2070 h 4140"/>
              <a:gd name="T6" fmla="*/ 3534 w 4140"/>
              <a:gd name="T7" fmla="*/ 3534 h 4140"/>
              <a:gd name="T8" fmla="*/ 2070 w 4140"/>
              <a:gd name="T9" fmla="*/ 4140 h 4140"/>
              <a:gd name="T10" fmla="*/ 607 w 4140"/>
              <a:gd name="T11" fmla="*/ 3534 h 4140"/>
              <a:gd name="T12" fmla="*/ 0 w 4140"/>
              <a:gd name="T13" fmla="*/ 2070 h 4140"/>
              <a:gd name="T14" fmla="*/ 607 w 4140"/>
              <a:gd name="T15" fmla="*/ 606 h 4140"/>
              <a:gd name="T16" fmla="*/ 2070 w 4140"/>
              <a:gd name="T17" fmla="*/ 0 h 4140"/>
              <a:gd name="T18" fmla="*/ 2685 w 4140"/>
              <a:gd name="T19" fmla="*/ 1455 h 4140"/>
              <a:gd name="T20" fmla="*/ 2070 w 4140"/>
              <a:gd name="T21" fmla="*/ 1200 h 4140"/>
              <a:gd name="T22" fmla="*/ 1455 w 4140"/>
              <a:gd name="T23" fmla="*/ 1455 h 4140"/>
              <a:gd name="T24" fmla="*/ 1200 w 4140"/>
              <a:gd name="T25" fmla="*/ 2070 h 4140"/>
              <a:gd name="T26" fmla="*/ 1455 w 4140"/>
              <a:gd name="T27" fmla="*/ 2685 h 4140"/>
              <a:gd name="T28" fmla="*/ 2070 w 4140"/>
              <a:gd name="T29" fmla="*/ 2940 h 4140"/>
              <a:gd name="T30" fmla="*/ 2685 w 4140"/>
              <a:gd name="T31" fmla="*/ 2685 h 4140"/>
              <a:gd name="T32" fmla="*/ 2940 w 4140"/>
              <a:gd name="T33" fmla="*/ 2070 h 4140"/>
              <a:gd name="T34" fmla="*/ 2685 w 4140"/>
              <a:gd name="T35" fmla="*/ 1455 h 4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140" h="4140">
                <a:moveTo>
                  <a:pt x="2070" y="0"/>
                </a:moveTo>
                <a:cubicBezTo>
                  <a:pt x="2642" y="0"/>
                  <a:pt x="3159" y="232"/>
                  <a:pt x="3534" y="606"/>
                </a:cubicBezTo>
                <a:cubicBezTo>
                  <a:pt x="3909" y="981"/>
                  <a:pt x="4140" y="1499"/>
                  <a:pt x="4140" y="2070"/>
                </a:cubicBezTo>
                <a:cubicBezTo>
                  <a:pt x="4140" y="2642"/>
                  <a:pt x="3909" y="3159"/>
                  <a:pt x="3534" y="3534"/>
                </a:cubicBezTo>
                <a:cubicBezTo>
                  <a:pt x="3159" y="3908"/>
                  <a:pt x="2642" y="4140"/>
                  <a:pt x="2070" y="4140"/>
                </a:cubicBezTo>
                <a:cubicBezTo>
                  <a:pt x="1499" y="4140"/>
                  <a:pt x="981" y="3908"/>
                  <a:pt x="607" y="3534"/>
                </a:cubicBezTo>
                <a:cubicBezTo>
                  <a:pt x="232" y="3159"/>
                  <a:pt x="0" y="2642"/>
                  <a:pt x="0" y="2070"/>
                </a:cubicBezTo>
                <a:cubicBezTo>
                  <a:pt x="0" y="1499"/>
                  <a:pt x="232" y="981"/>
                  <a:pt x="607" y="606"/>
                </a:cubicBezTo>
                <a:cubicBezTo>
                  <a:pt x="981" y="232"/>
                  <a:pt x="1499" y="0"/>
                  <a:pt x="2070" y="0"/>
                </a:cubicBezTo>
                <a:close/>
                <a:moveTo>
                  <a:pt x="2685" y="1455"/>
                </a:moveTo>
                <a:cubicBezTo>
                  <a:pt x="2528" y="1297"/>
                  <a:pt x="2310" y="1200"/>
                  <a:pt x="2070" y="1200"/>
                </a:cubicBezTo>
                <a:cubicBezTo>
                  <a:pt x="1830" y="1200"/>
                  <a:pt x="1612" y="1297"/>
                  <a:pt x="1455" y="1455"/>
                </a:cubicBezTo>
                <a:cubicBezTo>
                  <a:pt x="1298" y="1612"/>
                  <a:pt x="1200" y="1830"/>
                  <a:pt x="1200" y="2070"/>
                </a:cubicBezTo>
                <a:cubicBezTo>
                  <a:pt x="1200" y="2310"/>
                  <a:pt x="1298" y="2528"/>
                  <a:pt x="1455" y="2685"/>
                </a:cubicBezTo>
                <a:cubicBezTo>
                  <a:pt x="1612" y="2843"/>
                  <a:pt x="1830" y="2940"/>
                  <a:pt x="2070" y="2940"/>
                </a:cubicBezTo>
                <a:cubicBezTo>
                  <a:pt x="2310" y="2940"/>
                  <a:pt x="2528" y="2843"/>
                  <a:pt x="2685" y="2685"/>
                </a:cubicBezTo>
                <a:cubicBezTo>
                  <a:pt x="2843" y="2528"/>
                  <a:pt x="2940" y="2310"/>
                  <a:pt x="2940" y="2070"/>
                </a:cubicBezTo>
                <a:cubicBezTo>
                  <a:pt x="2940" y="1830"/>
                  <a:pt x="2843" y="1612"/>
                  <a:pt x="2685" y="1455"/>
                </a:cubicBez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zh-CN" altLang="en-US" sz="1350">
              <a:cs typeface="+mn-ea"/>
              <a:sym typeface="+mn-lt"/>
            </a:endParaRPr>
          </a:p>
        </p:txBody>
      </p:sp>
      <p:sp>
        <p:nvSpPr>
          <p:cNvPr id="28" name="Freeform 6"/>
          <p:cNvSpPr>
            <a:spLocks/>
          </p:cNvSpPr>
          <p:nvPr/>
        </p:nvSpPr>
        <p:spPr bwMode="auto">
          <a:xfrm>
            <a:off x="1114269" y="1176071"/>
            <a:ext cx="941849" cy="1148181"/>
          </a:xfrm>
          <a:custGeom>
            <a:avLst/>
            <a:gdLst>
              <a:gd name="T0" fmla="*/ 1123 w 8917"/>
              <a:gd name="T1" fmla="*/ 5709 h 10898"/>
              <a:gd name="T2" fmla="*/ 281 w 8917"/>
              <a:gd name="T3" fmla="*/ 5777 h 10898"/>
              <a:gd name="T4" fmla="*/ 213 w 8917"/>
              <a:gd name="T5" fmla="*/ 4935 h 10898"/>
              <a:gd name="T6" fmla="*/ 8609 w 8917"/>
              <a:gd name="T7" fmla="*/ 5602 h 10898"/>
              <a:gd name="T8" fmla="*/ 8917 w 8917"/>
              <a:gd name="T9" fmla="*/ 6005 h 10898"/>
              <a:gd name="T10" fmla="*/ 8567 w 8917"/>
              <a:gd name="T11" fmla="*/ 6375 h 10898"/>
              <a:gd name="T12" fmla="*/ 4524 w 8917"/>
              <a:gd name="T13" fmla="*/ 10648 h 10898"/>
              <a:gd name="T14" fmla="*/ 3680 w 8917"/>
              <a:gd name="T15" fmla="*/ 10671 h 10898"/>
              <a:gd name="T16" fmla="*/ 3657 w 8917"/>
              <a:gd name="T17" fmla="*/ 9827 h 10898"/>
              <a:gd name="T18" fmla="*/ 7339 w 8917"/>
              <a:gd name="T19" fmla="*/ 5936 h 10898"/>
              <a:gd name="T20" fmla="*/ 1123 w 8917"/>
              <a:gd name="T21" fmla="*/ 5709 h 10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17" h="10898">
                <a:moveTo>
                  <a:pt x="1123" y="5709"/>
                </a:moveTo>
                <a:cubicBezTo>
                  <a:pt x="909" y="5960"/>
                  <a:pt x="532" y="5990"/>
                  <a:pt x="281" y="5777"/>
                </a:cubicBezTo>
                <a:cubicBezTo>
                  <a:pt x="30" y="5563"/>
                  <a:pt x="0" y="5186"/>
                  <a:pt x="213" y="4935"/>
                </a:cubicBezTo>
                <a:cubicBezTo>
                  <a:pt x="225" y="4921"/>
                  <a:pt x="4318" y="0"/>
                  <a:pt x="8609" y="5602"/>
                </a:cubicBezTo>
                <a:lnTo>
                  <a:pt x="8917" y="6005"/>
                </a:lnTo>
                <a:lnTo>
                  <a:pt x="8567" y="6375"/>
                </a:lnTo>
                <a:lnTo>
                  <a:pt x="4524" y="10648"/>
                </a:lnTo>
                <a:cubicBezTo>
                  <a:pt x="4297" y="10887"/>
                  <a:pt x="3920" y="10898"/>
                  <a:pt x="3680" y="10671"/>
                </a:cubicBezTo>
                <a:cubicBezTo>
                  <a:pt x="3441" y="10445"/>
                  <a:pt x="3430" y="10067"/>
                  <a:pt x="3657" y="9827"/>
                </a:cubicBezTo>
                <a:lnTo>
                  <a:pt x="7339" y="5936"/>
                </a:lnTo>
                <a:cubicBezTo>
                  <a:pt x="4082" y="2149"/>
                  <a:pt x="1131" y="5698"/>
                  <a:pt x="1123" y="5709"/>
                </a:cubicBez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zh-CN" altLang="en-US" sz="1350">
              <a:cs typeface="+mn-ea"/>
              <a:sym typeface="+mn-lt"/>
            </a:endParaRPr>
          </a:p>
        </p:txBody>
      </p:sp>
      <p:sp>
        <p:nvSpPr>
          <p:cNvPr id="29" name="Freeform 7"/>
          <p:cNvSpPr>
            <a:spLocks/>
          </p:cNvSpPr>
          <p:nvPr/>
        </p:nvSpPr>
        <p:spPr bwMode="auto">
          <a:xfrm>
            <a:off x="1263031" y="1684071"/>
            <a:ext cx="498788" cy="1407938"/>
          </a:xfrm>
          <a:custGeom>
            <a:avLst/>
            <a:gdLst>
              <a:gd name="T0" fmla="*/ 3659 w 4726"/>
              <a:gd name="T1" fmla="*/ 223 h 13369"/>
              <a:gd name="T2" fmla="*/ 4503 w 4726"/>
              <a:gd name="T3" fmla="*/ 261 h 13369"/>
              <a:gd name="T4" fmla="*/ 4466 w 4726"/>
              <a:gd name="T5" fmla="*/ 1104 h 13369"/>
              <a:gd name="T6" fmla="*/ 2074 w 4726"/>
              <a:gd name="T7" fmla="*/ 3295 h 13369"/>
              <a:gd name="T8" fmla="*/ 1225 w 4726"/>
              <a:gd name="T9" fmla="*/ 4658 h 13369"/>
              <a:gd name="T10" fmla="*/ 2112 w 4726"/>
              <a:gd name="T11" fmla="*/ 6320 h 13369"/>
              <a:gd name="T12" fmla="*/ 4206 w 4726"/>
              <a:gd name="T13" fmla="*/ 11721 h 13369"/>
              <a:gd name="T14" fmla="*/ 4203 w 4726"/>
              <a:gd name="T15" fmla="*/ 12769 h 13369"/>
              <a:gd name="T16" fmla="*/ 3603 w 4726"/>
              <a:gd name="T17" fmla="*/ 13369 h 13369"/>
              <a:gd name="T18" fmla="*/ 3003 w 4726"/>
              <a:gd name="T19" fmla="*/ 12769 h 13369"/>
              <a:gd name="T20" fmla="*/ 3011 w 4726"/>
              <a:gd name="T21" fmla="*/ 11716 h 13369"/>
              <a:gd name="T22" fmla="*/ 1235 w 4726"/>
              <a:gd name="T23" fmla="*/ 7136 h 13369"/>
              <a:gd name="T24" fmla="*/ 30 w 4726"/>
              <a:gd name="T25" fmla="*/ 4616 h 13369"/>
              <a:gd name="T26" fmla="*/ 1268 w 4726"/>
              <a:gd name="T27" fmla="*/ 2414 h 13369"/>
              <a:gd name="T28" fmla="*/ 3659 w 4726"/>
              <a:gd name="T29" fmla="*/ 223 h 13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26" h="13369">
                <a:moveTo>
                  <a:pt x="3659" y="223"/>
                </a:moveTo>
                <a:cubicBezTo>
                  <a:pt x="3903" y="0"/>
                  <a:pt x="4281" y="17"/>
                  <a:pt x="4503" y="261"/>
                </a:cubicBezTo>
                <a:cubicBezTo>
                  <a:pt x="4726" y="504"/>
                  <a:pt x="4709" y="882"/>
                  <a:pt x="4466" y="1104"/>
                </a:cubicBezTo>
                <a:lnTo>
                  <a:pt x="2074" y="3295"/>
                </a:lnTo>
                <a:cubicBezTo>
                  <a:pt x="1544" y="3780"/>
                  <a:pt x="1242" y="4219"/>
                  <a:pt x="1225" y="4658"/>
                </a:cubicBezTo>
                <a:cubicBezTo>
                  <a:pt x="1208" y="5113"/>
                  <a:pt x="1484" y="5645"/>
                  <a:pt x="2112" y="6320"/>
                </a:cubicBezTo>
                <a:cubicBezTo>
                  <a:pt x="4230" y="8594"/>
                  <a:pt x="4229" y="8769"/>
                  <a:pt x="4206" y="11721"/>
                </a:cubicBezTo>
                <a:cubicBezTo>
                  <a:pt x="4205" y="11891"/>
                  <a:pt x="4203" y="12080"/>
                  <a:pt x="4203" y="12769"/>
                </a:cubicBezTo>
                <a:cubicBezTo>
                  <a:pt x="4203" y="13100"/>
                  <a:pt x="3935" y="13369"/>
                  <a:pt x="3603" y="13369"/>
                </a:cubicBezTo>
                <a:cubicBezTo>
                  <a:pt x="3272" y="13369"/>
                  <a:pt x="3003" y="13100"/>
                  <a:pt x="3003" y="12769"/>
                </a:cubicBezTo>
                <a:cubicBezTo>
                  <a:pt x="3003" y="12680"/>
                  <a:pt x="3007" y="12173"/>
                  <a:pt x="3011" y="11716"/>
                </a:cubicBezTo>
                <a:cubicBezTo>
                  <a:pt x="3030" y="9212"/>
                  <a:pt x="3031" y="9064"/>
                  <a:pt x="1235" y="7136"/>
                </a:cubicBezTo>
                <a:cubicBezTo>
                  <a:pt x="375" y="6211"/>
                  <a:pt x="0" y="5401"/>
                  <a:pt x="30" y="4616"/>
                </a:cubicBezTo>
                <a:cubicBezTo>
                  <a:pt x="60" y="3815"/>
                  <a:pt x="501" y="3116"/>
                  <a:pt x="1268" y="2414"/>
                </a:cubicBezTo>
                <a:lnTo>
                  <a:pt x="3659" y="223"/>
                </a:ln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zh-CN" altLang="en-US" sz="1350">
              <a:cs typeface="+mn-ea"/>
              <a:sym typeface="+mn-lt"/>
            </a:endParaRPr>
          </a:p>
        </p:txBody>
      </p:sp>
      <p:sp>
        <p:nvSpPr>
          <p:cNvPr id="30" name="Freeform 8"/>
          <p:cNvSpPr>
            <a:spLocks/>
          </p:cNvSpPr>
          <p:nvPr/>
        </p:nvSpPr>
        <p:spPr bwMode="auto">
          <a:xfrm>
            <a:off x="666603" y="2414522"/>
            <a:ext cx="700054" cy="414506"/>
          </a:xfrm>
          <a:custGeom>
            <a:avLst/>
            <a:gdLst>
              <a:gd name="T0" fmla="*/ 354 w 6628"/>
              <a:gd name="T1" fmla="*/ 1922 h 3936"/>
              <a:gd name="T2" fmla="*/ 181 w 6628"/>
              <a:gd name="T3" fmla="*/ 1093 h 3936"/>
              <a:gd name="T4" fmla="*/ 1010 w 6628"/>
              <a:gd name="T5" fmla="*/ 919 h 3936"/>
              <a:gd name="T6" fmla="*/ 5555 w 6628"/>
              <a:gd name="T7" fmla="*/ 227 h 3936"/>
              <a:gd name="T8" fmla="*/ 6401 w 6628"/>
              <a:gd name="T9" fmla="*/ 252 h 3936"/>
              <a:gd name="T10" fmla="*/ 6376 w 6628"/>
              <a:gd name="T11" fmla="*/ 1099 h 3936"/>
              <a:gd name="T12" fmla="*/ 354 w 6628"/>
              <a:gd name="T13" fmla="*/ 1922 h 3936"/>
            </a:gdLst>
            <a:ahLst/>
            <a:cxnLst>
              <a:cxn ang="0">
                <a:pos x="T0" y="T1"/>
              </a:cxn>
              <a:cxn ang="0">
                <a:pos x="T2" y="T3"/>
              </a:cxn>
              <a:cxn ang="0">
                <a:pos x="T4" y="T5"/>
              </a:cxn>
              <a:cxn ang="0">
                <a:pos x="T6" y="T7"/>
              </a:cxn>
              <a:cxn ang="0">
                <a:pos x="T8" y="T9"/>
              </a:cxn>
              <a:cxn ang="0">
                <a:pos x="T10" y="T11"/>
              </a:cxn>
              <a:cxn ang="0">
                <a:pos x="T12" y="T13"/>
              </a:cxn>
            </a:cxnLst>
            <a:rect l="0" t="0" r="r" b="b"/>
            <a:pathLst>
              <a:path w="6628" h="3936">
                <a:moveTo>
                  <a:pt x="354" y="1922"/>
                </a:moveTo>
                <a:cubicBezTo>
                  <a:pt x="77" y="1741"/>
                  <a:pt x="0" y="1370"/>
                  <a:pt x="181" y="1093"/>
                </a:cubicBezTo>
                <a:cubicBezTo>
                  <a:pt x="362" y="816"/>
                  <a:pt x="733" y="738"/>
                  <a:pt x="1010" y="919"/>
                </a:cubicBezTo>
                <a:cubicBezTo>
                  <a:pt x="1017" y="923"/>
                  <a:pt x="3227" y="2410"/>
                  <a:pt x="5555" y="227"/>
                </a:cubicBezTo>
                <a:cubicBezTo>
                  <a:pt x="5796" y="0"/>
                  <a:pt x="6175" y="12"/>
                  <a:pt x="6401" y="252"/>
                </a:cubicBezTo>
                <a:cubicBezTo>
                  <a:pt x="6628" y="493"/>
                  <a:pt x="6616" y="872"/>
                  <a:pt x="6376" y="1099"/>
                </a:cubicBezTo>
                <a:cubicBezTo>
                  <a:pt x="3351" y="3936"/>
                  <a:pt x="363" y="1928"/>
                  <a:pt x="354" y="1922"/>
                </a:cubicBez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zh-CN" altLang="en-US" sz="1350">
              <a:cs typeface="+mn-ea"/>
              <a:sym typeface="+mn-lt"/>
            </a:endParaRPr>
          </a:p>
        </p:txBody>
      </p:sp>
      <p:sp>
        <p:nvSpPr>
          <p:cNvPr id="31" name="Freeform 9"/>
          <p:cNvSpPr>
            <a:spLocks/>
          </p:cNvSpPr>
          <p:nvPr/>
        </p:nvSpPr>
        <p:spPr bwMode="auto">
          <a:xfrm>
            <a:off x="2015587" y="1848952"/>
            <a:ext cx="623141" cy="388715"/>
          </a:xfrm>
          <a:custGeom>
            <a:avLst/>
            <a:gdLst>
              <a:gd name="T0" fmla="*/ 185 w 5902"/>
              <a:gd name="T1" fmla="*/ 1017 h 3689"/>
              <a:gd name="T2" fmla="*/ 347 w 5902"/>
              <a:gd name="T3" fmla="*/ 185 h 3689"/>
              <a:gd name="T4" fmla="*/ 1179 w 5902"/>
              <a:gd name="T5" fmla="*/ 346 h 3689"/>
              <a:gd name="T6" fmla="*/ 5045 w 5902"/>
              <a:gd name="T7" fmla="*/ 1421 h 3689"/>
              <a:gd name="T8" fmla="*/ 5799 w 5902"/>
              <a:gd name="T9" fmla="*/ 1806 h 3689"/>
              <a:gd name="T10" fmla="*/ 5415 w 5902"/>
              <a:gd name="T11" fmla="*/ 2560 h 3689"/>
              <a:gd name="T12" fmla="*/ 185 w 5902"/>
              <a:gd name="T13" fmla="*/ 1017 h 3689"/>
            </a:gdLst>
            <a:ahLst/>
            <a:cxnLst>
              <a:cxn ang="0">
                <a:pos x="T0" y="T1"/>
              </a:cxn>
              <a:cxn ang="0">
                <a:pos x="T2" y="T3"/>
              </a:cxn>
              <a:cxn ang="0">
                <a:pos x="T4" y="T5"/>
              </a:cxn>
              <a:cxn ang="0">
                <a:pos x="T6" y="T7"/>
              </a:cxn>
              <a:cxn ang="0">
                <a:pos x="T8" y="T9"/>
              </a:cxn>
              <a:cxn ang="0">
                <a:pos x="T10" y="T11"/>
              </a:cxn>
              <a:cxn ang="0">
                <a:pos x="T12" y="T13"/>
              </a:cxn>
            </a:cxnLst>
            <a:rect l="0" t="0" r="r" b="b"/>
            <a:pathLst>
              <a:path w="5902" h="3689">
                <a:moveTo>
                  <a:pt x="185" y="1017"/>
                </a:moveTo>
                <a:cubicBezTo>
                  <a:pt x="0" y="742"/>
                  <a:pt x="72" y="370"/>
                  <a:pt x="347" y="185"/>
                </a:cubicBezTo>
                <a:cubicBezTo>
                  <a:pt x="621" y="0"/>
                  <a:pt x="993" y="72"/>
                  <a:pt x="1179" y="346"/>
                </a:cubicBezTo>
                <a:cubicBezTo>
                  <a:pt x="1182" y="352"/>
                  <a:pt x="2446" y="2268"/>
                  <a:pt x="5045" y="1421"/>
                </a:cubicBezTo>
                <a:cubicBezTo>
                  <a:pt x="5359" y="1319"/>
                  <a:pt x="5697" y="1491"/>
                  <a:pt x="5799" y="1806"/>
                </a:cubicBezTo>
                <a:cubicBezTo>
                  <a:pt x="5902" y="2120"/>
                  <a:pt x="5729" y="2458"/>
                  <a:pt x="5415" y="2560"/>
                </a:cubicBezTo>
                <a:cubicBezTo>
                  <a:pt x="1949" y="3689"/>
                  <a:pt x="190" y="1024"/>
                  <a:pt x="185" y="1017"/>
                </a:cubicBez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zh-CN" altLang="en-US" sz="1350">
              <a:cs typeface="+mn-ea"/>
              <a:sym typeface="+mn-lt"/>
            </a:endParaRPr>
          </a:p>
        </p:txBody>
      </p:sp>
      <p:sp>
        <p:nvSpPr>
          <p:cNvPr id="32" name="矩形 31"/>
          <p:cNvSpPr/>
          <p:nvPr/>
        </p:nvSpPr>
        <p:spPr>
          <a:xfrm>
            <a:off x="456271" y="3214180"/>
            <a:ext cx="2357438" cy="3126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50" spc="225" dirty="0">
                <a:solidFill>
                  <a:schemeClr val="bg1"/>
                </a:solidFill>
                <a:cs typeface="+mn-ea"/>
                <a:sym typeface="+mn-lt"/>
              </a:rPr>
              <a:t>Add the title here</a:t>
            </a:r>
          </a:p>
        </p:txBody>
      </p:sp>
      <p:sp>
        <p:nvSpPr>
          <p:cNvPr id="33" name="矩形 32"/>
          <p:cNvSpPr/>
          <p:nvPr/>
        </p:nvSpPr>
        <p:spPr>
          <a:xfrm>
            <a:off x="2566369" y="2531544"/>
            <a:ext cx="2357438" cy="3126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50" spc="225" dirty="0">
                <a:solidFill>
                  <a:schemeClr val="bg1"/>
                </a:solidFill>
                <a:cs typeface="+mn-ea"/>
                <a:sym typeface="+mn-lt"/>
              </a:rPr>
              <a:t>Add the title here</a:t>
            </a:r>
          </a:p>
        </p:txBody>
      </p:sp>
      <p:sp>
        <p:nvSpPr>
          <p:cNvPr id="34" name="矩形 33"/>
          <p:cNvSpPr/>
          <p:nvPr/>
        </p:nvSpPr>
        <p:spPr>
          <a:xfrm>
            <a:off x="4676466" y="1848909"/>
            <a:ext cx="2357438" cy="3126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50" spc="225" dirty="0">
                <a:solidFill>
                  <a:schemeClr val="bg1"/>
                </a:solidFill>
                <a:cs typeface="+mn-ea"/>
                <a:sym typeface="+mn-lt"/>
              </a:rPr>
              <a:t>Add the title here</a:t>
            </a:r>
          </a:p>
        </p:txBody>
      </p:sp>
      <p:sp>
        <p:nvSpPr>
          <p:cNvPr id="35" name="矩形 34"/>
          <p:cNvSpPr/>
          <p:nvPr/>
        </p:nvSpPr>
        <p:spPr>
          <a:xfrm>
            <a:off x="6786562" y="1166274"/>
            <a:ext cx="2357438" cy="3126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50" spc="225" dirty="0">
                <a:solidFill>
                  <a:schemeClr val="bg1"/>
                </a:solidFill>
                <a:cs typeface="+mn-ea"/>
                <a:sym typeface="+mn-lt"/>
              </a:rPr>
              <a:t>Add the title here</a:t>
            </a:r>
          </a:p>
        </p:txBody>
      </p:sp>
    </p:spTree>
    <p:extLst>
      <p:ext uri="{BB962C8B-B14F-4D97-AF65-F5344CB8AC3E}">
        <p14:creationId xmlns:p14="http://schemas.microsoft.com/office/powerpoint/2010/main" val="1970672568"/>
      </p:ext>
    </p:extLst>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ppt_y</p:attrName>
                                        </p:attrNameLst>
                                      </p:cBhvr>
                                      <p:tavLst>
                                        <p:tav tm="0">
                                          <p:val>
                                            <p:strVal val="#ppt_y+#ppt_h*1.125000"/>
                                          </p:val>
                                        </p:tav>
                                        <p:tav tm="100000">
                                          <p:val>
                                            <p:strVal val="#ppt_y"/>
                                          </p:val>
                                        </p:tav>
                                      </p:tavLst>
                                    </p:anim>
                                    <p:animEffect transition="in" filter="wipe(up)">
                                      <p:cBhvr>
                                        <p:cTn id="8" dur="500"/>
                                        <p:tgtEl>
                                          <p:spTgt spid="16"/>
                                        </p:tgtEl>
                                      </p:cBhvr>
                                    </p:animEffect>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750" fill="hold"/>
                                        <p:tgtEl>
                                          <p:spTgt spid="18"/>
                                        </p:tgtEl>
                                        <p:attrNameLst>
                                          <p:attrName>ppt_x</p:attrName>
                                        </p:attrNameLst>
                                      </p:cBhvr>
                                      <p:tavLst>
                                        <p:tav tm="0">
                                          <p:val>
                                            <p:strVal val="0-#ppt_w/2"/>
                                          </p:val>
                                        </p:tav>
                                        <p:tav tm="100000">
                                          <p:val>
                                            <p:strVal val="#ppt_x"/>
                                          </p:val>
                                        </p:tav>
                                      </p:tavLst>
                                    </p:anim>
                                    <p:anim calcmode="lin" valueType="num">
                                      <p:cBhvr additive="base">
                                        <p:cTn id="13" dur="750" fill="hold"/>
                                        <p:tgtEl>
                                          <p:spTgt spid="18"/>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750" fill="hold"/>
                                        <p:tgtEl>
                                          <p:spTgt spid="19"/>
                                        </p:tgtEl>
                                        <p:attrNameLst>
                                          <p:attrName>ppt_x</p:attrName>
                                        </p:attrNameLst>
                                      </p:cBhvr>
                                      <p:tavLst>
                                        <p:tav tm="0">
                                          <p:val>
                                            <p:strVal val="0-#ppt_w/2"/>
                                          </p:val>
                                        </p:tav>
                                        <p:tav tm="100000">
                                          <p:val>
                                            <p:strVal val="#ppt_x"/>
                                          </p:val>
                                        </p:tav>
                                      </p:tavLst>
                                    </p:anim>
                                    <p:anim calcmode="lin" valueType="num">
                                      <p:cBhvr additive="base">
                                        <p:cTn id="17" dur="750" fill="hold"/>
                                        <p:tgtEl>
                                          <p:spTgt spid="19"/>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additive="base">
                                        <p:cTn id="20" dur="750" fill="hold"/>
                                        <p:tgtEl>
                                          <p:spTgt spid="20"/>
                                        </p:tgtEl>
                                        <p:attrNameLst>
                                          <p:attrName>ppt_x</p:attrName>
                                        </p:attrNameLst>
                                      </p:cBhvr>
                                      <p:tavLst>
                                        <p:tav tm="0">
                                          <p:val>
                                            <p:strVal val="0-#ppt_w/2"/>
                                          </p:val>
                                        </p:tav>
                                        <p:tav tm="100000">
                                          <p:val>
                                            <p:strVal val="#ppt_x"/>
                                          </p:val>
                                        </p:tav>
                                      </p:tavLst>
                                    </p:anim>
                                    <p:anim calcmode="lin" valueType="num">
                                      <p:cBhvr additive="base">
                                        <p:cTn id="21" dur="750" fill="hold"/>
                                        <p:tgtEl>
                                          <p:spTgt spid="20"/>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additive="base">
                                        <p:cTn id="24" dur="750" fill="hold"/>
                                        <p:tgtEl>
                                          <p:spTgt spid="21"/>
                                        </p:tgtEl>
                                        <p:attrNameLst>
                                          <p:attrName>ppt_x</p:attrName>
                                        </p:attrNameLst>
                                      </p:cBhvr>
                                      <p:tavLst>
                                        <p:tav tm="0">
                                          <p:val>
                                            <p:strVal val="0-#ppt_w/2"/>
                                          </p:val>
                                        </p:tav>
                                        <p:tav tm="100000">
                                          <p:val>
                                            <p:strVal val="#ppt_x"/>
                                          </p:val>
                                        </p:tav>
                                      </p:tavLst>
                                    </p:anim>
                                    <p:anim calcmode="lin" valueType="num">
                                      <p:cBhvr additive="base">
                                        <p:cTn id="25" dur="750" fill="hold"/>
                                        <p:tgtEl>
                                          <p:spTgt spid="21"/>
                                        </p:tgtEl>
                                        <p:attrNameLst>
                                          <p:attrName>ppt_y</p:attrName>
                                        </p:attrNameLst>
                                      </p:cBhvr>
                                      <p:tavLst>
                                        <p:tav tm="0">
                                          <p:val>
                                            <p:strVal val="#ppt_y"/>
                                          </p:val>
                                        </p:tav>
                                        <p:tav tm="100000">
                                          <p:val>
                                            <p:strVal val="#ppt_y"/>
                                          </p:val>
                                        </p:tav>
                                      </p:tavLst>
                                    </p:anim>
                                  </p:childTnLst>
                                </p:cTn>
                              </p:par>
                            </p:childTnLst>
                          </p:cTn>
                        </p:par>
                        <p:par>
                          <p:cTn id="26" fill="hold">
                            <p:stCondLst>
                              <p:cond delay="1250"/>
                            </p:stCondLst>
                            <p:childTnLst>
                              <p:par>
                                <p:cTn id="27" presetID="21" presetClass="entr" presetSubtype="1" fill="hold" grpId="0"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wheel(1)">
                                      <p:cBhvr>
                                        <p:cTn id="29" dur="500"/>
                                        <p:tgtEl>
                                          <p:spTgt spid="27"/>
                                        </p:tgtEl>
                                      </p:cBhvr>
                                    </p:animEffect>
                                  </p:childTnLst>
                                </p:cTn>
                              </p:par>
                            </p:childTnLst>
                          </p:cTn>
                        </p:par>
                        <p:par>
                          <p:cTn id="30" fill="hold">
                            <p:stCondLst>
                              <p:cond delay="1750"/>
                            </p:stCondLst>
                            <p:childTnLst>
                              <p:par>
                                <p:cTn id="31" presetID="22" presetClass="entr" presetSubtype="4"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wipe(down)">
                                      <p:cBhvr>
                                        <p:cTn id="33" dur="500"/>
                                        <p:tgtEl>
                                          <p:spTgt spid="28"/>
                                        </p:tgtEl>
                                      </p:cBhvr>
                                    </p:animEffect>
                                  </p:childTnLst>
                                </p:cTn>
                              </p:par>
                            </p:childTnLst>
                          </p:cTn>
                        </p:par>
                        <p:par>
                          <p:cTn id="34" fill="hold">
                            <p:stCondLst>
                              <p:cond delay="2250"/>
                            </p:stCondLst>
                            <p:childTnLst>
                              <p:par>
                                <p:cTn id="35" presetID="22" presetClass="entr" presetSubtype="8"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wipe(left)">
                                      <p:cBhvr>
                                        <p:cTn id="37" dur="500"/>
                                        <p:tgtEl>
                                          <p:spTgt spid="31"/>
                                        </p:tgtEl>
                                      </p:cBhvr>
                                    </p:animEffect>
                                  </p:childTnLst>
                                </p:cTn>
                              </p:par>
                            </p:childTnLst>
                          </p:cTn>
                        </p:par>
                        <p:par>
                          <p:cTn id="38" fill="hold">
                            <p:stCondLst>
                              <p:cond delay="2750"/>
                            </p:stCondLst>
                            <p:childTnLst>
                              <p:par>
                                <p:cTn id="39" presetID="22" presetClass="entr" presetSubtype="1"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wipe(up)">
                                      <p:cBhvr>
                                        <p:cTn id="41" dur="500"/>
                                        <p:tgtEl>
                                          <p:spTgt spid="29"/>
                                        </p:tgtEl>
                                      </p:cBhvr>
                                    </p:animEffect>
                                  </p:childTnLst>
                                </p:cTn>
                              </p:par>
                            </p:childTnLst>
                          </p:cTn>
                        </p:par>
                        <p:par>
                          <p:cTn id="42" fill="hold">
                            <p:stCondLst>
                              <p:cond delay="3250"/>
                            </p:stCondLst>
                            <p:childTnLst>
                              <p:par>
                                <p:cTn id="43" presetID="22" presetClass="entr" presetSubtype="2"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wipe(right)">
                                      <p:cBhvr>
                                        <p:cTn id="45" dur="500"/>
                                        <p:tgtEl>
                                          <p:spTgt spid="30"/>
                                        </p:tgtEl>
                                      </p:cBhvr>
                                    </p:animEffect>
                                  </p:childTnLst>
                                </p:cTn>
                              </p:par>
                            </p:childTnLst>
                          </p:cTn>
                        </p:par>
                        <p:par>
                          <p:cTn id="46" fill="hold">
                            <p:stCondLst>
                              <p:cond delay="3750"/>
                            </p:stCondLst>
                            <p:childTnLst>
                              <p:par>
                                <p:cTn id="47" presetID="53" presetClass="entr" presetSubtype="16" fill="hold" grpId="0" nodeType="afterEffect">
                                  <p:stCondLst>
                                    <p:cond delay="0"/>
                                  </p:stCondLst>
                                  <p:childTnLst>
                                    <p:set>
                                      <p:cBhvr>
                                        <p:cTn id="48" dur="1" fill="hold">
                                          <p:stCondLst>
                                            <p:cond delay="0"/>
                                          </p:stCondLst>
                                        </p:cTn>
                                        <p:tgtEl>
                                          <p:spTgt spid="32"/>
                                        </p:tgtEl>
                                        <p:attrNameLst>
                                          <p:attrName>style.visibility</p:attrName>
                                        </p:attrNameLst>
                                      </p:cBhvr>
                                      <p:to>
                                        <p:strVal val="visible"/>
                                      </p:to>
                                    </p:set>
                                    <p:anim calcmode="lin" valueType="num">
                                      <p:cBhvr>
                                        <p:cTn id="49" dur="500" fill="hold"/>
                                        <p:tgtEl>
                                          <p:spTgt spid="32"/>
                                        </p:tgtEl>
                                        <p:attrNameLst>
                                          <p:attrName>ppt_w</p:attrName>
                                        </p:attrNameLst>
                                      </p:cBhvr>
                                      <p:tavLst>
                                        <p:tav tm="0">
                                          <p:val>
                                            <p:fltVal val="0"/>
                                          </p:val>
                                        </p:tav>
                                        <p:tav tm="100000">
                                          <p:val>
                                            <p:strVal val="#ppt_w"/>
                                          </p:val>
                                        </p:tav>
                                      </p:tavLst>
                                    </p:anim>
                                    <p:anim calcmode="lin" valueType="num">
                                      <p:cBhvr>
                                        <p:cTn id="50" dur="500" fill="hold"/>
                                        <p:tgtEl>
                                          <p:spTgt spid="32"/>
                                        </p:tgtEl>
                                        <p:attrNameLst>
                                          <p:attrName>ppt_h</p:attrName>
                                        </p:attrNameLst>
                                      </p:cBhvr>
                                      <p:tavLst>
                                        <p:tav tm="0">
                                          <p:val>
                                            <p:fltVal val="0"/>
                                          </p:val>
                                        </p:tav>
                                        <p:tav tm="100000">
                                          <p:val>
                                            <p:strVal val="#ppt_h"/>
                                          </p:val>
                                        </p:tav>
                                      </p:tavLst>
                                    </p:anim>
                                    <p:animEffect transition="in" filter="fade">
                                      <p:cBhvr>
                                        <p:cTn id="51" dur="500"/>
                                        <p:tgtEl>
                                          <p:spTgt spid="32"/>
                                        </p:tgtEl>
                                      </p:cBhvr>
                                    </p:animEffect>
                                  </p:childTnLst>
                                </p:cTn>
                              </p:par>
                            </p:childTnLst>
                          </p:cTn>
                        </p:par>
                        <p:par>
                          <p:cTn id="52" fill="hold">
                            <p:stCondLst>
                              <p:cond delay="4250"/>
                            </p:stCondLst>
                            <p:childTnLst>
                              <p:par>
                                <p:cTn id="53" presetID="53" presetClass="entr" presetSubtype="16" fill="hold" grpId="0" nodeType="afterEffect">
                                  <p:stCondLst>
                                    <p:cond delay="0"/>
                                  </p:stCondLst>
                                  <p:iterate type="lt">
                                    <p:tmPct val="10000"/>
                                  </p:iterate>
                                  <p:childTnLst>
                                    <p:set>
                                      <p:cBhvr>
                                        <p:cTn id="54" dur="1" fill="hold">
                                          <p:stCondLst>
                                            <p:cond delay="0"/>
                                          </p:stCondLst>
                                        </p:cTn>
                                        <p:tgtEl>
                                          <p:spTgt spid="25"/>
                                        </p:tgtEl>
                                        <p:attrNameLst>
                                          <p:attrName>style.visibility</p:attrName>
                                        </p:attrNameLst>
                                      </p:cBhvr>
                                      <p:to>
                                        <p:strVal val="visible"/>
                                      </p:to>
                                    </p:set>
                                    <p:anim calcmode="lin" valueType="num">
                                      <p:cBhvr>
                                        <p:cTn id="55" dur="100" fill="hold"/>
                                        <p:tgtEl>
                                          <p:spTgt spid="25"/>
                                        </p:tgtEl>
                                        <p:attrNameLst>
                                          <p:attrName>ppt_w</p:attrName>
                                        </p:attrNameLst>
                                      </p:cBhvr>
                                      <p:tavLst>
                                        <p:tav tm="0">
                                          <p:val>
                                            <p:fltVal val="0"/>
                                          </p:val>
                                        </p:tav>
                                        <p:tav tm="100000">
                                          <p:val>
                                            <p:strVal val="#ppt_w"/>
                                          </p:val>
                                        </p:tav>
                                      </p:tavLst>
                                    </p:anim>
                                    <p:anim calcmode="lin" valueType="num">
                                      <p:cBhvr>
                                        <p:cTn id="56" dur="100" fill="hold"/>
                                        <p:tgtEl>
                                          <p:spTgt spid="25"/>
                                        </p:tgtEl>
                                        <p:attrNameLst>
                                          <p:attrName>ppt_h</p:attrName>
                                        </p:attrNameLst>
                                      </p:cBhvr>
                                      <p:tavLst>
                                        <p:tav tm="0">
                                          <p:val>
                                            <p:fltVal val="0"/>
                                          </p:val>
                                        </p:tav>
                                        <p:tav tm="100000">
                                          <p:val>
                                            <p:strVal val="#ppt_h"/>
                                          </p:val>
                                        </p:tav>
                                      </p:tavLst>
                                    </p:anim>
                                    <p:animEffect transition="in" filter="fade">
                                      <p:cBhvr>
                                        <p:cTn id="57" dur="100"/>
                                        <p:tgtEl>
                                          <p:spTgt spid="25"/>
                                        </p:tgtEl>
                                      </p:cBhvr>
                                    </p:animEffect>
                                  </p:childTnLst>
                                </p:cTn>
                              </p:par>
                            </p:childTnLst>
                          </p:cTn>
                        </p:par>
                        <p:par>
                          <p:cTn id="58" fill="hold">
                            <p:stCondLst>
                              <p:cond delay="445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4950"/>
                            </p:stCondLst>
                            <p:childTnLst>
                              <p:par>
                                <p:cTn id="65" presetID="53" presetClass="entr" presetSubtype="16" fill="hold" grpId="0" nodeType="afterEffect">
                                  <p:stCondLst>
                                    <p:cond delay="0"/>
                                  </p:stCondLst>
                                  <p:iterate type="lt">
                                    <p:tmPct val="10000"/>
                                  </p:iterate>
                                  <p:childTnLst>
                                    <p:set>
                                      <p:cBhvr>
                                        <p:cTn id="66" dur="1" fill="hold">
                                          <p:stCondLst>
                                            <p:cond delay="0"/>
                                          </p:stCondLst>
                                        </p:cTn>
                                        <p:tgtEl>
                                          <p:spTgt spid="24"/>
                                        </p:tgtEl>
                                        <p:attrNameLst>
                                          <p:attrName>style.visibility</p:attrName>
                                        </p:attrNameLst>
                                      </p:cBhvr>
                                      <p:to>
                                        <p:strVal val="visible"/>
                                      </p:to>
                                    </p:set>
                                    <p:anim calcmode="lin" valueType="num">
                                      <p:cBhvr>
                                        <p:cTn id="67" dur="100" fill="hold"/>
                                        <p:tgtEl>
                                          <p:spTgt spid="24"/>
                                        </p:tgtEl>
                                        <p:attrNameLst>
                                          <p:attrName>ppt_w</p:attrName>
                                        </p:attrNameLst>
                                      </p:cBhvr>
                                      <p:tavLst>
                                        <p:tav tm="0">
                                          <p:val>
                                            <p:fltVal val="0"/>
                                          </p:val>
                                        </p:tav>
                                        <p:tav tm="100000">
                                          <p:val>
                                            <p:strVal val="#ppt_w"/>
                                          </p:val>
                                        </p:tav>
                                      </p:tavLst>
                                    </p:anim>
                                    <p:anim calcmode="lin" valueType="num">
                                      <p:cBhvr>
                                        <p:cTn id="68" dur="100" fill="hold"/>
                                        <p:tgtEl>
                                          <p:spTgt spid="24"/>
                                        </p:tgtEl>
                                        <p:attrNameLst>
                                          <p:attrName>ppt_h</p:attrName>
                                        </p:attrNameLst>
                                      </p:cBhvr>
                                      <p:tavLst>
                                        <p:tav tm="0">
                                          <p:val>
                                            <p:fltVal val="0"/>
                                          </p:val>
                                        </p:tav>
                                        <p:tav tm="100000">
                                          <p:val>
                                            <p:strVal val="#ppt_h"/>
                                          </p:val>
                                        </p:tav>
                                      </p:tavLst>
                                    </p:anim>
                                    <p:animEffect transition="in" filter="fade">
                                      <p:cBhvr>
                                        <p:cTn id="69" dur="100"/>
                                        <p:tgtEl>
                                          <p:spTgt spid="24"/>
                                        </p:tgtEl>
                                      </p:cBhvr>
                                    </p:animEffect>
                                  </p:childTnLst>
                                </p:cTn>
                              </p:par>
                            </p:childTnLst>
                          </p:cTn>
                        </p:par>
                        <p:par>
                          <p:cTn id="70" fill="hold">
                            <p:stCondLst>
                              <p:cond delay="5150"/>
                            </p:stCondLst>
                            <p:childTnLst>
                              <p:par>
                                <p:cTn id="71" presetID="53" presetClass="entr" presetSubtype="16"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p:cTn id="73" dur="500" fill="hold"/>
                                        <p:tgtEl>
                                          <p:spTgt spid="34"/>
                                        </p:tgtEl>
                                        <p:attrNameLst>
                                          <p:attrName>ppt_w</p:attrName>
                                        </p:attrNameLst>
                                      </p:cBhvr>
                                      <p:tavLst>
                                        <p:tav tm="0">
                                          <p:val>
                                            <p:fltVal val="0"/>
                                          </p:val>
                                        </p:tav>
                                        <p:tav tm="100000">
                                          <p:val>
                                            <p:strVal val="#ppt_w"/>
                                          </p:val>
                                        </p:tav>
                                      </p:tavLst>
                                    </p:anim>
                                    <p:anim calcmode="lin" valueType="num">
                                      <p:cBhvr>
                                        <p:cTn id="74" dur="500" fill="hold"/>
                                        <p:tgtEl>
                                          <p:spTgt spid="34"/>
                                        </p:tgtEl>
                                        <p:attrNameLst>
                                          <p:attrName>ppt_h</p:attrName>
                                        </p:attrNameLst>
                                      </p:cBhvr>
                                      <p:tavLst>
                                        <p:tav tm="0">
                                          <p:val>
                                            <p:fltVal val="0"/>
                                          </p:val>
                                        </p:tav>
                                        <p:tav tm="100000">
                                          <p:val>
                                            <p:strVal val="#ppt_h"/>
                                          </p:val>
                                        </p:tav>
                                      </p:tavLst>
                                    </p:anim>
                                    <p:animEffect transition="in" filter="fade">
                                      <p:cBhvr>
                                        <p:cTn id="75" dur="500"/>
                                        <p:tgtEl>
                                          <p:spTgt spid="34"/>
                                        </p:tgtEl>
                                      </p:cBhvr>
                                    </p:animEffect>
                                  </p:childTnLst>
                                </p:cTn>
                              </p:par>
                            </p:childTnLst>
                          </p:cTn>
                        </p:par>
                        <p:par>
                          <p:cTn id="76" fill="hold">
                            <p:stCondLst>
                              <p:cond delay="5650"/>
                            </p:stCondLst>
                            <p:childTnLst>
                              <p:par>
                                <p:cTn id="77" presetID="53" presetClass="entr" presetSubtype="16" fill="hold" grpId="0" nodeType="afterEffect">
                                  <p:stCondLst>
                                    <p:cond delay="0"/>
                                  </p:stCondLst>
                                  <p:iterate type="lt">
                                    <p:tmPct val="10000"/>
                                  </p:iterate>
                                  <p:childTnLst>
                                    <p:set>
                                      <p:cBhvr>
                                        <p:cTn id="78" dur="1" fill="hold">
                                          <p:stCondLst>
                                            <p:cond delay="0"/>
                                          </p:stCondLst>
                                        </p:cTn>
                                        <p:tgtEl>
                                          <p:spTgt spid="23"/>
                                        </p:tgtEl>
                                        <p:attrNameLst>
                                          <p:attrName>style.visibility</p:attrName>
                                        </p:attrNameLst>
                                      </p:cBhvr>
                                      <p:to>
                                        <p:strVal val="visible"/>
                                      </p:to>
                                    </p:set>
                                    <p:anim calcmode="lin" valueType="num">
                                      <p:cBhvr>
                                        <p:cTn id="79" dur="100" fill="hold"/>
                                        <p:tgtEl>
                                          <p:spTgt spid="23"/>
                                        </p:tgtEl>
                                        <p:attrNameLst>
                                          <p:attrName>ppt_w</p:attrName>
                                        </p:attrNameLst>
                                      </p:cBhvr>
                                      <p:tavLst>
                                        <p:tav tm="0">
                                          <p:val>
                                            <p:fltVal val="0"/>
                                          </p:val>
                                        </p:tav>
                                        <p:tav tm="100000">
                                          <p:val>
                                            <p:strVal val="#ppt_w"/>
                                          </p:val>
                                        </p:tav>
                                      </p:tavLst>
                                    </p:anim>
                                    <p:anim calcmode="lin" valueType="num">
                                      <p:cBhvr>
                                        <p:cTn id="80" dur="100" fill="hold"/>
                                        <p:tgtEl>
                                          <p:spTgt spid="23"/>
                                        </p:tgtEl>
                                        <p:attrNameLst>
                                          <p:attrName>ppt_h</p:attrName>
                                        </p:attrNameLst>
                                      </p:cBhvr>
                                      <p:tavLst>
                                        <p:tav tm="0">
                                          <p:val>
                                            <p:fltVal val="0"/>
                                          </p:val>
                                        </p:tav>
                                        <p:tav tm="100000">
                                          <p:val>
                                            <p:strVal val="#ppt_h"/>
                                          </p:val>
                                        </p:tav>
                                      </p:tavLst>
                                    </p:anim>
                                    <p:animEffect transition="in" filter="fade">
                                      <p:cBhvr>
                                        <p:cTn id="81" dur="100"/>
                                        <p:tgtEl>
                                          <p:spTgt spid="23"/>
                                        </p:tgtEl>
                                      </p:cBhvr>
                                    </p:animEffect>
                                  </p:childTnLst>
                                </p:cTn>
                              </p:par>
                            </p:childTnLst>
                          </p:cTn>
                        </p:par>
                        <p:par>
                          <p:cTn id="82" fill="hold">
                            <p:stCondLst>
                              <p:cond delay="5850"/>
                            </p:stCondLst>
                            <p:childTnLst>
                              <p:par>
                                <p:cTn id="83" presetID="53" presetClass="entr" presetSubtype="16" fill="hold" grpId="0" nodeType="afterEffect">
                                  <p:stCondLst>
                                    <p:cond delay="0"/>
                                  </p:stCondLst>
                                  <p:childTnLst>
                                    <p:set>
                                      <p:cBhvr>
                                        <p:cTn id="84" dur="1" fill="hold">
                                          <p:stCondLst>
                                            <p:cond delay="0"/>
                                          </p:stCondLst>
                                        </p:cTn>
                                        <p:tgtEl>
                                          <p:spTgt spid="35"/>
                                        </p:tgtEl>
                                        <p:attrNameLst>
                                          <p:attrName>style.visibility</p:attrName>
                                        </p:attrNameLst>
                                      </p:cBhvr>
                                      <p:to>
                                        <p:strVal val="visible"/>
                                      </p:to>
                                    </p:set>
                                    <p:anim calcmode="lin" valueType="num">
                                      <p:cBhvr>
                                        <p:cTn id="85" dur="500" fill="hold"/>
                                        <p:tgtEl>
                                          <p:spTgt spid="35"/>
                                        </p:tgtEl>
                                        <p:attrNameLst>
                                          <p:attrName>ppt_w</p:attrName>
                                        </p:attrNameLst>
                                      </p:cBhvr>
                                      <p:tavLst>
                                        <p:tav tm="0">
                                          <p:val>
                                            <p:fltVal val="0"/>
                                          </p:val>
                                        </p:tav>
                                        <p:tav tm="100000">
                                          <p:val>
                                            <p:strVal val="#ppt_w"/>
                                          </p:val>
                                        </p:tav>
                                      </p:tavLst>
                                    </p:anim>
                                    <p:anim calcmode="lin" valueType="num">
                                      <p:cBhvr>
                                        <p:cTn id="86" dur="500" fill="hold"/>
                                        <p:tgtEl>
                                          <p:spTgt spid="35"/>
                                        </p:tgtEl>
                                        <p:attrNameLst>
                                          <p:attrName>ppt_h</p:attrName>
                                        </p:attrNameLst>
                                      </p:cBhvr>
                                      <p:tavLst>
                                        <p:tav tm="0">
                                          <p:val>
                                            <p:fltVal val="0"/>
                                          </p:val>
                                        </p:tav>
                                        <p:tav tm="100000">
                                          <p:val>
                                            <p:strVal val="#ppt_h"/>
                                          </p:val>
                                        </p:tav>
                                      </p:tavLst>
                                    </p:anim>
                                    <p:animEffect transition="in" filter="fade">
                                      <p:cBhvr>
                                        <p:cTn id="87" dur="500"/>
                                        <p:tgtEl>
                                          <p:spTgt spid="35"/>
                                        </p:tgtEl>
                                      </p:cBhvr>
                                    </p:animEffect>
                                  </p:childTnLst>
                                </p:cTn>
                              </p:par>
                            </p:childTnLst>
                          </p:cTn>
                        </p:par>
                        <p:par>
                          <p:cTn id="88" fill="hold">
                            <p:stCondLst>
                              <p:cond delay="6350"/>
                            </p:stCondLst>
                            <p:childTnLst>
                              <p:par>
                                <p:cTn id="89" presetID="53" presetClass="entr" presetSubtype="16" fill="hold" grpId="0" nodeType="afterEffect">
                                  <p:stCondLst>
                                    <p:cond delay="0"/>
                                  </p:stCondLst>
                                  <p:iterate type="lt">
                                    <p:tmPct val="10000"/>
                                  </p:iterate>
                                  <p:childTnLst>
                                    <p:set>
                                      <p:cBhvr>
                                        <p:cTn id="90" dur="1" fill="hold">
                                          <p:stCondLst>
                                            <p:cond delay="0"/>
                                          </p:stCondLst>
                                        </p:cTn>
                                        <p:tgtEl>
                                          <p:spTgt spid="22"/>
                                        </p:tgtEl>
                                        <p:attrNameLst>
                                          <p:attrName>style.visibility</p:attrName>
                                        </p:attrNameLst>
                                      </p:cBhvr>
                                      <p:to>
                                        <p:strVal val="visible"/>
                                      </p:to>
                                    </p:set>
                                    <p:anim calcmode="lin" valueType="num">
                                      <p:cBhvr>
                                        <p:cTn id="91" dur="100" fill="hold"/>
                                        <p:tgtEl>
                                          <p:spTgt spid="22"/>
                                        </p:tgtEl>
                                        <p:attrNameLst>
                                          <p:attrName>ppt_w</p:attrName>
                                        </p:attrNameLst>
                                      </p:cBhvr>
                                      <p:tavLst>
                                        <p:tav tm="0">
                                          <p:val>
                                            <p:fltVal val="0"/>
                                          </p:val>
                                        </p:tav>
                                        <p:tav tm="100000">
                                          <p:val>
                                            <p:strVal val="#ppt_w"/>
                                          </p:val>
                                        </p:tav>
                                      </p:tavLst>
                                    </p:anim>
                                    <p:anim calcmode="lin" valueType="num">
                                      <p:cBhvr>
                                        <p:cTn id="92" dur="100" fill="hold"/>
                                        <p:tgtEl>
                                          <p:spTgt spid="22"/>
                                        </p:tgtEl>
                                        <p:attrNameLst>
                                          <p:attrName>ppt_h</p:attrName>
                                        </p:attrNameLst>
                                      </p:cBhvr>
                                      <p:tavLst>
                                        <p:tav tm="0">
                                          <p:val>
                                            <p:fltVal val="0"/>
                                          </p:val>
                                        </p:tav>
                                        <p:tav tm="100000">
                                          <p:val>
                                            <p:strVal val="#ppt_h"/>
                                          </p:val>
                                        </p:tav>
                                      </p:tavLst>
                                    </p:anim>
                                    <p:animEffect transition="in" filter="fade">
                                      <p:cBhvr>
                                        <p:cTn id="93" dur="100"/>
                                        <p:tgtEl>
                                          <p:spTgt spid="22"/>
                                        </p:tgtEl>
                                      </p:cBhvr>
                                    </p:animEffect>
                                  </p:childTnLst>
                                </p:cTn>
                              </p:par>
                            </p:childTnLst>
                          </p:cTn>
                        </p:par>
                        <p:par>
                          <p:cTn id="94" fill="hold">
                            <p:stCondLst>
                              <p:cond delay="6550"/>
                            </p:stCondLst>
                            <p:childTnLst>
                              <p:par>
                                <p:cTn id="95" presetID="53" presetClass="entr" presetSubtype="16" fill="hold" grpId="0" nodeType="afterEffect">
                                  <p:stCondLst>
                                    <p:cond delay="0"/>
                                  </p:stCondLst>
                                  <p:iterate type="lt">
                                    <p:tmPct val="10000"/>
                                  </p:iterate>
                                  <p:childTnLst>
                                    <p:set>
                                      <p:cBhvr>
                                        <p:cTn id="96" dur="1" fill="hold">
                                          <p:stCondLst>
                                            <p:cond delay="0"/>
                                          </p:stCondLst>
                                        </p:cTn>
                                        <p:tgtEl>
                                          <p:spTgt spid="26"/>
                                        </p:tgtEl>
                                        <p:attrNameLst>
                                          <p:attrName>style.visibility</p:attrName>
                                        </p:attrNameLst>
                                      </p:cBhvr>
                                      <p:to>
                                        <p:strVal val="visible"/>
                                      </p:to>
                                    </p:set>
                                    <p:anim calcmode="lin" valueType="num">
                                      <p:cBhvr>
                                        <p:cTn id="97" dur="250" fill="hold"/>
                                        <p:tgtEl>
                                          <p:spTgt spid="26"/>
                                        </p:tgtEl>
                                        <p:attrNameLst>
                                          <p:attrName>ppt_w</p:attrName>
                                        </p:attrNameLst>
                                      </p:cBhvr>
                                      <p:tavLst>
                                        <p:tav tm="0">
                                          <p:val>
                                            <p:fltVal val="0"/>
                                          </p:val>
                                        </p:tav>
                                        <p:tav tm="100000">
                                          <p:val>
                                            <p:strVal val="#ppt_w"/>
                                          </p:val>
                                        </p:tav>
                                      </p:tavLst>
                                    </p:anim>
                                    <p:anim calcmode="lin" valueType="num">
                                      <p:cBhvr>
                                        <p:cTn id="98" dur="250" fill="hold"/>
                                        <p:tgtEl>
                                          <p:spTgt spid="26"/>
                                        </p:tgtEl>
                                        <p:attrNameLst>
                                          <p:attrName>ppt_h</p:attrName>
                                        </p:attrNameLst>
                                      </p:cBhvr>
                                      <p:tavLst>
                                        <p:tav tm="0">
                                          <p:val>
                                            <p:fltVal val="0"/>
                                          </p:val>
                                        </p:tav>
                                        <p:tav tm="100000">
                                          <p:val>
                                            <p:strVal val="#ppt_h"/>
                                          </p:val>
                                        </p:tav>
                                      </p:tavLst>
                                    </p:anim>
                                    <p:animEffect transition="in" filter="fade">
                                      <p:cBhvr>
                                        <p:cTn id="99" dur="2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animBg="1"/>
      <p:bldP spid="19" grpId="0" animBg="1"/>
      <p:bldP spid="20" grpId="0" animBg="1"/>
      <p:bldP spid="21" grpId="0" animBg="1"/>
      <p:bldP spid="22" grpId="0"/>
      <p:bldP spid="23" grpId="0"/>
      <p:bldP spid="24" grpId="0"/>
      <p:bldP spid="25" grpId="0"/>
      <p:bldP spid="26" grpId="0"/>
      <p:bldP spid="27" grpId="0" animBg="1"/>
      <p:bldP spid="28" grpId="0" animBg="1"/>
      <p:bldP spid="29" grpId="0" animBg="1"/>
      <p:bldP spid="30" grpId="0" animBg="1"/>
      <p:bldP spid="31" grpId="0" animBg="1"/>
      <p:bldP spid="32" grpId="0"/>
      <p:bldP spid="33" grpId="0"/>
      <p:bldP spid="34" grpId="0"/>
      <p:bldP spid="3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AD1C34FA-21DE-4F8B-B585-45F17E9A844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5660"/>
          <a:stretch/>
        </p:blipFill>
        <p:spPr>
          <a:xfrm>
            <a:off x="0" y="0"/>
            <a:ext cx="9153262" cy="5143500"/>
          </a:xfrm>
          <a:prstGeom prst="rect">
            <a:avLst/>
          </a:prstGeom>
          <a:ln>
            <a:noFill/>
          </a:ln>
        </p:spPr>
      </p:pic>
      <p:sp>
        <p:nvSpPr>
          <p:cNvPr id="7" name="矩形 6"/>
          <p:cNvSpPr/>
          <p:nvPr/>
        </p:nvSpPr>
        <p:spPr>
          <a:xfrm>
            <a:off x="3347864" y="1635646"/>
            <a:ext cx="2492990" cy="78483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500" b="0" i="0" u="none" strike="noStrike" kern="1200" cap="none" spc="0" normalizeH="0" baseline="0" noProof="0" dirty="0">
                <a:ln>
                  <a:noFill/>
                </a:ln>
                <a:solidFill>
                  <a:srgbClr val="FFFFFF"/>
                </a:solidFill>
                <a:effectLst/>
                <a:uLnTx/>
                <a:uFillTx/>
                <a:cs typeface="+mn-ea"/>
                <a:sym typeface="+mn-lt"/>
              </a:rPr>
              <a:t>Part III</a:t>
            </a:r>
          </a:p>
        </p:txBody>
      </p:sp>
      <p:sp>
        <p:nvSpPr>
          <p:cNvPr id="8" name="文本框 7"/>
          <p:cNvSpPr txBox="1"/>
          <p:nvPr/>
        </p:nvSpPr>
        <p:spPr>
          <a:xfrm>
            <a:off x="2051720" y="2499742"/>
            <a:ext cx="5011709" cy="38318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altLang="zh-CN" sz="700" b="0" i="0" u="none" strike="noStrike" kern="1200" cap="none" spc="0" normalizeH="0" baseline="0" noProof="0" dirty="0">
                <a:ln>
                  <a:noFill/>
                </a:ln>
                <a:solidFill>
                  <a:srgbClr val="FFFFFF"/>
                </a:solidFill>
                <a:effectLst/>
                <a:uLnTx/>
                <a:uFillTx/>
                <a:cs typeface="+mn-ea"/>
                <a:sym typeface="+mn-lt"/>
              </a:rPr>
              <a:t>Your content to play here, or through your copy, paste in this box, and select only the </a:t>
            </a:r>
            <a:r>
              <a:rPr kumimoji="0" lang="en-US" altLang="zh-CN" sz="700" b="0" i="0" u="none" strike="noStrike" kern="1200" cap="none" spc="0" normalizeH="0" baseline="0" noProof="0" dirty="0" err="1">
                <a:ln>
                  <a:noFill/>
                </a:ln>
                <a:solidFill>
                  <a:srgbClr val="FFFFFF"/>
                </a:solidFill>
                <a:effectLst/>
                <a:uLnTx/>
                <a:uFillTx/>
                <a:cs typeface="+mn-ea"/>
                <a:sym typeface="+mn-lt"/>
              </a:rPr>
              <a:t>text. Your</a:t>
            </a:r>
            <a:r>
              <a:rPr kumimoji="0" lang="en-US" altLang="zh-CN" sz="700" b="0" i="0" u="none" strike="noStrike" kern="1200" cap="none" spc="0" normalizeH="0" baseline="0" noProof="0" dirty="0">
                <a:ln>
                  <a:noFill/>
                </a:ln>
                <a:solidFill>
                  <a:srgbClr val="FFFFFF"/>
                </a:solidFill>
                <a:effectLst/>
                <a:uLnTx/>
                <a:uFillTx/>
                <a:cs typeface="+mn-ea"/>
                <a:sym typeface="+mn-lt"/>
              </a:rPr>
              <a:t> content to </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altLang="zh-CN" sz="700" b="0" i="0" u="none" strike="noStrike" kern="1200" cap="none" spc="0" normalizeH="0" baseline="0" noProof="0" dirty="0">
                <a:ln>
                  <a:noFill/>
                </a:ln>
                <a:solidFill>
                  <a:srgbClr val="FFFFFF"/>
                </a:solidFill>
                <a:effectLst/>
                <a:uLnTx/>
                <a:uFillTx/>
                <a:cs typeface="+mn-ea"/>
                <a:sym typeface="+mn-lt"/>
              </a:rPr>
              <a:t>play here, or through your copy, paste in this box, and select only the text. Your content to play here, or through your copy, paste in this box, and select only the text. </a:t>
            </a:r>
            <a:endParaRPr kumimoji="0" lang="zh-CN" altLang="en-US" sz="700" b="0" i="0" u="none" strike="noStrike" kern="1200" cap="none" spc="0" normalizeH="0" baseline="0" noProof="0" dirty="0">
              <a:ln>
                <a:noFill/>
              </a:ln>
              <a:solidFill>
                <a:srgbClr val="FFFFFF"/>
              </a:solidFill>
              <a:effectLst/>
              <a:uLnTx/>
              <a:uFillTx/>
              <a:cs typeface="+mn-ea"/>
              <a:sym typeface="+mn-lt"/>
            </a:endParaRPr>
          </a:p>
        </p:txBody>
      </p:sp>
      <p:grpSp>
        <p:nvGrpSpPr>
          <p:cNvPr id="10" name="组合 9"/>
          <p:cNvGrpSpPr/>
          <p:nvPr/>
        </p:nvGrpSpPr>
        <p:grpSpPr>
          <a:xfrm>
            <a:off x="4031754" y="1275606"/>
            <a:ext cx="1080492" cy="288032"/>
            <a:chOff x="611188" y="2810567"/>
            <a:chExt cx="1080492" cy="288032"/>
          </a:xfrm>
          <a:solidFill>
            <a:schemeClr val="bg1"/>
          </a:solidFill>
        </p:grpSpPr>
        <p:sp>
          <p:nvSpPr>
            <p:cNvPr id="12" name="圆角矩形 11"/>
            <p:cNvSpPr/>
            <p:nvPr/>
          </p:nvSpPr>
          <p:spPr>
            <a:xfrm>
              <a:off x="611188" y="2810567"/>
              <a:ext cx="1080492" cy="288032"/>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1200" cap="none" spc="0" normalizeH="0" baseline="0" noProof="0" dirty="0">
                <a:ln>
                  <a:noFill/>
                </a:ln>
                <a:solidFill>
                  <a:srgbClr val="002166"/>
                </a:solidFill>
                <a:effectLst/>
                <a:uLnTx/>
                <a:uFillTx/>
                <a:cs typeface="+mn-ea"/>
                <a:sym typeface="+mn-lt"/>
              </a:endParaRPr>
            </a:p>
          </p:txBody>
        </p:sp>
        <p:sp>
          <p:nvSpPr>
            <p:cNvPr id="13" name="矩形 12"/>
            <p:cNvSpPr/>
            <p:nvPr/>
          </p:nvSpPr>
          <p:spPr>
            <a:xfrm>
              <a:off x="818650" y="2836989"/>
              <a:ext cx="665567" cy="261610"/>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noProof="0" dirty="0">
                  <a:ln>
                    <a:noFill/>
                  </a:ln>
                  <a:solidFill>
                    <a:srgbClr val="033E78"/>
                  </a:solidFill>
                  <a:effectLst/>
                  <a:uLnTx/>
                  <a:uFillTx/>
                  <a:cs typeface="+mn-ea"/>
                  <a:sym typeface="+mn-lt"/>
                </a:rPr>
                <a:t>Part 03</a:t>
              </a:r>
              <a:endParaRPr kumimoji="0" lang="zh-CN" altLang="en-US" sz="1100" b="0" i="0" u="none" strike="noStrike" kern="1200" cap="none" spc="0" normalizeH="0" baseline="0" noProof="0" dirty="0">
                <a:ln>
                  <a:noFill/>
                </a:ln>
                <a:solidFill>
                  <a:srgbClr val="033E78"/>
                </a:solidFill>
                <a:effectLst/>
                <a:uLnTx/>
                <a:uFillTx/>
                <a:cs typeface="+mn-ea"/>
                <a:sym typeface="+mn-lt"/>
              </a:endParaRPr>
            </a:p>
          </p:txBody>
        </p:sp>
      </p:grpSp>
    </p:spTree>
    <p:extLst>
      <p:ext uri="{BB962C8B-B14F-4D97-AF65-F5344CB8AC3E}">
        <p14:creationId xmlns:p14="http://schemas.microsoft.com/office/powerpoint/2010/main" val="3480292064"/>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a16="http://schemas.microsoft.com/office/drawing/2014/main"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out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3351312" y="411510"/>
            <a:ext cx="2441376" cy="421270"/>
          </a:xfrm>
          <a:prstGeom prst="rect">
            <a:avLst/>
          </a:prstGeom>
          <a:noFill/>
        </p:spPr>
        <p:txBody>
          <a:bodyPr wrap="square" lIns="51435" tIns="25718" rIns="51435" bIns="25718" rtlCol="0">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002166"/>
                </a:solidFill>
                <a:effectLst/>
                <a:uLnTx/>
                <a:uFillTx/>
                <a:cs typeface="+mn-ea"/>
                <a:sym typeface="+mn-lt"/>
              </a:rPr>
              <a:t>Part III</a:t>
            </a:r>
          </a:p>
        </p:txBody>
      </p:sp>
      <p:sp>
        <p:nvSpPr>
          <p:cNvPr id="6" name="TextBox 76"/>
          <p:cNvSpPr txBox="1"/>
          <p:nvPr/>
        </p:nvSpPr>
        <p:spPr>
          <a:xfrm>
            <a:off x="827584" y="1574671"/>
            <a:ext cx="1728191" cy="3231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500" b="0" i="0" u="none" strike="noStrike" kern="1200" cap="none" spc="0" normalizeH="0" baseline="0" noProof="0" dirty="0">
                <a:ln>
                  <a:noFill/>
                </a:ln>
                <a:solidFill>
                  <a:srgbClr val="1A6E9D"/>
                </a:solidFill>
                <a:effectLst/>
                <a:uLnTx/>
                <a:uFillTx/>
                <a:cs typeface="+mn-ea"/>
                <a:sym typeface="+mn-lt"/>
              </a:rPr>
              <a:t>Add a title</a:t>
            </a:r>
          </a:p>
        </p:txBody>
      </p:sp>
      <p:sp>
        <p:nvSpPr>
          <p:cNvPr id="7" name="文本框 6"/>
          <p:cNvSpPr txBox="1"/>
          <p:nvPr/>
        </p:nvSpPr>
        <p:spPr>
          <a:xfrm>
            <a:off x="827584" y="1851670"/>
            <a:ext cx="4069012" cy="491994"/>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zh-CN" altLang="en-US" sz="1050" b="0" i="0" u="none" strike="noStrike" kern="0" cap="none" spc="0" normalizeH="0" baseline="0" noProof="0" dirty="0">
                <a:ln>
                  <a:noFill/>
                </a:ln>
                <a:solidFill>
                  <a:srgbClr val="000000">
                    <a:lumMod val="65000"/>
                    <a:lumOff val="35000"/>
                  </a:srgbClr>
                </a:solidFill>
                <a:effectLst/>
                <a:uLnTx/>
                <a:uFillTx/>
                <a:cs typeface="+mn-ea"/>
                <a:sym typeface="+mn-lt"/>
              </a:rPr>
              <a:t>Enter a comprehensive description of the chart above here, and a comprehensive description of the chart above here.</a:t>
            </a:r>
          </a:p>
        </p:txBody>
      </p:sp>
      <p:sp>
        <p:nvSpPr>
          <p:cNvPr id="11" name="TextBox 76"/>
          <p:cNvSpPr txBox="1"/>
          <p:nvPr/>
        </p:nvSpPr>
        <p:spPr>
          <a:xfrm>
            <a:off x="827584" y="3307325"/>
            <a:ext cx="1728191" cy="3231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500" b="0" i="0" u="none" strike="noStrike" kern="1200" cap="none" spc="0" normalizeH="0" baseline="0" noProof="0" dirty="0">
                <a:ln>
                  <a:noFill/>
                </a:ln>
                <a:solidFill>
                  <a:srgbClr val="1A6E9D"/>
                </a:solidFill>
                <a:effectLst/>
                <a:uLnTx/>
                <a:uFillTx/>
                <a:cs typeface="+mn-ea"/>
                <a:sym typeface="+mn-lt"/>
              </a:rPr>
              <a:t>Add a title</a:t>
            </a:r>
          </a:p>
        </p:txBody>
      </p:sp>
      <p:sp>
        <p:nvSpPr>
          <p:cNvPr id="12" name="文本框 11"/>
          <p:cNvSpPr txBox="1"/>
          <p:nvPr/>
        </p:nvSpPr>
        <p:spPr>
          <a:xfrm>
            <a:off x="827584" y="3584324"/>
            <a:ext cx="4069012" cy="491994"/>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zh-CN" altLang="en-US" sz="1050" b="0" i="0" u="none" strike="noStrike" kern="0" cap="none" spc="0" normalizeH="0" baseline="0" noProof="0" dirty="0">
                <a:ln>
                  <a:noFill/>
                </a:ln>
                <a:solidFill>
                  <a:srgbClr val="000000">
                    <a:lumMod val="65000"/>
                    <a:lumOff val="35000"/>
                  </a:srgbClr>
                </a:solidFill>
                <a:effectLst/>
                <a:uLnTx/>
                <a:uFillTx/>
                <a:cs typeface="+mn-ea"/>
                <a:sym typeface="+mn-lt"/>
              </a:rPr>
              <a:t>Enter a comprehensive description of the chart above here, and a comprehensive description of the chart above here.</a:t>
            </a:r>
          </a:p>
        </p:txBody>
      </p:sp>
      <p:pic>
        <p:nvPicPr>
          <p:cNvPr id="15" name="图片 14">
            <a:extLst>
              <a:ext uri="{FF2B5EF4-FFF2-40B4-BE49-F238E27FC236}">
                <a16:creationId xmlns:a16="http://schemas.microsoft.com/office/drawing/2014/main" id="{66204E1E-7025-48C5-A1AB-34CE46CE160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843" r="28632"/>
          <a:stretch/>
        </p:blipFill>
        <p:spPr>
          <a:xfrm>
            <a:off x="5076056" y="1419622"/>
            <a:ext cx="3915631" cy="2920355"/>
          </a:xfrm>
          <a:prstGeom prst="rect">
            <a:avLst/>
          </a:prstGeom>
        </p:spPr>
      </p:pic>
      <p:sp>
        <p:nvSpPr>
          <p:cNvPr id="9" name="TextBox 8"/>
          <p:cNvSpPr txBox="1"/>
          <p:nvPr/>
        </p:nvSpPr>
        <p:spPr>
          <a:xfrm>
            <a:off x="388653" y="5012059"/>
            <a:ext cx="1440159"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schemeClr val="bg1"/>
                </a:solidFill>
                <a:effectLst/>
                <a:uLnTx/>
                <a:uFillTx/>
              </a:rPr>
              <a:t>industry</a:t>
            </a:r>
            <a:r>
              <a:rPr kumimoji="0" lang="en-US" altLang="zh-CN" sz="100" b="0" i="0" u="none" strike="noStrike" kern="0" cap="none" spc="0" normalizeH="0" baseline="0" noProof="0" dirty="0">
                <a:ln>
                  <a:noFill/>
                </a:ln>
                <a:solidFill>
                  <a:schemeClr val="bg1"/>
                </a:solidFill>
                <a:effectLst/>
                <a:uLnTx/>
                <a:uFillTx/>
              </a:rPr>
              <a:t>PPT</a:t>
            </a:r>
            <a:r>
              <a:rPr kumimoji="0" lang="zh-CN" altLang="en-US" sz="100" b="0" i="0" u="none" strike="noStrike" kern="0" cap="none" spc="0" normalizeH="0" baseline="0" noProof="0" dirty="0">
                <a:ln>
                  <a:noFill/>
                </a:ln>
                <a:solidFill>
                  <a:schemeClr val="bg1"/>
                </a:solidFill>
                <a:effectLst/>
                <a:uLnTx/>
                <a:uFillTx/>
              </a:rPr>
              <a:t>template</a:t>
            </a:r>
            <a:r>
              <a:rPr kumimoji="0" lang="en-US" altLang="zh-CN" sz="100" b="0" i="0" u="none" strike="noStrike" kern="0" cap="none" spc="0" normalizeH="0" baseline="0" noProof="0" dirty="0">
                <a:ln>
                  <a:noFill/>
                </a:ln>
                <a:solidFill>
                  <a:schemeClr val="bg1"/>
                </a:solidFill>
                <a:effectLst/>
                <a:uLnTx/>
                <a:uFillTx/>
              </a:rPr>
              <a:t>http://www.1ppt.com/hangye/</a:t>
            </a:r>
          </a:p>
        </p:txBody>
      </p:sp>
    </p:spTree>
    <p:extLst>
      <p:ext uri="{BB962C8B-B14F-4D97-AF65-F5344CB8AC3E}">
        <p14:creationId xmlns:p14="http://schemas.microsoft.com/office/powerpoint/2010/main" val="4139106948"/>
      </p:ext>
    </p:extLst>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ppt_y</p:attrName>
                                        </p:attrNameLst>
                                      </p:cBhvr>
                                      <p:tavLst>
                                        <p:tav tm="0">
                                          <p:val>
                                            <p:strVal val="#ppt_y+#ppt_h*1.125000"/>
                                          </p:val>
                                        </p:tav>
                                        <p:tav tm="100000">
                                          <p:val>
                                            <p:strVal val="#ppt_y"/>
                                          </p:val>
                                        </p:tav>
                                      </p:tavLst>
                                    </p:anim>
                                    <p:animEffect transition="in" filter="wipe(up)">
                                      <p:cBhvr>
                                        <p:cTn id="8" dur="500"/>
                                        <p:tgtEl>
                                          <p:spTgt spid="16"/>
                                        </p:tgtEl>
                                      </p:cBhvr>
                                    </p:animEffect>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ppt_w</p:attrName>
                                        </p:attrNameLst>
                                      </p:cBhvr>
                                      <p:tavLst>
                                        <p:tav tm="0">
                                          <p:val>
                                            <p:fltVal val="0"/>
                                          </p:val>
                                        </p:tav>
                                        <p:tav tm="100000">
                                          <p:val>
                                            <p:strVal val="#ppt_w"/>
                                          </p:val>
                                        </p:tav>
                                      </p:tavLst>
                                    </p:anim>
                                    <p:anim calcmode="lin" valueType="num">
                                      <p:cBhvr>
                                        <p:cTn id="14" dur="500" fill="hold"/>
                                        <p:tgtEl>
                                          <p:spTgt spid="15"/>
                                        </p:tgtEl>
                                        <p:attrNameLst>
                                          <p:attrName>ppt_h</p:attrName>
                                        </p:attrNameLst>
                                      </p:cBhvr>
                                      <p:tavLst>
                                        <p:tav tm="0">
                                          <p:val>
                                            <p:fltVal val="0"/>
                                          </p:val>
                                        </p:tav>
                                        <p:tav tm="100000">
                                          <p:val>
                                            <p:strVal val="#ppt_h"/>
                                          </p:val>
                                        </p:tav>
                                      </p:tavLst>
                                    </p:anim>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0-#ppt_w/2"/>
                                          </p:val>
                                        </p:tav>
                                        <p:tav tm="100000">
                                          <p:val>
                                            <p:strVal val="#ppt_x"/>
                                          </p:val>
                                        </p:tav>
                                      </p:tavLst>
                                    </p:anim>
                                    <p:anim calcmode="lin" valueType="num">
                                      <p:cBhvr additive="base">
                                        <p:cTn id="21" dur="500" fill="hold"/>
                                        <p:tgtEl>
                                          <p:spTgt spid="6"/>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0-#ppt_w/2"/>
                                          </p:val>
                                        </p:tav>
                                        <p:tav tm="100000">
                                          <p:val>
                                            <p:strVal val="#ppt_x"/>
                                          </p:val>
                                        </p:tav>
                                      </p:tavLst>
                                    </p:anim>
                                    <p:anim calcmode="lin" valueType="num">
                                      <p:cBhvr additive="base">
                                        <p:cTn id="25"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0-#ppt_w/2"/>
                                          </p:val>
                                        </p:tav>
                                        <p:tav tm="100000">
                                          <p:val>
                                            <p:strVal val="#ppt_x"/>
                                          </p:val>
                                        </p:tav>
                                      </p:tavLst>
                                    </p:anim>
                                    <p:anim calcmode="lin" valueType="num">
                                      <p:cBhvr additive="base">
                                        <p:cTn id="31" dur="500" fill="hold"/>
                                        <p:tgtEl>
                                          <p:spTgt spid="11"/>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fill="hold"/>
                                        <p:tgtEl>
                                          <p:spTgt spid="12"/>
                                        </p:tgtEl>
                                        <p:attrNameLst>
                                          <p:attrName>ppt_x</p:attrName>
                                        </p:attrNameLst>
                                      </p:cBhvr>
                                      <p:tavLst>
                                        <p:tav tm="0">
                                          <p:val>
                                            <p:strVal val="0-#ppt_w/2"/>
                                          </p:val>
                                        </p:tav>
                                        <p:tav tm="100000">
                                          <p:val>
                                            <p:strVal val="#ppt_x"/>
                                          </p:val>
                                        </p:tav>
                                      </p:tavLst>
                                    </p:anim>
                                    <p:anim calcmode="lin" valueType="num">
                                      <p:cBhvr additive="base">
                                        <p:cTn id="35"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6" grpId="0"/>
      <p:bldP spid="7" grpId="0"/>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3351312" y="411510"/>
            <a:ext cx="2441376" cy="421270"/>
          </a:xfrm>
          <a:prstGeom prst="rect">
            <a:avLst/>
          </a:prstGeom>
          <a:noFill/>
        </p:spPr>
        <p:txBody>
          <a:bodyPr wrap="square" lIns="51435" tIns="25718" rIns="51435" bIns="25718" rtlCol="0">
            <a:spAutoFit/>
          </a:bodyPr>
          <a:lstStyle/>
          <a:p>
            <a:pPr marL="0" lvl="1" algn="ctr"/>
            <a:r>
              <a:rPr lang="zh-CN" altLang="en-US" sz="2400" dirty="0">
                <a:solidFill>
                  <a:schemeClr val="accent1"/>
                </a:solidFill>
                <a:cs typeface="+mn-ea"/>
                <a:sym typeface="+mn-lt"/>
              </a:rPr>
              <a:t>Part III</a:t>
            </a:r>
          </a:p>
        </p:txBody>
      </p:sp>
      <p:grpSp>
        <p:nvGrpSpPr>
          <p:cNvPr id="24" name="组合 23"/>
          <p:cNvGrpSpPr/>
          <p:nvPr/>
        </p:nvGrpSpPr>
        <p:grpSpPr>
          <a:xfrm>
            <a:off x="1424704" y="1347614"/>
            <a:ext cx="585827" cy="585826"/>
            <a:chOff x="1731163" y="1470019"/>
            <a:chExt cx="1080000" cy="1080000"/>
          </a:xfrm>
        </p:grpSpPr>
        <p:sp>
          <p:nvSpPr>
            <p:cNvPr id="25" name="Diamond 4"/>
            <p:cNvSpPr/>
            <p:nvPr/>
          </p:nvSpPr>
          <p:spPr>
            <a:xfrm>
              <a:off x="1731163" y="1470019"/>
              <a:ext cx="1080000" cy="1080000"/>
            </a:xfrm>
            <a:prstGeom prst="roundRect">
              <a:avLst/>
            </a:prstGeom>
            <a:solidFill>
              <a:srgbClr val="033E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dirty="0">
                <a:solidFill>
                  <a:schemeClr val="tx1">
                    <a:lumMod val="65000"/>
                    <a:lumOff val="35000"/>
                  </a:schemeClr>
                </a:solidFill>
                <a:cs typeface="+mn-ea"/>
                <a:sym typeface="+mn-lt"/>
              </a:endParaRPr>
            </a:p>
          </p:txBody>
        </p:sp>
        <p:sp>
          <p:nvSpPr>
            <p:cNvPr id="26" name="Diamond 4"/>
            <p:cNvSpPr/>
            <p:nvPr/>
          </p:nvSpPr>
          <p:spPr>
            <a:xfrm>
              <a:off x="2013056" y="1737458"/>
              <a:ext cx="516214" cy="537674"/>
            </a:xfrm>
            <a:custGeom>
              <a:avLst/>
              <a:gdLst>
                <a:gd name="connsiteX0" fmla="*/ 582177 w 584267"/>
                <a:gd name="connsiteY0" fmla="*/ 293917 h 608556"/>
                <a:gd name="connsiteX1" fmla="*/ 583869 w 584267"/>
                <a:gd name="connsiteY1" fmla="*/ 302971 h 608556"/>
                <a:gd name="connsiteX2" fmla="*/ 279094 w 584267"/>
                <a:gd name="connsiteY2" fmla="*/ 594692 h 608556"/>
                <a:gd name="connsiteX3" fmla="*/ 274201 w 584267"/>
                <a:gd name="connsiteY3" fmla="*/ 594173 h 608556"/>
                <a:gd name="connsiteX4" fmla="*/ 481444 w 584267"/>
                <a:gd name="connsiteY4" fmla="*/ 395362 h 608556"/>
                <a:gd name="connsiteX5" fmla="*/ 482901 w 584267"/>
                <a:gd name="connsiteY5" fmla="*/ 382579 h 608556"/>
                <a:gd name="connsiteX6" fmla="*/ 473950 w 584267"/>
                <a:gd name="connsiteY6" fmla="*/ 392556 h 608556"/>
                <a:gd name="connsiteX7" fmla="*/ 261711 w 584267"/>
                <a:gd name="connsiteY7" fmla="*/ 583988 h 608556"/>
                <a:gd name="connsiteX8" fmla="*/ 259837 w 584267"/>
                <a:gd name="connsiteY8" fmla="*/ 575778 h 608556"/>
                <a:gd name="connsiteX9" fmla="*/ 259837 w 584267"/>
                <a:gd name="connsiteY9" fmla="*/ 464577 h 608556"/>
                <a:gd name="connsiteX10" fmla="*/ 267019 w 584267"/>
                <a:gd name="connsiteY10" fmla="*/ 427579 h 608556"/>
                <a:gd name="connsiteX11" fmla="*/ 360492 w 584267"/>
                <a:gd name="connsiteY11" fmla="*/ 347971 h 608556"/>
                <a:gd name="connsiteX12" fmla="*/ 572210 w 584267"/>
                <a:gd name="connsiteY12" fmla="*/ 296632 h 608556"/>
                <a:gd name="connsiteX13" fmla="*/ 582177 w 584267"/>
                <a:gd name="connsiteY13" fmla="*/ 293917 h 608556"/>
                <a:gd name="connsiteX14" fmla="*/ 274656 w 584267"/>
                <a:gd name="connsiteY14" fmla="*/ 289106 h 608556"/>
                <a:gd name="connsiteX15" fmla="*/ 323064 w 584267"/>
                <a:gd name="connsiteY15" fmla="*/ 289106 h 608556"/>
                <a:gd name="connsiteX16" fmla="*/ 323064 w 584267"/>
                <a:gd name="connsiteY16" fmla="*/ 331845 h 608556"/>
                <a:gd name="connsiteX17" fmla="*/ 274656 w 584267"/>
                <a:gd name="connsiteY17" fmla="*/ 367928 h 608556"/>
                <a:gd name="connsiteX18" fmla="*/ 207690 w 584267"/>
                <a:gd name="connsiteY18" fmla="*/ 289106 h 608556"/>
                <a:gd name="connsiteX19" fmla="*/ 256098 w 584267"/>
                <a:gd name="connsiteY19" fmla="*/ 289106 h 608556"/>
                <a:gd name="connsiteX20" fmla="*/ 256098 w 584267"/>
                <a:gd name="connsiteY20" fmla="*/ 390148 h 608556"/>
                <a:gd name="connsiteX21" fmla="*/ 251413 w 584267"/>
                <a:gd name="connsiteY21" fmla="*/ 397424 h 608556"/>
                <a:gd name="connsiteX22" fmla="*/ 244230 w 584267"/>
                <a:gd name="connsiteY22" fmla="*/ 397424 h 608556"/>
                <a:gd name="connsiteX23" fmla="*/ 207690 w 584267"/>
                <a:gd name="connsiteY23" fmla="*/ 354388 h 608556"/>
                <a:gd name="connsiteX24" fmla="*/ 32007 w 584267"/>
                <a:gd name="connsiteY24" fmla="*/ 259919 h 608556"/>
                <a:gd name="connsiteX25" fmla="*/ 41076 w 584267"/>
                <a:gd name="connsiteY25" fmla="*/ 266907 h 608556"/>
                <a:gd name="connsiteX26" fmla="*/ 137781 w 584267"/>
                <a:gd name="connsiteY26" fmla="*/ 344838 h 608556"/>
                <a:gd name="connsiteX27" fmla="*/ 240315 w 584267"/>
                <a:gd name="connsiteY27" fmla="*/ 447188 h 608556"/>
                <a:gd name="connsiteX28" fmla="*/ 245936 w 584267"/>
                <a:gd name="connsiteY28" fmla="*/ 484802 h 608556"/>
                <a:gd name="connsiteX29" fmla="*/ 245936 w 584267"/>
                <a:gd name="connsiteY29" fmla="*/ 592762 h 608556"/>
                <a:gd name="connsiteX30" fmla="*/ 243854 w 584267"/>
                <a:gd name="connsiteY30" fmla="*/ 601075 h 608556"/>
                <a:gd name="connsiteX31" fmla="*/ 64914 w 584267"/>
                <a:gd name="connsiteY31" fmla="*/ 379959 h 608556"/>
                <a:gd name="connsiteX32" fmla="*/ 58668 w 584267"/>
                <a:gd name="connsiteY32" fmla="*/ 368322 h 608556"/>
                <a:gd name="connsiteX33" fmla="*/ 57523 w 584267"/>
                <a:gd name="connsiteY33" fmla="*/ 381102 h 608556"/>
                <a:gd name="connsiteX34" fmla="*/ 225637 w 584267"/>
                <a:gd name="connsiteY34" fmla="*/ 608556 h 608556"/>
                <a:gd name="connsiteX35" fmla="*/ 32852 w 584267"/>
                <a:gd name="connsiteY35" fmla="*/ 465579 h 608556"/>
                <a:gd name="connsiteX36" fmla="*/ 24108 w 584267"/>
                <a:gd name="connsiteY36" fmla="*/ 266803 h 608556"/>
                <a:gd name="connsiteX37" fmla="*/ 32007 w 584267"/>
                <a:gd name="connsiteY37" fmla="*/ 259919 h 608556"/>
                <a:gd name="connsiteX38" fmla="*/ 274656 w 584267"/>
                <a:gd name="connsiteY38" fmla="*/ 196948 h 608556"/>
                <a:gd name="connsiteX39" fmla="*/ 276946 w 584267"/>
                <a:gd name="connsiteY39" fmla="*/ 196948 h 608556"/>
                <a:gd name="connsiteX40" fmla="*/ 323064 w 584267"/>
                <a:gd name="connsiteY40" fmla="*/ 243106 h 608556"/>
                <a:gd name="connsiteX41" fmla="*/ 323064 w 584267"/>
                <a:gd name="connsiteY41" fmla="*/ 270759 h 608556"/>
                <a:gd name="connsiteX42" fmla="*/ 274656 w 584267"/>
                <a:gd name="connsiteY42" fmla="*/ 270759 h 608556"/>
                <a:gd name="connsiteX43" fmla="*/ 253808 w 584267"/>
                <a:gd name="connsiteY43" fmla="*/ 196948 h 608556"/>
                <a:gd name="connsiteX44" fmla="*/ 256098 w 584267"/>
                <a:gd name="connsiteY44" fmla="*/ 196948 h 608556"/>
                <a:gd name="connsiteX45" fmla="*/ 256098 w 584267"/>
                <a:gd name="connsiteY45" fmla="*/ 270759 h 608556"/>
                <a:gd name="connsiteX46" fmla="*/ 207690 w 584267"/>
                <a:gd name="connsiteY46" fmla="*/ 270759 h 608556"/>
                <a:gd name="connsiteX47" fmla="*/ 207690 w 584267"/>
                <a:gd name="connsiteY47" fmla="*/ 243106 h 608556"/>
                <a:gd name="connsiteX48" fmla="*/ 253808 w 584267"/>
                <a:gd name="connsiteY48" fmla="*/ 196948 h 608556"/>
                <a:gd name="connsiteX49" fmla="*/ 267670 w 584267"/>
                <a:gd name="connsiteY49" fmla="*/ 0 h 608556"/>
                <a:gd name="connsiteX50" fmla="*/ 312522 w 584267"/>
                <a:gd name="connsiteY50" fmla="*/ 15795 h 608556"/>
                <a:gd name="connsiteX51" fmla="*/ 445310 w 584267"/>
                <a:gd name="connsiteY51" fmla="*/ 125946 h 608556"/>
                <a:gd name="connsiteX52" fmla="*/ 479860 w 584267"/>
                <a:gd name="connsiteY52" fmla="*/ 199622 h 608556"/>
                <a:gd name="connsiteX53" fmla="*/ 479860 w 584267"/>
                <a:gd name="connsiteY53" fmla="*/ 283378 h 608556"/>
                <a:gd name="connsiteX54" fmla="*/ 406077 w 584267"/>
                <a:gd name="connsiteY54" fmla="*/ 296992 h 608556"/>
                <a:gd name="connsiteX55" fmla="*/ 406077 w 584267"/>
                <a:gd name="connsiteY55" fmla="*/ 199622 h 608556"/>
                <a:gd name="connsiteX56" fmla="*/ 398064 w 584267"/>
                <a:gd name="connsiteY56" fmla="*/ 182580 h 608556"/>
                <a:gd name="connsiteX57" fmla="*/ 267670 w 584267"/>
                <a:gd name="connsiteY57" fmla="*/ 74403 h 608556"/>
                <a:gd name="connsiteX58" fmla="*/ 137276 w 584267"/>
                <a:gd name="connsiteY58" fmla="*/ 182580 h 608556"/>
                <a:gd name="connsiteX59" fmla="*/ 129263 w 584267"/>
                <a:gd name="connsiteY59" fmla="*/ 199622 h 608556"/>
                <a:gd name="connsiteX60" fmla="*/ 129263 w 584267"/>
                <a:gd name="connsiteY60" fmla="*/ 307383 h 608556"/>
                <a:gd name="connsiteX61" fmla="*/ 55480 w 584267"/>
                <a:gd name="connsiteY61" fmla="*/ 245657 h 608556"/>
                <a:gd name="connsiteX62" fmla="*/ 55480 w 584267"/>
                <a:gd name="connsiteY62" fmla="*/ 199622 h 608556"/>
                <a:gd name="connsiteX63" fmla="*/ 90134 w 584267"/>
                <a:gd name="connsiteY63" fmla="*/ 125946 h 608556"/>
                <a:gd name="connsiteX64" fmla="*/ 222818 w 584267"/>
                <a:gd name="connsiteY64" fmla="*/ 15795 h 608556"/>
                <a:gd name="connsiteX65" fmla="*/ 267670 w 584267"/>
                <a:gd name="connsiteY65" fmla="*/ 0 h 608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84267" h="608556">
                  <a:moveTo>
                    <a:pt x="582177" y="293917"/>
                  </a:moveTo>
                  <a:cubicBezTo>
                    <a:pt x="584155" y="294839"/>
                    <a:pt x="584753" y="297723"/>
                    <a:pt x="583869" y="302971"/>
                  </a:cubicBezTo>
                  <a:cubicBezTo>
                    <a:pt x="573043" y="369172"/>
                    <a:pt x="519229" y="585339"/>
                    <a:pt x="279094" y="594692"/>
                  </a:cubicBezTo>
                  <a:cubicBezTo>
                    <a:pt x="277324" y="594796"/>
                    <a:pt x="275763" y="594484"/>
                    <a:pt x="274201" y="594173"/>
                  </a:cubicBezTo>
                  <a:cubicBezTo>
                    <a:pt x="316982" y="575362"/>
                    <a:pt x="434083" y="514565"/>
                    <a:pt x="481444" y="395362"/>
                  </a:cubicBezTo>
                  <a:cubicBezTo>
                    <a:pt x="484046" y="388918"/>
                    <a:pt x="484567" y="383202"/>
                    <a:pt x="482901" y="382579"/>
                  </a:cubicBezTo>
                  <a:cubicBezTo>
                    <a:pt x="481236" y="382059"/>
                    <a:pt x="477385" y="386632"/>
                    <a:pt x="473950" y="392556"/>
                  </a:cubicBezTo>
                  <a:cubicBezTo>
                    <a:pt x="425444" y="474761"/>
                    <a:pt x="294811" y="562891"/>
                    <a:pt x="261711" y="583988"/>
                  </a:cubicBezTo>
                  <a:cubicBezTo>
                    <a:pt x="260566" y="581494"/>
                    <a:pt x="259837" y="578688"/>
                    <a:pt x="259837" y="575778"/>
                  </a:cubicBezTo>
                  <a:lnTo>
                    <a:pt x="259837" y="464577"/>
                  </a:lnTo>
                  <a:cubicBezTo>
                    <a:pt x="259837" y="453872"/>
                    <a:pt x="261711" y="436724"/>
                    <a:pt x="267019" y="427579"/>
                  </a:cubicBezTo>
                  <a:cubicBezTo>
                    <a:pt x="277220" y="409703"/>
                    <a:pt x="301785" y="380292"/>
                    <a:pt x="360492" y="347971"/>
                  </a:cubicBezTo>
                  <a:cubicBezTo>
                    <a:pt x="443556" y="302348"/>
                    <a:pt x="532448" y="319288"/>
                    <a:pt x="572210" y="296632"/>
                  </a:cubicBezTo>
                  <a:cubicBezTo>
                    <a:pt x="576842" y="294034"/>
                    <a:pt x="580199" y="292994"/>
                    <a:pt x="582177" y="293917"/>
                  </a:cubicBezTo>
                  <a:close/>
                  <a:moveTo>
                    <a:pt x="274656" y="289106"/>
                  </a:moveTo>
                  <a:lnTo>
                    <a:pt x="323064" y="289106"/>
                  </a:lnTo>
                  <a:lnTo>
                    <a:pt x="323064" y="331845"/>
                  </a:lnTo>
                  <a:cubicBezTo>
                    <a:pt x="302660" y="344427"/>
                    <a:pt x="286836" y="356698"/>
                    <a:pt x="274656" y="367928"/>
                  </a:cubicBezTo>
                  <a:close/>
                  <a:moveTo>
                    <a:pt x="207690" y="289106"/>
                  </a:moveTo>
                  <a:lnTo>
                    <a:pt x="256098" y="289106"/>
                  </a:lnTo>
                  <a:lnTo>
                    <a:pt x="256098" y="390148"/>
                  </a:lnTo>
                  <a:cubicBezTo>
                    <a:pt x="254328" y="392642"/>
                    <a:pt x="252767" y="395033"/>
                    <a:pt x="251413" y="397424"/>
                  </a:cubicBezTo>
                  <a:lnTo>
                    <a:pt x="244230" y="397424"/>
                  </a:lnTo>
                  <a:cubicBezTo>
                    <a:pt x="235798" y="384118"/>
                    <a:pt x="224034" y="369461"/>
                    <a:pt x="207690" y="354388"/>
                  </a:cubicBezTo>
                  <a:close/>
                  <a:moveTo>
                    <a:pt x="32007" y="259919"/>
                  </a:moveTo>
                  <a:cubicBezTo>
                    <a:pt x="34960" y="260049"/>
                    <a:pt x="38109" y="262491"/>
                    <a:pt x="41076" y="266907"/>
                  </a:cubicBezTo>
                  <a:cubicBezTo>
                    <a:pt x="52110" y="283325"/>
                    <a:pt x="77822" y="310445"/>
                    <a:pt x="137781" y="344838"/>
                  </a:cubicBezTo>
                  <a:cubicBezTo>
                    <a:pt x="205026" y="383388"/>
                    <a:pt x="230634" y="424328"/>
                    <a:pt x="240315" y="447188"/>
                  </a:cubicBezTo>
                  <a:cubicBezTo>
                    <a:pt x="244374" y="457059"/>
                    <a:pt x="245936" y="474204"/>
                    <a:pt x="245936" y="484802"/>
                  </a:cubicBezTo>
                  <a:lnTo>
                    <a:pt x="245936" y="592762"/>
                  </a:lnTo>
                  <a:cubicBezTo>
                    <a:pt x="245936" y="595879"/>
                    <a:pt x="245103" y="598685"/>
                    <a:pt x="243854" y="601075"/>
                  </a:cubicBezTo>
                  <a:cubicBezTo>
                    <a:pt x="202008" y="562006"/>
                    <a:pt x="87815" y="449889"/>
                    <a:pt x="64914" y="379959"/>
                  </a:cubicBezTo>
                  <a:cubicBezTo>
                    <a:pt x="62728" y="373413"/>
                    <a:pt x="60334" y="368010"/>
                    <a:pt x="58668" y="368322"/>
                  </a:cubicBezTo>
                  <a:cubicBezTo>
                    <a:pt x="56899" y="368529"/>
                    <a:pt x="56274" y="374244"/>
                    <a:pt x="57523" y="381102"/>
                  </a:cubicBezTo>
                  <a:cubicBezTo>
                    <a:pt x="79279" y="494777"/>
                    <a:pt x="177025" y="574890"/>
                    <a:pt x="225637" y="608556"/>
                  </a:cubicBezTo>
                  <a:cubicBezTo>
                    <a:pt x="154540" y="593490"/>
                    <a:pt x="100410" y="549744"/>
                    <a:pt x="32852" y="465579"/>
                  </a:cubicBezTo>
                  <a:cubicBezTo>
                    <a:pt x="-24400" y="394402"/>
                    <a:pt x="7037" y="304003"/>
                    <a:pt x="24108" y="266803"/>
                  </a:cubicBezTo>
                  <a:cubicBezTo>
                    <a:pt x="26294" y="261972"/>
                    <a:pt x="29053" y="259789"/>
                    <a:pt x="32007" y="259919"/>
                  </a:cubicBezTo>
                  <a:close/>
                  <a:moveTo>
                    <a:pt x="274656" y="196948"/>
                  </a:moveTo>
                  <a:lnTo>
                    <a:pt x="276946" y="196948"/>
                  </a:lnTo>
                  <a:cubicBezTo>
                    <a:pt x="302452" y="196948"/>
                    <a:pt x="323064" y="217636"/>
                    <a:pt x="323064" y="243106"/>
                  </a:cubicBezTo>
                  <a:lnTo>
                    <a:pt x="323064" y="270759"/>
                  </a:lnTo>
                  <a:lnTo>
                    <a:pt x="274656" y="270759"/>
                  </a:lnTo>
                  <a:close/>
                  <a:moveTo>
                    <a:pt x="253808" y="196948"/>
                  </a:moveTo>
                  <a:lnTo>
                    <a:pt x="256098" y="196948"/>
                  </a:lnTo>
                  <a:lnTo>
                    <a:pt x="256098" y="270759"/>
                  </a:lnTo>
                  <a:lnTo>
                    <a:pt x="207690" y="270759"/>
                  </a:lnTo>
                  <a:lnTo>
                    <a:pt x="207690" y="243106"/>
                  </a:lnTo>
                  <a:cubicBezTo>
                    <a:pt x="207690" y="217636"/>
                    <a:pt x="228302" y="196948"/>
                    <a:pt x="253808" y="196948"/>
                  </a:cubicBezTo>
                  <a:close/>
                  <a:moveTo>
                    <a:pt x="267670" y="0"/>
                  </a:moveTo>
                  <a:cubicBezTo>
                    <a:pt x="284321" y="0"/>
                    <a:pt x="300243" y="5611"/>
                    <a:pt x="312522" y="15795"/>
                  </a:cubicBezTo>
                  <a:lnTo>
                    <a:pt x="445310" y="125946"/>
                  </a:lnTo>
                  <a:cubicBezTo>
                    <a:pt x="465291" y="142572"/>
                    <a:pt x="479860" y="173539"/>
                    <a:pt x="479860" y="199622"/>
                  </a:cubicBezTo>
                  <a:lnTo>
                    <a:pt x="479860" y="283378"/>
                  </a:lnTo>
                  <a:cubicBezTo>
                    <a:pt x="457070" y="285976"/>
                    <a:pt x="431990" y="289613"/>
                    <a:pt x="406077" y="296992"/>
                  </a:cubicBezTo>
                  <a:lnTo>
                    <a:pt x="406077" y="199622"/>
                  </a:lnTo>
                  <a:cubicBezTo>
                    <a:pt x="406077" y="195258"/>
                    <a:pt x="401499" y="185386"/>
                    <a:pt x="398064" y="182580"/>
                  </a:cubicBezTo>
                  <a:lnTo>
                    <a:pt x="267670" y="74403"/>
                  </a:lnTo>
                  <a:lnTo>
                    <a:pt x="137276" y="182580"/>
                  </a:lnTo>
                  <a:cubicBezTo>
                    <a:pt x="133945" y="185386"/>
                    <a:pt x="129263" y="195258"/>
                    <a:pt x="129263" y="199622"/>
                  </a:cubicBezTo>
                  <a:lnTo>
                    <a:pt x="129263" y="307383"/>
                  </a:lnTo>
                  <a:cubicBezTo>
                    <a:pt x="82849" y="278702"/>
                    <a:pt x="63285" y="256984"/>
                    <a:pt x="55480" y="245657"/>
                  </a:cubicBezTo>
                  <a:lnTo>
                    <a:pt x="55480" y="199622"/>
                  </a:lnTo>
                  <a:cubicBezTo>
                    <a:pt x="55480" y="173539"/>
                    <a:pt x="70049" y="142572"/>
                    <a:pt x="90134" y="125946"/>
                  </a:cubicBezTo>
                  <a:lnTo>
                    <a:pt x="222818" y="15795"/>
                  </a:lnTo>
                  <a:cubicBezTo>
                    <a:pt x="235097" y="5611"/>
                    <a:pt x="251019" y="0"/>
                    <a:pt x="26767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id-ID" sz="1350">
                <a:solidFill>
                  <a:schemeClr val="tx1">
                    <a:lumMod val="65000"/>
                    <a:lumOff val="35000"/>
                  </a:schemeClr>
                </a:solidFill>
                <a:cs typeface="+mn-ea"/>
                <a:sym typeface="+mn-lt"/>
              </a:endParaRPr>
            </a:p>
          </p:txBody>
        </p:sp>
      </p:grpSp>
      <p:grpSp>
        <p:nvGrpSpPr>
          <p:cNvPr id="27" name="组合 26"/>
          <p:cNvGrpSpPr/>
          <p:nvPr/>
        </p:nvGrpSpPr>
        <p:grpSpPr>
          <a:xfrm>
            <a:off x="3327626" y="1347614"/>
            <a:ext cx="585827" cy="585826"/>
            <a:chOff x="4343107" y="1470019"/>
            <a:chExt cx="1080000" cy="1080000"/>
          </a:xfrm>
        </p:grpSpPr>
        <p:sp>
          <p:nvSpPr>
            <p:cNvPr id="28" name="Diamond 13"/>
            <p:cNvSpPr/>
            <p:nvPr/>
          </p:nvSpPr>
          <p:spPr>
            <a:xfrm>
              <a:off x="4343107" y="1470019"/>
              <a:ext cx="1080000" cy="1080000"/>
            </a:xfrm>
            <a:prstGeom prst="roundRect">
              <a:avLst/>
            </a:prstGeom>
            <a:solidFill>
              <a:srgbClr val="033E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dirty="0">
                <a:solidFill>
                  <a:schemeClr val="tx1">
                    <a:lumMod val="65000"/>
                    <a:lumOff val="35000"/>
                  </a:schemeClr>
                </a:solidFill>
                <a:cs typeface="+mn-ea"/>
                <a:sym typeface="+mn-lt"/>
              </a:endParaRPr>
            </a:p>
          </p:txBody>
        </p:sp>
        <p:sp>
          <p:nvSpPr>
            <p:cNvPr id="29" name="Diamond 13"/>
            <p:cNvSpPr/>
            <p:nvPr/>
          </p:nvSpPr>
          <p:spPr>
            <a:xfrm>
              <a:off x="4625000" y="1737458"/>
              <a:ext cx="516214" cy="537674"/>
            </a:xfrm>
            <a:custGeom>
              <a:avLst/>
              <a:gdLst>
                <a:gd name="connsiteX0" fmla="*/ 582177 w 584267"/>
                <a:gd name="connsiteY0" fmla="*/ 293917 h 608556"/>
                <a:gd name="connsiteX1" fmla="*/ 583869 w 584267"/>
                <a:gd name="connsiteY1" fmla="*/ 302971 h 608556"/>
                <a:gd name="connsiteX2" fmla="*/ 279094 w 584267"/>
                <a:gd name="connsiteY2" fmla="*/ 594692 h 608556"/>
                <a:gd name="connsiteX3" fmla="*/ 274201 w 584267"/>
                <a:gd name="connsiteY3" fmla="*/ 594173 h 608556"/>
                <a:gd name="connsiteX4" fmla="*/ 481444 w 584267"/>
                <a:gd name="connsiteY4" fmla="*/ 395362 h 608556"/>
                <a:gd name="connsiteX5" fmla="*/ 482901 w 584267"/>
                <a:gd name="connsiteY5" fmla="*/ 382579 h 608556"/>
                <a:gd name="connsiteX6" fmla="*/ 473950 w 584267"/>
                <a:gd name="connsiteY6" fmla="*/ 392556 h 608556"/>
                <a:gd name="connsiteX7" fmla="*/ 261711 w 584267"/>
                <a:gd name="connsiteY7" fmla="*/ 583988 h 608556"/>
                <a:gd name="connsiteX8" fmla="*/ 259837 w 584267"/>
                <a:gd name="connsiteY8" fmla="*/ 575778 h 608556"/>
                <a:gd name="connsiteX9" fmla="*/ 259837 w 584267"/>
                <a:gd name="connsiteY9" fmla="*/ 464577 h 608556"/>
                <a:gd name="connsiteX10" fmla="*/ 267019 w 584267"/>
                <a:gd name="connsiteY10" fmla="*/ 427579 h 608556"/>
                <a:gd name="connsiteX11" fmla="*/ 360492 w 584267"/>
                <a:gd name="connsiteY11" fmla="*/ 347971 h 608556"/>
                <a:gd name="connsiteX12" fmla="*/ 572210 w 584267"/>
                <a:gd name="connsiteY12" fmla="*/ 296632 h 608556"/>
                <a:gd name="connsiteX13" fmla="*/ 582177 w 584267"/>
                <a:gd name="connsiteY13" fmla="*/ 293917 h 608556"/>
                <a:gd name="connsiteX14" fmla="*/ 274656 w 584267"/>
                <a:gd name="connsiteY14" fmla="*/ 289106 h 608556"/>
                <a:gd name="connsiteX15" fmla="*/ 323064 w 584267"/>
                <a:gd name="connsiteY15" fmla="*/ 289106 h 608556"/>
                <a:gd name="connsiteX16" fmla="*/ 323064 w 584267"/>
                <a:gd name="connsiteY16" fmla="*/ 331845 h 608556"/>
                <a:gd name="connsiteX17" fmla="*/ 274656 w 584267"/>
                <a:gd name="connsiteY17" fmla="*/ 367928 h 608556"/>
                <a:gd name="connsiteX18" fmla="*/ 207690 w 584267"/>
                <a:gd name="connsiteY18" fmla="*/ 289106 h 608556"/>
                <a:gd name="connsiteX19" fmla="*/ 256098 w 584267"/>
                <a:gd name="connsiteY19" fmla="*/ 289106 h 608556"/>
                <a:gd name="connsiteX20" fmla="*/ 256098 w 584267"/>
                <a:gd name="connsiteY20" fmla="*/ 390148 h 608556"/>
                <a:gd name="connsiteX21" fmla="*/ 251413 w 584267"/>
                <a:gd name="connsiteY21" fmla="*/ 397424 h 608556"/>
                <a:gd name="connsiteX22" fmla="*/ 244230 w 584267"/>
                <a:gd name="connsiteY22" fmla="*/ 397424 h 608556"/>
                <a:gd name="connsiteX23" fmla="*/ 207690 w 584267"/>
                <a:gd name="connsiteY23" fmla="*/ 354388 h 608556"/>
                <a:gd name="connsiteX24" fmla="*/ 32007 w 584267"/>
                <a:gd name="connsiteY24" fmla="*/ 259919 h 608556"/>
                <a:gd name="connsiteX25" fmla="*/ 41076 w 584267"/>
                <a:gd name="connsiteY25" fmla="*/ 266907 h 608556"/>
                <a:gd name="connsiteX26" fmla="*/ 137781 w 584267"/>
                <a:gd name="connsiteY26" fmla="*/ 344838 h 608556"/>
                <a:gd name="connsiteX27" fmla="*/ 240315 w 584267"/>
                <a:gd name="connsiteY27" fmla="*/ 447188 h 608556"/>
                <a:gd name="connsiteX28" fmla="*/ 245936 w 584267"/>
                <a:gd name="connsiteY28" fmla="*/ 484802 h 608556"/>
                <a:gd name="connsiteX29" fmla="*/ 245936 w 584267"/>
                <a:gd name="connsiteY29" fmla="*/ 592762 h 608556"/>
                <a:gd name="connsiteX30" fmla="*/ 243854 w 584267"/>
                <a:gd name="connsiteY30" fmla="*/ 601075 h 608556"/>
                <a:gd name="connsiteX31" fmla="*/ 64914 w 584267"/>
                <a:gd name="connsiteY31" fmla="*/ 379959 h 608556"/>
                <a:gd name="connsiteX32" fmla="*/ 58668 w 584267"/>
                <a:gd name="connsiteY32" fmla="*/ 368322 h 608556"/>
                <a:gd name="connsiteX33" fmla="*/ 57523 w 584267"/>
                <a:gd name="connsiteY33" fmla="*/ 381102 h 608556"/>
                <a:gd name="connsiteX34" fmla="*/ 225637 w 584267"/>
                <a:gd name="connsiteY34" fmla="*/ 608556 h 608556"/>
                <a:gd name="connsiteX35" fmla="*/ 32852 w 584267"/>
                <a:gd name="connsiteY35" fmla="*/ 465579 h 608556"/>
                <a:gd name="connsiteX36" fmla="*/ 24108 w 584267"/>
                <a:gd name="connsiteY36" fmla="*/ 266803 h 608556"/>
                <a:gd name="connsiteX37" fmla="*/ 32007 w 584267"/>
                <a:gd name="connsiteY37" fmla="*/ 259919 h 608556"/>
                <a:gd name="connsiteX38" fmla="*/ 274656 w 584267"/>
                <a:gd name="connsiteY38" fmla="*/ 196948 h 608556"/>
                <a:gd name="connsiteX39" fmla="*/ 276946 w 584267"/>
                <a:gd name="connsiteY39" fmla="*/ 196948 h 608556"/>
                <a:gd name="connsiteX40" fmla="*/ 323064 w 584267"/>
                <a:gd name="connsiteY40" fmla="*/ 243106 h 608556"/>
                <a:gd name="connsiteX41" fmla="*/ 323064 w 584267"/>
                <a:gd name="connsiteY41" fmla="*/ 270759 h 608556"/>
                <a:gd name="connsiteX42" fmla="*/ 274656 w 584267"/>
                <a:gd name="connsiteY42" fmla="*/ 270759 h 608556"/>
                <a:gd name="connsiteX43" fmla="*/ 253808 w 584267"/>
                <a:gd name="connsiteY43" fmla="*/ 196948 h 608556"/>
                <a:gd name="connsiteX44" fmla="*/ 256098 w 584267"/>
                <a:gd name="connsiteY44" fmla="*/ 196948 h 608556"/>
                <a:gd name="connsiteX45" fmla="*/ 256098 w 584267"/>
                <a:gd name="connsiteY45" fmla="*/ 270759 h 608556"/>
                <a:gd name="connsiteX46" fmla="*/ 207690 w 584267"/>
                <a:gd name="connsiteY46" fmla="*/ 270759 h 608556"/>
                <a:gd name="connsiteX47" fmla="*/ 207690 w 584267"/>
                <a:gd name="connsiteY47" fmla="*/ 243106 h 608556"/>
                <a:gd name="connsiteX48" fmla="*/ 253808 w 584267"/>
                <a:gd name="connsiteY48" fmla="*/ 196948 h 608556"/>
                <a:gd name="connsiteX49" fmla="*/ 267670 w 584267"/>
                <a:gd name="connsiteY49" fmla="*/ 0 h 608556"/>
                <a:gd name="connsiteX50" fmla="*/ 312522 w 584267"/>
                <a:gd name="connsiteY50" fmla="*/ 15795 h 608556"/>
                <a:gd name="connsiteX51" fmla="*/ 445310 w 584267"/>
                <a:gd name="connsiteY51" fmla="*/ 125946 h 608556"/>
                <a:gd name="connsiteX52" fmla="*/ 479860 w 584267"/>
                <a:gd name="connsiteY52" fmla="*/ 199622 h 608556"/>
                <a:gd name="connsiteX53" fmla="*/ 479860 w 584267"/>
                <a:gd name="connsiteY53" fmla="*/ 283378 h 608556"/>
                <a:gd name="connsiteX54" fmla="*/ 406077 w 584267"/>
                <a:gd name="connsiteY54" fmla="*/ 296992 h 608556"/>
                <a:gd name="connsiteX55" fmla="*/ 406077 w 584267"/>
                <a:gd name="connsiteY55" fmla="*/ 199622 h 608556"/>
                <a:gd name="connsiteX56" fmla="*/ 398064 w 584267"/>
                <a:gd name="connsiteY56" fmla="*/ 182580 h 608556"/>
                <a:gd name="connsiteX57" fmla="*/ 267670 w 584267"/>
                <a:gd name="connsiteY57" fmla="*/ 74403 h 608556"/>
                <a:gd name="connsiteX58" fmla="*/ 137276 w 584267"/>
                <a:gd name="connsiteY58" fmla="*/ 182580 h 608556"/>
                <a:gd name="connsiteX59" fmla="*/ 129263 w 584267"/>
                <a:gd name="connsiteY59" fmla="*/ 199622 h 608556"/>
                <a:gd name="connsiteX60" fmla="*/ 129263 w 584267"/>
                <a:gd name="connsiteY60" fmla="*/ 307383 h 608556"/>
                <a:gd name="connsiteX61" fmla="*/ 55480 w 584267"/>
                <a:gd name="connsiteY61" fmla="*/ 245657 h 608556"/>
                <a:gd name="connsiteX62" fmla="*/ 55480 w 584267"/>
                <a:gd name="connsiteY62" fmla="*/ 199622 h 608556"/>
                <a:gd name="connsiteX63" fmla="*/ 90134 w 584267"/>
                <a:gd name="connsiteY63" fmla="*/ 125946 h 608556"/>
                <a:gd name="connsiteX64" fmla="*/ 222818 w 584267"/>
                <a:gd name="connsiteY64" fmla="*/ 15795 h 608556"/>
                <a:gd name="connsiteX65" fmla="*/ 267670 w 584267"/>
                <a:gd name="connsiteY65" fmla="*/ 0 h 608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84267" h="608556">
                  <a:moveTo>
                    <a:pt x="582177" y="293917"/>
                  </a:moveTo>
                  <a:cubicBezTo>
                    <a:pt x="584155" y="294839"/>
                    <a:pt x="584753" y="297723"/>
                    <a:pt x="583869" y="302971"/>
                  </a:cubicBezTo>
                  <a:cubicBezTo>
                    <a:pt x="573043" y="369172"/>
                    <a:pt x="519229" y="585339"/>
                    <a:pt x="279094" y="594692"/>
                  </a:cubicBezTo>
                  <a:cubicBezTo>
                    <a:pt x="277324" y="594796"/>
                    <a:pt x="275763" y="594484"/>
                    <a:pt x="274201" y="594173"/>
                  </a:cubicBezTo>
                  <a:cubicBezTo>
                    <a:pt x="316982" y="575362"/>
                    <a:pt x="434083" y="514565"/>
                    <a:pt x="481444" y="395362"/>
                  </a:cubicBezTo>
                  <a:cubicBezTo>
                    <a:pt x="484046" y="388918"/>
                    <a:pt x="484567" y="383202"/>
                    <a:pt x="482901" y="382579"/>
                  </a:cubicBezTo>
                  <a:cubicBezTo>
                    <a:pt x="481236" y="382059"/>
                    <a:pt x="477385" y="386632"/>
                    <a:pt x="473950" y="392556"/>
                  </a:cubicBezTo>
                  <a:cubicBezTo>
                    <a:pt x="425444" y="474761"/>
                    <a:pt x="294811" y="562891"/>
                    <a:pt x="261711" y="583988"/>
                  </a:cubicBezTo>
                  <a:cubicBezTo>
                    <a:pt x="260566" y="581494"/>
                    <a:pt x="259837" y="578688"/>
                    <a:pt x="259837" y="575778"/>
                  </a:cubicBezTo>
                  <a:lnTo>
                    <a:pt x="259837" y="464577"/>
                  </a:lnTo>
                  <a:cubicBezTo>
                    <a:pt x="259837" y="453872"/>
                    <a:pt x="261711" y="436724"/>
                    <a:pt x="267019" y="427579"/>
                  </a:cubicBezTo>
                  <a:cubicBezTo>
                    <a:pt x="277220" y="409703"/>
                    <a:pt x="301785" y="380292"/>
                    <a:pt x="360492" y="347971"/>
                  </a:cubicBezTo>
                  <a:cubicBezTo>
                    <a:pt x="443556" y="302348"/>
                    <a:pt x="532448" y="319288"/>
                    <a:pt x="572210" y="296632"/>
                  </a:cubicBezTo>
                  <a:cubicBezTo>
                    <a:pt x="576842" y="294034"/>
                    <a:pt x="580199" y="292994"/>
                    <a:pt x="582177" y="293917"/>
                  </a:cubicBezTo>
                  <a:close/>
                  <a:moveTo>
                    <a:pt x="274656" y="289106"/>
                  </a:moveTo>
                  <a:lnTo>
                    <a:pt x="323064" y="289106"/>
                  </a:lnTo>
                  <a:lnTo>
                    <a:pt x="323064" y="331845"/>
                  </a:lnTo>
                  <a:cubicBezTo>
                    <a:pt x="302660" y="344427"/>
                    <a:pt x="286836" y="356698"/>
                    <a:pt x="274656" y="367928"/>
                  </a:cubicBezTo>
                  <a:close/>
                  <a:moveTo>
                    <a:pt x="207690" y="289106"/>
                  </a:moveTo>
                  <a:lnTo>
                    <a:pt x="256098" y="289106"/>
                  </a:lnTo>
                  <a:lnTo>
                    <a:pt x="256098" y="390148"/>
                  </a:lnTo>
                  <a:cubicBezTo>
                    <a:pt x="254328" y="392642"/>
                    <a:pt x="252767" y="395033"/>
                    <a:pt x="251413" y="397424"/>
                  </a:cubicBezTo>
                  <a:lnTo>
                    <a:pt x="244230" y="397424"/>
                  </a:lnTo>
                  <a:cubicBezTo>
                    <a:pt x="235798" y="384118"/>
                    <a:pt x="224034" y="369461"/>
                    <a:pt x="207690" y="354388"/>
                  </a:cubicBezTo>
                  <a:close/>
                  <a:moveTo>
                    <a:pt x="32007" y="259919"/>
                  </a:moveTo>
                  <a:cubicBezTo>
                    <a:pt x="34960" y="260049"/>
                    <a:pt x="38109" y="262491"/>
                    <a:pt x="41076" y="266907"/>
                  </a:cubicBezTo>
                  <a:cubicBezTo>
                    <a:pt x="52110" y="283325"/>
                    <a:pt x="77822" y="310445"/>
                    <a:pt x="137781" y="344838"/>
                  </a:cubicBezTo>
                  <a:cubicBezTo>
                    <a:pt x="205026" y="383388"/>
                    <a:pt x="230634" y="424328"/>
                    <a:pt x="240315" y="447188"/>
                  </a:cubicBezTo>
                  <a:cubicBezTo>
                    <a:pt x="244374" y="457059"/>
                    <a:pt x="245936" y="474204"/>
                    <a:pt x="245936" y="484802"/>
                  </a:cubicBezTo>
                  <a:lnTo>
                    <a:pt x="245936" y="592762"/>
                  </a:lnTo>
                  <a:cubicBezTo>
                    <a:pt x="245936" y="595879"/>
                    <a:pt x="245103" y="598685"/>
                    <a:pt x="243854" y="601075"/>
                  </a:cubicBezTo>
                  <a:cubicBezTo>
                    <a:pt x="202008" y="562006"/>
                    <a:pt x="87815" y="449889"/>
                    <a:pt x="64914" y="379959"/>
                  </a:cubicBezTo>
                  <a:cubicBezTo>
                    <a:pt x="62728" y="373413"/>
                    <a:pt x="60334" y="368010"/>
                    <a:pt x="58668" y="368322"/>
                  </a:cubicBezTo>
                  <a:cubicBezTo>
                    <a:pt x="56899" y="368529"/>
                    <a:pt x="56274" y="374244"/>
                    <a:pt x="57523" y="381102"/>
                  </a:cubicBezTo>
                  <a:cubicBezTo>
                    <a:pt x="79279" y="494777"/>
                    <a:pt x="177025" y="574890"/>
                    <a:pt x="225637" y="608556"/>
                  </a:cubicBezTo>
                  <a:cubicBezTo>
                    <a:pt x="154540" y="593490"/>
                    <a:pt x="100410" y="549744"/>
                    <a:pt x="32852" y="465579"/>
                  </a:cubicBezTo>
                  <a:cubicBezTo>
                    <a:pt x="-24400" y="394402"/>
                    <a:pt x="7037" y="304003"/>
                    <a:pt x="24108" y="266803"/>
                  </a:cubicBezTo>
                  <a:cubicBezTo>
                    <a:pt x="26294" y="261972"/>
                    <a:pt x="29053" y="259789"/>
                    <a:pt x="32007" y="259919"/>
                  </a:cubicBezTo>
                  <a:close/>
                  <a:moveTo>
                    <a:pt x="274656" y="196948"/>
                  </a:moveTo>
                  <a:lnTo>
                    <a:pt x="276946" y="196948"/>
                  </a:lnTo>
                  <a:cubicBezTo>
                    <a:pt x="302452" y="196948"/>
                    <a:pt x="323064" y="217636"/>
                    <a:pt x="323064" y="243106"/>
                  </a:cubicBezTo>
                  <a:lnTo>
                    <a:pt x="323064" y="270759"/>
                  </a:lnTo>
                  <a:lnTo>
                    <a:pt x="274656" y="270759"/>
                  </a:lnTo>
                  <a:close/>
                  <a:moveTo>
                    <a:pt x="253808" y="196948"/>
                  </a:moveTo>
                  <a:lnTo>
                    <a:pt x="256098" y="196948"/>
                  </a:lnTo>
                  <a:lnTo>
                    <a:pt x="256098" y="270759"/>
                  </a:lnTo>
                  <a:lnTo>
                    <a:pt x="207690" y="270759"/>
                  </a:lnTo>
                  <a:lnTo>
                    <a:pt x="207690" y="243106"/>
                  </a:lnTo>
                  <a:cubicBezTo>
                    <a:pt x="207690" y="217636"/>
                    <a:pt x="228302" y="196948"/>
                    <a:pt x="253808" y="196948"/>
                  </a:cubicBezTo>
                  <a:close/>
                  <a:moveTo>
                    <a:pt x="267670" y="0"/>
                  </a:moveTo>
                  <a:cubicBezTo>
                    <a:pt x="284321" y="0"/>
                    <a:pt x="300243" y="5611"/>
                    <a:pt x="312522" y="15795"/>
                  </a:cubicBezTo>
                  <a:lnTo>
                    <a:pt x="445310" y="125946"/>
                  </a:lnTo>
                  <a:cubicBezTo>
                    <a:pt x="465291" y="142572"/>
                    <a:pt x="479860" y="173539"/>
                    <a:pt x="479860" y="199622"/>
                  </a:cubicBezTo>
                  <a:lnTo>
                    <a:pt x="479860" y="283378"/>
                  </a:lnTo>
                  <a:cubicBezTo>
                    <a:pt x="457070" y="285976"/>
                    <a:pt x="431990" y="289613"/>
                    <a:pt x="406077" y="296992"/>
                  </a:cubicBezTo>
                  <a:lnTo>
                    <a:pt x="406077" y="199622"/>
                  </a:lnTo>
                  <a:cubicBezTo>
                    <a:pt x="406077" y="195258"/>
                    <a:pt x="401499" y="185386"/>
                    <a:pt x="398064" y="182580"/>
                  </a:cubicBezTo>
                  <a:lnTo>
                    <a:pt x="267670" y="74403"/>
                  </a:lnTo>
                  <a:lnTo>
                    <a:pt x="137276" y="182580"/>
                  </a:lnTo>
                  <a:cubicBezTo>
                    <a:pt x="133945" y="185386"/>
                    <a:pt x="129263" y="195258"/>
                    <a:pt x="129263" y="199622"/>
                  </a:cubicBezTo>
                  <a:lnTo>
                    <a:pt x="129263" y="307383"/>
                  </a:lnTo>
                  <a:cubicBezTo>
                    <a:pt x="82849" y="278702"/>
                    <a:pt x="63285" y="256984"/>
                    <a:pt x="55480" y="245657"/>
                  </a:cubicBezTo>
                  <a:lnTo>
                    <a:pt x="55480" y="199622"/>
                  </a:lnTo>
                  <a:cubicBezTo>
                    <a:pt x="55480" y="173539"/>
                    <a:pt x="70049" y="142572"/>
                    <a:pt x="90134" y="125946"/>
                  </a:cubicBezTo>
                  <a:lnTo>
                    <a:pt x="222818" y="15795"/>
                  </a:lnTo>
                  <a:cubicBezTo>
                    <a:pt x="235097" y="5611"/>
                    <a:pt x="251019" y="0"/>
                    <a:pt x="26767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id-ID" sz="1350">
                <a:solidFill>
                  <a:schemeClr val="tx1">
                    <a:lumMod val="65000"/>
                    <a:lumOff val="35000"/>
                  </a:schemeClr>
                </a:solidFill>
                <a:cs typeface="+mn-ea"/>
                <a:sym typeface="+mn-lt"/>
              </a:endParaRPr>
            </a:p>
          </p:txBody>
        </p:sp>
      </p:grpSp>
      <p:grpSp>
        <p:nvGrpSpPr>
          <p:cNvPr id="30" name="组合 29"/>
          <p:cNvGrpSpPr/>
          <p:nvPr/>
        </p:nvGrpSpPr>
        <p:grpSpPr>
          <a:xfrm>
            <a:off x="5230548" y="1347614"/>
            <a:ext cx="585827" cy="585826"/>
            <a:chOff x="6857021" y="1470019"/>
            <a:chExt cx="1080000" cy="1080000"/>
          </a:xfrm>
        </p:grpSpPr>
        <p:sp>
          <p:nvSpPr>
            <p:cNvPr id="31" name="Diamond 28"/>
            <p:cNvSpPr/>
            <p:nvPr/>
          </p:nvSpPr>
          <p:spPr>
            <a:xfrm>
              <a:off x="6857021" y="1470019"/>
              <a:ext cx="1080000" cy="1080000"/>
            </a:xfrm>
            <a:prstGeom prst="roundRect">
              <a:avLst/>
            </a:prstGeom>
            <a:solidFill>
              <a:srgbClr val="033E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dirty="0">
                <a:solidFill>
                  <a:schemeClr val="tx1">
                    <a:lumMod val="65000"/>
                    <a:lumOff val="35000"/>
                  </a:schemeClr>
                </a:solidFill>
                <a:cs typeface="+mn-ea"/>
                <a:sym typeface="+mn-lt"/>
              </a:endParaRPr>
            </a:p>
          </p:txBody>
        </p:sp>
        <p:sp>
          <p:nvSpPr>
            <p:cNvPr id="32" name="Diamond 28"/>
            <p:cNvSpPr/>
            <p:nvPr/>
          </p:nvSpPr>
          <p:spPr>
            <a:xfrm>
              <a:off x="7138915" y="1737458"/>
              <a:ext cx="516214" cy="537674"/>
            </a:xfrm>
            <a:custGeom>
              <a:avLst/>
              <a:gdLst>
                <a:gd name="connsiteX0" fmla="*/ 582177 w 584267"/>
                <a:gd name="connsiteY0" fmla="*/ 293917 h 608556"/>
                <a:gd name="connsiteX1" fmla="*/ 583869 w 584267"/>
                <a:gd name="connsiteY1" fmla="*/ 302971 h 608556"/>
                <a:gd name="connsiteX2" fmla="*/ 279094 w 584267"/>
                <a:gd name="connsiteY2" fmla="*/ 594692 h 608556"/>
                <a:gd name="connsiteX3" fmla="*/ 274201 w 584267"/>
                <a:gd name="connsiteY3" fmla="*/ 594173 h 608556"/>
                <a:gd name="connsiteX4" fmla="*/ 481444 w 584267"/>
                <a:gd name="connsiteY4" fmla="*/ 395362 h 608556"/>
                <a:gd name="connsiteX5" fmla="*/ 482901 w 584267"/>
                <a:gd name="connsiteY5" fmla="*/ 382579 h 608556"/>
                <a:gd name="connsiteX6" fmla="*/ 473950 w 584267"/>
                <a:gd name="connsiteY6" fmla="*/ 392556 h 608556"/>
                <a:gd name="connsiteX7" fmla="*/ 261711 w 584267"/>
                <a:gd name="connsiteY7" fmla="*/ 583988 h 608556"/>
                <a:gd name="connsiteX8" fmla="*/ 259837 w 584267"/>
                <a:gd name="connsiteY8" fmla="*/ 575778 h 608556"/>
                <a:gd name="connsiteX9" fmla="*/ 259837 w 584267"/>
                <a:gd name="connsiteY9" fmla="*/ 464577 h 608556"/>
                <a:gd name="connsiteX10" fmla="*/ 267019 w 584267"/>
                <a:gd name="connsiteY10" fmla="*/ 427579 h 608556"/>
                <a:gd name="connsiteX11" fmla="*/ 360492 w 584267"/>
                <a:gd name="connsiteY11" fmla="*/ 347971 h 608556"/>
                <a:gd name="connsiteX12" fmla="*/ 572210 w 584267"/>
                <a:gd name="connsiteY12" fmla="*/ 296632 h 608556"/>
                <a:gd name="connsiteX13" fmla="*/ 582177 w 584267"/>
                <a:gd name="connsiteY13" fmla="*/ 293917 h 608556"/>
                <a:gd name="connsiteX14" fmla="*/ 274656 w 584267"/>
                <a:gd name="connsiteY14" fmla="*/ 289106 h 608556"/>
                <a:gd name="connsiteX15" fmla="*/ 323064 w 584267"/>
                <a:gd name="connsiteY15" fmla="*/ 289106 h 608556"/>
                <a:gd name="connsiteX16" fmla="*/ 323064 w 584267"/>
                <a:gd name="connsiteY16" fmla="*/ 331845 h 608556"/>
                <a:gd name="connsiteX17" fmla="*/ 274656 w 584267"/>
                <a:gd name="connsiteY17" fmla="*/ 367928 h 608556"/>
                <a:gd name="connsiteX18" fmla="*/ 207690 w 584267"/>
                <a:gd name="connsiteY18" fmla="*/ 289106 h 608556"/>
                <a:gd name="connsiteX19" fmla="*/ 256098 w 584267"/>
                <a:gd name="connsiteY19" fmla="*/ 289106 h 608556"/>
                <a:gd name="connsiteX20" fmla="*/ 256098 w 584267"/>
                <a:gd name="connsiteY20" fmla="*/ 390148 h 608556"/>
                <a:gd name="connsiteX21" fmla="*/ 251413 w 584267"/>
                <a:gd name="connsiteY21" fmla="*/ 397424 h 608556"/>
                <a:gd name="connsiteX22" fmla="*/ 244230 w 584267"/>
                <a:gd name="connsiteY22" fmla="*/ 397424 h 608556"/>
                <a:gd name="connsiteX23" fmla="*/ 207690 w 584267"/>
                <a:gd name="connsiteY23" fmla="*/ 354388 h 608556"/>
                <a:gd name="connsiteX24" fmla="*/ 32007 w 584267"/>
                <a:gd name="connsiteY24" fmla="*/ 259919 h 608556"/>
                <a:gd name="connsiteX25" fmla="*/ 41076 w 584267"/>
                <a:gd name="connsiteY25" fmla="*/ 266907 h 608556"/>
                <a:gd name="connsiteX26" fmla="*/ 137781 w 584267"/>
                <a:gd name="connsiteY26" fmla="*/ 344838 h 608556"/>
                <a:gd name="connsiteX27" fmla="*/ 240315 w 584267"/>
                <a:gd name="connsiteY27" fmla="*/ 447188 h 608556"/>
                <a:gd name="connsiteX28" fmla="*/ 245936 w 584267"/>
                <a:gd name="connsiteY28" fmla="*/ 484802 h 608556"/>
                <a:gd name="connsiteX29" fmla="*/ 245936 w 584267"/>
                <a:gd name="connsiteY29" fmla="*/ 592762 h 608556"/>
                <a:gd name="connsiteX30" fmla="*/ 243854 w 584267"/>
                <a:gd name="connsiteY30" fmla="*/ 601075 h 608556"/>
                <a:gd name="connsiteX31" fmla="*/ 64914 w 584267"/>
                <a:gd name="connsiteY31" fmla="*/ 379959 h 608556"/>
                <a:gd name="connsiteX32" fmla="*/ 58668 w 584267"/>
                <a:gd name="connsiteY32" fmla="*/ 368322 h 608556"/>
                <a:gd name="connsiteX33" fmla="*/ 57523 w 584267"/>
                <a:gd name="connsiteY33" fmla="*/ 381102 h 608556"/>
                <a:gd name="connsiteX34" fmla="*/ 225637 w 584267"/>
                <a:gd name="connsiteY34" fmla="*/ 608556 h 608556"/>
                <a:gd name="connsiteX35" fmla="*/ 32852 w 584267"/>
                <a:gd name="connsiteY35" fmla="*/ 465579 h 608556"/>
                <a:gd name="connsiteX36" fmla="*/ 24108 w 584267"/>
                <a:gd name="connsiteY36" fmla="*/ 266803 h 608556"/>
                <a:gd name="connsiteX37" fmla="*/ 32007 w 584267"/>
                <a:gd name="connsiteY37" fmla="*/ 259919 h 608556"/>
                <a:gd name="connsiteX38" fmla="*/ 274656 w 584267"/>
                <a:gd name="connsiteY38" fmla="*/ 196948 h 608556"/>
                <a:gd name="connsiteX39" fmla="*/ 276946 w 584267"/>
                <a:gd name="connsiteY39" fmla="*/ 196948 h 608556"/>
                <a:gd name="connsiteX40" fmla="*/ 323064 w 584267"/>
                <a:gd name="connsiteY40" fmla="*/ 243106 h 608556"/>
                <a:gd name="connsiteX41" fmla="*/ 323064 w 584267"/>
                <a:gd name="connsiteY41" fmla="*/ 270759 h 608556"/>
                <a:gd name="connsiteX42" fmla="*/ 274656 w 584267"/>
                <a:gd name="connsiteY42" fmla="*/ 270759 h 608556"/>
                <a:gd name="connsiteX43" fmla="*/ 253808 w 584267"/>
                <a:gd name="connsiteY43" fmla="*/ 196948 h 608556"/>
                <a:gd name="connsiteX44" fmla="*/ 256098 w 584267"/>
                <a:gd name="connsiteY44" fmla="*/ 196948 h 608556"/>
                <a:gd name="connsiteX45" fmla="*/ 256098 w 584267"/>
                <a:gd name="connsiteY45" fmla="*/ 270759 h 608556"/>
                <a:gd name="connsiteX46" fmla="*/ 207690 w 584267"/>
                <a:gd name="connsiteY46" fmla="*/ 270759 h 608556"/>
                <a:gd name="connsiteX47" fmla="*/ 207690 w 584267"/>
                <a:gd name="connsiteY47" fmla="*/ 243106 h 608556"/>
                <a:gd name="connsiteX48" fmla="*/ 253808 w 584267"/>
                <a:gd name="connsiteY48" fmla="*/ 196948 h 608556"/>
                <a:gd name="connsiteX49" fmla="*/ 267670 w 584267"/>
                <a:gd name="connsiteY49" fmla="*/ 0 h 608556"/>
                <a:gd name="connsiteX50" fmla="*/ 312522 w 584267"/>
                <a:gd name="connsiteY50" fmla="*/ 15795 h 608556"/>
                <a:gd name="connsiteX51" fmla="*/ 445310 w 584267"/>
                <a:gd name="connsiteY51" fmla="*/ 125946 h 608556"/>
                <a:gd name="connsiteX52" fmla="*/ 479860 w 584267"/>
                <a:gd name="connsiteY52" fmla="*/ 199622 h 608556"/>
                <a:gd name="connsiteX53" fmla="*/ 479860 w 584267"/>
                <a:gd name="connsiteY53" fmla="*/ 283378 h 608556"/>
                <a:gd name="connsiteX54" fmla="*/ 406077 w 584267"/>
                <a:gd name="connsiteY54" fmla="*/ 296992 h 608556"/>
                <a:gd name="connsiteX55" fmla="*/ 406077 w 584267"/>
                <a:gd name="connsiteY55" fmla="*/ 199622 h 608556"/>
                <a:gd name="connsiteX56" fmla="*/ 398064 w 584267"/>
                <a:gd name="connsiteY56" fmla="*/ 182580 h 608556"/>
                <a:gd name="connsiteX57" fmla="*/ 267670 w 584267"/>
                <a:gd name="connsiteY57" fmla="*/ 74403 h 608556"/>
                <a:gd name="connsiteX58" fmla="*/ 137276 w 584267"/>
                <a:gd name="connsiteY58" fmla="*/ 182580 h 608556"/>
                <a:gd name="connsiteX59" fmla="*/ 129263 w 584267"/>
                <a:gd name="connsiteY59" fmla="*/ 199622 h 608556"/>
                <a:gd name="connsiteX60" fmla="*/ 129263 w 584267"/>
                <a:gd name="connsiteY60" fmla="*/ 307383 h 608556"/>
                <a:gd name="connsiteX61" fmla="*/ 55480 w 584267"/>
                <a:gd name="connsiteY61" fmla="*/ 245657 h 608556"/>
                <a:gd name="connsiteX62" fmla="*/ 55480 w 584267"/>
                <a:gd name="connsiteY62" fmla="*/ 199622 h 608556"/>
                <a:gd name="connsiteX63" fmla="*/ 90134 w 584267"/>
                <a:gd name="connsiteY63" fmla="*/ 125946 h 608556"/>
                <a:gd name="connsiteX64" fmla="*/ 222818 w 584267"/>
                <a:gd name="connsiteY64" fmla="*/ 15795 h 608556"/>
                <a:gd name="connsiteX65" fmla="*/ 267670 w 584267"/>
                <a:gd name="connsiteY65" fmla="*/ 0 h 608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84267" h="608556">
                  <a:moveTo>
                    <a:pt x="582177" y="293917"/>
                  </a:moveTo>
                  <a:cubicBezTo>
                    <a:pt x="584155" y="294839"/>
                    <a:pt x="584753" y="297723"/>
                    <a:pt x="583869" y="302971"/>
                  </a:cubicBezTo>
                  <a:cubicBezTo>
                    <a:pt x="573043" y="369172"/>
                    <a:pt x="519229" y="585339"/>
                    <a:pt x="279094" y="594692"/>
                  </a:cubicBezTo>
                  <a:cubicBezTo>
                    <a:pt x="277324" y="594796"/>
                    <a:pt x="275763" y="594484"/>
                    <a:pt x="274201" y="594173"/>
                  </a:cubicBezTo>
                  <a:cubicBezTo>
                    <a:pt x="316982" y="575362"/>
                    <a:pt x="434083" y="514565"/>
                    <a:pt x="481444" y="395362"/>
                  </a:cubicBezTo>
                  <a:cubicBezTo>
                    <a:pt x="484046" y="388918"/>
                    <a:pt x="484567" y="383202"/>
                    <a:pt x="482901" y="382579"/>
                  </a:cubicBezTo>
                  <a:cubicBezTo>
                    <a:pt x="481236" y="382059"/>
                    <a:pt x="477385" y="386632"/>
                    <a:pt x="473950" y="392556"/>
                  </a:cubicBezTo>
                  <a:cubicBezTo>
                    <a:pt x="425444" y="474761"/>
                    <a:pt x="294811" y="562891"/>
                    <a:pt x="261711" y="583988"/>
                  </a:cubicBezTo>
                  <a:cubicBezTo>
                    <a:pt x="260566" y="581494"/>
                    <a:pt x="259837" y="578688"/>
                    <a:pt x="259837" y="575778"/>
                  </a:cubicBezTo>
                  <a:lnTo>
                    <a:pt x="259837" y="464577"/>
                  </a:lnTo>
                  <a:cubicBezTo>
                    <a:pt x="259837" y="453872"/>
                    <a:pt x="261711" y="436724"/>
                    <a:pt x="267019" y="427579"/>
                  </a:cubicBezTo>
                  <a:cubicBezTo>
                    <a:pt x="277220" y="409703"/>
                    <a:pt x="301785" y="380292"/>
                    <a:pt x="360492" y="347971"/>
                  </a:cubicBezTo>
                  <a:cubicBezTo>
                    <a:pt x="443556" y="302348"/>
                    <a:pt x="532448" y="319288"/>
                    <a:pt x="572210" y="296632"/>
                  </a:cubicBezTo>
                  <a:cubicBezTo>
                    <a:pt x="576842" y="294034"/>
                    <a:pt x="580199" y="292994"/>
                    <a:pt x="582177" y="293917"/>
                  </a:cubicBezTo>
                  <a:close/>
                  <a:moveTo>
                    <a:pt x="274656" y="289106"/>
                  </a:moveTo>
                  <a:lnTo>
                    <a:pt x="323064" y="289106"/>
                  </a:lnTo>
                  <a:lnTo>
                    <a:pt x="323064" y="331845"/>
                  </a:lnTo>
                  <a:cubicBezTo>
                    <a:pt x="302660" y="344427"/>
                    <a:pt x="286836" y="356698"/>
                    <a:pt x="274656" y="367928"/>
                  </a:cubicBezTo>
                  <a:close/>
                  <a:moveTo>
                    <a:pt x="207690" y="289106"/>
                  </a:moveTo>
                  <a:lnTo>
                    <a:pt x="256098" y="289106"/>
                  </a:lnTo>
                  <a:lnTo>
                    <a:pt x="256098" y="390148"/>
                  </a:lnTo>
                  <a:cubicBezTo>
                    <a:pt x="254328" y="392642"/>
                    <a:pt x="252767" y="395033"/>
                    <a:pt x="251413" y="397424"/>
                  </a:cubicBezTo>
                  <a:lnTo>
                    <a:pt x="244230" y="397424"/>
                  </a:lnTo>
                  <a:cubicBezTo>
                    <a:pt x="235798" y="384118"/>
                    <a:pt x="224034" y="369461"/>
                    <a:pt x="207690" y="354388"/>
                  </a:cubicBezTo>
                  <a:close/>
                  <a:moveTo>
                    <a:pt x="32007" y="259919"/>
                  </a:moveTo>
                  <a:cubicBezTo>
                    <a:pt x="34960" y="260049"/>
                    <a:pt x="38109" y="262491"/>
                    <a:pt x="41076" y="266907"/>
                  </a:cubicBezTo>
                  <a:cubicBezTo>
                    <a:pt x="52110" y="283325"/>
                    <a:pt x="77822" y="310445"/>
                    <a:pt x="137781" y="344838"/>
                  </a:cubicBezTo>
                  <a:cubicBezTo>
                    <a:pt x="205026" y="383388"/>
                    <a:pt x="230634" y="424328"/>
                    <a:pt x="240315" y="447188"/>
                  </a:cubicBezTo>
                  <a:cubicBezTo>
                    <a:pt x="244374" y="457059"/>
                    <a:pt x="245936" y="474204"/>
                    <a:pt x="245936" y="484802"/>
                  </a:cubicBezTo>
                  <a:lnTo>
                    <a:pt x="245936" y="592762"/>
                  </a:lnTo>
                  <a:cubicBezTo>
                    <a:pt x="245936" y="595879"/>
                    <a:pt x="245103" y="598685"/>
                    <a:pt x="243854" y="601075"/>
                  </a:cubicBezTo>
                  <a:cubicBezTo>
                    <a:pt x="202008" y="562006"/>
                    <a:pt x="87815" y="449889"/>
                    <a:pt x="64914" y="379959"/>
                  </a:cubicBezTo>
                  <a:cubicBezTo>
                    <a:pt x="62728" y="373413"/>
                    <a:pt x="60334" y="368010"/>
                    <a:pt x="58668" y="368322"/>
                  </a:cubicBezTo>
                  <a:cubicBezTo>
                    <a:pt x="56899" y="368529"/>
                    <a:pt x="56274" y="374244"/>
                    <a:pt x="57523" y="381102"/>
                  </a:cubicBezTo>
                  <a:cubicBezTo>
                    <a:pt x="79279" y="494777"/>
                    <a:pt x="177025" y="574890"/>
                    <a:pt x="225637" y="608556"/>
                  </a:cubicBezTo>
                  <a:cubicBezTo>
                    <a:pt x="154540" y="593490"/>
                    <a:pt x="100410" y="549744"/>
                    <a:pt x="32852" y="465579"/>
                  </a:cubicBezTo>
                  <a:cubicBezTo>
                    <a:pt x="-24400" y="394402"/>
                    <a:pt x="7037" y="304003"/>
                    <a:pt x="24108" y="266803"/>
                  </a:cubicBezTo>
                  <a:cubicBezTo>
                    <a:pt x="26294" y="261972"/>
                    <a:pt x="29053" y="259789"/>
                    <a:pt x="32007" y="259919"/>
                  </a:cubicBezTo>
                  <a:close/>
                  <a:moveTo>
                    <a:pt x="274656" y="196948"/>
                  </a:moveTo>
                  <a:lnTo>
                    <a:pt x="276946" y="196948"/>
                  </a:lnTo>
                  <a:cubicBezTo>
                    <a:pt x="302452" y="196948"/>
                    <a:pt x="323064" y="217636"/>
                    <a:pt x="323064" y="243106"/>
                  </a:cubicBezTo>
                  <a:lnTo>
                    <a:pt x="323064" y="270759"/>
                  </a:lnTo>
                  <a:lnTo>
                    <a:pt x="274656" y="270759"/>
                  </a:lnTo>
                  <a:close/>
                  <a:moveTo>
                    <a:pt x="253808" y="196948"/>
                  </a:moveTo>
                  <a:lnTo>
                    <a:pt x="256098" y="196948"/>
                  </a:lnTo>
                  <a:lnTo>
                    <a:pt x="256098" y="270759"/>
                  </a:lnTo>
                  <a:lnTo>
                    <a:pt x="207690" y="270759"/>
                  </a:lnTo>
                  <a:lnTo>
                    <a:pt x="207690" y="243106"/>
                  </a:lnTo>
                  <a:cubicBezTo>
                    <a:pt x="207690" y="217636"/>
                    <a:pt x="228302" y="196948"/>
                    <a:pt x="253808" y="196948"/>
                  </a:cubicBezTo>
                  <a:close/>
                  <a:moveTo>
                    <a:pt x="267670" y="0"/>
                  </a:moveTo>
                  <a:cubicBezTo>
                    <a:pt x="284321" y="0"/>
                    <a:pt x="300243" y="5611"/>
                    <a:pt x="312522" y="15795"/>
                  </a:cubicBezTo>
                  <a:lnTo>
                    <a:pt x="445310" y="125946"/>
                  </a:lnTo>
                  <a:cubicBezTo>
                    <a:pt x="465291" y="142572"/>
                    <a:pt x="479860" y="173539"/>
                    <a:pt x="479860" y="199622"/>
                  </a:cubicBezTo>
                  <a:lnTo>
                    <a:pt x="479860" y="283378"/>
                  </a:lnTo>
                  <a:cubicBezTo>
                    <a:pt x="457070" y="285976"/>
                    <a:pt x="431990" y="289613"/>
                    <a:pt x="406077" y="296992"/>
                  </a:cubicBezTo>
                  <a:lnTo>
                    <a:pt x="406077" y="199622"/>
                  </a:lnTo>
                  <a:cubicBezTo>
                    <a:pt x="406077" y="195258"/>
                    <a:pt x="401499" y="185386"/>
                    <a:pt x="398064" y="182580"/>
                  </a:cubicBezTo>
                  <a:lnTo>
                    <a:pt x="267670" y="74403"/>
                  </a:lnTo>
                  <a:lnTo>
                    <a:pt x="137276" y="182580"/>
                  </a:lnTo>
                  <a:cubicBezTo>
                    <a:pt x="133945" y="185386"/>
                    <a:pt x="129263" y="195258"/>
                    <a:pt x="129263" y="199622"/>
                  </a:cubicBezTo>
                  <a:lnTo>
                    <a:pt x="129263" y="307383"/>
                  </a:lnTo>
                  <a:cubicBezTo>
                    <a:pt x="82849" y="278702"/>
                    <a:pt x="63285" y="256984"/>
                    <a:pt x="55480" y="245657"/>
                  </a:cubicBezTo>
                  <a:lnTo>
                    <a:pt x="55480" y="199622"/>
                  </a:lnTo>
                  <a:cubicBezTo>
                    <a:pt x="55480" y="173539"/>
                    <a:pt x="70049" y="142572"/>
                    <a:pt x="90134" y="125946"/>
                  </a:cubicBezTo>
                  <a:lnTo>
                    <a:pt x="222818" y="15795"/>
                  </a:lnTo>
                  <a:cubicBezTo>
                    <a:pt x="235097" y="5611"/>
                    <a:pt x="251019" y="0"/>
                    <a:pt x="26767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id-ID" sz="1350">
                <a:solidFill>
                  <a:schemeClr val="tx1">
                    <a:lumMod val="65000"/>
                    <a:lumOff val="35000"/>
                  </a:schemeClr>
                </a:solidFill>
                <a:cs typeface="+mn-ea"/>
                <a:sym typeface="+mn-lt"/>
              </a:endParaRPr>
            </a:p>
          </p:txBody>
        </p:sp>
      </p:grpSp>
      <p:grpSp>
        <p:nvGrpSpPr>
          <p:cNvPr id="33" name="组合 32"/>
          <p:cNvGrpSpPr/>
          <p:nvPr/>
        </p:nvGrpSpPr>
        <p:grpSpPr>
          <a:xfrm>
            <a:off x="7133469" y="1347614"/>
            <a:ext cx="585827" cy="585826"/>
            <a:chOff x="9342850" y="1470019"/>
            <a:chExt cx="1080000" cy="1080000"/>
          </a:xfrm>
        </p:grpSpPr>
        <p:sp>
          <p:nvSpPr>
            <p:cNvPr id="34" name="Diamond 19"/>
            <p:cNvSpPr/>
            <p:nvPr/>
          </p:nvSpPr>
          <p:spPr>
            <a:xfrm>
              <a:off x="9342850" y="1470019"/>
              <a:ext cx="1080000" cy="1080000"/>
            </a:xfrm>
            <a:prstGeom prst="roundRect">
              <a:avLst/>
            </a:prstGeom>
            <a:solidFill>
              <a:srgbClr val="033E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1">
                    <a:lumMod val="65000"/>
                    <a:lumOff val="35000"/>
                  </a:schemeClr>
                </a:solidFill>
                <a:cs typeface="+mn-ea"/>
                <a:sym typeface="+mn-lt"/>
              </a:endParaRPr>
            </a:p>
          </p:txBody>
        </p:sp>
        <p:sp>
          <p:nvSpPr>
            <p:cNvPr id="35" name="Diamond 19"/>
            <p:cNvSpPr/>
            <p:nvPr/>
          </p:nvSpPr>
          <p:spPr>
            <a:xfrm>
              <a:off x="9624744" y="1737458"/>
              <a:ext cx="516214" cy="537674"/>
            </a:xfrm>
            <a:custGeom>
              <a:avLst/>
              <a:gdLst>
                <a:gd name="connsiteX0" fmla="*/ 582177 w 584267"/>
                <a:gd name="connsiteY0" fmla="*/ 293917 h 608556"/>
                <a:gd name="connsiteX1" fmla="*/ 583869 w 584267"/>
                <a:gd name="connsiteY1" fmla="*/ 302971 h 608556"/>
                <a:gd name="connsiteX2" fmla="*/ 279094 w 584267"/>
                <a:gd name="connsiteY2" fmla="*/ 594692 h 608556"/>
                <a:gd name="connsiteX3" fmla="*/ 274201 w 584267"/>
                <a:gd name="connsiteY3" fmla="*/ 594173 h 608556"/>
                <a:gd name="connsiteX4" fmla="*/ 481444 w 584267"/>
                <a:gd name="connsiteY4" fmla="*/ 395362 h 608556"/>
                <a:gd name="connsiteX5" fmla="*/ 482901 w 584267"/>
                <a:gd name="connsiteY5" fmla="*/ 382579 h 608556"/>
                <a:gd name="connsiteX6" fmla="*/ 473950 w 584267"/>
                <a:gd name="connsiteY6" fmla="*/ 392556 h 608556"/>
                <a:gd name="connsiteX7" fmla="*/ 261711 w 584267"/>
                <a:gd name="connsiteY7" fmla="*/ 583988 h 608556"/>
                <a:gd name="connsiteX8" fmla="*/ 259837 w 584267"/>
                <a:gd name="connsiteY8" fmla="*/ 575778 h 608556"/>
                <a:gd name="connsiteX9" fmla="*/ 259837 w 584267"/>
                <a:gd name="connsiteY9" fmla="*/ 464577 h 608556"/>
                <a:gd name="connsiteX10" fmla="*/ 267019 w 584267"/>
                <a:gd name="connsiteY10" fmla="*/ 427579 h 608556"/>
                <a:gd name="connsiteX11" fmla="*/ 360492 w 584267"/>
                <a:gd name="connsiteY11" fmla="*/ 347971 h 608556"/>
                <a:gd name="connsiteX12" fmla="*/ 572210 w 584267"/>
                <a:gd name="connsiteY12" fmla="*/ 296632 h 608556"/>
                <a:gd name="connsiteX13" fmla="*/ 582177 w 584267"/>
                <a:gd name="connsiteY13" fmla="*/ 293917 h 608556"/>
                <a:gd name="connsiteX14" fmla="*/ 274656 w 584267"/>
                <a:gd name="connsiteY14" fmla="*/ 289106 h 608556"/>
                <a:gd name="connsiteX15" fmla="*/ 323064 w 584267"/>
                <a:gd name="connsiteY15" fmla="*/ 289106 h 608556"/>
                <a:gd name="connsiteX16" fmla="*/ 323064 w 584267"/>
                <a:gd name="connsiteY16" fmla="*/ 331845 h 608556"/>
                <a:gd name="connsiteX17" fmla="*/ 274656 w 584267"/>
                <a:gd name="connsiteY17" fmla="*/ 367928 h 608556"/>
                <a:gd name="connsiteX18" fmla="*/ 207690 w 584267"/>
                <a:gd name="connsiteY18" fmla="*/ 289106 h 608556"/>
                <a:gd name="connsiteX19" fmla="*/ 256098 w 584267"/>
                <a:gd name="connsiteY19" fmla="*/ 289106 h 608556"/>
                <a:gd name="connsiteX20" fmla="*/ 256098 w 584267"/>
                <a:gd name="connsiteY20" fmla="*/ 390148 h 608556"/>
                <a:gd name="connsiteX21" fmla="*/ 251413 w 584267"/>
                <a:gd name="connsiteY21" fmla="*/ 397424 h 608556"/>
                <a:gd name="connsiteX22" fmla="*/ 244230 w 584267"/>
                <a:gd name="connsiteY22" fmla="*/ 397424 h 608556"/>
                <a:gd name="connsiteX23" fmla="*/ 207690 w 584267"/>
                <a:gd name="connsiteY23" fmla="*/ 354388 h 608556"/>
                <a:gd name="connsiteX24" fmla="*/ 32007 w 584267"/>
                <a:gd name="connsiteY24" fmla="*/ 259919 h 608556"/>
                <a:gd name="connsiteX25" fmla="*/ 41076 w 584267"/>
                <a:gd name="connsiteY25" fmla="*/ 266907 h 608556"/>
                <a:gd name="connsiteX26" fmla="*/ 137781 w 584267"/>
                <a:gd name="connsiteY26" fmla="*/ 344838 h 608556"/>
                <a:gd name="connsiteX27" fmla="*/ 240315 w 584267"/>
                <a:gd name="connsiteY27" fmla="*/ 447188 h 608556"/>
                <a:gd name="connsiteX28" fmla="*/ 245936 w 584267"/>
                <a:gd name="connsiteY28" fmla="*/ 484802 h 608556"/>
                <a:gd name="connsiteX29" fmla="*/ 245936 w 584267"/>
                <a:gd name="connsiteY29" fmla="*/ 592762 h 608556"/>
                <a:gd name="connsiteX30" fmla="*/ 243854 w 584267"/>
                <a:gd name="connsiteY30" fmla="*/ 601075 h 608556"/>
                <a:gd name="connsiteX31" fmla="*/ 64914 w 584267"/>
                <a:gd name="connsiteY31" fmla="*/ 379959 h 608556"/>
                <a:gd name="connsiteX32" fmla="*/ 58668 w 584267"/>
                <a:gd name="connsiteY32" fmla="*/ 368322 h 608556"/>
                <a:gd name="connsiteX33" fmla="*/ 57523 w 584267"/>
                <a:gd name="connsiteY33" fmla="*/ 381102 h 608556"/>
                <a:gd name="connsiteX34" fmla="*/ 225637 w 584267"/>
                <a:gd name="connsiteY34" fmla="*/ 608556 h 608556"/>
                <a:gd name="connsiteX35" fmla="*/ 32852 w 584267"/>
                <a:gd name="connsiteY35" fmla="*/ 465579 h 608556"/>
                <a:gd name="connsiteX36" fmla="*/ 24108 w 584267"/>
                <a:gd name="connsiteY36" fmla="*/ 266803 h 608556"/>
                <a:gd name="connsiteX37" fmla="*/ 32007 w 584267"/>
                <a:gd name="connsiteY37" fmla="*/ 259919 h 608556"/>
                <a:gd name="connsiteX38" fmla="*/ 274656 w 584267"/>
                <a:gd name="connsiteY38" fmla="*/ 196948 h 608556"/>
                <a:gd name="connsiteX39" fmla="*/ 276946 w 584267"/>
                <a:gd name="connsiteY39" fmla="*/ 196948 h 608556"/>
                <a:gd name="connsiteX40" fmla="*/ 323064 w 584267"/>
                <a:gd name="connsiteY40" fmla="*/ 243106 h 608556"/>
                <a:gd name="connsiteX41" fmla="*/ 323064 w 584267"/>
                <a:gd name="connsiteY41" fmla="*/ 270759 h 608556"/>
                <a:gd name="connsiteX42" fmla="*/ 274656 w 584267"/>
                <a:gd name="connsiteY42" fmla="*/ 270759 h 608556"/>
                <a:gd name="connsiteX43" fmla="*/ 253808 w 584267"/>
                <a:gd name="connsiteY43" fmla="*/ 196948 h 608556"/>
                <a:gd name="connsiteX44" fmla="*/ 256098 w 584267"/>
                <a:gd name="connsiteY44" fmla="*/ 196948 h 608556"/>
                <a:gd name="connsiteX45" fmla="*/ 256098 w 584267"/>
                <a:gd name="connsiteY45" fmla="*/ 270759 h 608556"/>
                <a:gd name="connsiteX46" fmla="*/ 207690 w 584267"/>
                <a:gd name="connsiteY46" fmla="*/ 270759 h 608556"/>
                <a:gd name="connsiteX47" fmla="*/ 207690 w 584267"/>
                <a:gd name="connsiteY47" fmla="*/ 243106 h 608556"/>
                <a:gd name="connsiteX48" fmla="*/ 253808 w 584267"/>
                <a:gd name="connsiteY48" fmla="*/ 196948 h 608556"/>
                <a:gd name="connsiteX49" fmla="*/ 267670 w 584267"/>
                <a:gd name="connsiteY49" fmla="*/ 0 h 608556"/>
                <a:gd name="connsiteX50" fmla="*/ 312522 w 584267"/>
                <a:gd name="connsiteY50" fmla="*/ 15795 h 608556"/>
                <a:gd name="connsiteX51" fmla="*/ 445310 w 584267"/>
                <a:gd name="connsiteY51" fmla="*/ 125946 h 608556"/>
                <a:gd name="connsiteX52" fmla="*/ 479860 w 584267"/>
                <a:gd name="connsiteY52" fmla="*/ 199622 h 608556"/>
                <a:gd name="connsiteX53" fmla="*/ 479860 w 584267"/>
                <a:gd name="connsiteY53" fmla="*/ 283378 h 608556"/>
                <a:gd name="connsiteX54" fmla="*/ 406077 w 584267"/>
                <a:gd name="connsiteY54" fmla="*/ 296992 h 608556"/>
                <a:gd name="connsiteX55" fmla="*/ 406077 w 584267"/>
                <a:gd name="connsiteY55" fmla="*/ 199622 h 608556"/>
                <a:gd name="connsiteX56" fmla="*/ 398064 w 584267"/>
                <a:gd name="connsiteY56" fmla="*/ 182580 h 608556"/>
                <a:gd name="connsiteX57" fmla="*/ 267670 w 584267"/>
                <a:gd name="connsiteY57" fmla="*/ 74403 h 608556"/>
                <a:gd name="connsiteX58" fmla="*/ 137276 w 584267"/>
                <a:gd name="connsiteY58" fmla="*/ 182580 h 608556"/>
                <a:gd name="connsiteX59" fmla="*/ 129263 w 584267"/>
                <a:gd name="connsiteY59" fmla="*/ 199622 h 608556"/>
                <a:gd name="connsiteX60" fmla="*/ 129263 w 584267"/>
                <a:gd name="connsiteY60" fmla="*/ 307383 h 608556"/>
                <a:gd name="connsiteX61" fmla="*/ 55480 w 584267"/>
                <a:gd name="connsiteY61" fmla="*/ 245657 h 608556"/>
                <a:gd name="connsiteX62" fmla="*/ 55480 w 584267"/>
                <a:gd name="connsiteY62" fmla="*/ 199622 h 608556"/>
                <a:gd name="connsiteX63" fmla="*/ 90134 w 584267"/>
                <a:gd name="connsiteY63" fmla="*/ 125946 h 608556"/>
                <a:gd name="connsiteX64" fmla="*/ 222818 w 584267"/>
                <a:gd name="connsiteY64" fmla="*/ 15795 h 608556"/>
                <a:gd name="connsiteX65" fmla="*/ 267670 w 584267"/>
                <a:gd name="connsiteY65" fmla="*/ 0 h 608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84267" h="608556">
                  <a:moveTo>
                    <a:pt x="582177" y="293917"/>
                  </a:moveTo>
                  <a:cubicBezTo>
                    <a:pt x="584155" y="294839"/>
                    <a:pt x="584753" y="297723"/>
                    <a:pt x="583869" y="302971"/>
                  </a:cubicBezTo>
                  <a:cubicBezTo>
                    <a:pt x="573043" y="369172"/>
                    <a:pt x="519229" y="585339"/>
                    <a:pt x="279094" y="594692"/>
                  </a:cubicBezTo>
                  <a:cubicBezTo>
                    <a:pt x="277324" y="594796"/>
                    <a:pt x="275763" y="594484"/>
                    <a:pt x="274201" y="594173"/>
                  </a:cubicBezTo>
                  <a:cubicBezTo>
                    <a:pt x="316982" y="575362"/>
                    <a:pt x="434083" y="514565"/>
                    <a:pt x="481444" y="395362"/>
                  </a:cubicBezTo>
                  <a:cubicBezTo>
                    <a:pt x="484046" y="388918"/>
                    <a:pt x="484567" y="383202"/>
                    <a:pt x="482901" y="382579"/>
                  </a:cubicBezTo>
                  <a:cubicBezTo>
                    <a:pt x="481236" y="382059"/>
                    <a:pt x="477385" y="386632"/>
                    <a:pt x="473950" y="392556"/>
                  </a:cubicBezTo>
                  <a:cubicBezTo>
                    <a:pt x="425444" y="474761"/>
                    <a:pt x="294811" y="562891"/>
                    <a:pt x="261711" y="583988"/>
                  </a:cubicBezTo>
                  <a:cubicBezTo>
                    <a:pt x="260566" y="581494"/>
                    <a:pt x="259837" y="578688"/>
                    <a:pt x="259837" y="575778"/>
                  </a:cubicBezTo>
                  <a:lnTo>
                    <a:pt x="259837" y="464577"/>
                  </a:lnTo>
                  <a:cubicBezTo>
                    <a:pt x="259837" y="453872"/>
                    <a:pt x="261711" y="436724"/>
                    <a:pt x="267019" y="427579"/>
                  </a:cubicBezTo>
                  <a:cubicBezTo>
                    <a:pt x="277220" y="409703"/>
                    <a:pt x="301785" y="380292"/>
                    <a:pt x="360492" y="347971"/>
                  </a:cubicBezTo>
                  <a:cubicBezTo>
                    <a:pt x="443556" y="302348"/>
                    <a:pt x="532448" y="319288"/>
                    <a:pt x="572210" y="296632"/>
                  </a:cubicBezTo>
                  <a:cubicBezTo>
                    <a:pt x="576842" y="294034"/>
                    <a:pt x="580199" y="292994"/>
                    <a:pt x="582177" y="293917"/>
                  </a:cubicBezTo>
                  <a:close/>
                  <a:moveTo>
                    <a:pt x="274656" y="289106"/>
                  </a:moveTo>
                  <a:lnTo>
                    <a:pt x="323064" y="289106"/>
                  </a:lnTo>
                  <a:lnTo>
                    <a:pt x="323064" y="331845"/>
                  </a:lnTo>
                  <a:cubicBezTo>
                    <a:pt x="302660" y="344427"/>
                    <a:pt x="286836" y="356698"/>
                    <a:pt x="274656" y="367928"/>
                  </a:cubicBezTo>
                  <a:close/>
                  <a:moveTo>
                    <a:pt x="207690" y="289106"/>
                  </a:moveTo>
                  <a:lnTo>
                    <a:pt x="256098" y="289106"/>
                  </a:lnTo>
                  <a:lnTo>
                    <a:pt x="256098" y="390148"/>
                  </a:lnTo>
                  <a:cubicBezTo>
                    <a:pt x="254328" y="392642"/>
                    <a:pt x="252767" y="395033"/>
                    <a:pt x="251413" y="397424"/>
                  </a:cubicBezTo>
                  <a:lnTo>
                    <a:pt x="244230" y="397424"/>
                  </a:lnTo>
                  <a:cubicBezTo>
                    <a:pt x="235798" y="384118"/>
                    <a:pt x="224034" y="369461"/>
                    <a:pt x="207690" y="354388"/>
                  </a:cubicBezTo>
                  <a:close/>
                  <a:moveTo>
                    <a:pt x="32007" y="259919"/>
                  </a:moveTo>
                  <a:cubicBezTo>
                    <a:pt x="34960" y="260049"/>
                    <a:pt x="38109" y="262491"/>
                    <a:pt x="41076" y="266907"/>
                  </a:cubicBezTo>
                  <a:cubicBezTo>
                    <a:pt x="52110" y="283325"/>
                    <a:pt x="77822" y="310445"/>
                    <a:pt x="137781" y="344838"/>
                  </a:cubicBezTo>
                  <a:cubicBezTo>
                    <a:pt x="205026" y="383388"/>
                    <a:pt x="230634" y="424328"/>
                    <a:pt x="240315" y="447188"/>
                  </a:cubicBezTo>
                  <a:cubicBezTo>
                    <a:pt x="244374" y="457059"/>
                    <a:pt x="245936" y="474204"/>
                    <a:pt x="245936" y="484802"/>
                  </a:cubicBezTo>
                  <a:lnTo>
                    <a:pt x="245936" y="592762"/>
                  </a:lnTo>
                  <a:cubicBezTo>
                    <a:pt x="245936" y="595879"/>
                    <a:pt x="245103" y="598685"/>
                    <a:pt x="243854" y="601075"/>
                  </a:cubicBezTo>
                  <a:cubicBezTo>
                    <a:pt x="202008" y="562006"/>
                    <a:pt x="87815" y="449889"/>
                    <a:pt x="64914" y="379959"/>
                  </a:cubicBezTo>
                  <a:cubicBezTo>
                    <a:pt x="62728" y="373413"/>
                    <a:pt x="60334" y="368010"/>
                    <a:pt x="58668" y="368322"/>
                  </a:cubicBezTo>
                  <a:cubicBezTo>
                    <a:pt x="56899" y="368529"/>
                    <a:pt x="56274" y="374244"/>
                    <a:pt x="57523" y="381102"/>
                  </a:cubicBezTo>
                  <a:cubicBezTo>
                    <a:pt x="79279" y="494777"/>
                    <a:pt x="177025" y="574890"/>
                    <a:pt x="225637" y="608556"/>
                  </a:cubicBezTo>
                  <a:cubicBezTo>
                    <a:pt x="154540" y="593490"/>
                    <a:pt x="100410" y="549744"/>
                    <a:pt x="32852" y="465579"/>
                  </a:cubicBezTo>
                  <a:cubicBezTo>
                    <a:pt x="-24400" y="394402"/>
                    <a:pt x="7037" y="304003"/>
                    <a:pt x="24108" y="266803"/>
                  </a:cubicBezTo>
                  <a:cubicBezTo>
                    <a:pt x="26294" y="261972"/>
                    <a:pt x="29053" y="259789"/>
                    <a:pt x="32007" y="259919"/>
                  </a:cubicBezTo>
                  <a:close/>
                  <a:moveTo>
                    <a:pt x="274656" y="196948"/>
                  </a:moveTo>
                  <a:lnTo>
                    <a:pt x="276946" y="196948"/>
                  </a:lnTo>
                  <a:cubicBezTo>
                    <a:pt x="302452" y="196948"/>
                    <a:pt x="323064" y="217636"/>
                    <a:pt x="323064" y="243106"/>
                  </a:cubicBezTo>
                  <a:lnTo>
                    <a:pt x="323064" y="270759"/>
                  </a:lnTo>
                  <a:lnTo>
                    <a:pt x="274656" y="270759"/>
                  </a:lnTo>
                  <a:close/>
                  <a:moveTo>
                    <a:pt x="253808" y="196948"/>
                  </a:moveTo>
                  <a:lnTo>
                    <a:pt x="256098" y="196948"/>
                  </a:lnTo>
                  <a:lnTo>
                    <a:pt x="256098" y="270759"/>
                  </a:lnTo>
                  <a:lnTo>
                    <a:pt x="207690" y="270759"/>
                  </a:lnTo>
                  <a:lnTo>
                    <a:pt x="207690" y="243106"/>
                  </a:lnTo>
                  <a:cubicBezTo>
                    <a:pt x="207690" y="217636"/>
                    <a:pt x="228302" y="196948"/>
                    <a:pt x="253808" y="196948"/>
                  </a:cubicBezTo>
                  <a:close/>
                  <a:moveTo>
                    <a:pt x="267670" y="0"/>
                  </a:moveTo>
                  <a:cubicBezTo>
                    <a:pt x="284321" y="0"/>
                    <a:pt x="300243" y="5611"/>
                    <a:pt x="312522" y="15795"/>
                  </a:cubicBezTo>
                  <a:lnTo>
                    <a:pt x="445310" y="125946"/>
                  </a:lnTo>
                  <a:cubicBezTo>
                    <a:pt x="465291" y="142572"/>
                    <a:pt x="479860" y="173539"/>
                    <a:pt x="479860" y="199622"/>
                  </a:cubicBezTo>
                  <a:lnTo>
                    <a:pt x="479860" y="283378"/>
                  </a:lnTo>
                  <a:cubicBezTo>
                    <a:pt x="457070" y="285976"/>
                    <a:pt x="431990" y="289613"/>
                    <a:pt x="406077" y="296992"/>
                  </a:cubicBezTo>
                  <a:lnTo>
                    <a:pt x="406077" y="199622"/>
                  </a:lnTo>
                  <a:cubicBezTo>
                    <a:pt x="406077" y="195258"/>
                    <a:pt x="401499" y="185386"/>
                    <a:pt x="398064" y="182580"/>
                  </a:cubicBezTo>
                  <a:lnTo>
                    <a:pt x="267670" y="74403"/>
                  </a:lnTo>
                  <a:lnTo>
                    <a:pt x="137276" y="182580"/>
                  </a:lnTo>
                  <a:cubicBezTo>
                    <a:pt x="133945" y="185386"/>
                    <a:pt x="129263" y="195258"/>
                    <a:pt x="129263" y="199622"/>
                  </a:cubicBezTo>
                  <a:lnTo>
                    <a:pt x="129263" y="307383"/>
                  </a:lnTo>
                  <a:cubicBezTo>
                    <a:pt x="82849" y="278702"/>
                    <a:pt x="63285" y="256984"/>
                    <a:pt x="55480" y="245657"/>
                  </a:cubicBezTo>
                  <a:lnTo>
                    <a:pt x="55480" y="199622"/>
                  </a:lnTo>
                  <a:cubicBezTo>
                    <a:pt x="55480" y="173539"/>
                    <a:pt x="70049" y="142572"/>
                    <a:pt x="90134" y="125946"/>
                  </a:cubicBezTo>
                  <a:lnTo>
                    <a:pt x="222818" y="15795"/>
                  </a:lnTo>
                  <a:cubicBezTo>
                    <a:pt x="235097" y="5611"/>
                    <a:pt x="251019" y="0"/>
                    <a:pt x="26767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id-ID" sz="1350">
                <a:solidFill>
                  <a:schemeClr val="tx1">
                    <a:lumMod val="65000"/>
                    <a:lumOff val="35000"/>
                  </a:schemeClr>
                </a:solidFill>
                <a:cs typeface="+mn-ea"/>
                <a:sym typeface="+mn-lt"/>
              </a:endParaRPr>
            </a:p>
          </p:txBody>
        </p:sp>
      </p:grpSp>
      <p:grpSp>
        <p:nvGrpSpPr>
          <p:cNvPr id="36" name="组合 35"/>
          <p:cNvGrpSpPr/>
          <p:nvPr/>
        </p:nvGrpSpPr>
        <p:grpSpPr>
          <a:xfrm>
            <a:off x="1424704" y="3096634"/>
            <a:ext cx="585827" cy="585827"/>
            <a:chOff x="1731163" y="3774851"/>
            <a:chExt cx="1080000" cy="1080000"/>
          </a:xfrm>
        </p:grpSpPr>
        <p:sp>
          <p:nvSpPr>
            <p:cNvPr id="37" name="Diamond 10"/>
            <p:cNvSpPr/>
            <p:nvPr/>
          </p:nvSpPr>
          <p:spPr>
            <a:xfrm>
              <a:off x="1731163" y="3774851"/>
              <a:ext cx="1080000" cy="1080000"/>
            </a:xfrm>
            <a:prstGeom prst="roundRect">
              <a:avLst/>
            </a:prstGeom>
            <a:solidFill>
              <a:srgbClr val="1A6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1">
                    <a:lumMod val="65000"/>
                    <a:lumOff val="35000"/>
                  </a:schemeClr>
                </a:solidFill>
                <a:cs typeface="+mn-ea"/>
                <a:sym typeface="+mn-lt"/>
              </a:endParaRPr>
            </a:p>
          </p:txBody>
        </p:sp>
        <p:sp>
          <p:nvSpPr>
            <p:cNvPr id="38" name="Diamond 10"/>
            <p:cNvSpPr/>
            <p:nvPr/>
          </p:nvSpPr>
          <p:spPr>
            <a:xfrm>
              <a:off x="2013056" y="4042290"/>
              <a:ext cx="516214" cy="537674"/>
            </a:xfrm>
            <a:custGeom>
              <a:avLst/>
              <a:gdLst>
                <a:gd name="connsiteX0" fmla="*/ 582177 w 584267"/>
                <a:gd name="connsiteY0" fmla="*/ 293917 h 608556"/>
                <a:gd name="connsiteX1" fmla="*/ 583869 w 584267"/>
                <a:gd name="connsiteY1" fmla="*/ 302971 h 608556"/>
                <a:gd name="connsiteX2" fmla="*/ 279094 w 584267"/>
                <a:gd name="connsiteY2" fmla="*/ 594692 h 608556"/>
                <a:gd name="connsiteX3" fmla="*/ 274201 w 584267"/>
                <a:gd name="connsiteY3" fmla="*/ 594173 h 608556"/>
                <a:gd name="connsiteX4" fmla="*/ 481444 w 584267"/>
                <a:gd name="connsiteY4" fmla="*/ 395362 h 608556"/>
                <a:gd name="connsiteX5" fmla="*/ 482901 w 584267"/>
                <a:gd name="connsiteY5" fmla="*/ 382579 h 608556"/>
                <a:gd name="connsiteX6" fmla="*/ 473950 w 584267"/>
                <a:gd name="connsiteY6" fmla="*/ 392556 h 608556"/>
                <a:gd name="connsiteX7" fmla="*/ 261711 w 584267"/>
                <a:gd name="connsiteY7" fmla="*/ 583988 h 608556"/>
                <a:gd name="connsiteX8" fmla="*/ 259837 w 584267"/>
                <a:gd name="connsiteY8" fmla="*/ 575778 h 608556"/>
                <a:gd name="connsiteX9" fmla="*/ 259837 w 584267"/>
                <a:gd name="connsiteY9" fmla="*/ 464577 h 608556"/>
                <a:gd name="connsiteX10" fmla="*/ 267019 w 584267"/>
                <a:gd name="connsiteY10" fmla="*/ 427579 h 608556"/>
                <a:gd name="connsiteX11" fmla="*/ 360492 w 584267"/>
                <a:gd name="connsiteY11" fmla="*/ 347971 h 608556"/>
                <a:gd name="connsiteX12" fmla="*/ 572210 w 584267"/>
                <a:gd name="connsiteY12" fmla="*/ 296632 h 608556"/>
                <a:gd name="connsiteX13" fmla="*/ 582177 w 584267"/>
                <a:gd name="connsiteY13" fmla="*/ 293917 h 608556"/>
                <a:gd name="connsiteX14" fmla="*/ 274656 w 584267"/>
                <a:gd name="connsiteY14" fmla="*/ 289106 h 608556"/>
                <a:gd name="connsiteX15" fmla="*/ 323064 w 584267"/>
                <a:gd name="connsiteY15" fmla="*/ 289106 h 608556"/>
                <a:gd name="connsiteX16" fmla="*/ 323064 w 584267"/>
                <a:gd name="connsiteY16" fmla="*/ 331845 h 608556"/>
                <a:gd name="connsiteX17" fmla="*/ 274656 w 584267"/>
                <a:gd name="connsiteY17" fmla="*/ 367928 h 608556"/>
                <a:gd name="connsiteX18" fmla="*/ 207690 w 584267"/>
                <a:gd name="connsiteY18" fmla="*/ 289106 h 608556"/>
                <a:gd name="connsiteX19" fmla="*/ 256098 w 584267"/>
                <a:gd name="connsiteY19" fmla="*/ 289106 h 608556"/>
                <a:gd name="connsiteX20" fmla="*/ 256098 w 584267"/>
                <a:gd name="connsiteY20" fmla="*/ 390148 h 608556"/>
                <a:gd name="connsiteX21" fmla="*/ 251413 w 584267"/>
                <a:gd name="connsiteY21" fmla="*/ 397424 h 608556"/>
                <a:gd name="connsiteX22" fmla="*/ 244230 w 584267"/>
                <a:gd name="connsiteY22" fmla="*/ 397424 h 608556"/>
                <a:gd name="connsiteX23" fmla="*/ 207690 w 584267"/>
                <a:gd name="connsiteY23" fmla="*/ 354388 h 608556"/>
                <a:gd name="connsiteX24" fmla="*/ 32007 w 584267"/>
                <a:gd name="connsiteY24" fmla="*/ 259919 h 608556"/>
                <a:gd name="connsiteX25" fmla="*/ 41076 w 584267"/>
                <a:gd name="connsiteY25" fmla="*/ 266907 h 608556"/>
                <a:gd name="connsiteX26" fmla="*/ 137781 w 584267"/>
                <a:gd name="connsiteY26" fmla="*/ 344838 h 608556"/>
                <a:gd name="connsiteX27" fmla="*/ 240315 w 584267"/>
                <a:gd name="connsiteY27" fmla="*/ 447188 h 608556"/>
                <a:gd name="connsiteX28" fmla="*/ 245936 w 584267"/>
                <a:gd name="connsiteY28" fmla="*/ 484802 h 608556"/>
                <a:gd name="connsiteX29" fmla="*/ 245936 w 584267"/>
                <a:gd name="connsiteY29" fmla="*/ 592762 h 608556"/>
                <a:gd name="connsiteX30" fmla="*/ 243854 w 584267"/>
                <a:gd name="connsiteY30" fmla="*/ 601075 h 608556"/>
                <a:gd name="connsiteX31" fmla="*/ 64914 w 584267"/>
                <a:gd name="connsiteY31" fmla="*/ 379959 h 608556"/>
                <a:gd name="connsiteX32" fmla="*/ 58668 w 584267"/>
                <a:gd name="connsiteY32" fmla="*/ 368322 h 608556"/>
                <a:gd name="connsiteX33" fmla="*/ 57523 w 584267"/>
                <a:gd name="connsiteY33" fmla="*/ 381102 h 608556"/>
                <a:gd name="connsiteX34" fmla="*/ 225637 w 584267"/>
                <a:gd name="connsiteY34" fmla="*/ 608556 h 608556"/>
                <a:gd name="connsiteX35" fmla="*/ 32852 w 584267"/>
                <a:gd name="connsiteY35" fmla="*/ 465579 h 608556"/>
                <a:gd name="connsiteX36" fmla="*/ 24108 w 584267"/>
                <a:gd name="connsiteY36" fmla="*/ 266803 h 608556"/>
                <a:gd name="connsiteX37" fmla="*/ 32007 w 584267"/>
                <a:gd name="connsiteY37" fmla="*/ 259919 h 608556"/>
                <a:gd name="connsiteX38" fmla="*/ 274656 w 584267"/>
                <a:gd name="connsiteY38" fmla="*/ 196948 h 608556"/>
                <a:gd name="connsiteX39" fmla="*/ 276946 w 584267"/>
                <a:gd name="connsiteY39" fmla="*/ 196948 h 608556"/>
                <a:gd name="connsiteX40" fmla="*/ 323064 w 584267"/>
                <a:gd name="connsiteY40" fmla="*/ 243106 h 608556"/>
                <a:gd name="connsiteX41" fmla="*/ 323064 w 584267"/>
                <a:gd name="connsiteY41" fmla="*/ 270759 h 608556"/>
                <a:gd name="connsiteX42" fmla="*/ 274656 w 584267"/>
                <a:gd name="connsiteY42" fmla="*/ 270759 h 608556"/>
                <a:gd name="connsiteX43" fmla="*/ 253808 w 584267"/>
                <a:gd name="connsiteY43" fmla="*/ 196948 h 608556"/>
                <a:gd name="connsiteX44" fmla="*/ 256098 w 584267"/>
                <a:gd name="connsiteY44" fmla="*/ 196948 h 608556"/>
                <a:gd name="connsiteX45" fmla="*/ 256098 w 584267"/>
                <a:gd name="connsiteY45" fmla="*/ 270759 h 608556"/>
                <a:gd name="connsiteX46" fmla="*/ 207690 w 584267"/>
                <a:gd name="connsiteY46" fmla="*/ 270759 h 608556"/>
                <a:gd name="connsiteX47" fmla="*/ 207690 w 584267"/>
                <a:gd name="connsiteY47" fmla="*/ 243106 h 608556"/>
                <a:gd name="connsiteX48" fmla="*/ 253808 w 584267"/>
                <a:gd name="connsiteY48" fmla="*/ 196948 h 608556"/>
                <a:gd name="connsiteX49" fmla="*/ 267670 w 584267"/>
                <a:gd name="connsiteY49" fmla="*/ 0 h 608556"/>
                <a:gd name="connsiteX50" fmla="*/ 312522 w 584267"/>
                <a:gd name="connsiteY50" fmla="*/ 15795 h 608556"/>
                <a:gd name="connsiteX51" fmla="*/ 445310 w 584267"/>
                <a:gd name="connsiteY51" fmla="*/ 125946 h 608556"/>
                <a:gd name="connsiteX52" fmla="*/ 479860 w 584267"/>
                <a:gd name="connsiteY52" fmla="*/ 199622 h 608556"/>
                <a:gd name="connsiteX53" fmla="*/ 479860 w 584267"/>
                <a:gd name="connsiteY53" fmla="*/ 283378 h 608556"/>
                <a:gd name="connsiteX54" fmla="*/ 406077 w 584267"/>
                <a:gd name="connsiteY54" fmla="*/ 296992 h 608556"/>
                <a:gd name="connsiteX55" fmla="*/ 406077 w 584267"/>
                <a:gd name="connsiteY55" fmla="*/ 199622 h 608556"/>
                <a:gd name="connsiteX56" fmla="*/ 398064 w 584267"/>
                <a:gd name="connsiteY56" fmla="*/ 182580 h 608556"/>
                <a:gd name="connsiteX57" fmla="*/ 267670 w 584267"/>
                <a:gd name="connsiteY57" fmla="*/ 74403 h 608556"/>
                <a:gd name="connsiteX58" fmla="*/ 137276 w 584267"/>
                <a:gd name="connsiteY58" fmla="*/ 182580 h 608556"/>
                <a:gd name="connsiteX59" fmla="*/ 129263 w 584267"/>
                <a:gd name="connsiteY59" fmla="*/ 199622 h 608556"/>
                <a:gd name="connsiteX60" fmla="*/ 129263 w 584267"/>
                <a:gd name="connsiteY60" fmla="*/ 307383 h 608556"/>
                <a:gd name="connsiteX61" fmla="*/ 55480 w 584267"/>
                <a:gd name="connsiteY61" fmla="*/ 245657 h 608556"/>
                <a:gd name="connsiteX62" fmla="*/ 55480 w 584267"/>
                <a:gd name="connsiteY62" fmla="*/ 199622 h 608556"/>
                <a:gd name="connsiteX63" fmla="*/ 90134 w 584267"/>
                <a:gd name="connsiteY63" fmla="*/ 125946 h 608556"/>
                <a:gd name="connsiteX64" fmla="*/ 222818 w 584267"/>
                <a:gd name="connsiteY64" fmla="*/ 15795 h 608556"/>
                <a:gd name="connsiteX65" fmla="*/ 267670 w 584267"/>
                <a:gd name="connsiteY65" fmla="*/ 0 h 608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84267" h="608556">
                  <a:moveTo>
                    <a:pt x="582177" y="293917"/>
                  </a:moveTo>
                  <a:cubicBezTo>
                    <a:pt x="584155" y="294839"/>
                    <a:pt x="584753" y="297723"/>
                    <a:pt x="583869" y="302971"/>
                  </a:cubicBezTo>
                  <a:cubicBezTo>
                    <a:pt x="573043" y="369172"/>
                    <a:pt x="519229" y="585339"/>
                    <a:pt x="279094" y="594692"/>
                  </a:cubicBezTo>
                  <a:cubicBezTo>
                    <a:pt x="277324" y="594796"/>
                    <a:pt x="275763" y="594484"/>
                    <a:pt x="274201" y="594173"/>
                  </a:cubicBezTo>
                  <a:cubicBezTo>
                    <a:pt x="316982" y="575362"/>
                    <a:pt x="434083" y="514565"/>
                    <a:pt x="481444" y="395362"/>
                  </a:cubicBezTo>
                  <a:cubicBezTo>
                    <a:pt x="484046" y="388918"/>
                    <a:pt x="484567" y="383202"/>
                    <a:pt x="482901" y="382579"/>
                  </a:cubicBezTo>
                  <a:cubicBezTo>
                    <a:pt x="481236" y="382059"/>
                    <a:pt x="477385" y="386632"/>
                    <a:pt x="473950" y="392556"/>
                  </a:cubicBezTo>
                  <a:cubicBezTo>
                    <a:pt x="425444" y="474761"/>
                    <a:pt x="294811" y="562891"/>
                    <a:pt x="261711" y="583988"/>
                  </a:cubicBezTo>
                  <a:cubicBezTo>
                    <a:pt x="260566" y="581494"/>
                    <a:pt x="259837" y="578688"/>
                    <a:pt x="259837" y="575778"/>
                  </a:cubicBezTo>
                  <a:lnTo>
                    <a:pt x="259837" y="464577"/>
                  </a:lnTo>
                  <a:cubicBezTo>
                    <a:pt x="259837" y="453872"/>
                    <a:pt x="261711" y="436724"/>
                    <a:pt x="267019" y="427579"/>
                  </a:cubicBezTo>
                  <a:cubicBezTo>
                    <a:pt x="277220" y="409703"/>
                    <a:pt x="301785" y="380292"/>
                    <a:pt x="360492" y="347971"/>
                  </a:cubicBezTo>
                  <a:cubicBezTo>
                    <a:pt x="443556" y="302348"/>
                    <a:pt x="532448" y="319288"/>
                    <a:pt x="572210" y="296632"/>
                  </a:cubicBezTo>
                  <a:cubicBezTo>
                    <a:pt x="576842" y="294034"/>
                    <a:pt x="580199" y="292994"/>
                    <a:pt x="582177" y="293917"/>
                  </a:cubicBezTo>
                  <a:close/>
                  <a:moveTo>
                    <a:pt x="274656" y="289106"/>
                  </a:moveTo>
                  <a:lnTo>
                    <a:pt x="323064" y="289106"/>
                  </a:lnTo>
                  <a:lnTo>
                    <a:pt x="323064" y="331845"/>
                  </a:lnTo>
                  <a:cubicBezTo>
                    <a:pt x="302660" y="344427"/>
                    <a:pt x="286836" y="356698"/>
                    <a:pt x="274656" y="367928"/>
                  </a:cubicBezTo>
                  <a:close/>
                  <a:moveTo>
                    <a:pt x="207690" y="289106"/>
                  </a:moveTo>
                  <a:lnTo>
                    <a:pt x="256098" y="289106"/>
                  </a:lnTo>
                  <a:lnTo>
                    <a:pt x="256098" y="390148"/>
                  </a:lnTo>
                  <a:cubicBezTo>
                    <a:pt x="254328" y="392642"/>
                    <a:pt x="252767" y="395033"/>
                    <a:pt x="251413" y="397424"/>
                  </a:cubicBezTo>
                  <a:lnTo>
                    <a:pt x="244230" y="397424"/>
                  </a:lnTo>
                  <a:cubicBezTo>
                    <a:pt x="235798" y="384118"/>
                    <a:pt x="224034" y="369461"/>
                    <a:pt x="207690" y="354388"/>
                  </a:cubicBezTo>
                  <a:close/>
                  <a:moveTo>
                    <a:pt x="32007" y="259919"/>
                  </a:moveTo>
                  <a:cubicBezTo>
                    <a:pt x="34960" y="260049"/>
                    <a:pt x="38109" y="262491"/>
                    <a:pt x="41076" y="266907"/>
                  </a:cubicBezTo>
                  <a:cubicBezTo>
                    <a:pt x="52110" y="283325"/>
                    <a:pt x="77822" y="310445"/>
                    <a:pt x="137781" y="344838"/>
                  </a:cubicBezTo>
                  <a:cubicBezTo>
                    <a:pt x="205026" y="383388"/>
                    <a:pt x="230634" y="424328"/>
                    <a:pt x="240315" y="447188"/>
                  </a:cubicBezTo>
                  <a:cubicBezTo>
                    <a:pt x="244374" y="457059"/>
                    <a:pt x="245936" y="474204"/>
                    <a:pt x="245936" y="484802"/>
                  </a:cubicBezTo>
                  <a:lnTo>
                    <a:pt x="245936" y="592762"/>
                  </a:lnTo>
                  <a:cubicBezTo>
                    <a:pt x="245936" y="595879"/>
                    <a:pt x="245103" y="598685"/>
                    <a:pt x="243854" y="601075"/>
                  </a:cubicBezTo>
                  <a:cubicBezTo>
                    <a:pt x="202008" y="562006"/>
                    <a:pt x="87815" y="449889"/>
                    <a:pt x="64914" y="379959"/>
                  </a:cubicBezTo>
                  <a:cubicBezTo>
                    <a:pt x="62728" y="373413"/>
                    <a:pt x="60334" y="368010"/>
                    <a:pt x="58668" y="368322"/>
                  </a:cubicBezTo>
                  <a:cubicBezTo>
                    <a:pt x="56899" y="368529"/>
                    <a:pt x="56274" y="374244"/>
                    <a:pt x="57523" y="381102"/>
                  </a:cubicBezTo>
                  <a:cubicBezTo>
                    <a:pt x="79279" y="494777"/>
                    <a:pt x="177025" y="574890"/>
                    <a:pt x="225637" y="608556"/>
                  </a:cubicBezTo>
                  <a:cubicBezTo>
                    <a:pt x="154540" y="593490"/>
                    <a:pt x="100410" y="549744"/>
                    <a:pt x="32852" y="465579"/>
                  </a:cubicBezTo>
                  <a:cubicBezTo>
                    <a:pt x="-24400" y="394402"/>
                    <a:pt x="7037" y="304003"/>
                    <a:pt x="24108" y="266803"/>
                  </a:cubicBezTo>
                  <a:cubicBezTo>
                    <a:pt x="26294" y="261972"/>
                    <a:pt x="29053" y="259789"/>
                    <a:pt x="32007" y="259919"/>
                  </a:cubicBezTo>
                  <a:close/>
                  <a:moveTo>
                    <a:pt x="274656" y="196948"/>
                  </a:moveTo>
                  <a:lnTo>
                    <a:pt x="276946" y="196948"/>
                  </a:lnTo>
                  <a:cubicBezTo>
                    <a:pt x="302452" y="196948"/>
                    <a:pt x="323064" y="217636"/>
                    <a:pt x="323064" y="243106"/>
                  </a:cubicBezTo>
                  <a:lnTo>
                    <a:pt x="323064" y="270759"/>
                  </a:lnTo>
                  <a:lnTo>
                    <a:pt x="274656" y="270759"/>
                  </a:lnTo>
                  <a:close/>
                  <a:moveTo>
                    <a:pt x="253808" y="196948"/>
                  </a:moveTo>
                  <a:lnTo>
                    <a:pt x="256098" y="196948"/>
                  </a:lnTo>
                  <a:lnTo>
                    <a:pt x="256098" y="270759"/>
                  </a:lnTo>
                  <a:lnTo>
                    <a:pt x="207690" y="270759"/>
                  </a:lnTo>
                  <a:lnTo>
                    <a:pt x="207690" y="243106"/>
                  </a:lnTo>
                  <a:cubicBezTo>
                    <a:pt x="207690" y="217636"/>
                    <a:pt x="228302" y="196948"/>
                    <a:pt x="253808" y="196948"/>
                  </a:cubicBezTo>
                  <a:close/>
                  <a:moveTo>
                    <a:pt x="267670" y="0"/>
                  </a:moveTo>
                  <a:cubicBezTo>
                    <a:pt x="284321" y="0"/>
                    <a:pt x="300243" y="5611"/>
                    <a:pt x="312522" y="15795"/>
                  </a:cubicBezTo>
                  <a:lnTo>
                    <a:pt x="445310" y="125946"/>
                  </a:lnTo>
                  <a:cubicBezTo>
                    <a:pt x="465291" y="142572"/>
                    <a:pt x="479860" y="173539"/>
                    <a:pt x="479860" y="199622"/>
                  </a:cubicBezTo>
                  <a:lnTo>
                    <a:pt x="479860" y="283378"/>
                  </a:lnTo>
                  <a:cubicBezTo>
                    <a:pt x="457070" y="285976"/>
                    <a:pt x="431990" y="289613"/>
                    <a:pt x="406077" y="296992"/>
                  </a:cubicBezTo>
                  <a:lnTo>
                    <a:pt x="406077" y="199622"/>
                  </a:lnTo>
                  <a:cubicBezTo>
                    <a:pt x="406077" y="195258"/>
                    <a:pt x="401499" y="185386"/>
                    <a:pt x="398064" y="182580"/>
                  </a:cubicBezTo>
                  <a:lnTo>
                    <a:pt x="267670" y="74403"/>
                  </a:lnTo>
                  <a:lnTo>
                    <a:pt x="137276" y="182580"/>
                  </a:lnTo>
                  <a:cubicBezTo>
                    <a:pt x="133945" y="185386"/>
                    <a:pt x="129263" y="195258"/>
                    <a:pt x="129263" y="199622"/>
                  </a:cubicBezTo>
                  <a:lnTo>
                    <a:pt x="129263" y="307383"/>
                  </a:lnTo>
                  <a:cubicBezTo>
                    <a:pt x="82849" y="278702"/>
                    <a:pt x="63285" y="256984"/>
                    <a:pt x="55480" y="245657"/>
                  </a:cubicBezTo>
                  <a:lnTo>
                    <a:pt x="55480" y="199622"/>
                  </a:lnTo>
                  <a:cubicBezTo>
                    <a:pt x="55480" y="173539"/>
                    <a:pt x="70049" y="142572"/>
                    <a:pt x="90134" y="125946"/>
                  </a:cubicBezTo>
                  <a:lnTo>
                    <a:pt x="222818" y="15795"/>
                  </a:lnTo>
                  <a:cubicBezTo>
                    <a:pt x="235097" y="5611"/>
                    <a:pt x="251019" y="0"/>
                    <a:pt x="26767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id-ID" sz="1350">
                <a:solidFill>
                  <a:schemeClr val="tx1">
                    <a:lumMod val="65000"/>
                    <a:lumOff val="35000"/>
                  </a:schemeClr>
                </a:solidFill>
                <a:cs typeface="+mn-ea"/>
                <a:sym typeface="+mn-lt"/>
              </a:endParaRPr>
            </a:p>
          </p:txBody>
        </p:sp>
      </p:grpSp>
      <p:grpSp>
        <p:nvGrpSpPr>
          <p:cNvPr id="39" name="组合 38"/>
          <p:cNvGrpSpPr/>
          <p:nvPr/>
        </p:nvGrpSpPr>
        <p:grpSpPr>
          <a:xfrm>
            <a:off x="3327626" y="3096634"/>
            <a:ext cx="585827" cy="585827"/>
            <a:chOff x="4343107" y="3774851"/>
            <a:chExt cx="1080000" cy="1080000"/>
          </a:xfrm>
        </p:grpSpPr>
        <p:sp>
          <p:nvSpPr>
            <p:cNvPr id="40" name="Diamond 16"/>
            <p:cNvSpPr/>
            <p:nvPr/>
          </p:nvSpPr>
          <p:spPr>
            <a:xfrm>
              <a:off x="4343107" y="3774851"/>
              <a:ext cx="1080000" cy="1080000"/>
            </a:xfrm>
            <a:prstGeom prst="roundRect">
              <a:avLst/>
            </a:prstGeom>
            <a:solidFill>
              <a:srgbClr val="1A6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1">
                    <a:lumMod val="65000"/>
                    <a:lumOff val="35000"/>
                  </a:schemeClr>
                </a:solidFill>
                <a:cs typeface="+mn-ea"/>
                <a:sym typeface="+mn-lt"/>
              </a:endParaRPr>
            </a:p>
          </p:txBody>
        </p:sp>
        <p:sp>
          <p:nvSpPr>
            <p:cNvPr id="41" name="Diamond 16"/>
            <p:cNvSpPr/>
            <p:nvPr/>
          </p:nvSpPr>
          <p:spPr>
            <a:xfrm>
              <a:off x="4625000" y="4042290"/>
              <a:ext cx="516214" cy="537674"/>
            </a:xfrm>
            <a:custGeom>
              <a:avLst/>
              <a:gdLst>
                <a:gd name="connsiteX0" fmla="*/ 582177 w 584267"/>
                <a:gd name="connsiteY0" fmla="*/ 293917 h 608556"/>
                <a:gd name="connsiteX1" fmla="*/ 583869 w 584267"/>
                <a:gd name="connsiteY1" fmla="*/ 302971 h 608556"/>
                <a:gd name="connsiteX2" fmla="*/ 279094 w 584267"/>
                <a:gd name="connsiteY2" fmla="*/ 594692 h 608556"/>
                <a:gd name="connsiteX3" fmla="*/ 274201 w 584267"/>
                <a:gd name="connsiteY3" fmla="*/ 594173 h 608556"/>
                <a:gd name="connsiteX4" fmla="*/ 481444 w 584267"/>
                <a:gd name="connsiteY4" fmla="*/ 395362 h 608556"/>
                <a:gd name="connsiteX5" fmla="*/ 482901 w 584267"/>
                <a:gd name="connsiteY5" fmla="*/ 382579 h 608556"/>
                <a:gd name="connsiteX6" fmla="*/ 473950 w 584267"/>
                <a:gd name="connsiteY6" fmla="*/ 392556 h 608556"/>
                <a:gd name="connsiteX7" fmla="*/ 261711 w 584267"/>
                <a:gd name="connsiteY7" fmla="*/ 583988 h 608556"/>
                <a:gd name="connsiteX8" fmla="*/ 259837 w 584267"/>
                <a:gd name="connsiteY8" fmla="*/ 575778 h 608556"/>
                <a:gd name="connsiteX9" fmla="*/ 259837 w 584267"/>
                <a:gd name="connsiteY9" fmla="*/ 464577 h 608556"/>
                <a:gd name="connsiteX10" fmla="*/ 267019 w 584267"/>
                <a:gd name="connsiteY10" fmla="*/ 427579 h 608556"/>
                <a:gd name="connsiteX11" fmla="*/ 360492 w 584267"/>
                <a:gd name="connsiteY11" fmla="*/ 347971 h 608556"/>
                <a:gd name="connsiteX12" fmla="*/ 572210 w 584267"/>
                <a:gd name="connsiteY12" fmla="*/ 296632 h 608556"/>
                <a:gd name="connsiteX13" fmla="*/ 582177 w 584267"/>
                <a:gd name="connsiteY13" fmla="*/ 293917 h 608556"/>
                <a:gd name="connsiteX14" fmla="*/ 274656 w 584267"/>
                <a:gd name="connsiteY14" fmla="*/ 289106 h 608556"/>
                <a:gd name="connsiteX15" fmla="*/ 323064 w 584267"/>
                <a:gd name="connsiteY15" fmla="*/ 289106 h 608556"/>
                <a:gd name="connsiteX16" fmla="*/ 323064 w 584267"/>
                <a:gd name="connsiteY16" fmla="*/ 331845 h 608556"/>
                <a:gd name="connsiteX17" fmla="*/ 274656 w 584267"/>
                <a:gd name="connsiteY17" fmla="*/ 367928 h 608556"/>
                <a:gd name="connsiteX18" fmla="*/ 207690 w 584267"/>
                <a:gd name="connsiteY18" fmla="*/ 289106 h 608556"/>
                <a:gd name="connsiteX19" fmla="*/ 256098 w 584267"/>
                <a:gd name="connsiteY19" fmla="*/ 289106 h 608556"/>
                <a:gd name="connsiteX20" fmla="*/ 256098 w 584267"/>
                <a:gd name="connsiteY20" fmla="*/ 390148 h 608556"/>
                <a:gd name="connsiteX21" fmla="*/ 251413 w 584267"/>
                <a:gd name="connsiteY21" fmla="*/ 397424 h 608556"/>
                <a:gd name="connsiteX22" fmla="*/ 244230 w 584267"/>
                <a:gd name="connsiteY22" fmla="*/ 397424 h 608556"/>
                <a:gd name="connsiteX23" fmla="*/ 207690 w 584267"/>
                <a:gd name="connsiteY23" fmla="*/ 354388 h 608556"/>
                <a:gd name="connsiteX24" fmla="*/ 32007 w 584267"/>
                <a:gd name="connsiteY24" fmla="*/ 259919 h 608556"/>
                <a:gd name="connsiteX25" fmla="*/ 41076 w 584267"/>
                <a:gd name="connsiteY25" fmla="*/ 266907 h 608556"/>
                <a:gd name="connsiteX26" fmla="*/ 137781 w 584267"/>
                <a:gd name="connsiteY26" fmla="*/ 344838 h 608556"/>
                <a:gd name="connsiteX27" fmla="*/ 240315 w 584267"/>
                <a:gd name="connsiteY27" fmla="*/ 447188 h 608556"/>
                <a:gd name="connsiteX28" fmla="*/ 245936 w 584267"/>
                <a:gd name="connsiteY28" fmla="*/ 484802 h 608556"/>
                <a:gd name="connsiteX29" fmla="*/ 245936 w 584267"/>
                <a:gd name="connsiteY29" fmla="*/ 592762 h 608556"/>
                <a:gd name="connsiteX30" fmla="*/ 243854 w 584267"/>
                <a:gd name="connsiteY30" fmla="*/ 601075 h 608556"/>
                <a:gd name="connsiteX31" fmla="*/ 64914 w 584267"/>
                <a:gd name="connsiteY31" fmla="*/ 379959 h 608556"/>
                <a:gd name="connsiteX32" fmla="*/ 58668 w 584267"/>
                <a:gd name="connsiteY32" fmla="*/ 368322 h 608556"/>
                <a:gd name="connsiteX33" fmla="*/ 57523 w 584267"/>
                <a:gd name="connsiteY33" fmla="*/ 381102 h 608556"/>
                <a:gd name="connsiteX34" fmla="*/ 225637 w 584267"/>
                <a:gd name="connsiteY34" fmla="*/ 608556 h 608556"/>
                <a:gd name="connsiteX35" fmla="*/ 32852 w 584267"/>
                <a:gd name="connsiteY35" fmla="*/ 465579 h 608556"/>
                <a:gd name="connsiteX36" fmla="*/ 24108 w 584267"/>
                <a:gd name="connsiteY36" fmla="*/ 266803 h 608556"/>
                <a:gd name="connsiteX37" fmla="*/ 32007 w 584267"/>
                <a:gd name="connsiteY37" fmla="*/ 259919 h 608556"/>
                <a:gd name="connsiteX38" fmla="*/ 274656 w 584267"/>
                <a:gd name="connsiteY38" fmla="*/ 196948 h 608556"/>
                <a:gd name="connsiteX39" fmla="*/ 276946 w 584267"/>
                <a:gd name="connsiteY39" fmla="*/ 196948 h 608556"/>
                <a:gd name="connsiteX40" fmla="*/ 323064 w 584267"/>
                <a:gd name="connsiteY40" fmla="*/ 243106 h 608556"/>
                <a:gd name="connsiteX41" fmla="*/ 323064 w 584267"/>
                <a:gd name="connsiteY41" fmla="*/ 270759 h 608556"/>
                <a:gd name="connsiteX42" fmla="*/ 274656 w 584267"/>
                <a:gd name="connsiteY42" fmla="*/ 270759 h 608556"/>
                <a:gd name="connsiteX43" fmla="*/ 253808 w 584267"/>
                <a:gd name="connsiteY43" fmla="*/ 196948 h 608556"/>
                <a:gd name="connsiteX44" fmla="*/ 256098 w 584267"/>
                <a:gd name="connsiteY44" fmla="*/ 196948 h 608556"/>
                <a:gd name="connsiteX45" fmla="*/ 256098 w 584267"/>
                <a:gd name="connsiteY45" fmla="*/ 270759 h 608556"/>
                <a:gd name="connsiteX46" fmla="*/ 207690 w 584267"/>
                <a:gd name="connsiteY46" fmla="*/ 270759 h 608556"/>
                <a:gd name="connsiteX47" fmla="*/ 207690 w 584267"/>
                <a:gd name="connsiteY47" fmla="*/ 243106 h 608556"/>
                <a:gd name="connsiteX48" fmla="*/ 253808 w 584267"/>
                <a:gd name="connsiteY48" fmla="*/ 196948 h 608556"/>
                <a:gd name="connsiteX49" fmla="*/ 267670 w 584267"/>
                <a:gd name="connsiteY49" fmla="*/ 0 h 608556"/>
                <a:gd name="connsiteX50" fmla="*/ 312522 w 584267"/>
                <a:gd name="connsiteY50" fmla="*/ 15795 h 608556"/>
                <a:gd name="connsiteX51" fmla="*/ 445310 w 584267"/>
                <a:gd name="connsiteY51" fmla="*/ 125946 h 608556"/>
                <a:gd name="connsiteX52" fmla="*/ 479860 w 584267"/>
                <a:gd name="connsiteY52" fmla="*/ 199622 h 608556"/>
                <a:gd name="connsiteX53" fmla="*/ 479860 w 584267"/>
                <a:gd name="connsiteY53" fmla="*/ 283378 h 608556"/>
                <a:gd name="connsiteX54" fmla="*/ 406077 w 584267"/>
                <a:gd name="connsiteY54" fmla="*/ 296992 h 608556"/>
                <a:gd name="connsiteX55" fmla="*/ 406077 w 584267"/>
                <a:gd name="connsiteY55" fmla="*/ 199622 h 608556"/>
                <a:gd name="connsiteX56" fmla="*/ 398064 w 584267"/>
                <a:gd name="connsiteY56" fmla="*/ 182580 h 608556"/>
                <a:gd name="connsiteX57" fmla="*/ 267670 w 584267"/>
                <a:gd name="connsiteY57" fmla="*/ 74403 h 608556"/>
                <a:gd name="connsiteX58" fmla="*/ 137276 w 584267"/>
                <a:gd name="connsiteY58" fmla="*/ 182580 h 608556"/>
                <a:gd name="connsiteX59" fmla="*/ 129263 w 584267"/>
                <a:gd name="connsiteY59" fmla="*/ 199622 h 608556"/>
                <a:gd name="connsiteX60" fmla="*/ 129263 w 584267"/>
                <a:gd name="connsiteY60" fmla="*/ 307383 h 608556"/>
                <a:gd name="connsiteX61" fmla="*/ 55480 w 584267"/>
                <a:gd name="connsiteY61" fmla="*/ 245657 h 608556"/>
                <a:gd name="connsiteX62" fmla="*/ 55480 w 584267"/>
                <a:gd name="connsiteY62" fmla="*/ 199622 h 608556"/>
                <a:gd name="connsiteX63" fmla="*/ 90134 w 584267"/>
                <a:gd name="connsiteY63" fmla="*/ 125946 h 608556"/>
                <a:gd name="connsiteX64" fmla="*/ 222818 w 584267"/>
                <a:gd name="connsiteY64" fmla="*/ 15795 h 608556"/>
                <a:gd name="connsiteX65" fmla="*/ 267670 w 584267"/>
                <a:gd name="connsiteY65" fmla="*/ 0 h 608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84267" h="608556">
                  <a:moveTo>
                    <a:pt x="582177" y="293917"/>
                  </a:moveTo>
                  <a:cubicBezTo>
                    <a:pt x="584155" y="294839"/>
                    <a:pt x="584753" y="297723"/>
                    <a:pt x="583869" y="302971"/>
                  </a:cubicBezTo>
                  <a:cubicBezTo>
                    <a:pt x="573043" y="369172"/>
                    <a:pt x="519229" y="585339"/>
                    <a:pt x="279094" y="594692"/>
                  </a:cubicBezTo>
                  <a:cubicBezTo>
                    <a:pt x="277324" y="594796"/>
                    <a:pt x="275763" y="594484"/>
                    <a:pt x="274201" y="594173"/>
                  </a:cubicBezTo>
                  <a:cubicBezTo>
                    <a:pt x="316982" y="575362"/>
                    <a:pt x="434083" y="514565"/>
                    <a:pt x="481444" y="395362"/>
                  </a:cubicBezTo>
                  <a:cubicBezTo>
                    <a:pt x="484046" y="388918"/>
                    <a:pt x="484567" y="383202"/>
                    <a:pt x="482901" y="382579"/>
                  </a:cubicBezTo>
                  <a:cubicBezTo>
                    <a:pt x="481236" y="382059"/>
                    <a:pt x="477385" y="386632"/>
                    <a:pt x="473950" y="392556"/>
                  </a:cubicBezTo>
                  <a:cubicBezTo>
                    <a:pt x="425444" y="474761"/>
                    <a:pt x="294811" y="562891"/>
                    <a:pt x="261711" y="583988"/>
                  </a:cubicBezTo>
                  <a:cubicBezTo>
                    <a:pt x="260566" y="581494"/>
                    <a:pt x="259837" y="578688"/>
                    <a:pt x="259837" y="575778"/>
                  </a:cubicBezTo>
                  <a:lnTo>
                    <a:pt x="259837" y="464577"/>
                  </a:lnTo>
                  <a:cubicBezTo>
                    <a:pt x="259837" y="453872"/>
                    <a:pt x="261711" y="436724"/>
                    <a:pt x="267019" y="427579"/>
                  </a:cubicBezTo>
                  <a:cubicBezTo>
                    <a:pt x="277220" y="409703"/>
                    <a:pt x="301785" y="380292"/>
                    <a:pt x="360492" y="347971"/>
                  </a:cubicBezTo>
                  <a:cubicBezTo>
                    <a:pt x="443556" y="302348"/>
                    <a:pt x="532448" y="319288"/>
                    <a:pt x="572210" y="296632"/>
                  </a:cubicBezTo>
                  <a:cubicBezTo>
                    <a:pt x="576842" y="294034"/>
                    <a:pt x="580199" y="292994"/>
                    <a:pt x="582177" y="293917"/>
                  </a:cubicBezTo>
                  <a:close/>
                  <a:moveTo>
                    <a:pt x="274656" y="289106"/>
                  </a:moveTo>
                  <a:lnTo>
                    <a:pt x="323064" y="289106"/>
                  </a:lnTo>
                  <a:lnTo>
                    <a:pt x="323064" y="331845"/>
                  </a:lnTo>
                  <a:cubicBezTo>
                    <a:pt x="302660" y="344427"/>
                    <a:pt x="286836" y="356698"/>
                    <a:pt x="274656" y="367928"/>
                  </a:cubicBezTo>
                  <a:close/>
                  <a:moveTo>
                    <a:pt x="207690" y="289106"/>
                  </a:moveTo>
                  <a:lnTo>
                    <a:pt x="256098" y="289106"/>
                  </a:lnTo>
                  <a:lnTo>
                    <a:pt x="256098" y="390148"/>
                  </a:lnTo>
                  <a:cubicBezTo>
                    <a:pt x="254328" y="392642"/>
                    <a:pt x="252767" y="395033"/>
                    <a:pt x="251413" y="397424"/>
                  </a:cubicBezTo>
                  <a:lnTo>
                    <a:pt x="244230" y="397424"/>
                  </a:lnTo>
                  <a:cubicBezTo>
                    <a:pt x="235798" y="384118"/>
                    <a:pt x="224034" y="369461"/>
                    <a:pt x="207690" y="354388"/>
                  </a:cubicBezTo>
                  <a:close/>
                  <a:moveTo>
                    <a:pt x="32007" y="259919"/>
                  </a:moveTo>
                  <a:cubicBezTo>
                    <a:pt x="34960" y="260049"/>
                    <a:pt x="38109" y="262491"/>
                    <a:pt x="41076" y="266907"/>
                  </a:cubicBezTo>
                  <a:cubicBezTo>
                    <a:pt x="52110" y="283325"/>
                    <a:pt x="77822" y="310445"/>
                    <a:pt x="137781" y="344838"/>
                  </a:cubicBezTo>
                  <a:cubicBezTo>
                    <a:pt x="205026" y="383388"/>
                    <a:pt x="230634" y="424328"/>
                    <a:pt x="240315" y="447188"/>
                  </a:cubicBezTo>
                  <a:cubicBezTo>
                    <a:pt x="244374" y="457059"/>
                    <a:pt x="245936" y="474204"/>
                    <a:pt x="245936" y="484802"/>
                  </a:cubicBezTo>
                  <a:lnTo>
                    <a:pt x="245936" y="592762"/>
                  </a:lnTo>
                  <a:cubicBezTo>
                    <a:pt x="245936" y="595879"/>
                    <a:pt x="245103" y="598685"/>
                    <a:pt x="243854" y="601075"/>
                  </a:cubicBezTo>
                  <a:cubicBezTo>
                    <a:pt x="202008" y="562006"/>
                    <a:pt x="87815" y="449889"/>
                    <a:pt x="64914" y="379959"/>
                  </a:cubicBezTo>
                  <a:cubicBezTo>
                    <a:pt x="62728" y="373413"/>
                    <a:pt x="60334" y="368010"/>
                    <a:pt x="58668" y="368322"/>
                  </a:cubicBezTo>
                  <a:cubicBezTo>
                    <a:pt x="56899" y="368529"/>
                    <a:pt x="56274" y="374244"/>
                    <a:pt x="57523" y="381102"/>
                  </a:cubicBezTo>
                  <a:cubicBezTo>
                    <a:pt x="79279" y="494777"/>
                    <a:pt x="177025" y="574890"/>
                    <a:pt x="225637" y="608556"/>
                  </a:cubicBezTo>
                  <a:cubicBezTo>
                    <a:pt x="154540" y="593490"/>
                    <a:pt x="100410" y="549744"/>
                    <a:pt x="32852" y="465579"/>
                  </a:cubicBezTo>
                  <a:cubicBezTo>
                    <a:pt x="-24400" y="394402"/>
                    <a:pt x="7037" y="304003"/>
                    <a:pt x="24108" y="266803"/>
                  </a:cubicBezTo>
                  <a:cubicBezTo>
                    <a:pt x="26294" y="261972"/>
                    <a:pt x="29053" y="259789"/>
                    <a:pt x="32007" y="259919"/>
                  </a:cubicBezTo>
                  <a:close/>
                  <a:moveTo>
                    <a:pt x="274656" y="196948"/>
                  </a:moveTo>
                  <a:lnTo>
                    <a:pt x="276946" y="196948"/>
                  </a:lnTo>
                  <a:cubicBezTo>
                    <a:pt x="302452" y="196948"/>
                    <a:pt x="323064" y="217636"/>
                    <a:pt x="323064" y="243106"/>
                  </a:cubicBezTo>
                  <a:lnTo>
                    <a:pt x="323064" y="270759"/>
                  </a:lnTo>
                  <a:lnTo>
                    <a:pt x="274656" y="270759"/>
                  </a:lnTo>
                  <a:close/>
                  <a:moveTo>
                    <a:pt x="253808" y="196948"/>
                  </a:moveTo>
                  <a:lnTo>
                    <a:pt x="256098" y="196948"/>
                  </a:lnTo>
                  <a:lnTo>
                    <a:pt x="256098" y="270759"/>
                  </a:lnTo>
                  <a:lnTo>
                    <a:pt x="207690" y="270759"/>
                  </a:lnTo>
                  <a:lnTo>
                    <a:pt x="207690" y="243106"/>
                  </a:lnTo>
                  <a:cubicBezTo>
                    <a:pt x="207690" y="217636"/>
                    <a:pt x="228302" y="196948"/>
                    <a:pt x="253808" y="196948"/>
                  </a:cubicBezTo>
                  <a:close/>
                  <a:moveTo>
                    <a:pt x="267670" y="0"/>
                  </a:moveTo>
                  <a:cubicBezTo>
                    <a:pt x="284321" y="0"/>
                    <a:pt x="300243" y="5611"/>
                    <a:pt x="312522" y="15795"/>
                  </a:cubicBezTo>
                  <a:lnTo>
                    <a:pt x="445310" y="125946"/>
                  </a:lnTo>
                  <a:cubicBezTo>
                    <a:pt x="465291" y="142572"/>
                    <a:pt x="479860" y="173539"/>
                    <a:pt x="479860" y="199622"/>
                  </a:cubicBezTo>
                  <a:lnTo>
                    <a:pt x="479860" y="283378"/>
                  </a:lnTo>
                  <a:cubicBezTo>
                    <a:pt x="457070" y="285976"/>
                    <a:pt x="431990" y="289613"/>
                    <a:pt x="406077" y="296992"/>
                  </a:cubicBezTo>
                  <a:lnTo>
                    <a:pt x="406077" y="199622"/>
                  </a:lnTo>
                  <a:cubicBezTo>
                    <a:pt x="406077" y="195258"/>
                    <a:pt x="401499" y="185386"/>
                    <a:pt x="398064" y="182580"/>
                  </a:cubicBezTo>
                  <a:lnTo>
                    <a:pt x="267670" y="74403"/>
                  </a:lnTo>
                  <a:lnTo>
                    <a:pt x="137276" y="182580"/>
                  </a:lnTo>
                  <a:cubicBezTo>
                    <a:pt x="133945" y="185386"/>
                    <a:pt x="129263" y="195258"/>
                    <a:pt x="129263" y="199622"/>
                  </a:cubicBezTo>
                  <a:lnTo>
                    <a:pt x="129263" y="307383"/>
                  </a:lnTo>
                  <a:cubicBezTo>
                    <a:pt x="82849" y="278702"/>
                    <a:pt x="63285" y="256984"/>
                    <a:pt x="55480" y="245657"/>
                  </a:cubicBezTo>
                  <a:lnTo>
                    <a:pt x="55480" y="199622"/>
                  </a:lnTo>
                  <a:cubicBezTo>
                    <a:pt x="55480" y="173539"/>
                    <a:pt x="70049" y="142572"/>
                    <a:pt x="90134" y="125946"/>
                  </a:cubicBezTo>
                  <a:lnTo>
                    <a:pt x="222818" y="15795"/>
                  </a:lnTo>
                  <a:cubicBezTo>
                    <a:pt x="235097" y="5611"/>
                    <a:pt x="251019" y="0"/>
                    <a:pt x="26767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id-ID" sz="1350">
                <a:solidFill>
                  <a:schemeClr val="tx1">
                    <a:lumMod val="65000"/>
                    <a:lumOff val="35000"/>
                  </a:schemeClr>
                </a:solidFill>
                <a:cs typeface="+mn-ea"/>
                <a:sym typeface="+mn-lt"/>
              </a:endParaRPr>
            </a:p>
          </p:txBody>
        </p:sp>
      </p:grpSp>
      <p:grpSp>
        <p:nvGrpSpPr>
          <p:cNvPr id="42" name="组合 41"/>
          <p:cNvGrpSpPr/>
          <p:nvPr/>
        </p:nvGrpSpPr>
        <p:grpSpPr>
          <a:xfrm>
            <a:off x="5230548" y="3096634"/>
            <a:ext cx="585827" cy="585827"/>
            <a:chOff x="6857021" y="3774851"/>
            <a:chExt cx="1080000" cy="1080000"/>
          </a:xfrm>
        </p:grpSpPr>
        <p:sp>
          <p:nvSpPr>
            <p:cNvPr id="43" name="Diamond 31"/>
            <p:cNvSpPr/>
            <p:nvPr/>
          </p:nvSpPr>
          <p:spPr>
            <a:xfrm>
              <a:off x="6857021" y="3774851"/>
              <a:ext cx="1080000" cy="1080000"/>
            </a:xfrm>
            <a:prstGeom prst="roundRect">
              <a:avLst/>
            </a:prstGeom>
            <a:solidFill>
              <a:srgbClr val="1A6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1">
                    <a:lumMod val="65000"/>
                    <a:lumOff val="35000"/>
                  </a:schemeClr>
                </a:solidFill>
                <a:cs typeface="+mn-ea"/>
                <a:sym typeface="+mn-lt"/>
              </a:endParaRPr>
            </a:p>
          </p:txBody>
        </p:sp>
        <p:sp>
          <p:nvSpPr>
            <p:cNvPr id="44" name="Diamond 31"/>
            <p:cNvSpPr/>
            <p:nvPr/>
          </p:nvSpPr>
          <p:spPr>
            <a:xfrm>
              <a:off x="7138915" y="4042290"/>
              <a:ext cx="516214" cy="537674"/>
            </a:xfrm>
            <a:custGeom>
              <a:avLst/>
              <a:gdLst>
                <a:gd name="connsiteX0" fmla="*/ 582177 w 584267"/>
                <a:gd name="connsiteY0" fmla="*/ 293917 h 608556"/>
                <a:gd name="connsiteX1" fmla="*/ 583869 w 584267"/>
                <a:gd name="connsiteY1" fmla="*/ 302971 h 608556"/>
                <a:gd name="connsiteX2" fmla="*/ 279094 w 584267"/>
                <a:gd name="connsiteY2" fmla="*/ 594692 h 608556"/>
                <a:gd name="connsiteX3" fmla="*/ 274201 w 584267"/>
                <a:gd name="connsiteY3" fmla="*/ 594173 h 608556"/>
                <a:gd name="connsiteX4" fmla="*/ 481444 w 584267"/>
                <a:gd name="connsiteY4" fmla="*/ 395362 h 608556"/>
                <a:gd name="connsiteX5" fmla="*/ 482901 w 584267"/>
                <a:gd name="connsiteY5" fmla="*/ 382579 h 608556"/>
                <a:gd name="connsiteX6" fmla="*/ 473950 w 584267"/>
                <a:gd name="connsiteY6" fmla="*/ 392556 h 608556"/>
                <a:gd name="connsiteX7" fmla="*/ 261711 w 584267"/>
                <a:gd name="connsiteY7" fmla="*/ 583988 h 608556"/>
                <a:gd name="connsiteX8" fmla="*/ 259837 w 584267"/>
                <a:gd name="connsiteY8" fmla="*/ 575778 h 608556"/>
                <a:gd name="connsiteX9" fmla="*/ 259837 w 584267"/>
                <a:gd name="connsiteY9" fmla="*/ 464577 h 608556"/>
                <a:gd name="connsiteX10" fmla="*/ 267019 w 584267"/>
                <a:gd name="connsiteY10" fmla="*/ 427579 h 608556"/>
                <a:gd name="connsiteX11" fmla="*/ 360492 w 584267"/>
                <a:gd name="connsiteY11" fmla="*/ 347971 h 608556"/>
                <a:gd name="connsiteX12" fmla="*/ 572210 w 584267"/>
                <a:gd name="connsiteY12" fmla="*/ 296632 h 608556"/>
                <a:gd name="connsiteX13" fmla="*/ 582177 w 584267"/>
                <a:gd name="connsiteY13" fmla="*/ 293917 h 608556"/>
                <a:gd name="connsiteX14" fmla="*/ 274656 w 584267"/>
                <a:gd name="connsiteY14" fmla="*/ 289106 h 608556"/>
                <a:gd name="connsiteX15" fmla="*/ 323064 w 584267"/>
                <a:gd name="connsiteY15" fmla="*/ 289106 h 608556"/>
                <a:gd name="connsiteX16" fmla="*/ 323064 w 584267"/>
                <a:gd name="connsiteY16" fmla="*/ 331845 h 608556"/>
                <a:gd name="connsiteX17" fmla="*/ 274656 w 584267"/>
                <a:gd name="connsiteY17" fmla="*/ 367928 h 608556"/>
                <a:gd name="connsiteX18" fmla="*/ 207690 w 584267"/>
                <a:gd name="connsiteY18" fmla="*/ 289106 h 608556"/>
                <a:gd name="connsiteX19" fmla="*/ 256098 w 584267"/>
                <a:gd name="connsiteY19" fmla="*/ 289106 h 608556"/>
                <a:gd name="connsiteX20" fmla="*/ 256098 w 584267"/>
                <a:gd name="connsiteY20" fmla="*/ 390148 h 608556"/>
                <a:gd name="connsiteX21" fmla="*/ 251413 w 584267"/>
                <a:gd name="connsiteY21" fmla="*/ 397424 h 608556"/>
                <a:gd name="connsiteX22" fmla="*/ 244230 w 584267"/>
                <a:gd name="connsiteY22" fmla="*/ 397424 h 608556"/>
                <a:gd name="connsiteX23" fmla="*/ 207690 w 584267"/>
                <a:gd name="connsiteY23" fmla="*/ 354388 h 608556"/>
                <a:gd name="connsiteX24" fmla="*/ 32007 w 584267"/>
                <a:gd name="connsiteY24" fmla="*/ 259919 h 608556"/>
                <a:gd name="connsiteX25" fmla="*/ 41076 w 584267"/>
                <a:gd name="connsiteY25" fmla="*/ 266907 h 608556"/>
                <a:gd name="connsiteX26" fmla="*/ 137781 w 584267"/>
                <a:gd name="connsiteY26" fmla="*/ 344838 h 608556"/>
                <a:gd name="connsiteX27" fmla="*/ 240315 w 584267"/>
                <a:gd name="connsiteY27" fmla="*/ 447188 h 608556"/>
                <a:gd name="connsiteX28" fmla="*/ 245936 w 584267"/>
                <a:gd name="connsiteY28" fmla="*/ 484802 h 608556"/>
                <a:gd name="connsiteX29" fmla="*/ 245936 w 584267"/>
                <a:gd name="connsiteY29" fmla="*/ 592762 h 608556"/>
                <a:gd name="connsiteX30" fmla="*/ 243854 w 584267"/>
                <a:gd name="connsiteY30" fmla="*/ 601075 h 608556"/>
                <a:gd name="connsiteX31" fmla="*/ 64914 w 584267"/>
                <a:gd name="connsiteY31" fmla="*/ 379959 h 608556"/>
                <a:gd name="connsiteX32" fmla="*/ 58668 w 584267"/>
                <a:gd name="connsiteY32" fmla="*/ 368322 h 608556"/>
                <a:gd name="connsiteX33" fmla="*/ 57523 w 584267"/>
                <a:gd name="connsiteY33" fmla="*/ 381102 h 608556"/>
                <a:gd name="connsiteX34" fmla="*/ 225637 w 584267"/>
                <a:gd name="connsiteY34" fmla="*/ 608556 h 608556"/>
                <a:gd name="connsiteX35" fmla="*/ 32852 w 584267"/>
                <a:gd name="connsiteY35" fmla="*/ 465579 h 608556"/>
                <a:gd name="connsiteX36" fmla="*/ 24108 w 584267"/>
                <a:gd name="connsiteY36" fmla="*/ 266803 h 608556"/>
                <a:gd name="connsiteX37" fmla="*/ 32007 w 584267"/>
                <a:gd name="connsiteY37" fmla="*/ 259919 h 608556"/>
                <a:gd name="connsiteX38" fmla="*/ 274656 w 584267"/>
                <a:gd name="connsiteY38" fmla="*/ 196948 h 608556"/>
                <a:gd name="connsiteX39" fmla="*/ 276946 w 584267"/>
                <a:gd name="connsiteY39" fmla="*/ 196948 h 608556"/>
                <a:gd name="connsiteX40" fmla="*/ 323064 w 584267"/>
                <a:gd name="connsiteY40" fmla="*/ 243106 h 608556"/>
                <a:gd name="connsiteX41" fmla="*/ 323064 w 584267"/>
                <a:gd name="connsiteY41" fmla="*/ 270759 h 608556"/>
                <a:gd name="connsiteX42" fmla="*/ 274656 w 584267"/>
                <a:gd name="connsiteY42" fmla="*/ 270759 h 608556"/>
                <a:gd name="connsiteX43" fmla="*/ 253808 w 584267"/>
                <a:gd name="connsiteY43" fmla="*/ 196948 h 608556"/>
                <a:gd name="connsiteX44" fmla="*/ 256098 w 584267"/>
                <a:gd name="connsiteY44" fmla="*/ 196948 h 608556"/>
                <a:gd name="connsiteX45" fmla="*/ 256098 w 584267"/>
                <a:gd name="connsiteY45" fmla="*/ 270759 h 608556"/>
                <a:gd name="connsiteX46" fmla="*/ 207690 w 584267"/>
                <a:gd name="connsiteY46" fmla="*/ 270759 h 608556"/>
                <a:gd name="connsiteX47" fmla="*/ 207690 w 584267"/>
                <a:gd name="connsiteY47" fmla="*/ 243106 h 608556"/>
                <a:gd name="connsiteX48" fmla="*/ 253808 w 584267"/>
                <a:gd name="connsiteY48" fmla="*/ 196948 h 608556"/>
                <a:gd name="connsiteX49" fmla="*/ 267670 w 584267"/>
                <a:gd name="connsiteY49" fmla="*/ 0 h 608556"/>
                <a:gd name="connsiteX50" fmla="*/ 312522 w 584267"/>
                <a:gd name="connsiteY50" fmla="*/ 15795 h 608556"/>
                <a:gd name="connsiteX51" fmla="*/ 445310 w 584267"/>
                <a:gd name="connsiteY51" fmla="*/ 125946 h 608556"/>
                <a:gd name="connsiteX52" fmla="*/ 479860 w 584267"/>
                <a:gd name="connsiteY52" fmla="*/ 199622 h 608556"/>
                <a:gd name="connsiteX53" fmla="*/ 479860 w 584267"/>
                <a:gd name="connsiteY53" fmla="*/ 283378 h 608556"/>
                <a:gd name="connsiteX54" fmla="*/ 406077 w 584267"/>
                <a:gd name="connsiteY54" fmla="*/ 296992 h 608556"/>
                <a:gd name="connsiteX55" fmla="*/ 406077 w 584267"/>
                <a:gd name="connsiteY55" fmla="*/ 199622 h 608556"/>
                <a:gd name="connsiteX56" fmla="*/ 398064 w 584267"/>
                <a:gd name="connsiteY56" fmla="*/ 182580 h 608556"/>
                <a:gd name="connsiteX57" fmla="*/ 267670 w 584267"/>
                <a:gd name="connsiteY57" fmla="*/ 74403 h 608556"/>
                <a:gd name="connsiteX58" fmla="*/ 137276 w 584267"/>
                <a:gd name="connsiteY58" fmla="*/ 182580 h 608556"/>
                <a:gd name="connsiteX59" fmla="*/ 129263 w 584267"/>
                <a:gd name="connsiteY59" fmla="*/ 199622 h 608556"/>
                <a:gd name="connsiteX60" fmla="*/ 129263 w 584267"/>
                <a:gd name="connsiteY60" fmla="*/ 307383 h 608556"/>
                <a:gd name="connsiteX61" fmla="*/ 55480 w 584267"/>
                <a:gd name="connsiteY61" fmla="*/ 245657 h 608556"/>
                <a:gd name="connsiteX62" fmla="*/ 55480 w 584267"/>
                <a:gd name="connsiteY62" fmla="*/ 199622 h 608556"/>
                <a:gd name="connsiteX63" fmla="*/ 90134 w 584267"/>
                <a:gd name="connsiteY63" fmla="*/ 125946 h 608556"/>
                <a:gd name="connsiteX64" fmla="*/ 222818 w 584267"/>
                <a:gd name="connsiteY64" fmla="*/ 15795 h 608556"/>
                <a:gd name="connsiteX65" fmla="*/ 267670 w 584267"/>
                <a:gd name="connsiteY65" fmla="*/ 0 h 608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84267" h="608556">
                  <a:moveTo>
                    <a:pt x="582177" y="293917"/>
                  </a:moveTo>
                  <a:cubicBezTo>
                    <a:pt x="584155" y="294839"/>
                    <a:pt x="584753" y="297723"/>
                    <a:pt x="583869" y="302971"/>
                  </a:cubicBezTo>
                  <a:cubicBezTo>
                    <a:pt x="573043" y="369172"/>
                    <a:pt x="519229" y="585339"/>
                    <a:pt x="279094" y="594692"/>
                  </a:cubicBezTo>
                  <a:cubicBezTo>
                    <a:pt x="277324" y="594796"/>
                    <a:pt x="275763" y="594484"/>
                    <a:pt x="274201" y="594173"/>
                  </a:cubicBezTo>
                  <a:cubicBezTo>
                    <a:pt x="316982" y="575362"/>
                    <a:pt x="434083" y="514565"/>
                    <a:pt x="481444" y="395362"/>
                  </a:cubicBezTo>
                  <a:cubicBezTo>
                    <a:pt x="484046" y="388918"/>
                    <a:pt x="484567" y="383202"/>
                    <a:pt x="482901" y="382579"/>
                  </a:cubicBezTo>
                  <a:cubicBezTo>
                    <a:pt x="481236" y="382059"/>
                    <a:pt x="477385" y="386632"/>
                    <a:pt x="473950" y="392556"/>
                  </a:cubicBezTo>
                  <a:cubicBezTo>
                    <a:pt x="425444" y="474761"/>
                    <a:pt x="294811" y="562891"/>
                    <a:pt x="261711" y="583988"/>
                  </a:cubicBezTo>
                  <a:cubicBezTo>
                    <a:pt x="260566" y="581494"/>
                    <a:pt x="259837" y="578688"/>
                    <a:pt x="259837" y="575778"/>
                  </a:cubicBezTo>
                  <a:lnTo>
                    <a:pt x="259837" y="464577"/>
                  </a:lnTo>
                  <a:cubicBezTo>
                    <a:pt x="259837" y="453872"/>
                    <a:pt x="261711" y="436724"/>
                    <a:pt x="267019" y="427579"/>
                  </a:cubicBezTo>
                  <a:cubicBezTo>
                    <a:pt x="277220" y="409703"/>
                    <a:pt x="301785" y="380292"/>
                    <a:pt x="360492" y="347971"/>
                  </a:cubicBezTo>
                  <a:cubicBezTo>
                    <a:pt x="443556" y="302348"/>
                    <a:pt x="532448" y="319288"/>
                    <a:pt x="572210" y="296632"/>
                  </a:cubicBezTo>
                  <a:cubicBezTo>
                    <a:pt x="576842" y="294034"/>
                    <a:pt x="580199" y="292994"/>
                    <a:pt x="582177" y="293917"/>
                  </a:cubicBezTo>
                  <a:close/>
                  <a:moveTo>
                    <a:pt x="274656" y="289106"/>
                  </a:moveTo>
                  <a:lnTo>
                    <a:pt x="323064" y="289106"/>
                  </a:lnTo>
                  <a:lnTo>
                    <a:pt x="323064" y="331845"/>
                  </a:lnTo>
                  <a:cubicBezTo>
                    <a:pt x="302660" y="344427"/>
                    <a:pt x="286836" y="356698"/>
                    <a:pt x="274656" y="367928"/>
                  </a:cubicBezTo>
                  <a:close/>
                  <a:moveTo>
                    <a:pt x="207690" y="289106"/>
                  </a:moveTo>
                  <a:lnTo>
                    <a:pt x="256098" y="289106"/>
                  </a:lnTo>
                  <a:lnTo>
                    <a:pt x="256098" y="390148"/>
                  </a:lnTo>
                  <a:cubicBezTo>
                    <a:pt x="254328" y="392642"/>
                    <a:pt x="252767" y="395033"/>
                    <a:pt x="251413" y="397424"/>
                  </a:cubicBezTo>
                  <a:lnTo>
                    <a:pt x="244230" y="397424"/>
                  </a:lnTo>
                  <a:cubicBezTo>
                    <a:pt x="235798" y="384118"/>
                    <a:pt x="224034" y="369461"/>
                    <a:pt x="207690" y="354388"/>
                  </a:cubicBezTo>
                  <a:close/>
                  <a:moveTo>
                    <a:pt x="32007" y="259919"/>
                  </a:moveTo>
                  <a:cubicBezTo>
                    <a:pt x="34960" y="260049"/>
                    <a:pt x="38109" y="262491"/>
                    <a:pt x="41076" y="266907"/>
                  </a:cubicBezTo>
                  <a:cubicBezTo>
                    <a:pt x="52110" y="283325"/>
                    <a:pt x="77822" y="310445"/>
                    <a:pt x="137781" y="344838"/>
                  </a:cubicBezTo>
                  <a:cubicBezTo>
                    <a:pt x="205026" y="383388"/>
                    <a:pt x="230634" y="424328"/>
                    <a:pt x="240315" y="447188"/>
                  </a:cubicBezTo>
                  <a:cubicBezTo>
                    <a:pt x="244374" y="457059"/>
                    <a:pt x="245936" y="474204"/>
                    <a:pt x="245936" y="484802"/>
                  </a:cubicBezTo>
                  <a:lnTo>
                    <a:pt x="245936" y="592762"/>
                  </a:lnTo>
                  <a:cubicBezTo>
                    <a:pt x="245936" y="595879"/>
                    <a:pt x="245103" y="598685"/>
                    <a:pt x="243854" y="601075"/>
                  </a:cubicBezTo>
                  <a:cubicBezTo>
                    <a:pt x="202008" y="562006"/>
                    <a:pt x="87815" y="449889"/>
                    <a:pt x="64914" y="379959"/>
                  </a:cubicBezTo>
                  <a:cubicBezTo>
                    <a:pt x="62728" y="373413"/>
                    <a:pt x="60334" y="368010"/>
                    <a:pt x="58668" y="368322"/>
                  </a:cubicBezTo>
                  <a:cubicBezTo>
                    <a:pt x="56899" y="368529"/>
                    <a:pt x="56274" y="374244"/>
                    <a:pt x="57523" y="381102"/>
                  </a:cubicBezTo>
                  <a:cubicBezTo>
                    <a:pt x="79279" y="494777"/>
                    <a:pt x="177025" y="574890"/>
                    <a:pt x="225637" y="608556"/>
                  </a:cubicBezTo>
                  <a:cubicBezTo>
                    <a:pt x="154540" y="593490"/>
                    <a:pt x="100410" y="549744"/>
                    <a:pt x="32852" y="465579"/>
                  </a:cubicBezTo>
                  <a:cubicBezTo>
                    <a:pt x="-24400" y="394402"/>
                    <a:pt x="7037" y="304003"/>
                    <a:pt x="24108" y="266803"/>
                  </a:cubicBezTo>
                  <a:cubicBezTo>
                    <a:pt x="26294" y="261972"/>
                    <a:pt x="29053" y="259789"/>
                    <a:pt x="32007" y="259919"/>
                  </a:cubicBezTo>
                  <a:close/>
                  <a:moveTo>
                    <a:pt x="274656" y="196948"/>
                  </a:moveTo>
                  <a:lnTo>
                    <a:pt x="276946" y="196948"/>
                  </a:lnTo>
                  <a:cubicBezTo>
                    <a:pt x="302452" y="196948"/>
                    <a:pt x="323064" y="217636"/>
                    <a:pt x="323064" y="243106"/>
                  </a:cubicBezTo>
                  <a:lnTo>
                    <a:pt x="323064" y="270759"/>
                  </a:lnTo>
                  <a:lnTo>
                    <a:pt x="274656" y="270759"/>
                  </a:lnTo>
                  <a:close/>
                  <a:moveTo>
                    <a:pt x="253808" y="196948"/>
                  </a:moveTo>
                  <a:lnTo>
                    <a:pt x="256098" y="196948"/>
                  </a:lnTo>
                  <a:lnTo>
                    <a:pt x="256098" y="270759"/>
                  </a:lnTo>
                  <a:lnTo>
                    <a:pt x="207690" y="270759"/>
                  </a:lnTo>
                  <a:lnTo>
                    <a:pt x="207690" y="243106"/>
                  </a:lnTo>
                  <a:cubicBezTo>
                    <a:pt x="207690" y="217636"/>
                    <a:pt x="228302" y="196948"/>
                    <a:pt x="253808" y="196948"/>
                  </a:cubicBezTo>
                  <a:close/>
                  <a:moveTo>
                    <a:pt x="267670" y="0"/>
                  </a:moveTo>
                  <a:cubicBezTo>
                    <a:pt x="284321" y="0"/>
                    <a:pt x="300243" y="5611"/>
                    <a:pt x="312522" y="15795"/>
                  </a:cubicBezTo>
                  <a:lnTo>
                    <a:pt x="445310" y="125946"/>
                  </a:lnTo>
                  <a:cubicBezTo>
                    <a:pt x="465291" y="142572"/>
                    <a:pt x="479860" y="173539"/>
                    <a:pt x="479860" y="199622"/>
                  </a:cubicBezTo>
                  <a:lnTo>
                    <a:pt x="479860" y="283378"/>
                  </a:lnTo>
                  <a:cubicBezTo>
                    <a:pt x="457070" y="285976"/>
                    <a:pt x="431990" y="289613"/>
                    <a:pt x="406077" y="296992"/>
                  </a:cubicBezTo>
                  <a:lnTo>
                    <a:pt x="406077" y="199622"/>
                  </a:lnTo>
                  <a:cubicBezTo>
                    <a:pt x="406077" y="195258"/>
                    <a:pt x="401499" y="185386"/>
                    <a:pt x="398064" y="182580"/>
                  </a:cubicBezTo>
                  <a:lnTo>
                    <a:pt x="267670" y="74403"/>
                  </a:lnTo>
                  <a:lnTo>
                    <a:pt x="137276" y="182580"/>
                  </a:lnTo>
                  <a:cubicBezTo>
                    <a:pt x="133945" y="185386"/>
                    <a:pt x="129263" y="195258"/>
                    <a:pt x="129263" y="199622"/>
                  </a:cubicBezTo>
                  <a:lnTo>
                    <a:pt x="129263" y="307383"/>
                  </a:lnTo>
                  <a:cubicBezTo>
                    <a:pt x="82849" y="278702"/>
                    <a:pt x="63285" y="256984"/>
                    <a:pt x="55480" y="245657"/>
                  </a:cubicBezTo>
                  <a:lnTo>
                    <a:pt x="55480" y="199622"/>
                  </a:lnTo>
                  <a:cubicBezTo>
                    <a:pt x="55480" y="173539"/>
                    <a:pt x="70049" y="142572"/>
                    <a:pt x="90134" y="125946"/>
                  </a:cubicBezTo>
                  <a:lnTo>
                    <a:pt x="222818" y="15795"/>
                  </a:lnTo>
                  <a:cubicBezTo>
                    <a:pt x="235097" y="5611"/>
                    <a:pt x="251019" y="0"/>
                    <a:pt x="26767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id-ID" sz="1350">
                <a:solidFill>
                  <a:schemeClr val="tx1">
                    <a:lumMod val="65000"/>
                    <a:lumOff val="35000"/>
                  </a:schemeClr>
                </a:solidFill>
                <a:cs typeface="+mn-ea"/>
                <a:sym typeface="+mn-lt"/>
              </a:endParaRPr>
            </a:p>
          </p:txBody>
        </p:sp>
      </p:grpSp>
      <p:grpSp>
        <p:nvGrpSpPr>
          <p:cNvPr id="45" name="组合 44"/>
          <p:cNvGrpSpPr/>
          <p:nvPr/>
        </p:nvGrpSpPr>
        <p:grpSpPr>
          <a:xfrm>
            <a:off x="7133469" y="3096634"/>
            <a:ext cx="585827" cy="585827"/>
            <a:chOff x="9342850" y="3774851"/>
            <a:chExt cx="1080000" cy="1080000"/>
          </a:xfrm>
        </p:grpSpPr>
        <p:sp>
          <p:nvSpPr>
            <p:cNvPr id="46" name="Diamond 22"/>
            <p:cNvSpPr/>
            <p:nvPr/>
          </p:nvSpPr>
          <p:spPr>
            <a:xfrm>
              <a:off x="9342850" y="3774851"/>
              <a:ext cx="1080000" cy="1080000"/>
            </a:xfrm>
            <a:prstGeom prst="roundRect">
              <a:avLst/>
            </a:prstGeom>
            <a:solidFill>
              <a:srgbClr val="1A6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dirty="0">
                <a:solidFill>
                  <a:schemeClr val="tx1">
                    <a:lumMod val="65000"/>
                    <a:lumOff val="35000"/>
                  </a:schemeClr>
                </a:solidFill>
                <a:cs typeface="+mn-ea"/>
                <a:sym typeface="+mn-lt"/>
              </a:endParaRPr>
            </a:p>
          </p:txBody>
        </p:sp>
        <p:sp>
          <p:nvSpPr>
            <p:cNvPr id="47" name="Diamond 22"/>
            <p:cNvSpPr/>
            <p:nvPr/>
          </p:nvSpPr>
          <p:spPr>
            <a:xfrm>
              <a:off x="9624744" y="4042290"/>
              <a:ext cx="516214" cy="537674"/>
            </a:xfrm>
            <a:custGeom>
              <a:avLst/>
              <a:gdLst>
                <a:gd name="connsiteX0" fmla="*/ 582177 w 584267"/>
                <a:gd name="connsiteY0" fmla="*/ 293917 h 608556"/>
                <a:gd name="connsiteX1" fmla="*/ 583869 w 584267"/>
                <a:gd name="connsiteY1" fmla="*/ 302971 h 608556"/>
                <a:gd name="connsiteX2" fmla="*/ 279094 w 584267"/>
                <a:gd name="connsiteY2" fmla="*/ 594692 h 608556"/>
                <a:gd name="connsiteX3" fmla="*/ 274201 w 584267"/>
                <a:gd name="connsiteY3" fmla="*/ 594173 h 608556"/>
                <a:gd name="connsiteX4" fmla="*/ 481444 w 584267"/>
                <a:gd name="connsiteY4" fmla="*/ 395362 h 608556"/>
                <a:gd name="connsiteX5" fmla="*/ 482901 w 584267"/>
                <a:gd name="connsiteY5" fmla="*/ 382579 h 608556"/>
                <a:gd name="connsiteX6" fmla="*/ 473950 w 584267"/>
                <a:gd name="connsiteY6" fmla="*/ 392556 h 608556"/>
                <a:gd name="connsiteX7" fmla="*/ 261711 w 584267"/>
                <a:gd name="connsiteY7" fmla="*/ 583988 h 608556"/>
                <a:gd name="connsiteX8" fmla="*/ 259837 w 584267"/>
                <a:gd name="connsiteY8" fmla="*/ 575778 h 608556"/>
                <a:gd name="connsiteX9" fmla="*/ 259837 w 584267"/>
                <a:gd name="connsiteY9" fmla="*/ 464577 h 608556"/>
                <a:gd name="connsiteX10" fmla="*/ 267019 w 584267"/>
                <a:gd name="connsiteY10" fmla="*/ 427579 h 608556"/>
                <a:gd name="connsiteX11" fmla="*/ 360492 w 584267"/>
                <a:gd name="connsiteY11" fmla="*/ 347971 h 608556"/>
                <a:gd name="connsiteX12" fmla="*/ 572210 w 584267"/>
                <a:gd name="connsiteY12" fmla="*/ 296632 h 608556"/>
                <a:gd name="connsiteX13" fmla="*/ 582177 w 584267"/>
                <a:gd name="connsiteY13" fmla="*/ 293917 h 608556"/>
                <a:gd name="connsiteX14" fmla="*/ 274656 w 584267"/>
                <a:gd name="connsiteY14" fmla="*/ 289106 h 608556"/>
                <a:gd name="connsiteX15" fmla="*/ 323064 w 584267"/>
                <a:gd name="connsiteY15" fmla="*/ 289106 h 608556"/>
                <a:gd name="connsiteX16" fmla="*/ 323064 w 584267"/>
                <a:gd name="connsiteY16" fmla="*/ 331845 h 608556"/>
                <a:gd name="connsiteX17" fmla="*/ 274656 w 584267"/>
                <a:gd name="connsiteY17" fmla="*/ 367928 h 608556"/>
                <a:gd name="connsiteX18" fmla="*/ 207690 w 584267"/>
                <a:gd name="connsiteY18" fmla="*/ 289106 h 608556"/>
                <a:gd name="connsiteX19" fmla="*/ 256098 w 584267"/>
                <a:gd name="connsiteY19" fmla="*/ 289106 h 608556"/>
                <a:gd name="connsiteX20" fmla="*/ 256098 w 584267"/>
                <a:gd name="connsiteY20" fmla="*/ 390148 h 608556"/>
                <a:gd name="connsiteX21" fmla="*/ 251413 w 584267"/>
                <a:gd name="connsiteY21" fmla="*/ 397424 h 608556"/>
                <a:gd name="connsiteX22" fmla="*/ 244230 w 584267"/>
                <a:gd name="connsiteY22" fmla="*/ 397424 h 608556"/>
                <a:gd name="connsiteX23" fmla="*/ 207690 w 584267"/>
                <a:gd name="connsiteY23" fmla="*/ 354388 h 608556"/>
                <a:gd name="connsiteX24" fmla="*/ 32007 w 584267"/>
                <a:gd name="connsiteY24" fmla="*/ 259919 h 608556"/>
                <a:gd name="connsiteX25" fmla="*/ 41076 w 584267"/>
                <a:gd name="connsiteY25" fmla="*/ 266907 h 608556"/>
                <a:gd name="connsiteX26" fmla="*/ 137781 w 584267"/>
                <a:gd name="connsiteY26" fmla="*/ 344838 h 608556"/>
                <a:gd name="connsiteX27" fmla="*/ 240315 w 584267"/>
                <a:gd name="connsiteY27" fmla="*/ 447188 h 608556"/>
                <a:gd name="connsiteX28" fmla="*/ 245936 w 584267"/>
                <a:gd name="connsiteY28" fmla="*/ 484802 h 608556"/>
                <a:gd name="connsiteX29" fmla="*/ 245936 w 584267"/>
                <a:gd name="connsiteY29" fmla="*/ 592762 h 608556"/>
                <a:gd name="connsiteX30" fmla="*/ 243854 w 584267"/>
                <a:gd name="connsiteY30" fmla="*/ 601075 h 608556"/>
                <a:gd name="connsiteX31" fmla="*/ 64914 w 584267"/>
                <a:gd name="connsiteY31" fmla="*/ 379959 h 608556"/>
                <a:gd name="connsiteX32" fmla="*/ 58668 w 584267"/>
                <a:gd name="connsiteY32" fmla="*/ 368322 h 608556"/>
                <a:gd name="connsiteX33" fmla="*/ 57523 w 584267"/>
                <a:gd name="connsiteY33" fmla="*/ 381102 h 608556"/>
                <a:gd name="connsiteX34" fmla="*/ 225637 w 584267"/>
                <a:gd name="connsiteY34" fmla="*/ 608556 h 608556"/>
                <a:gd name="connsiteX35" fmla="*/ 32852 w 584267"/>
                <a:gd name="connsiteY35" fmla="*/ 465579 h 608556"/>
                <a:gd name="connsiteX36" fmla="*/ 24108 w 584267"/>
                <a:gd name="connsiteY36" fmla="*/ 266803 h 608556"/>
                <a:gd name="connsiteX37" fmla="*/ 32007 w 584267"/>
                <a:gd name="connsiteY37" fmla="*/ 259919 h 608556"/>
                <a:gd name="connsiteX38" fmla="*/ 274656 w 584267"/>
                <a:gd name="connsiteY38" fmla="*/ 196948 h 608556"/>
                <a:gd name="connsiteX39" fmla="*/ 276946 w 584267"/>
                <a:gd name="connsiteY39" fmla="*/ 196948 h 608556"/>
                <a:gd name="connsiteX40" fmla="*/ 323064 w 584267"/>
                <a:gd name="connsiteY40" fmla="*/ 243106 h 608556"/>
                <a:gd name="connsiteX41" fmla="*/ 323064 w 584267"/>
                <a:gd name="connsiteY41" fmla="*/ 270759 h 608556"/>
                <a:gd name="connsiteX42" fmla="*/ 274656 w 584267"/>
                <a:gd name="connsiteY42" fmla="*/ 270759 h 608556"/>
                <a:gd name="connsiteX43" fmla="*/ 253808 w 584267"/>
                <a:gd name="connsiteY43" fmla="*/ 196948 h 608556"/>
                <a:gd name="connsiteX44" fmla="*/ 256098 w 584267"/>
                <a:gd name="connsiteY44" fmla="*/ 196948 h 608556"/>
                <a:gd name="connsiteX45" fmla="*/ 256098 w 584267"/>
                <a:gd name="connsiteY45" fmla="*/ 270759 h 608556"/>
                <a:gd name="connsiteX46" fmla="*/ 207690 w 584267"/>
                <a:gd name="connsiteY46" fmla="*/ 270759 h 608556"/>
                <a:gd name="connsiteX47" fmla="*/ 207690 w 584267"/>
                <a:gd name="connsiteY47" fmla="*/ 243106 h 608556"/>
                <a:gd name="connsiteX48" fmla="*/ 253808 w 584267"/>
                <a:gd name="connsiteY48" fmla="*/ 196948 h 608556"/>
                <a:gd name="connsiteX49" fmla="*/ 267670 w 584267"/>
                <a:gd name="connsiteY49" fmla="*/ 0 h 608556"/>
                <a:gd name="connsiteX50" fmla="*/ 312522 w 584267"/>
                <a:gd name="connsiteY50" fmla="*/ 15795 h 608556"/>
                <a:gd name="connsiteX51" fmla="*/ 445310 w 584267"/>
                <a:gd name="connsiteY51" fmla="*/ 125946 h 608556"/>
                <a:gd name="connsiteX52" fmla="*/ 479860 w 584267"/>
                <a:gd name="connsiteY52" fmla="*/ 199622 h 608556"/>
                <a:gd name="connsiteX53" fmla="*/ 479860 w 584267"/>
                <a:gd name="connsiteY53" fmla="*/ 283378 h 608556"/>
                <a:gd name="connsiteX54" fmla="*/ 406077 w 584267"/>
                <a:gd name="connsiteY54" fmla="*/ 296992 h 608556"/>
                <a:gd name="connsiteX55" fmla="*/ 406077 w 584267"/>
                <a:gd name="connsiteY55" fmla="*/ 199622 h 608556"/>
                <a:gd name="connsiteX56" fmla="*/ 398064 w 584267"/>
                <a:gd name="connsiteY56" fmla="*/ 182580 h 608556"/>
                <a:gd name="connsiteX57" fmla="*/ 267670 w 584267"/>
                <a:gd name="connsiteY57" fmla="*/ 74403 h 608556"/>
                <a:gd name="connsiteX58" fmla="*/ 137276 w 584267"/>
                <a:gd name="connsiteY58" fmla="*/ 182580 h 608556"/>
                <a:gd name="connsiteX59" fmla="*/ 129263 w 584267"/>
                <a:gd name="connsiteY59" fmla="*/ 199622 h 608556"/>
                <a:gd name="connsiteX60" fmla="*/ 129263 w 584267"/>
                <a:gd name="connsiteY60" fmla="*/ 307383 h 608556"/>
                <a:gd name="connsiteX61" fmla="*/ 55480 w 584267"/>
                <a:gd name="connsiteY61" fmla="*/ 245657 h 608556"/>
                <a:gd name="connsiteX62" fmla="*/ 55480 w 584267"/>
                <a:gd name="connsiteY62" fmla="*/ 199622 h 608556"/>
                <a:gd name="connsiteX63" fmla="*/ 90134 w 584267"/>
                <a:gd name="connsiteY63" fmla="*/ 125946 h 608556"/>
                <a:gd name="connsiteX64" fmla="*/ 222818 w 584267"/>
                <a:gd name="connsiteY64" fmla="*/ 15795 h 608556"/>
                <a:gd name="connsiteX65" fmla="*/ 267670 w 584267"/>
                <a:gd name="connsiteY65" fmla="*/ 0 h 608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84267" h="608556">
                  <a:moveTo>
                    <a:pt x="582177" y="293917"/>
                  </a:moveTo>
                  <a:cubicBezTo>
                    <a:pt x="584155" y="294839"/>
                    <a:pt x="584753" y="297723"/>
                    <a:pt x="583869" y="302971"/>
                  </a:cubicBezTo>
                  <a:cubicBezTo>
                    <a:pt x="573043" y="369172"/>
                    <a:pt x="519229" y="585339"/>
                    <a:pt x="279094" y="594692"/>
                  </a:cubicBezTo>
                  <a:cubicBezTo>
                    <a:pt x="277324" y="594796"/>
                    <a:pt x="275763" y="594484"/>
                    <a:pt x="274201" y="594173"/>
                  </a:cubicBezTo>
                  <a:cubicBezTo>
                    <a:pt x="316982" y="575362"/>
                    <a:pt x="434083" y="514565"/>
                    <a:pt x="481444" y="395362"/>
                  </a:cubicBezTo>
                  <a:cubicBezTo>
                    <a:pt x="484046" y="388918"/>
                    <a:pt x="484567" y="383202"/>
                    <a:pt x="482901" y="382579"/>
                  </a:cubicBezTo>
                  <a:cubicBezTo>
                    <a:pt x="481236" y="382059"/>
                    <a:pt x="477385" y="386632"/>
                    <a:pt x="473950" y="392556"/>
                  </a:cubicBezTo>
                  <a:cubicBezTo>
                    <a:pt x="425444" y="474761"/>
                    <a:pt x="294811" y="562891"/>
                    <a:pt x="261711" y="583988"/>
                  </a:cubicBezTo>
                  <a:cubicBezTo>
                    <a:pt x="260566" y="581494"/>
                    <a:pt x="259837" y="578688"/>
                    <a:pt x="259837" y="575778"/>
                  </a:cubicBezTo>
                  <a:lnTo>
                    <a:pt x="259837" y="464577"/>
                  </a:lnTo>
                  <a:cubicBezTo>
                    <a:pt x="259837" y="453872"/>
                    <a:pt x="261711" y="436724"/>
                    <a:pt x="267019" y="427579"/>
                  </a:cubicBezTo>
                  <a:cubicBezTo>
                    <a:pt x="277220" y="409703"/>
                    <a:pt x="301785" y="380292"/>
                    <a:pt x="360492" y="347971"/>
                  </a:cubicBezTo>
                  <a:cubicBezTo>
                    <a:pt x="443556" y="302348"/>
                    <a:pt x="532448" y="319288"/>
                    <a:pt x="572210" y="296632"/>
                  </a:cubicBezTo>
                  <a:cubicBezTo>
                    <a:pt x="576842" y="294034"/>
                    <a:pt x="580199" y="292994"/>
                    <a:pt x="582177" y="293917"/>
                  </a:cubicBezTo>
                  <a:close/>
                  <a:moveTo>
                    <a:pt x="274656" y="289106"/>
                  </a:moveTo>
                  <a:lnTo>
                    <a:pt x="323064" y="289106"/>
                  </a:lnTo>
                  <a:lnTo>
                    <a:pt x="323064" y="331845"/>
                  </a:lnTo>
                  <a:cubicBezTo>
                    <a:pt x="302660" y="344427"/>
                    <a:pt x="286836" y="356698"/>
                    <a:pt x="274656" y="367928"/>
                  </a:cubicBezTo>
                  <a:close/>
                  <a:moveTo>
                    <a:pt x="207690" y="289106"/>
                  </a:moveTo>
                  <a:lnTo>
                    <a:pt x="256098" y="289106"/>
                  </a:lnTo>
                  <a:lnTo>
                    <a:pt x="256098" y="390148"/>
                  </a:lnTo>
                  <a:cubicBezTo>
                    <a:pt x="254328" y="392642"/>
                    <a:pt x="252767" y="395033"/>
                    <a:pt x="251413" y="397424"/>
                  </a:cubicBezTo>
                  <a:lnTo>
                    <a:pt x="244230" y="397424"/>
                  </a:lnTo>
                  <a:cubicBezTo>
                    <a:pt x="235798" y="384118"/>
                    <a:pt x="224034" y="369461"/>
                    <a:pt x="207690" y="354388"/>
                  </a:cubicBezTo>
                  <a:close/>
                  <a:moveTo>
                    <a:pt x="32007" y="259919"/>
                  </a:moveTo>
                  <a:cubicBezTo>
                    <a:pt x="34960" y="260049"/>
                    <a:pt x="38109" y="262491"/>
                    <a:pt x="41076" y="266907"/>
                  </a:cubicBezTo>
                  <a:cubicBezTo>
                    <a:pt x="52110" y="283325"/>
                    <a:pt x="77822" y="310445"/>
                    <a:pt x="137781" y="344838"/>
                  </a:cubicBezTo>
                  <a:cubicBezTo>
                    <a:pt x="205026" y="383388"/>
                    <a:pt x="230634" y="424328"/>
                    <a:pt x="240315" y="447188"/>
                  </a:cubicBezTo>
                  <a:cubicBezTo>
                    <a:pt x="244374" y="457059"/>
                    <a:pt x="245936" y="474204"/>
                    <a:pt x="245936" y="484802"/>
                  </a:cubicBezTo>
                  <a:lnTo>
                    <a:pt x="245936" y="592762"/>
                  </a:lnTo>
                  <a:cubicBezTo>
                    <a:pt x="245936" y="595879"/>
                    <a:pt x="245103" y="598685"/>
                    <a:pt x="243854" y="601075"/>
                  </a:cubicBezTo>
                  <a:cubicBezTo>
                    <a:pt x="202008" y="562006"/>
                    <a:pt x="87815" y="449889"/>
                    <a:pt x="64914" y="379959"/>
                  </a:cubicBezTo>
                  <a:cubicBezTo>
                    <a:pt x="62728" y="373413"/>
                    <a:pt x="60334" y="368010"/>
                    <a:pt x="58668" y="368322"/>
                  </a:cubicBezTo>
                  <a:cubicBezTo>
                    <a:pt x="56899" y="368529"/>
                    <a:pt x="56274" y="374244"/>
                    <a:pt x="57523" y="381102"/>
                  </a:cubicBezTo>
                  <a:cubicBezTo>
                    <a:pt x="79279" y="494777"/>
                    <a:pt x="177025" y="574890"/>
                    <a:pt x="225637" y="608556"/>
                  </a:cubicBezTo>
                  <a:cubicBezTo>
                    <a:pt x="154540" y="593490"/>
                    <a:pt x="100410" y="549744"/>
                    <a:pt x="32852" y="465579"/>
                  </a:cubicBezTo>
                  <a:cubicBezTo>
                    <a:pt x="-24400" y="394402"/>
                    <a:pt x="7037" y="304003"/>
                    <a:pt x="24108" y="266803"/>
                  </a:cubicBezTo>
                  <a:cubicBezTo>
                    <a:pt x="26294" y="261972"/>
                    <a:pt x="29053" y="259789"/>
                    <a:pt x="32007" y="259919"/>
                  </a:cubicBezTo>
                  <a:close/>
                  <a:moveTo>
                    <a:pt x="274656" y="196948"/>
                  </a:moveTo>
                  <a:lnTo>
                    <a:pt x="276946" y="196948"/>
                  </a:lnTo>
                  <a:cubicBezTo>
                    <a:pt x="302452" y="196948"/>
                    <a:pt x="323064" y="217636"/>
                    <a:pt x="323064" y="243106"/>
                  </a:cubicBezTo>
                  <a:lnTo>
                    <a:pt x="323064" y="270759"/>
                  </a:lnTo>
                  <a:lnTo>
                    <a:pt x="274656" y="270759"/>
                  </a:lnTo>
                  <a:close/>
                  <a:moveTo>
                    <a:pt x="253808" y="196948"/>
                  </a:moveTo>
                  <a:lnTo>
                    <a:pt x="256098" y="196948"/>
                  </a:lnTo>
                  <a:lnTo>
                    <a:pt x="256098" y="270759"/>
                  </a:lnTo>
                  <a:lnTo>
                    <a:pt x="207690" y="270759"/>
                  </a:lnTo>
                  <a:lnTo>
                    <a:pt x="207690" y="243106"/>
                  </a:lnTo>
                  <a:cubicBezTo>
                    <a:pt x="207690" y="217636"/>
                    <a:pt x="228302" y="196948"/>
                    <a:pt x="253808" y="196948"/>
                  </a:cubicBezTo>
                  <a:close/>
                  <a:moveTo>
                    <a:pt x="267670" y="0"/>
                  </a:moveTo>
                  <a:cubicBezTo>
                    <a:pt x="284321" y="0"/>
                    <a:pt x="300243" y="5611"/>
                    <a:pt x="312522" y="15795"/>
                  </a:cubicBezTo>
                  <a:lnTo>
                    <a:pt x="445310" y="125946"/>
                  </a:lnTo>
                  <a:cubicBezTo>
                    <a:pt x="465291" y="142572"/>
                    <a:pt x="479860" y="173539"/>
                    <a:pt x="479860" y="199622"/>
                  </a:cubicBezTo>
                  <a:lnTo>
                    <a:pt x="479860" y="283378"/>
                  </a:lnTo>
                  <a:cubicBezTo>
                    <a:pt x="457070" y="285976"/>
                    <a:pt x="431990" y="289613"/>
                    <a:pt x="406077" y="296992"/>
                  </a:cubicBezTo>
                  <a:lnTo>
                    <a:pt x="406077" y="199622"/>
                  </a:lnTo>
                  <a:cubicBezTo>
                    <a:pt x="406077" y="195258"/>
                    <a:pt x="401499" y="185386"/>
                    <a:pt x="398064" y="182580"/>
                  </a:cubicBezTo>
                  <a:lnTo>
                    <a:pt x="267670" y="74403"/>
                  </a:lnTo>
                  <a:lnTo>
                    <a:pt x="137276" y="182580"/>
                  </a:lnTo>
                  <a:cubicBezTo>
                    <a:pt x="133945" y="185386"/>
                    <a:pt x="129263" y="195258"/>
                    <a:pt x="129263" y="199622"/>
                  </a:cubicBezTo>
                  <a:lnTo>
                    <a:pt x="129263" y="307383"/>
                  </a:lnTo>
                  <a:cubicBezTo>
                    <a:pt x="82849" y="278702"/>
                    <a:pt x="63285" y="256984"/>
                    <a:pt x="55480" y="245657"/>
                  </a:cubicBezTo>
                  <a:lnTo>
                    <a:pt x="55480" y="199622"/>
                  </a:lnTo>
                  <a:cubicBezTo>
                    <a:pt x="55480" y="173539"/>
                    <a:pt x="70049" y="142572"/>
                    <a:pt x="90134" y="125946"/>
                  </a:cubicBezTo>
                  <a:lnTo>
                    <a:pt x="222818" y="15795"/>
                  </a:lnTo>
                  <a:cubicBezTo>
                    <a:pt x="235097" y="5611"/>
                    <a:pt x="251019" y="0"/>
                    <a:pt x="26767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id-ID" sz="1350">
                <a:solidFill>
                  <a:schemeClr val="tx1">
                    <a:lumMod val="65000"/>
                    <a:lumOff val="35000"/>
                  </a:schemeClr>
                </a:solidFill>
                <a:cs typeface="+mn-ea"/>
                <a:sym typeface="+mn-lt"/>
              </a:endParaRPr>
            </a:p>
          </p:txBody>
        </p:sp>
      </p:grpSp>
      <p:sp>
        <p:nvSpPr>
          <p:cNvPr id="48" name="矩形 47"/>
          <p:cNvSpPr/>
          <p:nvPr/>
        </p:nvSpPr>
        <p:spPr>
          <a:xfrm>
            <a:off x="885495" y="2294651"/>
            <a:ext cx="1794164" cy="3693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750" dirty="0">
                <a:solidFill>
                  <a:schemeClr val="tx1">
                    <a:lumMod val="65000"/>
                    <a:lumOff val="35000"/>
                  </a:schemeClr>
                </a:solidFill>
                <a:cs typeface="+mn-ea"/>
                <a:sym typeface="+mn-lt"/>
              </a:rPr>
              <a:t>Your content is typed here, or by copying the text after this select Paste, and choose to keep only the text. </a:t>
            </a:r>
          </a:p>
        </p:txBody>
      </p:sp>
      <p:sp>
        <p:nvSpPr>
          <p:cNvPr id="49" name="矩形 48"/>
          <p:cNvSpPr/>
          <p:nvPr/>
        </p:nvSpPr>
        <p:spPr>
          <a:xfrm>
            <a:off x="876877" y="2038975"/>
            <a:ext cx="1681481" cy="320537"/>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350" dirty="0">
                <a:solidFill>
                  <a:srgbClr val="033E78"/>
                </a:solidFill>
                <a:cs typeface="+mn-ea"/>
                <a:sym typeface="+mn-lt"/>
              </a:rPr>
              <a:t>The title content</a:t>
            </a:r>
          </a:p>
        </p:txBody>
      </p:sp>
      <p:sp>
        <p:nvSpPr>
          <p:cNvPr id="50" name="矩形 49"/>
          <p:cNvSpPr/>
          <p:nvPr/>
        </p:nvSpPr>
        <p:spPr>
          <a:xfrm>
            <a:off x="2788417" y="2294651"/>
            <a:ext cx="1794164" cy="3693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750" dirty="0">
                <a:solidFill>
                  <a:schemeClr val="tx1">
                    <a:lumMod val="65000"/>
                    <a:lumOff val="35000"/>
                  </a:schemeClr>
                </a:solidFill>
                <a:cs typeface="+mn-ea"/>
                <a:sym typeface="+mn-lt"/>
              </a:rPr>
              <a:t>Your content is typed here, or by copying the text after this select Paste, and choose to keep only the text. </a:t>
            </a:r>
          </a:p>
        </p:txBody>
      </p:sp>
      <p:sp>
        <p:nvSpPr>
          <p:cNvPr id="51" name="矩形 50"/>
          <p:cNvSpPr/>
          <p:nvPr/>
        </p:nvSpPr>
        <p:spPr>
          <a:xfrm>
            <a:off x="2779799" y="2038975"/>
            <a:ext cx="1681481" cy="320537"/>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350" dirty="0">
                <a:solidFill>
                  <a:srgbClr val="033E78"/>
                </a:solidFill>
                <a:cs typeface="+mn-ea"/>
                <a:sym typeface="+mn-lt"/>
              </a:rPr>
              <a:t>The title content</a:t>
            </a:r>
          </a:p>
        </p:txBody>
      </p:sp>
      <p:sp>
        <p:nvSpPr>
          <p:cNvPr id="52" name="矩形 51"/>
          <p:cNvSpPr/>
          <p:nvPr/>
        </p:nvSpPr>
        <p:spPr>
          <a:xfrm>
            <a:off x="4691339" y="2294651"/>
            <a:ext cx="1794164" cy="3693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750" dirty="0">
                <a:solidFill>
                  <a:schemeClr val="tx1">
                    <a:lumMod val="65000"/>
                    <a:lumOff val="35000"/>
                  </a:schemeClr>
                </a:solidFill>
                <a:cs typeface="+mn-ea"/>
                <a:sym typeface="+mn-lt"/>
              </a:rPr>
              <a:t>Your content is typed here, or by copying the text after this select Paste, and choose to keep only the text. </a:t>
            </a:r>
          </a:p>
        </p:txBody>
      </p:sp>
      <p:sp>
        <p:nvSpPr>
          <p:cNvPr id="53" name="矩形 52"/>
          <p:cNvSpPr/>
          <p:nvPr/>
        </p:nvSpPr>
        <p:spPr>
          <a:xfrm>
            <a:off x="4682721" y="2038975"/>
            <a:ext cx="1681481" cy="320537"/>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350" dirty="0">
                <a:solidFill>
                  <a:srgbClr val="033E78"/>
                </a:solidFill>
                <a:cs typeface="+mn-ea"/>
                <a:sym typeface="+mn-lt"/>
              </a:rPr>
              <a:t>The title content</a:t>
            </a:r>
          </a:p>
        </p:txBody>
      </p:sp>
      <p:sp>
        <p:nvSpPr>
          <p:cNvPr id="54" name="矩形 53"/>
          <p:cNvSpPr/>
          <p:nvPr/>
        </p:nvSpPr>
        <p:spPr>
          <a:xfrm>
            <a:off x="6594260" y="2294651"/>
            <a:ext cx="1794164" cy="3693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750" dirty="0">
                <a:solidFill>
                  <a:schemeClr val="tx1">
                    <a:lumMod val="65000"/>
                    <a:lumOff val="35000"/>
                  </a:schemeClr>
                </a:solidFill>
                <a:cs typeface="+mn-ea"/>
                <a:sym typeface="+mn-lt"/>
              </a:rPr>
              <a:t>Your content is typed here, or by copying the text after this select Paste, and choose to keep only the text. </a:t>
            </a:r>
          </a:p>
        </p:txBody>
      </p:sp>
      <p:sp>
        <p:nvSpPr>
          <p:cNvPr id="55" name="矩形 54"/>
          <p:cNvSpPr/>
          <p:nvPr/>
        </p:nvSpPr>
        <p:spPr>
          <a:xfrm>
            <a:off x="6585642" y="2038975"/>
            <a:ext cx="1681481" cy="320537"/>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350" dirty="0">
                <a:solidFill>
                  <a:srgbClr val="033E78"/>
                </a:solidFill>
                <a:cs typeface="+mn-ea"/>
                <a:sym typeface="+mn-lt"/>
              </a:rPr>
              <a:t>The title content</a:t>
            </a:r>
          </a:p>
        </p:txBody>
      </p:sp>
      <p:sp>
        <p:nvSpPr>
          <p:cNvPr id="56" name="矩形 55"/>
          <p:cNvSpPr/>
          <p:nvPr/>
        </p:nvSpPr>
        <p:spPr>
          <a:xfrm>
            <a:off x="885495" y="4008135"/>
            <a:ext cx="1722156" cy="3693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750" dirty="0">
                <a:solidFill>
                  <a:schemeClr val="tx1">
                    <a:lumMod val="65000"/>
                    <a:lumOff val="35000"/>
                  </a:schemeClr>
                </a:solidFill>
                <a:cs typeface="+mn-ea"/>
                <a:sym typeface="+mn-lt"/>
              </a:rPr>
              <a:t>Your content is typed here, or by copying the text after this select Paste, and choose to keep only the text. </a:t>
            </a:r>
          </a:p>
        </p:txBody>
      </p:sp>
      <p:sp>
        <p:nvSpPr>
          <p:cNvPr id="57" name="矩形 56"/>
          <p:cNvSpPr/>
          <p:nvPr/>
        </p:nvSpPr>
        <p:spPr>
          <a:xfrm>
            <a:off x="876877" y="3752459"/>
            <a:ext cx="1681481" cy="320537"/>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350" dirty="0">
                <a:solidFill>
                  <a:srgbClr val="1A6E9D"/>
                </a:solidFill>
                <a:cs typeface="+mn-ea"/>
                <a:sym typeface="+mn-lt"/>
              </a:rPr>
              <a:t>The title content</a:t>
            </a:r>
          </a:p>
        </p:txBody>
      </p:sp>
      <p:sp>
        <p:nvSpPr>
          <p:cNvPr id="58" name="矩形 57"/>
          <p:cNvSpPr/>
          <p:nvPr/>
        </p:nvSpPr>
        <p:spPr>
          <a:xfrm>
            <a:off x="2788417" y="4008135"/>
            <a:ext cx="1722156" cy="3693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750" dirty="0">
                <a:solidFill>
                  <a:schemeClr val="tx1">
                    <a:lumMod val="65000"/>
                    <a:lumOff val="35000"/>
                  </a:schemeClr>
                </a:solidFill>
                <a:cs typeface="+mn-ea"/>
                <a:sym typeface="+mn-lt"/>
              </a:rPr>
              <a:t>Your content is typed here, or by copying the text after this select Paste, and choose to keep only the text. </a:t>
            </a:r>
          </a:p>
        </p:txBody>
      </p:sp>
      <p:sp>
        <p:nvSpPr>
          <p:cNvPr id="59" name="矩形 58"/>
          <p:cNvSpPr/>
          <p:nvPr/>
        </p:nvSpPr>
        <p:spPr>
          <a:xfrm>
            <a:off x="2779799" y="3752459"/>
            <a:ext cx="1681481" cy="320537"/>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350" dirty="0">
                <a:solidFill>
                  <a:srgbClr val="1A6E9D"/>
                </a:solidFill>
                <a:cs typeface="+mn-ea"/>
                <a:sym typeface="+mn-lt"/>
              </a:rPr>
              <a:t>The title content</a:t>
            </a:r>
          </a:p>
        </p:txBody>
      </p:sp>
      <p:sp>
        <p:nvSpPr>
          <p:cNvPr id="60" name="矩形 59"/>
          <p:cNvSpPr/>
          <p:nvPr/>
        </p:nvSpPr>
        <p:spPr>
          <a:xfrm>
            <a:off x="4691339" y="4008135"/>
            <a:ext cx="1722156" cy="3693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750" dirty="0">
                <a:solidFill>
                  <a:schemeClr val="tx1">
                    <a:lumMod val="65000"/>
                    <a:lumOff val="35000"/>
                  </a:schemeClr>
                </a:solidFill>
                <a:cs typeface="+mn-ea"/>
                <a:sym typeface="+mn-lt"/>
              </a:rPr>
              <a:t>Your content is typed here, or by copying the text after this select Paste, and choose to keep only the text. </a:t>
            </a:r>
          </a:p>
        </p:txBody>
      </p:sp>
      <p:sp>
        <p:nvSpPr>
          <p:cNvPr id="61" name="矩形 60"/>
          <p:cNvSpPr/>
          <p:nvPr/>
        </p:nvSpPr>
        <p:spPr>
          <a:xfrm>
            <a:off x="4682721" y="3752459"/>
            <a:ext cx="1681481" cy="320537"/>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350" dirty="0">
                <a:solidFill>
                  <a:srgbClr val="1A6E9D"/>
                </a:solidFill>
                <a:cs typeface="+mn-ea"/>
                <a:sym typeface="+mn-lt"/>
              </a:rPr>
              <a:t>The title content</a:t>
            </a:r>
          </a:p>
        </p:txBody>
      </p:sp>
      <p:sp>
        <p:nvSpPr>
          <p:cNvPr id="62" name="矩形 61"/>
          <p:cNvSpPr/>
          <p:nvPr/>
        </p:nvSpPr>
        <p:spPr>
          <a:xfrm>
            <a:off x="6594260" y="4008135"/>
            <a:ext cx="1722156" cy="369332"/>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750" dirty="0">
                <a:solidFill>
                  <a:schemeClr val="tx1">
                    <a:lumMod val="65000"/>
                    <a:lumOff val="35000"/>
                  </a:schemeClr>
                </a:solidFill>
                <a:cs typeface="+mn-ea"/>
                <a:sym typeface="+mn-lt"/>
              </a:rPr>
              <a:t>Your content is typed here, or by copying the text after this select Paste, and choose to keep only the text. </a:t>
            </a:r>
          </a:p>
        </p:txBody>
      </p:sp>
      <p:sp>
        <p:nvSpPr>
          <p:cNvPr id="63" name="矩形 62"/>
          <p:cNvSpPr/>
          <p:nvPr/>
        </p:nvSpPr>
        <p:spPr>
          <a:xfrm>
            <a:off x="6585642" y="3752459"/>
            <a:ext cx="1681481" cy="320537"/>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350" dirty="0">
                <a:solidFill>
                  <a:srgbClr val="1A6E9D"/>
                </a:solidFill>
                <a:cs typeface="+mn-ea"/>
                <a:sym typeface="+mn-lt"/>
              </a:rPr>
              <a:t>The title content</a:t>
            </a:r>
          </a:p>
        </p:txBody>
      </p:sp>
    </p:spTree>
    <p:extLst>
      <p:ext uri="{BB962C8B-B14F-4D97-AF65-F5344CB8AC3E}">
        <p14:creationId xmlns:p14="http://schemas.microsoft.com/office/powerpoint/2010/main" val="2338704930"/>
      </p:ext>
    </p:extLst>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ppt_y</p:attrName>
                                        </p:attrNameLst>
                                      </p:cBhvr>
                                      <p:tavLst>
                                        <p:tav tm="0">
                                          <p:val>
                                            <p:strVal val="#ppt_y+#ppt_h*1.125000"/>
                                          </p:val>
                                        </p:tav>
                                        <p:tav tm="100000">
                                          <p:val>
                                            <p:strVal val="#ppt_y"/>
                                          </p:val>
                                        </p:tav>
                                      </p:tavLst>
                                    </p:anim>
                                    <p:animEffect transition="in" filter="wipe(up)">
                                      <p:cBhvr>
                                        <p:cTn id="8" dur="500"/>
                                        <p:tgtEl>
                                          <p:spTgt spid="16"/>
                                        </p:tgtEl>
                                      </p:cBhvr>
                                    </p:animEffec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500"/>
                                        <p:tgtEl>
                                          <p:spTgt spid="4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fade">
                                      <p:cBhvr>
                                        <p:cTn id="19" dur="500"/>
                                        <p:tgtEl>
                                          <p:spTgt spid="4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fade">
                                      <p:cBhvr>
                                        <p:cTn id="27" dur="500"/>
                                        <p:tgtEl>
                                          <p:spTgt spid="5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1"/>
                                        </p:tgtEl>
                                        <p:attrNameLst>
                                          <p:attrName>style.visibility</p:attrName>
                                        </p:attrNameLst>
                                      </p:cBhvr>
                                      <p:to>
                                        <p:strVal val="visible"/>
                                      </p:to>
                                    </p:set>
                                    <p:animEffect transition="in" filter="fade">
                                      <p:cBhvr>
                                        <p:cTn id="30" dur="500"/>
                                        <p:tgtEl>
                                          <p:spTgt spid="5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500"/>
                                        <p:tgtEl>
                                          <p:spTgt spid="3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fade">
                                      <p:cBhvr>
                                        <p:cTn id="38" dur="500"/>
                                        <p:tgtEl>
                                          <p:spTgt spid="5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fade">
                                      <p:cBhvr>
                                        <p:cTn id="41" dur="500"/>
                                        <p:tgtEl>
                                          <p:spTgt spid="53"/>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500"/>
                                        <p:tgtEl>
                                          <p:spTgt spid="3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500"/>
                                        <p:tgtEl>
                                          <p:spTgt spid="54"/>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fade">
                                      <p:cBhvr>
                                        <p:cTn id="52" dur="500"/>
                                        <p:tgtEl>
                                          <p:spTgt spid="5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fade">
                                      <p:cBhvr>
                                        <p:cTn id="57" dur="500"/>
                                        <p:tgtEl>
                                          <p:spTgt spid="36"/>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500"/>
                                        <p:tgtEl>
                                          <p:spTgt spid="56"/>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500"/>
                                        <p:tgtEl>
                                          <p:spTgt spid="57"/>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500"/>
                                        <p:tgtEl>
                                          <p:spTgt spid="39"/>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58"/>
                                        </p:tgtEl>
                                        <p:attrNameLst>
                                          <p:attrName>style.visibility</p:attrName>
                                        </p:attrNameLst>
                                      </p:cBhvr>
                                      <p:to>
                                        <p:strVal val="visible"/>
                                      </p:to>
                                    </p:set>
                                    <p:animEffect transition="in" filter="fade">
                                      <p:cBhvr>
                                        <p:cTn id="71" dur="500"/>
                                        <p:tgtEl>
                                          <p:spTgt spid="58"/>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fade">
                                      <p:cBhvr>
                                        <p:cTn id="74" dur="500"/>
                                        <p:tgtEl>
                                          <p:spTgt spid="59"/>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fade">
                                      <p:cBhvr>
                                        <p:cTn id="79" dur="500"/>
                                        <p:tgtEl>
                                          <p:spTgt spid="42"/>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fade">
                                      <p:cBhvr>
                                        <p:cTn id="82" dur="500"/>
                                        <p:tgtEl>
                                          <p:spTgt spid="60"/>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500"/>
                                        <p:tgtEl>
                                          <p:spTgt spid="61"/>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45"/>
                                        </p:tgtEl>
                                        <p:attrNameLst>
                                          <p:attrName>style.visibility</p:attrName>
                                        </p:attrNameLst>
                                      </p:cBhvr>
                                      <p:to>
                                        <p:strVal val="visible"/>
                                      </p:to>
                                    </p:set>
                                    <p:animEffect transition="in" filter="fade">
                                      <p:cBhvr>
                                        <p:cTn id="90" dur="500"/>
                                        <p:tgtEl>
                                          <p:spTgt spid="45"/>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500"/>
                                        <p:tgtEl>
                                          <p:spTgt spid="62"/>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fade">
                                      <p:cBhvr>
                                        <p:cTn id="96"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3351312" y="411510"/>
            <a:ext cx="2441376" cy="421270"/>
          </a:xfrm>
          <a:prstGeom prst="rect">
            <a:avLst/>
          </a:prstGeom>
          <a:noFill/>
        </p:spPr>
        <p:txBody>
          <a:bodyPr wrap="square" lIns="51435" tIns="25718" rIns="51435" bIns="25718" rtlCol="0">
            <a:spAutoFit/>
          </a:bodyPr>
          <a:lstStyle/>
          <a:p>
            <a:pPr marL="0" lvl="1" algn="ctr"/>
            <a:r>
              <a:rPr lang="zh-CN" altLang="en-US" sz="2400" dirty="0">
                <a:solidFill>
                  <a:schemeClr val="accent1"/>
                </a:solidFill>
                <a:cs typeface="+mn-ea"/>
                <a:sym typeface="+mn-lt"/>
              </a:rPr>
              <a:t>Part III</a:t>
            </a:r>
          </a:p>
        </p:txBody>
      </p:sp>
      <p:grpSp>
        <p:nvGrpSpPr>
          <p:cNvPr id="3" name="组合 2"/>
          <p:cNvGrpSpPr/>
          <p:nvPr/>
        </p:nvGrpSpPr>
        <p:grpSpPr>
          <a:xfrm>
            <a:off x="772689" y="2659178"/>
            <a:ext cx="7598622" cy="280703"/>
            <a:chOff x="-59469" y="2399069"/>
            <a:chExt cx="10131496" cy="374271"/>
          </a:xfrm>
          <a:solidFill>
            <a:srgbClr val="033E78"/>
          </a:solidFill>
        </p:grpSpPr>
        <p:grpSp>
          <p:nvGrpSpPr>
            <p:cNvPr id="4" name="组合 3"/>
            <p:cNvGrpSpPr/>
            <p:nvPr/>
          </p:nvGrpSpPr>
          <p:grpSpPr>
            <a:xfrm>
              <a:off x="5004871" y="2399071"/>
              <a:ext cx="2533578" cy="374269"/>
              <a:chOff x="4407906" y="1742527"/>
              <a:chExt cx="4612496" cy="658928"/>
            </a:xfrm>
            <a:grpFill/>
          </p:grpSpPr>
          <p:sp>
            <p:nvSpPr>
              <p:cNvPr id="30" name="菱形 2"/>
              <p:cNvSpPr/>
              <p:nvPr/>
            </p:nvSpPr>
            <p:spPr>
              <a:xfrm>
                <a:off x="4407906" y="1742527"/>
                <a:ext cx="658928" cy="658928"/>
              </a:xfrm>
              <a:prstGeom prst="star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65000"/>
                      <a:lumOff val="35000"/>
                    </a:schemeClr>
                  </a:solidFill>
                  <a:cs typeface="+mn-ea"/>
                  <a:sym typeface="+mn-lt"/>
                </a:endParaRPr>
              </a:p>
            </p:txBody>
          </p:sp>
          <p:sp>
            <p:nvSpPr>
              <p:cNvPr id="31" name="菱形 3"/>
              <p:cNvSpPr/>
              <p:nvPr/>
            </p:nvSpPr>
            <p:spPr>
              <a:xfrm>
                <a:off x="5066834" y="1742527"/>
                <a:ext cx="658928" cy="658928"/>
              </a:xfrm>
              <a:prstGeom prst="star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65000"/>
                      <a:lumOff val="35000"/>
                    </a:schemeClr>
                  </a:solidFill>
                  <a:cs typeface="+mn-ea"/>
                  <a:sym typeface="+mn-lt"/>
                </a:endParaRPr>
              </a:p>
            </p:txBody>
          </p:sp>
          <p:sp>
            <p:nvSpPr>
              <p:cNvPr id="32" name="菱形 4"/>
              <p:cNvSpPr/>
              <p:nvPr/>
            </p:nvSpPr>
            <p:spPr>
              <a:xfrm>
                <a:off x="5725762" y="1742527"/>
                <a:ext cx="658928" cy="658928"/>
              </a:xfrm>
              <a:prstGeom prst="star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65000"/>
                      <a:lumOff val="35000"/>
                    </a:schemeClr>
                  </a:solidFill>
                  <a:cs typeface="+mn-ea"/>
                  <a:sym typeface="+mn-lt"/>
                </a:endParaRPr>
              </a:p>
            </p:txBody>
          </p:sp>
          <p:sp>
            <p:nvSpPr>
              <p:cNvPr id="33" name="菱形 5"/>
              <p:cNvSpPr/>
              <p:nvPr/>
            </p:nvSpPr>
            <p:spPr>
              <a:xfrm>
                <a:off x="6384690" y="1742527"/>
                <a:ext cx="658928" cy="658928"/>
              </a:xfrm>
              <a:prstGeom prst="star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65000"/>
                      <a:lumOff val="35000"/>
                    </a:schemeClr>
                  </a:solidFill>
                  <a:cs typeface="+mn-ea"/>
                  <a:sym typeface="+mn-lt"/>
                </a:endParaRPr>
              </a:p>
            </p:txBody>
          </p:sp>
          <p:sp>
            <p:nvSpPr>
              <p:cNvPr id="34" name="菱形 6"/>
              <p:cNvSpPr/>
              <p:nvPr/>
            </p:nvSpPr>
            <p:spPr>
              <a:xfrm>
                <a:off x="7043618" y="1742527"/>
                <a:ext cx="658928" cy="658928"/>
              </a:xfrm>
              <a:prstGeom prst="star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65000"/>
                      <a:lumOff val="35000"/>
                    </a:schemeClr>
                  </a:solidFill>
                  <a:cs typeface="+mn-ea"/>
                  <a:sym typeface="+mn-lt"/>
                </a:endParaRPr>
              </a:p>
            </p:txBody>
          </p:sp>
          <p:sp>
            <p:nvSpPr>
              <p:cNvPr id="35" name="菱形 7"/>
              <p:cNvSpPr/>
              <p:nvPr/>
            </p:nvSpPr>
            <p:spPr>
              <a:xfrm>
                <a:off x="7702546" y="1742527"/>
                <a:ext cx="658928" cy="658928"/>
              </a:xfrm>
              <a:prstGeom prst="star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65000"/>
                      <a:lumOff val="35000"/>
                    </a:schemeClr>
                  </a:solidFill>
                  <a:cs typeface="+mn-ea"/>
                  <a:sym typeface="+mn-lt"/>
                </a:endParaRPr>
              </a:p>
            </p:txBody>
          </p:sp>
          <p:sp>
            <p:nvSpPr>
              <p:cNvPr id="36" name="菱形 8"/>
              <p:cNvSpPr/>
              <p:nvPr/>
            </p:nvSpPr>
            <p:spPr>
              <a:xfrm>
                <a:off x="8361473" y="1742527"/>
                <a:ext cx="658929" cy="658928"/>
              </a:xfrm>
              <a:prstGeom prst="star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65000"/>
                      <a:lumOff val="35000"/>
                    </a:schemeClr>
                  </a:solidFill>
                  <a:cs typeface="+mn-ea"/>
                  <a:sym typeface="+mn-lt"/>
                </a:endParaRPr>
              </a:p>
            </p:txBody>
          </p:sp>
        </p:grpSp>
        <p:grpSp>
          <p:nvGrpSpPr>
            <p:cNvPr id="5" name="组合 4"/>
            <p:cNvGrpSpPr/>
            <p:nvPr/>
          </p:nvGrpSpPr>
          <p:grpSpPr>
            <a:xfrm>
              <a:off x="7538449" y="2399071"/>
              <a:ext cx="2533578" cy="374269"/>
              <a:chOff x="4407906" y="1742527"/>
              <a:chExt cx="4612496" cy="658928"/>
            </a:xfrm>
            <a:grpFill/>
          </p:grpSpPr>
          <p:sp>
            <p:nvSpPr>
              <p:cNvPr id="23" name="菱形 2"/>
              <p:cNvSpPr/>
              <p:nvPr/>
            </p:nvSpPr>
            <p:spPr>
              <a:xfrm>
                <a:off x="4407906" y="1742527"/>
                <a:ext cx="658928" cy="658928"/>
              </a:xfrm>
              <a:prstGeom prst="star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65000"/>
                      <a:lumOff val="35000"/>
                    </a:schemeClr>
                  </a:solidFill>
                  <a:cs typeface="+mn-ea"/>
                  <a:sym typeface="+mn-lt"/>
                </a:endParaRPr>
              </a:p>
            </p:txBody>
          </p:sp>
          <p:sp>
            <p:nvSpPr>
              <p:cNvPr id="24" name="菱形 3"/>
              <p:cNvSpPr/>
              <p:nvPr/>
            </p:nvSpPr>
            <p:spPr>
              <a:xfrm>
                <a:off x="5066834" y="1742527"/>
                <a:ext cx="658928" cy="658928"/>
              </a:xfrm>
              <a:prstGeom prst="star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65000"/>
                      <a:lumOff val="35000"/>
                    </a:schemeClr>
                  </a:solidFill>
                  <a:cs typeface="+mn-ea"/>
                  <a:sym typeface="+mn-lt"/>
                </a:endParaRPr>
              </a:p>
            </p:txBody>
          </p:sp>
          <p:sp>
            <p:nvSpPr>
              <p:cNvPr id="25" name="菱形 4"/>
              <p:cNvSpPr/>
              <p:nvPr/>
            </p:nvSpPr>
            <p:spPr>
              <a:xfrm>
                <a:off x="5725762" y="1742527"/>
                <a:ext cx="658928" cy="658928"/>
              </a:xfrm>
              <a:prstGeom prst="star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65000"/>
                      <a:lumOff val="35000"/>
                    </a:schemeClr>
                  </a:solidFill>
                  <a:cs typeface="+mn-ea"/>
                  <a:sym typeface="+mn-lt"/>
                </a:endParaRPr>
              </a:p>
            </p:txBody>
          </p:sp>
          <p:sp>
            <p:nvSpPr>
              <p:cNvPr id="26" name="菱形 5"/>
              <p:cNvSpPr/>
              <p:nvPr/>
            </p:nvSpPr>
            <p:spPr>
              <a:xfrm>
                <a:off x="6384690" y="1742527"/>
                <a:ext cx="658928" cy="658928"/>
              </a:xfrm>
              <a:prstGeom prst="star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65000"/>
                      <a:lumOff val="35000"/>
                    </a:schemeClr>
                  </a:solidFill>
                  <a:cs typeface="+mn-ea"/>
                  <a:sym typeface="+mn-lt"/>
                </a:endParaRPr>
              </a:p>
            </p:txBody>
          </p:sp>
          <p:sp>
            <p:nvSpPr>
              <p:cNvPr id="27" name="菱形 6"/>
              <p:cNvSpPr/>
              <p:nvPr/>
            </p:nvSpPr>
            <p:spPr>
              <a:xfrm>
                <a:off x="7043618" y="1742527"/>
                <a:ext cx="658928" cy="658928"/>
              </a:xfrm>
              <a:prstGeom prst="star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65000"/>
                      <a:lumOff val="35000"/>
                    </a:schemeClr>
                  </a:solidFill>
                  <a:cs typeface="+mn-ea"/>
                  <a:sym typeface="+mn-lt"/>
                </a:endParaRPr>
              </a:p>
            </p:txBody>
          </p:sp>
          <p:sp>
            <p:nvSpPr>
              <p:cNvPr id="28" name="菱形 7"/>
              <p:cNvSpPr/>
              <p:nvPr/>
            </p:nvSpPr>
            <p:spPr>
              <a:xfrm>
                <a:off x="7702546" y="1742527"/>
                <a:ext cx="658928" cy="658928"/>
              </a:xfrm>
              <a:prstGeom prst="star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65000"/>
                      <a:lumOff val="35000"/>
                    </a:schemeClr>
                  </a:solidFill>
                  <a:cs typeface="+mn-ea"/>
                  <a:sym typeface="+mn-lt"/>
                </a:endParaRPr>
              </a:p>
            </p:txBody>
          </p:sp>
          <p:sp>
            <p:nvSpPr>
              <p:cNvPr id="29" name="菱形 8"/>
              <p:cNvSpPr/>
              <p:nvPr/>
            </p:nvSpPr>
            <p:spPr>
              <a:xfrm>
                <a:off x="8361473" y="1742527"/>
                <a:ext cx="658929" cy="658928"/>
              </a:xfrm>
              <a:prstGeom prst="star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65000"/>
                      <a:lumOff val="35000"/>
                    </a:schemeClr>
                  </a:solidFill>
                  <a:cs typeface="+mn-ea"/>
                  <a:sym typeface="+mn-lt"/>
                </a:endParaRPr>
              </a:p>
            </p:txBody>
          </p:sp>
        </p:grpSp>
        <p:grpSp>
          <p:nvGrpSpPr>
            <p:cNvPr id="6" name="组合 5"/>
            <p:cNvGrpSpPr/>
            <p:nvPr/>
          </p:nvGrpSpPr>
          <p:grpSpPr>
            <a:xfrm>
              <a:off x="2488627" y="2399070"/>
              <a:ext cx="2533578" cy="374269"/>
              <a:chOff x="4407906" y="1742527"/>
              <a:chExt cx="4612496" cy="658928"/>
            </a:xfrm>
            <a:grpFill/>
          </p:grpSpPr>
          <p:sp>
            <p:nvSpPr>
              <p:cNvPr id="15" name="菱形 2"/>
              <p:cNvSpPr/>
              <p:nvPr/>
            </p:nvSpPr>
            <p:spPr>
              <a:xfrm>
                <a:off x="4407906" y="1742527"/>
                <a:ext cx="658928" cy="658928"/>
              </a:xfrm>
              <a:prstGeom prst="star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65000"/>
                      <a:lumOff val="35000"/>
                    </a:schemeClr>
                  </a:solidFill>
                  <a:cs typeface="+mn-ea"/>
                  <a:sym typeface="+mn-lt"/>
                </a:endParaRPr>
              </a:p>
            </p:txBody>
          </p:sp>
          <p:sp>
            <p:nvSpPr>
              <p:cNvPr id="17" name="菱形 3"/>
              <p:cNvSpPr/>
              <p:nvPr/>
            </p:nvSpPr>
            <p:spPr>
              <a:xfrm>
                <a:off x="5066834" y="1742527"/>
                <a:ext cx="658928" cy="658928"/>
              </a:xfrm>
              <a:prstGeom prst="star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65000"/>
                      <a:lumOff val="35000"/>
                    </a:schemeClr>
                  </a:solidFill>
                  <a:cs typeface="+mn-ea"/>
                  <a:sym typeface="+mn-lt"/>
                </a:endParaRPr>
              </a:p>
            </p:txBody>
          </p:sp>
          <p:sp>
            <p:nvSpPr>
              <p:cNvPr id="18" name="菱形 4"/>
              <p:cNvSpPr/>
              <p:nvPr/>
            </p:nvSpPr>
            <p:spPr>
              <a:xfrm>
                <a:off x="5725762" y="1742527"/>
                <a:ext cx="658928" cy="658928"/>
              </a:xfrm>
              <a:prstGeom prst="star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65000"/>
                      <a:lumOff val="35000"/>
                    </a:schemeClr>
                  </a:solidFill>
                  <a:cs typeface="+mn-ea"/>
                  <a:sym typeface="+mn-lt"/>
                </a:endParaRPr>
              </a:p>
            </p:txBody>
          </p:sp>
          <p:sp>
            <p:nvSpPr>
              <p:cNvPr id="19" name="菱形 5"/>
              <p:cNvSpPr/>
              <p:nvPr/>
            </p:nvSpPr>
            <p:spPr>
              <a:xfrm>
                <a:off x="6384690" y="1742527"/>
                <a:ext cx="658928" cy="658928"/>
              </a:xfrm>
              <a:prstGeom prst="star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65000"/>
                      <a:lumOff val="35000"/>
                    </a:schemeClr>
                  </a:solidFill>
                  <a:cs typeface="+mn-ea"/>
                  <a:sym typeface="+mn-lt"/>
                </a:endParaRPr>
              </a:p>
            </p:txBody>
          </p:sp>
          <p:sp>
            <p:nvSpPr>
              <p:cNvPr id="20" name="菱形 6"/>
              <p:cNvSpPr/>
              <p:nvPr/>
            </p:nvSpPr>
            <p:spPr>
              <a:xfrm>
                <a:off x="7043618" y="1742527"/>
                <a:ext cx="658928" cy="658928"/>
              </a:xfrm>
              <a:prstGeom prst="star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65000"/>
                      <a:lumOff val="35000"/>
                    </a:schemeClr>
                  </a:solidFill>
                  <a:cs typeface="+mn-ea"/>
                  <a:sym typeface="+mn-lt"/>
                </a:endParaRPr>
              </a:p>
            </p:txBody>
          </p:sp>
          <p:sp>
            <p:nvSpPr>
              <p:cNvPr id="21" name="菱形 7"/>
              <p:cNvSpPr/>
              <p:nvPr/>
            </p:nvSpPr>
            <p:spPr>
              <a:xfrm>
                <a:off x="7702546" y="1742527"/>
                <a:ext cx="658928" cy="658928"/>
              </a:xfrm>
              <a:prstGeom prst="star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65000"/>
                      <a:lumOff val="35000"/>
                    </a:schemeClr>
                  </a:solidFill>
                  <a:cs typeface="+mn-ea"/>
                  <a:sym typeface="+mn-lt"/>
                </a:endParaRPr>
              </a:p>
            </p:txBody>
          </p:sp>
          <p:sp>
            <p:nvSpPr>
              <p:cNvPr id="22" name="菱形 8"/>
              <p:cNvSpPr/>
              <p:nvPr/>
            </p:nvSpPr>
            <p:spPr>
              <a:xfrm>
                <a:off x="8361473" y="1742527"/>
                <a:ext cx="658929" cy="658928"/>
              </a:xfrm>
              <a:prstGeom prst="star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65000"/>
                      <a:lumOff val="35000"/>
                    </a:schemeClr>
                  </a:solidFill>
                  <a:cs typeface="+mn-ea"/>
                  <a:sym typeface="+mn-lt"/>
                </a:endParaRPr>
              </a:p>
            </p:txBody>
          </p:sp>
        </p:grpSp>
        <p:grpSp>
          <p:nvGrpSpPr>
            <p:cNvPr id="7" name="组合 6"/>
            <p:cNvGrpSpPr/>
            <p:nvPr/>
          </p:nvGrpSpPr>
          <p:grpSpPr>
            <a:xfrm>
              <a:off x="-59469" y="2399069"/>
              <a:ext cx="2533578" cy="374269"/>
              <a:chOff x="4407906" y="1742527"/>
              <a:chExt cx="4612496" cy="658928"/>
            </a:xfrm>
            <a:grpFill/>
          </p:grpSpPr>
          <p:sp>
            <p:nvSpPr>
              <p:cNvPr id="8" name="菱形 2"/>
              <p:cNvSpPr/>
              <p:nvPr/>
            </p:nvSpPr>
            <p:spPr>
              <a:xfrm>
                <a:off x="4407906" y="1742527"/>
                <a:ext cx="658928" cy="658928"/>
              </a:xfrm>
              <a:prstGeom prst="star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65000"/>
                      <a:lumOff val="35000"/>
                    </a:schemeClr>
                  </a:solidFill>
                  <a:cs typeface="+mn-ea"/>
                  <a:sym typeface="+mn-lt"/>
                </a:endParaRPr>
              </a:p>
            </p:txBody>
          </p:sp>
          <p:sp>
            <p:nvSpPr>
              <p:cNvPr id="9" name="菱形 3"/>
              <p:cNvSpPr/>
              <p:nvPr/>
            </p:nvSpPr>
            <p:spPr>
              <a:xfrm>
                <a:off x="5066834" y="1742527"/>
                <a:ext cx="658928" cy="658928"/>
              </a:xfrm>
              <a:prstGeom prst="star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65000"/>
                      <a:lumOff val="35000"/>
                    </a:schemeClr>
                  </a:solidFill>
                  <a:cs typeface="+mn-ea"/>
                  <a:sym typeface="+mn-lt"/>
                </a:endParaRPr>
              </a:p>
            </p:txBody>
          </p:sp>
          <p:sp>
            <p:nvSpPr>
              <p:cNvPr id="10" name="菱形 4"/>
              <p:cNvSpPr/>
              <p:nvPr/>
            </p:nvSpPr>
            <p:spPr>
              <a:xfrm>
                <a:off x="5725762" y="1742527"/>
                <a:ext cx="658928" cy="658928"/>
              </a:xfrm>
              <a:prstGeom prst="star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65000"/>
                      <a:lumOff val="35000"/>
                    </a:schemeClr>
                  </a:solidFill>
                  <a:cs typeface="+mn-ea"/>
                  <a:sym typeface="+mn-lt"/>
                </a:endParaRPr>
              </a:p>
            </p:txBody>
          </p:sp>
          <p:sp>
            <p:nvSpPr>
              <p:cNvPr id="11" name="菱形 5"/>
              <p:cNvSpPr/>
              <p:nvPr/>
            </p:nvSpPr>
            <p:spPr>
              <a:xfrm>
                <a:off x="6384690" y="1742527"/>
                <a:ext cx="658928" cy="658928"/>
              </a:xfrm>
              <a:prstGeom prst="star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65000"/>
                      <a:lumOff val="35000"/>
                    </a:schemeClr>
                  </a:solidFill>
                  <a:cs typeface="+mn-ea"/>
                  <a:sym typeface="+mn-lt"/>
                </a:endParaRPr>
              </a:p>
            </p:txBody>
          </p:sp>
          <p:sp>
            <p:nvSpPr>
              <p:cNvPr id="12" name="菱形 6"/>
              <p:cNvSpPr/>
              <p:nvPr/>
            </p:nvSpPr>
            <p:spPr>
              <a:xfrm>
                <a:off x="7043618" y="1742527"/>
                <a:ext cx="658928" cy="658928"/>
              </a:xfrm>
              <a:prstGeom prst="star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65000"/>
                      <a:lumOff val="35000"/>
                    </a:schemeClr>
                  </a:solidFill>
                  <a:cs typeface="+mn-ea"/>
                  <a:sym typeface="+mn-lt"/>
                </a:endParaRPr>
              </a:p>
            </p:txBody>
          </p:sp>
          <p:sp>
            <p:nvSpPr>
              <p:cNvPr id="13" name="菱形 7"/>
              <p:cNvSpPr/>
              <p:nvPr/>
            </p:nvSpPr>
            <p:spPr>
              <a:xfrm>
                <a:off x="7702546" y="1742527"/>
                <a:ext cx="658928" cy="658928"/>
              </a:xfrm>
              <a:prstGeom prst="star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65000"/>
                      <a:lumOff val="35000"/>
                    </a:schemeClr>
                  </a:solidFill>
                  <a:cs typeface="+mn-ea"/>
                  <a:sym typeface="+mn-lt"/>
                </a:endParaRPr>
              </a:p>
            </p:txBody>
          </p:sp>
          <p:sp>
            <p:nvSpPr>
              <p:cNvPr id="14" name="菱形 8"/>
              <p:cNvSpPr/>
              <p:nvPr/>
            </p:nvSpPr>
            <p:spPr>
              <a:xfrm>
                <a:off x="8361473" y="1742527"/>
                <a:ext cx="658929" cy="658928"/>
              </a:xfrm>
              <a:prstGeom prst="star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65000"/>
                      <a:lumOff val="35000"/>
                    </a:schemeClr>
                  </a:solidFill>
                  <a:cs typeface="+mn-ea"/>
                  <a:sym typeface="+mn-lt"/>
                </a:endParaRPr>
              </a:p>
            </p:txBody>
          </p:sp>
        </p:grpSp>
      </p:grpSp>
      <p:sp>
        <p:nvSpPr>
          <p:cNvPr id="38" name="矩形 37"/>
          <p:cNvSpPr/>
          <p:nvPr/>
        </p:nvSpPr>
        <p:spPr>
          <a:xfrm>
            <a:off x="5402701" y="1203598"/>
            <a:ext cx="3002527" cy="410625"/>
          </a:xfrm>
          <a:prstGeom prst="rect">
            <a:avLst/>
          </a:prstGeom>
        </p:spPr>
        <p:txBody>
          <a:bodyPr wrap="square">
            <a:spAutoFit/>
          </a:bodyPr>
          <a:lstStyle/>
          <a:p>
            <a:pPr algn="ctr">
              <a:lnSpc>
                <a:spcPct val="120000"/>
              </a:lnSpc>
            </a:pPr>
            <a:r>
              <a:rPr lang="zh-CN" altLang="en-US" sz="900" dirty="0">
                <a:solidFill>
                  <a:schemeClr val="tx1">
                    <a:lumMod val="65000"/>
                    <a:lumOff val="35000"/>
                  </a:schemeClr>
                </a:solidFill>
                <a:cs typeface="+mn-ea"/>
                <a:sym typeface="+mn-lt"/>
              </a:rPr>
              <a:t>After your content is typed here, or by copying your text, select Paste in this box and choose to keep only the text.</a:t>
            </a:r>
          </a:p>
        </p:txBody>
      </p:sp>
      <p:sp>
        <p:nvSpPr>
          <p:cNvPr id="39" name="矩形 38"/>
          <p:cNvSpPr/>
          <p:nvPr/>
        </p:nvSpPr>
        <p:spPr>
          <a:xfrm>
            <a:off x="738773" y="3153839"/>
            <a:ext cx="3002527" cy="410625"/>
          </a:xfrm>
          <a:prstGeom prst="rect">
            <a:avLst/>
          </a:prstGeom>
        </p:spPr>
        <p:txBody>
          <a:bodyPr wrap="square">
            <a:spAutoFit/>
          </a:bodyPr>
          <a:lstStyle/>
          <a:p>
            <a:pPr algn="ctr">
              <a:lnSpc>
                <a:spcPct val="120000"/>
              </a:lnSpc>
            </a:pPr>
            <a:r>
              <a:rPr lang="zh-CN" altLang="en-US" sz="900" dirty="0">
                <a:solidFill>
                  <a:schemeClr val="tx1">
                    <a:lumMod val="65000"/>
                    <a:lumOff val="35000"/>
                  </a:schemeClr>
                </a:solidFill>
                <a:cs typeface="+mn-ea"/>
                <a:sym typeface="+mn-lt"/>
              </a:rPr>
              <a:t>After your content is typed here, or by copying your text, select Paste in this box and choose to keep only the text.</a:t>
            </a:r>
          </a:p>
        </p:txBody>
      </p:sp>
      <p:sp>
        <p:nvSpPr>
          <p:cNvPr id="40" name="Rectangle 21">
            <a:extLst>
              <a:ext uri="{FF2B5EF4-FFF2-40B4-BE49-F238E27FC236}">
                <a16:creationId xmlns:a16="http://schemas.microsoft.com/office/drawing/2014/main" id="{C3C3F620-8B0F-4280-9544-115DFCC6089D}"/>
              </a:ext>
            </a:extLst>
          </p:cNvPr>
          <p:cNvSpPr/>
          <p:nvPr/>
        </p:nvSpPr>
        <p:spPr>
          <a:xfrm>
            <a:off x="1483952" y="1873156"/>
            <a:ext cx="1512168" cy="338554"/>
          </a:xfrm>
          <a:prstGeom prst="rect">
            <a:avLst/>
          </a:prstGeom>
        </p:spPr>
        <p:txBody>
          <a:bodyPr wrap="square">
            <a:spAutoFit/>
          </a:bodyPr>
          <a:lstStyle/>
          <a:p>
            <a:pPr algn="ctr" defTabSz="685594"/>
            <a:r>
              <a:rPr lang="zh-CN" altLang="en-US" sz="1600" dirty="0">
                <a:solidFill>
                  <a:srgbClr val="1A6E9D"/>
                </a:solidFill>
                <a:cs typeface="+mn-ea"/>
                <a:sym typeface="+mn-lt"/>
              </a:rPr>
              <a:t>Add the title content</a:t>
            </a:r>
            <a:endParaRPr lang="en-US" altLang="zh-CN" sz="1600" dirty="0">
              <a:solidFill>
                <a:srgbClr val="1A6E9D"/>
              </a:solidFill>
              <a:cs typeface="+mn-ea"/>
              <a:sym typeface="+mn-lt"/>
            </a:endParaRPr>
          </a:p>
        </p:txBody>
      </p:sp>
      <p:sp>
        <p:nvSpPr>
          <p:cNvPr id="41" name="Rectangle 21">
            <a:extLst>
              <a:ext uri="{FF2B5EF4-FFF2-40B4-BE49-F238E27FC236}">
                <a16:creationId xmlns:a16="http://schemas.microsoft.com/office/drawing/2014/main" id="{C3C3F620-8B0F-4280-9544-115DFCC6089D}"/>
              </a:ext>
            </a:extLst>
          </p:cNvPr>
          <p:cNvSpPr/>
          <p:nvPr/>
        </p:nvSpPr>
        <p:spPr>
          <a:xfrm>
            <a:off x="6147880" y="3435846"/>
            <a:ext cx="1512168" cy="338554"/>
          </a:xfrm>
          <a:prstGeom prst="rect">
            <a:avLst/>
          </a:prstGeom>
        </p:spPr>
        <p:txBody>
          <a:bodyPr wrap="square">
            <a:spAutoFit/>
          </a:bodyPr>
          <a:lstStyle/>
          <a:p>
            <a:pPr algn="ctr" defTabSz="685594"/>
            <a:r>
              <a:rPr lang="zh-CN" altLang="en-US" sz="1600" dirty="0">
                <a:solidFill>
                  <a:srgbClr val="033E78"/>
                </a:solidFill>
                <a:cs typeface="+mn-ea"/>
                <a:sym typeface="+mn-lt"/>
              </a:rPr>
              <a:t>Add the title content</a:t>
            </a:r>
            <a:endParaRPr lang="en-US" altLang="zh-CN" sz="1600" dirty="0">
              <a:solidFill>
                <a:srgbClr val="033E78"/>
              </a:solidFill>
              <a:cs typeface="+mn-ea"/>
              <a:sym typeface="+mn-lt"/>
            </a:endParaRPr>
          </a:p>
        </p:txBody>
      </p:sp>
    </p:spTree>
    <p:extLst>
      <p:ext uri="{BB962C8B-B14F-4D97-AF65-F5344CB8AC3E}">
        <p14:creationId xmlns:p14="http://schemas.microsoft.com/office/powerpoint/2010/main" val="1496992151"/>
      </p:ext>
    </p:extLst>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ppt_y</p:attrName>
                                        </p:attrNameLst>
                                      </p:cBhvr>
                                      <p:tavLst>
                                        <p:tav tm="0">
                                          <p:val>
                                            <p:strVal val="#ppt_y+#ppt_h*1.125000"/>
                                          </p:val>
                                        </p:tav>
                                        <p:tav tm="100000">
                                          <p:val>
                                            <p:strVal val="#ppt_y"/>
                                          </p:val>
                                        </p:tav>
                                      </p:tavLst>
                                    </p:anim>
                                    <p:animEffect transition="in" filter="wipe(up)">
                                      <p:cBhvr>
                                        <p:cTn id="8" dur="500"/>
                                        <p:tgtEl>
                                          <p:spTgt spid="16"/>
                                        </p:tgtEl>
                                      </p:cBhvr>
                                    </p:animEffect>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1000"/>
                                        <p:tgtEl>
                                          <p:spTgt spid="40"/>
                                        </p:tgtEl>
                                      </p:cBhvr>
                                    </p:animEffect>
                                    <p:anim calcmode="lin" valueType="num">
                                      <p:cBhvr>
                                        <p:cTn id="18" dur="1000" fill="hold"/>
                                        <p:tgtEl>
                                          <p:spTgt spid="40"/>
                                        </p:tgtEl>
                                        <p:attrNameLst>
                                          <p:attrName>ppt_x</p:attrName>
                                        </p:attrNameLst>
                                      </p:cBhvr>
                                      <p:tavLst>
                                        <p:tav tm="0">
                                          <p:val>
                                            <p:strVal val="#ppt_x"/>
                                          </p:val>
                                        </p:tav>
                                        <p:tav tm="100000">
                                          <p:val>
                                            <p:strVal val="#ppt_x"/>
                                          </p:val>
                                        </p:tav>
                                      </p:tavLst>
                                    </p:anim>
                                    <p:anim calcmode="lin" valueType="num">
                                      <p:cBhvr>
                                        <p:cTn id="19" dur="1000" fill="hold"/>
                                        <p:tgtEl>
                                          <p:spTgt spid="40"/>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fade">
                                      <p:cBhvr>
                                        <p:cTn id="29" dur="1000"/>
                                        <p:tgtEl>
                                          <p:spTgt spid="38"/>
                                        </p:tgtEl>
                                      </p:cBhvr>
                                    </p:animEffect>
                                    <p:anim calcmode="lin" valueType="num">
                                      <p:cBhvr>
                                        <p:cTn id="30" dur="1000" fill="hold"/>
                                        <p:tgtEl>
                                          <p:spTgt spid="38"/>
                                        </p:tgtEl>
                                        <p:attrNameLst>
                                          <p:attrName>ppt_x</p:attrName>
                                        </p:attrNameLst>
                                      </p:cBhvr>
                                      <p:tavLst>
                                        <p:tav tm="0">
                                          <p:val>
                                            <p:strVal val="#ppt_x"/>
                                          </p:val>
                                        </p:tav>
                                        <p:tav tm="100000">
                                          <p:val>
                                            <p:strVal val="#ppt_x"/>
                                          </p:val>
                                        </p:tav>
                                      </p:tavLst>
                                    </p:anim>
                                    <p:anim calcmode="lin" valueType="num">
                                      <p:cBhvr>
                                        <p:cTn id="31" dur="1000" fill="hold"/>
                                        <p:tgtEl>
                                          <p:spTgt spid="38"/>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fade">
                                      <p:cBhvr>
                                        <p:cTn id="34" dur="1000"/>
                                        <p:tgtEl>
                                          <p:spTgt spid="41"/>
                                        </p:tgtEl>
                                      </p:cBhvr>
                                    </p:animEffect>
                                    <p:anim calcmode="lin" valueType="num">
                                      <p:cBhvr>
                                        <p:cTn id="35" dur="1000" fill="hold"/>
                                        <p:tgtEl>
                                          <p:spTgt spid="41"/>
                                        </p:tgtEl>
                                        <p:attrNameLst>
                                          <p:attrName>ppt_x</p:attrName>
                                        </p:attrNameLst>
                                      </p:cBhvr>
                                      <p:tavLst>
                                        <p:tav tm="0">
                                          <p:val>
                                            <p:strVal val="#ppt_x"/>
                                          </p:val>
                                        </p:tav>
                                        <p:tav tm="100000">
                                          <p:val>
                                            <p:strVal val="#ppt_x"/>
                                          </p:val>
                                        </p:tav>
                                      </p:tavLst>
                                    </p:anim>
                                    <p:anim calcmode="lin" valueType="num">
                                      <p:cBhvr>
                                        <p:cTn id="36"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3351312" y="411510"/>
            <a:ext cx="2441376" cy="421270"/>
          </a:xfrm>
          <a:prstGeom prst="rect">
            <a:avLst/>
          </a:prstGeom>
          <a:noFill/>
        </p:spPr>
        <p:txBody>
          <a:bodyPr wrap="square" lIns="51435" tIns="25718" rIns="51435" bIns="25718" rtlCol="0">
            <a:spAutoFit/>
          </a:bodyPr>
          <a:lstStyle/>
          <a:p>
            <a:pPr marL="0" lvl="1" algn="ctr"/>
            <a:r>
              <a:rPr lang="zh-CN" altLang="en-US" sz="2400" dirty="0">
                <a:solidFill>
                  <a:schemeClr val="accent1"/>
                </a:solidFill>
                <a:cs typeface="+mn-ea"/>
                <a:sym typeface="+mn-lt"/>
              </a:rPr>
              <a:t>Part III</a:t>
            </a:r>
          </a:p>
        </p:txBody>
      </p:sp>
      <p:grpSp>
        <p:nvGrpSpPr>
          <p:cNvPr id="3" name="组合 2"/>
          <p:cNvGrpSpPr/>
          <p:nvPr/>
        </p:nvGrpSpPr>
        <p:grpSpPr>
          <a:xfrm>
            <a:off x="1144588" y="1419622"/>
            <a:ext cx="6854825" cy="1293813"/>
            <a:chOff x="1144588" y="1483717"/>
            <a:chExt cx="6854825" cy="1293813"/>
          </a:xfrm>
        </p:grpSpPr>
        <p:sp>
          <p:nvSpPr>
            <p:cNvPr id="4" name="AutoShape 5"/>
            <p:cNvSpPr>
              <a:spLocks noChangeArrowheads="1"/>
            </p:cNvSpPr>
            <p:nvPr/>
          </p:nvSpPr>
          <p:spPr bwMode="gray">
            <a:xfrm>
              <a:off x="1144588" y="1705967"/>
              <a:ext cx="6854825" cy="1071563"/>
            </a:xfrm>
            <a:prstGeom prst="roundRect">
              <a:avLst>
                <a:gd name="adj" fmla="val 16667"/>
              </a:avLst>
            </a:prstGeom>
            <a:noFill/>
            <a:ln w="19050">
              <a:solidFill>
                <a:srgbClr val="033E78"/>
              </a:solidFill>
              <a:round/>
              <a:headEnd/>
              <a:tailEnd/>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endParaRPr lang="zh-CN" altLang="en-US">
                <a:latin typeface="+mn-lt"/>
                <a:cs typeface="+mn-ea"/>
                <a:sym typeface="+mn-lt"/>
              </a:endParaRPr>
            </a:p>
          </p:txBody>
        </p:sp>
        <p:sp>
          <p:nvSpPr>
            <p:cNvPr id="5" name="AutoShape 17"/>
            <p:cNvSpPr>
              <a:spLocks noChangeArrowheads="1"/>
            </p:cNvSpPr>
            <p:nvPr/>
          </p:nvSpPr>
          <p:spPr bwMode="gray">
            <a:xfrm>
              <a:off x="2224088" y="1483717"/>
              <a:ext cx="4686300" cy="463550"/>
            </a:xfrm>
            <a:prstGeom prst="roundRect">
              <a:avLst>
                <a:gd name="adj" fmla="val 17509"/>
              </a:avLst>
            </a:prstGeom>
            <a:solidFill>
              <a:srgbClr val="033E78"/>
            </a:solidFill>
            <a:ln>
              <a:noFill/>
            </a:ln>
            <a:effectLst/>
            <a:extLst>
              <a:ext uri="{91240B29-F687-4F45-9708-019B960494DF}">
                <a14:hiddenLine xmlns:a14="http://schemas.microsoft.com/office/drawing/2010/main" w="9525">
                  <a:solidFill>
                    <a:srgbClr val="000000"/>
                  </a:solidFill>
                  <a:round/>
                  <a:headEnd/>
                  <a:tailEnd/>
                </a14:hiddenLine>
              </a:ext>
            </a:ex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endParaRPr lang="zh-CN" altLang="en-US">
                <a:latin typeface="+mn-lt"/>
                <a:cs typeface="+mn-ea"/>
                <a:sym typeface="+mn-lt"/>
              </a:endParaRPr>
            </a:p>
          </p:txBody>
        </p:sp>
        <p:sp>
          <p:nvSpPr>
            <p:cNvPr id="6" name="Rectangle 21"/>
            <p:cNvSpPr>
              <a:spLocks noChangeArrowheads="1"/>
            </p:cNvSpPr>
            <p:nvPr/>
          </p:nvSpPr>
          <p:spPr bwMode="gray">
            <a:xfrm>
              <a:off x="3545163" y="1530826"/>
              <a:ext cx="2044150"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spcBef>
                  <a:spcPct val="50000"/>
                </a:spcBef>
                <a:buClr>
                  <a:srgbClr val="1F3F5F"/>
                </a:buClr>
              </a:pPr>
              <a:r>
                <a:rPr lang="zh-CN" altLang="en-US" dirty="0">
                  <a:solidFill>
                    <a:srgbClr val="FFFFFF"/>
                  </a:solidFill>
                  <a:latin typeface="+mn-lt"/>
                  <a:cs typeface="+mn-ea"/>
                  <a:sym typeface="+mn-lt"/>
                </a:rPr>
                <a:t>Click here to add a title</a:t>
              </a:r>
            </a:p>
          </p:txBody>
        </p:sp>
        <p:sp>
          <p:nvSpPr>
            <p:cNvPr id="7" name="Rectangle 25"/>
            <p:cNvSpPr>
              <a:spLocks noChangeArrowheads="1"/>
            </p:cNvSpPr>
            <p:nvPr/>
          </p:nvSpPr>
          <p:spPr bwMode="auto">
            <a:xfrm>
              <a:off x="1223628" y="2070018"/>
              <a:ext cx="6696744" cy="251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lnSpc>
                  <a:spcPct val="127000"/>
                </a:lnSpc>
              </a:pPr>
              <a:r>
                <a:rPr lang="zh-CN" altLang="en-US" sz="900" dirty="0">
                  <a:solidFill>
                    <a:schemeClr val="tx1">
                      <a:lumMod val="65000"/>
                      <a:lumOff val="35000"/>
                    </a:schemeClr>
                  </a:solidFill>
                  <a:latin typeface="+mn-lt"/>
                  <a:cs typeface="+mn-ea"/>
                  <a:sym typeface="+mn-lt"/>
                </a:rPr>
                <a:t>After your content is typed here, or by copying your text, select Paste in this box and choose to keep only the text.</a:t>
              </a:r>
            </a:p>
          </p:txBody>
        </p:sp>
      </p:grpSp>
      <p:grpSp>
        <p:nvGrpSpPr>
          <p:cNvPr id="8" name="组合 7"/>
          <p:cNvGrpSpPr/>
          <p:nvPr/>
        </p:nvGrpSpPr>
        <p:grpSpPr>
          <a:xfrm>
            <a:off x="1144588" y="3041470"/>
            <a:ext cx="6854825" cy="1293813"/>
            <a:chOff x="1144588" y="1483717"/>
            <a:chExt cx="6854825" cy="1293813"/>
          </a:xfrm>
        </p:grpSpPr>
        <p:sp>
          <p:nvSpPr>
            <p:cNvPr id="9" name="AutoShape 5"/>
            <p:cNvSpPr>
              <a:spLocks noChangeArrowheads="1"/>
            </p:cNvSpPr>
            <p:nvPr/>
          </p:nvSpPr>
          <p:spPr bwMode="gray">
            <a:xfrm>
              <a:off x="1144588" y="1705967"/>
              <a:ext cx="6854825" cy="1071563"/>
            </a:xfrm>
            <a:prstGeom prst="roundRect">
              <a:avLst>
                <a:gd name="adj" fmla="val 16667"/>
              </a:avLst>
            </a:prstGeom>
            <a:noFill/>
            <a:ln w="19050">
              <a:solidFill>
                <a:srgbClr val="1A6E9D"/>
              </a:solidFill>
              <a:round/>
              <a:headEnd/>
              <a:tailEnd/>
            </a:ln>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endParaRPr lang="zh-CN" altLang="en-US">
                <a:latin typeface="+mn-lt"/>
                <a:cs typeface="+mn-ea"/>
                <a:sym typeface="+mn-lt"/>
              </a:endParaRPr>
            </a:p>
          </p:txBody>
        </p:sp>
        <p:sp>
          <p:nvSpPr>
            <p:cNvPr id="10" name="AutoShape 17"/>
            <p:cNvSpPr>
              <a:spLocks noChangeArrowheads="1"/>
            </p:cNvSpPr>
            <p:nvPr/>
          </p:nvSpPr>
          <p:spPr bwMode="gray">
            <a:xfrm>
              <a:off x="2224088" y="1483717"/>
              <a:ext cx="4686300" cy="463550"/>
            </a:xfrm>
            <a:prstGeom prst="roundRect">
              <a:avLst>
                <a:gd name="adj" fmla="val 17509"/>
              </a:avLst>
            </a:prstGeom>
            <a:solidFill>
              <a:srgbClr val="1A6E9D"/>
            </a:solidFill>
            <a:ln>
              <a:noFill/>
            </a:ln>
            <a:effectLst/>
            <a:extLst>
              <a:ext uri="{91240B29-F687-4F45-9708-019B960494DF}">
                <a14:hiddenLine xmlns:a14="http://schemas.microsoft.com/office/drawing/2010/main" w="9525">
                  <a:solidFill>
                    <a:srgbClr val="000000"/>
                  </a:solidFill>
                  <a:round/>
                  <a:headEnd/>
                  <a:tailEnd/>
                </a14:hiddenLine>
              </a:ext>
            </a:ex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endParaRPr lang="zh-CN" altLang="en-US" dirty="0">
                <a:latin typeface="+mn-lt"/>
                <a:cs typeface="+mn-ea"/>
                <a:sym typeface="+mn-lt"/>
              </a:endParaRPr>
            </a:p>
          </p:txBody>
        </p:sp>
        <p:sp>
          <p:nvSpPr>
            <p:cNvPr id="11" name="Rectangle 21"/>
            <p:cNvSpPr>
              <a:spLocks noChangeArrowheads="1"/>
            </p:cNvSpPr>
            <p:nvPr/>
          </p:nvSpPr>
          <p:spPr bwMode="gray">
            <a:xfrm>
              <a:off x="3545163" y="1530826"/>
              <a:ext cx="2044150"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spcBef>
                  <a:spcPct val="50000"/>
                </a:spcBef>
                <a:buClr>
                  <a:srgbClr val="1F3F5F"/>
                </a:buClr>
              </a:pPr>
              <a:r>
                <a:rPr lang="zh-CN" altLang="en-US" dirty="0">
                  <a:solidFill>
                    <a:srgbClr val="FFFFFF"/>
                  </a:solidFill>
                  <a:latin typeface="+mn-lt"/>
                  <a:cs typeface="+mn-ea"/>
                  <a:sym typeface="+mn-lt"/>
                </a:rPr>
                <a:t>Click here to add a title</a:t>
              </a:r>
            </a:p>
          </p:txBody>
        </p:sp>
        <p:sp>
          <p:nvSpPr>
            <p:cNvPr id="12" name="Rectangle 25"/>
            <p:cNvSpPr>
              <a:spLocks noChangeArrowheads="1"/>
            </p:cNvSpPr>
            <p:nvPr/>
          </p:nvSpPr>
          <p:spPr bwMode="auto">
            <a:xfrm>
              <a:off x="1223628" y="2070018"/>
              <a:ext cx="6696744" cy="251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lnSpc>
                  <a:spcPct val="127000"/>
                </a:lnSpc>
              </a:pPr>
              <a:r>
                <a:rPr lang="zh-CN" altLang="en-US" sz="900" dirty="0">
                  <a:solidFill>
                    <a:schemeClr val="tx1">
                      <a:lumMod val="65000"/>
                      <a:lumOff val="35000"/>
                    </a:schemeClr>
                  </a:solidFill>
                  <a:latin typeface="+mn-lt"/>
                  <a:cs typeface="+mn-ea"/>
                  <a:sym typeface="+mn-lt"/>
                </a:rPr>
                <a:t>After your content is typed here, or by copying your text, select Paste in this box and choose to keep only the text.</a:t>
              </a:r>
            </a:p>
          </p:txBody>
        </p:sp>
      </p:grpSp>
    </p:spTree>
    <p:extLst>
      <p:ext uri="{BB962C8B-B14F-4D97-AF65-F5344CB8AC3E}">
        <p14:creationId xmlns:p14="http://schemas.microsoft.com/office/powerpoint/2010/main" val="2757426885"/>
      </p:ext>
    </p:extLst>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ppt_y</p:attrName>
                                        </p:attrNameLst>
                                      </p:cBhvr>
                                      <p:tavLst>
                                        <p:tav tm="0">
                                          <p:val>
                                            <p:strVal val="#ppt_y+#ppt_h*1.125000"/>
                                          </p:val>
                                        </p:tav>
                                        <p:tav tm="100000">
                                          <p:val>
                                            <p:strVal val="#ppt_y"/>
                                          </p:val>
                                        </p:tav>
                                      </p:tavLst>
                                    </p:anim>
                                    <p:animEffect transition="in" filter="wipe(up)">
                                      <p:cBhvr>
                                        <p:cTn id="8" dur="500"/>
                                        <p:tgtEl>
                                          <p:spTgt spid="16"/>
                                        </p:tgtEl>
                                      </p:cBhvr>
                                    </p:animEffect>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3351312" y="411510"/>
            <a:ext cx="2441376" cy="421270"/>
          </a:xfrm>
          <a:prstGeom prst="rect">
            <a:avLst/>
          </a:prstGeom>
          <a:noFill/>
        </p:spPr>
        <p:txBody>
          <a:bodyPr wrap="square" lIns="51435" tIns="25718" rIns="51435" bIns="25718" rtlCol="0">
            <a:spAutoFit/>
          </a:bodyPr>
          <a:lstStyle/>
          <a:p>
            <a:pPr marL="0" lvl="1" algn="ctr"/>
            <a:r>
              <a:rPr lang="zh-CN" altLang="en-US" sz="2400" dirty="0">
                <a:solidFill>
                  <a:schemeClr val="accent1"/>
                </a:solidFill>
                <a:cs typeface="+mn-ea"/>
                <a:sym typeface="+mn-lt"/>
              </a:rPr>
              <a:t>Part III</a:t>
            </a:r>
          </a:p>
        </p:txBody>
      </p:sp>
      <p:grpSp>
        <p:nvGrpSpPr>
          <p:cNvPr id="4" name="组合 3"/>
          <p:cNvGrpSpPr/>
          <p:nvPr/>
        </p:nvGrpSpPr>
        <p:grpSpPr>
          <a:xfrm>
            <a:off x="1153386" y="1275606"/>
            <a:ext cx="568253" cy="405720"/>
            <a:chOff x="1551569" y="1417832"/>
            <a:chExt cx="568253" cy="405720"/>
          </a:xfrm>
        </p:grpSpPr>
        <p:sp>
          <p:nvSpPr>
            <p:cNvPr id="19" name="矩形 18"/>
            <p:cNvSpPr/>
            <p:nvPr/>
          </p:nvSpPr>
          <p:spPr>
            <a:xfrm>
              <a:off x="1562085" y="1417832"/>
              <a:ext cx="547221" cy="405720"/>
            </a:xfrm>
            <a:prstGeom prst="rect">
              <a:avLst/>
            </a:prstGeom>
            <a:solidFill>
              <a:srgbClr val="1A6E9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bg1"/>
                </a:solidFill>
                <a:cs typeface="+mn-ea"/>
                <a:sym typeface="+mn-lt"/>
              </a:endParaRPr>
            </a:p>
          </p:txBody>
        </p:sp>
        <p:sp>
          <p:nvSpPr>
            <p:cNvPr id="20" name="文本框 19"/>
            <p:cNvSpPr txBox="1"/>
            <p:nvPr/>
          </p:nvSpPr>
          <p:spPr>
            <a:xfrm>
              <a:off x="1551569" y="1436026"/>
              <a:ext cx="568253" cy="369332"/>
            </a:xfrm>
            <a:prstGeom prst="rect">
              <a:avLst/>
            </a:prstGeom>
            <a:noFill/>
          </p:spPr>
          <p:txBody>
            <a:bodyPr wrap="square" rtlCol="0">
              <a:spAutoFit/>
            </a:bodyPr>
            <a:lstStyle/>
            <a:p>
              <a:pPr algn="ctr"/>
              <a:r>
                <a:rPr lang="en-US" altLang="zh-CN" dirty="0">
                  <a:solidFill>
                    <a:schemeClr val="bg1"/>
                  </a:solidFill>
                  <a:cs typeface="+mn-ea"/>
                  <a:sym typeface="+mn-lt"/>
                </a:rPr>
                <a:t>01</a:t>
              </a:r>
              <a:endParaRPr lang="zh-CN" altLang="en-US" dirty="0">
                <a:solidFill>
                  <a:schemeClr val="bg1"/>
                </a:solidFill>
                <a:cs typeface="+mn-ea"/>
                <a:sym typeface="+mn-lt"/>
              </a:endParaRPr>
            </a:p>
          </p:txBody>
        </p:sp>
      </p:grpSp>
      <p:sp>
        <p:nvSpPr>
          <p:cNvPr id="5" name="2"/>
          <p:cNvSpPr/>
          <p:nvPr/>
        </p:nvSpPr>
        <p:spPr>
          <a:xfrm>
            <a:off x="1838378" y="1283413"/>
            <a:ext cx="6262014" cy="209801"/>
          </a:xfrm>
          <a:prstGeom prst="rect">
            <a:avLst/>
          </a:prstGeom>
          <a:ln w="12700">
            <a:round/>
          </a:ln>
        </p:spPr>
        <p:txBody>
          <a:bodyPr wrap="square" lIns="28575" tIns="28575" rIns="28575" bIns="28575">
            <a:spAutoFit/>
          </a:bodyPr>
          <a:lstStyle>
            <a:lvl1pPr>
              <a:buClr>
                <a:srgbClr val="B5B5B5"/>
              </a:buClr>
              <a:defRPr sz="1100">
                <a:solidFill>
                  <a:srgbClr val="B5B5B5"/>
                </a:solidFill>
                <a:uFill>
                  <a:solidFill>
                    <a:srgbClr val="B5B5B5"/>
                  </a:solidFill>
                </a:uFill>
              </a:defRPr>
            </a:lvl1pPr>
          </a:lstStyle>
          <a:p>
            <a:pPr defTabSz="912019">
              <a:lnSpc>
                <a:spcPct val="120000"/>
              </a:lnSpc>
              <a:spcBef>
                <a:spcPct val="20000"/>
              </a:spcBef>
            </a:pPr>
            <a:r>
              <a:rPr lang="zh-CN" altLang="en-US" sz="900" dirty="0">
                <a:solidFill>
                  <a:schemeClr val="tx1">
                    <a:lumMod val="65000"/>
                    <a:lumOff val="35000"/>
                  </a:schemeClr>
                </a:solidFill>
                <a:cs typeface="+mn-ea"/>
                <a:sym typeface="+mn-lt"/>
              </a:rPr>
              <a:t>Add a detailed text description here, suggesting that it be title-related and in line with the overall language style, and that the language description be as concise and vivid as possible.</a:t>
            </a:r>
          </a:p>
        </p:txBody>
      </p:sp>
      <p:sp>
        <p:nvSpPr>
          <p:cNvPr id="18" name="文本框 17"/>
          <p:cNvSpPr txBox="1"/>
          <p:nvPr/>
        </p:nvSpPr>
        <p:spPr>
          <a:xfrm>
            <a:off x="1177999" y="2187102"/>
            <a:ext cx="568253" cy="369332"/>
          </a:xfrm>
          <a:prstGeom prst="rect">
            <a:avLst/>
          </a:prstGeom>
          <a:solidFill>
            <a:srgbClr val="033E78"/>
          </a:solidFill>
        </p:spPr>
        <p:txBody>
          <a:bodyPr wrap="square" rtlCol="0">
            <a:spAutoFit/>
          </a:bodyPr>
          <a:lstStyle/>
          <a:p>
            <a:pPr algn="ctr"/>
            <a:r>
              <a:rPr lang="en-US" altLang="zh-CN" dirty="0">
                <a:solidFill>
                  <a:schemeClr val="bg1"/>
                </a:solidFill>
                <a:cs typeface="+mn-ea"/>
                <a:sym typeface="+mn-lt"/>
              </a:rPr>
              <a:t>02</a:t>
            </a:r>
            <a:endParaRPr lang="zh-CN" altLang="en-US" dirty="0">
              <a:solidFill>
                <a:schemeClr val="bg1"/>
              </a:solidFill>
              <a:cs typeface="+mn-ea"/>
              <a:sym typeface="+mn-lt"/>
            </a:endParaRPr>
          </a:p>
        </p:txBody>
      </p:sp>
      <p:sp>
        <p:nvSpPr>
          <p:cNvPr id="7" name="2"/>
          <p:cNvSpPr/>
          <p:nvPr/>
        </p:nvSpPr>
        <p:spPr>
          <a:xfrm>
            <a:off x="1838378" y="2176213"/>
            <a:ext cx="6262014" cy="209801"/>
          </a:xfrm>
          <a:prstGeom prst="rect">
            <a:avLst/>
          </a:prstGeom>
          <a:ln w="12700">
            <a:round/>
          </a:ln>
        </p:spPr>
        <p:txBody>
          <a:bodyPr wrap="square" lIns="28575" tIns="28575" rIns="28575" bIns="28575">
            <a:spAutoFit/>
          </a:bodyPr>
          <a:lstStyle>
            <a:lvl1pPr>
              <a:buClr>
                <a:srgbClr val="B5B5B5"/>
              </a:buClr>
              <a:defRPr sz="1100">
                <a:solidFill>
                  <a:srgbClr val="B5B5B5"/>
                </a:solidFill>
                <a:uFill>
                  <a:solidFill>
                    <a:srgbClr val="B5B5B5"/>
                  </a:solidFill>
                </a:uFill>
              </a:defRPr>
            </a:lvl1pPr>
          </a:lstStyle>
          <a:p>
            <a:pPr defTabSz="912019">
              <a:lnSpc>
                <a:spcPct val="120000"/>
              </a:lnSpc>
              <a:spcBef>
                <a:spcPct val="20000"/>
              </a:spcBef>
            </a:pPr>
            <a:r>
              <a:rPr lang="zh-CN" altLang="en-US" sz="900" dirty="0">
                <a:solidFill>
                  <a:schemeClr val="tx1">
                    <a:lumMod val="65000"/>
                    <a:lumOff val="35000"/>
                  </a:schemeClr>
                </a:solidFill>
                <a:cs typeface="+mn-ea"/>
                <a:sym typeface="+mn-lt"/>
              </a:rPr>
              <a:t>Add a detailed text description here, suggesting that it be title-related and in line with the overall language style, and that the language description be as concise and vivid as possible.</a:t>
            </a:r>
          </a:p>
        </p:txBody>
      </p:sp>
      <p:sp>
        <p:nvSpPr>
          <p:cNvPr id="15" name="文本框 14"/>
          <p:cNvSpPr txBox="1"/>
          <p:nvPr/>
        </p:nvSpPr>
        <p:spPr>
          <a:xfrm>
            <a:off x="1187624" y="3075806"/>
            <a:ext cx="568253" cy="369332"/>
          </a:xfrm>
          <a:prstGeom prst="rect">
            <a:avLst/>
          </a:prstGeom>
          <a:solidFill>
            <a:srgbClr val="1A6E9D"/>
          </a:solidFill>
        </p:spPr>
        <p:txBody>
          <a:bodyPr wrap="square" rtlCol="0">
            <a:spAutoFit/>
          </a:bodyPr>
          <a:lstStyle/>
          <a:p>
            <a:pPr algn="ctr"/>
            <a:r>
              <a:rPr lang="en-US" altLang="zh-CN" dirty="0">
                <a:solidFill>
                  <a:schemeClr val="bg1"/>
                </a:solidFill>
                <a:cs typeface="+mn-ea"/>
                <a:sym typeface="+mn-lt"/>
              </a:rPr>
              <a:t>03</a:t>
            </a:r>
            <a:endParaRPr lang="zh-CN" altLang="en-US" dirty="0">
              <a:solidFill>
                <a:schemeClr val="bg1"/>
              </a:solidFill>
              <a:cs typeface="+mn-ea"/>
              <a:sym typeface="+mn-lt"/>
            </a:endParaRPr>
          </a:p>
        </p:txBody>
      </p:sp>
      <p:sp>
        <p:nvSpPr>
          <p:cNvPr id="9" name="2"/>
          <p:cNvSpPr/>
          <p:nvPr/>
        </p:nvSpPr>
        <p:spPr>
          <a:xfrm>
            <a:off x="1838378" y="3069013"/>
            <a:ext cx="6262014" cy="209801"/>
          </a:xfrm>
          <a:prstGeom prst="rect">
            <a:avLst/>
          </a:prstGeom>
          <a:ln w="12700">
            <a:round/>
          </a:ln>
        </p:spPr>
        <p:txBody>
          <a:bodyPr wrap="square" lIns="28575" tIns="28575" rIns="28575" bIns="28575">
            <a:spAutoFit/>
          </a:bodyPr>
          <a:lstStyle>
            <a:lvl1pPr>
              <a:buClr>
                <a:srgbClr val="B5B5B5"/>
              </a:buClr>
              <a:defRPr sz="1100">
                <a:solidFill>
                  <a:srgbClr val="B5B5B5"/>
                </a:solidFill>
                <a:uFill>
                  <a:solidFill>
                    <a:srgbClr val="B5B5B5"/>
                  </a:solidFill>
                </a:uFill>
              </a:defRPr>
            </a:lvl1pPr>
          </a:lstStyle>
          <a:p>
            <a:pPr defTabSz="912019">
              <a:lnSpc>
                <a:spcPct val="120000"/>
              </a:lnSpc>
              <a:spcBef>
                <a:spcPct val="20000"/>
              </a:spcBef>
            </a:pPr>
            <a:r>
              <a:rPr lang="zh-CN" altLang="en-US" sz="900" dirty="0">
                <a:solidFill>
                  <a:schemeClr val="tx1">
                    <a:lumMod val="65000"/>
                    <a:lumOff val="35000"/>
                  </a:schemeClr>
                </a:solidFill>
                <a:cs typeface="+mn-ea"/>
                <a:sym typeface="+mn-lt"/>
              </a:rPr>
              <a:t>Add a detailed text description here, suggesting that it be title-related and in line with the overall language style, and that the language description be as concise and vivid as possible.</a:t>
            </a:r>
          </a:p>
        </p:txBody>
      </p:sp>
      <p:sp>
        <p:nvSpPr>
          <p:cNvPr id="13" name="文本框 12"/>
          <p:cNvSpPr txBox="1"/>
          <p:nvPr/>
        </p:nvSpPr>
        <p:spPr>
          <a:xfrm>
            <a:off x="1187624" y="3939902"/>
            <a:ext cx="568253" cy="369332"/>
          </a:xfrm>
          <a:prstGeom prst="rect">
            <a:avLst/>
          </a:prstGeom>
          <a:solidFill>
            <a:srgbClr val="033E78"/>
          </a:solidFill>
        </p:spPr>
        <p:txBody>
          <a:bodyPr wrap="square" rtlCol="0">
            <a:spAutoFit/>
          </a:bodyPr>
          <a:lstStyle/>
          <a:p>
            <a:pPr algn="ctr"/>
            <a:r>
              <a:rPr lang="en-US" altLang="zh-CN" dirty="0">
                <a:solidFill>
                  <a:schemeClr val="bg1"/>
                </a:solidFill>
                <a:cs typeface="+mn-ea"/>
                <a:sym typeface="+mn-lt"/>
              </a:rPr>
              <a:t>04</a:t>
            </a:r>
            <a:endParaRPr lang="zh-CN" altLang="en-US" dirty="0">
              <a:solidFill>
                <a:schemeClr val="bg1"/>
              </a:solidFill>
              <a:cs typeface="+mn-ea"/>
              <a:sym typeface="+mn-lt"/>
            </a:endParaRPr>
          </a:p>
        </p:txBody>
      </p:sp>
      <p:sp>
        <p:nvSpPr>
          <p:cNvPr id="11" name="2"/>
          <p:cNvSpPr/>
          <p:nvPr/>
        </p:nvSpPr>
        <p:spPr>
          <a:xfrm>
            <a:off x="1838378" y="3961812"/>
            <a:ext cx="6262014" cy="209801"/>
          </a:xfrm>
          <a:prstGeom prst="rect">
            <a:avLst/>
          </a:prstGeom>
          <a:ln w="12700">
            <a:round/>
          </a:ln>
        </p:spPr>
        <p:txBody>
          <a:bodyPr wrap="square" lIns="28575" tIns="28575" rIns="28575" bIns="28575">
            <a:spAutoFit/>
          </a:bodyPr>
          <a:lstStyle>
            <a:lvl1pPr>
              <a:buClr>
                <a:srgbClr val="B5B5B5"/>
              </a:buClr>
              <a:defRPr sz="1100">
                <a:solidFill>
                  <a:srgbClr val="B5B5B5"/>
                </a:solidFill>
                <a:uFill>
                  <a:solidFill>
                    <a:srgbClr val="B5B5B5"/>
                  </a:solidFill>
                </a:uFill>
              </a:defRPr>
            </a:lvl1pPr>
          </a:lstStyle>
          <a:p>
            <a:pPr defTabSz="912019">
              <a:lnSpc>
                <a:spcPct val="120000"/>
              </a:lnSpc>
              <a:spcBef>
                <a:spcPct val="20000"/>
              </a:spcBef>
            </a:pPr>
            <a:r>
              <a:rPr lang="zh-CN" altLang="en-US" sz="900" dirty="0">
                <a:solidFill>
                  <a:schemeClr val="tx1">
                    <a:lumMod val="65000"/>
                    <a:lumOff val="35000"/>
                  </a:schemeClr>
                </a:solidFill>
                <a:cs typeface="+mn-ea"/>
                <a:sym typeface="+mn-lt"/>
              </a:rPr>
              <a:t>Add a detailed text description here, suggesting that it be title-related and in line with the overall language style, and that the language description be as concise and vivid as possible.</a:t>
            </a:r>
          </a:p>
        </p:txBody>
      </p:sp>
    </p:spTree>
    <p:extLst>
      <p:ext uri="{BB962C8B-B14F-4D97-AF65-F5344CB8AC3E}">
        <p14:creationId xmlns:p14="http://schemas.microsoft.com/office/powerpoint/2010/main" val="1562187287"/>
      </p:ext>
    </p:extLst>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ppt_y</p:attrName>
                                        </p:attrNameLst>
                                      </p:cBhvr>
                                      <p:tavLst>
                                        <p:tav tm="0">
                                          <p:val>
                                            <p:strVal val="#ppt_y+#ppt_h*1.125000"/>
                                          </p:val>
                                        </p:tav>
                                        <p:tav tm="100000">
                                          <p:val>
                                            <p:strVal val="#ppt_y"/>
                                          </p:val>
                                        </p:tav>
                                      </p:tavLst>
                                    </p:anim>
                                    <p:animEffect transition="in" filter="wipe(up)">
                                      <p:cBhvr>
                                        <p:cTn id="8" dur="500"/>
                                        <p:tgtEl>
                                          <p:spTgt spid="16"/>
                                        </p:tgtEl>
                                      </p:cBhvr>
                                    </p:animEffect>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strips(downLeft)">
                                      <p:cBhvr>
                                        <p:cTn id="13" dur="500"/>
                                        <p:tgtEl>
                                          <p:spTgt spid="4"/>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strips(downLeft)">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strips(downLeft)">
                                      <p:cBhvr>
                                        <p:cTn id="21" dur="500"/>
                                        <p:tgtEl>
                                          <p:spTgt spid="18"/>
                                        </p:tgtEl>
                                      </p:cBhvr>
                                    </p:animEffect>
                                  </p:childTnLst>
                                </p:cTn>
                              </p:par>
                              <p:par>
                                <p:cTn id="22" presetID="18" presetClass="entr" presetSubtype="12"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strips(downLeft)">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12"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strips(downLeft)">
                                      <p:cBhvr>
                                        <p:cTn id="29" dur="500"/>
                                        <p:tgtEl>
                                          <p:spTgt spid="15"/>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strips(downLeft)">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strips(downLeft)">
                                      <p:cBhvr>
                                        <p:cTn id="37" dur="500"/>
                                        <p:tgtEl>
                                          <p:spTgt spid="13"/>
                                        </p:tgtEl>
                                      </p:cBhvr>
                                    </p:animEffect>
                                  </p:childTnLst>
                                </p:cTn>
                              </p:par>
                              <p:par>
                                <p:cTn id="38" presetID="18" presetClass="entr" presetSubtype="12"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strips(downLeft)">
                                      <p:cBhvr>
                                        <p:cTn id="4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5" grpId="0" animBg="1"/>
      <p:bldP spid="18" grpId="0" animBg="1"/>
      <p:bldP spid="7" grpId="0" animBg="1"/>
      <p:bldP spid="15" grpId="0" animBg="1"/>
      <p:bldP spid="9" grpId="0" animBg="1"/>
      <p:bldP spid="13"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3240612" y="771525"/>
            <a:ext cx="2662780" cy="646331"/>
          </a:xfrm>
          <a:prstGeom prst="rect">
            <a:avLst/>
          </a:prstGeom>
        </p:spPr>
        <p:txBody>
          <a:bodyPr wrap="none">
            <a:spAutoFit/>
          </a:bodyPr>
          <a:lstStyle/>
          <a:p>
            <a:pPr algn="ctr">
              <a:defRPr/>
            </a:pPr>
            <a:r>
              <a:rPr lang="en-US" altLang="zh-CN" sz="3600" dirty="0">
                <a:solidFill>
                  <a:srgbClr val="033E78"/>
                </a:solidFill>
                <a:cs typeface="+mn-ea"/>
                <a:sym typeface="+mn-lt"/>
              </a:rPr>
              <a:t>CONTENTS</a:t>
            </a:r>
            <a:endParaRPr lang="zh-CN" altLang="en-US" sz="3600" dirty="0">
              <a:solidFill>
                <a:srgbClr val="033E78"/>
              </a:solidFill>
              <a:cs typeface="+mn-ea"/>
              <a:sym typeface="+mn-lt"/>
            </a:endParaRPr>
          </a:p>
        </p:txBody>
      </p:sp>
      <p:sp>
        <p:nvSpPr>
          <p:cNvPr id="26" name="íšḻiḑé"/>
          <p:cNvSpPr/>
          <p:nvPr/>
        </p:nvSpPr>
        <p:spPr>
          <a:xfrm>
            <a:off x="1239995" y="2445034"/>
            <a:ext cx="550050" cy="389255"/>
          </a:xfrm>
          <a:prstGeom prst="rect">
            <a:avLst/>
          </a:prstGeom>
          <a:solidFill>
            <a:srgbClr val="033E78"/>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Autofit/>
          </a:bodyPr>
          <a:lstStyle/>
          <a:p>
            <a:pPr algn="ctr"/>
            <a:r>
              <a:rPr lang="en-US" sz="2000" dirty="0">
                <a:cs typeface="+mn-ea"/>
                <a:sym typeface="+mn-lt"/>
              </a:rPr>
              <a:t>01</a:t>
            </a:r>
          </a:p>
        </p:txBody>
      </p:sp>
      <p:sp>
        <p:nvSpPr>
          <p:cNvPr id="27" name="矩形 26"/>
          <p:cNvSpPr/>
          <p:nvPr/>
        </p:nvSpPr>
        <p:spPr>
          <a:xfrm>
            <a:off x="539641" y="3408088"/>
            <a:ext cx="1950759" cy="227563"/>
          </a:xfrm>
          <a:prstGeom prst="rect">
            <a:avLst/>
          </a:prstGeom>
        </p:spPr>
        <p:txBody>
          <a:bodyPr wrap="square">
            <a:spAutoFit/>
          </a:bodyPr>
          <a:lstStyle/>
          <a:p>
            <a:pPr algn="ctr">
              <a:lnSpc>
                <a:spcPct val="120000"/>
              </a:lnSpc>
            </a:pPr>
            <a:r>
              <a:rPr lang="zh-CN" altLang="en-US" sz="800" dirty="0">
                <a:solidFill>
                  <a:schemeClr val="tx1">
                    <a:lumMod val="65000"/>
                    <a:lumOff val="35000"/>
                  </a:schemeClr>
                </a:solidFill>
                <a:cs typeface="+mn-ea"/>
                <a:sym typeface="+mn-lt"/>
              </a:rPr>
              <a:t>Please add a text description here.</a:t>
            </a:r>
            <a:endParaRPr lang="zh-CN" altLang="zh-CN" sz="800" dirty="0">
              <a:solidFill>
                <a:schemeClr val="tx1">
                  <a:lumMod val="65000"/>
                  <a:lumOff val="35000"/>
                </a:schemeClr>
              </a:solidFill>
              <a:cs typeface="+mn-ea"/>
              <a:sym typeface="+mn-lt"/>
            </a:endParaRPr>
          </a:p>
        </p:txBody>
      </p:sp>
      <p:sp>
        <p:nvSpPr>
          <p:cNvPr id="28" name="文本框 5"/>
          <p:cNvSpPr txBox="1">
            <a:spLocks noChangeArrowheads="1"/>
          </p:cNvSpPr>
          <p:nvPr/>
        </p:nvSpPr>
        <p:spPr bwMode="auto">
          <a:xfrm>
            <a:off x="688209" y="3046189"/>
            <a:ext cx="165362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a:r>
              <a:rPr lang="en-US" altLang="zh-CN" sz="2000" dirty="0">
                <a:solidFill>
                  <a:srgbClr val="033E78"/>
                </a:solidFill>
                <a:latin typeface="+mn-lt"/>
                <a:ea typeface="+mn-ea"/>
                <a:cs typeface="+mn-ea"/>
                <a:sym typeface="+mn-lt"/>
              </a:rPr>
              <a:t>P</a:t>
            </a:r>
            <a:r>
              <a:rPr lang="zh-CN" altLang="en-US" sz="2000" dirty="0">
                <a:solidFill>
                  <a:srgbClr val="033E78"/>
                </a:solidFill>
                <a:latin typeface="+mn-lt"/>
                <a:ea typeface="+mn-ea"/>
                <a:cs typeface="+mn-ea"/>
                <a:sym typeface="+mn-lt"/>
              </a:rPr>
              <a:t>art </a:t>
            </a:r>
            <a:r>
              <a:rPr lang="en-US" altLang="zh-CN" sz="2000" dirty="0">
                <a:solidFill>
                  <a:srgbClr val="033E78"/>
                </a:solidFill>
                <a:latin typeface="+mn-lt"/>
                <a:ea typeface="+mn-ea"/>
                <a:cs typeface="+mn-ea"/>
                <a:sym typeface="+mn-lt"/>
              </a:rPr>
              <a:t>I</a:t>
            </a:r>
            <a:endParaRPr lang="zh-CN" altLang="en-US" sz="2000" dirty="0">
              <a:solidFill>
                <a:srgbClr val="033E78"/>
              </a:solidFill>
              <a:latin typeface="+mn-lt"/>
              <a:ea typeface="+mn-ea"/>
              <a:cs typeface="+mn-ea"/>
              <a:sym typeface="+mn-lt"/>
            </a:endParaRPr>
          </a:p>
        </p:txBody>
      </p:sp>
      <p:sp>
        <p:nvSpPr>
          <p:cNvPr id="29" name="íšḻiḑé"/>
          <p:cNvSpPr/>
          <p:nvPr/>
        </p:nvSpPr>
        <p:spPr>
          <a:xfrm>
            <a:off x="3277981" y="2445034"/>
            <a:ext cx="550050" cy="389255"/>
          </a:xfrm>
          <a:prstGeom prst="rect">
            <a:avLst/>
          </a:prstGeom>
          <a:solidFill>
            <a:srgbClr val="1A6E9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Autofit/>
          </a:bodyPr>
          <a:lstStyle/>
          <a:p>
            <a:pPr algn="ctr"/>
            <a:r>
              <a:rPr lang="en-US" sz="2000">
                <a:cs typeface="+mn-ea"/>
                <a:sym typeface="+mn-lt"/>
              </a:rPr>
              <a:t>02</a:t>
            </a:r>
            <a:endParaRPr lang="en-US" sz="2000" dirty="0">
              <a:cs typeface="+mn-ea"/>
              <a:sym typeface="+mn-lt"/>
            </a:endParaRPr>
          </a:p>
        </p:txBody>
      </p:sp>
      <p:sp>
        <p:nvSpPr>
          <p:cNvPr id="30" name="矩形 29"/>
          <p:cNvSpPr/>
          <p:nvPr/>
        </p:nvSpPr>
        <p:spPr>
          <a:xfrm>
            <a:off x="2577627" y="3408088"/>
            <a:ext cx="1950759" cy="227563"/>
          </a:xfrm>
          <a:prstGeom prst="rect">
            <a:avLst/>
          </a:prstGeom>
        </p:spPr>
        <p:txBody>
          <a:bodyPr wrap="square">
            <a:spAutoFit/>
          </a:bodyPr>
          <a:lstStyle/>
          <a:p>
            <a:pPr algn="ctr">
              <a:lnSpc>
                <a:spcPct val="120000"/>
              </a:lnSpc>
            </a:pPr>
            <a:r>
              <a:rPr lang="zh-CN" altLang="en-US" sz="800" dirty="0">
                <a:solidFill>
                  <a:schemeClr val="tx1">
                    <a:lumMod val="65000"/>
                    <a:lumOff val="35000"/>
                  </a:schemeClr>
                </a:solidFill>
                <a:cs typeface="+mn-ea"/>
                <a:sym typeface="+mn-lt"/>
              </a:rPr>
              <a:t>Please add a text description here.</a:t>
            </a:r>
            <a:endParaRPr lang="zh-CN" altLang="zh-CN" sz="800" dirty="0">
              <a:solidFill>
                <a:schemeClr val="tx1">
                  <a:lumMod val="65000"/>
                  <a:lumOff val="35000"/>
                </a:schemeClr>
              </a:solidFill>
              <a:cs typeface="+mn-ea"/>
              <a:sym typeface="+mn-lt"/>
            </a:endParaRPr>
          </a:p>
        </p:txBody>
      </p:sp>
      <p:sp>
        <p:nvSpPr>
          <p:cNvPr id="31" name="文本框 5"/>
          <p:cNvSpPr txBox="1">
            <a:spLocks noChangeArrowheads="1"/>
          </p:cNvSpPr>
          <p:nvPr/>
        </p:nvSpPr>
        <p:spPr bwMode="auto">
          <a:xfrm>
            <a:off x="2726195" y="3046189"/>
            <a:ext cx="165362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a:r>
              <a:rPr lang="zh-CN" altLang="en-US" sz="2000" dirty="0">
                <a:solidFill>
                  <a:srgbClr val="0263A1"/>
                </a:solidFill>
                <a:latin typeface="+mn-lt"/>
                <a:ea typeface="+mn-ea"/>
                <a:cs typeface="+mn-ea"/>
                <a:sym typeface="+mn-lt"/>
              </a:rPr>
              <a:t>Part II</a:t>
            </a:r>
          </a:p>
        </p:txBody>
      </p:sp>
      <p:sp>
        <p:nvSpPr>
          <p:cNvPr id="32" name="íšḻiḑé"/>
          <p:cNvSpPr/>
          <p:nvPr/>
        </p:nvSpPr>
        <p:spPr>
          <a:xfrm>
            <a:off x="5315967" y="2445034"/>
            <a:ext cx="550050" cy="389255"/>
          </a:xfrm>
          <a:prstGeom prst="rect">
            <a:avLst/>
          </a:prstGeom>
          <a:solidFill>
            <a:srgbClr val="033E78"/>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Autofit/>
          </a:bodyPr>
          <a:lstStyle/>
          <a:p>
            <a:pPr algn="ctr"/>
            <a:r>
              <a:rPr lang="en-US" sz="2000">
                <a:cs typeface="+mn-ea"/>
                <a:sym typeface="+mn-lt"/>
              </a:rPr>
              <a:t>03</a:t>
            </a:r>
            <a:endParaRPr lang="en-US" sz="2000" dirty="0">
              <a:cs typeface="+mn-ea"/>
              <a:sym typeface="+mn-lt"/>
            </a:endParaRPr>
          </a:p>
        </p:txBody>
      </p:sp>
      <p:sp>
        <p:nvSpPr>
          <p:cNvPr id="33" name="矩形 32"/>
          <p:cNvSpPr/>
          <p:nvPr/>
        </p:nvSpPr>
        <p:spPr>
          <a:xfrm>
            <a:off x="4615613" y="3408088"/>
            <a:ext cx="1950759" cy="227563"/>
          </a:xfrm>
          <a:prstGeom prst="rect">
            <a:avLst/>
          </a:prstGeom>
        </p:spPr>
        <p:txBody>
          <a:bodyPr wrap="square">
            <a:spAutoFit/>
          </a:bodyPr>
          <a:lstStyle/>
          <a:p>
            <a:pPr algn="ctr">
              <a:lnSpc>
                <a:spcPct val="120000"/>
              </a:lnSpc>
            </a:pPr>
            <a:r>
              <a:rPr lang="zh-CN" altLang="en-US" sz="800" dirty="0">
                <a:solidFill>
                  <a:schemeClr val="tx1">
                    <a:lumMod val="65000"/>
                    <a:lumOff val="35000"/>
                  </a:schemeClr>
                </a:solidFill>
                <a:cs typeface="+mn-ea"/>
                <a:sym typeface="+mn-lt"/>
              </a:rPr>
              <a:t>Please add a text description here.</a:t>
            </a:r>
            <a:endParaRPr lang="zh-CN" altLang="zh-CN" sz="800" dirty="0">
              <a:solidFill>
                <a:schemeClr val="tx1">
                  <a:lumMod val="65000"/>
                  <a:lumOff val="35000"/>
                </a:schemeClr>
              </a:solidFill>
              <a:cs typeface="+mn-ea"/>
              <a:sym typeface="+mn-lt"/>
            </a:endParaRPr>
          </a:p>
        </p:txBody>
      </p:sp>
      <p:sp>
        <p:nvSpPr>
          <p:cNvPr id="34" name="文本框 5"/>
          <p:cNvSpPr txBox="1">
            <a:spLocks noChangeArrowheads="1"/>
          </p:cNvSpPr>
          <p:nvPr/>
        </p:nvSpPr>
        <p:spPr bwMode="auto">
          <a:xfrm>
            <a:off x="4764181" y="3046189"/>
            <a:ext cx="165362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a:r>
              <a:rPr lang="zh-CN" altLang="en-US" sz="2000" dirty="0">
                <a:solidFill>
                  <a:srgbClr val="033E78"/>
                </a:solidFill>
                <a:latin typeface="+mn-lt"/>
                <a:ea typeface="+mn-ea"/>
                <a:cs typeface="+mn-ea"/>
                <a:sym typeface="+mn-lt"/>
              </a:rPr>
              <a:t>Part III</a:t>
            </a:r>
          </a:p>
        </p:txBody>
      </p:sp>
      <p:sp>
        <p:nvSpPr>
          <p:cNvPr id="35" name="íšḻiḑé"/>
          <p:cNvSpPr/>
          <p:nvPr/>
        </p:nvSpPr>
        <p:spPr>
          <a:xfrm>
            <a:off x="7353954" y="2445034"/>
            <a:ext cx="550050" cy="389255"/>
          </a:xfrm>
          <a:prstGeom prst="rect">
            <a:avLst/>
          </a:prstGeom>
          <a:solidFill>
            <a:srgbClr val="1A6E9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Autofit/>
          </a:bodyPr>
          <a:lstStyle/>
          <a:p>
            <a:pPr algn="ctr"/>
            <a:r>
              <a:rPr lang="en-US" sz="2000" dirty="0">
                <a:cs typeface="+mn-ea"/>
                <a:sym typeface="+mn-lt"/>
              </a:rPr>
              <a:t>04</a:t>
            </a:r>
          </a:p>
        </p:txBody>
      </p:sp>
      <p:sp>
        <p:nvSpPr>
          <p:cNvPr id="36" name="矩形 35"/>
          <p:cNvSpPr/>
          <p:nvPr/>
        </p:nvSpPr>
        <p:spPr>
          <a:xfrm>
            <a:off x="6653600" y="3408088"/>
            <a:ext cx="1950759" cy="227563"/>
          </a:xfrm>
          <a:prstGeom prst="rect">
            <a:avLst/>
          </a:prstGeom>
        </p:spPr>
        <p:txBody>
          <a:bodyPr wrap="square">
            <a:spAutoFit/>
          </a:bodyPr>
          <a:lstStyle/>
          <a:p>
            <a:pPr algn="ctr">
              <a:lnSpc>
                <a:spcPct val="120000"/>
              </a:lnSpc>
            </a:pPr>
            <a:r>
              <a:rPr lang="zh-CN" altLang="en-US" sz="800" dirty="0">
                <a:solidFill>
                  <a:schemeClr val="tx1">
                    <a:lumMod val="65000"/>
                    <a:lumOff val="35000"/>
                  </a:schemeClr>
                </a:solidFill>
                <a:cs typeface="+mn-ea"/>
                <a:sym typeface="+mn-lt"/>
              </a:rPr>
              <a:t>Please add a text description here.</a:t>
            </a:r>
            <a:endParaRPr lang="zh-CN" altLang="zh-CN" sz="800" dirty="0">
              <a:solidFill>
                <a:schemeClr val="tx1">
                  <a:lumMod val="65000"/>
                  <a:lumOff val="35000"/>
                </a:schemeClr>
              </a:solidFill>
              <a:cs typeface="+mn-ea"/>
              <a:sym typeface="+mn-lt"/>
            </a:endParaRPr>
          </a:p>
        </p:txBody>
      </p:sp>
      <p:sp>
        <p:nvSpPr>
          <p:cNvPr id="37" name="文本框 5"/>
          <p:cNvSpPr txBox="1">
            <a:spLocks noChangeArrowheads="1"/>
          </p:cNvSpPr>
          <p:nvPr/>
        </p:nvSpPr>
        <p:spPr bwMode="auto">
          <a:xfrm>
            <a:off x="6802168" y="3046189"/>
            <a:ext cx="165362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a:r>
              <a:rPr lang="zh-CN" altLang="en-US" sz="2000" dirty="0">
                <a:solidFill>
                  <a:srgbClr val="0263A1"/>
                </a:solidFill>
                <a:latin typeface="+mn-lt"/>
                <a:ea typeface="+mn-ea"/>
                <a:cs typeface="+mn-ea"/>
                <a:sym typeface="+mn-lt"/>
              </a:rPr>
              <a:t>Part IV</a:t>
            </a:r>
          </a:p>
        </p:txBody>
      </p:sp>
    </p:spTree>
    <p:custDataLst>
      <p:tags r:id="rId1"/>
    </p:custDataLst>
    <p:extLst>
      <p:ext uri="{BB962C8B-B14F-4D97-AF65-F5344CB8AC3E}">
        <p14:creationId xmlns:p14="http://schemas.microsoft.com/office/powerpoint/2010/main" val="479059744"/>
      </p:ext>
    </p:extLst>
  </p:cSld>
  <p:clrMapOvr>
    <a:masterClrMapping/>
  </p:clrMapOvr>
  <mc:AlternateContent xmlns:mc="http://schemas.openxmlformats.org/markup-compatibility/2006" xmlns:p14="http://schemas.microsoft.com/office/powerpoint/2010/main">
    <mc:Choice Requires="p14">
      <p:transition spd="slow" p14:dur="800" advTm="5000">
        <p14:flythrough/>
      </p:transition>
    </mc:Choice>
    <mc:Fallback xmlns:a14="http://schemas.microsoft.com/office/drawing/2010/main"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anim calcmode="lin" valueType="num">
                                      <p:cBhvr>
                                        <p:cTn id="13" dur="1000" fill="hold"/>
                                        <p:tgtEl>
                                          <p:spTgt spid="26"/>
                                        </p:tgtEl>
                                        <p:attrNameLst>
                                          <p:attrName>ppt_x</p:attrName>
                                        </p:attrNameLst>
                                      </p:cBhvr>
                                      <p:tavLst>
                                        <p:tav tm="0">
                                          <p:val>
                                            <p:strVal val="#ppt_x"/>
                                          </p:val>
                                        </p:tav>
                                        <p:tav tm="100000">
                                          <p:val>
                                            <p:strVal val="#ppt_x"/>
                                          </p:val>
                                        </p:tav>
                                      </p:tavLst>
                                    </p:anim>
                                    <p:anim calcmode="lin" valueType="num">
                                      <p:cBhvr>
                                        <p:cTn id="14" dur="10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1000" fill="hold"/>
                                        <p:tgtEl>
                                          <p:spTgt spid="2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1000"/>
                                        <p:tgtEl>
                                          <p:spTgt spid="28"/>
                                        </p:tgtEl>
                                      </p:cBhvr>
                                    </p:animEffect>
                                    <p:anim calcmode="lin" valueType="num">
                                      <p:cBhvr>
                                        <p:cTn id="23" dur="1000" fill="hold"/>
                                        <p:tgtEl>
                                          <p:spTgt spid="28"/>
                                        </p:tgtEl>
                                        <p:attrNameLst>
                                          <p:attrName>ppt_x</p:attrName>
                                        </p:attrNameLst>
                                      </p:cBhvr>
                                      <p:tavLst>
                                        <p:tav tm="0">
                                          <p:val>
                                            <p:strVal val="#ppt_x"/>
                                          </p:val>
                                        </p:tav>
                                        <p:tav tm="100000">
                                          <p:val>
                                            <p:strVal val="#ppt_x"/>
                                          </p:val>
                                        </p:tav>
                                      </p:tavLst>
                                    </p:anim>
                                    <p:anim calcmode="lin" valueType="num">
                                      <p:cBhvr>
                                        <p:cTn id="2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1000"/>
                                        <p:tgtEl>
                                          <p:spTgt spid="29"/>
                                        </p:tgtEl>
                                      </p:cBhvr>
                                    </p:animEffect>
                                    <p:anim calcmode="lin" valueType="num">
                                      <p:cBhvr>
                                        <p:cTn id="30" dur="1000" fill="hold"/>
                                        <p:tgtEl>
                                          <p:spTgt spid="29"/>
                                        </p:tgtEl>
                                        <p:attrNameLst>
                                          <p:attrName>ppt_x</p:attrName>
                                        </p:attrNameLst>
                                      </p:cBhvr>
                                      <p:tavLst>
                                        <p:tav tm="0">
                                          <p:val>
                                            <p:strVal val="#ppt_x"/>
                                          </p:val>
                                        </p:tav>
                                        <p:tav tm="100000">
                                          <p:val>
                                            <p:strVal val="#ppt_x"/>
                                          </p:val>
                                        </p:tav>
                                      </p:tavLst>
                                    </p:anim>
                                    <p:anim calcmode="lin" valueType="num">
                                      <p:cBhvr>
                                        <p:cTn id="31" dur="1000" fill="hold"/>
                                        <p:tgtEl>
                                          <p:spTgt spid="29"/>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1000"/>
                                        <p:tgtEl>
                                          <p:spTgt spid="31"/>
                                        </p:tgtEl>
                                      </p:cBhvr>
                                    </p:animEffect>
                                    <p:anim calcmode="lin" valueType="num">
                                      <p:cBhvr>
                                        <p:cTn id="40" dur="1000" fill="hold"/>
                                        <p:tgtEl>
                                          <p:spTgt spid="31"/>
                                        </p:tgtEl>
                                        <p:attrNameLst>
                                          <p:attrName>ppt_x</p:attrName>
                                        </p:attrNameLst>
                                      </p:cBhvr>
                                      <p:tavLst>
                                        <p:tav tm="0">
                                          <p:val>
                                            <p:strVal val="#ppt_x"/>
                                          </p:val>
                                        </p:tav>
                                        <p:tav tm="100000">
                                          <p:val>
                                            <p:strVal val="#ppt_x"/>
                                          </p:val>
                                        </p:tav>
                                      </p:tavLst>
                                    </p:anim>
                                    <p:anim calcmode="lin" valueType="num">
                                      <p:cBhvr>
                                        <p:cTn id="4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fade">
                                      <p:cBhvr>
                                        <p:cTn id="46" dur="1000"/>
                                        <p:tgtEl>
                                          <p:spTgt spid="32"/>
                                        </p:tgtEl>
                                      </p:cBhvr>
                                    </p:animEffect>
                                    <p:anim calcmode="lin" valueType="num">
                                      <p:cBhvr>
                                        <p:cTn id="47" dur="1000" fill="hold"/>
                                        <p:tgtEl>
                                          <p:spTgt spid="32"/>
                                        </p:tgtEl>
                                        <p:attrNameLst>
                                          <p:attrName>ppt_x</p:attrName>
                                        </p:attrNameLst>
                                      </p:cBhvr>
                                      <p:tavLst>
                                        <p:tav tm="0">
                                          <p:val>
                                            <p:strVal val="#ppt_x"/>
                                          </p:val>
                                        </p:tav>
                                        <p:tav tm="100000">
                                          <p:val>
                                            <p:strVal val="#ppt_x"/>
                                          </p:val>
                                        </p:tav>
                                      </p:tavLst>
                                    </p:anim>
                                    <p:anim calcmode="lin" valueType="num">
                                      <p:cBhvr>
                                        <p:cTn id="48" dur="1000" fill="hold"/>
                                        <p:tgtEl>
                                          <p:spTgt spid="3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fade">
                                      <p:cBhvr>
                                        <p:cTn id="56" dur="1000"/>
                                        <p:tgtEl>
                                          <p:spTgt spid="34"/>
                                        </p:tgtEl>
                                      </p:cBhvr>
                                    </p:animEffect>
                                    <p:anim calcmode="lin" valueType="num">
                                      <p:cBhvr>
                                        <p:cTn id="57" dur="1000" fill="hold"/>
                                        <p:tgtEl>
                                          <p:spTgt spid="34"/>
                                        </p:tgtEl>
                                        <p:attrNameLst>
                                          <p:attrName>ppt_x</p:attrName>
                                        </p:attrNameLst>
                                      </p:cBhvr>
                                      <p:tavLst>
                                        <p:tav tm="0">
                                          <p:val>
                                            <p:strVal val="#ppt_x"/>
                                          </p:val>
                                        </p:tav>
                                        <p:tav tm="100000">
                                          <p:val>
                                            <p:strVal val="#ppt_x"/>
                                          </p:val>
                                        </p:tav>
                                      </p:tavLst>
                                    </p:anim>
                                    <p:anim calcmode="lin" valueType="num">
                                      <p:cBhvr>
                                        <p:cTn id="58"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fade">
                                      <p:cBhvr>
                                        <p:cTn id="63" dur="1000"/>
                                        <p:tgtEl>
                                          <p:spTgt spid="35"/>
                                        </p:tgtEl>
                                      </p:cBhvr>
                                    </p:animEffect>
                                    <p:anim calcmode="lin" valueType="num">
                                      <p:cBhvr>
                                        <p:cTn id="64" dur="1000" fill="hold"/>
                                        <p:tgtEl>
                                          <p:spTgt spid="35"/>
                                        </p:tgtEl>
                                        <p:attrNameLst>
                                          <p:attrName>ppt_x</p:attrName>
                                        </p:attrNameLst>
                                      </p:cBhvr>
                                      <p:tavLst>
                                        <p:tav tm="0">
                                          <p:val>
                                            <p:strVal val="#ppt_x"/>
                                          </p:val>
                                        </p:tav>
                                        <p:tav tm="100000">
                                          <p:val>
                                            <p:strVal val="#ppt_x"/>
                                          </p:val>
                                        </p:tav>
                                      </p:tavLst>
                                    </p:anim>
                                    <p:anim calcmode="lin" valueType="num">
                                      <p:cBhvr>
                                        <p:cTn id="65" dur="1000" fill="hold"/>
                                        <p:tgtEl>
                                          <p:spTgt spid="3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36"/>
                                        </p:tgtEl>
                                        <p:attrNameLst>
                                          <p:attrName>style.visibility</p:attrName>
                                        </p:attrNameLst>
                                      </p:cBhvr>
                                      <p:to>
                                        <p:strVal val="visible"/>
                                      </p:to>
                                    </p:set>
                                    <p:animEffect transition="in" filter="fade">
                                      <p:cBhvr>
                                        <p:cTn id="68" dur="1000"/>
                                        <p:tgtEl>
                                          <p:spTgt spid="36"/>
                                        </p:tgtEl>
                                      </p:cBhvr>
                                    </p:animEffect>
                                    <p:anim calcmode="lin" valueType="num">
                                      <p:cBhvr>
                                        <p:cTn id="69" dur="1000" fill="hold"/>
                                        <p:tgtEl>
                                          <p:spTgt spid="36"/>
                                        </p:tgtEl>
                                        <p:attrNameLst>
                                          <p:attrName>ppt_x</p:attrName>
                                        </p:attrNameLst>
                                      </p:cBhvr>
                                      <p:tavLst>
                                        <p:tav tm="0">
                                          <p:val>
                                            <p:strVal val="#ppt_x"/>
                                          </p:val>
                                        </p:tav>
                                        <p:tav tm="100000">
                                          <p:val>
                                            <p:strVal val="#ppt_x"/>
                                          </p:val>
                                        </p:tav>
                                      </p:tavLst>
                                    </p:anim>
                                    <p:anim calcmode="lin" valueType="num">
                                      <p:cBhvr>
                                        <p:cTn id="70" dur="1000" fill="hold"/>
                                        <p:tgtEl>
                                          <p:spTgt spid="36"/>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Effect transition="in" filter="fade">
                                      <p:cBhvr>
                                        <p:cTn id="73" dur="1000"/>
                                        <p:tgtEl>
                                          <p:spTgt spid="37"/>
                                        </p:tgtEl>
                                      </p:cBhvr>
                                    </p:animEffect>
                                    <p:anim calcmode="lin" valueType="num">
                                      <p:cBhvr>
                                        <p:cTn id="74" dur="1000" fill="hold"/>
                                        <p:tgtEl>
                                          <p:spTgt spid="37"/>
                                        </p:tgtEl>
                                        <p:attrNameLst>
                                          <p:attrName>ppt_x</p:attrName>
                                        </p:attrNameLst>
                                      </p:cBhvr>
                                      <p:tavLst>
                                        <p:tav tm="0">
                                          <p:val>
                                            <p:strVal val="#ppt_x"/>
                                          </p:val>
                                        </p:tav>
                                        <p:tav tm="100000">
                                          <p:val>
                                            <p:strVal val="#ppt_x"/>
                                          </p:val>
                                        </p:tav>
                                      </p:tavLst>
                                    </p:anim>
                                    <p:anim calcmode="lin" valueType="num">
                                      <p:cBhvr>
                                        <p:cTn id="75"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7" grpId="0"/>
      <p:bldP spid="28" grpId="0"/>
      <p:bldP spid="29" grpId="0" animBg="1"/>
      <p:bldP spid="30" grpId="0"/>
      <p:bldP spid="31" grpId="0"/>
      <p:bldP spid="32" grpId="0" animBg="1"/>
      <p:bldP spid="33" grpId="0"/>
      <p:bldP spid="34" grpId="0"/>
      <p:bldP spid="35" grpId="0" animBg="1"/>
      <p:bldP spid="36"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AD1C34FA-21DE-4F8B-B585-45F17E9A844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5660"/>
          <a:stretch/>
        </p:blipFill>
        <p:spPr>
          <a:xfrm>
            <a:off x="0" y="0"/>
            <a:ext cx="9153262" cy="5143500"/>
          </a:xfrm>
          <a:prstGeom prst="rect">
            <a:avLst/>
          </a:prstGeom>
          <a:ln>
            <a:noFill/>
          </a:ln>
        </p:spPr>
      </p:pic>
      <p:sp>
        <p:nvSpPr>
          <p:cNvPr id="7" name="矩形 6"/>
          <p:cNvSpPr/>
          <p:nvPr/>
        </p:nvSpPr>
        <p:spPr>
          <a:xfrm>
            <a:off x="3563888" y="1712677"/>
            <a:ext cx="2191241" cy="784830"/>
          </a:xfrm>
          <a:prstGeom prst="rect">
            <a:avLst/>
          </a:prstGeom>
        </p:spPr>
        <p:txBody>
          <a:bodyPr wrap="none">
            <a:spAutoFit/>
          </a:bodyPr>
          <a:lstStyle/>
          <a:p>
            <a:pPr lvl="0">
              <a:defRPr/>
            </a:pPr>
            <a:r>
              <a:rPr kumimoji="0" lang="en-US" altLang="zh-CN" sz="4500" b="0" i="0" u="none" strike="noStrike" kern="1200" cap="none" spc="0" normalizeH="0" baseline="0" noProof="0" dirty="0">
                <a:ln>
                  <a:noFill/>
                </a:ln>
                <a:solidFill>
                  <a:srgbClr val="FFFFFF"/>
                </a:solidFill>
                <a:effectLst/>
                <a:uLnTx/>
                <a:uFillTx/>
                <a:cs typeface="+mn-ea"/>
                <a:sym typeface="+mn-lt"/>
              </a:rPr>
              <a:t>P</a:t>
            </a:r>
            <a:r>
              <a:rPr kumimoji="0" lang="zh-CN" altLang="en-US" sz="4500" b="0" i="0" u="none" strike="noStrike" kern="1200" cap="none" spc="0" normalizeH="0" baseline="0" noProof="0" dirty="0">
                <a:ln>
                  <a:noFill/>
                </a:ln>
                <a:solidFill>
                  <a:srgbClr val="FFFFFF"/>
                </a:solidFill>
                <a:effectLst/>
                <a:uLnTx/>
                <a:uFillTx/>
                <a:cs typeface="+mn-ea"/>
                <a:sym typeface="+mn-lt"/>
              </a:rPr>
              <a:t>art </a:t>
            </a:r>
            <a:r>
              <a:rPr lang="en-US" altLang="zh-CN" sz="4500" dirty="0">
                <a:solidFill>
                  <a:srgbClr val="FFFFFF"/>
                </a:solidFill>
                <a:cs typeface="+mn-ea"/>
                <a:sym typeface="+mn-lt"/>
              </a:rPr>
              <a:t>IV</a:t>
            </a:r>
            <a:r>
              <a:rPr kumimoji="0" lang="zh-CN" altLang="en-US" sz="4500" b="0" i="0" u="none" strike="noStrike" kern="1200" cap="none" spc="0" normalizeH="0" baseline="0" noProof="0" dirty="0">
                <a:ln>
                  <a:noFill/>
                </a:ln>
                <a:solidFill>
                  <a:srgbClr val="FFFFFF"/>
                </a:solidFill>
                <a:effectLst/>
                <a:uLnTx/>
                <a:uFillTx/>
                <a:cs typeface="+mn-ea"/>
                <a:sym typeface="+mn-lt"/>
              </a:rPr>
              <a:t> </a:t>
            </a:r>
          </a:p>
        </p:txBody>
      </p:sp>
      <p:sp>
        <p:nvSpPr>
          <p:cNvPr id="8" name="文本框 7"/>
          <p:cNvSpPr txBox="1"/>
          <p:nvPr/>
        </p:nvSpPr>
        <p:spPr>
          <a:xfrm>
            <a:off x="2051720" y="2499742"/>
            <a:ext cx="5011709" cy="38318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altLang="zh-CN" sz="700" b="0" i="0" u="none" strike="noStrike" kern="1200" cap="none" spc="0" normalizeH="0" baseline="0" noProof="0" dirty="0">
                <a:ln>
                  <a:noFill/>
                </a:ln>
                <a:solidFill>
                  <a:srgbClr val="FFFFFF"/>
                </a:solidFill>
                <a:effectLst/>
                <a:uLnTx/>
                <a:uFillTx/>
                <a:cs typeface="+mn-ea"/>
                <a:sym typeface="+mn-lt"/>
              </a:rPr>
              <a:t>Your content to play here, or through your copy, paste in this box, and select only the </a:t>
            </a:r>
            <a:r>
              <a:rPr kumimoji="0" lang="en-US" altLang="zh-CN" sz="700" b="0" i="0" u="none" strike="noStrike" kern="1200" cap="none" spc="0" normalizeH="0" baseline="0" noProof="0" dirty="0" err="1">
                <a:ln>
                  <a:noFill/>
                </a:ln>
                <a:solidFill>
                  <a:srgbClr val="FFFFFF"/>
                </a:solidFill>
                <a:effectLst/>
                <a:uLnTx/>
                <a:uFillTx/>
                <a:cs typeface="+mn-ea"/>
                <a:sym typeface="+mn-lt"/>
              </a:rPr>
              <a:t>text. Your</a:t>
            </a:r>
            <a:r>
              <a:rPr kumimoji="0" lang="en-US" altLang="zh-CN" sz="700" b="0" i="0" u="none" strike="noStrike" kern="1200" cap="none" spc="0" normalizeH="0" baseline="0" noProof="0" dirty="0">
                <a:ln>
                  <a:noFill/>
                </a:ln>
                <a:solidFill>
                  <a:srgbClr val="FFFFFF"/>
                </a:solidFill>
                <a:effectLst/>
                <a:uLnTx/>
                <a:uFillTx/>
                <a:cs typeface="+mn-ea"/>
                <a:sym typeface="+mn-lt"/>
              </a:rPr>
              <a:t> content to </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altLang="zh-CN" sz="700" b="0" i="0" u="none" strike="noStrike" kern="1200" cap="none" spc="0" normalizeH="0" baseline="0" noProof="0" dirty="0">
                <a:ln>
                  <a:noFill/>
                </a:ln>
                <a:solidFill>
                  <a:srgbClr val="FFFFFF"/>
                </a:solidFill>
                <a:effectLst/>
                <a:uLnTx/>
                <a:uFillTx/>
                <a:cs typeface="+mn-ea"/>
                <a:sym typeface="+mn-lt"/>
              </a:rPr>
              <a:t>play here, or through your copy, paste in this box, and select only the text. Your content to play here, or through your copy, paste in this box, and select only the text. </a:t>
            </a:r>
            <a:endParaRPr kumimoji="0" lang="zh-CN" altLang="en-US" sz="700" b="0" i="0" u="none" strike="noStrike" kern="1200" cap="none" spc="0" normalizeH="0" baseline="0" noProof="0" dirty="0">
              <a:ln>
                <a:noFill/>
              </a:ln>
              <a:solidFill>
                <a:srgbClr val="FFFFFF"/>
              </a:solidFill>
              <a:effectLst/>
              <a:uLnTx/>
              <a:uFillTx/>
              <a:cs typeface="+mn-ea"/>
              <a:sym typeface="+mn-lt"/>
            </a:endParaRPr>
          </a:p>
        </p:txBody>
      </p:sp>
      <p:grpSp>
        <p:nvGrpSpPr>
          <p:cNvPr id="10" name="组合 9"/>
          <p:cNvGrpSpPr/>
          <p:nvPr/>
        </p:nvGrpSpPr>
        <p:grpSpPr>
          <a:xfrm>
            <a:off x="4031754" y="1275606"/>
            <a:ext cx="1080492" cy="288032"/>
            <a:chOff x="611188" y="2810567"/>
            <a:chExt cx="1080492" cy="288032"/>
          </a:xfrm>
          <a:solidFill>
            <a:schemeClr val="bg1"/>
          </a:solidFill>
        </p:grpSpPr>
        <p:sp>
          <p:nvSpPr>
            <p:cNvPr id="12" name="圆角矩形 11"/>
            <p:cNvSpPr/>
            <p:nvPr/>
          </p:nvSpPr>
          <p:spPr>
            <a:xfrm>
              <a:off x="611188" y="2810567"/>
              <a:ext cx="1080492" cy="288032"/>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1200" cap="none" spc="0" normalizeH="0" baseline="0" noProof="0" dirty="0">
                <a:ln>
                  <a:noFill/>
                </a:ln>
                <a:solidFill>
                  <a:srgbClr val="002166"/>
                </a:solidFill>
                <a:effectLst/>
                <a:uLnTx/>
                <a:uFillTx/>
                <a:cs typeface="+mn-ea"/>
                <a:sym typeface="+mn-lt"/>
              </a:endParaRPr>
            </a:p>
          </p:txBody>
        </p:sp>
        <p:sp>
          <p:nvSpPr>
            <p:cNvPr id="13" name="矩形 12"/>
            <p:cNvSpPr/>
            <p:nvPr/>
          </p:nvSpPr>
          <p:spPr>
            <a:xfrm>
              <a:off x="818650" y="2836989"/>
              <a:ext cx="665567" cy="261610"/>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noProof="0" dirty="0">
                  <a:ln>
                    <a:noFill/>
                  </a:ln>
                  <a:solidFill>
                    <a:srgbClr val="033E78"/>
                  </a:solidFill>
                  <a:effectLst/>
                  <a:uLnTx/>
                  <a:uFillTx/>
                  <a:cs typeface="+mn-ea"/>
                  <a:sym typeface="+mn-lt"/>
                </a:rPr>
                <a:t>Part 04</a:t>
              </a:r>
              <a:endParaRPr kumimoji="0" lang="zh-CN" altLang="en-US" sz="1100" b="0" i="0" u="none" strike="noStrike" kern="1200" cap="none" spc="0" normalizeH="0" baseline="0" noProof="0" dirty="0">
                <a:ln>
                  <a:noFill/>
                </a:ln>
                <a:solidFill>
                  <a:srgbClr val="033E78"/>
                </a:solidFill>
                <a:effectLst/>
                <a:uLnTx/>
                <a:uFillTx/>
                <a:cs typeface="+mn-ea"/>
                <a:sym typeface="+mn-lt"/>
              </a:endParaRPr>
            </a:p>
          </p:txBody>
        </p:sp>
      </p:grpSp>
    </p:spTree>
    <p:extLst>
      <p:ext uri="{BB962C8B-B14F-4D97-AF65-F5344CB8AC3E}">
        <p14:creationId xmlns:p14="http://schemas.microsoft.com/office/powerpoint/2010/main" val="4069918824"/>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a16="http://schemas.microsoft.com/office/drawing/2014/main"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out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3347864" y="411510"/>
            <a:ext cx="2441376" cy="421270"/>
          </a:xfrm>
          <a:prstGeom prst="rect">
            <a:avLst/>
          </a:prstGeom>
          <a:noFill/>
        </p:spPr>
        <p:txBody>
          <a:bodyPr wrap="square" lIns="51435" tIns="25718" rIns="51435" bIns="25718" rtlCol="0">
            <a:spAutoFit/>
          </a:bodyPr>
          <a:lstStyle/>
          <a:p>
            <a:pPr marL="0" lvl="1" algn="ctr"/>
            <a:r>
              <a:rPr lang="zh-CN" altLang="en-US" sz="2400" dirty="0">
                <a:solidFill>
                  <a:schemeClr val="accent1"/>
                </a:solidFill>
                <a:cs typeface="+mn-ea"/>
                <a:sym typeface="+mn-lt"/>
              </a:rPr>
              <a:t>Part IV</a:t>
            </a:r>
          </a:p>
        </p:txBody>
      </p:sp>
      <p:sp>
        <p:nvSpPr>
          <p:cNvPr id="3" name="Oval 22"/>
          <p:cNvSpPr>
            <a:spLocks noChangeArrowheads="1"/>
          </p:cNvSpPr>
          <p:nvPr/>
        </p:nvSpPr>
        <p:spPr bwMode="auto">
          <a:xfrm>
            <a:off x="3356739" y="1198961"/>
            <a:ext cx="1307114" cy="1216286"/>
          </a:xfrm>
          <a:prstGeom prst="ellipse">
            <a:avLst/>
          </a:prstGeom>
          <a:solidFill>
            <a:srgbClr val="033E78"/>
          </a:solidFill>
          <a:ln>
            <a:noFill/>
          </a:ln>
        </p:spPr>
        <p:txBody>
          <a:bodyPr vert="horz" wrap="square" lIns="56620" tIns="28310" rIns="56620" bIns="28310" numCol="1" anchor="ctr" anchorCtr="0" compatLnSpc="1">
            <a:prstTxWarp prst="textNoShape">
              <a:avLst/>
            </a:prstTxWarp>
          </a:bodyPr>
          <a:lstStyle/>
          <a:p>
            <a:pPr algn="ctr"/>
            <a:r>
              <a:rPr lang="zh-CN" altLang="en-US" sz="2400" baseline="-3000" dirty="0">
                <a:solidFill>
                  <a:schemeClr val="bg1"/>
                </a:solidFill>
                <a:cs typeface="+mn-ea"/>
                <a:sym typeface="+mn-lt"/>
              </a:rPr>
              <a:t>title</a:t>
            </a:r>
            <a:endParaRPr lang="en-US" altLang="zh-CN" sz="2400" baseline="-3000" dirty="0">
              <a:solidFill>
                <a:schemeClr val="bg1"/>
              </a:solidFill>
              <a:cs typeface="+mn-ea"/>
              <a:sym typeface="+mn-lt"/>
            </a:endParaRPr>
          </a:p>
          <a:p>
            <a:pPr algn="ctr"/>
            <a:r>
              <a:rPr lang="zh-CN" altLang="en-US" sz="2400" baseline="-3000" dirty="0">
                <a:solidFill>
                  <a:schemeClr val="bg1"/>
                </a:solidFill>
                <a:cs typeface="+mn-ea"/>
                <a:sym typeface="+mn-lt"/>
              </a:rPr>
              <a:t>content</a:t>
            </a:r>
          </a:p>
        </p:txBody>
      </p:sp>
      <p:sp>
        <p:nvSpPr>
          <p:cNvPr id="4" name="Line 23"/>
          <p:cNvSpPr>
            <a:spLocks noChangeShapeType="1"/>
          </p:cNvSpPr>
          <p:nvPr/>
        </p:nvSpPr>
        <p:spPr bwMode="auto">
          <a:xfrm flipH="1">
            <a:off x="984535" y="1765144"/>
            <a:ext cx="2372206" cy="0"/>
          </a:xfrm>
          <a:prstGeom prst="line">
            <a:avLst/>
          </a:prstGeom>
          <a:noFill/>
          <a:ln w="5" cap="flat">
            <a:solidFill>
              <a:srgbClr val="5F5F5F"/>
            </a:solidFill>
            <a:prstDash val="dash"/>
            <a:miter lim="800000"/>
            <a:headEnd type="none" w="med" len="med"/>
            <a:tailEnd type="arrow" w="med" len="med"/>
          </a:ln>
          <a:extLst>
            <a:ext uri="{909E8E84-426E-40DD-AFC4-6F175D3DCCD1}">
              <a14:hiddenFill xmlns:a14="http://schemas.microsoft.com/office/drawing/2010/main">
                <a:noFill/>
              </a14:hiddenFill>
            </a:ext>
          </a:extLst>
        </p:spPr>
        <p:txBody>
          <a:bodyPr vert="horz" wrap="square" lIns="56620" tIns="28310" rIns="56620" bIns="28310" numCol="1" anchor="t" anchorCtr="0" compatLnSpc="1">
            <a:prstTxWarp prst="textNoShape">
              <a:avLst/>
            </a:prstTxWarp>
          </a:bodyPr>
          <a:lstStyle/>
          <a:p>
            <a:endParaRPr lang="zh-CN" altLang="en-US">
              <a:solidFill>
                <a:schemeClr val="tx1">
                  <a:lumMod val="75000"/>
                  <a:lumOff val="25000"/>
                </a:schemeClr>
              </a:solidFill>
              <a:cs typeface="+mn-ea"/>
              <a:sym typeface="+mn-lt"/>
            </a:endParaRPr>
          </a:p>
        </p:txBody>
      </p:sp>
      <p:sp>
        <p:nvSpPr>
          <p:cNvPr id="5" name="Freeform 24"/>
          <p:cNvSpPr>
            <a:spLocks noEditPoints="1"/>
          </p:cNvSpPr>
          <p:nvPr/>
        </p:nvSpPr>
        <p:spPr bwMode="auto">
          <a:xfrm>
            <a:off x="2639934" y="1631636"/>
            <a:ext cx="275313" cy="274439"/>
          </a:xfrm>
          <a:custGeom>
            <a:avLst/>
            <a:gdLst>
              <a:gd name="T0" fmla="*/ 23 w 47"/>
              <a:gd name="T1" fmla="*/ 0 h 47"/>
              <a:gd name="T2" fmla="*/ 47 w 47"/>
              <a:gd name="T3" fmla="*/ 24 h 47"/>
              <a:gd name="T4" fmla="*/ 23 w 47"/>
              <a:gd name="T5" fmla="*/ 47 h 47"/>
              <a:gd name="T6" fmla="*/ 0 w 47"/>
              <a:gd name="T7" fmla="*/ 24 h 47"/>
              <a:gd name="T8" fmla="*/ 23 w 47"/>
              <a:gd name="T9" fmla="*/ 0 h 47"/>
              <a:gd name="T10" fmla="*/ 23 w 47"/>
              <a:gd name="T11" fmla="*/ 15 h 47"/>
              <a:gd name="T12" fmla="*/ 15 w 47"/>
              <a:gd name="T13" fmla="*/ 24 h 47"/>
              <a:gd name="T14" fmla="*/ 23 w 47"/>
              <a:gd name="T15" fmla="*/ 32 h 47"/>
              <a:gd name="T16" fmla="*/ 32 w 47"/>
              <a:gd name="T17" fmla="*/ 24 h 47"/>
              <a:gd name="T18" fmla="*/ 23 w 47"/>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3" y="0"/>
                </a:moveTo>
                <a:cubicBezTo>
                  <a:pt x="36" y="0"/>
                  <a:pt x="47" y="11"/>
                  <a:pt x="47" y="24"/>
                </a:cubicBezTo>
                <a:cubicBezTo>
                  <a:pt x="47" y="37"/>
                  <a:pt x="36" y="47"/>
                  <a:pt x="23" y="47"/>
                </a:cubicBezTo>
                <a:cubicBezTo>
                  <a:pt x="10" y="47"/>
                  <a:pt x="0" y="37"/>
                  <a:pt x="0" y="24"/>
                </a:cubicBezTo>
                <a:cubicBezTo>
                  <a:pt x="0" y="11"/>
                  <a:pt x="10" y="0"/>
                  <a:pt x="23" y="0"/>
                </a:cubicBezTo>
                <a:close/>
                <a:moveTo>
                  <a:pt x="23" y="15"/>
                </a:moveTo>
                <a:cubicBezTo>
                  <a:pt x="19" y="15"/>
                  <a:pt x="15" y="19"/>
                  <a:pt x="15" y="24"/>
                </a:cubicBezTo>
                <a:cubicBezTo>
                  <a:pt x="15" y="28"/>
                  <a:pt x="19" y="32"/>
                  <a:pt x="23" y="32"/>
                </a:cubicBezTo>
                <a:cubicBezTo>
                  <a:pt x="28" y="32"/>
                  <a:pt x="32" y="28"/>
                  <a:pt x="32" y="24"/>
                </a:cubicBezTo>
                <a:cubicBezTo>
                  <a:pt x="32" y="19"/>
                  <a:pt x="28" y="15"/>
                  <a:pt x="23" y="15"/>
                </a:cubicBezTo>
                <a:close/>
              </a:path>
            </a:pathLst>
          </a:custGeom>
          <a:solidFill>
            <a:srgbClr val="033E78"/>
          </a:solidFill>
          <a:ln>
            <a:noFill/>
          </a:ln>
        </p:spPr>
        <p:txBody>
          <a:bodyPr vert="horz" wrap="square" lIns="56620" tIns="28310" rIns="56620" bIns="28310" numCol="1" anchor="t" anchorCtr="0" compatLnSpc="1">
            <a:prstTxWarp prst="textNoShape">
              <a:avLst/>
            </a:prstTxWarp>
          </a:bodyPr>
          <a:lstStyle/>
          <a:p>
            <a:endParaRPr lang="zh-CN" altLang="en-US">
              <a:solidFill>
                <a:schemeClr val="tx1">
                  <a:lumMod val="75000"/>
                  <a:lumOff val="25000"/>
                </a:schemeClr>
              </a:solidFill>
              <a:cs typeface="+mn-ea"/>
              <a:sym typeface="+mn-lt"/>
            </a:endParaRPr>
          </a:p>
        </p:txBody>
      </p:sp>
      <p:sp>
        <p:nvSpPr>
          <p:cNvPr id="6" name="Freeform 25"/>
          <p:cNvSpPr>
            <a:spLocks noEditPoints="1"/>
          </p:cNvSpPr>
          <p:nvPr/>
        </p:nvSpPr>
        <p:spPr bwMode="auto">
          <a:xfrm>
            <a:off x="1995060" y="1631636"/>
            <a:ext cx="277793" cy="274439"/>
          </a:xfrm>
          <a:custGeom>
            <a:avLst/>
            <a:gdLst>
              <a:gd name="T0" fmla="*/ 24 w 47"/>
              <a:gd name="T1" fmla="*/ 0 h 47"/>
              <a:gd name="T2" fmla="*/ 47 w 47"/>
              <a:gd name="T3" fmla="*/ 24 h 47"/>
              <a:gd name="T4" fmla="*/ 24 w 47"/>
              <a:gd name="T5" fmla="*/ 47 h 47"/>
              <a:gd name="T6" fmla="*/ 0 w 47"/>
              <a:gd name="T7" fmla="*/ 24 h 47"/>
              <a:gd name="T8" fmla="*/ 24 w 47"/>
              <a:gd name="T9" fmla="*/ 0 h 47"/>
              <a:gd name="T10" fmla="*/ 24 w 47"/>
              <a:gd name="T11" fmla="*/ 15 h 47"/>
              <a:gd name="T12" fmla="*/ 15 w 47"/>
              <a:gd name="T13" fmla="*/ 24 h 47"/>
              <a:gd name="T14" fmla="*/ 24 w 47"/>
              <a:gd name="T15" fmla="*/ 32 h 47"/>
              <a:gd name="T16" fmla="*/ 32 w 47"/>
              <a:gd name="T17" fmla="*/ 24 h 47"/>
              <a:gd name="T18" fmla="*/ 24 w 47"/>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4" y="0"/>
                </a:moveTo>
                <a:cubicBezTo>
                  <a:pt x="37" y="0"/>
                  <a:pt x="47" y="11"/>
                  <a:pt x="47" y="24"/>
                </a:cubicBezTo>
                <a:cubicBezTo>
                  <a:pt x="47" y="37"/>
                  <a:pt x="37" y="47"/>
                  <a:pt x="24" y="47"/>
                </a:cubicBezTo>
                <a:cubicBezTo>
                  <a:pt x="11" y="47"/>
                  <a:pt x="0" y="37"/>
                  <a:pt x="0" y="24"/>
                </a:cubicBezTo>
                <a:cubicBezTo>
                  <a:pt x="0" y="11"/>
                  <a:pt x="11" y="0"/>
                  <a:pt x="24" y="0"/>
                </a:cubicBezTo>
                <a:close/>
                <a:moveTo>
                  <a:pt x="24" y="15"/>
                </a:moveTo>
                <a:cubicBezTo>
                  <a:pt x="19" y="15"/>
                  <a:pt x="15" y="19"/>
                  <a:pt x="15" y="24"/>
                </a:cubicBezTo>
                <a:cubicBezTo>
                  <a:pt x="15" y="28"/>
                  <a:pt x="19" y="32"/>
                  <a:pt x="24" y="32"/>
                </a:cubicBezTo>
                <a:cubicBezTo>
                  <a:pt x="28" y="32"/>
                  <a:pt x="32" y="28"/>
                  <a:pt x="32" y="24"/>
                </a:cubicBezTo>
                <a:cubicBezTo>
                  <a:pt x="32" y="19"/>
                  <a:pt x="28" y="15"/>
                  <a:pt x="24" y="15"/>
                </a:cubicBezTo>
                <a:close/>
              </a:path>
            </a:pathLst>
          </a:custGeom>
          <a:solidFill>
            <a:srgbClr val="1A6E9D"/>
          </a:solidFill>
          <a:ln>
            <a:noFill/>
          </a:ln>
        </p:spPr>
        <p:txBody>
          <a:bodyPr vert="horz" wrap="square" lIns="56620" tIns="28310" rIns="56620" bIns="28310" numCol="1" anchor="t" anchorCtr="0" compatLnSpc="1">
            <a:prstTxWarp prst="textNoShape">
              <a:avLst/>
            </a:prstTxWarp>
          </a:bodyPr>
          <a:lstStyle/>
          <a:p>
            <a:endParaRPr lang="zh-CN" altLang="en-US">
              <a:solidFill>
                <a:schemeClr val="tx1">
                  <a:lumMod val="75000"/>
                  <a:lumOff val="25000"/>
                </a:schemeClr>
              </a:solidFill>
              <a:cs typeface="+mn-ea"/>
              <a:sym typeface="+mn-lt"/>
            </a:endParaRPr>
          </a:p>
        </p:txBody>
      </p:sp>
      <p:sp>
        <p:nvSpPr>
          <p:cNvPr id="7" name="Freeform 26"/>
          <p:cNvSpPr>
            <a:spLocks noEditPoints="1"/>
          </p:cNvSpPr>
          <p:nvPr/>
        </p:nvSpPr>
        <p:spPr bwMode="auto">
          <a:xfrm>
            <a:off x="1352664" y="1631636"/>
            <a:ext cx="280273" cy="274439"/>
          </a:xfrm>
          <a:custGeom>
            <a:avLst/>
            <a:gdLst>
              <a:gd name="T0" fmla="*/ 24 w 48"/>
              <a:gd name="T1" fmla="*/ 0 h 47"/>
              <a:gd name="T2" fmla="*/ 48 w 48"/>
              <a:gd name="T3" fmla="*/ 24 h 47"/>
              <a:gd name="T4" fmla="*/ 24 w 48"/>
              <a:gd name="T5" fmla="*/ 47 h 47"/>
              <a:gd name="T6" fmla="*/ 0 w 48"/>
              <a:gd name="T7" fmla="*/ 24 h 47"/>
              <a:gd name="T8" fmla="*/ 24 w 48"/>
              <a:gd name="T9" fmla="*/ 0 h 47"/>
              <a:gd name="T10" fmla="*/ 24 w 48"/>
              <a:gd name="T11" fmla="*/ 15 h 47"/>
              <a:gd name="T12" fmla="*/ 15 w 48"/>
              <a:gd name="T13" fmla="*/ 24 h 47"/>
              <a:gd name="T14" fmla="*/ 24 w 48"/>
              <a:gd name="T15" fmla="*/ 32 h 47"/>
              <a:gd name="T16" fmla="*/ 32 w 48"/>
              <a:gd name="T17" fmla="*/ 24 h 47"/>
              <a:gd name="T18" fmla="*/ 24 w 48"/>
              <a:gd name="T19" fmla="*/ 1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7">
                <a:moveTo>
                  <a:pt x="24" y="0"/>
                </a:moveTo>
                <a:cubicBezTo>
                  <a:pt x="37" y="0"/>
                  <a:pt x="48" y="11"/>
                  <a:pt x="48" y="24"/>
                </a:cubicBezTo>
                <a:cubicBezTo>
                  <a:pt x="48" y="37"/>
                  <a:pt x="37" y="47"/>
                  <a:pt x="24" y="47"/>
                </a:cubicBezTo>
                <a:cubicBezTo>
                  <a:pt x="11" y="47"/>
                  <a:pt x="0" y="37"/>
                  <a:pt x="0" y="24"/>
                </a:cubicBezTo>
                <a:cubicBezTo>
                  <a:pt x="0" y="11"/>
                  <a:pt x="11" y="0"/>
                  <a:pt x="24" y="0"/>
                </a:cubicBezTo>
                <a:close/>
                <a:moveTo>
                  <a:pt x="24" y="15"/>
                </a:moveTo>
                <a:cubicBezTo>
                  <a:pt x="19" y="15"/>
                  <a:pt x="15" y="19"/>
                  <a:pt x="15" y="24"/>
                </a:cubicBezTo>
                <a:cubicBezTo>
                  <a:pt x="15" y="28"/>
                  <a:pt x="19" y="32"/>
                  <a:pt x="24" y="32"/>
                </a:cubicBezTo>
                <a:cubicBezTo>
                  <a:pt x="29" y="32"/>
                  <a:pt x="32" y="28"/>
                  <a:pt x="32" y="24"/>
                </a:cubicBezTo>
                <a:cubicBezTo>
                  <a:pt x="32" y="19"/>
                  <a:pt x="29" y="15"/>
                  <a:pt x="24" y="15"/>
                </a:cubicBezTo>
                <a:close/>
              </a:path>
            </a:pathLst>
          </a:custGeom>
          <a:solidFill>
            <a:srgbClr val="033E78"/>
          </a:solidFill>
          <a:ln>
            <a:noFill/>
          </a:ln>
        </p:spPr>
        <p:txBody>
          <a:bodyPr vert="horz" wrap="square" lIns="56620" tIns="28310" rIns="56620" bIns="28310" numCol="1" anchor="t" anchorCtr="0" compatLnSpc="1">
            <a:prstTxWarp prst="textNoShape">
              <a:avLst/>
            </a:prstTxWarp>
          </a:bodyPr>
          <a:lstStyle/>
          <a:p>
            <a:endParaRPr lang="zh-CN" altLang="en-US">
              <a:solidFill>
                <a:schemeClr val="tx1">
                  <a:lumMod val="75000"/>
                  <a:lumOff val="25000"/>
                </a:schemeClr>
              </a:solidFill>
              <a:cs typeface="+mn-ea"/>
              <a:sym typeface="+mn-lt"/>
            </a:endParaRPr>
          </a:p>
        </p:txBody>
      </p:sp>
      <p:sp>
        <p:nvSpPr>
          <p:cNvPr id="8" name="Freeform 27"/>
          <p:cNvSpPr>
            <a:spLocks/>
          </p:cNvSpPr>
          <p:nvPr/>
        </p:nvSpPr>
        <p:spPr bwMode="auto">
          <a:xfrm>
            <a:off x="2721785" y="1841791"/>
            <a:ext cx="1307114" cy="1110116"/>
          </a:xfrm>
          <a:custGeom>
            <a:avLst/>
            <a:gdLst>
              <a:gd name="T0" fmla="*/ 172 w 223"/>
              <a:gd name="T1" fmla="*/ 172 h 190"/>
              <a:gd name="T2" fmla="*/ 50 w 223"/>
              <a:gd name="T3" fmla="*/ 122 h 190"/>
              <a:gd name="T4" fmla="*/ 0 w 223"/>
              <a:gd name="T5" fmla="*/ 0 h 190"/>
              <a:gd name="T6" fmla="*/ 22 w 223"/>
              <a:gd name="T7" fmla="*/ 0 h 190"/>
              <a:gd name="T8" fmla="*/ 66 w 223"/>
              <a:gd name="T9" fmla="*/ 106 h 190"/>
              <a:gd name="T10" fmla="*/ 172 w 223"/>
              <a:gd name="T11" fmla="*/ 150 h 190"/>
              <a:gd name="T12" fmla="*/ 172 w 223"/>
              <a:gd name="T13" fmla="*/ 132 h 190"/>
              <a:gd name="T14" fmla="*/ 223 w 223"/>
              <a:gd name="T15" fmla="*/ 163 h 190"/>
              <a:gd name="T16" fmla="*/ 172 w 223"/>
              <a:gd name="T17" fmla="*/ 190 h 190"/>
              <a:gd name="T18" fmla="*/ 172 w 223"/>
              <a:gd name="T19" fmla="*/ 172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3" h="190">
                <a:moveTo>
                  <a:pt x="172" y="172"/>
                </a:moveTo>
                <a:cubicBezTo>
                  <a:pt x="124" y="172"/>
                  <a:pt x="81" y="153"/>
                  <a:pt x="50" y="122"/>
                </a:cubicBezTo>
                <a:cubicBezTo>
                  <a:pt x="19" y="91"/>
                  <a:pt x="0" y="48"/>
                  <a:pt x="0" y="0"/>
                </a:cubicBezTo>
                <a:cubicBezTo>
                  <a:pt x="22" y="0"/>
                  <a:pt x="22" y="0"/>
                  <a:pt x="22" y="0"/>
                </a:cubicBezTo>
                <a:cubicBezTo>
                  <a:pt x="22" y="41"/>
                  <a:pt x="39" y="79"/>
                  <a:pt x="66" y="106"/>
                </a:cubicBezTo>
                <a:cubicBezTo>
                  <a:pt x="93" y="133"/>
                  <a:pt x="131" y="150"/>
                  <a:pt x="172" y="150"/>
                </a:cubicBezTo>
                <a:cubicBezTo>
                  <a:pt x="172" y="132"/>
                  <a:pt x="172" y="132"/>
                  <a:pt x="172" y="132"/>
                </a:cubicBezTo>
                <a:cubicBezTo>
                  <a:pt x="223" y="163"/>
                  <a:pt x="223" y="163"/>
                  <a:pt x="223" y="163"/>
                </a:cubicBezTo>
                <a:cubicBezTo>
                  <a:pt x="172" y="190"/>
                  <a:pt x="172" y="190"/>
                  <a:pt x="172" y="190"/>
                </a:cubicBezTo>
                <a:lnTo>
                  <a:pt x="172" y="172"/>
                </a:lnTo>
                <a:close/>
              </a:path>
            </a:pathLst>
          </a:custGeom>
          <a:solidFill>
            <a:srgbClr val="033E78"/>
          </a:solidFill>
          <a:ln>
            <a:noFill/>
          </a:ln>
        </p:spPr>
        <p:txBody>
          <a:bodyPr vert="horz" wrap="square" lIns="56620" tIns="28310" rIns="56620" bIns="28310" numCol="1" anchor="t" anchorCtr="0" compatLnSpc="1">
            <a:prstTxWarp prst="textNoShape">
              <a:avLst/>
            </a:prstTxWarp>
          </a:bodyPr>
          <a:lstStyle/>
          <a:p>
            <a:endParaRPr lang="zh-CN" altLang="en-US">
              <a:solidFill>
                <a:schemeClr val="tx1">
                  <a:lumMod val="75000"/>
                  <a:lumOff val="25000"/>
                </a:schemeClr>
              </a:solidFill>
              <a:cs typeface="+mn-ea"/>
              <a:sym typeface="+mn-lt"/>
            </a:endParaRPr>
          </a:p>
        </p:txBody>
      </p:sp>
      <p:sp>
        <p:nvSpPr>
          <p:cNvPr id="9" name="Freeform 28"/>
          <p:cNvSpPr>
            <a:spLocks/>
          </p:cNvSpPr>
          <p:nvPr/>
        </p:nvSpPr>
        <p:spPr bwMode="auto">
          <a:xfrm>
            <a:off x="2059547" y="1841790"/>
            <a:ext cx="1969352" cy="1770252"/>
          </a:xfrm>
          <a:custGeom>
            <a:avLst/>
            <a:gdLst>
              <a:gd name="T0" fmla="*/ 285 w 336"/>
              <a:gd name="T1" fmla="*/ 285 h 303"/>
              <a:gd name="T2" fmla="*/ 84 w 336"/>
              <a:gd name="T3" fmla="*/ 202 h 303"/>
              <a:gd name="T4" fmla="*/ 0 w 336"/>
              <a:gd name="T5" fmla="*/ 0 h 303"/>
              <a:gd name="T6" fmla="*/ 23 w 336"/>
              <a:gd name="T7" fmla="*/ 0 h 303"/>
              <a:gd name="T8" fmla="*/ 100 w 336"/>
              <a:gd name="T9" fmla="*/ 186 h 303"/>
              <a:gd name="T10" fmla="*/ 285 w 336"/>
              <a:gd name="T11" fmla="*/ 262 h 303"/>
              <a:gd name="T12" fmla="*/ 285 w 336"/>
              <a:gd name="T13" fmla="*/ 245 h 303"/>
              <a:gd name="T14" fmla="*/ 336 w 336"/>
              <a:gd name="T15" fmla="*/ 275 h 303"/>
              <a:gd name="T16" fmla="*/ 285 w 336"/>
              <a:gd name="T17" fmla="*/ 303 h 303"/>
              <a:gd name="T18" fmla="*/ 285 w 336"/>
              <a:gd name="T19" fmla="*/ 285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6" h="303">
                <a:moveTo>
                  <a:pt x="285" y="285"/>
                </a:moveTo>
                <a:cubicBezTo>
                  <a:pt x="206" y="285"/>
                  <a:pt x="135" y="253"/>
                  <a:pt x="84" y="202"/>
                </a:cubicBezTo>
                <a:cubicBezTo>
                  <a:pt x="32" y="150"/>
                  <a:pt x="0" y="79"/>
                  <a:pt x="0" y="0"/>
                </a:cubicBezTo>
                <a:cubicBezTo>
                  <a:pt x="23" y="0"/>
                  <a:pt x="23" y="0"/>
                  <a:pt x="23" y="0"/>
                </a:cubicBezTo>
                <a:cubicBezTo>
                  <a:pt x="23" y="72"/>
                  <a:pt x="52" y="138"/>
                  <a:pt x="100" y="186"/>
                </a:cubicBezTo>
                <a:cubicBezTo>
                  <a:pt x="147" y="233"/>
                  <a:pt x="213" y="262"/>
                  <a:pt x="285" y="262"/>
                </a:cubicBezTo>
                <a:cubicBezTo>
                  <a:pt x="285" y="245"/>
                  <a:pt x="285" y="245"/>
                  <a:pt x="285" y="245"/>
                </a:cubicBezTo>
                <a:cubicBezTo>
                  <a:pt x="336" y="275"/>
                  <a:pt x="336" y="275"/>
                  <a:pt x="336" y="275"/>
                </a:cubicBezTo>
                <a:cubicBezTo>
                  <a:pt x="285" y="303"/>
                  <a:pt x="285" y="303"/>
                  <a:pt x="285" y="303"/>
                </a:cubicBezTo>
                <a:lnTo>
                  <a:pt x="285" y="285"/>
                </a:lnTo>
                <a:close/>
              </a:path>
            </a:pathLst>
          </a:custGeom>
          <a:solidFill>
            <a:srgbClr val="1A6E9D"/>
          </a:solidFill>
          <a:ln>
            <a:noFill/>
          </a:ln>
        </p:spPr>
        <p:txBody>
          <a:bodyPr vert="horz" wrap="square" lIns="56620" tIns="28310" rIns="56620" bIns="28310" numCol="1" anchor="t" anchorCtr="0" compatLnSpc="1">
            <a:prstTxWarp prst="textNoShape">
              <a:avLst/>
            </a:prstTxWarp>
          </a:bodyPr>
          <a:lstStyle/>
          <a:p>
            <a:endParaRPr lang="zh-CN" altLang="en-US">
              <a:solidFill>
                <a:schemeClr val="tx1">
                  <a:lumMod val="75000"/>
                  <a:lumOff val="25000"/>
                </a:schemeClr>
              </a:solidFill>
              <a:cs typeface="+mn-ea"/>
              <a:sym typeface="+mn-lt"/>
            </a:endParaRPr>
          </a:p>
        </p:txBody>
      </p:sp>
      <p:sp>
        <p:nvSpPr>
          <p:cNvPr id="10" name="Freeform 29"/>
          <p:cNvSpPr>
            <a:spLocks/>
          </p:cNvSpPr>
          <p:nvPr/>
        </p:nvSpPr>
        <p:spPr bwMode="auto">
          <a:xfrm>
            <a:off x="1417151" y="1841791"/>
            <a:ext cx="2611748" cy="2413081"/>
          </a:xfrm>
          <a:custGeom>
            <a:avLst/>
            <a:gdLst>
              <a:gd name="T0" fmla="*/ 395 w 446"/>
              <a:gd name="T1" fmla="*/ 395 h 413"/>
              <a:gd name="T2" fmla="*/ 116 w 446"/>
              <a:gd name="T3" fmla="*/ 279 h 413"/>
              <a:gd name="T4" fmla="*/ 0 w 446"/>
              <a:gd name="T5" fmla="*/ 0 h 413"/>
              <a:gd name="T6" fmla="*/ 23 w 446"/>
              <a:gd name="T7" fmla="*/ 0 h 413"/>
              <a:gd name="T8" fmla="*/ 132 w 446"/>
              <a:gd name="T9" fmla="*/ 263 h 413"/>
              <a:gd name="T10" fmla="*/ 395 w 446"/>
              <a:gd name="T11" fmla="*/ 373 h 413"/>
              <a:gd name="T12" fmla="*/ 395 w 446"/>
              <a:gd name="T13" fmla="*/ 355 h 413"/>
              <a:gd name="T14" fmla="*/ 446 w 446"/>
              <a:gd name="T15" fmla="*/ 385 h 413"/>
              <a:gd name="T16" fmla="*/ 395 w 446"/>
              <a:gd name="T17" fmla="*/ 413 h 413"/>
              <a:gd name="T18" fmla="*/ 395 w 446"/>
              <a:gd name="T19" fmla="*/ 395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413">
                <a:moveTo>
                  <a:pt x="395" y="395"/>
                </a:moveTo>
                <a:cubicBezTo>
                  <a:pt x="286" y="395"/>
                  <a:pt x="187" y="351"/>
                  <a:pt x="116" y="279"/>
                </a:cubicBezTo>
                <a:cubicBezTo>
                  <a:pt x="44" y="208"/>
                  <a:pt x="0" y="109"/>
                  <a:pt x="0" y="0"/>
                </a:cubicBezTo>
                <a:cubicBezTo>
                  <a:pt x="23" y="0"/>
                  <a:pt x="23" y="0"/>
                  <a:pt x="23" y="0"/>
                </a:cubicBezTo>
                <a:cubicBezTo>
                  <a:pt x="23" y="103"/>
                  <a:pt x="64" y="196"/>
                  <a:pt x="132" y="263"/>
                </a:cubicBezTo>
                <a:cubicBezTo>
                  <a:pt x="199" y="331"/>
                  <a:pt x="292" y="372"/>
                  <a:pt x="395" y="373"/>
                </a:cubicBezTo>
                <a:cubicBezTo>
                  <a:pt x="395" y="355"/>
                  <a:pt x="395" y="355"/>
                  <a:pt x="395" y="355"/>
                </a:cubicBezTo>
                <a:cubicBezTo>
                  <a:pt x="446" y="385"/>
                  <a:pt x="446" y="385"/>
                  <a:pt x="446" y="385"/>
                </a:cubicBezTo>
                <a:cubicBezTo>
                  <a:pt x="395" y="413"/>
                  <a:pt x="395" y="413"/>
                  <a:pt x="395" y="413"/>
                </a:cubicBezTo>
                <a:lnTo>
                  <a:pt x="395" y="395"/>
                </a:lnTo>
                <a:close/>
              </a:path>
            </a:pathLst>
          </a:custGeom>
          <a:solidFill>
            <a:srgbClr val="033E78"/>
          </a:solidFill>
          <a:ln>
            <a:noFill/>
          </a:ln>
        </p:spPr>
        <p:txBody>
          <a:bodyPr vert="horz" wrap="square" lIns="56620" tIns="28310" rIns="56620" bIns="28310" numCol="1" anchor="t" anchorCtr="0" compatLnSpc="1">
            <a:prstTxWarp prst="textNoShape">
              <a:avLst/>
            </a:prstTxWarp>
          </a:bodyPr>
          <a:lstStyle/>
          <a:p>
            <a:endParaRPr lang="zh-CN" altLang="en-US">
              <a:solidFill>
                <a:schemeClr val="tx1">
                  <a:lumMod val="75000"/>
                  <a:lumOff val="25000"/>
                </a:schemeClr>
              </a:solidFill>
              <a:cs typeface="+mn-ea"/>
              <a:sym typeface="+mn-lt"/>
            </a:endParaRPr>
          </a:p>
        </p:txBody>
      </p:sp>
      <p:sp>
        <p:nvSpPr>
          <p:cNvPr id="11" name="TextBox 23"/>
          <p:cNvSpPr txBox="1"/>
          <p:nvPr/>
        </p:nvSpPr>
        <p:spPr>
          <a:xfrm>
            <a:off x="4100221" y="2504528"/>
            <a:ext cx="420520" cy="580393"/>
          </a:xfrm>
          <a:prstGeom prst="rect">
            <a:avLst/>
          </a:prstGeom>
          <a:noFill/>
        </p:spPr>
        <p:txBody>
          <a:bodyPr wrap="none" lIns="56620" tIns="28310" rIns="56620" bIns="28310" rtlCol="0" anchor="ctr">
            <a:spAutoFit/>
          </a:bodyPr>
          <a:lstStyle/>
          <a:p>
            <a:r>
              <a:rPr lang="en-US" altLang="zh-CN" sz="3400" dirty="0">
                <a:solidFill>
                  <a:srgbClr val="033E78"/>
                </a:solidFill>
                <a:cs typeface="+mn-ea"/>
                <a:sym typeface="+mn-lt"/>
              </a:rPr>
              <a:t>A</a:t>
            </a:r>
            <a:endParaRPr lang="zh-CN" altLang="en-US" sz="3400" dirty="0">
              <a:solidFill>
                <a:srgbClr val="033E78"/>
              </a:solidFill>
              <a:cs typeface="+mn-ea"/>
              <a:sym typeface="+mn-lt"/>
            </a:endParaRPr>
          </a:p>
        </p:txBody>
      </p:sp>
      <p:sp>
        <p:nvSpPr>
          <p:cNvPr id="12" name="TextBox 24"/>
          <p:cNvSpPr txBox="1"/>
          <p:nvPr/>
        </p:nvSpPr>
        <p:spPr>
          <a:xfrm>
            <a:off x="4109839" y="3174202"/>
            <a:ext cx="388460" cy="580393"/>
          </a:xfrm>
          <a:prstGeom prst="rect">
            <a:avLst/>
          </a:prstGeom>
          <a:noFill/>
        </p:spPr>
        <p:txBody>
          <a:bodyPr wrap="none" lIns="56620" tIns="28310" rIns="56620" bIns="28310" rtlCol="0" anchor="ctr">
            <a:spAutoFit/>
          </a:bodyPr>
          <a:lstStyle/>
          <a:p>
            <a:r>
              <a:rPr lang="en-US" altLang="zh-CN" sz="3400" dirty="0">
                <a:solidFill>
                  <a:srgbClr val="1A6E9D"/>
                </a:solidFill>
                <a:cs typeface="+mn-ea"/>
                <a:sym typeface="+mn-lt"/>
              </a:rPr>
              <a:t>B</a:t>
            </a:r>
            <a:endParaRPr lang="zh-CN" altLang="en-US" sz="3400" dirty="0">
              <a:solidFill>
                <a:srgbClr val="1A6E9D"/>
              </a:solidFill>
              <a:cs typeface="+mn-ea"/>
              <a:sym typeface="+mn-lt"/>
            </a:endParaRPr>
          </a:p>
        </p:txBody>
      </p:sp>
      <p:sp>
        <p:nvSpPr>
          <p:cNvPr id="13" name="TextBox 25"/>
          <p:cNvSpPr txBox="1"/>
          <p:nvPr/>
        </p:nvSpPr>
        <p:spPr>
          <a:xfrm>
            <a:off x="4074974" y="3843872"/>
            <a:ext cx="406092" cy="580393"/>
          </a:xfrm>
          <a:prstGeom prst="rect">
            <a:avLst/>
          </a:prstGeom>
          <a:noFill/>
        </p:spPr>
        <p:txBody>
          <a:bodyPr wrap="none" lIns="56620" tIns="28310" rIns="56620" bIns="28310" rtlCol="0" anchor="ctr">
            <a:spAutoFit/>
          </a:bodyPr>
          <a:lstStyle/>
          <a:p>
            <a:r>
              <a:rPr lang="en-US" altLang="zh-CN" sz="3400" dirty="0">
                <a:solidFill>
                  <a:srgbClr val="033E78"/>
                </a:solidFill>
                <a:cs typeface="+mn-ea"/>
                <a:sym typeface="+mn-lt"/>
              </a:rPr>
              <a:t>C</a:t>
            </a:r>
            <a:endParaRPr lang="zh-CN" altLang="en-US" sz="3400" dirty="0">
              <a:solidFill>
                <a:srgbClr val="033E78"/>
              </a:solidFill>
              <a:cs typeface="+mn-ea"/>
              <a:sym typeface="+mn-lt"/>
            </a:endParaRPr>
          </a:p>
        </p:txBody>
      </p:sp>
      <p:sp>
        <p:nvSpPr>
          <p:cNvPr id="14" name="TextBox 26"/>
          <p:cNvSpPr txBox="1"/>
          <p:nvPr/>
        </p:nvSpPr>
        <p:spPr>
          <a:xfrm>
            <a:off x="4557271" y="2496062"/>
            <a:ext cx="3759145" cy="399703"/>
          </a:xfrm>
          <a:prstGeom prst="rect">
            <a:avLst/>
          </a:prstGeom>
          <a:noFill/>
        </p:spPr>
        <p:txBody>
          <a:bodyPr wrap="square" lIns="56620" tIns="28310" rIns="56620" bIns="28310" rtlCol="0">
            <a:spAutoFit/>
          </a:bodyPr>
          <a:lstStyle/>
          <a:p>
            <a:pPr>
              <a:lnSpc>
                <a:spcPct val="130000"/>
              </a:lnSpc>
            </a:pPr>
            <a:r>
              <a:rPr lang="zh-CN" altLang="en-US" sz="900" dirty="0">
                <a:solidFill>
                  <a:schemeClr val="tx1">
                    <a:lumMod val="65000"/>
                    <a:lumOff val="35000"/>
                  </a:schemeClr>
                </a:solidFill>
                <a:cs typeface="+mn-ea"/>
                <a:sym typeface="+mn-lt"/>
              </a:rPr>
              <a:t>After your content is typed here, or by copying your text, select Paste in this box and choose to keep only the text.</a:t>
            </a:r>
          </a:p>
        </p:txBody>
      </p:sp>
      <p:sp>
        <p:nvSpPr>
          <p:cNvPr id="15" name="TextBox 27"/>
          <p:cNvSpPr txBox="1"/>
          <p:nvPr/>
        </p:nvSpPr>
        <p:spPr>
          <a:xfrm>
            <a:off x="4557271" y="3165733"/>
            <a:ext cx="3759145" cy="399703"/>
          </a:xfrm>
          <a:prstGeom prst="rect">
            <a:avLst/>
          </a:prstGeom>
          <a:noFill/>
        </p:spPr>
        <p:txBody>
          <a:bodyPr wrap="square" lIns="56620" tIns="28310" rIns="56620" bIns="28310" rtlCol="0">
            <a:spAutoFit/>
          </a:bodyPr>
          <a:lstStyle/>
          <a:p>
            <a:pPr>
              <a:lnSpc>
                <a:spcPct val="130000"/>
              </a:lnSpc>
            </a:pPr>
            <a:r>
              <a:rPr lang="zh-CN" altLang="en-US" sz="900" dirty="0">
                <a:solidFill>
                  <a:schemeClr val="tx1">
                    <a:lumMod val="65000"/>
                    <a:lumOff val="35000"/>
                  </a:schemeClr>
                </a:solidFill>
                <a:cs typeface="+mn-ea"/>
                <a:sym typeface="+mn-lt"/>
              </a:rPr>
              <a:t>After your content is typed here, or by copying your text, select Paste in this box and choose to keep only the text.</a:t>
            </a:r>
          </a:p>
        </p:txBody>
      </p:sp>
      <p:sp>
        <p:nvSpPr>
          <p:cNvPr id="17" name="TextBox 28"/>
          <p:cNvSpPr txBox="1"/>
          <p:nvPr/>
        </p:nvSpPr>
        <p:spPr>
          <a:xfrm>
            <a:off x="4557271" y="3835405"/>
            <a:ext cx="3759145" cy="399703"/>
          </a:xfrm>
          <a:prstGeom prst="rect">
            <a:avLst/>
          </a:prstGeom>
          <a:noFill/>
        </p:spPr>
        <p:txBody>
          <a:bodyPr wrap="square" lIns="56620" tIns="28310" rIns="56620" bIns="28310" rtlCol="0">
            <a:spAutoFit/>
          </a:bodyPr>
          <a:lstStyle/>
          <a:p>
            <a:pPr>
              <a:lnSpc>
                <a:spcPct val="130000"/>
              </a:lnSpc>
            </a:pPr>
            <a:r>
              <a:rPr lang="zh-CN" altLang="en-US" sz="900" dirty="0">
                <a:solidFill>
                  <a:schemeClr val="tx1">
                    <a:lumMod val="65000"/>
                    <a:lumOff val="35000"/>
                  </a:schemeClr>
                </a:solidFill>
                <a:cs typeface="+mn-ea"/>
                <a:sym typeface="+mn-lt"/>
              </a:rPr>
              <a:t>After your content is typed here, or by copying your text, select Paste in this box and choose to keep only the text.</a:t>
            </a:r>
          </a:p>
        </p:txBody>
      </p:sp>
    </p:spTree>
    <p:extLst>
      <p:ext uri="{BB962C8B-B14F-4D97-AF65-F5344CB8AC3E}">
        <p14:creationId xmlns:p14="http://schemas.microsoft.com/office/powerpoint/2010/main" val="2321789228"/>
      </p:ext>
    </p:extLst>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ppt_y</p:attrName>
                                        </p:attrNameLst>
                                      </p:cBhvr>
                                      <p:tavLst>
                                        <p:tav tm="0">
                                          <p:val>
                                            <p:strVal val="#ppt_y+#ppt_h*1.125000"/>
                                          </p:val>
                                        </p:tav>
                                        <p:tav tm="100000">
                                          <p:val>
                                            <p:strVal val="#ppt_y"/>
                                          </p:val>
                                        </p:tav>
                                      </p:tavLst>
                                    </p:anim>
                                    <p:animEffect transition="in" filter="wipe(up)">
                                      <p:cBhvr>
                                        <p:cTn id="8" dur="500"/>
                                        <p:tgtEl>
                                          <p:spTgt spid="16"/>
                                        </p:tgtEl>
                                      </p:cBhvr>
                                    </p:animEffect>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par>
                          <p:cTn id="15" fill="hold">
                            <p:stCondLst>
                              <p:cond delay="1000"/>
                            </p:stCondLst>
                            <p:childTnLst>
                              <p:par>
                                <p:cTn id="16" presetID="22" presetClass="entr" presetSubtype="2"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right)">
                                      <p:cBhvr>
                                        <p:cTn id="18" dur="500"/>
                                        <p:tgtEl>
                                          <p:spTgt spid="4"/>
                                        </p:tgtEl>
                                      </p:cBhvr>
                                    </p:animEffect>
                                  </p:childTnLst>
                                </p:cTn>
                              </p:par>
                            </p:childTnLst>
                          </p:cTn>
                        </p:par>
                        <p:par>
                          <p:cTn id="19" fill="hold">
                            <p:stCondLst>
                              <p:cond delay="1500"/>
                            </p:stCondLst>
                            <p:childTnLst>
                              <p:par>
                                <p:cTn id="20" presetID="49" presetClass="entr" presetSubtype="0" decel="100000"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 calcmode="lin" valueType="num">
                                      <p:cBhvr>
                                        <p:cTn id="24" dur="500" fill="hold"/>
                                        <p:tgtEl>
                                          <p:spTgt spid="5"/>
                                        </p:tgtEl>
                                        <p:attrNameLst>
                                          <p:attrName>style.rotation</p:attrName>
                                        </p:attrNameLst>
                                      </p:cBhvr>
                                      <p:tavLst>
                                        <p:tav tm="0">
                                          <p:val>
                                            <p:fltVal val="360"/>
                                          </p:val>
                                        </p:tav>
                                        <p:tav tm="100000">
                                          <p:val>
                                            <p:fltVal val="0"/>
                                          </p:val>
                                        </p:tav>
                                      </p:tavLst>
                                    </p:anim>
                                    <p:animEffect transition="in" filter="fade">
                                      <p:cBhvr>
                                        <p:cTn id="25" dur="500"/>
                                        <p:tgtEl>
                                          <p:spTgt spid="5"/>
                                        </p:tgtEl>
                                      </p:cBhvr>
                                    </p:animEffect>
                                  </p:childTnLst>
                                </p:cTn>
                              </p:par>
                              <p:par>
                                <p:cTn id="26" presetID="49" presetClass="entr" presetSubtype="0" decel="100000" fill="hold" grpId="0" nodeType="withEffect">
                                  <p:stCondLst>
                                    <p:cond delay="20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 calcmode="lin" valueType="num">
                                      <p:cBhvr>
                                        <p:cTn id="30" dur="500" fill="hold"/>
                                        <p:tgtEl>
                                          <p:spTgt spid="6"/>
                                        </p:tgtEl>
                                        <p:attrNameLst>
                                          <p:attrName>style.rotation</p:attrName>
                                        </p:attrNameLst>
                                      </p:cBhvr>
                                      <p:tavLst>
                                        <p:tav tm="0">
                                          <p:val>
                                            <p:fltVal val="360"/>
                                          </p:val>
                                        </p:tav>
                                        <p:tav tm="100000">
                                          <p:val>
                                            <p:fltVal val="0"/>
                                          </p:val>
                                        </p:tav>
                                      </p:tavLst>
                                    </p:anim>
                                    <p:animEffect transition="in" filter="fade">
                                      <p:cBhvr>
                                        <p:cTn id="31" dur="500"/>
                                        <p:tgtEl>
                                          <p:spTgt spid="6"/>
                                        </p:tgtEl>
                                      </p:cBhvr>
                                    </p:animEffect>
                                  </p:childTnLst>
                                </p:cTn>
                              </p:par>
                              <p:par>
                                <p:cTn id="32" presetID="49" presetClass="entr" presetSubtype="0" decel="100000" fill="hold" grpId="0" nodeType="withEffect">
                                  <p:stCondLst>
                                    <p:cond delay="400"/>
                                  </p:stCondLst>
                                  <p:childTnLst>
                                    <p:set>
                                      <p:cBhvr>
                                        <p:cTn id="33" dur="1" fill="hold">
                                          <p:stCondLst>
                                            <p:cond delay="0"/>
                                          </p:stCondLst>
                                        </p:cTn>
                                        <p:tgtEl>
                                          <p:spTgt spid="7"/>
                                        </p:tgtEl>
                                        <p:attrNameLst>
                                          <p:attrName>style.visibility</p:attrName>
                                        </p:attrNameLst>
                                      </p:cBhvr>
                                      <p:to>
                                        <p:strVal val="visible"/>
                                      </p:to>
                                    </p:set>
                                    <p:anim calcmode="lin" valueType="num">
                                      <p:cBhvr>
                                        <p:cTn id="34" dur="500" fill="hold"/>
                                        <p:tgtEl>
                                          <p:spTgt spid="7"/>
                                        </p:tgtEl>
                                        <p:attrNameLst>
                                          <p:attrName>ppt_w</p:attrName>
                                        </p:attrNameLst>
                                      </p:cBhvr>
                                      <p:tavLst>
                                        <p:tav tm="0">
                                          <p:val>
                                            <p:fltVal val="0"/>
                                          </p:val>
                                        </p:tav>
                                        <p:tav tm="100000">
                                          <p:val>
                                            <p:strVal val="#ppt_w"/>
                                          </p:val>
                                        </p:tav>
                                      </p:tavLst>
                                    </p:anim>
                                    <p:anim calcmode="lin" valueType="num">
                                      <p:cBhvr>
                                        <p:cTn id="35" dur="500" fill="hold"/>
                                        <p:tgtEl>
                                          <p:spTgt spid="7"/>
                                        </p:tgtEl>
                                        <p:attrNameLst>
                                          <p:attrName>ppt_h</p:attrName>
                                        </p:attrNameLst>
                                      </p:cBhvr>
                                      <p:tavLst>
                                        <p:tav tm="0">
                                          <p:val>
                                            <p:fltVal val="0"/>
                                          </p:val>
                                        </p:tav>
                                        <p:tav tm="100000">
                                          <p:val>
                                            <p:strVal val="#ppt_h"/>
                                          </p:val>
                                        </p:tav>
                                      </p:tavLst>
                                    </p:anim>
                                    <p:anim calcmode="lin" valueType="num">
                                      <p:cBhvr>
                                        <p:cTn id="36" dur="500" fill="hold"/>
                                        <p:tgtEl>
                                          <p:spTgt spid="7"/>
                                        </p:tgtEl>
                                        <p:attrNameLst>
                                          <p:attrName>style.rotation</p:attrName>
                                        </p:attrNameLst>
                                      </p:cBhvr>
                                      <p:tavLst>
                                        <p:tav tm="0">
                                          <p:val>
                                            <p:fltVal val="360"/>
                                          </p:val>
                                        </p:tav>
                                        <p:tav tm="100000">
                                          <p:val>
                                            <p:fltVal val="0"/>
                                          </p:val>
                                        </p:tav>
                                      </p:tavLst>
                                    </p:anim>
                                    <p:animEffect transition="in" filter="fade">
                                      <p:cBhvr>
                                        <p:cTn id="37" dur="500"/>
                                        <p:tgtEl>
                                          <p:spTgt spid="7"/>
                                        </p:tgtEl>
                                      </p:cBhvr>
                                    </p:animEffect>
                                  </p:childTnLst>
                                </p:cTn>
                              </p:par>
                            </p:childTnLst>
                          </p:cTn>
                        </p:par>
                        <p:par>
                          <p:cTn id="38" fill="hold">
                            <p:stCondLst>
                              <p:cond delay="2400"/>
                            </p:stCondLst>
                            <p:childTnLst>
                              <p:par>
                                <p:cTn id="39" presetID="22" presetClass="entr" presetSubtype="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500"/>
                                        <p:tgtEl>
                                          <p:spTgt spid="8"/>
                                        </p:tgtEl>
                                      </p:cBhvr>
                                    </p:animEffect>
                                  </p:childTnLst>
                                </p:cTn>
                              </p:par>
                            </p:childTnLst>
                          </p:cTn>
                        </p:par>
                        <p:par>
                          <p:cTn id="42" fill="hold">
                            <p:stCondLst>
                              <p:cond delay="2900"/>
                            </p:stCondLst>
                            <p:childTnLst>
                              <p:par>
                                <p:cTn id="43" presetID="45" presetClass="entr" presetSubtype="0"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500"/>
                                        <p:tgtEl>
                                          <p:spTgt spid="11"/>
                                        </p:tgtEl>
                                      </p:cBhvr>
                                    </p:animEffect>
                                    <p:anim calcmode="lin" valueType="num">
                                      <p:cBhvr>
                                        <p:cTn id="46" dur="500" fill="hold"/>
                                        <p:tgtEl>
                                          <p:spTgt spid="11"/>
                                        </p:tgtEl>
                                        <p:attrNameLst>
                                          <p:attrName>ppt_w</p:attrName>
                                        </p:attrNameLst>
                                      </p:cBhvr>
                                      <p:tavLst>
                                        <p:tav tm="0" fmla="#ppt_w*sin(2.5*pi*$)">
                                          <p:val>
                                            <p:fltVal val="0"/>
                                          </p:val>
                                        </p:tav>
                                        <p:tav tm="100000">
                                          <p:val>
                                            <p:fltVal val="1"/>
                                          </p:val>
                                        </p:tav>
                                      </p:tavLst>
                                    </p:anim>
                                    <p:anim calcmode="lin" valueType="num">
                                      <p:cBhvr>
                                        <p:cTn id="47" dur="500" fill="hold"/>
                                        <p:tgtEl>
                                          <p:spTgt spid="11"/>
                                        </p:tgtEl>
                                        <p:attrNameLst>
                                          <p:attrName>ppt_h</p:attrName>
                                        </p:attrNameLst>
                                      </p:cBhvr>
                                      <p:tavLst>
                                        <p:tav tm="0">
                                          <p:val>
                                            <p:strVal val="#ppt_h"/>
                                          </p:val>
                                        </p:tav>
                                        <p:tav tm="100000">
                                          <p:val>
                                            <p:strVal val="#ppt_h"/>
                                          </p:val>
                                        </p:tav>
                                      </p:tavLst>
                                    </p:anim>
                                  </p:childTnLst>
                                </p:cTn>
                              </p:par>
                              <p:par>
                                <p:cTn id="48" presetID="22" presetClass="entr" presetSubtype="8" fill="hold" grpId="0" nodeType="with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ipe(left)">
                                      <p:cBhvr>
                                        <p:cTn id="50" dur="500"/>
                                        <p:tgtEl>
                                          <p:spTgt spid="14"/>
                                        </p:tgtEl>
                                      </p:cBhvr>
                                    </p:animEffect>
                                  </p:childTnLst>
                                </p:cTn>
                              </p:par>
                            </p:childTnLst>
                          </p:cTn>
                        </p:par>
                        <p:par>
                          <p:cTn id="51" fill="hold">
                            <p:stCondLst>
                              <p:cond delay="3400"/>
                            </p:stCondLst>
                            <p:childTnLst>
                              <p:par>
                                <p:cTn id="52" presetID="22" presetClass="entr" presetSubtype="8"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3900"/>
                            </p:stCondLst>
                            <p:childTnLst>
                              <p:par>
                                <p:cTn id="56" presetID="45"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500"/>
                                        <p:tgtEl>
                                          <p:spTgt spid="12"/>
                                        </p:tgtEl>
                                      </p:cBhvr>
                                    </p:animEffect>
                                    <p:anim calcmode="lin" valueType="num">
                                      <p:cBhvr>
                                        <p:cTn id="59" dur="500" fill="hold"/>
                                        <p:tgtEl>
                                          <p:spTgt spid="12"/>
                                        </p:tgtEl>
                                        <p:attrNameLst>
                                          <p:attrName>ppt_w</p:attrName>
                                        </p:attrNameLst>
                                      </p:cBhvr>
                                      <p:tavLst>
                                        <p:tav tm="0" fmla="#ppt_w*sin(2.5*pi*$)">
                                          <p:val>
                                            <p:fltVal val="0"/>
                                          </p:val>
                                        </p:tav>
                                        <p:tav tm="100000">
                                          <p:val>
                                            <p:fltVal val="1"/>
                                          </p:val>
                                        </p:tav>
                                      </p:tavLst>
                                    </p:anim>
                                    <p:anim calcmode="lin" valueType="num">
                                      <p:cBhvr>
                                        <p:cTn id="60" dur="500" fill="hold"/>
                                        <p:tgtEl>
                                          <p:spTgt spid="12"/>
                                        </p:tgtEl>
                                        <p:attrNameLst>
                                          <p:attrName>ppt_h</p:attrName>
                                        </p:attrNameLst>
                                      </p:cBhvr>
                                      <p:tavLst>
                                        <p:tav tm="0">
                                          <p:val>
                                            <p:strVal val="#ppt_h"/>
                                          </p:val>
                                        </p:tav>
                                        <p:tav tm="100000">
                                          <p:val>
                                            <p:strVal val="#ppt_h"/>
                                          </p:val>
                                        </p:tav>
                                      </p:tavLst>
                                    </p:anim>
                                  </p:childTnLst>
                                </p:cTn>
                              </p:par>
                              <p:par>
                                <p:cTn id="61" presetID="22" presetClass="entr" presetSubtype="8" fill="hold" grpId="0" nodeType="with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4400"/>
                            </p:stCondLst>
                            <p:childTnLst>
                              <p:par>
                                <p:cTn id="65" presetID="22" presetClass="entr" presetSubtype="8"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Effect transition="in" filter="wipe(left)">
                                      <p:cBhvr>
                                        <p:cTn id="67" dur="500"/>
                                        <p:tgtEl>
                                          <p:spTgt spid="10"/>
                                        </p:tgtEl>
                                      </p:cBhvr>
                                    </p:animEffect>
                                  </p:childTnLst>
                                </p:cTn>
                              </p:par>
                            </p:childTnLst>
                          </p:cTn>
                        </p:par>
                        <p:par>
                          <p:cTn id="68" fill="hold">
                            <p:stCondLst>
                              <p:cond delay="4900"/>
                            </p:stCondLst>
                            <p:childTnLst>
                              <p:par>
                                <p:cTn id="69" presetID="45" presetClass="entr" presetSubtype="0"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fade">
                                      <p:cBhvr>
                                        <p:cTn id="71" dur="500"/>
                                        <p:tgtEl>
                                          <p:spTgt spid="13"/>
                                        </p:tgtEl>
                                      </p:cBhvr>
                                    </p:animEffect>
                                    <p:anim calcmode="lin" valueType="num">
                                      <p:cBhvr>
                                        <p:cTn id="72" dur="500" fill="hold"/>
                                        <p:tgtEl>
                                          <p:spTgt spid="13"/>
                                        </p:tgtEl>
                                        <p:attrNameLst>
                                          <p:attrName>ppt_w</p:attrName>
                                        </p:attrNameLst>
                                      </p:cBhvr>
                                      <p:tavLst>
                                        <p:tav tm="0" fmla="#ppt_w*sin(2.5*pi*$)">
                                          <p:val>
                                            <p:fltVal val="0"/>
                                          </p:val>
                                        </p:tav>
                                        <p:tav tm="100000">
                                          <p:val>
                                            <p:fltVal val="1"/>
                                          </p:val>
                                        </p:tav>
                                      </p:tavLst>
                                    </p:anim>
                                    <p:anim calcmode="lin" valueType="num">
                                      <p:cBhvr>
                                        <p:cTn id="73" dur="500" fill="hold"/>
                                        <p:tgtEl>
                                          <p:spTgt spid="13"/>
                                        </p:tgtEl>
                                        <p:attrNameLst>
                                          <p:attrName>ppt_h</p:attrName>
                                        </p:attrNameLst>
                                      </p:cBhvr>
                                      <p:tavLst>
                                        <p:tav tm="0">
                                          <p:val>
                                            <p:strVal val="#ppt_h"/>
                                          </p:val>
                                        </p:tav>
                                        <p:tav tm="100000">
                                          <p:val>
                                            <p:strVal val="#ppt_h"/>
                                          </p:val>
                                        </p:tav>
                                      </p:tavLst>
                                    </p:anim>
                                  </p:childTnLst>
                                </p:cTn>
                              </p:par>
                              <p:par>
                                <p:cTn id="74" presetID="22" presetClass="entr" presetSubtype="8" fill="hold" grpId="0" nodeType="withEffect">
                                  <p:stCondLst>
                                    <p:cond delay="0"/>
                                  </p:stCondLst>
                                  <p:childTnLst>
                                    <p:set>
                                      <p:cBhvr>
                                        <p:cTn id="75" dur="1" fill="hold">
                                          <p:stCondLst>
                                            <p:cond delay="0"/>
                                          </p:stCondLst>
                                        </p:cTn>
                                        <p:tgtEl>
                                          <p:spTgt spid="17"/>
                                        </p:tgtEl>
                                        <p:attrNameLst>
                                          <p:attrName>style.visibility</p:attrName>
                                        </p:attrNameLst>
                                      </p:cBhvr>
                                      <p:to>
                                        <p:strVal val="visible"/>
                                      </p:to>
                                    </p:set>
                                    <p:animEffect transition="in" filter="wipe(left)">
                                      <p:cBhvr>
                                        <p:cTn id="7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 grpId="0" animBg="1"/>
      <p:bldP spid="4" grpId="0" animBg="1"/>
      <p:bldP spid="5" grpId="0" animBg="1"/>
      <p:bldP spid="6" grpId="0" animBg="1"/>
      <p:bldP spid="7" grpId="0" animBg="1"/>
      <p:bldP spid="8" grpId="0" animBg="1"/>
      <p:bldP spid="9" grpId="0" animBg="1"/>
      <p:bldP spid="10" grpId="0" animBg="1"/>
      <p:bldP spid="11" grpId="0"/>
      <p:bldP spid="12" grpId="0"/>
      <p:bldP spid="13" grpId="0"/>
      <p:bldP spid="14" grpId="0"/>
      <p:bldP spid="15" grpId="0"/>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3351312" y="411510"/>
            <a:ext cx="2441376" cy="421270"/>
          </a:xfrm>
          <a:prstGeom prst="rect">
            <a:avLst/>
          </a:prstGeom>
          <a:noFill/>
        </p:spPr>
        <p:txBody>
          <a:bodyPr wrap="square" lIns="51435" tIns="25718" rIns="51435" bIns="25718" rtlCol="0">
            <a:spAutoFit/>
          </a:bodyPr>
          <a:lstStyle/>
          <a:p>
            <a:pPr marL="0" lvl="1" algn="ctr"/>
            <a:r>
              <a:rPr lang="zh-CN" altLang="en-US" sz="2400" dirty="0">
                <a:solidFill>
                  <a:schemeClr val="accent1"/>
                </a:solidFill>
                <a:cs typeface="+mn-ea"/>
                <a:sym typeface="+mn-lt"/>
              </a:rPr>
              <a:t>Part IV</a:t>
            </a:r>
          </a:p>
        </p:txBody>
      </p:sp>
      <p:grpSp>
        <p:nvGrpSpPr>
          <p:cNvPr id="3" name="组合 32"/>
          <p:cNvGrpSpPr/>
          <p:nvPr/>
        </p:nvGrpSpPr>
        <p:grpSpPr>
          <a:xfrm>
            <a:off x="749935" y="1293608"/>
            <a:ext cx="3657306" cy="1296144"/>
            <a:chOff x="872378" y="1886675"/>
            <a:chExt cx="4876407" cy="1728192"/>
          </a:xfrm>
        </p:grpSpPr>
        <p:sp>
          <p:nvSpPr>
            <p:cNvPr id="4" name="矩形 3"/>
            <p:cNvSpPr/>
            <p:nvPr/>
          </p:nvSpPr>
          <p:spPr>
            <a:xfrm>
              <a:off x="872378" y="1886675"/>
              <a:ext cx="4863582" cy="1728192"/>
            </a:xfrm>
            <a:prstGeom prst="rect">
              <a:avLst/>
            </a:prstGeom>
            <a:solidFill>
              <a:srgbClr val="1A6E9D"/>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5" name="文本框 4"/>
            <p:cNvSpPr txBox="1"/>
            <p:nvPr/>
          </p:nvSpPr>
          <p:spPr>
            <a:xfrm>
              <a:off x="5079369" y="3060870"/>
              <a:ext cx="669416" cy="553997"/>
            </a:xfrm>
            <a:prstGeom prst="rect">
              <a:avLst/>
            </a:prstGeom>
            <a:solidFill>
              <a:schemeClr val="bg1"/>
            </a:solidFill>
          </p:spPr>
          <p:txBody>
            <a:bodyPr wrap="none" rtlCol="0">
              <a:spAutoFit/>
            </a:bodyPr>
            <a:lstStyle/>
            <a:p>
              <a:pPr algn="ctr"/>
              <a:r>
                <a:rPr lang="en-US" altLang="zh-CN" sz="2100" dirty="0">
                  <a:solidFill>
                    <a:srgbClr val="1A6E9D"/>
                  </a:solidFill>
                  <a:cs typeface="+mn-ea"/>
                  <a:sym typeface="+mn-lt"/>
                </a:rPr>
                <a:t>01</a:t>
              </a:r>
              <a:endParaRPr lang="zh-CN" altLang="en-US" sz="2100" dirty="0">
                <a:solidFill>
                  <a:srgbClr val="1A6E9D"/>
                </a:solidFill>
                <a:cs typeface="+mn-ea"/>
                <a:sym typeface="+mn-lt"/>
              </a:endParaRPr>
            </a:p>
          </p:txBody>
        </p:sp>
        <p:grpSp>
          <p:nvGrpSpPr>
            <p:cNvPr id="6" name="组合 35"/>
            <p:cNvGrpSpPr/>
            <p:nvPr/>
          </p:nvGrpSpPr>
          <p:grpSpPr>
            <a:xfrm>
              <a:off x="1363141" y="2197379"/>
              <a:ext cx="3689756" cy="712380"/>
              <a:chOff x="5133155" y="1649255"/>
              <a:chExt cx="3689756" cy="712380"/>
            </a:xfrm>
          </p:grpSpPr>
          <p:sp>
            <p:nvSpPr>
              <p:cNvPr id="7" name="矩形 6"/>
              <p:cNvSpPr/>
              <p:nvPr/>
            </p:nvSpPr>
            <p:spPr>
              <a:xfrm>
                <a:off x="5133155" y="2001879"/>
                <a:ext cx="3689756" cy="359756"/>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050" dirty="0">
                    <a:solidFill>
                      <a:schemeClr val="bg1"/>
                    </a:solidFill>
                    <a:cs typeface="+mn-ea"/>
                    <a:sym typeface="+mn-lt"/>
                  </a:rPr>
                  <a:t>Please add a text description here.</a:t>
                </a:r>
              </a:p>
            </p:txBody>
          </p:sp>
          <p:sp>
            <p:nvSpPr>
              <p:cNvPr id="8" name="矩形 7"/>
              <p:cNvSpPr/>
              <p:nvPr/>
            </p:nvSpPr>
            <p:spPr>
              <a:xfrm>
                <a:off x="5133155" y="1649255"/>
                <a:ext cx="2241975" cy="427383"/>
              </a:xfrm>
              <a:prstGeom prst="rect">
                <a:avLst/>
              </a:prstGeom>
            </p:spPr>
            <p:txBody>
              <a:bodyPr wrap="square">
                <a:spAutoFit/>
                <a:scene3d>
                  <a:camera prst="orthographicFront"/>
                  <a:lightRig rig="threePt" dir="t"/>
                </a:scene3d>
                <a:sp3d contourW="12700"/>
              </a:bodyPr>
              <a:lstStyle/>
              <a:p>
                <a:pPr>
                  <a:lnSpc>
                    <a:spcPct val="120000"/>
                  </a:lnSpc>
                </a:pPr>
                <a:r>
                  <a:rPr lang="zh-CN" altLang="en-US" sz="1350" dirty="0">
                    <a:solidFill>
                      <a:schemeClr val="bg1"/>
                    </a:solidFill>
                    <a:cs typeface="+mn-ea"/>
                    <a:sym typeface="+mn-lt"/>
                  </a:rPr>
                  <a:t>Title text is added</a:t>
                </a:r>
              </a:p>
            </p:txBody>
          </p:sp>
        </p:grpSp>
      </p:grpSp>
      <p:grpSp>
        <p:nvGrpSpPr>
          <p:cNvPr id="9" name="组合 38"/>
          <p:cNvGrpSpPr/>
          <p:nvPr/>
        </p:nvGrpSpPr>
        <p:grpSpPr>
          <a:xfrm>
            <a:off x="1118008" y="2859783"/>
            <a:ext cx="3288608" cy="820300"/>
            <a:chOff x="1363141" y="3974907"/>
            <a:chExt cx="4384809" cy="1093733"/>
          </a:xfrm>
        </p:grpSpPr>
        <p:sp>
          <p:nvSpPr>
            <p:cNvPr id="10" name="文本框 9"/>
            <p:cNvSpPr txBox="1"/>
            <p:nvPr/>
          </p:nvSpPr>
          <p:spPr>
            <a:xfrm>
              <a:off x="5078536" y="3974907"/>
              <a:ext cx="669414" cy="553997"/>
            </a:xfrm>
            <a:prstGeom prst="rect">
              <a:avLst/>
            </a:prstGeom>
            <a:solidFill>
              <a:srgbClr val="033E78"/>
            </a:solidFill>
            <a:ln>
              <a:noFill/>
            </a:ln>
            <a:effectLst>
              <a:outerShdw blurRad="63500" algn="ctr" rotWithShape="0">
                <a:prstClr val="black">
                  <a:alpha val="40000"/>
                </a:prstClr>
              </a:outerShdw>
            </a:effectLst>
          </p:spPr>
          <p:txBody>
            <a:bodyPr wrap="none" rtlCol="0">
              <a:spAutoFit/>
            </a:bodyPr>
            <a:lstStyle/>
            <a:p>
              <a:r>
                <a:rPr lang="en-US" altLang="zh-CN" sz="2100" dirty="0">
                  <a:solidFill>
                    <a:schemeClr val="bg2"/>
                  </a:solidFill>
                  <a:cs typeface="+mn-ea"/>
                  <a:sym typeface="+mn-lt"/>
                </a:rPr>
                <a:t>03</a:t>
              </a:r>
              <a:endParaRPr lang="zh-CN" altLang="en-US" sz="2100" dirty="0">
                <a:solidFill>
                  <a:schemeClr val="bg2"/>
                </a:solidFill>
                <a:cs typeface="+mn-ea"/>
                <a:sym typeface="+mn-lt"/>
              </a:endParaRPr>
            </a:p>
          </p:txBody>
        </p:sp>
        <p:grpSp>
          <p:nvGrpSpPr>
            <p:cNvPr id="11" name="组合 40"/>
            <p:cNvGrpSpPr/>
            <p:nvPr/>
          </p:nvGrpSpPr>
          <p:grpSpPr>
            <a:xfrm>
              <a:off x="1363141" y="4356260"/>
              <a:ext cx="3689756" cy="712380"/>
              <a:chOff x="5133155" y="1649255"/>
              <a:chExt cx="3689756" cy="712380"/>
            </a:xfrm>
          </p:grpSpPr>
          <p:sp>
            <p:nvSpPr>
              <p:cNvPr id="12" name="矩形 11"/>
              <p:cNvSpPr/>
              <p:nvPr/>
            </p:nvSpPr>
            <p:spPr>
              <a:xfrm>
                <a:off x="5133155" y="2001879"/>
                <a:ext cx="3689756" cy="359756"/>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050" dirty="0">
                    <a:solidFill>
                      <a:schemeClr val="tx1">
                        <a:lumMod val="65000"/>
                        <a:lumOff val="35000"/>
                      </a:schemeClr>
                    </a:solidFill>
                    <a:cs typeface="+mn-ea"/>
                    <a:sym typeface="+mn-lt"/>
                  </a:rPr>
                  <a:t>Please add a text description here.</a:t>
                </a:r>
              </a:p>
            </p:txBody>
          </p:sp>
          <p:sp>
            <p:nvSpPr>
              <p:cNvPr id="13" name="矩形 12"/>
              <p:cNvSpPr/>
              <p:nvPr/>
            </p:nvSpPr>
            <p:spPr>
              <a:xfrm>
                <a:off x="5133155" y="1649255"/>
                <a:ext cx="2241974" cy="427383"/>
              </a:xfrm>
              <a:prstGeom prst="rect">
                <a:avLst/>
              </a:prstGeom>
            </p:spPr>
            <p:txBody>
              <a:bodyPr wrap="square">
                <a:spAutoFit/>
                <a:scene3d>
                  <a:camera prst="orthographicFront"/>
                  <a:lightRig rig="threePt" dir="t"/>
                </a:scene3d>
                <a:sp3d contourW="12700"/>
              </a:bodyPr>
              <a:lstStyle/>
              <a:p>
                <a:pPr>
                  <a:lnSpc>
                    <a:spcPct val="120000"/>
                  </a:lnSpc>
                </a:pPr>
                <a:r>
                  <a:rPr lang="zh-CN" altLang="en-US" sz="1350" dirty="0">
                    <a:solidFill>
                      <a:srgbClr val="1A6E9D"/>
                    </a:solidFill>
                    <a:cs typeface="+mn-ea"/>
                    <a:sym typeface="+mn-lt"/>
                  </a:rPr>
                  <a:t>Title text is added</a:t>
                </a:r>
              </a:p>
            </p:txBody>
          </p:sp>
        </p:grpSp>
      </p:grpSp>
      <p:grpSp>
        <p:nvGrpSpPr>
          <p:cNvPr id="14" name="组合 43"/>
          <p:cNvGrpSpPr/>
          <p:nvPr/>
        </p:nvGrpSpPr>
        <p:grpSpPr>
          <a:xfrm>
            <a:off x="4736761" y="2859782"/>
            <a:ext cx="3657306" cy="1296144"/>
            <a:chOff x="6188145" y="3974907"/>
            <a:chExt cx="4876407" cy="1728192"/>
          </a:xfrm>
        </p:grpSpPr>
        <p:sp>
          <p:nvSpPr>
            <p:cNvPr id="15" name="矩形 14"/>
            <p:cNvSpPr/>
            <p:nvPr/>
          </p:nvSpPr>
          <p:spPr>
            <a:xfrm>
              <a:off x="6200970" y="3974907"/>
              <a:ext cx="4863582" cy="1728192"/>
            </a:xfrm>
            <a:prstGeom prst="rect">
              <a:avLst/>
            </a:prstGeom>
            <a:solidFill>
              <a:srgbClr val="1A6E9D"/>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rgbClr val="0070C0"/>
                </a:solidFill>
                <a:cs typeface="+mn-ea"/>
                <a:sym typeface="+mn-lt"/>
              </a:endParaRPr>
            </a:p>
          </p:txBody>
        </p:sp>
        <p:sp>
          <p:nvSpPr>
            <p:cNvPr id="17" name="文本框 16"/>
            <p:cNvSpPr txBox="1"/>
            <p:nvPr/>
          </p:nvSpPr>
          <p:spPr>
            <a:xfrm>
              <a:off x="6188145" y="3974907"/>
              <a:ext cx="669416" cy="553997"/>
            </a:xfrm>
            <a:prstGeom prst="rect">
              <a:avLst/>
            </a:prstGeom>
            <a:solidFill>
              <a:schemeClr val="bg2"/>
            </a:solidFill>
          </p:spPr>
          <p:txBody>
            <a:bodyPr wrap="none" rtlCol="0">
              <a:spAutoFit/>
            </a:bodyPr>
            <a:lstStyle/>
            <a:p>
              <a:pPr algn="ctr"/>
              <a:r>
                <a:rPr lang="en-US" altLang="zh-CN" sz="2100" dirty="0">
                  <a:solidFill>
                    <a:srgbClr val="1A6E9D"/>
                  </a:solidFill>
                  <a:cs typeface="+mn-ea"/>
                  <a:sym typeface="+mn-lt"/>
                </a:rPr>
                <a:t>02</a:t>
              </a:r>
              <a:endParaRPr lang="zh-CN" altLang="en-US" sz="2100" dirty="0">
                <a:solidFill>
                  <a:srgbClr val="1A6E9D"/>
                </a:solidFill>
                <a:cs typeface="+mn-ea"/>
                <a:sym typeface="+mn-lt"/>
              </a:endParaRPr>
            </a:p>
          </p:txBody>
        </p:sp>
        <p:grpSp>
          <p:nvGrpSpPr>
            <p:cNvPr id="18" name="组合 46"/>
            <p:cNvGrpSpPr/>
            <p:nvPr/>
          </p:nvGrpSpPr>
          <p:grpSpPr>
            <a:xfrm>
              <a:off x="6913041" y="4356260"/>
              <a:ext cx="3689756" cy="712380"/>
              <a:chOff x="5133155" y="1649255"/>
              <a:chExt cx="3689756" cy="712380"/>
            </a:xfrm>
          </p:grpSpPr>
          <p:sp>
            <p:nvSpPr>
              <p:cNvPr id="19" name="矩形 18"/>
              <p:cNvSpPr/>
              <p:nvPr/>
            </p:nvSpPr>
            <p:spPr>
              <a:xfrm>
                <a:off x="5133155" y="2001879"/>
                <a:ext cx="3689756" cy="359756"/>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050" dirty="0">
                    <a:solidFill>
                      <a:schemeClr val="bg1"/>
                    </a:solidFill>
                    <a:cs typeface="+mn-ea"/>
                    <a:sym typeface="+mn-lt"/>
                  </a:rPr>
                  <a:t>Please add a text description here.</a:t>
                </a:r>
              </a:p>
            </p:txBody>
          </p:sp>
          <p:sp>
            <p:nvSpPr>
              <p:cNvPr id="20" name="矩形 19"/>
              <p:cNvSpPr/>
              <p:nvPr/>
            </p:nvSpPr>
            <p:spPr>
              <a:xfrm>
                <a:off x="5133155" y="1649255"/>
                <a:ext cx="2241975" cy="427383"/>
              </a:xfrm>
              <a:prstGeom prst="rect">
                <a:avLst/>
              </a:prstGeom>
            </p:spPr>
            <p:txBody>
              <a:bodyPr wrap="square">
                <a:spAutoFit/>
                <a:scene3d>
                  <a:camera prst="orthographicFront"/>
                  <a:lightRig rig="threePt" dir="t"/>
                </a:scene3d>
                <a:sp3d contourW="12700"/>
              </a:bodyPr>
              <a:lstStyle/>
              <a:p>
                <a:pPr>
                  <a:lnSpc>
                    <a:spcPct val="120000"/>
                  </a:lnSpc>
                </a:pPr>
                <a:r>
                  <a:rPr lang="zh-CN" altLang="en-US" sz="1350" dirty="0">
                    <a:solidFill>
                      <a:schemeClr val="bg1"/>
                    </a:solidFill>
                    <a:cs typeface="+mn-ea"/>
                    <a:sym typeface="+mn-lt"/>
                  </a:rPr>
                  <a:t>Title text is added</a:t>
                </a:r>
              </a:p>
            </p:txBody>
          </p:sp>
        </p:grpSp>
      </p:grpSp>
      <p:grpSp>
        <p:nvGrpSpPr>
          <p:cNvPr id="21" name="组合 49"/>
          <p:cNvGrpSpPr/>
          <p:nvPr/>
        </p:nvGrpSpPr>
        <p:grpSpPr>
          <a:xfrm>
            <a:off x="4757764" y="1526635"/>
            <a:ext cx="3289986" cy="1086199"/>
            <a:chOff x="6216149" y="2197379"/>
            <a:chExt cx="4386648" cy="1448265"/>
          </a:xfrm>
        </p:grpSpPr>
        <p:sp>
          <p:nvSpPr>
            <p:cNvPr id="22" name="文本框 21"/>
            <p:cNvSpPr txBox="1"/>
            <p:nvPr/>
          </p:nvSpPr>
          <p:spPr>
            <a:xfrm>
              <a:off x="6216149" y="3091647"/>
              <a:ext cx="669415" cy="553997"/>
            </a:xfrm>
            <a:prstGeom prst="rect">
              <a:avLst/>
            </a:prstGeom>
            <a:solidFill>
              <a:srgbClr val="033E78"/>
            </a:solidFill>
            <a:ln>
              <a:noFill/>
            </a:ln>
            <a:effectLst>
              <a:outerShdw blurRad="63500" algn="ctr" rotWithShape="0">
                <a:prstClr val="black">
                  <a:alpha val="40000"/>
                </a:prstClr>
              </a:outerShdw>
            </a:effectLst>
          </p:spPr>
          <p:txBody>
            <a:bodyPr wrap="none" rtlCol="0">
              <a:spAutoFit/>
            </a:bodyPr>
            <a:lstStyle/>
            <a:p>
              <a:r>
                <a:rPr lang="en-US" altLang="zh-CN" sz="2100" dirty="0">
                  <a:solidFill>
                    <a:schemeClr val="bg2"/>
                  </a:solidFill>
                  <a:cs typeface="+mn-ea"/>
                  <a:sym typeface="+mn-lt"/>
                </a:rPr>
                <a:t>04</a:t>
              </a:r>
              <a:endParaRPr lang="zh-CN" altLang="en-US" sz="2100" dirty="0">
                <a:solidFill>
                  <a:schemeClr val="bg2"/>
                </a:solidFill>
                <a:cs typeface="+mn-ea"/>
                <a:sym typeface="+mn-lt"/>
              </a:endParaRPr>
            </a:p>
          </p:txBody>
        </p:sp>
        <p:grpSp>
          <p:nvGrpSpPr>
            <p:cNvPr id="23" name="组合 51"/>
            <p:cNvGrpSpPr/>
            <p:nvPr/>
          </p:nvGrpSpPr>
          <p:grpSpPr>
            <a:xfrm>
              <a:off x="6913041" y="2197379"/>
              <a:ext cx="3689756" cy="712380"/>
              <a:chOff x="5133155" y="1649255"/>
              <a:chExt cx="3689756" cy="712380"/>
            </a:xfrm>
          </p:grpSpPr>
          <p:sp>
            <p:nvSpPr>
              <p:cNvPr id="24" name="矩形 23"/>
              <p:cNvSpPr/>
              <p:nvPr/>
            </p:nvSpPr>
            <p:spPr>
              <a:xfrm>
                <a:off x="5133155" y="2001879"/>
                <a:ext cx="3689756" cy="359756"/>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050" dirty="0">
                    <a:solidFill>
                      <a:schemeClr val="tx1">
                        <a:lumMod val="65000"/>
                        <a:lumOff val="35000"/>
                      </a:schemeClr>
                    </a:solidFill>
                    <a:cs typeface="+mn-ea"/>
                    <a:sym typeface="+mn-lt"/>
                  </a:rPr>
                  <a:t>Please add a text description here.</a:t>
                </a:r>
              </a:p>
            </p:txBody>
          </p:sp>
          <p:sp>
            <p:nvSpPr>
              <p:cNvPr id="25" name="矩形 24"/>
              <p:cNvSpPr/>
              <p:nvPr/>
            </p:nvSpPr>
            <p:spPr>
              <a:xfrm>
                <a:off x="5133155" y="1649255"/>
                <a:ext cx="2241975" cy="427383"/>
              </a:xfrm>
              <a:prstGeom prst="rect">
                <a:avLst/>
              </a:prstGeom>
            </p:spPr>
            <p:txBody>
              <a:bodyPr wrap="square">
                <a:spAutoFit/>
                <a:scene3d>
                  <a:camera prst="orthographicFront"/>
                  <a:lightRig rig="threePt" dir="t"/>
                </a:scene3d>
                <a:sp3d contourW="12700"/>
              </a:bodyPr>
              <a:lstStyle/>
              <a:p>
                <a:pPr>
                  <a:lnSpc>
                    <a:spcPct val="120000"/>
                  </a:lnSpc>
                </a:pPr>
                <a:r>
                  <a:rPr lang="zh-CN" altLang="en-US" sz="1350" dirty="0">
                    <a:solidFill>
                      <a:srgbClr val="1A6E9D"/>
                    </a:solidFill>
                    <a:cs typeface="+mn-ea"/>
                    <a:sym typeface="+mn-lt"/>
                  </a:rPr>
                  <a:t>Title text is added</a:t>
                </a:r>
              </a:p>
            </p:txBody>
          </p:sp>
        </p:grpSp>
      </p:grpSp>
    </p:spTree>
    <p:extLst>
      <p:ext uri="{BB962C8B-B14F-4D97-AF65-F5344CB8AC3E}">
        <p14:creationId xmlns:p14="http://schemas.microsoft.com/office/powerpoint/2010/main" val="1292857407"/>
      </p:ext>
    </p:extLst>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ppt_y</p:attrName>
                                        </p:attrNameLst>
                                      </p:cBhvr>
                                      <p:tavLst>
                                        <p:tav tm="0">
                                          <p:val>
                                            <p:strVal val="#ppt_y+#ppt_h*1.125000"/>
                                          </p:val>
                                        </p:tav>
                                        <p:tav tm="100000">
                                          <p:val>
                                            <p:strVal val="#ppt_y"/>
                                          </p:val>
                                        </p:tav>
                                      </p:tavLst>
                                    </p:anim>
                                    <p:animEffect transition="in" filter="wipe(up)">
                                      <p:cBhvr>
                                        <p:cTn id="8" dur="500"/>
                                        <p:tgtEl>
                                          <p:spTgt spid="16"/>
                                        </p:tgtEl>
                                      </p:cBhvr>
                                    </p:animEffect>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randombar(horizontal)">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randombar(horizont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randombar(horizontal)">
                                      <p:cBhvr>
                                        <p:cTn id="2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3351312" y="411510"/>
            <a:ext cx="2441376" cy="421270"/>
          </a:xfrm>
          <a:prstGeom prst="rect">
            <a:avLst/>
          </a:prstGeom>
          <a:noFill/>
        </p:spPr>
        <p:txBody>
          <a:bodyPr wrap="square" lIns="51435" tIns="25718" rIns="51435" bIns="25718" rtlCol="0">
            <a:spAutoFit/>
          </a:bodyPr>
          <a:lstStyle/>
          <a:p>
            <a:pPr marL="0" lvl="1" algn="ctr"/>
            <a:r>
              <a:rPr lang="zh-CN" altLang="en-US" sz="2400" dirty="0">
                <a:solidFill>
                  <a:schemeClr val="accent1"/>
                </a:solidFill>
                <a:cs typeface="+mn-ea"/>
                <a:sym typeface="+mn-lt"/>
              </a:rPr>
              <a:t>Part IV</a:t>
            </a:r>
          </a:p>
        </p:txBody>
      </p:sp>
      <p:sp>
        <p:nvSpPr>
          <p:cNvPr id="3" name="圆角矩形 2"/>
          <p:cNvSpPr/>
          <p:nvPr/>
        </p:nvSpPr>
        <p:spPr>
          <a:xfrm>
            <a:off x="707572" y="3507854"/>
            <a:ext cx="7383015" cy="1023257"/>
          </a:xfrm>
          <a:prstGeom prst="roundRect">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65000"/>
                  <a:lumOff val="35000"/>
                </a:schemeClr>
              </a:solidFill>
              <a:cs typeface="+mn-ea"/>
              <a:sym typeface="+mn-lt"/>
            </a:endParaRPr>
          </a:p>
        </p:txBody>
      </p:sp>
      <p:sp>
        <p:nvSpPr>
          <p:cNvPr id="4" name="五边形 3"/>
          <p:cNvSpPr/>
          <p:nvPr/>
        </p:nvSpPr>
        <p:spPr>
          <a:xfrm>
            <a:off x="7373013" y="3739719"/>
            <a:ext cx="1066800" cy="559527"/>
          </a:xfrm>
          <a:prstGeom prst="homePlate">
            <a:avLst>
              <a:gd name="adj" fmla="val 31490"/>
            </a:avLst>
          </a:prstGeom>
          <a:solidFill>
            <a:srgbClr val="033E7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08000" rIns="162000" bIns="81000" rtlCol="0" anchor="ctr"/>
          <a:lstStyle/>
          <a:p>
            <a:pPr algn="ctr"/>
            <a:r>
              <a:rPr lang="en-US" altLang="zh-CN" sz="3000" dirty="0">
                <a:solidFill>
                  <a:schemeClr val="bg2"/>
                </a:solidFill>
                <a:cs typeface="+mn-ea"/>
                <a:sym typeface="+mn-lt"/>
              </a:rPr>
              <a:t>03</a:t>
            </a:r>
            <a:endParaRPr lang="zh-CN" altLang="en-US" sz="3000" dirty="0">
              <a:solidFill>
                <a:schemeClr val="bg2"/>
              </a:solidFill>
              <a:cs typeface="+mn-ea"/>
              <a:sym typeface="+mn-lt"/>
            </a:endParaRPr>
          </a:p>
        </p:txBody>
      </p:sp>
      <p:sp>
        <p:nvSpPr>
          <p:cNvPr id="5" name="椭圆 4"/>
          <p:cNvSpPr/>
          <p:nvPr/>
        </p:nvSpPr>
        <p:spPr>
          <a:xfrm>
            <a:off x="1165863" y="3731950"/>
            <a:ext cx="575064" cy="575064"/>
          </a:xfrm>
          <a:prstGeom prst="ellipse">
            <a:avLst/>
          </a:prstGeom>
          <a:solidFill>
            <a:srgbClr val="033E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65000"/>
                  <a:lumOff val="35000"/>
                </a:schemeClr>
              </a:solidFill>
              <a:cs typeface="+mn-ea"/>
              <a:sym typeface="+mn-lt"/>
            </a:endParaRPr>
          </a:p>
        </p:txBody>
      </p:sp>
      <p:grpSp>
        <p:nvGrpSpPr>
          <p:cNvPr id="6" name="组合 5"/>
          <p:cNvGrpSpPr/>
          <p:nvPr/>
        </p:nvGrpSpPr>
        <p:grpSpPr>
          <a:xfrm>
            <a:off x="1259928" y="3822175"/>
            <a:ext cx="364578" cy="394614"/>
            <a:chOff x="3714875" y="1883685"/>
            <a:chExt cx="486104" cy="526152"/>
          </a:xfrm>
        </p:grpSpPr>
        <p:sp>
          <p:nvSpPr>
            <p:cNvPr id="7" name="Oval 92"/>
            <p:cNvSpPr>
              <a:spLocks noChangeArrowheads="1"/>
            </p:cNvSpPr>
            <p:nvPr/>
          </p:nvSpPr>
          <p:spPr bwMode="auto">
            <a:xfrm>
              <a:off x="4028357" y="1925114"/>
              <a:ext cx="75954" cy="92526"/>
            </a:xfrm>
            <a:prstGeom prst="ellipse">
              <a:avLst/>
            </a:prstGeom>
            <a:solidFill>
              <a:schemeClr val="bg1">
                <a:lumMod val="95000"/>
              </a:schemeClr>
            </a:solidFill>
            <a:ln>
              <a:noFill/>
            </a:ln>
          </p:spPr>
          <p:txBody>
            <a:bodyPr vert="horz" wrap="square" lIns="68580" tIns="34290" rIns="68580" bIns="34290" numCol="1" anchor="t" anchorCtr="0" compatLnSpc="1">
              <a:prstTxWarp prst="textNoShape">
                <a:avLst/>
              </a:prstTxWarp>
            </a:bodyPr>
            <a:lstStyle/>
            <a:p>
              <a:endParaRPr lang="en-US" sz="1350">
                <a:solidFill>
                  <a:schemeClr val="tx1">
                    <a:lumMod val="65000"/>
                    <a:lumOff val="35000"/>
                  </a:schemeClr>
                </a:solidFill>
                <a:cs typeface="+mn-ea"/>
                <a:sym typeface="+mn-lt"/>
              </a:endParaRPr>
            </a:p>
          </p:txBody>
        </p:sp>
        <p:sp>
          <p:nvSpPr>
            <p:cNvPr id="8" name="Freeform 93"/>
            <p:cNvSpPr>
              <a:spLocks noEditPoints="1"/>
            </p:cNvSpPr>
            <p:nvPr/>
          </p:nvSpPr>
          <p:spPr bwMode="auto">
            <a:xfrm>
              <a:off x="3970356" y="1990020"/>
              <a:ext cx="230623" cy="419817"/>
            </a:xfrm>
            <a:custGeom>
              <a:avLst/>
              <a:gdLst>
                <a:gd name="T0" fmla="*/ 83 w 84"/>
                <a:gd name="T1" fmla="*/ 42 h 153"/>
                <a:gd name="T2" fmla="*/ 83 w 84"/>
                <a:gd name="T3" fmla="*/ 42 h 153"/>
                <a:gd name="T4" fmla="*/ 83 w 84"/>
                <a:gd name="T5" fmla="*/ 42 h 153"/>
                <a:gd name="T6" fmla="*/ 60 w 84"/>
                <a:gd name="T7" fmla="*/ 17 h 153"/>
                <a:gd name="T8" fmla="*/ 54 w 84"/>
                <a:gd name="T9" fmla="*/ 14 h 153"/>
                <a:gd name="T10" fmla="*/ 47 w 84"/>
                <a:gd name="T11" fmla="*/ 14 h 153"/>
                <a:gd name="T12" fmla="*/ 52 w 84"/>
                <a:gd name="T13" fmla="*/ 18 h 153"/>
                <a:gd name="T14" fmla="*/ 45 w 84"/>
                <a:gd name="T15" fmla="*/ 21 h 153"/>
                <a:gd name="T16" fmla="*/ 48 w 84"/>
                <a:gd name="T17" fmla="*/ 27 h 153"/>
                <a:gd name="T18" fmla="*/ 39 w 84"/>
                <a:gd name="T19" fmla="*/ 47 h 153"/>
                <a:gd name="T20" fmla="*/ 38 w 84"/>
                <a:gd name="T21" fmla="*/ 19 h 153"/>
                <a:gd name="T22" fmla="*/ 39 w 84"/>
                <a:gd name="T23" fmla="*/ 18 h 153"/>
                <a:gd name="T24" fmla="*/ 37 w 84"/>
                <a:gd name="T25" fmla="*/ 11 h 153"/>
                <a:gd name="T26" fmla="*/ 32 w 84"/>
                <a:gd name="T27" fmla="*/ 11 h 153"/>
                <a:gd name="T28" fmla="*/ 30 w 84"/>
                <a:gd name="T29" fmla="*/ 18 h 153"/>
                <a:gd name="T30" fmla="*/ 31 w 84"/>
                <a:gd name="T31" fmla="*/ 19 h 153"/>
                <a:gd name="T32" fmla="*/ 30 w 84"/>
                <a:gd name="T33" fmla="*/ 47 h 153"/>
                <a:gd name="T34" fmla="*/ 20 w 84"/>
                <a:gd name="T35" fmla="*/ 27 h 153"/>
                <a:gd name="T36" fmla="*/ 24 w 84"/>
                <a:gd name="T37" fmla="*/ 21 h 153"/>
                <a:gd name="T38" fmla="*/ 17 w 84"/>
                <a:gd name="T39" fmla="*/ 18 h 153"/>
                <a:gd name="T40" fmla="*/ 23 w 84"/>
                <a:gd name="T41" fmla="*/ 13 h 153"/>
                <a:gd name="T42" fmla="*/ 22 w 84"/>
                <a:gd name="T43" fmla="*/ 12 h 153"/>
                <a:gd name="T44" fmla="*/ 6 w 84"/>
                <a:gd name="T45" fmla="*/ 5 h 153"/>
                <a:gd name="T46" fmla="*/ 0 w 84"/>
                <a:gd name="T47" fmla="*/ 0 h 153"/>
                <a:gd name="T48" fmla="*/ 0 w 84"/>
                <a:gd name="T49" fmla="*/ 21 h 153"/>
                <a:gd name="T50" fmla="*/ 13 w 84"/>
                <a:gd name="T51" fmla="*/ 26 h 153"/>
                <a:gd name="T52" fmla="*/ 11 w 84"/>
                <a:gd name="T53" fmla="*/ 87 h 153"/>
                <a:gd name="T54" fmla="*/ 11 w 84"/>
                <a:gd name="T55" fmla="*/ 87 h 153"/>
                <a:gd name="T56" fmla="*/ 13 w 84"/>
                <a:gd name="T57" fmla="*/ 87 h 153"/>
                <a:gd name="T58" fmla="*/ 15 w 84"/>
                <a:gd name="T59" fmla="*/ 153 h 153"/>
                <a:gd name="T60" fmla="*/ 34 w 84"/>
                <a:gd name="T61" fmla="*/ 153 h 153"/>
                <a:gd name="T62" fmla="*/ 34 w 84"/>
                <a:gd name="T63" fmla="*/ 87 h 153"/>
                <a:gd name="T64" fmla="*/ 36 w 84"/>
                <a:gd name="T65" fmla="*/ 87 h 153"/>
                <a:gd name="T66" fmla="*/ 38 w 84"/>
                <a:gd name="T67" fmla="*/ 153 h 153"/>
                <a:gd name="T68" fmla="*/ 57 w 84"/>
                <a:gd name="T69" fmla="*/ 153 h 153"/>
                <a:gd name="T70" fmla="*/ 57 w 84"/>
                <a:gd name="T71" fmla="*/ 87 h 153"/>
                <a:gd name="T72" fmla="*/ 59 w 84"/>
                <a:gd name="T73" fmla="*/ 87 h 153"/>
                <a:gd name="T74" fmla="*/ 59 w 84"/>
                <a:gd name="T75" fmla="*/ 87 h 153"/>
                <a:gd name="T76" fmla="*/ 58 w 84"/>
                <a:gd name="T77" fmla="*/ 77 h 153"/>
                <a:gd name="T78" fmla="*/ 69 w 84"/>
                <a:gd name="T79" fmla="*/ 82 h 153"/>
                <a:gd name="T80" fmla="*/ 77 w 84"/>
                <a:gd name="T81" fmla="*/ 67 h 153"/>
                <a:gd name="T82" fmla="*/ 80 w 84"/>
                <a:gd name="T83" fmla="*/ 60 h 153"/>
                <a:gd name="T84" fmla="*/ 82 w 84"/>
                <a:gd name="T85" fmla="*/ 56 h 153"/>
                <a:gd name="T86" fmla="*/ 83 w 84"/>
                <a:gd name="T87" fmla="*/ 54 h 153"/>
                <a:gd name="T88" fmla="*/ 84 w 84"/>
                <a:gd name="T89" fmla="*/ 53 h 153"/>
                <a:gd name="T90" fmla="*/ 84 w 84"/>
                <a:gd name="T91" fmla="*/ 52 h 153"/>
                <a:gd name="T92" fmla="*/ 83 w 84"/>
                <a:gd name="T93" fmla="*/ 42 h 153"/>
                <a:gd name="T94" fmla="*/ 65 w 84"/>
                <a:gd name="T95" fmla="*/ 51 h 153"/>
                <a:gd name="T96" fmla="*/ 60 w 84"/>
                <a:gd name="T97" fmla="*/ 58 h 153"/>
                <a:gd name="T98" fmla="*/ 58 w 84"/>
                <a:gd name="T99" fmla="*/ 62 h 153"/>
                <a:gd name="T100" fmla="*/ 57 w 84"/>
                <a:gd name="T101" fmla="*/ 39 h 153"/>
                <a:gd name="T102" fmla="*/ 66 w 84"/>
                <a:gd name="T103" fmla="*/ 49 h 153"/>
                <a:gd name="T104" fmla="*/ 65 w 84"/>
                <a:gd name="T105" fmla="*/ 5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4" h="153">
                  <a:moveTo>
                    <a:pt x="83" y="42"/>
                  </a:moveTo>
                  <a:cubicBezTo>
                    <a:pt x="83" y="42"/>
                    <a:pt x="83" y="42"/>
                    <a:pt x="83" y="42"/>
                  </a:cubicBezTo>
                  <a:cubicBezTo>
                    <a:pt x="83" y="42"/>
                    <a:pt x="83" y="42"/>
                    <a:pt x="83" y="42"/>
                  </a:cubicBezTo>
                  <a:cubicBezTo>
                    <a:pt x="60" y="17"/>
                    <a:pt x="60" y="17"/>
                    <a:pt x="60" y="17"/>
                  </a:cubicBezTo>
                  <a:cubicBezTo>
                    <a:pt x="58" y="15"/>
                    <a:pt x="56" y="14"/>
                    <a:pt x="54" y="14"/>
                  </a:cubicBezTo>
                  <a:cubicBezTo>
                    <a:pt x="54" y="14"/>
                    <a:pt x="49" y="14"/>
                    <a:pt x="47" y="14"/>
                  </a:cubicBezTo>
                  <a:cubicBezTo>
                    <a:pt x="52" y="18"/>
                    <a:pt x="52" y="18"/>
                    <a:pt x="52" y="18"/>
                  </a:cubicBezTo>
                  <a:cubicBezTo>
                    <a:pt x="45" y="21"/>
                    <a:pt x="45" y="21"/>
                    <a:pt x="45" y="21"/>
                  </a:cubicBezTo>
                  <a:cubicBezTo>
                    <a:pt x="48" y="27"/>
                    <a:pt x="48" y="27"/>
                    <a:pt x="48" y="27"/>
                  </a:cubicBezTo>
                  <a:cubicBezTo>
                    <a:pt x="39" y="47"/>
                    <a:pt x="39" y="47"/>
                    <a:pt x="39" y="47"/>
                  </a:cubicBezTo>
                  <a:cubicBezTo>
                    <a:pt x="38" y="19"/>
                    <a:pt x="38" y="19"/>
                    <a:pt x="38" y="19"/>
                  </a:cubicBezTo>
                  <a:cubicBezTo>
                    <a:pt x="39" y="18"/>
                    <a:pt x="39" y="18"/>
                    <a:pt x="39" y="18"/>
                  </a:cubicBezTo>
                  <a:cubicBezTo>
                    <a:pt x="37" y="11"/>
                    <a:pt x="37" y="11"/>
                    <a:pt x="37" y="11"/>
                  </a:cubicBezTo>
                  <a:cubicBezTo>
                    <a:pt x="32" y="11"/>
                    <a:pt x="32" y="11"/>
                    <a:pt x="32" y="11"/>
                  </a:cubicBezTo>
                  <a:cubicBezTo>
                    <a:pt x="30" y="18"/>
                    <a:pt x="30" y="18"/>
                    <a:pt x="30" y="18"/>
                  </a:cubicBezTo>
                  <a:cubicBezTo>
                    <a:pt x="31" y="19"/>
                    <a:pt x="31" y="19"/>
                    <a:pt x="31" y="19"/>
                  </a:cubicBezTo>
                  <a:cubicBezTo>
                    <a:pt x="30" y="47"/>
                    <a:pt x="30" y="47"/>
                    <a:pt x="30" y="47"/>
                  </a:cubicBezTo>
                  <a:cubicBezTo>
                    <a:pt x="20" y="27"/>
                    <a:pt x="20" y="27"/>
                    <a:pt x="20" y="27"/>
                  </a:cubicBezTo>
                  <a:cubicBezTo>
                    <a:pt x="24" y="21"/>
                    <a:pt x="24" y="21"/>
                    <a:pt x="24" y="21"/>
                  </a:cubicBezTo>
                  <a:cubicBezTo>
                    <a:pt x="17" y="18"/>
                    <a:pt x="17" y="18"/>
                    <a:pt x="17" y="18"/>
                  </a:cubicBezTo>
                  <a:cubicBezTo>
                    <a:pt x="23" y="13"/>
                    <a:pt x="23" y="13"/>
                    <a:pt x="23" y="13"/>
                  </a:cubicBezTo>
                  <a:cubicBezTo>
                    <a:pt x="22" y="12"/>
                    <a:pt x="22" y="12"/>
                    <a:pt x="22" y="12"/>
                  </a:cubicBezTo>
                  <a:cubicBezTo>
                    <a:pt x="16" y="9"/>
                    <a:pt x="8" y="6"/>
                    <a:pt x="6" y="5"/>
                  </a:cubicBezTo>
                  <a:cubicBezTo>
                    <a:pt x="0" y="0"/>
                    <a:pt x="0" y="0"/>
                    <a:pt x="0" y="0"/>
                  </a:cubicBezTo>
                  <a:cubicBezTo>
                    <a:pt x="0" y="21"/>
                    <a:pt x="0" y="21"/>
                    <a:pt x="0" y="21"/>
                  </a:cubicBezTo>
                  <a:cubicBezTo>
                    <a:pt x="5" y="23"/>
                    <a:pt x="9" y="24"/>
                    <a:pt x="13" y="26"/>
                  </a:cubicBezTo>
                  <a:cubicBezTo>
                    <a:pt x="12" y="46"/>
                    <a:pt x="11" y="66"/>
                    <a:pt x="11" y="87"/>
                  </a:cubicBezTo>
                  <a:cubicBezTo>
                    <a:pt x="11" y="87"/>
                    <a:pt x="11" y="87"/>
                    <a:pt x="11" y="87"/>
                  </a:cubicBezTo>
                  <a:cubicBezTo>
                    <a:pt x="12" y="87"/>
                    <a:pt x="12" y="87"/>
                    <a:pt x="13" y="87"/>
                  </a:cubicBezTo>
                  <a:cubicBezTo>
                    <a:pt x="15" y="153"/>
                    <a:pt x="15" y="153"/>
                    <a:pt x="15" y="153"/>
                  </a:cubicBezTo>
                  <a:cubicBezTo>
                    <a:pt x="34" y="153"/>
                    <a:pt x="34" y="153"/>
                    <a:pt x="34" y="153"/>
                  </a:cubicBezTo>
                  <a:cubicBezTo>
                    <a:pt x="34" y="134"/>
                    <a:pt x="34" y="100"/>
                    <a:pt x="34" y="87"/>
                  </a:cubicBezTo>
                  <a:cubicBezTo>
                    <a:pt x="34" y="87"/>
                    <a:pt x="35" y="87"/>
                    <a:pt x="36" y="87"/>
                  </a:cubicBezTo>
                  <a:cubicBezTo>
                    <a:pt x="38" y="153"/>
                    <a:pt x="38" y="153"/>
                    <a:pt x="38" y="153"/>
                  </a:cubicBezTo>
                  <a:cubicBezTo>
                    <a:pt x="57" y="153"/>
                    <a:pt x="57" y="153"/>
                    <a:pt x="57" y="153"/>
                  </a:cubicBezTo>
                  <a:cubicBezTo>
                    <a:pt x="57" y="134"/>
                    <a:pt x="57" y="100"/>
                    <a:pt x="57" y="87"/>
                  </a:cubicBezTo>
                  <a:cubicBezTo>
                    <a:pt x="57" y="87"/>
                    <a:pt x="58" y="87"/>
                    <a:pt x="59" y="87"/>
                  </a:cubicBezTo>
                  <a:cubicBezTo>
                    <a:pt x="59" y="87"/>
                    <a:pt x="59" y="87"/>
                    <a:pt x="59" y="87"/>
                  </a:cubicBezTo>
                  <a:cubicBezTo>
                    <a:pt x="59" y="83"/>
                    <a:pt x="58" y="80"/>
                    <a:pt x="58" y="77"/>
                  </a:cubicBezTo>
                  <a:cubicBezTo>
                    <a:pt x="62" y="79"/>
                    <a:pt x="65" y="81"/>
                    <a:pt x="69" y="82"/>
                  </a:cubicBezTo>
                  <a:cubicBezTo>
                    <a:pt x="77" y="67"/>
                    <a:pt x="77" y="67"/>
                    <a:pt x="77" y="67"/>
                  </a:cubicBezTo>
                  <a:cubicBezTo>
                    <a:pt x="80" y="60"/>
                    <a:pt x="80" y="60"/>
                    <a:pt x="80" y="60"/>
                  </a:cubicBezTo>
                  <a:cubicBezTo>
                    <a:pt x="82" y="56"/>
                    <a:pt x="82" y="56"/>
                    <a:pt x="82" y="56"/>
                  </a:cubicBezTo>
                  <a:cubicBezTo>
                    <a:pt x="83" y="54"/>
                    <a:pt x="83" y="54"/>
                    <a:pt x="83" y="54"/>
                  </a:cubicBezTo>
                  <a:cubicBezTo>
                    <a:pt x="84" y="53"/>
                    <a:pt x="84" y="53"/>
                    <a:pt x="84" y="53"/>
                  </a:cubicBezTo>
                  <a:cubicBezTo>
                    <a:pt x="84" y="52"/>
                    <a:pt x="84" y="52"/>
                    <a:pt x="84" y="52"/>
                  </a:cubicBezTo>
                  <a:lnTo>
                    <a:pt x="83" y="42"/>
                  </a:lnTo>
                  <a:close/>
                  <a:moveTo>
                    <a:pt x="65" y="51"/>
                  </a:moveTo>
                  <a:cubicBezTo>
                    <a:pt x="60" y="58"/>
                    <a:pt x="60" y="58"/>
                    <a:pt x="60" y="58"/>
                  </a:cubicBezTo>
                  <a:cubicBezTo>
                    <a:pt x="58" y="62"/>
                    <a:pt x="58" y="62"/>
                    <a:pt x="58" y="62"/>
                  </a:cubicBezTo>
                  <a:cubicBezTo>
                    <a:pt x="58" y="54"/>
                    <a:pt x="58" y="47"/>
                    <a:pt x="57" y="39"/>
                  </a:cubicBezTo>
                  <a:cubicBezTo>
                    <a:pt x="66" y="49"/>
                    <a:pt x="66" y="49"/>
                    <a:pt x="66" y="49"/>
                  </a:cubicBezTo>
                  <a:lnTo>
                    <a:pt x="65" y="51"/>
                  </a:lnTo>
                  <a:close/>
                </a:path>
              </a:pathLst>
            </a:custGeom>
            <a:solidFill>
              <a:schemeClr val="bg1">
                <a:lumMod val="95000"/>
              </a:schemeClr>
            </a:solidFill>
            <a:ln>
              <a:noFill/>
            </a:ln>
          </p:spPr>
          <p:txBody>
            <a:bodyPr vert="horz" wrap="square" lIns="68580" tIns="34290" rIns="68580" bIns="34290" numCol="1" anchor="t" anchorCtr="0" compatLnSpc="1">
              <a:prstTxWarp prst="textNoShape">
                <a:avLst/>
              </a:prstTxWarp>
            </a:bodyPr>
            <a:lstStyle/>
            <a:p>
              <a:endParaRPr lang="en-US" sz="1350">
                <a:solidFill>
                  <a:schemeClr val="tx1">
                    <a:lumMod val="65000"/>
                    <a:lumOff val="35000"/>
                  </a:schemeClr>
                </a:solidFill>
                <a:cs typeface="+mn-ea"/>
                <a:sym typeface="+mn-lt"/>
              </a:endParaRPr>
            </a:p>
          </p:txBody>
        </p:sp>
        <p:sp>
          <p:nvSpPr>
            <p:cNvPr id="9" name="Freeform 94"/>
            <p:cNvSpPr>
              <a:spLocks/>
            </p:cNvSpPr>
            <p:nvPr/>
          </p:nvSpPr>
          <p:spPr bwMode="auto">
            <a:xfrm>
              <a:off x="3759066" y="1998306"/>
              <a:ext cx="169860" cy="19334"/>
            </a:xfrm>
            <a:custGeom>
              <a:avLst/>
              <a:gdLst>
                <a:gd name="T0" fmla="*/ 58 w 62"/>
                <a:gd name="T1" fmla="*/ 7 h 7"/>
                <a:gd name="T2" fmla="*/ 4 w 62"/>
                <a:gd name="T3" fmla="*/ 7 h 7"/>
                <a:gd name="T4" fmla="*/ 0 w 62"/>
                <a:gd name="T5" fmla="*/ 4 h 7"/>
                <a:gd name="T6" fmla="*/ 4 w 62"/>
                <a:gd name="T7" fmla="*/ 0 h 7"/>
                <a:gd name="T8" fmla="*/ 58 w 62"/>
                <a:gd name="T9" fmla="*/ 0 h 7"/>
                <a:gd name="T10" fmla="*/ 62 w 62"/>
                <a:gd name="T11" fmla="*/ 4 h 7"/>
                <a:gd name="T12" fmla="*/ 58 w 62"/>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62" h="7">
                  <a:moveTo>
                    <a:pt x="58" y="7"/>
                  </a:moveTo>
                  <a:cubicBezTo>
                    <a:pt x="4" y="7"/>
                    <a:pt x="4" y="7"/>
                    <a:pt x="4" y="7"/>
                  </a:cubicBezTo>
                  <a:cubicBezTo>
                    <a:pt x="2" y="7"/>
                    <a:pt x="0" y="6"/>
                    <a:pt x="0" y="4"/>
                  </a:cubicBezTo>
                  <a:cubicBezTo>
                    <a:pt x="0" y="2"/>
                    <a:pt x="2" y="0"/>
                    <a:pt x="4" y="0"/>
                  </a:cubicBezTo>
                  <a:cubicBezTo>
                    <a:pt x="58" y="0"/>
                    <a:pt x="58" y="0"/>
                    <a:pt x="58" y="0"/>
                  </a:cubicBezTo>
                  <a:cubicBezTo>
                    <a:pt x="61" y="0"/>
                    <a:pt x="62" y="2"/>
                    <a:pt x="62" y="4"/>
                  </a:cubicBezTo>
                  <a:cubicBezTo>
                    <a:pt x="62" y="6"/>
                    <a:pt x="61" y="7"/>
                    <a:pt x="58" y="7"/>
                  </a:cubicBezTo>
                  <a:close/>
                </a:path>
              </a:pathLst>
            </a:custGeom>
            <a:solidFill>
              <a:schemeClr val="bg1">
                <a:lumMod val="95000"/>
              </a:schemeClr>
            </a:solidFill>
            <a:ln>
              <a:noFill/>
            </a:ln>
          </p:spPr>
          <p:txBody>
            <a:bodyPr vert="horz" wrap="square" lIns="68580" tIns="34290" rIns="68580" bIns="34290" numCol="1" anchor="t" anchorCtr="0" compatLnSpc="1">
              <a:prstTxWarp prst="textNoShape">
                <a:avLst/>
              </a:prstTxWarp>
            </a:bodyPr>
            <a:lstStyle/>
            <a:p>
              <a:endParaRPr lang="en-US" sz="1350">
                <a:solidFill>
                  <a:schemeClr val="tx1">
                    <a:lumMod val="65000"/>
                    <a:lumOff val="35000"/>
                  </a:schemeClr>
                </a:solidFill>
                <a:cs typeface="+mn-ea"/>
                <a:sym typeface="+mn-lt"/>
              </a:endParaRPr>
            </a:p>
          </p:txBody>
        </p:sp>
        <p:sp>
          <p:nvSpPr>
            <p:cNvPr id="10" name="Freeform 95"/>
            <p:cNvSpPr>
              <a:spLocks/>
            </p:cNvSpPr>
            <p:nvPr/>
          </p:nvSpPr>
          <p:spPr bwMode="auto">
            <a:xfrm>
              <a:off x="3759066" y="2042498"/>
              <a:ext cx="169860" cy="19334"/>
            </a:xfrm>
            <a:custGeom>
              <a:avLst/>
              <a:gdLst>
                <a:gd name="T0" fmla="*/ 58 w 62"/>
                <a:gd name="T1" fmla="*/ 7 h 7"/>
                <a:gd name="T2" fmla="*/ 4 w 62"/>
                <a:gd name="T3" fmla="*/ 7 h 7"/>
                <a:gd name="T4" fmla="*/ 0 w 62"/>
                <a:gd name="T5" fmla="*/ 4 h 7"/>
                <a:gd name="T6" fmla="*/ 4 w 62"/>
                <a:gd name="T7" fmla="*/ 0 h 7"/>
                <a:gd name="T8" fmla="*/ 58 w 62"/>
                <a:gd name="T9" fmla="*/ 0 h 7"/>
                <a:gd name="T10" fmla="*/ 62 w 62"/>
                <a:gd name="T11" fmla="*/ 4 h 7"/>
                <a:gd name="T12" fmla="*/ 58 w 62"/>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62" h="7">
                  <a:moveTo>
                    <a:pt x="58" y="7"/>
                  </a:moveTo>
                  <a:cubicBezTo>
                    <a:pt x="4" y="7"/>
                    <a:pt x="4" y="7"/>
                    <a:pt x="4" y="7"/>
                  </a:cubicBezTo>
                  <a:cubicBezTo>
                    <a:pt x="2" y="7"/>
                    <a:pt x="0" y="6"/>
                    <a:pt x="0" y="4"/>
                  </a:cubicBezTo>
                  <a:cubicBezTo>
                    <a:pt x="0" y="1"/>
                    <a:pt x="2" y="0"/>
                    <a:pt x="4" y="0"/>
                  </a:cubicBezTo>
                  <a:cubicBezTo>
                    <a:pt x="58" y="0"/>
                    <a:pt x="58" y="0"/>
                    <a:pt x="58" y="0"/>
                  </a:cubicBezTo>
                  <a:cubicBezTo>
                    <a:pt x="61" y="0"/>
                    <a:pt x="62" y="1"/>
                    <a:pt x="62" y="4"/>
                  </a:cubicBezTo>
                  <a:cubicBezTo>
                    <a:pt x="62" y="6"/>
                    <a:pt x="61" y="7"/>
                    <a:pt x="58" y="7"/>
                  </a:cubicBezTo>
                  <a:close/>
                </a:path>
              </a:pathLst>
            </a:custGeom>
            <a:solidFill>
              <a:schemeClr val="bg1">
                <a:lumMod val="95000"/>
              </a:schemeClr>
            </a:solidFill>
            <a:ln>
              <a:noFill/>
            </a:ln>
          </p:spPr>
          <p:txBody>
            <a:bodyPr vert="horz" wrap="square" lIns="68580" tIns="34290" rIns="68580" bIns="34290" numCol="1" anchor="t" anchorCtr="0" compatLnSpc="1">
              <a:prstTxWarp prst="textNoShape">
                <a:avLst/>
              </a:prstTxWarp>
            </a:bodyPr>
            <a:lstStyle/>
            <a:p>
              <a:endParaRPr lang="en-US" sz="1350">
                <a:solidFill>
                  <a:schemeClr val="tx1">
                    <a:lumMod val="65000"/>
                    <a:lumOff val="35000"/>
                  </a:schemeClr>
                </a:solidFill>
                <a:cs typeface="+mn-ea"/>
                <a:sym typeface="+mn-lt"/>
              </a:endParaRPr>
            </a:p>
          </p:txBody>
        </p:sp>
        <p:sp>
          <p:nvSpPr>
            <p:cNvPr id="11" name="Freeform 96"/>
            <p:cNvSpPr>
              <a:spLocks/>
            </p:cNvSpPr>
            <p:nvPr/>
          </p:nvSpPr>
          <p:spPr bwMode="auto">
            <a:xfrm>
              <a:off x="3759066" y="2086689"/>
              <a:ext cx="169860" cy="19334"/>
            </a:xfrm>
            <a:custGeom>
              <a:avLst/>
              <a:gdLst>
                <a:gd name="T0" fmla="*/ 58 w 62"/>
                <a:gd name="T1" fmla="*/ 7 h 7"/>
                <a:gd name="T2" fmla="*/ 4 w 62"/>
                <a:gd name="T3" fmla="*/ 7 h 7"/>
                <a:gd name="T4" fmla="*/ 0 w 62"/>
                <a:gd name="T5" fmla="*/ 3 h 7"/>
                <a:gd name="T6" fmla="*/ 4 w 62"/>
                <a:gd name="T7" fmla="*/ 0 h 7"/>
                <a:gd name="T8" fmla="*/ 58 w 62"/>
                <a:gd name="T9" fmla="*/ 0 h 7"/>
                <a:gd name="T10" fmla="*/ 62 w 62"/>
                <a:gd name="T11" fmla="*/ 3 h 7"/>
                <a:gd name="T12" fmla="*/ 58 w 62"/>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62" h="7">
                  <a:moveTo>
                    <a:pt x="58" y="7"/>
                  </a:moveTo>
                  <a:cubicBezTo>
                    <a:pt x="4" y="7"/>
                    <a:pt x="4" y="7"/>
                    <a:pt x="4" y="7"/>
                  </a:cubicBezTo>
                  <a:cubicBezTo>
                    <a:pt x="2" y="7"/>
                    <a:pt x="0" y="5"/>
                    <a:pt x="0" y="3"/>
                  </a:cubicBezTo>
                  <a:cubicBezTo>
                    <a:pt x="0" y="1"/>
                    <a:pt x="2" y="0"/>
                    <a:pt x="4" y="0"/>
                  </a:cubicBezTo>
                  <a:cubicBezTo>
                    <a:pt x="58" y="0"/>
                    <a:pt x="58" y="0"/>
                    <a:pt x="58" y="0"/>
                  </a:cubicBezTo>
                  <a:cubicBezTo>
                    <a:pt x="61" y="0"/>
                    <a:pt x="62" y="1"/>
                    <a:pt x="62" y="3"/>
                  </a:cubicBezTo>
                  <a:cubicBezTo>
                    <a:pt x="62" y="5"/>
                    <a:pt x="61" y="7"/>
                    <a:pt x="58" y="7"/>
                  </a:cubicBezTo>
                  <a:close/>
                </a:path>
              </a:pathLst>
            </a:custGeom>
            <a:solidFill>
              <a:schemeClr val="bg1">
                <a:lumMod val="95000"/>
              </a:schemeClr>
            </a:solidFill>
            <a:ln>
              <a:noFill/>
            </a:ln>
          </p:spPr>
          <p:txBody>
            <a:bodyPr vert="horz" wrap="square" lIns="68580" tIns="34290" rIns="68580" bIns="34290" numCol="1" anchor="t" anchorCtr="0" compatLnSpc="1">
              <a:prstTxWarp prst="textNoShape">
                <a:avLst/>
              </a:prstTxWarp>
            </a:bodyPr>
            <a:lstStyle/>
            <a:p>
              <a:endParaRPr lang="en-US" sz="1350">
                <a:solidFill>
                  <a:schemeClr val="tx1">
                    <a:lumMod val="65000"/>
                    <a:lumOff val="35000"/>
                  </a:schemeClr>
                </a:solidFill>
                <a:cs typeface="+mn-ea"/>
                <a:sym typeface="+mn-lt"/>
              </a:endParaRPr>
            </a:p>
          </p:txBody>
        </p:sp>
        <p:sp>
          <p:nvSpPr>
            <p:cNvPr id="12" name="Freeform 97"/>
            <p:cNvSpPr>
              <a:spLocks/>
            </p:cNvSpPr>
            <p:nvPr/>
          </p:nvSpPr>
          <p:spPr bwMode="auto">
            <a:xfrm>
              <a:off x="3759066" y="2130880"/>
              <a:ext cx="169860" cy="17953"/>
            </a:xfrm>
            <a:custGeom>
              <a:avLst/>
              <a:gdLst>
                <a:gd name="T0" fmla="*/ 58 w 62"/>
                <a:gd name="T1" fmla="*/ 7 h 7"/>
                <a:gd name="T2" fmla="*/ 4 w 62"/>
                <a:gd name="T3" fmla="*/ 7 h 7"/>
                <a:gd name="T4" fmla="*/ 0 w 62"/>
                <a:gd name="T5" fmla="*/ 3 h 7"/>
                <a:gd name="T6" fmla="*/ 4 w 62"/>
                <a:gd name="T7" fmla="*/ 0 h 7"/>
                <a:gd name="T8" fmla="*/ 58 w 62"/>
                <a:gd name="T9" fmla="*/ 0 h 7"/>
                <a:gd name="T10" fmla="*/ 62 w 62"/>
                <a:gd name="T11" fmla="*/ 3 h 7"/>
                <a:gd name="T12" fmla="*/ 58 w 62"/>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62" h="7">
                  <a:moveTo>
                    <a:pt x="58" y="7"/>
                  </a:moveTo>
                  <a:cubicBezTo>
                    <a:pt x="4" y="7"/>
                    <a:pt x="4" y="7"/>
                    <a:pt x="4" y="7"/>
                  </a:cubicBezTo>
                  <a:cubicBezTo>
                    <a:pt x="2" y="7"/>
                    <a:pt x="0" y="5"/>
                    <a:pt x="0" y="3"/>
                  </a:cubicBezTo>
                  <a:cubicBezTo>
                    <a:pt x="0" y="1"/>
                    <a:pt x="2" y="0"/>
                    <a:pt x="4" y="0"/>
                  </a:cubicBezTo>
                  <a:cubicBezTo>
                    <a:pt x="58" y="0"/>
                    <a:pt x="58" y="0"/>
                    <a:pt x="58" y="0"/>
                  </a:cubicBezTo>
                  <a:cubicBezTo>
                    <a:pt x="61" y="0"/>
                    <a:pt x="62" y="1"/>
                    <a:pt x="62" y="3"/>
                  </a:cubicBezTo>
                  <a:cubicBezTo>
                    <a:pt x="62" y="5"/>
                    <a:pt x="61" y="7"/>
                    <a:pt x="58" y="7"/>
                  </a:cubicBezTo>
                  <a:close/>
                </a:path>
              </a:pathLst>
            </a:custGeom>
            <a:solidFill>
              <a:schemeClr val="bg1">
                <a:lumMod val="95000"/>
              </a:schemeClr>
            </a:solidFill>
            <a:ln>
              <a:noFill/>
            </a:ln>
          </p:spPr>
          <p:txBody>
            <a:bodyPr vert="horz" wrap="square" lIns="68580" tIns="34290" rIns="68580" bIns="34290" numCol="1" anchor="t" anchorCtr="0" compatLnSpc="1">
              <a:prstTxWarp prst="textNoShape">
                <a:avLst/>
              </a:prstTxWarp>
            </a:bodyPr>
            <a:lstStyle/>
            <a:p>
              <a:endParaRPr lang="en-US" sz="1350">
                <a:solidFill>
                  <a:schemeClr val="tx1">
                    <a:lumMod val="65000"/>
                    <a:lumOff val="35000"/>
                  </a:schemeClr>
                </a:solidFill>
                <a:cs typeface="+mn-ea"/>
                <a:sym typeface="+mn-lt"/>
              </a:endParaRPr>
            </a:p>
          </p:txBody>
        </p:sp>
        <p:sp>
          <p:nvSpPr>
            <p:cNvPr id="13" name="Freeform 98"/>
            <p:cNvSpPr>
              <a:spLocks noEditPoints="1"/>
            </p:cNvSpPr>
            <p:nvPr/>
          </p:nvSpPr>
          <p:spPr bwMode="auto">
            <a:xfrm>
              <a:off x="3714875" y="1883685"/>
              <a:ext cx="269291" cy="336959"/>
            </a:xfrm>
            <a:custGeom>
              <a:avLst/>
              <a:gdLst>
                <a:gd name="T0" fmla="*/ 93 w 98"/>
                <a:gd name="T1" fmla="*/ 0 h 123"/>
                <a:gd name="T2" fmla="*/ 27 w 98"/>
                <a:gd name="T3" fmla="*/ 0 h 123"/>
                <a:gd name="T4" fmla="*/ 24 w 98"/>
                <a:gd name="T5" fmla="*/ 2 h 123"/>
                <a:gd name="T6" fmla="*/ 1 w 98"/>
                <a:gd name="T7" fmla="*/ 24 h 123"/>
                <a:gd name="T8" fmla="*/ 0 w 98"/>
                <a:gd name="T9" fmla="*/ 27 h 123"/>
                <a:gd name="T10" fmla="*/ 0 w 98"/>
                <a:gd name="T11" fmla="*/ 118 h 123"/>
                <a:gd name="T12" fmla="*/ 5 w 98"/>
                <a:gd name="T13" fmla="*/ 123 h 123"/>
                <a:gd name="T14" fmla="*/ 93 w 98"/>
                <a:gd name="T15" fmla="*/ 123 h 123"/>
                <a:gd name="T16" fmla="*/ 98 w 98"/>
                <a:gd name="T17" fmla="*/ 118 h 123"/>
                <a:gd name="T18" fmla="*/ 98 w 98"/>
                <a:gd name="T19" fmla="*/ 5 h 123"/>
                <a:gd name="T20" fmla="*/ 93 w 98"/>
                <a:gd name="T21" fmla="*/ 0 h 123"/>
                <a:gd name="T22" fmla="*/ 24 w 98"/>
                <a:gd name="T23" fmla="*/ 15 h 123"/>
                <a:gd name="T24" fmla="*/ 24 w 98"/>
                <a:gd name="T25" fmla="*/ 23 h 123"/>
                <a:gd name="T26" fmla="*/ 16 w 98"/>
                <a:gd name="T27" fmla="*/ 23 h 123"/>
                <a:gd name="T28" fmla="*/ 24 w 98"/>
                <a:gd name="T29" fmla="*/ 15 h 123"/>
                <a:gd name="T30" fmla="*/ 88 w 98"/>
                <a:gd name="T31" fmla="*/ 113 h 123"/>
                <a:gd name="T32" fmla="*/ 10 w 98"/>
                <a:gd name="T33" fmla="*/ 113 h 123"/>
                <a:gd name="T34" fmla="*/ 10 w 98"/>
                <a:gd name="T35" fmla="*/ 31 h 123"/>
                <a:gd name="T36" fmla="*/ 28 w 98"/>
                <a:gd name="T37" fmla="*/ 31 h 123"/>
                <a:gd name="T38" fmla="*/ 32 w 98"/>
                <a:gd name="T39" fmla="*/ 27 h 123"/>
                <a:gd name="T40" fmla="*/ 32 w 98"/>
                <a:gd name="T41" fmla="*/ 10 h 123"/>
                <a:gd name="T42" fmla="*/ 88 w 98"/>
                <a:gd name="T43" fmla="*/ 10 h 123"/>
                <a:gd name="T44" fmla="*/ 88 w 98"/>
                <a:gd name="T45" fmla="*/ 11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8" h="123">
                  <a:moveTo>
                    <a:pt x="93" y="0"/>
                  </a:moveTo>
                  <a:cubicBezTo>
                    <a:pt x="27" y="0"/>
                    <a:pt x="27" y="0"/>
                    <a:pt x="27" y="0"/>
                  </a:cubicBezTo>
                  <a:cubicBezTo>
                    <a:pt x="26" y="0"/>
                    <a:pt x="25" y="1"/>
                    <a:pt x="24" y="2"/>
                  </a:cubicBezTo>
                  <a:cubicBezTo>
                    <a:pt x="1" y="24"/>
                    <a:pt x="1" y="24"/>
                    <a:pt x="1" y="24"/>
                  </a:cubicBezTo>
                  <a:cubicBezTo>
                    <a:pt x="0" y="25"/>
                    <a:pt x="0" y="26"/>
                    <a:pt x="0" y="27"/>
                  </a:cubicBezTo>
                  <a:cubicBezTo>
                    <a:pt x="0" y="118"/>
                    <a:pt x="0" y="118"/>
                    <a:pt x="0" y="118"/>
                  </a:cubicBezTo>
                  <a:cubicBezTo>
                    <a:pt x="0" y="121"/>
                    <a:pt x="2" y="123"/>
                    <a:pt x="5" y="123"/>
                  </a:cubicBezTo>
                  <a:cubicBezTo>
                    <a:pt x="93" y="123"/>
                    <a:pt x="93" y="123"/>
                    <a:pt x="93" y="123"/>
                  </a:cubicBezTo>
                  <a:cubicBezTo>
                    <a:pt x="95" y="123"/>
                    <a:pt x="98" y="121"/>
                    <a:pt x="98" y="118"/>
                  </a:cubicBezTo>
                  <a:cubicBezTo>
                    <a:pt x="98" y="5"/>
                    <a:pt x="98" y="5"/>
                    <a:pt x="98" y="5"/>
                  </a:cubicBezTo>
                  <a:cubicBezTo>
                    <a:pt x="98" y="3"/>
                    <a:pt x="95" y="0"/>
                    <a:pt x="93" y="0"/>
                  </a:cubicBezTo>
                  <a:close/>
                  <a:moveTo>
                    <a:pt x="24" y="15"/>
                  </a:moveTo>
                  <a:cubicBezTo>
                    <a:pt x="24" y="23"/>
                    <a:pt x="24" y="23"/>
                    <a:pt x="24" y="23"/>
                  </a:cubicBezTo>
                  <a:cubicBezTo>
                    <a:pt x="16" y="23"/>
                    <a:pt x="16" y="23"/>
                    <a:pt x="16" y="23"/>
                  </a:cubicBezTo>
                  <a:lnTo>
                    <a:pt x="24" y="15"/>
                  </a:lnTo>
                  <a:close/>
                  <a:moveTo>
                    <a:pt x="88" y="113"/>
                  </a:moveTo>
                  <a:cubicBezTo>
                    <a:pt x="10" y="113"/>
                    <a:pt x="10" y="113"/>
                    <a:pt x="10" y="113"/>
                  </a:cubicBezTo>
                  <a:cubicBezTo>
                    <a:pt x="10" y="31"/>
                    <a:pt x="10" y="31"/>
                    <a:pt x="10" y="31"/>
                  </a:cubicBezTo>
                  <a:cubicBezTo>
                    <a:pt x="28" y="31"/>
                    <a:pt x="28" y="31"/>
                    <a:pt x="28" y="31"/>
                  </a:cubicBezTo>
                  <a:cubicBezTo>
                    <a:pt x="30" y="31"/>
                    <a:pt x="32" y="29"/>
                    <a:pt x="32" y="27"/>
                  </a:cubicBezTo>
                  <a:cubicBezTo>
                    <a:pt x="32" y="10"/>
                    <a:pt x="32" y="10"/>
                    <a:pt x="32" y="10"/>
                  </a:cubicBezTo>
                  <a:cubicBezTo>
                    <a:pt x="88" y="10"/>
                    <a:pt x="88" y="10"/>
                    <a:pt x="88" y="10"/>
                  </a:cubicBezTo>
                  <a:lnTo>
                    <a:pt x="88" y="113"/>
                  </a:lnTo>
                  <a:close/>
                </a:path>
              </a:pathLst>
            </a:custGeom>
            <a:solidFill>
              <a:schemeClr val="bg1">
                <a:lumMod val="95000"/>
              </a:schemeClr>
            </a:solidFill>
            <a:ln>
              <a:noFill/>
            </a:ln>
          </p:spPr>
          <p:txBody>
            <a:bodyPr vert="horz" wrap="square" lIns="68580" tIns="34290" rIns="68580" bIns="34290" numCol="1" anchor="t" anchorCtr="0" compatLnSpc="1">
              <a:prstTxWarp prst="textNoShape">
                <a:avLst/>
              </a:prstTxWarp>
            </a:bodyPr>
            <a:lstStyle/>
            <a:p>
              <a:endParaRPr lang="en-US" sz="1350">
                <a:solidFill>
                  <a:schemeClr val="tx1">
                    <a:lumMod val="65000"/>
                    <a:lumOff val="35000"/>
                  </a:schemeClr>
                </a:solidFill>
                <a:cs typeface="+mn-ea"/>
                <a:sym typeface="+mn-lt"/>
              </a:endParaRPr>
            </a:p>
          </p:txBody>
        </p:sp>
      </p:grpSp>
      <p:sp>
        <p:nvSpPr>
          <p:cNvPr id="14" name="圆角矩形 13"/>
          <p:cNvSpPr/>
          <p:nvPr/>
        </p:nvSpPr>
        <p:spPr>
          <a:xfrm>
            <a:off x="707572" y="2343082"/>
            <a:ext cx="7383015" cy="1023257"/>
          </a:xfrm>
          <a:prstGeom prst="roundRect">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65000"/>
                  <a:lumOff val="35000"/>
                </a:schemeClr>
              </a:solidFill>
              <a:cs typeface="+mn-ea"/>
              <a:sym typeface="+mn-lt"/>
            </a:endParaRPr>
          </a:p>
        </p:txBody>
      </p:sp>
      <p:sp>
        <p:nvSpPr>
          <p:cNvPr id="15" name="五边形 14"/>
          <p:cNvSpPr/>
          <p:nvPr/>
        </p:nvSpPr>
        <p:spPr>
          <a:xfrm>
            <a:off x="7373013" y="2574947"/>
            <a:ext cx="1066800" cy="559527"/>
          </a:xfrm>
          <a:prstGeom prst="homePlate">
            <a:avLst>
              <a:gd name="adj" fmla="val 31490"/>
            </a:avLst>
          </a:prstGeom>
          <a:solidFill>
            <a:srgbClr val="1A6E9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08000" rIns="162000" bIns="81000" rtlCol="0" anchor="ctr"/>
          <a:lstStyle/>
          <a:p>
            <a:pPr algn="ctr"/>
            <a:r>
              <a:rPr lang="en-US" altLang="zh-CN" sz="3000" dirty="0">
                <a:solidFill>
                  <a:schemeClr val="bg2"/>
                </a:solidFill>
                <a:cs typeface="+mn-ea"/>
                <a:sym typeface="+mn-lt"/>
              </a:rPr>
              <a:t>02</a:t>
            </a:r>
            <a:endParaRPr lang="zh-CN" altLang="en-US" sz="3000" dirty="0">
              <a:solidFill>
                <a:schemeClr val="bg2"/>
              </a:solidFill>
              <a:cs typeface="+mn-ea"/>
              <a:sym typeface="+mn-lt"/>
            </a:endParaRPr>
          </a:p>
        </p:txBody>
      </p:sp>
      <p:sp>
        <p:nvSpPr>
          <p:cNvPr id="17" name="椭圆 16"/>
          <p:cNvSpPr/>
          <p:nvPr/>
        </p:nvSpPr>
        <p:spPr>
          <a:xfrm>
            <a:off x="1165863" y="2567178"/>
            <a:ext cx="575064" cy="575064"/>
          </a:xfrm>
          <a:prstGeom prst="ellipse">
            <a:avLst/>
          </a:prstGeom>
          <a:solidFill>
            <a:srgbClr val="1A6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65000"/>
                  <a:lumOff val="35000"/>
                </a:schemeClr>
              </a:solidFill>
              <a:cs typeface="+mn-ea"/>
              <a:sym typeface="+mn-lt"/>
            </a:endParaRPr>
          </a:p>
        </p:txBody>
      </p:sp>
      <p:grpSp>
        <p:nvGrpSpPr>
          <p:cNvPr id="18" name="组合 17"/>
          <p:cNvGrpSpPr/>
          <p:nvPr/>
        </p:nvGrpSpPr>
        <p:grpSpPr>
          <a:xfrm>
            <a:off x="1263333" y="2669603"/>
            <a:ext cx="387333" cy="370213"/>
            <a:chOff x="9682163" y="5963443"/>
            <a:chExt cx="574675" cy="549275"/>
          </a:xfrm>
          <a:solidFill>
            <a:schemeClr val="bg1"/>
          </a:solidFill>
        </p:grpSpPr>
        <p:sp>
          <p:nvSpPr>
            <p:cNvPr id="19" name="Freeform 864"/>
            <p:cNvSpPr>
              <a:spLocks/>
            </p:cNvSpPr>
            <p:nvPr/>
          </p:nvSpPr>
          <p:spPr bwMode="auto">
            <a:xfrm>
              <a:off x="9855200" y="5963443"/>
              <a:ext cx="104775" cy="117475"/>
            </a:xfrm>
            <a:custGeom>
              <a:avLst/>
              <a:gdLst>
                <a:gd name="T0" fmla="*/ 14 w 60"/>
                <a:gd name="T1" fmla="*/ 60 h 67"/>
                <a:gd name="T2" fmla="*/ 8 w 60"/>
                <a:gd name="T3" fmla="*/ 21 h 67"/>
                <a:gd name="T4" fmla="*/ 46 w 60"/>
                <a:gd name="T5" fmla="*/ 7 h 67"/>
                <a:gd name="T6" fmla="*/ 51 w 60"/>
                <a:gd name="T7" fmla="*/ 46 h 67"/>
                <a:gd name="T8" fmla="*/ 14 w 60"/>
                <a:gd name="T9" fmla="*/ 60 h 67"/>
              </a:gdLst>
              <a:ahLst/>
              <a:cxnLst>
                <a:cxn ang="0">
                  <a:pos x="T0" y="T1"/>
                </a:cxn>
                <a:cxn ang="0">
                  <a:pos x="T2" y="T3"/>
                </a:cxn>
                <a:cxn ang="0">
                  <a:pos x="T4" y="T5"/>
                </a:cxn>
                <a:cxn ang="0">
                  <a:pos x="T6" y="T7"/>
                </a:cxn>
                <a:cxn ang="0">
                  <a:pos x="T8" y="T9"/>
                </a:cxn>
              </a:cxnLst>
              <a:rect l="0" t="0" r="r" b="b"/>
              <a:pathLst>
                <a:path w="60" h="67">
                  <a:moveTo>
                    <a:pt x="14" y="60"/>
                  </a:moveTo>
                  <a:cubicBezTo>
                    <a:pt x="2" y="53"/>
                    <a:pt x="0" y="35"/>
                    <a:pt x="8" y="21"/>
                  </a:cubicBezTo>
                  <a:cubicBezTo>
                    <a:pt x="17" y="6"/>
                    <a:pt x="34" y="0"/>
                    <a:pt x="46" y="7"/>
                  </a:cubicBezTo>
                  <a:cubicBezTo>
                    <a:pt x="57" y="14"/>
                    <a:pt x="60" y="31"/>
                    <a:pt x="51" y="46"/>
                  </a:cubicBezTo>
                  <a:cubicBezTo>
                    <a:pt x="43" y="61"/>
                    <a:pt x="26" y="67"/>
                    <a:pt x="14"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schemeClr val="tx1">
                    <a:lumMod val="65000"/>
                    <a:lumOff val="35000"/>
                  </a:schemeClr>
                </a:solidFill>
                <a:cs typeface="+mn-ea"/>
                <a:sym typeface="+mn-lt"/>
              </a:endParaRPr>
            </a:p>
          </p:txBody>
        </p:sp>
        <p:sp>
          <p:nvSpPr>
            <p:cNvPr id="20" name="Freeform 865"/>
            <p:cNvSpPr>
              <a:spLocks/>
            </p:cNvSpPr>
            <p:nvPr/>
          </p:nvSpPr>
          <p:spPr bwMode="auto">
            <a:xfrm>
              <a:off x="9682163" y="6049168"/>
              <a:ext cx="569913" cy="463550"/>
            </a:xfrm>
            <a:custGeom>
              <a:avLst/>
              <a:gdLst>
                <a:gd name="T0" fmla="*/ 4 w 326"/>
                <a:gd name="T1" fmla="*/ 20 h 265"/>
                <a:gd name="T2" fmla="*/ 5 w 326"/>
                <a:gd name="T3" fmla="*/ 20 h 265"/>
                <a:gd name="T4" fmla="*/ 16 w 326"/>
                <a:gd name="T5" fmla="*/ 16 h 265"/>
                <a:gd name="T6" fmla="*/ 59 w 326"/>
                <a:gd name="T7" fmla="*/ 2 h 265"/>
                <a:gd name="T8" fmla="*/ 98 w 326"/>
                <a:gd name="T9" fmla="*/ 9 h 265"/>
                <a:gd name="T10" fmla="*/ 88 w 326"/>
                <a:gd name="T11" fmla="*/ 16 h 265"/>
                <a:gd name="T12" fmla="*/ 85 w 326"/>
                <a:gd name="T13" fmla="*/ 32 h 265"/>
                <a:gd name="T14" fmla="*/ 102 w 326"/>
                <a:gd name="T15" fmla="*/ 24 h 265"/>
                <a:gd name="T16" fmla="*/ 108 w 326"/>
                <a:gd name="T17" fmla="*/ 12 h 265"/>
                <a:gd name="T18" fmla="*/ 110 w 326"/>
                <a:gd name="T19" fmla="*/ 26 h 265"/>
                <a:gd name="T20" fmla="*/ 89 w 326"/>
                <a:gd name="T21" fmla="*/ 70 h 265"/>
                <a:gd name="T22" fmla="*/ 111 w 326"/>
                <a:gd name="T23" fmla="*/ 34 h 265"/>
                <a:gd name="T24" fmla="*/ 118 w 326"/>
                <a:gd name="T25" fmla="*/ 32 h 265"/>
                <a:gd name="T26" fmla="*/ 128 w 326"/>
                <a:gd name="T27" fmla="*/ 86 h 265"/>
                <a:gd name="T28" fmla="*/ 162 w 326"/>
                <a:gd name="T29" fmla="*/ 108 h 265"/>
                <a:gd name="T30" fmla="*/ 222 w 326"/>
                <a:gd name="T31" fmla="*/ 60 h 265"/>
                <a:gd name="T32" fmla="*/ 326 w 326"/>
                <a:gd name="T33" fmla="*/ 135 h 265"/>
                <a:gd name="T34" fmla="*/ 312 w 326"/>
                <a:gd name="T35" fmla="*/ 137 h 265"/>
                <a:gd name="T36" fmla="*/ 156 w 326"/>
                <a:gd name="T37" fmla="*/ 137 h 265"/>
                <a:gd name="T38" fmla="*/ 130 w 326"/>
                <a:gd name="T39" fmla="*/ 135 h 265"/>
                <a:gd name="T40" fmla="*/ 121 w 326"/>
                <a:gd name="T41" fmla="*/ 121 h 265"/>
                <a:gd name="T42" fmla="*/ 104 w 326"/>
                <a:gd name="T43" fmla="*/ 108 h 265"/>
                <a:gd name="T44" fmla="*/ 103 w 326"/>
                <a:gd name="T45" fmla="*/ 108 h 265"/>
                <a:gd name="T46" fmla="*/ 103 w 326"/>
                <a:gd name="T47" fmla="*/ 108 h 265"/>
                <a:gd name="T48" fmla="*/ 97 w 326"/>
                <a:gd name="T49" fmla="*/ 96 h 265"/>
                <a:gd name="T50" fmla="*/ 96 w 326"/>
                <a:gd name="T51" fmla="*/ 94 h 265"/>
                <a:gd name="T52" fmla="*/ 95 w 326"/>
                <a:gd name="T53" fmla="*/ 85 h 265"/>
                <a:gd name="T54" fmla="*/ 101 w 326"/>
                <a:gd name="T55" fmla="*/ 161 h 265"/>
                <a:gd name="T56" fmla="*/ 77 w 326"/>
                <a:gd name="T57" fmla="*/ 265 h 265"/>
                <a:gd name="T58" fmla="*/ 69 w 326"/>
                <a:gd name="T59" fmla="*/ 180 h 265"/>
                <a:gd name="T60" fmla="*/ 68 w 326"/>
                <a:gd name="T61" fmla="*/ 177 h 265"/>
                <a:gd name="T62" fmla="*/ 54 w 326"/>
                <a:gd name="T63" fmla="*/ 149 h 265"/>
                <a:gd name="T64" fmla="*/ 8 w 326"/>
                <a:gd name="T65" fmla="*/ 260 h 265"/>
                <a:gd name="T66" fmla="*/ 3 w 326"/>
                <a:gd name="T67" fmla="*/ 113 h 265"/>
                <a:gd name="T68" fmla="*/ 25 w 326"/>
                <a:gd name="T69" fmla="*/ 68 h 265"/>
                <a:gd name="T70" fmla="*/ 0 w 326"/>
                <a:gd name="T71" fmla="*/ 49 h 265"/>
                <a:gd name="T72" fmla="*/ 0 w 326"/>
                <a:gd name="T73" fmla="*/ 48 h 265"/>
                <a:gd name="T74" fmla="*/ 4 w 326"/>
                <a:gd name="T75" fmla="*/ 20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6" h="265">
                  <a:moveTo>
                    <a:pt x="4" y="20"/>
                  </a:moveTo>
                  <a:cubicBezTo>
                    <a:pt x="4" y="20"/>
                    <a:pt x="4" y="20"/>
                    <a:pt x="4" y="20"/>
                  </a:cubicBezTo>
                  <a:cubicBezTo>
                    <a:pt x="4" y="20"/>
                    <a:pt x="4" y="20"/>
                    <a:pt x="4" y="20"/>
                  </a:cubicBezTo>
                  <a:cubicBezTo>
                    <a:pt x="5" y="20"/>
                    <a:pt x="5" y="20"/>
                    <a:pt x="5" y="20"/>
                  </a:cubicBezTo>
                  <a:cubicBezTo>
                    <a:pt x="9" y="19"/>
                    <a:pt x="9" y="19"/>
                    <a:pt x="9" y="19"/>
                  </a:cubicBezTo>
                  <a:cubicBezTo>
                    <a:pt x="16" y="16"/>
                    <a:pt x="16" y="16"/>
                    <a:pt x="16" y="16"/>
                  </a:cubicBezTo>
                  <a:cubicBezTo>
                    <a:pt x="31" y="11"/>
                    <a:pt x="31" y="11"/>
                    <a:pt x="31" y="11"/>
                  </a:cubicBezTo>
                  <a:cubicBezTo>
                    <a:pt x="59" y="2"/>
                    <a:pt x="59" y="2"/>
                    <a:pt x="59" y="2"/>
                  </a:cubicBezTo>
                  <a:cubicBezTo>
                    <a:pt x="63" y="0"/>
                    <a:pt x="75" y="0"/>
                    <a:pt x="77" y="1"/>
                  </a:cubicBezTo>
                  <a:cubicBezTo>
                    <a:pt x="86" y="4"/>
                    <a:pt x="92" y="6"/>
                    <a:pt x="98" y="9"/>
                  </a:cubicBezTo>
                  <a:cubicBezTo>
                    <a:pt x="97" y="10"/>
                    <a:pt x="97" y="10"/>
                    <a:pt x="97" y="10"/>
                  </a:cubicBezTo>
                  <a:cubicBezTo>
                    <a:pt x="88" y="16"/>
                    <a:pt x="88" y="16"/>
                    <a:pt x="88" y="16"/>
                  </a:cubicBezTo>
                  <a:cubicBezTo>
                    <a:pt x="92" y="25"/>
                    <a:pt x="92" y="25"/>
                    <a:pt x="92" y="25"/>
                  </a:cubicBezTo>
                  <a:cubicBezTo>
                    <a:pt x="85" y="32"/>
                    <a:pt x="85" y="32"/>
                    <a:pt x="85" y="32"/>
                  </a:cubicBezTo>
                  <a:cubicBezTo>
                    <a:pt x="77" y="74"/>
                    <a:pt x="77" y="74"/>
                    <a:pt x="77" y="74"/>
                  </a:cubicBezTo>
                  <a:cubicBezTo>
                    <a:pt x="102" y="24"/>
                    <a:pt x="102" y="24"/>
                    <a:pt x="102" y="24"/>
                  </a:cubicBezTo>
                  <a:cubicBezTo>
                    <a:pt x="102" y="22"/>
                    <a:pt x="102" y="22"/>
                    <a:pt x="102" y="22"/>
                  </a:cubicBezTo>
                  <a:cubicBezTo>
                    <a:pt x="108" y="12"/>
                    <a:pt x="108" y="12"/>
                    <a:pt x="108" y="12"/>
                  </a:cubicBezTo>
                  <a:cubicBezTo>
                    <a:pt x="113" y="15"/>
                    <a:pt x="113" y="15"/>
                    <a:pt x="113" y="15"/>
                  </a:cubicBezTo>
                  <a:cubicBezTo>
                    <a:pt x="110" y="26"/>
                    <a:pt x="110" y="26"/>
                    <a:pt x="110" y="26"/>
                  </a:cubicBezTo>
                  <a:cubicBezTo>
                    <a:pt x="108" y="27"/>
                    <a:pt x="108" y="27"/>
                    <a:pt x="108" y="27"/>
                  </a:cubicBezTo>
                  <a:cubicBezTo>
                    <a:pt x="89" y="70"/>
                    <a:pt x="89" y="70"/>
                    <a:pt x="89" y="70"/>
                  </a:cubicBezTo>
                  <a:cubicBezTo>
                    <a:pt x="110" y="45"/>
                    <a:pt x="110" y="45"/>
                    <a:pt x="110" y="45"/>
                  </a:cubicBezTo>
                  <a:cubicBezTo>
                    <a:pt x="111" y="34"/>
                    <a:pt x="111" y="34"/>
                    <a:pt x="111" y="34"/>
                  </a:cubicBezTo>
                  <a:cubicBezTo>
                    <a:pt x="118" y="32"/>
                    <a:pt x="118" y="32"/>
                    <a:pt x="118" y="32"/>
                  </a:cubicBezTo>
                  <a:cubicBezTo>
                    <a:pt x="118" y="32"/>
                    <a:pt x="118" y="32"/>
                    <a:pt x="118" y="32"/>
                  </a:cubicBezTo>
                  <a:cubicBezTo>
                    <a:pt x="127" y="85"/>
                    <a:pt x="127" y="85"/>
                    <a:pt x="127" y="85"/>
                  </a:cubicBezTo>
                  <a:cubicBezTo>
                    <a:pt x="128" y="86"/>
                    <a:pt x="128" y="86"/>
                    <a:pt x="128" y="86"/>
                  </a:cubicBezTo>
                  <a:cubicBezTo>
                    <a:pt x="140" y="93"/>
                    <a:pt x="140" y="93"/>
                    <a:pt x="140" y="93"/>
                  </a:cubicBezTo>
                  <a:cubicBezTo>
                    <a:pt x="162" y="108"/>
                    <a:pt x="162" y="108"/>
                    <a:pt x="162" y="108"/>
                  </a:cubicBezTo>
                  <a:cubicBezTo>
                    <a:pt x="162" y="108"/>
                    <a:pt x="162" y="109"/>
                    <a:pt x="162" y="109"/>
                  </a:cubicBezTo>
                  <a:cubicBezTo>
                    <a:pt x="222" y="60"/>
                    <a:pt x="222" y="60"/>
                    <a:pt x="222" y="60"/>
                  </a:cubicBezTo>
                  <a:cubicBezTo>
                    <a:pt x="225" y="57"/>
                    <a:pt x="231" y="57"/>
                    <a:pt x="235" y="60"/>
                  </a:cubicBezTo>
                  <a:cubicBezTo>
                    <a:pt x="326" y="135"/>
                    <a:pt x="326" y="135"/>
                    <a:pt x="326" y="135"/>
                  </a:cubicBezTo>
                  <a:cubicBezTo>
                    <a:pt x="325" y="137"/>
                    <a:pt x="322" y="137"/>
                    <a:pt x="320" y="137"/>
                  </a:cubicBezTo>
                  <a:cubicBezTo>
                    <a:pt x="312" y="137"/>
                    <a:pt x="312" y="137"/>
                    <a:pt x="312" y="137"/>
                  </a:cubicBezTo>
                  <a:cubicBezTo>
                    <a:pt x="160" y="114"/>
                    <a:pt x="160" y="114"/>
                    <a:pt x="160" y="114"/>
                  </a:cubicBezTo>
                  <a:cubicBezTo>
                    <a:pt x="156" y="137"/>
                    <a:pt x="156" y="137"/>
                    <a:pt x="156" y="137"/>
                  </a:cubicBezTo>
                  <a:cubicBezTo>
                    <a:pt x="137" y="137"/>
                    <a:pt x="137" y="137"/>
                    <a:pt x="137" y="137"/>
                  </a:cubicBezTo>
                  <a:cubicBezTo>
                    <a:pt x="134" y="137"/>
                    <a:pt x="132" y="137"/>
                    <a:pt x="130" y="135"/>
                  </a:cubicBezTo>
                  <a:cubicBezTo>
                    <a:pt x="135" y="131"/>
                    <a:pt x="135" y="131"/>
                    <a:pt x="135" y="131"/>
                  </a:cubicBezTo>
                  <a:cubicBezTo>
                    <a:pt x="121" y="121"/>
                    <a:pt x="121" y="121"/>
                    <a:pt x="121" y="121"/>
                  </a:cubicBezTo>
                  <a:cubicBezTo>
                    <a:pt x="110" y="112"/>
                    <a:pt x="110" y="112"/>
                    <a:pt x="110" y="112"/>
                  </a:cubicBezTo>
                  <a:cubicBezTo>
                    <a:pt x="104" y="108"/>
                    <a:pt x="104" y="108"/>
                    <a:pt x="104" y="108"/>
                  </a:cubicBezTo>
                  <a:cubicBezTo>
                    <a:pt x="104" y="108"/>
                    <a:pt x="104" y="108"/>
                    <a:pt x="104" y="108"/>
                  </a:cubicBezTo>
                  <a:cubicBezTo>
                    <a:pt x="103" y="108"/>
                    <a:pt x="103" y="108"/>
                    <a:pt x="103" y="108"/>
                  </a:cubicBezTo>
                  <a:cubicBezTo>
                    <a:pt x="103" y="108"/>
                    <a:pt x="103" y="108"/>
                    <a:pt x="103" y="108"/>
                  </a:cubicBezTo>
                  <a:cubicBezTo>
                    <a:pt x="103" y="108"/>
                    <a:pt x="103" y="108"/>
                    <a:pt x="103" y="108"/>
                  </a:cubicBezTo>
                  <a:cubicBezTo>
                    <a:pt x="90" y="85"/>
                    <a:pt x="100" y="101"/>
                    <a:pt x="97" y="96"/>
                  </a:cubicBezTo>
                  <a:cubicBezTo>
                    <a:pt x="97" y="96"/>
                    <a:pt x="97" y="96"/>
                    <a:pt x="97" y="96"/>
                  </a:cubicBezTo>
                  <a:cubicBezTo>
                    <a:pt x="97" y="96"/>
                    <a:pt x="97" y="96"/>
                    <a:pt x="97" y="96"/>
                  </a:cubicBezTo>
                  <a:cubicBezTo>
                    <a:pt x="96" y="94"/>
                    <a:pt x="96" y="94"/>
                    <a:pt x="96" y="94"/>
                  </a:cubicBezTo>
                  <a:cubicBezTo>
                    <a:pt x="96" y="91"/>
                    <a:pt x="96" y="91"/>
                    <a:pt x="96" y="91"/>
                  </a:cubicBezTo>
                  <a:cubicBezTo>
                    <a:pt x="95" y="85"/>
                    <a:pt x="95" y="85"/>
                    <a:pt x="95" y="85"/>
                  </a:cubicBezTo>
                  <a:cubicBezTo>
                    <a:pt x="91" y="96"/>
                    <a:pt x="87" y="108"/>
                    <a:pt x="82" y="121"/>
                  </a:cubicBezTo>
                  <a:cubicBezTo>
                    <a:pt x="87" y="130"/>
                    <a:pt x="94" y="145"/>
                    <a:pt x="101" y="161"/>
                  </a:cubicBezTo>
                  <a:cubicBezTo>
                    <a:pt x="111" y="205"/>
                    <a:pt x="108" y="234"/>
                    <a:pt x="111" y="262"/>
                  </a:cubicBezTo>
                  <a:cubicBezTo>
                    <a:pt x="77" y="265"/>
                    <a:pt x="77" y="265"/>
                    <a:pt x="77" y="265"/>
                  </a:cubicBezTo>
                  <a:cubicBezTo>
                    <a:pt x="70" y="189"/>
                    <a:pt x="70" y="189"/>
                    <a:pt x="70" y="189"/>
                  </a:cubicBezTo>
                  <a:cubicBezTo>
                    <a:pt x="69" y="180"/>
                    <a:pt x="69" y="180"/>
                    <a:pt x="69" y="180"/>
                  </a:cubicBezTo>
                  <a:cubicBezTo>
                    <a:pt x="69" y="180"/>
                    <a:pt x="69" y="180"/>
                    <a:pt x="69" y="179"/>
                  </a:cubicBezTo>
                  <a:cubicBezTo>
                    <a:pt x="68" y="177"/>
                    <a:pt x="68" y="177"/>
                    <a:pt x="68" y="177"/>
                  </a:cubicBezTo>
                  <a:cubicBezTo>
                    <a:pt x="59" y="160"/>
                    <a:pt x="59" y="160"/>
                    <a:pt x="59" y="160"/>
                  </a:cubicBezTo>
                  <a:cubicBezTo>
                    <a:pt x="54" y="149"/>
                    <a:pt x="54" y="149"/>
                    <a:pt x="54" y="149"/>
                  </a:cubicBezTo>
                  <a:cubicBezTo>
                    <a:pt x="52" y="180"/>
                    <a:pt x="47" y="232"/>
                    <a:pt x="41" y="264"/>
                  </a:cubicBezTo>
                  <a:cubicBezTo>
                    <a:pt x="8" y="260"/>
                    <a:pt x="8" y="260"/>
                    <a:pt x="8" y="260"/>
                  </a:cubicBezTo>
                  <a:cubicBezTo>
                    <a:pt x="13" y="212"/>
                    <a:pt x="16" y="167"/>
                    <a:pt x="18" y="120"/>
                  </a:cubicBezTo>
                  <a:cubicBezTo>
                    <a:pt x="13" y="117"/>
                    <a:pt x="8" y="115"/>
                    <a:pt x="3" y="113"/>
                  </a:cubicBezTo>
                  <a:cubicBezTo>
                    <a:pt x="3" y="112"/>
                    <a:pt x="3" y="112"/>
                    <a:pt x="3" y="112"/>
                  </a:cubicBezTo>
                  <a:cubicBezTo>
                    <a:pt x="10" y="97"/>
                    <a:pt x="18" y="83"/>
                    <a:pt x="25" y="68"/>
                  </a:cubicBezTo>
                  <a:cubicBezTo>
                    <a:pt x="2" y="50"/>
                    <a:pt x="2" y="50"/>
                    <a:pt x="2" y="50"/>
                  </a:cubicBezTo>
                  <a:cubicBezTo>
                    <a:pt x="0" y="49"/>
                    <a:pt x="0" y="49"/>
                    <a:pt x="0" y="49"/>
                  </a:cubicBezTo>
                  <a:cubicBezTo>
                    <a:pt x="0" y="48"/>
                    <a:pt x="0" y="48"/>
                    <a:pt x="0" y="48"/>
                  </a:cubicBezTo>
                  <a:cubicBezTo>
                    <a:pt x="0" y="48"/>
                    <a:pt x="0" y="48"/>
                    <a:pt x="0" y="48"/>
                  </a:cubicBezTo>
                  <a:cubicBezTo>
                    <a:pt x="0" y="48"/>
                    <a:pt x="0" y="48"/>
                    <a:pt x="0" y="48"/>
                  </a:cubicBezTo>
                  <a:cubicBezTo>
                    <a:pt x="0" y="48"/>
                    <a:pt x="5" y="14"/>
                    <a:pt x="4"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schemeClr val="tx1">
                    <a:lumMod val="65000"/>
                    <a:lumOff val="35000"/>
                  </a:schemeClr>
                </a:solidFill>
                <a:cs typeface="+mn-ea"/>
                <a:sym typeface="+mn-lt"/>
              </a:endParaRPr>
            </a:p>
          </p:txBody>
        </p:sp>
        <p:sp>
          <p:nvSpPr>
            <p:cNvPr id="21" name="Freeform 866"/>
            <p:cNvSpPr>
              <a:spLocks noEditPoints="1"/>
            </p:cNvSpPr>
            <p:nvPr/>
          </p:nvSpPr>
          <p:spPr bwMode="auto">
            <a:xfrm>
              <a:off x="9904413" y="6296818"/>
              <a:ext cx="352425" cy="206375"/>
            </a:xfrm>
            <a:custGeom>
              <a:avLst/>
              <a:gdLst>
                <a:gd name="T0" fmla="*/ 108 w 202"/>
                <a:gd name="T1" fmla="*/ 78 h 118"/>
                <a:gd name="T2" fmla="*/ 202 w 202"/>
                <a:gd name="T3" fmla="*/ 0 h 118"/>
                <a:gd name="T4" fmla="*/ 202 w 202"/>
                <a:gd name="T5" fmla="*/ 108 h 118"/>
                <a:gd name="T6" fmla="*/ 193 w 202"/>
                <a:gd name="T7" fmla="*/ 118 h 118"/>
                <a:gd name="T8" fmla="*/ 10 w 202"/>
                <a:gd name="T9" fmla="*/ 118 h 118"/>
                <a:gd name="T10" fmla="*/ 0 w 202"/>
                <a:gd name="T11" fmla="*/ 108 h 118"/>
                <a:gd name="T12" fmla="*/ 0 w 202"/>
                <a:gd name="T13" fmla="*/ 0 h 118"/>
                <a:gd name="T14" fmla="*/ 95 w 202"/>
                <a:gd name="T15" fmla="*/ 78 h 118"/>
                <a:gd name="T16" fmla="*/ 108 w 202"/>
                <a:gd name="T17" fmla="*/ 78 h 118"/>
                <a:gd name="T18" fmla="*/ 145 w 202"/>
                <a:gd name="T19" fmla="*/ 67 h 118"/>
                <a:gd name="T20" fmla="*/ 189 w 202"/>
                <a:gd name="T21" fmla="*/ 109 h 118"/>
                <a:gd name="T22" fmla="*/ 191 w 202"/>
                <a:gd name="T23" fmla="*/ 110 h 118"/>
                <a:gd name="T24" fmla="*/ 193 w 202"/>
                <a:gd name="T25" fmla="*/ 109 h 118"/>
                <a:gd name="T26" fmla="*/ 193 w 202"/>
                <a:gd name="T27" fmla="*/ 104 h 118"/>
                <a:gd name="T28" fmla="*/ 149 w 202"/>
                <a:gd name="T29" fmla="*/ 62 h 118"/>
                <a:gd name="T30" fmla="*/ 145 w 202"/>
                <a:gd name="T31" fmla="*/ 62 h 118"/>
                <a:gd name="T32" fmla="*/ 145 w 202"/>
                <a:gd name="T33" fmla="*/ 67 h 118"/>
                <a:gd name="T34" fmla="*/ 58 w 202"/>
                <a:gd name="T35" fmla="*/ 62 h 118"/>
                <a:gd name="T36" fmla="*/ 54 w 202"/>
                <a:gd name="T37" fmla="*/ 62 h 118"/>
                <a:gd name="T38" fmla="*/ 9 w 202"/>
                <a:gd name="T39" fmla="*/ 104 h 118"/>
                <a:gd name="T40" fmla="*/ 9 w 202"/>
                <a:gd name="T41" fmla="*/ 109 h 118"/>
                <a:gd name="T42" fmla="*/ 12 w 202"/>
                <a:gd name="T43" fmla="*/ 110 h 118"/>
                <a:gd name="T44" fmla="*/ 14 w 202"/>
                <a:gd name="T45" fmla="*/ 109 h 118"/>
                <a:gd name="T46" fmla="*/ 58 w 202"/>
                <a:gd name="T47" fmla="*/ 67 h 118"/>
                <a:gd name="T48" fmla="*/ 58 w 202"/>
                <a:gd name="T49" fmla="*/ 6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2" h="118">
                  <a:moveTo>
                    <a:pt x="108" y="78"/>
                  </a:moveTo>
                  <a:cubicBezTo>
                    <a:pt x="202" y="0"/>
                    <a:pt x="202" y="0"/>
                    <a:pt x="202" y="0"/>
                  </a:cubicBezTo>
                  <a:cubicBezTo>
                    <a:pt x="202" y="108"/>
                    <a:pt x="202" y="108"/>
                    <a:pt x="202" y="108"/>
                  </a:cubicBezTo>
                  <a:cubicBezTo>
                    <a:pt x="202" y="113"/>
                    <a:pt x="198" y="118"/>
                    <a:pt x="193" y="118"/>
                  </a:cubicBezTo>
                  <a:cubicBezTo>
                    <a:pt x="10" y="118"/>
                    <a:pt x="10" y="118"/>
                    <a:pt x="10" y="118"/>
                  </a:cubicBezTo>
                  <a:cubicBezTo>
                    <a:pt x="4" y="118"/>
                    <a:pt x="0" y="113"/>
                    <a:pt x="0" y="108"/>
                  </a:cubicBezTo>
                  <a:cubicBezTo>
                    <a:pt x="0" y="0"/>
                    <a:pt x="0" y="0"/>
                    <a:pt x="0" y="0"/>
                  </a:cubicBezTo>
                  <a:cubicBezTo>
                    <a:pt x="95" y="78"/>
                    <a:pt x="95" y="78"/>
                    <a:pt x="95" y="78"/>
                  </a:cubicBezTo>
                  <a:cubicBezTo>
                    <a:pt x="98" y="81"/>
                    <a:pt x="104" y="81"/>
                    <a:pt x="108" y="78"/>
                  </a:cubicBezTo>
                  <a:close/>
                  <a:moveTo>
                    <a:pt x="145" y="67"/>
                  </a:moveTo>
                  <a:cubicBezTo>
                    <a:pt x="189" y="109"/>
                    <a:pt x="189" y="109"/>
                    <a:pt x="189" y="109"/>
                  </a:cubicBezTo>
                  <a:cubicBezTo>
                    <a:pt x="190" y="109"/>
                    <a:pt x="190" y="110"/>
                    <a:pt x="191" y="110"/>
                  </a:cubicBezTo>
                  <a:cubicBezTo>
                    <a:pt x="192" y="110"/>
                    <a:pt x="193" y="109"/>
                    <a:pt x="193" y="109"/>
                  </a:cubicBezTo>
                  <a:cubicBezTo>
                    <a:pt x="195" y="107"/>
                    <a:pt x="195" y="105"/>
                    <a:pt x="193" y="104"/>
                  </a:cubicBezTo>
                  <a:cubicBezTo>
                    <a:pt x="149" y="62"/>
                    <a:pt x="149" y="62"/>
                    <a:pt x="149" y="62"/>
                  </a:cubicBezTo>
                  <a:cubicBezTo>
                    <a:pt x="148" y="61"/>
                    <a:pt x="146" y="61"/>
                    <a:pt x="145" y="62"/>
                  </a:cubicBezTo>
                  <a:cubicBezTo>
                    <a:pt x="143" y="64"/>
                    <a:pt x="143" y="66"/>
                    <a:pt x="145" y="67"/>
                  </a:cubicBezTo>
                  <a:close/>
                  <a:moveTo>
                    <a:pt x="58" y="62"/>
                  </a:moveTo>
                  <a:cubicBezTo>
                    <a:pt x="57" y="61"/>
                    <a:pt x="55" y="61"/>
                    <a:pt x="54" y="62"/>
                  </a:cubicBezTo>
                  <a:cubicBezTo>
                    <a:pt x="9" y="104"/>
                    <a:pt x="9" y="104"/>
                    <a:pt x="9" y="104"/>
                  </a:cubicBezTo>
                  <a:cubicBezTo>
                    <a:pt x="8" y="105"/>
                    <a:pt x="8" y="107"/>
                    <a:pt x="9" y="109"/>
                  </a:cubicBezTo>
                  <a:cubicBezTo>
                    <a:pt x="10" y="109"/>
                    <a:pt x="11" y="110"/>
                    <a:pt x="12" y="110"/>
                  </a:cubicBezTo>
                  <a:cubicBezTo>
                    <a:pt x="12" y="110"/>
                    <a:pt x="13" y="109"/>
                    <a:pt x="14" y="109"/>
                  </a:cubicBezTo>
                  <a:cubicBezTo>
                    <a:pt x="58" y="67"/>
                    <a:pt x="58" y="67"/>
                    <a:pt x="58" y="67"/>
                  </a:cubicBezTo>
                  <a:cubicBezTo>
                    <a:pt x="59" y="66"/>
                    <a:pt x="59" y="64"/>
                    <a:pt x="58"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schemeClr val="tx1">
                    <a:lumMod val="65000"/>
                    <a:lumOff val="35000"/>
                  </a:schemeClr>
                </a:solidFill>
                <a:cs typeface="+mn-ea"/>
                <a:sym typeface="+mn-lt"/>
              </a:endParaRPr>
            </a:p>
          </p:txBody>
        </p:sp>
        <p:sp>
          <p:nvSpPr>
            <p:cNvPr id="22" name="Freeform 867"/>
            <p:cNvSpPr>
              <a:spLocks/>
            </p:cNvSpPr>
            <p:nvPr/>
          </p:nvSpPr>
          <p:spPr bwMode="auto">
            <a:xfrm>
              <a:off x="9993313" y="6295231"/>
              <a:ext cx="198438" cy="49213"/>
            </a:xfrm>
            <a:custGeom>
              <a:avLst/>
              <a:gdLst>
                <a:gd name="T0" fmla="*/ 7 w 114"/>
                <a:gd name="T1" fmla="*/ 0 h 28"/>
                <a:gd name="T2" fmla="*/ 109 w 114"/>
                <a:gd name="T3" fmla="*/ 18 h 28"/>
                <a:gd name="T4" fmla="*/ 113 w 114"/>
                <a:gd name="T5" fmla="*/ 24 h 28"/>
                <a:gd name="T6" fmla="*/ 108 w 114"/>
                <a:gd name="T7" fmla="*/ 28 h 28"/>
                <a:gd name="T8" fmla="*/ 107 w 114"/>
                <a:gd name="T9" fmla="*/ 28 h 28"/>
                <a:gd name="T10" fmla="*/ 5 w 114"/>
                <a:gd name="T11" fmla="*/ 11 h 28"/>
                <a:gd name="T12" fmla="*/ 1 w 114"/>
                <a:gd name="T13" fmla="*/ 5 h 28"/>
                <a:gd name="T14" fmla="*/ 7 w 114"/>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 h="28">
                  <a:moveTo>
                    <a:pt x="7" y="0"/>
                  </a:moveTo>
                  <a:cubicBezTo>
                    <a:pt x="109" y="18"/>
                    <a:pt x="109" y="18"/>
                    <a:pt x="109" y="18"/>
                  </a:cubicBezTo>
                  <a:cubicBezTo>
                    <a:pt x="112" y="18"/>
                    <a:pt x="114" y="21"/>
                    <a:pt x="113" y="24"/>
                  </a:cubicBezTo>
                  <a:cubicBezTo>
                    <a:pt x="113" y="27"/>
                    <a:pt x="110" y="28"/>
                    <a:pt x="108" y="28"/>
                  </a:cubicBezTo>
                  <a:cubicBezTo>
                    <a:pt x="107" y="28"/>
                    <a:pt x="107" y="28"/>
                    <a:pt x="107" y="28"/>
                  </a:cubicBezTo>
                  <a:cubicBezTo>
                    <a:pt x="5" y="11"/>
                    <a:pt x="5" y="11"/>
                    <a:pt x="5" y="11"/>
                  </a:cubicBezTo>
                  <a:cubicBezTo>
                    <a:pt x="2" y="10"/>
                    <a:pt x="0" y="8"/>
                    <a:pt x="1" y="5"/>
                  </a:cubicBezTo>
                  <a:cubicBezTo>
                    <a:pt x="1" y="2"/>
                    <a:pt x="4"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schemeClr val="tx1">
                    <a:lumMod val="65000"/>
                    <a:lumOff val="35000"/>
                  </a:schemeClr>
                </a:solidFill>
                <a:cs typeface="+mn-ea"/>
                <a:sym typeface="+mn-lt"/>
              </a:endParaRPr>
            </a:p>
          </p:txBody>
        </p:sp>
        <p:sp>
          <p:nvSpPr>
            <p:cNvPr id="23" name="Freeform 868"/>
            <p:cNvSpPr>
              <a:spLocks/>
            </p:cNvSpPr>
            <p:nvPr/>
          </p:nvSpPr>
          <p:spPr bwMode="auto">
            <a:xfrm>
              <a:off x="9985375" y="6331743"/>
              <a:ext cx="160338" cy="44450"/>
            </a:xfrm>
            <a:custGeom>
              <a:avLst/>
              <a:gdLst>
                <a:gd name="T0" fmla="*/ 1 w 91"/>
                <a:gd name="T1" fmla="*/ 5 h 25"/>
                <a:gd name="T2" fmla="*/ 7 w 91"/>
                <a:gd name="T3" fmla="*/ 1 h 25"/>
                <a:gd name="T4" fmla="*/ 86 w 91"/>
                <a:gd name="T5" fmla="*/ 14 h 25"/>
                <a:gd name="T6" fmla="*/ 90 w 91"/>
                <a:gd name="T7" fmla="*/ 20 h 25"/>
                <a:gd name="T8" fmla="*/ 85 w 91"/>
                <a:gd name="T9" fmla="*/ 25 h 25"/>
                <a:gd name="T10" fmla="*/ 84 w 91"/>
                <a:gd name="T11" fmla="*/ 25 h 25"/>
                <a:gd name="T12" fmla="*/ 5 w 91"/>
                <a:gd name="T13" fmla="*/ 11 h 25"/>
                <a:gd name="T14" fmla="*/ 1 w 91"/>
                <a:gd name="T15" fmla="*/ 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 h="25">
                  <a:moveTo>
                    <a:pt x="1" y="5"/>
                  </a:moveTo>
                  <a:cubicBezTo>
                    <a:pt x="1" y="2"/>
                    <a:pt x="4" y="0"/>
                    <a:pt x="7" y="1"/>
                  </a:cubicBezTo>
                  <a:cubicBezTo>
                    <a:pt x="86" y="14"/>
                    <a:pt x="86" y="14"/>
                    <a:pt x="86" y="14"/>
                  </a:cubicBezTo>
                  <a:cubicBezTo>
                    <a:pt x="89" y="15"/>
                    <a:pt x="91" y="18"/>
                    <a:pt x="90" y="20"/>
                  </a:cubicBezTo>
                  <a:cubicBezTo>
                    <a:pt x="90" y="23"/>
                    <a:pt x="87" y="25"/>
                    <a:pt x="85" y="25"/>
                  </a:cubicBezTo>
                  <a:cubicBezTo>
                    <a:pt x="84" y="25"/>
                    <a:pt x="84" y="25"/>
                    <a:pt x="84" y="25"/>
                  </a:cubicBezTo>
                  <a:cubicBezTo>
                    <a:pt x="5" y="11"/>
                    <a:pt x="5" y="11"/>
                    <a:pt x="5" y="11"/>
                  </a:cubicBezTo>
                  <a:cubicBezTo>
                    <a:pt x="2" y="11"/>
                    <a:pt x="0" y="8"/>
                    <a:pt x="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schemeClr val="tx1">
                    <a:lumMod val="65000"/>
                    <a:lumOff val="35000"/>
                  </a:schemeClr>
                </a:solidFill>
                <a:cs typeface="+mn-ea"/>
                <a:sym typeface="+mn-lt"/>
              </a:endParaRPr>
            </a:p>
          </p:txBody>
        </p:sp>
        <p:sp>
          <p:nvSpPr>
            <p:cNvPr id="24" name="Freeform 869"/>
            <p:cNvSpPr>
              <a:spLocks/>
            </p:cNvSpPr>
            <p:nvPr/>
          </p:nvSpPr>
          <p:spPr bwMode="auto">
            <a:xfrm>
              <a:off x="10034588" y="6379368"/>
              <a:ext cx="73025" cy="28575"/>
            </a:xfrm>
            <a:custGeom>
              <a:avLst/>
              <a:gdLst>
                <a:gd name="T0" fmla="*/ 37 w 42"/>
                <a:gd name="T1" fmla="*/ 5 h 16"/>
                <a:gd name="T2" fmla="*/ 42 w 42"/>
                <a:gd name="T3" fmla="*/ 12 h 16"/>
                <a:gd name="T4" fmla="*/ 37 w 42"/>
                <a:gd name="T5" fmla="*/ 16 h 16"/>
                <a:gd name="T6" fmla="*/ 36 w 42"/>
                <a:gd name="T7" fmla="*/ 16 h 16"/>
                <a:gd name="T8" fmla="*/ 5 w 42"/>
                <a:gd name="T9" fmla="*/ 11 h 16"/>
                <a:gd name="T10" fmla="*/ 1 w 42"/>
                <a:gd name="T11" fmla="*/ 5 h 16"/>
                <a:gd name="T12" fmla="*/ 7 w 42"/>
                <a:gd name="T13" fmla="*/ 1 h 16"/>
                <a:gd name="T14" fmla="*/ 37 w 42"/>
                <a:gd name="T15" fmla="*/ 5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16">
                  <a:moveTo>
                    <a:pt x="37" y="5"/>
                  </a:moveTo>
                  <a:cubicBezTo>
                    <a:pt x="40" y="6"/>
                    <a:pt x="42" y="9"/>
                    <a:pt x="42" y="12"/>
                  </a:cubicBezTo>
                  <a:cubicBezTo>
                    <a:pt x="41" y="14"/>
                    <a:pt x="39" y="16"/>
                    <a:pt x="37" y="16"/>
                  </a:cubicBezTo>
                  <a:cubicBezTo>
                    <a:pt x="36" y="16"/>
                    <a:pt x="36" y="16"/>
                    <a:pt x="36" y="16"/>
                  </a:cubicBezTo>
                  <a:cubicBezTo>
                    <a:pt x="5" y="11"/>
                    <a:pt x="5" y="11"/>
                    <a:pt x="5" y="11"/>
                  </a:cubicBezTo>
                  <a:cubicBezTo>
                    <a:pt x="3" y="11"/>
                    <a:pt x="0" y="8"/>
                    <a:pt x="1" y="5"/>
                  </a:cubicBezTo>
                  <a:cubicBezTo>
                    <a:pt x="1" y="2"/>
                    <a:pt x="4" y="0"/>
                    <a:pt x="7" y="1"/>
                  </a:cubicBezTo>
                  <a:lnTo>
                    <a:pt x="37"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schemeClr val="tx1">
                    <a:lumMod val="65000"/>
                    <a:lumOff val="35000"/>
                  </a:schemeClr>
                </a:solidFill>
                <a:cs typeface="+mn-ea"/>
                <a:sym typeface="+mn-lt"/>
              </a:endParaRPr>
            </a:p>
          </p:txBody>
        </p:sp>
      </p:grpSp>
      <p:sp>
        <p:nvSpPr>
          <p:cNvPr id="25" name="圆角矩形 24"/>
          <p:cNvSpPr/>
          <p:nvPr/>
        </p:nvSpPr>
        <p:spPr>
          <a:xfrm>
            <a:off x="707572" y="1178311"/>
            <a:ext cx="7383015" cy="1023257"/>
          </a:xfrm>
          <a:prstGeom prst="roundRect">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65000"/>
                  <a:lumOff val="35000"/>
                </a:schemeClr>
              </a:solidFill>
              <a:cs typeface="+mn-ea"/>
              <a:sym typeface="+mn-lt"/>
            </a:endParaRPr>
          </a:p>
        </p:txBody>
      </p:sp>
      <p:sp>
        <p:nvSpPr>
          <p:cNvPr id="26" name="五边形 25"/>
          <p:cNvSpPr/>
          <p:nvPr/>
        </p:nvSpPr>
        <p:spPr>
          <a:xfrm>
            <a:off x="7373013" y="1410176"/>
            <a:ext cx="1066800" cy="559527"/>
          </a:xfrm>
          <a:prstGeom prst="homePlate">
            <a:avLst>
              <a:gd name="adj" fmla="val 31490"/>
            </a:avLst>
          </a:prstGeom>
          <a:solidFill>
            <a:srgbClr val="033E7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08000" rIns="162000" bIns="81000" rtlCol="0" anchor="ctr"/>
          <a:lstStyle/>
          <a:p>
            <a:pPr algn="ctr"/>
            <a:r>
              <a:rPr lang="en-US" altLang="zh-CN" sz="3000" dirty="0">
                <a:solidFill>
                  <a:schemeClr val="bg2"/>
                </a:solidFill>
                <a:cs typeface="+mn-ea"/>
                <a:sym typeface="+mn-lt"/>
              </a:rPr>
              <a:t>01</a:t>
            </a:r>
            <a:endParaRPr lang="zh-CN" altLang="en-US" sz="3000" dirty="0">
              <a:solidFill>
                <a:schemeClr val="bg2"/>
              </a:solidFill>
              <a:cs typeface="+mn-ea"/>
              <a:sym typeface="+mn-lt"/>
            </a:endParaRPr>
          </a:p>
        </p:txBody>
      </p:sp>
      <p:sp>
        <p:nvSpPr>
          <p:cNvPr id="27" name="TextBox 33"/>
          <p:cNvSpPr txBox="1"/>
          <p:nvPr/>
        </p:nvSpPr>
        <p:spPr>
          <a:xfrm>
            <a:off x="2180603" y="3839433"/>
            <a:ext cx="4782795" cy="162480"/>
          </a:xfrm>
          <a:prstGeom prst="rect">
            <a:avLst/>
          </a:prstGeom>
          <a:noFill/>
        </p:spPr>
        <p:txBody>
          <a:bodyPr wrap="square" lIns="0" tIns="0" rIns="0" bIns="0" rtlCol="0">
            <a:spAutoFit/>
          </a:bodyPr>
          <a:lstStyle/>
          <a:p>
            <a:pPr>
              <a:lnSpc>
                <a:spcPct val="130000"/>
              </a:lnSpc>
            </a:pPr>
            <a:r>
              <a:rPr lang="zh-CN" altLang="en-US" sz="900" dirty="0">
                <a:solidFill>
                  <a:schemeClr val="tx1">
                    <a:lumMod val="65000"/>
                    <a:lumOff val="35000"/>
                  </a:schemeClr>
                </a:solidFill>
                <a:cs typeface="+mn-ea"/>
                <a:sym typeface="+mn-lt"/>
              </a:rPr>
              <a:t>Enter the description of the chart above here, enter the description description of the chart above, and enter the description description of the chart above here.</a:t>
            </a:r>
          </a:p>
        </p:txBody>
      </p:sp>
      <p:sp>
        <p:nvSpPr>
          <p:cNvPr id="28" name="TextBox 33"/>
          <p:cNvSpPr txBox="1"/>
          <p:nvPr/>
        </p:nvSpPr>
        <p:spPr>
          <a:xfrm>
            <a:off x="2180603" y="2674661"/>
            <a:ext cx="4782795" cy="162480"/>
          </a:xfrm>
          <a:prstGeom prst="rect">
            <a:avLst/>
          </a:prstGeom>
          <a:noFill/>
        </p:spPr>
        <p:txBody>
          <a:bodyPr wrap="square" lIns="0" tIns="0" rIns="0" bIns="0" rtlCol="0">
            <a:spAutoFit/>
          </a:bodyPr>
          <a:lstStyle/>
          <a:p>
            <a:pPr>
              <a:lnSpc>
                <a:spcPct val="130000"/>
              </a:lnSpc>
            </a:pPr>
            <a:r>
              <a:rPr lang="zh-CN" altLang="en-US" sz="900" dirty="0">
                <a:solidFill>
                  <a:schemeClr val="tx1">
                    <a:lumMod val="65000"/>
                    <a:lumOff val="35000"/>
                  </a:schemeClr>
                </a:solidFill>
                <a:cs typeface="+mn-ea"/>
                <a:sym typeface="+mn-lt"/>
              </a:rPr>
              <a:t>Enter the description of the chart above here, enter the description description of the chart above, and enter the description description of the chart above here.</a:t>
            </a:r>
          </a:p>
        </p:txBody>
      </p:sp>
      <p:sp>
        <p:nvSpPr>
          <p:cNvPr id="29" name="TextBox 33"/>
          <p:cNvSpPr txBox="1"/>
          <p:nvPr/>
        </p:nvSpPr>
        <p:spPr>
          <a:xfrm>
            <a:off x="2180603" y="1518674"/>
            <a:ext cx="4782795" cy="162480"/>
          </a:xfrm>
          <a:prstGeom prst="rect">
            <a:avLst/>
          </a:prstGeom>
          <a:noFill/>
        </p:spPr>
        <p:txBody>
          <a:bodyPr wrap="square" lIns="0" tIns="0" rIns="0" bIns="0" rtlCol="0">
            <a:spAutoFit/>
          </a:bodyPr>
          <a:lstStyle/>
          <a:p>
            <a:pPr>
              <a:lnSpc>
                <a:spcPct val="130000"/>
              </a:lnSpc>
            </a:pPr>
            <a:r>
              <a:rPr lang="zh-CN" altLang="en-US" sz="900" dirty="0">
                <a:solidFill>
                  <a:schemeClr val="tx1">
                    <a:lumMod val="65000"/>
                    <a:lumOff val="35000"/>
                  </a:schemeClr>
                </a:solidFill>
                <a:cs typeface="+mn-ea"/>
                <a:sym typeface="+mn-lt"/>
              </a:rPr>
              <a:t>Enter the description of the chart above here, enter the description description of the chart above, and enter the description description of the chart above here.</a:t>
            </a:r>
          </a:p>
        </p:txBody>
      </p:sp>
      <p:sp>
        <p:nvSpPr>
          <p:cNvPr id="30" name="椭圆 29"/>
          <p:cNvSpPr/>
          <p:nvPr/>
        </p:nvSpPr>
        <p:spPr>
          <a:xfrm>
            <a:off x="1165863" y="1402407"/>
            <a:ext cx="575064" cy="575064"/>
          </a:xfrm>
          <a:prstGeom prst="ellipse">
            <a:avLst/>
          </a:prstGeom>
          <a:solidFill>
            <a:srgbClr val="033E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lumMod val="65000"/>
                  <a:lumOff val="35000"/>
                </a:schemeClr>
              </a:solidFill>
              <a:cs typeface="+mn-ea"/>
              <a:sym typeface="+mn-lt"/>
            </a:endParaRPr>
          </a:p>
        </p:txBody>
      </p:sp>
      <p:grpSp>
        <p:nvGrpSpPr>
          <p:cNvPr id="31" name="组合 30"/>
          <p:cNvGrpSpPr/>
          <p:nvPr/>
        </p:nvGrpSpPr>
        <p:grpSpPr>
          <a:xfrm>
            <a:off x="1262001" y="1465388"/>
            <a:ext cx="391724" cy="449103"/>
            <a:chOff x="2033588" y="4343400"/>
            <a:chExt cx="563563" cy="646113"/>
          </a:xfrm>
          <a:solidFill>
            <a:schemeClr val="bg1"/>
          </a:solidFill>
        </p:grpSpPr>
        <p:sp>
          <p:nvSpPr>
            <p:cNvPr id="32" name="Oval 316"/>
            <p:cNvSpPr>
              <a:spLocks noChangeArrowheads="1"/>
            </p:cNvSpPr>
            <p:nvPr/>
          </p:nvSpPr>
          <p:spPr bwMode="auto">
            <a:xfrm>
              <a:off x="2166938" y="4343400"/>
              <a:ext cx="101600" cy="1238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schemeClr val="tx1">
                    <a:lumMod val="65000"/>
                    <a:lumOff val="35000"/>
                  </a:schemeClr>
                </a:solidFill>
                <a:cs typeface="+mn-ea"/>
                <a:sym typeface="+mn-lt"/>
              </a:endParaRPr>
            </a:p>
          </p:txBody>
        </p:sp>
        <p:sp>
          <p:nvSpPr>
            <p:cNvPr id="33" name="Freeform 317"/>
            <p:cNvSpPr>
              <a:spLocks noEditPoints="1"/>
            </p:cNvSpPr>
            <p:nvPr/>
          </p:nvSpPr>
          <p:spPr bwMode="auto">
            <a:xfrm>
              <a:off x="2033588" y="4479925"/>
              <a:ext cx="361950" cy="509588"/>
            </a:xfrm>
            <a:custGeom>
              <a:avLst/>
              <a:gdLst>
                <a:gd name="T0" fmla="*/ 206 w 207"/>
                <a:gd name="T1" fmla="*/ 44 h 292"/>
                <a:gd name="T2" fmla="*/ 205 w 207"/>
                <a:gd name="T3" fmla="*/ 44 h 292"/>
                <a:gd name="T4" fmla="*/ 195 w 207"/>
                <a:gd name="T5" fmla="*/ 36 h 292"/>
                <a:gd name="T6" fmla="*/ 154 w 207"/>
                <a:gd name="T7" fmla="*/ 5 h 292"/>
                <a:gd name="T8" fmla="*/ 144 w 207"/>
                <a:gd name="T9" fmla="*/ 2 h 292"/>
                <a:gd name="T10" fmla="*/ 129 w 207"/>
                <a:gd name="T11" fmla="*/ 1 h 292"/>
                <a:gd name="T12" fmla="*/ 127 w 207"/>
                <a:gd name="T13" fmla="*/ 19 h 292"/>
                <a:gd name="T14" fmla="*/ 115 w 207"/>
                <a:gd name="T15" fmla="*/ 72 h 292"/>
                <a:gd name="T16" fmla="*/ 115 w 207"/>
                <a:gd name="T17" fmla="*/ 12 h 292"/>
                <a:gd name="T18" fmla="*/ 99 w 207"/>
                <a:gd name="T19" fmla="*/ 0 h 292"/>
                <a:gd name="T20" fmla="*/ 99 w 207"/>
                <a:gd name="T21" fmla="*/ 15 h 292"/>
                <a:gd name="T22" fmla="*/ 77 w 207"/>
                <a:gd name="T23" fmla="*/ 30 h 292"/>
                <a:gd name="T24" fmla="*/ 69 w 207"/>
                <a:gd name="T25" fmla="*/ 11 h 292"/>
                <a:gd name="T26" fmla="*/ 81 w 207"/>
                <a:gd name="T27" fmla="*/ 0 h 292"/>
                <a:gd name="T28" fmla="*/ 66 w 207"/>
                <a:gd name="T29" fmla="*/ 2 h 292"/>
                <a:gd name="T30" fmla="*/ 5 w 207"/>
                <a:gd name="T31" fmla="*/ 60 h 292"/>
                <a:gd name="T32" fmla="*/ 5 w 207"/>
                <a:gd name="T33" fmla="*/ 61 h 292"/>
                <a:gd name="T34" fmla="*/ 2 w 207"/>
                <a:gd name="T35" fmla="*/ 81 h 292"/>
                <a:gd name="T36" fmla="*/ 3 w 207"/>
                <a:gd name="T37" fmla="*/ 82 h 292"/>
                <a:gd name="T38" fmla="*/ 4 w 207"/>
                <a:gd name="T39" fmla="*/ 85 h 292"/>
                <a:gd name="T40" fmla="*/ 10 w 207"/>
                <a:gd name="T41" fmla="*/ 97 h 292"/>
                <a:gd name="T42" fmla="*/ 34 w 207"/>
                <a:gd name="T43" fmla="*/ 144 h 292"/>
                <a:gd name="T44" fmla="*/ 56 w 207"/>
                <a:gd name="T45" fmla="*/ 153 h 292"/>
                <a:gd name="T46" fmla="*/ 60 w 207"/>
                <a:gd name="T47" fmla="*/ 154 h 292"/>
                <a:gd name="T48" fmla="*/ 103 w 207"/>
                <a:gd name="T49" fmla="*/ 292 h 292"/>
                <a:gd name="T50" fmla="*/ 96 w 207"/>
                <a:gd name="T51" fmla="*/ 188 h 292"/>
                <a:gd name="T52" fmla="*/ 153 w 207"/>
                <a:gd name="T53" fmla="*/ 56 h 292"/>
                <a:gd name="T54" fmla="*/ 160 w 207"/>
                <a:gd name="T55" fmla="*/ 53 h 292"/>
                <a:gd name="T56" fmla="*/ 129 w 207"/>
                <a:gd name="T57" fmla="*/ 76 h 292"/>
                <a:gd name="T58" fmla="*/ 153 w 207"/>
                <a:gd name="T59" fmla="*/ 56 h 292"/>
                <a:gd name="T60" fmla="*/ 52 w 207"/>
                <a:gd name="T61" fmla="*/ 94 h 292"/>
                <a:gd name="T62" fmla="*/ 41 w 207"/>
                <a:gd name="T63" fmla="*/ 74 h 292"/>
                <a:gd name="T64" fmla="*/ 57 w 207"/>
                <a:gd name="T65" fmla="*/ 102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7" h="292">
                  <a:moveTo>
                    <a:pt x="205" y="71"/>
                  </a:moveTo>
                  <a:cubicBezTo>
                    <a:pt x="206" y="59"/>
                    <a:pt x="207" y="41"/>
                    <a:pt x="206" y="44"/>
                  </a:cubicBezTo>
                  <a:cubicBezTo>
                    <a:pt x="206" y="44"/>
                    <a:pt x="206" y="44"/>
                    <a:pt x="206" y="44"/>
                  </a:cubicBezTo>
                  <a:cubicBezTo>
                    <a:pt x="205" y="44"/>
                    <a:pt x="205" y="44"/>
                    <a:pt x="205" y="44"/>
                  </a:cubicBezTo>
                  <a:cubicBezTo>
                    <a:pt x="202" y="41"/>
                    <a:pt x="202" y="41"/>
                    <a:pt x="202" y="41"/>
                  </a:cubicBezTo>
                  <a:cubicBezTo>
                    <a:pt x="195" y="36"/>
                    <a:pt x="195" y="36"/>
                    <a:pt x="195" y="36"/>
                  </a:cubicBezTo>
                  <a:cubicBezTo>
                    <a:pt x="181" y="26"/>
                    <a:pt x="181" y="26"/>
                    <a:pt x="181" y="26"/>
                  </a:cubicBezTo>
                  <a:cubicBezTo>
                    <a:pt x="154" y="5"/>
                    <a:pt x="154" y="5"/>
                    <a:pt x="154" y="5"/>
                  </a:cubicBezTo>
                  <a:cubicBezTo>
                    <a:pt x="151" y="3"/>
                    <a:pt x="147" y="2"/>
                    <a:pt x="144" y="2"/>
                  </a:cubicBezTo>
                  <a:cubicBezTo>
                    <a:pt x="144" y="2"/>
                    <a:pt x="144" y="2"/>
                    <a:pt x="144" y="2"/>
                  </a:cubicBezTo>
                  <a:cubicBezTo>
                    <a:pt x="139" y="1"/>
                    <a:pt x="134" y="1"/>
                    <a:pt x="129" y="0"/>
                  </a:cubicBezTo>
                  <a:cubicBezTo>
                    <a:pt x="129" y="1"/>
                    <a:pt x="129" y="1"/>
                    <a:pt x="129" y="1"/>
                  </a:cubicBezTo>
                  <a:cubicBezTo>
                    <a:pt x="142" y="11"/>
                    <a:pt x="142" y="11"/>
                    <a:pt x="142" y="11"/>
                  </a:cubicBezTo>
                  <a:cubicBezTo>
                    <a:pt x="127" y="19"/>
                    <a:pt x="127" y="19"/>
                    <a:pt x="127" y="19"/>
                  </a:cubicBezTo>
                  <a:cubicBezTo>
                    <a:pt x="134" y="30"/>
                    <a:pt x="134" y="30"/>
                    <a:pt x="134" y="30"/>
                  </a:cubicBezTo>
                  <a:cubicBezTo>
                    <a:pt x="115" y="72"/>
                    <a:pt x="115" y="72"/>
                    <a:pt x="115" y="72"/>
                  </a:cubicBezTo>
                  <a:cubicBezTo>
                    <a:pt x="112" y="15"/>
                    <a:pt x="112" y="15"/>
                    <a:pt x="112" y="15"/>
                  </a:cubicBezTo>
                  <a:cubicBezTo>
                    <a:pt x="115" y="12"/>
                    <a:pt x="115" y="12"/>
                    <a:pt x="115" y="12"/>
                  </a:cubicBezTo>
                  <a:cubicBezTo>
                    <a:pt x="111" y="0"/>
                    <a:pt x="111" y="0"/>
                    <a:pt x="111" y="0"/>
                  </a:cubicBezTo>
                  <a:cubicBezTo>
                    <a:pt x="99" y="0"/>
                    <a:pt x="99" y="0"/>
                    <a:pt x="99" y="0"/>
                  </a:cubicBezTo>
                  <a:cubicBezTo>
                    <a:pt x="96" y="12"/>
                    <a:pt x="96" y="12"/>
                    <a:pt x="96" y="12"/>
                  </a:cubicBezTo>
                  <a:cubicBezTo>
                    <a:pt x="99" y="15"/>
                    <a:pt x="99" y="15"/>
                    <a:pt x="99" y="15"/>
                  </a:cubicBezTo>
                  <a:cubicBezTo>
                    <a:pt x="96" y="72"/>
                    <a:pt x="96" y="72"/>
                    <a:pt x="96" y="72"/>
                  </a:cubicBezTo>
                  <a:cubicBezTo>
                    <a:pt x="77" y="30"/>
                    <a:pt x="77" y="30"/>
                    <a:pt x="77" y="30"/>
                  </a:cubicBezTo>
                  <a:cubicBezTo>
                    <a:pt x="84" y="19"/>
                    <a:pt x="84" y="19"/>
                    <a:pt x="84" y="19"/>
                  </a:cubicBezTo>
                  <a:cubicBezTo>
                    <a:pt x="69" y="11"/>
                    <a:pt x="69" y="11"/>
                    <a:pt x="69" y="11"/>
                  </a:cubicBezTo>
                  <a:cubicBezTo>
                    <a:pt x="81" y="1"/>
                    <a:pt x="81" y="1"/>
                    <a:pt x="81" y="1"/>
                  </a:cubicBezTo>
                  <a:cubicBezTo>
                    <a:pt x="81" y="0"/>
                    <a:pt x="81" y="0"/>
                    <a:pt x="81" y="0"/>
                  </a:cubicBezTo>
                  <a:cubicBezTo>
                    <a:pt x="76" y="1"/>
                    <a:pt x="72" y="1"/>
                    <a:pt x="67" y="2"/>
                  </a:cubicBezTo>
                  <a:cubicBezTo>
                    <a:pt x="67" y="2"/>
                    <a:pt x="66" y="2"/>
                    <a:pt x="66" y="2"/>
                  </a:cubicBezTo>
                  <a:cubicBezTo>
                    <a:pt x="61" y="2"/>
                    <a:pt x="57" y="4"/>
                    <a:pt x="53" y="8"/>
                  </a:cubicBezTo>
                  <a:cubicBezTo>
                    <a:pt x="5" y="60"/>
                    <a:pt x="5" y="60"/>
                    <a:pt x="5" y="60"/>
                  </a:cubicBezTo>
                  <a:cubicBezTo>
                    <a:pt x="5" y="61"/>
                    <a:pt x="5" y="61"/>
                    <a:pt x="5" y="61"/>
                  </a:cubicBezTo>
                  <a:cubicBezTo>
                    <a:pt x="5" y="61"/>
                    <a:pt x="5" y="61"/>
                    <a:pt x="5" y="61"/>
                  </a:cubicBezTo>
                  <a:cubicBezTo>
                    <a:pt x="0" y="102"/>
                    <a:pt x="3" y="72"/>
                    <a:pt x="2" y="81"/>
                  </a:cubicBezTo>
                  <a:cubicBezTo>
                    <a:pt x="2" y="81"/>
                    <a:pt x="2" y="81"/>
                    <a:pt x="2" y="81"/>
                  </a:cubicBezTo>
                  <a:cubicBezTo>
                    <a:pt x="2" y="82"/>
                    <a:pt x="2" y="82"/>
                    <a:pt x="2" y="82"/>
                  </a:cubicBezTo>
                  <a:cubicBezTo>
                    <a:pt x="3" y="82"/>
                    <a:pt x="3" y="82"/>
                    <a:pt x="3" y="82"/>
                  </a:cubicBezTo>
                  <a:cubicBezTo>
                    <a:pt x="3" y="83"/>
                    <a:pt x="3" y="83"/>
                    <a:pt x="3" y="83"/>
                  </a:cubicBezTo>
                  <a:cubicBezTo>
                    <a:pt x="4" y="85"/>
                    <a:pt x="4" y="85"/>
                    <a:pt x="4" y="85"/>
                  </a:cubicBezTo>
                  <a:cubicBezTo>
                    <a:pt x="6" y="89"/>
                    <a:pt x="6" y="89"/>
                    <a:pt x="6" y="89"/>
                  </a:cubicBezTo>
                  <a:cubicBezTo>
                    <a:pt x="10" y="97"/>
                    <a:pt x="10" y="97"/>
                    <a:pt x="10" y="97"/>
                  </a:cubicBezTo>
                  <a:cubicBezTo>
                    <a:pt x="18" y="113"/>
                    <a:pt x="18" y="113"/>
                    <a:pt x="18" y="113"/>
                  </a:cubicBezTo>
                  <a:cubicBezTo>
                    <a:pt x="34" y="144"/>
                    <a:pt x="34" y="144"/>
                    <a:pt x="34" y="144"/>
                  </a:cubicBezTo>
                  <a:cubicBezTo>
                    <a:pt x="42" y="141"/>
                    <a:pt x="49" y="137"/>
                    <a:pt x="56" y="133"/>
                  </a:cubicBezTo>
                  <a:cubicBezTo>
                    <a:pt x="56" y="140"/>
                    <a:pt x="56" y="146"/>
                    <a:pt x="56" y="153"/>
                  </a:cubicBezTo>
                  <a:cubicBezTo>
                    <a:pt x="56" y="153"/>
                    <a:pt x="56" y="154"/>
                    <a:pt x="56" y="154"/>
                  </a:cubicBezTo>
                  <a:cubicBezTo>
                    <a:pt x="57" y="154"/>
                    <a:pt x="58" y="154"/>
                    <a:pt x="60" y="154"/>
                  </a:cubicBezTo>
                  <a:cubicBezTo>
                    <a:pt x="64" y="292"/>
                    <a:pt x="64" y="292"/>
                    <a:pt x="64" y="292"/>
                  </a:cubicBezTo>
                  <a:cubicBezTo>
                    <a:pt x="103" y="292"/>
                    <a:pt x="103" y="292"/>
                    <a:pt x="103" y="292"/>
                  </a:cubicBezTo>
                  <a:cubicBezTo>
                    <a:pt x="104" y="275"/>
                    <a:pt x="104" y="252"/>
                    <a:pt x="104" y="230"/>
                  </a:cubicBezTo>
                  <a:cubicBezTo>
                    <a:pt x="99" y="217"/>
                    <a:pt x="96" y="202"/>
                    <a:pt x="96" y="188"/>
                  </a:cubicBezTo>
                  <a:cubicBezTo>
                    <a:pt x="96" y="126"/>
                    <a:pt x="144" y="75"/>
                    <a:pt x="205" y="71"/>
                  </a:cubicBezTo>
                  <a:close/>
                  <a:moveTo>
                    <a:pt x="153" y="56"/>
                  </a:moveTo>
                  <a:cubicBezTo>
                    <a:pt x="152" y="53"/>
                    <a:pt x="152" y="50"/>
                    <a:pt x="152" y="47"/>
                  </a:cubicBezTo>
                  <a:cubicBezTo>
                    <a:pt x="160" y="53"/>
                    <a:pt x="160" y="53"/>
                    <a:pt x="160" y="53"/>
                  </a:cubicBezTo>
                  <a:cubicBezTo>
                    <a:pt x="164" y="56"/>
                    <a:pt x="164" y="56"/>
                    <a:pt x="164" y="56"/>
                  </a:cubicBezTo>
                  <a:cubicBezTo>
                    <a:pt x="129" y="76"/>
                    <a:pt x="129" y="76"/>
                    <a:pt x="129" y="76"/>
                  </a:cubicBezTo>
                  <a:cubicBezTo>
                    <a:pt x="126" y="72"/>
                    <a:pt x="126" y="72"/>
                    <a:pt x="126" y="72"/>
                  </a:cubicBezTo>
                  <a:lnTo>
                    <a:pt x="153" y="56"/>
                  </a:lnTo>
                  <a:close/>
                  <a:moveTo>
                    <a:pt x="57" y="102"/>
                  </a:moveTo>
                  <a:cubicBezTo>
                    <a:pt x="52" y="94"/>
                    <a:pt x="52" y="94"/>
                    <a:pt x="52" y="94"/>
                  </a:cubicBezTo>
                  <a:cubicBezTo>
                    <a:pt x="43" y="79"/>
                    <a:pt x="43" y="79"/>
                    <a:pt x="43" y="79"/>
                  </a:cubicBezTo>
                  <a:cubicBezTo>
                    <a:pt x="41" y="74"/>
                    <a:pt x="41" y="74"/>
                    <a:pt x="41" y="74"/>
                  </a:cubicBezTo>
                  <a:cubicBezTo>
                    <a:pt x="58" y="53"/>
                    <a:pt x="58" y="53"/>
                    <a:pt x="58" y="53"/>
                  </a:cubicBezTo>
                  <a:cubicBezTo>
                    <a:pt x="58" y="70"/>
                    <a:pt x="57" y="86"/>
                    <a:pt x="57"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schemeClr val="tx1">
                    <a:lumMod val="65000"/>
                    <a:lumOff val="35000"/>
                  </a:schemeClr>
                </a:solidFill>
                <a:cs typeface="+mn-ea"/>
                <a:sym typeface="+mn-lt"/>
              </a:endParaRPr>
            </a:p>
          </p:txBody>
        </p:sp>
        <p:sp>
          <p:nvSpPr>
            <p:cNvPr id="34" name="Freeform 318"/>
            <p:cNvSpPr>
              <a:spLocks/>
            </p:cNvSpPr>
            <p:nvPr/>
          </p:nvSpPr>
          <p:spPr bwMode="auto">
            <a:xfrm>
              <a:off x="2227263" y="4903788"/>
              <a:ext cx="71438" cy="85725"/>
            </a:xfrm>
            <a:custGeom>
              <a:avLst/>
              <a:gdLst>
                <a:gd name="T0" fmla="*/ 0 w 41"/>
                <a:gd name="T1" fmla="*/ 0 h 49"/>
                <a:gd name="T2" fmla="*/ 1 w 41"/>
                <a:gd name="T3" fmla="*/ 49 h 49"/>
                <a:gd name="T4" fmla="*/ 41 w 41"/>
                <a:gd name="T5" fmla="*/ 49 h 49"/>
                <a:gd name="T6" fmla="*/ 41 w 41"/>
                <a:gd name="T7" fmla="*/ 44 h 49"/>
                <a:gd name="T8" fmla="*/ 0 w 41"/>
                <a:gd name="T9" fmla="*/ 0 h 49"/>
              </a:gdLst>
              <a:ahLst/>
              <a:cxnLst>
                <a:cxn ang="0">
                  <a:pos x="T0" y="T1"/>
                </a:cxn>
                <a:cxn ang="0">
                  <a:pos x="T2" y="T3"/>
                </a:cxn>
                <a:cxn ang="0">
                  <a:pos x="T4" y="T5"/>
                </a:cxn>
                <a:cxn ang="0">
                  <a:pos x="T6" y="T7"/>
                </a:cxn>
                <a:cxn ang="0">
                  <a:pos x="T8" y="T9"/>
                </a:cxn>
              </a:cxnLst>
              <a:rect l="0" t="0" r="r" b="b"/>
              <a:pathLst>
                <a:path w="41" h="49">
                  <a:moveTo>
                    <a:pt x="0" y="0"/>
                  </a:moveTo>
                  <a:cubicBezTo>
                    <a:pt x="1" y="49"/>
                    <a:pt x="1" y="49"/>
                    <a:pt x="1" y="49"/>
                  </a:cubicBezTo>
                  <a:cubicBezTo>
                    <a:pt x="41" y="49"/>
                    <a:pt x="41" y="49"/>
                    <a:pt x="41" y="49"/>
                  </a:cubicBezTo>
                  <a:cubicBezTo>
                    <a:pt x="41" y="47"/>
                    <a:pt x="41" y="45"/>
                    <a:pt x="41" y="44"/>
                  </a:cubicBezTo>
                  <a:cubicBezTo>
                    <a:pt x="24" y="33"/>
                    <a:pt x="10" y="18"/>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schemeClr val="tx1">
                    <a:lumMod val="65000"/>
                    <a:lumOff val="35000"/>
                  </a:schemeClr>
                </a:solidFill>
                <a:cs typeface="+mn-ea"/>
                <a:sym typeface="+mn-lt"/>
              </a:endParaRPr>
            </a:p>
          </p:txBody>
        </p:sp>
        <p:sp>
          <p:nvSpPr>
            <p:cNvPr id="35" name="Freeform 319"/>
            <p:cNvSpPr>
              <a:spLocks/>
            </p:cNvSpPr>
            <p:nvPr/>
          </p:nvSpPr>
          <p:spPr bwMode="auto">
            <a:xfrm>
              <a:off x="2387600" y="4616450"/>
              <a:ext cx="61913" cy="47625"/>
            </a:xfrm>
            <a:custGeom>
              <a:avLst/>
              <a:gdLst>
                <a:gd name="T0" fmla="*/ 34 w 39"/>
                <a:gd name="T1" fmla="*/ 0 h 30"/>
                <a:gd name="T2" fmla="*/ 28 w 39"/>
                <a:gd name="T3" fmla="*/ 0 h 30"/>
                <a:gd name="T4" fmla="*/ 12 w 39"/>
                <a:gd name="T5" fmla="*/ 0 h 30"/>
                <a:gd name="T6" fmla="*/ 5 w 39"/>
                <a:gd name="T7" fmla="*/ 0 h 30"/>
                <a:gd name="T8" fmla="*/ 0 w 39"/>
                <a:gd name="T9" fmla="*/ 30 h 30"/>
                <a:gd name="T10" fmla="*/ 12 w 39"/>
                <a:gd name="T11" fmla="*/ 30 h 30"/>
                <a:gd name="T12" fmla="*/ 28 w 39"/>
                <a:gd name="T13" fmla="*/ 30 h 30"/>
                <a:gd name="T14" fmla="*/ 39 w 39"/>
                <a:gd name="T15" fmla="*/ 30 h 30"/>
                <a:gd name="T16" fmla="*/ 34 w 39"/>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30">
                  <a:moveTo>
                    <a:pt x="34" y="0"/>
                  </a:moveTo>
                  <a:lnTo>
                    <a:pt x="28" y="0"/>
                  </a:lnTo>
                  <a:lnTo>
                    <a:pt x="12" y="0"/>
                  </a:lnTo>
                  <a:lnTo>
                    <a:pt x="5" y="0"/>
                  </a:lnTo>
                  <a:lnTo>
                    <a:pt x="0" y="30"/>
                  </a:lnTo>
                  <a:lnTo>
                    <a:pt x="12" y="30"/>
                  </a:lnTo>
                  <a:lnTo>
                    <a:pt x="28" y="30"/>
                  </a:lnTo>
                  <a:lnTo>
                    <a:pt x="39" y="30"/>
                  </a:lnTo>
                  <a:lnTo>
                    <a:pt x="3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schemeClr val="tx1">
                    <a:lumMod val="65000"/>
                    <a:lumOff val="35000"/>
                  </a:schemeClr>
                </a:solidFill>
                <a:cs typeface="+mn-ea"/>
                <a:sym typeface="+mn-lt"/>
              </a:endParaRPr>
            </a:p>
          </p:txBody>
        </p:sp>
        <p:sp>
          <p:nvSpPr>
            <p:cNvPr id="36" name="Freeform 320"/>
            <p:cNvSpPr>
              <a:spLocks/>
            </p:cNvSpPr>
            <p:nvPr/>
          </p:nvSpPr>
          <p:spPr bwMode="auto">
            <a:xfrm>
              <a:off x="2305050" y="4625975"/>
              <a:ext cx="69850" cy="69850"/>
            </a:xfrm>
            <a:custGeom>
              <a:avLst/>
              <a:gdLst>
                <a:gd name="T0" fmla="*/ 24 w 44"/>
                <a:gd name="T1" fmla="*/ 0 h 44"/>
                <a:gd name="T2" fmla="*/ 19 w 44"/>
                <a:gd name="T3" fmla="*/ 4 h 44"/>
                <a:gd name="T4" fmla="*/ 6 w 44"/>
                <a:gd name="T5" fmla="*/ 11 h 44"/>
                <a:gd name="T6" fmla="*/ 0 w 44"/>
                <a:gd name="T7" fmla="*/ 15 h 44"/>
                <a:gd name="T8" fmla="*/ 11 w 44"/>
                <a:gd name="T9" fmla="*/ 44 h 44"/>
                <a:gd name="T10" fmla="*/ 21 w 44"/>
                <a:gd name="T11" fmla="*/ 38 h 44"/>
                <a:gd name="T12" fmla="*/ 34 w 44"/>
                <a:gd name="T13" fmla="*/ 30 h 44"/>
                <a:gd name="T14" fmla="*/ 44 w 44"/>
                <a:gd name="T15" fmla="*/ 24 h 44"/>
                <a:gd name="T16" fmla="*/ 24 w 44"/>
                <a:gd name="T1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44">
                  <a:moveTo>
                    <a:pt x="24" y="0"/>
                  </a:moveTo>
                  <a:lnTo>
                    <a:pt x="19" y="4"/>
                  </a:lnTo>
                  <a:lnTo>
                    <a:pt x="6" y="11"/>
                  </a:lnTo>
                  <a:lnTo>
                    <a:pt x="0" y="15"/>
                  </a:lnTo>
                  <a:lnTo>
                    <a:pt x="11" y="44"/>
                  </a:lnTo>
                  <a:lnTo>
                    <a:pt x="21" y="38"/>
                  </a:lnTo>
                  <a:lnTo>
                    <a:pt x="34" y="30"/>
                  </a:lnTo>
                  <a:lnTo>
                    <a:pt x="44" y="24"/>
                  </a:lnTo>
                  <a:lnTo>
                    <a:pt x="2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schemeClr val="tx1">
                    <a:lumMod val="65000"/>
                    <a:lumOff val="35000"/>
                  </a:schemeClr>
                </a:solidFill>
                <a:cs typeface="+mn-ea"/>
                <a:sym typeface="+mn-lt"/>
              </a:endParaRPr>
            </a:p>
          </p:txBody>
        </p:sp>
        <p:sp>
          <p:nvSpPr>
            <p:cNvPr id="37" name="Freeform 321"/>
            <p:cNvSpPr>
              <a:spLocks/>
            </p:cNvSpPr>
            <p:nvPr/>
          </p:nvSpPr>
          <p:spPr bwMode="auto">
            <a:xfrm>
              <a:off x="2243138" y="4684713"/>
              <a:ext cx="68263" cy="69850"/>
            </a:xfrm>
            <a:custGeom>
              <a:avLst/>
              <a:gdLst>
                <a:gd name="T0" fmla="*/ 14 w 43"/>
                <a:gd name="T1" fmla="*/ 0 h 44"/>
                <a:gd name="T2" fmla="*/ 11 w 43"/>
                <a:gd name="T3" fmla="*/ 5 h 44"/>
                <a:gd name="T4" fmla="*/ 3 w 43"/>
                <a:gd name="T5" fmla="*/ 18 h 44"/>
                <a:gd name="T6" fmla="*/ 0 w 43"/>
                <a:gd name="T7" fmla="*/ 25 h 44"/>
                <a:gd name="T8" fmla="*/ 24 w 43"/>
                <a:gd name="T9" fmla="*/ 44 h 44"/>
                <a:gd name="T10" fmla="*/ 29 w 43"/>
                <a:gd name="T11" fmla="*/ 34 h 44"/>
                <a:gd name="T12" fmla="*/ 37 w 43"/>
                <a:gd name="T13" fmla="*/ 21 h 44"/>
                <a:gd name="T14" fmla="*/ 43 w 43"/>
                <a:gd name="T15" fmla="*/ 11 h 44"/>
                <a:gd name="T16" fmla="*/ 14 w 43"/>
                <a:gd name="T1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44">
                  <a:moveTo>
                    <a:pt x="14" y="0"/>
                  </a:moveTo>
                  <a:lnTo>
                    <a:pt x="11" y="5"/>
                  </a:lnTo>
                  <a:lnTo>
                    <a:pt x="3" y="18"/>
                  </a:lnTo>
                  <a:lnTo>
                    <a:pt x="0" y="25"/>
                  </a:lnTo>
                  <a:lnTo>
                    <a:pt x="24" y="44"/>
                  </a:lnTo>
                  <a:lnTo>
                    <a:pt x="29" y="34"/>
                  </a:lnTo>
                  <a:lnTo>
                    <a:pt x="37" y="21"/>
                  </a:lnTo>
                  <a:lnTo>
                    <a:pt x="43" y="11"/>
                  </a:lnTo>
                  <a:lnTo>
                    <a:pt x="1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schemeClr val="tx1">
                    <a:lumMod val="65000"/>
                    <a:lumOff val="35000"/>
                  </a:schemeClr>
                </a:solidFill>
                <a:cs typeface="+mn-ea"/>
                <a:sym typeface="+mn-lt"/>
              </a:endParaRPr>
            </a:p>
          </p:txBody>
        </p:sp>
        <p:sp>
          <p:nvSpPr>
            <p:cNvPr id="38" name="Freeform 322"/>
            <p:cNvSpPr>
              <a:spLocks/>
            </p:cNvSpPr>
            <p:nvPr/>
          </p:nvSpPr>
          <p:spPr bwMode="auto">
            <a:xfrm>
              <a:off x="2225675" y="4764088"/>
              <a:ext cx="47625" cy="61913"/>
            </a:xfrm>
            <a:custGeom>
              <a:avLst/>
              <a:gdLst>
                <a:gd name="T0" fmla="*/ 0 w 30"/>
                <a:gd name="T1" fmla="*/ 6 h 39"/>
                <a:gd name="T2" fmla="*/ 0 w 30"/>
                <a:gd name="T3" fmla="*/ 12 h 39"/>
                <a:gd name="T4" fmla="*/ 0 w 30"/>
                <a:gd name="T5" fmla="*/ 28 h 39"/>
                <a:gd name="T6" fmla="*/ 0 w 30"/>
                <a:gd name="T7" fmla="*/ 34 h 39"/>
                <a:gd name="T8" fmla="*/ 30 w 30"/>
                <a:gd name="T9" fmla="*/ 39 h 39"/>
                <a:gd name="T10" fmla="*/ 30 w 30"/>
                <a:gd name="T11" fmla="*/ 28 h 39"/>
                <a:gd name="T12" fmla="*/ 30 w 30"/>
                <a:gd name="T13" fmla="*/ 12 h 39"/>
                <a:gd name="T14" fmla="*/ 30 w 30"/>
                <a:gd name="T15" fmla="*/ 0 h 39"/>
                <a:gd name="T16" fmla="*/ 0 w 30"/>
                <a:gd name="T17" fmla="*/ 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39">
                  <a:moveTo>
                    <a:pt x="0" y="6"/>
                  </a:moveTo>
                  <a:lnTo>
                    <a:pt x="0" y="12"/>
                  </a:lnTo>
                  <a:lnTo>
                    <a:pt x="0" y="28"/>
                  </a:lnTo>
                  <a:lnTo>
                    <a:pt x="0" y="34"/>
                  </a:lnTo>
                  <a:lnTo>
                    <a:pt x="30" y="39"/>
                  </a:lnTo>
                  <a:lnTo>
                    <a:pt x="30" y="28"/>
                  </a:lnTo>
                  <a:lnTo>
                    <a:pt x="30" y="12"/>
                  </a:lnTo>
                  <a:lnTo>
                    <a:pt x="30" y="0"/>
                  </a:lnTo>
                  <a:lnTo>
                    <a:pt x="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schemeClr val="tx1">
                    <a:lumMod val="65000"/>
                    <a:lumOff val="35000"/>
                  </a:schemeClr>
                </a:solidFill>
                <a:cs typeface="+mn-ea"/>
                <a:sym typeface="+mn-lt"/>
              </a:endParaRPr>
            </a:p>
          </p:txBody>
        </p:sp>
        <p:sp>
          <p:nvSpPr>
            <p:cNvPr id="39" name="Freeform 323"/>
            <p:cNvSpPr>
              <a:spLocks/>
            </p:cNvSpPr>
            <p:nvPr/>
          </p:nvSpPr>
          <p:spPr bwMode="auto">
            <a:xfrm>
              <a:off x="2235200" y="4840288"/>
              <a:ext cx="68263" cy="69850"/>
            </a:xfrm>
            <a:custGeom>
              <a:avLst/>
              <a:gdLst>
                <a:gd name="T0" fmla="*/ 0 w 43"/>
                <a:gd name="T1" fmla="*/ 18 h 44"/>
                <a:gd name="T2" fmla="*/ 3 w 43"/>
                <a:gd name="T3" fmla="*/ 24 h 44"/>
                <a:gd name="T4" fmla="*/ 11 w 43"/>
                <a:gd name="T5" fmla="*/ 38 h 44"/>
                <a:gd name="T6" fmla="*/ 14 w 43"/>
                <a:gd name="T7" fmla="*/ 44 h 44"/>
                <a:gd name="T8" fmla="*/ 43 w 43"/>
                <a:gd name="T9" fmla="*/ 33 h 44"/>
                <a:gd name="T10" fmla="*/ 38 w 43"/>
                <a:gd name="T11" fmla="*/ 23 h 44"/>
                <a:gd name="T12" fmla="*/ 30 w 43"/>
                <a:gd name="T13" fmla="*/ 10 h 44"/>
                <a:gd name="T14" fmla="*/ 24 w 43"/>
                <a:gd name="T15" fmla="*/ 0 h 44"/>
                <a:gd name="T16" fmla="*/ 0 w 43"/>
                <a:gd name="T17" fmla="*/ 1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44">
                  <a:moveTo>
                    <a:pt x="0" y="18"/>
                  </a:moveTo>
                  <a:lnTo>
                    <a:pt x="3" y="24"/>
                  </a:lnTo>
                  <a:lnTo>
                    <a:pt x="11" y="38"/>
                  </a:lnTo>
                  <a:lnTo>
                    <a:pt x="14" y="44"/>
                  </a:lnTo>
                  <a:lnTo>
                    <a:pt x="43" y="33"/>
                  </a:lnTo>
                  <a:lnTo>
                    <a:pt x="38" y="23"/>
                  </a:lnTo>
                  <a:lnTo>
                    <a:pt x="30" y="10"/>
                  </a:lnTo>
                  <a:lnTo>
                    <a:pt x="24" y="0"/>
                  </a:lnTo>
                  <a:lnTo>
                    <a:pt x="0"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schemeClr val="tx1">
                    <a:lumMod val="65000"/>
                    <a:lumOff val="35000"/>
                  </a:schemeClr>
                </a:solidFill>
                <a:cs typeface="+mn-ea"/>
                <a:sym typeface="+mn-lt"/>
              </a:endParaRPr>
            </a:p>
          </p:txBody>
        </p:sp>
        <p:sp>
          <p:nvSpPr>
            <p:cNvPr id="40" name="Freeform 324"/>
            <p:cNvSpPr>
              <a:spLocks/>
            </p:cNvSpPr>
            <p:nvPr/>
          </p:nvSpPr>
          <p:spPr bwMode="auto">
            <a:xfrm>
              <a:off x="2290763" y="4903788"/>
              <a:ext cx="73025" cy="68263"/>
            </a:xfrm>
            <a:custGeom>
              <a:avLst/>
              <a:gdLst>
                <a:gd name="T0" fmla="*/ 0 w 46"/>
                <a:gd name="T1" fmla="*/ 29 h 43"/>
                <a:gd name="T2" fmla="*/ 6 w 46"/>
                <a:gd name="T3" fmla="*/ 32 h 43"/>
                <a:gd name="T4" fmla="*/ 20 w 46"/>
                <a:gd name="T5" fmla="*/ 40 h 43"/>
                <a:gd name="T6" fmla="*/ 26 w 46"/>
                <a:gd name="T7" fmla="*/ 43 h 43"/>
                <a:gd name="T8" fmla="*/ 46 w 46"/>
                <a:gd name="T9" fmla="*/ 19 h 43"/>
                <a:gd name="T10" fmla="*/ 36 w 46"/>
                <a:gd name="T11" fmla="*/ 14 h 43"/>
                <a:gd name="T12" fmla="*/ 21 w 46"/>
                <a:gd name="T13" fmla="*/ 6 h 43"/>
                <a:gd name="T14" fmla="*/ 13 w 46"/>
                <a:gd name="T15" fmla="*/ 0 h 43"/>
                <a:gd name="T16" fmla="*/ 0 w 46"/>
                <a:gd name="T17" fmla="*/ 2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3">
                  <a:moveTo>
                    <a:pt x="0" y="29"/>
                  </a:moveTo>
                  <a:lnTo>
                    <a:pt x="6" y="32"/>
                  </a:lnTo>
                  <a:lnTo>
                    <a:pt x="20" y="40"/>
                  </a:lnTo>
                  <a:lnTo>
                    <a:pt x="26" y="43"/>
                  </a:lnTo>
                  <a:lnTo>
                    <a:pt x="46" y="19"/>
                  </a:lnTo>
                  <a:lnTo>
                    <a:pt x="36" y="14"/>
                  </a:lnTo>
                  <a:lnTo>
                    <a:pt x="21" y="6"/>
                  </a:lnTo>
                  <a:lnTo>
                    <a:pt x="13" y="0"/>
                  </a:lnTo>
                  <a:lnTo>
                    <a:pt x="0"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schemeClr val="tx1">
                    <a:lumMod val="65000"/>
                    <a:lumOff val="35000"/>
                  </a:schemeClr>
                </a:solidFill>
                <a:cs typeface="+mn-ea"/>
                <a:sym typeface="+mn-lt"/>
              </a:endParaRPr>
            </a:p>
          </p:txBody>
        </p:sp>
        <p:sp>
          <p:nvSpPr>
            <p:cNvPr id="41" name="Freeform 325"/>
            <p:cNvSpPr>
              <a:spLocks/>
            </p:cNvSpPr>
            <p:nvPr/>
          </p:nvSpPr>
          <p:spPr bwMode="auto">
            <a:xfrm>
              <a:off x="2373313" y="4941888"/>
              <a:ext cx="61913" cy="47625"/>
            </a:xfrm>
            <a:custGeom>
              <a:avLst/>
              <a:gdLst>
                <a:gd name="T0" fmla="*/ 5 w 39"/>
                <a:gd name="T1" fmla="*/ 30 h 30"/>
                <a:gd name="T2" fmla="*/ 11 w 39"/>
                <a:gd name="T3" fmla="*/ 30 h 30"/>
                <a:gd name="T4" fmla="*/ 28 w 39"/>
                <a:gd name="T5" fmla="*/ 30 h 30"/>
                <a:gd name="T6" fmla="*/ 34 w 39"/>
                <a:gd name="T7" fmla="*/ 30 h 30"/>
                <a:gd name="T8" fmla="*/ 39 w 39"/>
                <a:gd name="T9" fmla="*/ 0 h 30"/>
                <a:gd name="T10" fmla="*/ 28 w 39"/>
                <a:gd name="T11" fmla="*/ 0 h 30"/>
                <a:gd name="T12" fmla="*/ 11 w 39"/>
                <a:gd name="T13" fmla="*/ 0 h 30"/>
                <a:gd name="T14" fmla="*/ 0 w 39"/>
                <a:gd name="T15" fmla="*/ 0 h 30"/>
                <a:gd name="T16" fmla="*/ 5 w 39"/>
                <a:gd name="T1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30">
                  <a:moveTo>
                    <a:pt x="5" y="30"/>
                  </a:moveTo>
                  <a:lnTo>
                    <a:pt x="11" y="30"/>
                  </a:lnTo>
                  <a:lnTo>
                    <a:pt x="28" y="30"/>
                  </a:lnTo>
                  <a:lnTo>
                    <a:pt x="34" y="30"/>
                  </a:lnTo>
                  <a:lnTo>
                    <a:pt x="39" y="0"/>
                  </a:lnTo>
                  <a:lnTo>
                    <a:pt x="28" y="0"/>
                  </a:lnTo>
                  <a:lnTo>
                    <a:pt x="11" y="0"/>
                  </a:lnTo>
                  <a:lnTo>
                    <a:pt x="0" y="0"/>
                  </a:lnTo>
                  <a:lnTo>
                    <a:pt x="5"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schemeClr val="tx1">
                    <a:lumMod val="65000"/>
                    <a:lumOff val="35000"/>
                  </a:schemeClr>
                </a:solidFill>
                <a:cs typeface="+mn-ea"/>
                <a:sym typeface="+mn-lt"/>
              </a:endParaRPr>
            </a:p>
          </p:txBody>
        </p:sp>
        <p:sp>
          <p:nvSpPr>
            <p:cNvPr id="42" name="Freeform 326"/>
            <p:cNvSpPr>
              <a:spLocks/>
            </p:cNvSpPr>
            <p:nvPr/>
          </p:nvSpPr>
          <p:spPr bwMode="auto">
            <a:xfrm>
              <a:off x="2446338" y="4911725"/>
              <a:ext cx="73025" cy="68263"/>
            </a:xfrm>
            <a:custGeom>
              <a:avLst/>
              <a:gdLst>
                <a:gd name="T0" fmla="*/ 20 w 46"/>
                <a:gd name="T1" fmla="*/ 43 h 43"/>
                <a:gd name="T2" fmla="*/ 26 w 46"/>
                <a:gd name="T3" fmla="*/ 39 h 43"/>
                <a:gd name="T4" fmla="*/ 40 w 46"/>
                <a:gd name="T5" fmla="*/ 32 h 43"/>
                <a:gd name="T6" fmla="*/ 46 w 46"/>
                <a:gd name="T7" fmla="*/ 28 h 43"/>
                <a:gd name="T8" fmla="*/ 35 w 46"/>
                <a:gd name="T9" fmla="*/ 0 h 43"/>
                <a:gd name="T10" fmla="*/ 25 w 46"/>
                <a:gd name="T11" fmla="*/ 5 h 43"/>
                <a:gd name="T12" fmla="*/ 10 w 46"/>
                <a:gd name="T13" fmla="*/ 13 h 43"/>
                <a:gd name="T14" fmla="*/ 0 w 46"/>
                <a:gd name="T15" fmla="*/ 19 h 43"/>
                <a:gd name="T16" fmla="*/ 20 w 46"/>
                <a:gd name="T1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3">
                  <a:moveTo>
                    <a:pt x="20" y="43"/>
                  </a:moveTo>
                  <a:lnTo>
                    <a:pt x="26" y="39"/>
                  </a:lnTo>
                  <a:lnTo>
                    <a:pt x="40" y="32"/>
                  </a:lnTo>
                  <a:lnTo>
                    <a:pt x="46" y="28"/>
                  </a:lnTo>
                  <a:lnTo>
                    <a:pt x="35" y="0"/>
                  </a:lnTo>
                  <a:lnTo>
                    <a:pt x="25" y="5"/>
                  </a:lnTo>
                  <a:lnTo>
                    <a:pt x="10" y="13"/>
                  </a:lnTo>
                  <a:lnTo>
                    <a:pt x="0" y="19"/>
                  </a:lnTo>
                  <a:lnTo>
                    <a:pt x="20"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schemeClr val="tx1">
                    <a:lumMod val="65000"/>
                    <a:lumOff val="35000"/>
                  </a:schemeClr>
                </a:solidFill>
                <a:cs typeface="+mn-ea"/>
                <a:sym typeface="+mn-lt"/>
              </a:endParaRPr>
            </a:p>
          </p:txBody>
        </p:sp>
        <p:sp>
          <p:nvSpPr>
            <p:cNvPr id="43" name="Freeform 327"/>
            <p:cNvSpPr>
              <a:spLocks/>
            </p:cNvSpPr>
            <p:nvPr/>
          </p:nvSpPr>
          <p:spPr bwMode="auto">
            <a:xfrm>
              <a:off x="2511425" y="4851400"/>
              <a:ext cx="69850" cy="73025"/>
            </a:xfrm>
            <a:custGeom>
              <a:avLst/>
              <a:gdLst>
                <a:gd name="T0" fmla="*/ 29 w 44"/>
                <a:gd name="T1" fmla="*/ 46 h 46"/>
                <a:gd name="T2" fmla="*/ 32 w 44"/>
                <a:gd name="T3" fmla="*/ 40 h 46"/>
                <a:gd name="T4" fmla="*/ 41 w 44"/>
                <a:gd name="T5" fmla="*/ 26 h 46"/>
                <a:gd name="T6" fmla="*/ 44 w 44"/>
                <a:gd name="T7" fmla="*/ 20 h 46"/>
                <a:gd name="T8" fmla="*/ 20 w 44"/>
                <a:gd name="T9" fmla="*/ 0 h 46"/>
                <a:gd name="T10" fmla="*/ 13 w 44"/>
                <a:gd name="T11" fmla="*/ 10 h 46"/>
                <a:gd name="T12" fmla="*/ 6 w 44"/>
                <a:gd name="T13" fmla="*/ 25 h 46"/>
                <a:gd name="T14" fmla="*/ 0 w 44"/>
                <a:gd name="T15" fmla="*/ 33 h 46"/>
                <a:gd name="T16" fmla="*/ 29 w 44"/>
                <a:gd name="T1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46">
                  <a:moveTo>
                    <a:pt x="29" y="46"/>
                  </a:moveTo>
                  <a:lnTo>
                    <a:pt x="32" y="40"/>
                  </a:lnTo>
                  <a:lnTo>
                    <a:pt x="41" y="26"/>
                  </a:lnTo>
                  <a:lnTo>
                    <a:pt x="44" y="20"/>
                  </a:lnTo>
                  <a:lnTo>
                    <a:pt x="20" y="0"/>
                  </a:lnTo>
                  <a:lnTo>
                    <a:pt x="13" y="10"/>
                  </a:lnTo>
                  <a:lnTo>
                    <a:pt x="6" y="25"/>
                  </a:lnTo>
                  <a:lnTo>
                    <a:pt x="0" y="33"/>
                  </a:lnTo>
                  <a:lnTo>
                    <a:pt x="29"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schemeClr val="tx1">
                    <a:lumMod val="65000"/>
                    <a:lumOff val="35000"/>
                  </a:schemeClr>
                </a:solidFill>
                <a:cs typeface="+mn-ea"/>
                <a:sym typeface="+mn-lt"/>
              </a:endParaRPr>
            </a:p>
          </p:txBody>
        </p:sp>
        <p:sp>
          <p:nvSpPr>
            <p:cNvPr id="44" name="Freeform 328"/>
            <p:cNvSpPr>
              <a:spLocks/>
            </p:cNvSpPr>
            <p:nvPr/>
          </p:nvSpPr>
          <p:spPr bwMode="auto">
            <a:xfrm>
              <a:off x="2547938" y="4779963"/>
              <a:ext cx="49213" cy="61913"/>
            </a:xfrm>
            <a:custGeom>
              <a:avLst/>
              <a:gdLst>
                <a:gd name="T0" fmla="*/ 31 w 31"/>
                <a:gd name="T1" fmla="*/ 34 h 39"/>
                <a:gd name="T2" fmla="*/ 31 w 31"/>
                <a:gd name="T3" fmla="*/ 28 h 39"/>
                <a:gd name="T4" fmla="*/ 31 w 31"/>
                <a:gd name="T5" fmla="*/ 11 h 39"/>
                <a:gd name="T6" fmla="*/ 31 w 31"/>
                <a:gd name="T7" fmla="*/ 5 h 39"/>
                <a:gd name="T8" fmla="*/ 0 w 31"/>
                <a:gd name="T9" fmla="*/ 0 h 39"/>
                <a:gd name="T10" fmla="*/ 0 w 31"/>
                <a:gd name="T11" fmla="*/ 11 h 39"/>
                <a:gd name="T12" fmla="*/ 0 w 31"/>
                <a:gd name="T13" fmla="*/ 28 h 39"/>
                <a:gd name="T14" fmla="*/ 0 w 31"/>
                <a:gd name="T15" fmla="*/ 39 h 39"/>
                <a:gd name="T16" fmla="*/ 31 w 31"/>
                <a:gd name="T17" fmla="*/ 3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9">
                  <a:moveTo>
                    <a:pt x="31" y="34"/>
                  </a:moveTo>
                  <a:lnTo>
                    <a:pt x="31" y="28"/>
                  </a:lnTo>
                  <a:lnTo>
                    <a:pt x="31" y="11"/>
                  </a:lnTo>
                  <a:lnTo>
                    <a:pt x="31" y="5"/>
                  </a:lnTo>
                  <a:lnTo>
                    <a:pt x="0" y="0"/>
                  </a:lnTo>
                  <a:lnTo>
                    <a:pt x="0" y="11"/>
                  </a:lnTo>
                  <a:lnTo>
                    <a:pt x="0" y="28"/>
                  </a:lnTo>
                  <a:lnTo>
                    <a:pt x="0" y="39"/>
                  </a:lnTo>
                  <a:lnTo>
                    <a:pt x="31"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schemeClr val="tx1">
                    <a:lumMod val="65000"/>
                    <a:lumOff val="35000"/>
                  </a:schemeClr>
                </a:solidFill>
                <a:cs typeface="+mn-ea"/>
                <a:sym typeface="+mn-lt"/>
              </a:endParaRPr>
            </a:p>
          </p:txBody>
        </p:sp>
        <p:sp>
          <p:nvSpPr>
            <p:cNvPr id="45" name="Freeform 329"/>
            <p:cNvSpPr>
              <a:spLocks/>
            </p:cNvSpPr>
            <p:nvPr/>
          </p:nvSpPr>
          <p:spPr bwMode="auto">
            <a:xfrm>
              <a:off x="2519363" y="4695825"/>
              <a:ext cx="69850" cy="71438"/>
            </a:xfrm>
            <a:custGeom>
              <a:avLst/>
              <a:gdLst>
                <a:gd name="T0" fmla="*/ 44 w 44"/>
                <a:gd name="T1" fmla="*/ 26 h 45"/>
                <a:gd name="T2" fmla="*/ 40 w 44"/>
                <a:gd name="T3" fmla="*/ 20 h 45"/>
                <a:gd name="T4" fmla="*/ 33 w 44"/>
                <a:gd name="T5" fmla="*/ 6 h 45"/>
                <a:gd name="T6" fmla="*/ 29 w 44"/>
                <a:gd name="T7" fmla="*/ 0 h 45"/>
                <a:gd name="T8" fmla="*/ 0 w 44"/>
                <a:gd name="T9" fmla="*/ 11 h 45"/>
                <a:gd name="T10" fmla="*/ 5 w 44"/>
                <a:gd name="T11" fmla="*/ 21 h 45"/>
                <a:gd name="T12" fmla="*/ 14 w 44"/>
                <a:gd name="T13" fmla="*/ 36 h 45"/>
                <a:gd name="T14" fmla="*/ 19 w 44"/>
                <a:gd name="T15" fmla="*/ 45 h 45"/>
                <a:gd name="T16" fmla="*/ 44 w 44"/>
                <a:gd name="T17" fmla="*/ 2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45">
                  <a:moveTo>
                    <a:pt x="44" y="26"/>
                  </a:moveTo>
                  <a:lnTo>
                    <a:pt x="40" y="20"/>
                  </a:lnTo>
                  <a:lnTo>
                    <a:pt x="33" y="6"/>
                  </a:lnTo>
                  <a:lnTo>
                    <a:pt x="29" y="0"/>
                  </a:lnTo>
                  <a:lnTo>
                    <a:pt x="0" y="11"/>
                  </a:lnTo>
                  <a:lnTo>
                    <a:pt x="5" y="21"/>
                  </a:lnTo>
                  <a:lnTo>
                    <a:pt x="14" y="36"/>
                  </a:lnTo>
                  <a:lnTo>
                    <a:pt x="19" y="45"/>
                  </a:lnTo>
                  <a:lnTo>
                    <a:pt x="44"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schemeClr val="tx1">
                    <a:lumMod val="65000"/>
                    <a:lumOff val="35000"/>
                  </a:schemeClr>
                </a:solidFill>
                <a:cs typeface="+mn-ea"/>
                <a:sym typeface="+mn-lt"/>
              </a:endParaRPr>
            </a:p>
          </p:txBody>
        </p:sp>
        <p:sp>
          <p:nvSpPr>
            <p:cNvPr id="46" name="Freeform 330"/>
            <p:cNvSpPr>
              <a:spLocks/>
            </p:cNvSpPr>
            <p:nvPr/>
          </p:nvSpPr>
          <p:spPr bwMode="auto">
            <a:xfrm>
              <a:off x="2460625" y="4633913"/>
              <a:ext cx="69850" cy="69850"/>
            </a:xfrm>
            <a:custGeom>
              <a:avLst/>
              <a:gdLst>
                <a:gd name="T0" fmla="*/ 44 w 44"/>
                <a:gd name="T1" fmla="*/ 14 h 44"/>
                <a:gd name="T2" fmla="*/ 39 w 44"/>
                <a:gd name="T3" fmla="*/ 11 h 44"/>
                <a:gd name="T4" fmla="*/ 24 w 44"/>
                <a:gd name="T5" fmla="*/ 3 h 44"/>
                <a:gd name="T6" fmla="*/ 19 w 44"/>
                <a:gd name="T7" fmla="*/ 0 h 44"/>
                <a:gd name="T8" fmla="*/ 0 w 44"/>
                <a:gd name="T9" fmla="*/ 24 h 44"/>
                <a:gd name="T10" fmla="*/ 9 w 44"/>
                <a:gd name="T11" fmla="*/ 29 h 44"/>
                <a:gd name="T12" fmla="*/ 23 w 44"/>
                <a:gd name="T13" fmla="*/ 38 h 44"/>
                <a:gd name="T14" fmla="*/ 33 w 44"/>
                <a:gd name="T15" fmla="*/ 44 h 44"/>
                <a:gd name="T16" fmla="*/ 44 w 44"/>
                <a:gd name="T17" fmla="*/ 1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44">
                  <a:moveTo>
                    <a:pt x="44" y="14"/>
                  </a:moveTo>
                  <a:lnTo>
                    <a:pt x="39" y="11"/>
                  </a:lnTo>
                  <a:lnTo>
                    <a:pt x="24" y="3"/>
                  </a:lnTo>
                  <a:lnTo>
                    <a:pt x="19" y="0"/>
                  </a:lnTo>
                  <a:lnTo>
                    <a:pt x="0" y="24"/>
                  </a:lnTo>
                  <a:lnTo>
                    <a:pt x="9" y="29"/>
                  </a:lnTo>
                  <a:lnTo>
                    <a:pt x="23" y="38"/>
                  </a:lnTo>
                  <a:lnTo>
                    <a:pt x="33" y="44"/>
                  </a:lnTo>
                  <a:lnTo>
                    <a:pt x="44"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schemeClr val="tx1">
                    <a:lumMod val="65000"/>
                    <a:lumOff val="35000"/>
                  </a:schemeClr>
                </a:solidFill>
                <a:cs typeface="+mn-ea"/>
                <a:sym typeface="+mn-lt"/>
              </a:endParaRPr>
            </a:p>
          </p:txBody>
        </p:sp>
        <p:sp>
          <p:nvSpPr>
            <p:cNvPr id="47" name="Freeform 331"/>
            <p:cNvSpPr>
              <a:spLocks noEditPoints="1"/>
            </p:cNvSpPr>
            <p:nvPr/>
          </p:nvSpPr>
          <p:spPr bwMode="auto">
            <a:xfrm>
              <a:off x="2255838" y="4646613"/>
              <a:ext cx="309563" cy="312738"/>
            </a:xfrm>
            <a:custGeom>
              <a:avLst/>
              <a:gdLst>
                <a:gd name="T0" fmla="*/ 89 w 177"/>
                <a:gd name="T1" fmla="*/ 178 h 178"/>
                <a:gd name="T2" fmla="*/ 0 w 177"/>
                <a:gd name="T3" fmla="*/ 89 h 178"/>
                <a:gd name="T4" fmla="*/ 89 w 177"/>
                <a:gd name="T5" fmla="*/ 0 h 178"/>
                <a:gd name="T6" fmla="*/ 177 w 177"/>
                <a:gd name="T7" fmla="*/ 89 h 178"/>
                <a:gd name="T8" fmla="*/ 89 w 177"/>
                <a:gd name="T9" fmla="*/ 178 h 178"/>
                <a:gd name="T10" fmla="*/ 89 w 177"/>
                <a:gd name="T11" fmla="*/ 27 h 178"/>
                <a:gd name="T12" fmla="*/ 27 w 177"/>
                <a:gd name="T13" fmla="*/ 89 h 178"/>
                <a:gd name="T14" fmla="*/ 89 w 177"/>
                <a:gd name="T15" fmla="*/ 152 h 178"/>
                <a:gd name="T16" fmla="*/ 150 w 177"/>
                <a:gd name="T17" fmla="*/ 89 h 178"/>
                <a:gd name="T18" fmla="*/ 89 w 177"/>
                <a:gd name="T19" fmla="*/ 27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7" h="178">
                  <a:moveTo>
                    <a:pt x="89" y="178"/>
                  </a:moveTo>
                  <a:cubicBezTo>
                    <a:pt x="40" y="178"/>
                    <a:pt x="0" y="138"/>
                    <a:pt x="0" y="89"/>
                  </a:cubicBezTo>
                  <a:cubicBezTo>
                    <a:pt x="0" y="40"/>
                    <a:pt x="40" y="0"/>
                    <a:pt x="89" y="0"/>
                  </a:cubicBezTo>
                  <a:cubicBezTo>
                    <a:pt x="137" y="0"/>
                    <a:pt x="177" y="40"/>
                    <a:pt x="177" y="89"/>
                  </a:cubicBezTo>
                  <a:cubicBezTo>
                    <a:pt x="177" y="138"/>
                    <a:pt x="137" y="178"/>
                    <a:pt x="89" y="178"/>
                  </a:cubicBezTo>
                  <a:close/>
                  <a:moveTo>
                    <a:pt x="89" y="27"/>
                  </a:moveTo>
                  <a:cubicBezTo>
                    <a:pt x="55" y="27"/>
                    <a:pt x="27" y="55"/>
                    <a:pt x="27" y="89"/>
                  </a:cubicBezTo>
                  <a:cubicBezTo>
                    <a:pt x="27" y="124"/>
                    <a:pt x="55" y="152"/>
                    <a:pt x="89" y="152"/>
                  </a:cubicBezTo>
                  <a:cubicBezTo>
                    <a:pt x="123" y="152"/>
                    <a:pt x="150" y="124"/>
                    <a:pt x="150" y="89"/>
                  </a:cubicBezTo>
                  <a:cubicBezTo>
                    <a:pt x="150" y="55"/>
                    <a:pt x="123" y="27"/>
                    <a:pt x="89"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schemeClr val="tx1">
                    <a:lumMod val="65000"/>
                    <a:lumOff val="35000"/>
                  </a:schemeClr>
                </a:solidFill>
                <a:cs typeface="+mn-ea"/>
                <a:sym typeface="+mn-lt"/>
              </a:endParaRPr>
            </a:p>
          </p:txBody>
        </p:sp>
        <p:sp>
          <p:nvSpPr>
            <p:cNvPr id="48" name="Oval 332"/>
            <p:cNvSpPr>
              <a:spLocks noChangeArrowheads="1"/>
            </p:cNvSpPr>
            <p:nvPr/>
          </p:nvSpPr>
          <p:spPr bwMode="auto">
            <a:xfrm>
              <a:off x="2346325" y="4738688"/>
              <a:ext cx="130175" cy="1301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solidFill>
                  <a:schemeClr val="tx1">
                    <a:lumMod val="65000"/>
                    <a:lumOff val="35000"/>
                  </a:schemeClr>
                </a:solidFill>
                <a:cs typeface="+mn-ea"/>
                <a:sym typeface="+mn-lt"/>
              </a:endParaRPr>
            </a:p>
          </p:txBody>
        </p:sp>
      </p:grpSp>
    </p:spTree>
    <p:extLst>
      <p:ext uri="{BB962C8B-B14F-4D97-AF65-F5344CB8AC3E}">
        <p14:creationId xmlns:p14="http://schemas.microsoft.com/office/powerpoint/2010/main" val="4056878339"/>
      </p:ext>
    </p:extLst>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ppt_y</p:attrName>
                                        </p:attrNameLst>
                                      </p:cBhvr>
                                      <p:tavLst>
                                        <p:tav tm="0">
                                          <p:val>
                                            <p:strVal val="#ppt_y+#ppt_h*1.125000"/>
                                          </p:val>
                                        </p:tav>
                                        <p:tav tm="100000">
                                          <p:val>
                                            <p:strVal val="#ppt_y"/>
                                          </p:val>
                                        </p:tav>
                                      </p:tavLst>
                                    </p:anim>
                                    <p:animEffect transition="in" filter="wipe(up)">
                                      <p:cBhvr>
                                        <p:cTn id="8" dur="500"/>
                                        <p:tgtEl>
                                          <p:spTgt spid="16"/>
                                        </p:tgtEl>
                                      </p:cBhvr>
                                    </p:animEffect>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fill="hold"/>
                                        <p:tgtEl>
                                          <p:spTgt spid="25"/>
                                        </p:tgtEl>
                                        <p:attrNameLst>
                                          <p:attrName>ppt_x</p:attrName>
                                        </p:attrNameLst>
                                      </p:cBhvr>
                                      <p:tavLst>
                                        <p:tav tm="0">
                                          <p:val>
                                            <p:strVal val="0-#ppt_w/2"/>
                                          </p:val>
                                        </p:tav>
                                        <p:tav tm="100000">
                                          <p:val>
                                            <p:strVal val="#ppt_x"/>
                                          </p:val>
                                        </p:tav>
                                      </p:tavLst>
                                    </p:anim>
                                    <p:anim calcmode="lin" valueType="num">
                                      <p:cBhvr additive="base">
                                        <p:cTn id="14" dur="500" fill="hold"/>
                                        <p:tgtEl>
                                          <p:spTgt spid="25"/>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additive="base">
                                        <p:cTn id="17" dur="500" fill="hold"/>
                                        <p:tgtEl>
                                          <p:spTgt spid="26"/>
                                        </p:tgtEl>
                                        <p:attrNameLst>
                                          <p:attrName>ppt_x</p:attrName>
                                        </p:attrNameLst>
                                      </p:cBhvr>
                                      <p:tavLst>
                                        <p:tav tm="0">
                                          <p:val>
                                            <p:strVal val="0-#ppt_w/2"/>
                                          </p:val>
                                        </p:tav>
                                        <p:tav tm="100000">
                                          <p:val>
                                            <p:strVal val="#ppt_x"/>
                                          </p:val>
                                        </p:tav>
                                      </p:tavLst>
                                    </p:anim>
                                    <p:anim calcmode="lin" valueType="num">
                                      <p:cBhvr additive="base">
                                        <p:cTn id="18" dur="500" fill="hold"/>
                                        <p:tgtEl>
                                          <p:spTgt spid="26"/>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additive="base">
                                        <p:cTn id="21" dur="500" fill="hold"/>
                                        <p:tgtEl>
                                          <p:spTgt spid="29"/>
                                        </p:tgtEl>
                                        <p:attrNameLst>
                                          <p:attrName>ppt_x</p:attrName>
                                        </p:attrNameLst>
                                      </p:cBhvr>
                                      <p:tavLst>
                                        <p:tav tm="0">
                                          <p:val>
                                            <p:strVal val="0-#ppt_w/2"/>
                                          </p:val>
                                        </p:tav>
                                        <p:tav tm="100000">
                                          <p:val>
                                            <p:strVal val="#ppt_x"/>
                                          </p:val>
                                        </p:tav>
                                      </p:tavLst>
                                    </p:anim>
                                    <p:anim calcmode="lin" valueType="num">
                                      <p:cBhvr additive="base">
                                        <p:cTn id="22" dur="500" fill="hold"/>
                                        <p:tgtEl>
                                          <p:spTgt spid="29"/>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additive="base">
                                        <p:cTn id="25" dur="500" fill="hold"/>
                                        <p:tgtEl>
                                          <p:spTgt spid="30"/>
                                        </p:tgtEl>
                                        <p:attrNameLst>
                                          <p:attrName>ppt_x</p:attrName>
                                        </p:attrNameLst>
                                      </p:cBhvr>
                                      <p:tavLst>
                                        <p:tav tm="0">
                                          <p:val>
                                            <p:strVal val="0-#ppt_w/2"/>
                                          </p:val>
                                        </p:tav>
                                        <p:tav tm="100000">
                                          <p:val>
                                            <p:strVal val="#ppt_x"/>
                                          </p:val>
                                        </p:tav>
                                      </p:tavLst>
                                    </p:anim>
                                    <p:anim calcmode="lin" valueType="num">
                                      <p:cBhvr additive="base">
                                        <p:cTn id="26" dur="500" fill="hold"/>
                                        <p:tgtEl>
                                          <p:spTgt spid="30"/>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31"/>
                                        </p:tgtEl>
                                        <p:attrNameLst>
                                          <p:attrName>style.visibility</p:attrName>
                                        </p:attrNameLst>
                                      </p:cBhvr>
                                      <p:to>
                                        <p:strVal val="visible"/>
                                      </p:to>
                                    </p:set>
                                    <p:anim calcmode="lin" valueType="num">
                                      <p:cBhvr additive="base">
                                        <p:cTn id="29" dur="500" fill="hold"/>
                                        <p:tgtEl>
                                          <p:spTgt spid="31"/>
                                        </p:tgtEl>
                                        <p:attrNameLst>
                                          <p:attrName>ppt_x</p:attrName>
                                        </p:attrNameLst>
                                      </p:cBhvr>
                                      <p:tavLst>
                                        <p:tav tm="0">
                                          <p:val>
                                            <p:strVal val="0-#ppt_w/2"/>
                                          </p:val>
                                        </p:tav>
                                        <p:tav tm="100000">
                                          <p:val>
                                            <p:strVal val="#ppt_x"/>
                                          </p:val>
                                        </p:tav>
                                      </p:tavLst>
                                    </p:anim>
                                    <p:anim calcmode="lin" valueType="num">
                                      <p:cBhvr additive="base">
                                        <p:cTn id="30"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0-#ppt_w/2"/>
                                          </p:val>
                                        </p:tav>
                                        <p:tav tm="100000">
                                          <p:val>
                                            <p:strVal val="#ppt_x"/>
                                          </p:val>
                                        </p:tav>
                                      </p:tavLst>
                                    </p:anim>
                                    <p:anim calcmode="lin" valueType="num">
                                      <p:cBhvr additive="base">
                                        <p:cTn id="36" dur="500" fill="hold"/>
                                        <p:tgtEl>
                                          <p:spTgt spid="1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0-#ppt_w/2"/>
                                          </p:val>
                                        </p:tav>
                                        <p:tav tm="100000">
                                          <p:val>
                                            <p:strVal val="#ppt_x"/>
                                          </p:val>
                                        </p:tav>
                                      </p:tavLst>
                                    </p:anim>
                                    <p:anim calcmode="lin" valueType="num">
                                      <p:cBhvr additive="base">
                                        <p:cTn id="40" dur="500" fill="hold"/>
                                        <p:tgtEl>
                                          <p:spTgt spid="1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0-#ppt_w/2"/>
                                          </p:val>
                                        </p:tav>
                                        <p:tav tm="100000">
                                          <p:val>
                                            <p:strVal val="#ppt_x"/>
                                          </p:val>
                                        </p:tav>
                                      </p:tavLst>
                                    </p:anim>
                                    <p:anim calcmode="lin" valueType="num">
                                      <p:cBhvr additive="base">
                                        <p:cTn id="44" dur="500" fill="hold"/>
                                        <p:tgtEl>
                                          <p:spTgt spid="17"/>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fill="hold"/>
                                        <p:tgtEl>
                                          <p:spTgt spid="18"/>
                                        </p:tgtEl>
                                        <p:attrNameLst>
                                          <p:attrName>ppt_x</p:attrName>
                                        </p:attrNameLst>
                                      </p:cBhvr>
                                      <p:tavLst>
                                        <p:tav tm="0">
                                          <p:val>
                                            <p:strVal val="0-#ppt_w/2"/>
                                          </p:val>
                                        </p:tav>
                                        <p:tav tm="100000">
                                          <p:val>
                                            <p:strVal val="#ppt_x"/>
                                          </p:val>
                                        </p:tav>
                                      </p:tavLst>
                                    </p:anim>
                                    <p:anim calcmode="lin" valueType="num">
                                      <p:cBhvr additive="base">
                                        <p:cTn id="48" dur="500" fill="hold"/>
                                        <p:tgtEl>
                                          <p:spTgt spid="18"/>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additive="base">
                                        <p:cTn id="51" dur="500" fill="hold"/>
                                        <p:tgtEl>
                                          <p:spTgt spid="28"/>
                                        </p:tgtEl>
                                        <p:attrNameLst>
                                          <p:attrName>ppt_x</p:attrName>
                                        </p:attrNameLst>
                                      </p:cBhvr>
                                      <p:tavLst>
                                        <p:tav tm="0">
                                          <p:val>
                                            <p:strVal val="0-#ppt_w/2"/>
                                          </p:val>
                                        </p:tav>
                                        <p:tav tm="100000">
                                          <p:val>
                                            <p:strVal val="#ppt_x"/>
                                          </p:val>
                                        </p:tav>
                                      </p:tavLst>
                                    </p:anim>
                                    <p:anim calcmode="lin" valueType="num">
                                      <p:cBhvr additive="base">
                                        <p:cTn id="52"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grpId="0" nodeType="clickEffect">
                                  <p:stCondLst>
                                    <p:cond delay="0"/>
                                  </p:stCondLst>
                                  <p:childTnLst>
                                    <p:set>
                                      <p:cBhvr>
                                        <p:cTn id="56" dur="1" fill="hold">
                                          <p:stCondLst>
                                            <p:cond delay="0"/>
                                          </p:stCondLst>
                                        </p:cTn>
                                        <p:tgtEl>
                                          <p:spTgt spid="3"/>
                                        </p:tgtEl>
                                        <p:attrNameLst>
                                          <p:attrName>style.visibility</p:attrName>
                                        </p:attrNameLst>
                                      </p:cBhvr>
                                      <p:to>
                                        <p:strVal val="visible"/>
                                      </p:to>
                                    </p:set>
                                    <p:anim calcmode="lin" valueType="num">
                                      <p:cBhvr additive="base">
                                        <p:cTn id="57" dur="500" fill="hold"/>
                                        <p:tgtEl>
                                          <p:spTgt spid="3"/>
                                        </p:tgtEl>
                                        <p:attrNameLst>
                                          <p:attrName>ppt_x</p:attrName>
                                        </p:attrNameLst>
                                      </p:cBhvr>
                                      <p:tavLst>
                                        <p:tav tm="0">
                                          <p:val>
                                            <p:strVal val="0-#ppt_w/2"/>
                                          </p:val>
                                        </p:tav>
                                        <p:tav tm="100000">
                                          <p:val>
                                            <p:strVal val="#ppt_x"/>
                                          </p:val>
                                        </p:tav>
                                      </p:tavLst>
                                    </p:anim>
                                    <p:anim calcmode="lin" valueType="num">
                                      <p:cBhvr additive="base">
                                        <p:cTn id="58" dur="500" fill="hold"/>
                                        <p:tgtEl>
                                          <p:spTgt spid="3"/>
                                        </p:tgtEl>
                                        <p:attrNameLst>
                                          <p:attrName>ppt_y</p:attrName>
                                        </p:attrNameLst>
                                      </p:cBhvr>
                                      <p:tavLst>
                                        <p:tav tm="0">
                                          <p:val>
                                            <p:strVal val="#ppt_y"/>
                                          </p:val>
                                        </p:tav>
                                        <p:tav tm="100000">
                                          <p:val>
                                            <p:strVal val="#ppt_y"/>
                                          </p:val>
                                        </p:tav>
                                      </p:tavLst>
                                    </p:anim>
                                  </p:childTnLst>
                                </p:cTn>
                              </p:par>
                              <p:par>
                                <p:cTn id="59" presetID="2" presetClass="entr" presetSubtype="8" fill="hold" grpId="0" nodeType="withEffect">
                                  <p:stCondLst>
                                    <p:cond delay="0"/>
                                  </p:stCondLst>
                                  <p:childTnLst>
                                    <p:set>
                                      <p:cBhvr>
                                        <p:cTn id="60" dur="1" fill="hold">
                                          <p:stCondLst>
                                            <p:cond delay="0"/>
                                          </p:stCondLst>
                                        </p:cTn>
                                        <p:tgtEl>
                                          <p:spTgt spid="4"/>
                                        </p:tgtEl>
                                        <p:attrNameLst>
                                          <p:attrName>style.visibility</p:attrName>
                                        </p:attrNameLst>
                                      </p:cBhvr>
                                      <p:to>
                                        <p:strVal val="visible"/>
                                      </p:to>
                                    </p:set>
                                    <p:anim calcmode="lin" valueType="num">
                                      <p:cBhvr additive="base">
                                        <p:cTn id="61" dur="500" fill="hold"/>
                                        <p:tgtEl>
                                          <p:spTgt spid="4"/>
                                        </p:tgtEl>
                                        <p:attrNameLst>
                                          <p:attrName>ppt_x</p:attrName>
                                        </p:attrNameLst>
                                      </p:cBhvr>
                                      <p:tavLst>
                                        <p:tav tm="0">
                                          <p:val>
                                            <p:strVal val="0-#ppt_w/2"/>
                                          </p:val>
                                        </p:tav>
                                        <p:tav tm="100000">
                                          <p:val>
                                            <p:strVal val="#ppt_x"/>
                                          </p:val>
                                        </p:tav>
                                      </p:tavLst>
                                    </p:anim>
                                    <p:anim calcmode="lin" valueType="num">
                                      <p:cBhvr additive="base">
                                        <p:cTn id="62" dur="500" fill="hold"/>
                                        <p:tgtEl>
                                          <p:spTgt spid="4"/>
                                        </p:tgtEl>
                                        <p:attrNameLst>
                                          <p:attrName>ppt_y</p:attrName>
                                        </p:attrNameLst>
                                      </p:cBhvr>
                                      <p:tavLst>
                                        <p:tav tm="0">
                                          <p:val>
                                            <p:strVal val="#ppt_y"/>
                                          </p:val>
                                        </p:tav>
                                        <p:tav tm="100000">
                                          <p:val>
                                            <p:strVal val="#ppt_y"/>
                                          </p:val>
                                        </p:tav>
                                      </p:tavLst>
                                    </p:anim>
                                  </p:childTnLst>
                                </p:cTn>
                              </p:par>
                              <p:par>
                                <p:cTn id="63" presetID="2" presetClass="entr" presetSubtype="8" fill="hold" grpId="0" nodeType="withEffect">
                                  <p:stCondLst>
                                    <p:cond delay="0"/>
                                  </p:stCondLst>
                                  <p:childTnLst>
                                    <p:set>
                                      <p:cBhvr>
                                        <p:cTn id="64" dur="1" fill="hold">
                                          <p:stCondLst>
                                            <p:cond delay="0"/>
                                          </p:stCondLst>
                                        </p:cTn>
                                        <p:tgtEl>
                                          <p:spTgt spid="5"/>
                                        </p:tgtEl>
                                        <p:attrNameLst>
                                          <p:attrName>style.visibility</p:attrName>
                                        </p:attrNameLst>
                                      </p:cBhvr>
                                      <p:to>
                                        <p:strVal val="visible"/>
                                      </p:to>
                                    </p:set>
                                    <p:anim calcmode="lin" valueType="num">
                                      <p:cBhvr additive="base">
                                        <p:cTn id="65" dur="500" fill="hold"/>
                                        <p:tgtEl>
                                          <p:spTgt spid="5"/>
                                        </p:tgtEl>
                                        <p:attrNameLst>
                                          <p:attrName>ppt_x</p:attrName>
                                        </p:attrNameLst>
                                      </p:cBhvr>
                                      <p:tavLst>
                                        <p:tav tm="0">
                                          <p:val>
                                            <p:strVal val="0-#ppt_w/2"/>
                                          </p:val>
                                        </p:tav>
                                        <p:tav tm="100000">
                                          <p:val>
                                            <p:strVal val="#ppt_x"/>
                                          </p:val>
                                        </p:tav>
                                      </p:tavLst>
                                    </p:anim>
                                    <p:anim calcmode="lin" valueType="num">
                                      <p:cBhvr additive="base">
                                        <p:cTn id="66" dur="500" fill="hold"/>
                                        <p:tgtEl>
                                          <p:spTgt spid="5"/>
                                        </p:tgtEl>
                                        <p:attrNameLst>
                                          <p:attrName>ppt_y</p:attrName>
                                        </p:attrNameLst>
                                      </p:cBhvr>
                                      <p:tavLst>
                                        <p:tav tm="0">
                                          <p:val>
                                            <p:strVal val="#ppt_y"/>
                                          </p:val>
                                        </p:tav>
                                        <p:tav tm="100000">
                                          <p:val>
                                            <p:strVal val="#ppt_y"/>
                                          </p:val>
                                        </p:tav>
                                      </p:tavLst>
                                    </p:anim>
                                  </p:childTnLst>
                                </p:cTn>
                              </p:par>
                              <p:par>
                                <p:cTn id="67" presetID="2" presetClass="entr" presetSubtype="8" fill="hold" nodeType="with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additive="base">
                                        <p:cTn id="69" dur="500" fill="hold"/>
                                        <p:tgtEl>
                                          <p:spTgt spid="6"/>
                                        </p:tgtEl>
                                        <p:attrNameLst>
                                          <p:attrName>ppt_x</p:attrName>
                                        </p:attrNameLst>
                                      </p:cBhvr>
                                      <p:tavLst>
                                        <p:tav tm="0">
                                          <p:val>
                                            <p:strVal val="0-#ppt_w/2"/>
                                          </p:val>
                                        </p:tav>
                                        <p:tav tm="100000">
                                          <p:val>
                                            <p:strVal val="#ppt_x"/>
                                          </p:val>
                                        </p:tav>
                                      </p:tavLst>
                                    </p:anim>
                                    <p:anim calcmode="lin" valueType="num">
                                      <p:cBhvr additive="base">
                                        <p:cTn id="70" dur="500" fill="hold"/>
                                        <p:tgtEl>
                                          <p:spTgt spid="6"/>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27"/>
                                        </p:tgtEl>
                                        <p:attrNameLst>
                                          <p:attrName>style.visibility</p:attrName>
                                        </p:attrNameLst>
                                      </p:cBhvr>
                                      <p:to>
                                        <p:strVal val="visible"/>
                                      </p:to>
                                    </p:set>
                                    <p:anim calcmode="lin" valueType="num">
                                      <p:cBhvr additive="base">
                                        <p:cTn id="73" dur="500" fill="hold"/>
                                        <p:tgtEl>
                                          <p:spTgt spid="27"/>
                                        </p:tgtEl>
                                        <p:attrNameLst>
                                          <p:attrName>ppt_x</p:attrName>
                                        </p:attrNameLst>
                                      </p:cBhvr>
                                      <p:tavLst>
                                        <p:tav tm="0">
                                          <p:val>
                                            <p:strVal val="0-#ppt_w/2"/>
                                          </p:val>
                                        </p:tav>
                                        <p:tav tm="100000">
                                          <p:val>
                                            <p:strVal val="#ppt_x"/>
                                          </p:val>
                                        </p:tav>
                                      </p:tavLst>
                                    </p:anim>
                                    <p:anim calcmode="lin" valueType="num">
                                      <p:cBhvr additive="base">
                                        <p:cTn id="74"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 grpId="0" animBg="1"/>
      <p:bldP spid="4" grpId="0" animBg="1"/>
      <p:bldP spid="5" grpId="0" animBg="1"/>
      <p:bldP spid="14" grpId="0" animBg="1"/>
      <p:bldP spid="15" grpId="0" animBg="1"/>
      <p:bldP spid="17" grpId="0" animBg="1"/>
      <p:bldP spid="25" grpId="0" animBg="1"/>
      <p:bldP spid="26" grpId="0" animBg="1"/>
      <p:bldP spid="27" grpId="0"/>
      <p:bldP spid="28" grpId="0"/>
      <p:bldP spid="29" grpId="0"/>
      <p:bldP spid="3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3351312" y="411510"/>
            <a:ext cx="2441376" cy="421270"/>
          </a:xfrm>
          <a:prstGeom prst="rect">
            <a:avLst/>
          </a:prstGeom>
          <a:noFill/>
        </p:spPr>
        <p:txBody>
          <a:bodyPr wrap="square" lIns="51435" tIns="25718" rIns="51435" bIns="25718" rtlCol="0">
            <a:spAutoFit/>
          </a:bodyPr>
          <a:lstStyle/>
          <a:p>
            <a:pPr marL="0" lvl="1" algn="ctr"/>
            <a:r>
              <a:rPr lang="zh-CN" altLang="en-US" sz="2400" dirty="0">
                <a:solidFill>
                  <a:schemeClr val="accent1"/>
                </a:solidFill>
                <a:cs typeface="+mn-ea"/>
                <a:sym typeface="+mn-lt"/>
              </a:rPr>
              <a:t>Part IV</a:t>
            </a:r>
          </a:p>
        </p:txBody>
      </p:sp>
      <p:sp>
        <p:nvSpPr>
          <p:cNvPr id="3" name="椭圆 2"/>
          <p:cNvSpPr/>
          <p:nvPr/>
        </p:nvSpPr>
        <p:spPr>
          <a:xfrm>
            <a:off x="999104" y="1373053"/>
            <a:ext cx="432354" cy="432589"/>
          </a:xfrm>
          <a:prstGeom prst="ellipse">
            <a:avLst/>
          </a:prstGeom>
          <a:solidFill>
            <a:srgbClr val="1A6E9D"/>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1600" dirty="0">
                <a:solidFill>
                  <a:schemeClr val="bg1"/>
                </a:solidFill>
                <a:cs typeface="+mn-ea"/>
                <a:sym typeface="+mn-lt"/>
              </a:rPr>
              <a:t>One</a:t>
            </a:r>
          </a:p>
        </p:txBody>
      </p:sp>
      <p:sp>
        <p:nvSpPr>
          <p:cNvPr id="4" name="椭圆 3"/>
          <p:cNvSpPr/>
          <p:nvPr/>
        </p:nvSpPr>
        <p:spPr>
          <a:xfrm>
            <a:off x="999104" y="1932927"/>
            <a:ext cx="432354" cy="432589"/>
          </a:xfrm>
          <a:prstGeom prst="ellipse">
            <a:avLst/>
          </a:prstGeom>
          <a:solidFill>
            <a:srgbClr val="1A6E9D"/>
          </a:solidFill>
          <a:ln>
            <a:solidFill>
              <a:srgbClr val="1A6E9D"/>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1600" dirty="0">
                <a:solidFill>
                  <a:schemeClr val="bg1"/>
                </a:solidFill>
                <a:cs typeface="+mn-ea"/>
                <a:sym typeface="+mn-lt"/>
              </a:rPr>
              <a:t>Two</a:t>
            </a:r>
          </a:p>
        </p:txBody>
      </p:sp>
      <p:sp>
        <p:nvSpPr>
          <p:cNvPr id="5" name="椭圆 4"/>
          <p:cNvSpPr/>
          <p:nvPr/>
        </p:nvSpPr>
        <p:spPr>
          <a:xfrm>
            <a:off x="999104" y="2492801"/>
            <a:ext cx="432354" cy="432589"/>
          </a:xfrm>
          <a:prstGeom prst="ellipse">
            <a:avLst/>
          </a:prstGeom>
          <a:solidFill>
            <a:srgbClr val="1A6E9D"/>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1600" dirty="0">
                <a:solidFill>
                  <a:schemeClr val="bg1"/>
                </a:solidFill>
                <a:cs typeface="+mn-ea"/>
                <a:sym typeface="+mn-lt"/>
              </a:rPr>
              <a:t>Three</a:t>
            </a:r>
          </a:p>
        </p:txBody>
      </p:sp>
      <p:sp>
        <p:nvSpPr>
          <p:cNvPr id="6" name="矩形 5"/>
          <p:cNvSpPr/>
          <p:nvPr/>
        </p:nvSpPr>
        <p:spPr>
          <a:xfrm>
            <a:off x="1417399" y="1347614"/>
            <a:ext cx="3240733" cy="278281"/>
          </a:xfrm>
          <a:prstGeom prst="rect">
            <a:avLst/>
          </a:prstGeom>
        </p:spPr>
        <p:txBody>
          <a:bodyPr wrap="square">
            <a:spAutoFit/>
          </a:bodyPr>
          <a:lstStyle/>
          <a:p>
            <a:pPr>
              <a:lnSpc>
                <a:spcPct val="127000"/>
              </a:lnSpc>
            </a:pPr>
            <a:r>
              <a:rPr lang="zh-CN" altLang="en-US" sz="1050" dirty="0">
                <a:solidFill>
                  <a:schemeClr val="tx1">
                    <a:lumMod val="65000"/>
                    <a:lumOff val="35000"/>
                  </a:schemeClr>
                </a:solidFill>
                <a:cs typeface="+mn-ea"/>
                <a:sym typeface="+mn-lt"/>
              </a:rPr>
              <a:t>Click to add the relevant title text.</a:t>
            </a:r>
          </a:p>
        </p:txBody>
      </p:sp>
      <p:sp>
        <p:nvSpPr>
          <p:cNvPr id="7" name="矩形 6"/>
          <p:cNvSpPr/>
          <p:nvPr/>
        </p:nvSpPr>
        <p:spPr>
          <a:xfrm>
            <a:off x="1417399" y="1905509"/>
            <a:ext cx="3240733" cy="278281"/>
          </a:xfrm>
          <a:prstGeom prst="rect">
            <a:avLst/>
          </a:prstGeom>
        </p:spPr>
        <p:txBody>
          <a:bodyPr wrap="square">
            <a:spAutoFit/>
          </a:bodyPr>
          <a:lstStyle/>
          <a:p>
            <a:pPr>
              <a:lnSpc>
                <a:spcPct val="127000"/>
              </a:lnSpc>
            </a:pPr>
            <a:r>
              <a:rPr lang="zh-CN" altLang="en-US" sz="1050" dirty="0">
                <a:solidFill>
                  <a:schemeClr val="tx1">
                    <a:lumMod val="65000"/>
                    <a:lumOff val="35000"/>
                  </a:schemeClr>
                </a:solidFill>
                <a:cs typeface="+mn-ea"/>
                <a:sym typeface="+mn-lt"/>
              </a:rPr>
              <a:t>Click to add the relevant title text.</a:t>
            </a:r>
          </a:p>
        </p:txBody>
      </p:sp>
      <p:sp>
        <p:nvSpPr>
          <p:cNvPr id="8" name="矩形 7"/>
          <p:cNvSpPr/>
          <p:nvPr/>
        </p:nvSpPr>
        <p:spPr>
          <a:xfrm>
            <a:off x="1417399" y="2462978"/>
            <a:ext cx="3240733" cy="278281"/>
          </a:xfrm>
          <a:prstGeom prst="rect">
            <a:avLst/>
          </a:prstGeom>
        </p:spPr>
        <p:txBody>
          <a:bodyPr wrap="square">
            <a:spAutoFit/>
          </a:bodyPr>
          <a:lstStyle/>
          <a:p>
            <a:pPr>
              <a:lnSpc>
                <a:spcPct val="127000"/>
              </a:lnSpc>
            </a:pPr>
            <a:r>
              <a:rPr lang="zh-CN" altLang="en-US" sz="1050" dirty="0">
                <a:solidFill>
                  <a:schemeClr val="tx1">
                    <a:lumMod val="65000"/>
                    <a:lumOff val="35000"/>
                  </a:schemeClr>
                </a:solidFill>
                <a:cs typeface="+mn-ea"/>
                <a:sym typeface="+mn-lt"/>
              </a:rPr>
              <a:t>Click to add the relevant title text.</a:t>
            </a:r>
          </a:p>
        </p:txBody>
      </p:sp>
      <p:sp>
        <p:nvSpPr>
          <p:cNvPr id="9" name="椭圆 8"/>
          <p:cNvSpPr/>
          <p:nvPr/>
        </p:nvSpPr>
        <p:spPr>
          <a:xfrm>
            <a:off x="999104" y="3052675"/>
            <a:ext cx="432354" cy="432589"/>
          </a:xfrm>
          <a:prstGeom prst="ellipse">
            <a:avLst/>
          </a:prstGeom>
          <a:solidFill>
            <a:srgbClr val="1A6E9D"/>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1600" dirty="0">
                <a:solidFill>
                  <a:schemeClr val="bg1"/>
                </a:solidFill>
                <a:cs typeface="+mn-ea"/>
                <a:sym typeface="+mn-lt"/>
              </a:rPr>
              <a:t>Four</a:t>
            </a:r>
          </a:p>
        </p:txBody>
      </p:sp>
      <p:sp>
        <p:nvSpPr>
          <p:cNvPr id="10" name="矩形 9"/>
          <p:cNvSpPr/>
          <p:nvPr/>
        </p:nvSpPr>
        <p:spPr>
          <a:xfrm>
            <a:off x="1417399" y="3020447"/>
            <a:ext cx="3240733" cy="278281"/>
          </a:xfrm>
          <a:prstGeom prst="rect">
            <a:avLst/>
          </a:prstGeom>
        </p:spPr>
        <p:txBody>
          <a:bodyPr wrap="square">
            <a:spAutoFit/>
          </a:bodyPr>
          <a:lstStyle/>
          <a:p>
            <a:pPr>
              <a:lnSpc>
                <a:spcPct val="127000"/>
              </a:lnSpc>
            </a:pPr>
            <a:r>
              <a:rPr lang="zh-CN" altLang="en-US" sz="1050" dirty="0">
                <a:solidFill>
                  <a:schemeClr val="tx1">
                    <a:lumMod val="65000"/>
                    <a:lumOff val="35000"/>
                  </a:schemeClr>
                </a:solidFill>
                <a:cs typeface="+mn-ea"/>
                <a:sym typeface="+mn-lt"/>
              </a:rPr>
              <a:t>Click to add the relevant title text.</a:t>
            </a:r>
          </a:p>
        </p:txBody>
      </p:sp>
      <p:sp>
        <p:nvSpPr>
          <p:cNvPr id="11" name="椭圆 10"/>
          <p:cNvSpPr/>
          <p:nvPr/>
        </p:nvSpPr>
        <p:spPr>
          <a:xfrm>
            <a:off x="999104" y="3612548"/>
            <a:ext cx="432354" cy="432589"/>
          </a:xfrm>
          <a:prstGeom prst="ellipse">
            <a:avLst/>
          </a:prstGeom>
          <a:solidFill>
            <a:srgbClr val="1A6E9D"/>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1600" dirty="0">
                <a:solidFill>
                  <a:schemeClr val="bg1"/>
                </a:solidFill>
                <a:cs typeface="+mn-ea"/>
                <a:sym typeface="+mn-lt"/>
              </a:rPr>
              <a:t>Five</a:t>
            </a:r>
          </a:p>
        </p:txBody>
      </p:sp>
      <p:sp>
        <p:nvSpPr>
          <p:cNvPr id="12" name="矩形 11"/>
          <p:cNvSpPr/>
          <p:nvPr/>
        </p:nvSpPr>
        <p:spPr>
          <a:xfrm>
            <a:off x="1417399" y="3577491"/>
            <a:ext cx="3240733" cy="278281"/>
          </a:xfrm>
          <a:prstGeom prst="rect">
            <a:avLst/>
          </a:prstGeom>
        </p:spPr>
        <p:txBody>
          <a:bodyPr wrap="square">
            <a:spAutoFit/>
          </a:bodyPr>
          <a:lstStyle/>
          <a:p>
            <a:pPr>
              <a:lnSpc>
                <a:spcPct val="127000"/>
              </a:lnSpc>
            </a:pPr>
            <a:r>
              <a:rPr lang="zh-CN" altLang="en-US" sz="1050" dirty="0">
                <a:solidFill>
                  <a:schemeClr val="tx1">
                    <a:lumMod val="65000"/>
                    <a:lumOff val="35000"/>
                  </a:schemeClr>
                </a:solidFill>
                <a:cs typeface="+mn-ea"/>
                <a:sym typeface="+mn-lt"/>
              </a:rPr>
              <a:t>Click to add the relevant title text.</a:t>
            </a:r>
          </a:p>
        </p:txBody>
      </p:sp>
      <p:sp>
        <p:nvSpPr>
          <p:cNvPr id="13" name="椭圆 12"/>
          <p:cNvSpPr/>
          <p:nvPr/>
        </p:nvSpPr>
        <p:spPr>
          <a:xfrm>
            <a:off x="4873784" y="1382671"/>
            <a:ext cx="432354" cy="432589"/>
          </a:xfrm>
          <a:prstGeom prst="ellipse">
            <a:avLst/>
          </a:prstGeom>
          <a:solidFill>
            <a:srgbClr val="033E78"/>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1600" dirty="0">
                <a:solidFill>
                  <a:schemeClr val="bg1"/>
                </a:solidFill>
                <a:cs typeface="+mn-ea"/>
                <a:sym typeface="+mn-lt"/>
              </a:rPr>
              <a:t>Six</a:t>
            </a:r>
          </a:p>
        </p:txBody>
      </p:sp>
      <p:sp>
        <p:nvSpPr>
          <p:cNvPr id="14" name="椭圆 13"/>
          <p:cNvSpPr/>
          <p:nvPr/>
        </p:nvSpPr>
        <p:spPr>
          <a:xfrm>
            <a:off x="4873784" y="1940140"/>
            <a:ext cx="432354" cy="432589"/>
          </a:xfrm>
          <a:prstGeom prst="ellipse">
            <a:avLst/>
          </a:prstGeom>
          <a:solidFill>
            <a:srgbClr val="033E78"/>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1600" dirty="0">
                <a:solidFill>
                  <a:schemeClr val="bg1"/>
                </a:solidFill>
                <a:cs typeface="+mn-ea"/>
                <a:sym typeface="+mn-lt"/>
              </a:rPr>
              <a:t>Seven</a:t>
            </a:r>
          </a:p>
        </p:txBody>
      </p:sp>
      <p:sp>
        <p:nvSpPr>
          <p:cNvPr id="15" name="椭圆 14"/>
          <p:cNvSpPr/>
          <p:nvPr/>
        </p:nvSpPr>
        <p:spPr>
          <a:xfrm>
            <a:off x="4873784" y="2497609"/>
            <a:ext cx="432354" cy="432589"/>
          </a:xfrm>
          <a:prstGeom prst="ellipse">
            <a:avLst/>
          </a:prstGeom>
          <a:solidFill>
            <a:srgbClr val="033E78"/>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1600" dirty="0">
                <a:solidFill>
                  <a:schemeClr val="bg1"/>
                </a:solidFill>
                <a:cs typeface="+mn-ea"/>
                <a:sym typeface="+mn-lt"/>
              </a:rPr>
              <a:t>Eight</a:t>
            </a:r>
          </a:p>
        </p:txBody>
      </p:sp>
      <p:sp>
        <p:nvSpPr>
          <p:cNvPr id="17" name="矩形 16"/>
          <p:cNvSpPr/>
          <p:nvPr/>
        </p:nvSpPr>
        <p:spPr>
          <a:xfrm>
            <a:off x="5292079" y="1347614"/>
            <a:ext cx="3240733" cy="278281"/>
          </a:xfrm>
          <a:prstGeom prst="rect">
            <a:avLst/>
          </a:prstGeom>
        </p:spPr>
        <p:txBody>
          <a:bodyPr wrap="square">
            <a:spAutoFit/>
          </a:bodyPr>
          <a:lstStyle/>
          <a:p>
            <a:pPr>
              <a:lnSpc>
                <a:spcPct val="127000"/>
              </a:lnSpc>
            </a:pPr>
            <a:r>
              <a:rPr lang="zh-CN" altLang="en-US" sz="1050" dirty="0">
                <a:solidFill>
                  <a:schemeClr val="tx1">
                    <a:lumMod val="65000"/>
                    <a:lumOff val="35000"/>
                  </a:schemeClr>
                </a:solidFill>
                <a:cs typeface="+mn-ea"/>
                <a:sym typeface="+mn-lt"/>
              </a:rPr>
              <a:t>Click to add the relevant title text.</a:t>
            </a:r>
          </a:p>
        </p:txBody>
      </p:sp>
      <p:sp>
        <p:nvSpPr>
          <p:cNvPr id="18" name="矩形 17"/>
          <p:cNvSpPr/>
          <p:nvPr/>
        </p:nvSpPr>
        <p:spPr>
          <a:xfrm>
            <a:off x="5292079" y="1909892"/>
            <a:ext cx="3240733" cy="278281"/>
          </a:xfrm>
          <a:prstGeom prst="rect">
            <a:avLst/>
          </a:prstGeom>
        </p:spPr>
        <p:txBody>
          <a:bodyPr wrap="square">
            <a:spAutoFit/>
          </a:bodyPr>
          <a:lstStyle/>
          <a:p>
            <a:pPr>
              <a:lnSpc>
                <a:spcPct val="127000"/>
              </a:lnSpc>
            </a:pPr>
            <a:r>
              <a:rPr lang="zh-CN" altLang="en-US" sz="1050" dirty="0">
                <a:solidFill>
                  <a:schemeClr val="tx1">
                    <a:lumMod val="65000"/>
                    <a:lumOff val="35000"/>
                  </a:schemeClr>
                </a:solidFill>
                <a:cs typeface="+mn-ea"/>
                <a:sym typeface="+mn-lt"/>
              </a:rPr>
              <a:t>Click to add the relevant title text.</a:t>
            </a:r>
          </a:p>
        </p:txBody>
      </p:sp>
      <p:sp>
        <p:nvSpPr>
          <p:cNvPr id="19" name="矩形 18"/>
          <p:cNvSpPr/>
          <p:nvPr/>
        </p:nvSpPr>
        <p:spPr>
          <a:xfrm>
            <a:off x="5292079" y="2472170"/>
            <a:ext cx="3240733" cy="278281"/>
          </a:xfrm>
          <a:prstGeom prst="rect">
            <a:avLst/>
          </a:prstGeom>
        </p:spPr>
        <p:txBody>
          <a:bodyPr wrap="square">
            <a:spAutoFit/>
          </a:bodyPr>
          <a:lstStyle/>
          <a:p>
            <a:pPr>
              <a:lnSpc>
                <a:spcPct val="127000"/>
              </a:lnSpc>
            </a:pPr>
            <a:r>
              <a:rPr lang="zh-CN" altLang="en-US" sz="1050" dirty="0">
                <a:solidFill>
                  <a:schemeClr val="tx1">
                    <a:lumMod val="65000"/>
                    <a:lumOff val="35000"/>
                  </a:schemeClr>
                </a:solidFill>
                <a:cs typeface="+mn-ea"/>
                <a:sym typeface="+mn-lt"/>
              </a:rPr>
              <a:t>Click to add the relevant title text.</a:t>
            </a:r>
          </a:p>
        </p:txBody>
      </p:sp>
      <p:sp>
        <p:nvSpPr>
          <p:cNvPr id="20" name="椭圆 19"/>
          <p:cNvSpPr/>
          <p:nvPr/>
        </p:nvSpPr>
        <p:spPr>
          <a:xfrm>
            <a:off x="4873784" y="3055078"/>
            <a:ext cx="432354" cy="432589"/>
          </a:xfrm>
          <a:prstGeom prst="ellipse">
            <a:avLst/>
          </a:prstGeom>
          <a:solidFill>
            <a:srgbClr val="033E78"/>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1600" dirty="0">
                <a:solidFill>
                  <a:schemeClr val="bg1"/>
                </a:solidFill>
                <a:cs typeface="+mn-ea"/>
                <a:sym typeface="+mn-lt"/>
              </a:rPr>
              <a:t>Nine</a:t>
            </a:r>
          </a:p>
        </p:txBody>
      </p:sp>
      <p:sp>
        <p:nvSpPr>
          <p:cNvPr id="21" name="矩形 20"/>
          <p:cNvSpPr/>
          <p:nvPr/>
        </p:nvSpPr>
        <p:spPr>
          <a:xfrm>
            <a:off x="5292079" y="3015212"/>
            <a:ext cx="3240733" cy="278281"/>
          </a:xfrm>
          <a:prstGeom prst="rect">
            <a:avLst/>
          </a:prstGeom>
        </p:spPr>
        <p:txBody>
          <a:bodyPr wrap="square">
            <a:spAutoFit/>
          </a:bodyPr>
          <a:lstStyle/>
          <a:p>
            <a:pPr>
              <a:lnSpc>
                <a:spcPct val="127000"/>
              </a:lnSpc>
            </a:pPr>
            <a:r>
              <a:rPr lang="zh-CN" altLang="en-US" sz="1050" dirty="0">
                <a:solidFill>
                  <a:schemeClr val="tx1">
                    <a:lumMod val="65000"/>
                    <a:lumOff val="35000"/>
                  </a:schemeClr>
                </a:solidFill>
                <a:cs typeface="+mn-ea"/>
                <a:sym typeface="+mn-lt"/>
              </a:rPr>
              <a:t>Click to add the relevant title text.</a:t>
            </a:r>
          </a:p>
        </p:txBody>
      </p:sp>
      <p:sp>
        <p:nvSpPr>
          <p:cNvPr id="22" name="椭圆 21"/>
          <p:cNvSpPr/>
          <p:nvPr/>
        </p:nvSpPr>
        <p:spPr>
          <a:xfrm>
            <a:off x="4873784" y="3612548"/>
            <a:ext cx="432354" cy="432589"/>
          </a:xfrm>
          <a:prstGeom prst="ellipse">
            <a:avLst/>
          </a:prstGeom>
          <a:solidFill>
            <a:srgbClr val="033E78"/>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1600" dirty="0">
                <a:solidFill>
                  <a:schemeClr val="bg1"/>
                </a:solidFill>
                <a:cs typeface="+mn-ea"/>
                <a:sym typeface="+mn-lt"/>
              </a:rPr>
              <a:t>Ten</a:t>
            </a:r>
          </a:p>
        </p:txBody>
      </p:sp>
      <p:sp>
        <p:nvSpPr>
          <p:cNvPr id="23" name="矩形 22"/>
          <p:cNvSpPr/>
          <p:nvPr/>
        </p:nvSpPr>
        <p:spPr>
          <a:xfrm>
            <a:off x="5292079" y="3577491"/>
            <a:ext cx="3240733" cy="278281"/>
          </a:xfrm>
          <a:prstGeom prst="rect">
            <a:avLst/>
          </a:prstGeom>
        </p:spPr>
        <p:txBody>
          <a:bodyPr wrap="square">
            <a:spAutoFit/>
          </a:bodyPr>
          <a:lstStyle/>
          <a:p>
            <a:pPr>
              <a:lnSpc>
                <a:spcPct val="127000"/>
              </a:lnSpc>
            </a:pPr>
            <a:r>
              <a:rPr lang="zh-CN" altLang="en-US" sz="1050" dirty="0">
                <a:solidFill>
                  <a:schemeClr val="tx1">
                    <a:lumMod val="65000"/>
                    <a:lumOff val="35000"/>
                  </a:schemeClr>
                </a:solidFill>
                <a:cs typeface="+mn-ea"/>
                <a:sym typeface="+mn-lt"/>
              </a:rPr>
              <a:t>Click to add the relevant title text.</a:t>
            </a:r>
          </a:p>
        </p:txBody>
      </p:sp>
    </p:spTree>
    <p:extLst>
      <p:ext uri="{BB962C8B-B14F-4D97-AF65-F5344CB8AC3E}">
        <p14:creationId xmlns:p14="http://schemas.microsoft.com/office/powerpoint/2010/main" val="3781516740"/>
      </p:ext>
    </p:extLst>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ppt_y</p:attrName>
                                        </p:attrNameLst>
                                      </p:cBhvr>
                                      <p:tavLst>
                                        <p:tav tm="0">
                                          <p:val>
                                            <p:strVal val="#ppt_y+#ppt_h*1.125000"/>
                                          </p:val>
                                        </p:tav>
                                        <p:tav tm="100000">
                                          <p:val>
                                            <p:strVal val="#ppt_y"/>
                                          </p:val>
                                        </p:tav>
                                      </p:tavLst>
                                    </p:anim>
                                    <p:animEffect transition="in" filter="wipe(up)">
                                      <p:cBhvr>
                                        <p:cTn id="8" dur="500"/>
                                        <p:tgtEl>
                                          <p:spTgt spid="16"/>
                                        </p:tgtEl>
                                      </p:cBhvr>
                                    </p:animEffec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fill="hold"/>
                                        <p:tgtEl>
                                          <p:spTgt spid="10"/>
                                        </p:tgtEl>
                                        <p:attrNameLst>
                                          <p:attrName>ppt_x</p:attrName>
                                        </p:attrNameLst>
                                      </p:cBhvr>
                                      <p:tavLst>
                                        <p:tav tm="0">
                                          <p:val>
                                            <p:strVal val="#ppt_x"/>
                                          </p:val>
                                        </p:tav>
                                        <p:tav tm="100000">
                                          <p:val>
                                            <p:strVal val="#ppt_x"/>
                                          </p:val>
                                        </p:tav>
                                      </p:tavLst>
                                    </p:anim>
                                    <p:anim calcmode="lin" valueType="num">
                                      <p:cBhvr additive="base">
                                        <p:cTn id="4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ppt_x"/>
                                          </p:val>
                                        </p:tav>
                                        <p:tav tm="100000">
                                          <p:val>
                                            <p:strVal val="#ppt_x"/>
                                          </p:val>
                                        </p:tav>
                                      </p:tavLst>
                                    </p:anim>
                                    <p:anim calcmode="lin" valueType="num">
                                      <p:cBhvr additive="base">
                                        <p:cTn id="54" dur="500" fill="hold"/>
                                        <p:tgtEl>
                                          <p:spTgt spid="11"/>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additive="base">
                                        <p:cTn id="63" dur="500" fill="hold"/>
                                        <p:tgtEl>
                                          <p:spTgt spid="13"/>
                                        </p:tgtEl>
                                        <p:attrNameLst>
                                          <p:attrName>ppt_x</p:attrName>
                                        </p:attrNameLst>
                                      </p:cBhvr>
                                      <p:tavLst>
                                        <p:tav tm="0">
                                          <p:val>
                                            <p:strVal val="#ppt_x"/>
                                          </p:val>
                                        </p:tav>
                                        <p:tav tm="100000">
                                          <p:val>
                                            <p:strVal val="#ppt_x"/>
                                          </p:val>
                                        </p:tav>
                                      </p:tavLst>
                                    </p:anim>
                                    <p:anim calcmode="lin" valueType="num">
                                      <p:cBhvr additive="base">
                                        <p:cTn id="64" dur="500" fill="hold"/>
                                        <p:tgtEl>
                                          <p:spTgt spid="13"/>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additive="base">
                                        <p:cTn id="67" dur="500" fill="hold"/>
                                        <p:tgtEl>
                                          <p:spTgt spid="17"/>
                                        </p:tgtEl>
                                        <p:attrNameLst>
                                          <p:attrName>ppt_x</p:attrName>
                                        </p:attrNameLst>
                                      </p:cBhvr>
                                      <p:tavLst>
                                        <p:tav tm="0">
                                          <p:val>
                                            <p:strVal val="#ppt_x"/>
                                          </p:val>
                                        </p:tav>
                                        <p:tav tm="100000">
                                          <p:val>
                                            <p:strVal val="#ppt_x"/>
                                          </p:val>
                                        </p:tav>
                                      </p:tavLst>
                                    </p:anim>
                                    <p:anim calcmode="lin" valueType="num">
                                      <p:cBhvr additive="base">
                                        <p:cTn id="6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18"/>
                                        </p:tgtEl>
                                        <p:attrNameLst>
                                          <p:attrName>style.visibility</p:attrName>
                                        </p:attrNameLst>
                                      </p:cBhvr>
                                      <p:to>
                                        <p:strVal val="visible"/>
                                      </p:to>
                                    </p:set>
                                    <p:anim calcmode="lin" valueType="num">
                                      <p:cBhvr additive="base">
                                        <p:cTn id="77" dur="500" fill="hold"/>
                                        <p:tgtEl>
                                          <p:spTgt spid="18"/>
                                        </p:tgtEl>
                                        <p:attrNameLst>
                                          <p:attrName>ppt_x</p:attrName>
                                        </p:attrNameLst>
                                      </p:cBhvr>
                                      <p:tavLst>
                                        <p:tav tm="0">
                                          <p:val>
                                            <p:strVal val="#ppt_x"/>
                                          </p:val>
                                        </p:tav>
                                        <p:tav tm="100000">
                                          <p:val>
                                            <p:strVal val="#ppt_x"/>
                                          </p:val>
                                        </p:tav>
                                      </p:tavLst>
                                    </p:anim>
                                    <p:anim calcmode="lin" valueType="num">
                                      <p:cBhvr additive="base">
                                        <p:cTn id="7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additive="base">
                                        <p:cTn id="83" dur="500" fill="hold"/>
                                        <p:tgtEl>
                                          <p:spTgt spid="15"/>
                                        </p:tgtEl>
                                        <p:attrNameLst>
                                          <p:attrName>ppt_x</p:attrName>
                                        </p:attrNameLst>
                                      </p:cBhvr>
                                      <p:tavLst>
                                        <p:tav tm="0">
                                          <p:val>
                                            <p:strVal val="#ppt_x"/>
                                          </p:val>
                                        </p:tav>
                                        <p:tav tm="100000">
                                          <p:val>
                                            <p:strVal val="#ppt_x"/>
                                          </p:val>
                                        </p:tav>
                                      </p:tavLst>
                                    </p:anim>
                                    <p:anim calcmode="lin" valueType="num">
                                      <p:cBhvr additive="base">
                                        <p:cTn id="84" dur="500" fill="hold"/>
                                        <p:tgtEl>
                                          <p:spTgt spid="1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additive="base">
                                        <p:cTn id="87" dur="500" fill="hold"/>
                                        <p:tgtEl>
                                          <p:spTgt spid="19"/>
                                        </p:tgtEl>
                                        <p:attrNameLst>
                                          <p:attrName>ppt_x</p:attrName>
                                        </p:attrNameLst>
                                      </p:cBhvr>
                                      <p:tavLst>
                                        <p:tav tm="0">
                                          <p:val>
                                            <p:strVal val="#ppt_x"/>
                                          </p:val>
                                        </p:tav>
                                        <p:tav tm="100000">
                                          <p:val>
                                            <p:strVal val="#ppt_x"/>
                                          </p:val>
                                        </p:tav>
                                      </p:tavLst>
                                    </p:anim>
                                    <p:anim calcmode="lin" valueType="num">
                                      <p:cBhvr additive="base">
                                        <p:cTn id="8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additive="base">
                                        <p:cTn id="93" dur="500" fill="hold"/>
                                        <p:tgtEl>
                                          <p:spTgt spid="20"/>
                                        </p:tgtEl>
                                        <p:attrNameLst>
                                          <p:attrName>ppt_x</p:attrName>
                                        </p:attrNameLst>
                                      </p:cBhvr>
                                      <p:tavLst>
                                        <p:tav tm="0">
                                          <p:val>
                                            <p:strVal val="#ppt_x"/>
                                          </p:val>
                                        </p:tav>
                                        <p:tav tm="100000">
                                          <p:val>
                                            <p:strVal val="#ppt_x"/>
                                          </p:val>
                                        </p:tav>
                                      </p:tavLst>
                                    </p:anim>
                                    <p:anim calcmode="lin" valueType="num">
                                      <p:cBhvr additive="base">
                                        <p:cTn id="94" dur="500" fill="hold"/>
                                        <p:tgtEl>
                                          <p:spTgt spid="20"/>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additive="base">
                                        <p:cTn id="97" dur="500" fill="hold"/>
                                        <p:tgtEl>
                                          <p:spTgt spid="21"/>
                                        </p:tgtEl>
                                        <p:attrNameLst>
                                          <p:attrName>ppt_x</p:attrName>
                                        </p:attrNameLst>
                                      </p:cBhvr>
                                      <p:tavLst>
                                        <p:tav tm="0">
                                          <p:val>
                                            <p:strVal val="#ppt_x"/>
                                          </p:val>
                                        </p:tav>
                                        <p:tav tm="100000">
                                          <p:val>
                                            <p:strVal val="#ppt_x"/>
                                          </p:val>
                                        </p:tav>
                                      </p:tavLst>
                                    </p:anim>
                                    <p:anim calcmode="lin" valueType="num">
                                      <p:cBhvr additive="base">
                                        <p:cTn id="9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22"/>
                                        </p:tgtEl>
                                        <p:attrNameLst>
                                          <p:attrName>style.visibility</p:attrName>
                                        </p:attrNameLst>
                                      </p:cBhvr>
                                      <p:to>
                                        <p:strVal val="visible"/>
                                      </p:to>
                                    </p:set>
                                    <p:anim calcmode="lin" valueType="num">
                                      <p:cBhvr additive="base">
                                        <p:cTn id="103" dur="500" fill="hold"/>
                                        <p:tgtEl>
                                          <p:spTgt spid="22"/>
                                        </p:tgtEl>
                                        <p:attrNameLst>
                                          <p:attrName>ppt_x</p:attrName>
                                        </p:attrNameLst>
                                      </p:cBhvr>
                                      <p:tavLst>
                                        <p:tav tm="0">
                                          <p:val>
                                            <p:strVal val="#ppt_x"/>
                                          </p:val>
                                        </p:tav>
                                        <p:tav tm="100000">
                                          <p:val>
                                            <p:strVal val="#ppt_x"/>
                                          </p:val>
                                        </p:tav>
                                      </p:tavLst>
                                    </p:anim>
                                    <p:anim calcmode="lin" valueType="num">
                                      <p:cBhvr additive="base">
                                        <p:cTn id="104" dur="500" fill="hold"/>
                                        <p:tgtEl>
                                          <p:spTgt spid="22"/>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additive="base">
                                        <p:cTn id="107" dur="500" fill="hold"/>
                                        <p:tgtEl>
                                          <p:spTgt spid="23"/>
                                        </p:tgtEl>
                                        <p:attrNameLst>
                                          <p:attrName>ppt_x</p:attrName>
                                        </p:attrNameLst>
                                      </p:cBhvr>
                                      <p:tavLst>
                                        <p:tav tm="0">
                                          <p:val>
                                            <p:strVal val="#ppt_x"/>
                                          </p:val>
                                        </p:tav>
                                        <p:tav tm="100000">
                                          <p:val>
                                            <p:strVal val="#ppt_x"/>
                                          </p:val>
                                        </p:tav>
                                      </p:tavLst>
                                    </p:anim>
                                    <p:anim calcmode="lin" valueType="num">
                                      <p:cBhvr additive="base">
                                        <p:cTn id="10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 grpId="0" animBg="1"/>
      <p:bldP spid="4" grpId="0" animBg="1"/>
      <p:bldP spid="5" grpId="0" animBg="1"/>
      <p:bldP spid="6" grpId="0"/>
      <p:bldP spid="7" grpId="0"/>
      <p:bldP spid="8" grpId="0"/>
      <p:bldP spid="9" grpId="0" animBg="1"/>
      <p:bldP spid="10" grpId="0"/>
      <p:bldP spid="11" grpId="0" animBg="1"/>
      <p:bldP spid="12" grpId="0"/>
      <p:bldP spid="13" grpId="0" animBg="1"/>
      <p:bldP spid="14" grpId="0" animBg="1"/>
      <p:bldP spid="15" grpId="0" animBg="1"/>
      <p:bldP spid="17" grpId="0"/>
      <p:bldP spid="18" grpId="0"/>
      <p:bldP spid="19" grpId="0"/>
      <p:bldP spid="20" grpId="0" animBg="1"/>
      <p:bldP spid="21" grpId="0"/>
      <p:bldP spid="22" grpId="0" animBg="1"/>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2C2B2295-881A-490B-81F3-66C8B6D5556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5660"/>
          <a:stretch/>
        </p:blipFill>
        <p:spPr>
          <a:xfrm>
            <a:off x="0" y="0"/>
            <a:ext cx="9153262" cy="5143500"/>
          </a:xfrm>
          <a:prstGeom prst="rect">
            <a:avLst/>
          </a:prstGeom>
          <a:ln>
            <a:solidFill>
              <a:srgbClr val="033E78"/>
            </a:solidFill>
          </a:ln>
        </p:spPr>
      </p:pic>
      <p:sp>
        <p:nvSpPr>
          <p:cNvPr id="7" name="矩形 6"/>
          <p:cNvSpPr/>
          <p:nvPr/>
        </p:nvSpPr>
        <p:spPr>
          <a:xfrm>
            <a:off x="2483768" y="1596391"/>
            <a:ext cx="4781181" cy="101566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6000" dirty="0">
                <a:solidFill>
                  <a:srgbClr val="FFFFFF"/>
                </a:solidFill>
                <a:cs typeface="+mn-ea"/>
                <a:sym typeface="+mn-lt"/>
              </a:rPr>
              <a:t>Thank you！</a:t>
            </a:r>
            <a:endParaRPr kumimoji="0" lang="zh-CN" altLang="en-US" sz="6000" b="0" i="0" u="none" strike="noStrike" kern="1200" cap="none" spc="0" normalizeH="0" baseline="0" noProof="0" dirty="0">
              <a:ln>
                <a:noFill/>
              </a:ln>
              <a:solidFill>
                <a:srgbClr val="FFFFFF"/>
              </a:solidFill>
              <a:effectLst/>
              <a:uLnTx/>
              <a:uFillTx/>
              <a:cs typeface="+mn-ea"/>
              <a:sym typeface="+mn-lt"/>
            </a:endParaRPr>
          </a:p>
        </p:txBody>
      </p:sp>
      <p:grpSp>
        <p:nvGrpSpPr>
          <p:cNvPr id="10" name="组合 9"/>
          <p:cNvGrpSpPr/>
          <p:nvPr/>
        </p:nvGrpSpPr>
        <p:grpSpPr>
          <a:xfrm>
            <a:off x="3951979" y="2859782"/>
            <a:ext cx="1116011" cy="288032"/>
            <a:chOff x="593429" y="2810567"/>
            <a:chExt cx="1116011" cy="288032"/>
          </a:xfrm>
          <a:solidFill>
            <a:schemeClr val="bg1"/>
          </a:solidFill>
        </p:grpSpPr>
        <p:sp>
          <p:nvSpPr>
            <p:cNvPr id="12" name="圆角矩形 11"/>
            <p:cNvSpPr/>
            <p:nvPr/>
          </p:nvSpPr>
          <p:spPr>
            <a:xfrm>
              <a:off x="611188" y="2810567"/>
              <a:ext cx="1080492" cy="288032"/>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1200" cap="none" spc="0" normalizeH="0" baseline="0" noProof="0" dirty="0">
                <a:ln>
                  <a:noFill/>
                </a:ln>
                <a:solidFill>
                  <a:srgbClr val="002166"/>
                </a:solidFill>
                <a:effectLst/>
                <a:uLnTx/>
                <a:uFillTx/>
                <a:cs typeface="+mn-ea"/>
                <a:sym typeface="+mn-lt"/>
              </a:endParaRPr>
            </a:p>
          </p:txBody>
        </p:sp>
        <p:sp>
          <p:nvSpPr>
            <p:cNvPr id="13" name="矩形 12"/>
            <p:cNvSpPr/>
            <p:nvPr/>
          </p:nvSpPr>
          <p:spPr>
            <a:xfrm>
              <a:off x="593429" y="2836989"/>
              <a:ext cx="1116011" cy="261610"/>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noProof="0" dirty="0">
                  <a:ln>
                    <a:noFill/>
                  </a:ln>
                  <a:solidFill>
                    <a:srgbClr val="033E78"/>
                  </a:solidFill>
                  <a:effectLst/>
                  <a:uLnTx/>
                  <a:uFillTx/>
                  <a:cs typeface="+mn-ea"/>
                  <a:sym typeface="+mn-lt"/>
                </a:rPr>
                <a:t>Freeppt7.com</a:t>
              </a:r>
              <a:endParaRPr kumimoji="0" lang="zh-CN" altLang="en-US" sz="1100" b="0" i="0" u="none" strike="noStrike" kern="1200" cap="none" spc="0" normalizeH="0" baseline="0" noProof="0" dirty="0">
                <a:ln>
                  <a:noFill/>
                </a:ln>
                <a:solidFill>
                  <a:srgbClr val="033E78"/>
                </a:solidFill>
                <a:effectLst/>
                <a:uLnTx/>
                <a:uFillTx/>
                <a:cs typeface="+mn-ea"/>
                <a:sym typeface="+mn-lt"/>
              </a:endParaRPr>
            </a:p>
          </p:txBody>
        </p:sp>
      </p:grpSp>
      <p:sp>
        <p:nvSpPr>
          <p:cNvPr id="11" name="Rounded Rectangle 7">
            <a:extLst>
              <a:ext uri="{FF2B5EF4-FFF2-40B4-BE49-F238E27FC236}">
                <a16:creationId xmlns:a16="http://schemas.microsoft.com/office/drawing/2014/main" id="{F7EA81BC-21E0-4F5F-AC78-C7B3DAC03803}"/>
              </a:ext>
            </a:extLst>
          </p:cNvPr>
          <p:cNvSpPr/>
          <p:nvPr/>
        </p:nvSpPr>
        <p:spPr>
          <a:xfrm>
            <a:off x="7452320" y="411510"/>
            <a:ext cx="1152128" cy="309930"/>
          </a:xfrm>
          <a:prstGeom prst="roundRect">
            <a:avLst>
              <a:gd name="adj" fmla="val 50000"/>
            </a:avLst>
          </a:prstGeom>
          <a:solidFill>
            <a:schemeClr val="bg1">
              <a:alpha val="0"/>
            </a:schemeClr>
          </a:solidFill>
          <a:ln w="158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bg2">
                    <a:lumMod val="75000"/>
                  </a:schemeClr>
                </a:solidFill>
              </a:rPr>
              <a:t>LOGO</a:t>
            </a:r>
            <a:endParaRPr lang="ko-KR" altLang="en-US" sz="2000" dirty="0">
              <a:solidFill>
                <a:schemeClr val="bg2">
                  <a:lumMod val="75000"/>
                </a:schemeClr>
              </a:solidFill>
            </a:endParaRPr>
          </a:p>
        </p:txBody>
      </p:sp>
      <p:sp>
        <p:nvSpPr>
          <p:cNvPr id="15" name="TextBox 3">
            <a:hlinkClick r:id="rId4"/>
            <a:extLst>
              <a:ext uri="{FF2B5EF4-FFF2-40B4-BE49-F238E27FC236}">
                <a16:creationId xmlns:a16="http://schemas.microsoft.com/office/drawing/2014/main" id="{BCD03188-3154-43CE-857C-90D5125602FD}"/>
              </a:ext>
            </a:extLst>
          </p:cNvPr>
          <p:cNvSpPr txBox="1"/>
          <p:nvPr/>
        </p:nvSpPr>
        <p:spPr>
          <a:xfrm>
            <a:off x="1925177" y="4897279"/>
            <a:ext cx="5169613" cy="246221"/>
          </a:xfrm>
          <a:prstGeom prst="rect">
            <a:avLst/>
          </a:prstGeom>
          <a:noFill/>
        </p:spPr>
        <p:txBody>
          <a:bodyPr wrap="square" rtlCol="0">
            <a:spAutoFit/>
          </a:bodyPr>
          <a:lstStyle/>
          <a:p>
            <a:pPr algn="ctr"/>
            <a:r>
              <a:rPr lang="en-US" altLang="zh-CN" sz="1000" dirty="0">
                <a:solidFill>
                  <a:schemeClr val="bg2">
                    <a:lumMod val="75000"/>
                  </a:schemeClr>
                </a:solidFill>
                <a:cs typeface="Arial" pitchFamily="34" charset="0"/>
                <a:hlinkClick r:id="rId4">
                  <a:extLst>
                    <a:ext uri="{A12FA001-AC4F-418D-AE19-62706E023703}">
                      <ahyp:hlinkClr xmlns:ahyp="http://schemas.microsoft.com/office/drawing/2018/hyperlinkcolor" val="tx"/>
                    </a:ext>
                  </a:extLst>
                </a:hlinkClick>
              </a:rPr>
              <a:t>https://www.freeppt7.com</a:t>
            </a:r>
            <a:endParaRPr lang="ko-KR" altLang="en-US" sz="1000" dirty="0">
              <a:solidFill>
                <a:schemeClr val="bg2">
                  <a:lumMod val="75000"/>
                </a:schemeClr>
              </a:solidFill>
              <a:cs typeface="Arial" pitchFamily="34" charset="0"/>
            </a:endParaRPr>
          </a:p>
        </p:txBody>
      </p:sp>
    </p:spTree>
    <p:extLst>
      <p:ext uri="{BB962C8B-B14F-4D97-AF65-F5344CB8AC3E}">
        <p14:creationId xmlns:p14="http://schemas.microsoft.com/office/powerpoint/2010/main" val="209378987"/>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hyp="http://schemas.microsoft.com/office/drawing/2018/hyperlinkcolor" xmlns:a14="http://schemas.microsoft.com/office/drawing/2010/main" xmlns:a16="http://schemas.microsoft.com/office/drawing/2014/main"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AD1C34FA-21DE-4F8B-B585-45F17E9A844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5660"/>
          <a:stretch/>
        </p:blipFill>
        <p:spPr>
          <a:xfrm>
            <a:off x="0" y="0"/>
            <a:ext cx="9153262" cy="5143500"/>
          </a:xfrm>
          <a:prstGeom prst="rect">
            <a:avLst/>
          </a:prstGeom>
          <a:ln>
            <a:noFill/>
          </a:ln>
        </p:spPr>
      </p:pic>
      <p:sp>
        <p:nvSpPr>
          <p:cNvPr id="7" name="矩形 6"/>
          <p:cNvSpPr/>
          <p:nvPr/>
        </p:nvSpPr>
        <p:spPr>
          <a:xfrm>
            <a:off x="2642630" y="1650717"/>
            <a:ext cx="2492990" cy="784830"/>
          </a:xfrm>
          <a:prstGeom prst="rect">
            <a:avLst/>
          </a:prstGeom>
        </p:spPr>
        <p:txBody>
          <a:bodyPr wrap="none">
            <a:spAutoFit/>
          </a:bodyPr>
          <a:lstStyle/>
          <a:p>
            <a:r>
              <a:rPr lang="zh-CN" altLang="en-US" sz="4500" dirty="0">
                <a:solidFill>
                  <a:schemeClr val="bg1"/>
                </a:solidFill>
                <a:cs typeface="+mn-ea"/>
                <a:sym typeface="+mn-lt"/>
              </a:rPr>
              <a:t>The first part</a:t>
            </a:r>
          </a:p>
        </p:txBody>
      </p:sp>
      <p:sp>
        <p:nvSpPr>
          <p:cNvPr id="8" name="文本框 7"/>
          <p:cNvSpPr txBox="1"/>
          <p:nvPr/>
        </p:nvSpPr>
        <p:spPr>
          <a:xfrm>
            <a:off x="2051720" y="2499742"/>
            <a:ext cx="5011709" cy="38318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pPr>
            <a:r>
              <a:rPr lang="en-US" altLang="zh-CN" sz="700" dirty="0">
                <a:solidFill>
                  <a:schemeClr val="bg1"/>
                </a:solidFill>
                <a:cs typeface="+mn-ea"/>
                <a:sym typeface="+mn-lt"/>
              </a:rPr>
              <a:t>Your content to play here, or through your copy, paste in this box, and select only the </a:t>
            </a:r>
            <a:r>
              <a:rPr lang="en-US" altLang="zh-CN" sz="700" dirty="0" err="1">
                <a:solidFill>
                  <a:schemeClr val="bg1"/>
                </a:solidFill>
                <a:cs typeface="+mn-ea"/>
                <a:sym typeface="+mn-lt"/>
              </a:rPr>
              <a:t>text. Your</a:t>
            </a:r>
            <a:r>
              <a:rPr lang="en-US" altLang="zh-CN" sz="700" dirty="0">
                <a:solidFill>
                  <a:schemeClr val="bg1"/>
                </a:solidFill>
                <a:cs typeface="+mn-ea"/>
                <a:sym typeface="+mn-lt"/>
              </a:rPr>
              <a:t> content to </a:t>
            </a:r>
          </a:p>
          <a:p>
            <a:pPr algn="ctr">
              <a:lnSpc>
                <a:spcPct val="90000"/>
              </a:lnSpc>
            </a:pPr>
            <a:r>
              <a:rPr lang="en-US" altLang="zh-CN" sz="700" dirty="0">
                <a:solidFill>
                  <a:schemeClr val="bg1"/>
                </a:solidFill>
                <a:cs typeface="+mn-ea"/>
                <a:sym typeface="+mn-lt"/>
              </a:rPr>
              <a:t>play here, or through your copy, paste in this box, and select only the text. Your content to play here, or through your copy, paste in this box, and select only the text. </a:t>
            </a:r>
            <a:endParaRPr lang="zh-CN" altLang="en-US" sz="700" dirty="0">
              <a:solidFill>
                <a:schemeClr val="bg1"/>
              </a:solidFill>
              <a:cs typeface="+mn-ea"/>
              <a:sym typeface="+mn-lt"/>
            </a:endParaRPr>
          </a:p>
        </p:txBody>
      </p:sp>
      <p:grpSp>
        <p:nvGrpSpPr>
          <p:cNvPr id="10" name="组合 9"/>
          <p:cNvGrpSpPr/>
          <p:nvPr/>
        </p:nvGrpSpPr>
        <p:grpSpPr>
          <a:xfrm>
            <a:off x="4031754" y="1275606"/>
            <a:ext cx="1080492" cy="288032"/>
            <a:chOff x="611188" y="2810567"/>
            <a:chExt cx="1080492" cy="288032"/>
          </a:xfrm>
          <a:solidFill>
            <a:schemeClr val="bg1"/>
          </a:solidFill>
        </p:grpSpPr>
        <p:sp>
          <p:nvSpPr>
            <p:cNvPr id="12" name="圆角矩形 11"/>
            <p:cNvSpPr/>
            <p:nvPr/>
          </p:nvSpPr>
          <p:spPr>
            <a:xfrm>
              <a:off x="611188" y="2810567"/>
              <a:ext cx="1080492" cy="288032"/>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zh-CN" altLang="en-US" sz="1799" dirty="0">
                <a:solidFill>
                  <a:schemeClr val="accent1"/>
                </a:solidFill>
                <a:cs typeface="+mn-ea"/>
                <a:sym typeface="+mn-lt"/>
              </a:endParaRPr>
            </a:p>
          </p:txBody>
        </p:sp>
        <p:sp>
          <p:nvSpPr>
            <p:cNvPr id="13" name="矩形 12"/>
            <p:cNvSpPr/>
            <p:nvPr/>
          </p:nvSpPr>
          <p:spPr>
            <a:xfrm>
              <a:off x="818650" y="2836989"/>
              <a:ext cx="665568" cy="261610"/>
            </a:xfrm>
            <a:prstGeom prst="rect">
              <a:avLst/>
            </a:prstGeom>
            <a:noFill/>
          </p:spPr>
          <p:txBody>
            <a:bodyPr wrap="none">
              <a:spAutoFit/>
            </a:bodyPr>
            <a:lstStyle/>
            <a:p>
              <a:pPr algn="ctr"/>
              <a:r>
                <a:rPr lang="en-US" altLang="zh-CN" sz="1100" dirty="0">
                  <a:solidFill>
                    <a:srgbClr val="033E78"/>
                  </a:solidFill>
                  <a:cs typeface="+mn-ea"/>
                  <a:sym typeface="+mn-lt"/>
                </a:rPr>
                <a:t>Part 01</a:t>
              </a:r>
              <a:endParaRPr lang="zh-CN" altLang="en-US" sz="1100" dirty="0">
                <a:solidFill>
                  <a:srgbClr val="033E78"/>
                </a:solidFill>
                <a:cs typeface="+mn-ea"/>
                <a:sym typeface="+mn-lt"/>
              </a:endParaRPr>
            </a:p>
          </p:txBody>
        </p:sp>
      </p:grpSp>
    </p:spTree>
    <p:extLst>
      <p:ext uri="{BB962C8B-B14F-4D97-AF65-F5344CB8AC3E}">
        <p14:creationId xmlns:p14="http://schemas.microsoft.com/office/powerpoint/2010/main" val="435980722"/>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a16="http://schemas.microsoft.com/office/drawing/2014/main"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out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3351312" y="411510"/>
            <a:ext cx="2441376" cy="421270"/>
          </a:xfrm>
          <a:prstGeom prst="rect">
            <a:avLst/>
          </a:prstGeom>
          <a:noFill/>
        </p:spPr>
        <p:txBody>
          <a:bodyPr wrap="square" lIns="51435" tIns="25718" rIns="51435" bIns="25718" rtlCol="0">
            <a:spAutoFit/>
          </a:bodyPr>
          <a:lstStyle/>
          <a:p>
            <a:pPr marL="0" lvl="1" algn="ctr"/>
            <a:r>
              <a:rPr lang="zh-CN" altLang="en-US" sz="2400" dirty="0">
                <a:solidFill>
                  <a:schemeClr val="accent1"/>
                </a:solidFill>
                <a:cs typeface="+mn-ea"/>
                <a:sym typeface="+mn-lt"/>
              </a:rPr>
              <a:t>The first part</a:t>
            </a:r>
          </a:p>
        </p:txBody>
      </p:sp>
      <p:grpSp>
        <p:nvGrpSpPr>
          <p:cNvPr id="35" name="组合 34"/>
          <p:cNvGrpSpPr/>
          <p:nvPr/>
        </p:nvGrpSpPr>
        <p:grpSpPr>
          <a:xfrm>
            <a:off x="1123726" y="1203598"/>
            <a:ext cx="3051842" cy="806889"/>
            <a:chOff x="1498301" y="1624179"/>
            <a:chExt cx="4069122" cy="1075852"/>
          </a:xfrm>
        </p:grpSpPr>
        <p:sp>
          <p:nvSpPr>
            <p:cNvPr id="38" name="Rectangle 58"/>
            <p:cNvSpPr>
              <a:spLocks noChangeArrowheads="1"/>
            </p:cNvSpPr>
            <p:nvPr/>
          </p:nvSpPr>
          <p:spPr bwMode="auto">
            <a:xfrm>
              <a:off x="2392962" y="1624179"/>
              <a:ext cx="3174461" cy="1075852"/>
            </a:xfrm>
            <a:prstGeom prst="roundRect">
              <a:avLst/>
            </a:prstGeom>
            <a:noFill/>
            <a:ln>
              <a:solidFill>
                <a:srgbClr val="606060"/>
              </a:solidFill>
            </a:ln>
          </p:spPr>
          <p:txBody>
            <a:bodyPr vert="horz" wrap="square" lIns="68580" tIns="34290" rIns="68580" bIns="34290" numCol="1" anchor="t" anchorCtr="0" compatLnSpc="1"/>
            <a:lstStyle/>
            <a:p>
              <a:endParaRPr lang="en-US" sz="1350">
                <a:solidFill>
                  <a:schemeClr val="tx1">
                    <a:lumMod val="65000"/>
                    <a:lumOff val="35000"/>
                  </a:schemeClr>
                </a:solidFill>
                <a:cs typeface="+mn-ea"/>
                <a:sym typeface="+mn-lt"/>
              </a:endParaRPr>
            </a:p>
          </p:txBody>
        </p:sp>
        <p:sp>
          <p:nvSpPr>
            <p:cNvPr id="39" name="Rectangle 58"/>
            <p:cNvSpPr>
              <a:spLocks noChangeArrowheads="1"/>
            </p:cNvSpPr>
            <p:nvPr/>
          </p:nvSpPr>
          <p:spPr bwMode="auto">
            <a:xfrm>
              <a:off x="1498301" y="1746050"/>
              <a:ext cx="1143000" cy="832110"/>
            </a:xfrm>
            <a:prstGeom prst="roundRect">
              <a:avLst/>
            </a:prstGeom>
            <a:solidFill>
              <a:srgbClr val="033E78"/>
            </a:solidFill>
            <a:ln>
              <a:noFill/>
            </a:ln>
            <a:effectLst>
              <a:outerShdw blurRad="63500" algn="ctr" rotWithShape="0">
                <a:prstClr val="black">
                  <a:alpha val="40000"/>
                </a:prstClr>
              </a:outerShdw>
            </a:effectLst>
          </p:spPr>
          <p:txBody>
            <a:bodyPr vert="horz" wrap="square" lIns="68580" tIns="34290" rIns="68580" bIns="34290" numCol="1" anchor="t" anchorCtr="0" compatLnSpc="1">
              <a:prstTxWarp prst="textNoShape">
                <a:avLst/>
              </a:prstTxWarp>
              <a:noAutofit/>
            </a:bodyPr>
            <a:lstStyle/>
            <a:p>
              <a:endParaRPr lang="en-US" sz="1350" dirty="0">
                <a:solidFill>
                  <a:schemeClr val="tx1">
                    <a:lumMod val="65000"/>
                    <a:lumOff val="35000"/>
                  </a:schemeClr>
                </a:solidFill>
                <a:cs typeface="+mn-ea"/>
                <a:sym typeface="+mn-lt"/>
              </a:endParaRPr>
            </a:p>
          </p:txBody>
        </p:sp>
        <p:sp>
          <p:nvSpPr>
            <p:cNvPr id="40" name="Freeform 29"/>
            <p:cNvSpPr>
              <a:spLocks noEditPoints="1"/>
            </p:cNvSpPr>
            <p:nvPr/>
          </p:nvSpPr>
          <p:spPr bwMode="auto">
            <a:xfrm>
              <a:off x="1919003" y="1983945"/>
              <a:ext cx="301596" cy="356321"/>
            </a:xfrm>
            <a:custGeom>
              <a:avLst/>
              <a:gdLst>
                <a:gd name="T0" fmla="*/ 344 w 420"/>
                <a:gd name="T1" fmla="*/ 0 h 496"/>
                <a:gd name="T2" fmla="*/ 332 w 420"/>
                <a:gd name="T3" fmla="*/ 79 h 496"/>
                <a:gd name="T4" fmla="*/ 347 w 420"/>
                <a:gd name="T5" fmla="*/ 92 h 496"/>
                <a:gd name="T6" fmla="*/ 360 w 420"/>
                <a:gd name="T7" fmla="*/ 13 h 496"/>
                <a:gd name="T8" fmla="*/ 193 w 420"/>
                <a:gd name="T9" fmla="*/ 362 h 496"/>
                <a:gd name="T10" fmla="*/ 145 w 420"/>
                <a:gd name="T11" fmla="*/ 410 h 496"/>
                <a:gd name="T12" fmla="*/ 193 w 420"/>
                <a:gd name="T13" fmla="*/ 362 h 496"/>
                <a:gd name="T14" fmla="*/ 229 w 420"/>
                <a:gd name="T15" fmla="*/ 362 h 496"/>
                <a:gd name="T16" fmla="*/ 276 w 420"/>
                <a:gd name="T17" fmla="*/ 410 h 496"/>
                <a:gd name="T18" fmla="*/ 110 w 420"/>
                <a:gd name="T19" fmla="*/ 362 h 496"/>
                <a:gd name="T20" fmla="*/ 62 w 420"/>
                <a:gd name="T21" fmla="*/ 410 h 496"/>
                <a:gd name="T22" fmla="*/ 110 w 420"/>
                <a:gd name="T23" fmla="*/ 362 h 496"/>
                <a:gd name="T24" fmla="*/ 312 w 420"/>
                <a:gd name="T25" fmla="*/ 291 h 496"/>
                <a:gd name="T26" fmla="*/ 360 w 420"/>
                <a:gd name="T27" fmla="*/ 338 h 496"/>
                <a:gd name="T28" fmla="*/ 193 w 420"/>
                <a:gd name="T29" fmla="*/ 291 h 496"/>
                <a:gd name="T30" fmla="*/ 145 w 420"/>
                <a:gd name="T31" fmla="*/ 338 h 496"/>
                <a:gd name="T32" fmla="*/ 193 w 420"/>
                <a:gd name="T33" fmla="*/ 291 h 496"/>
                <a:gd name="T34" fmla="*/ 229 w 420"/>
                <a:gd name="T35" fmla="*/ 291 h 496"/>
                <a:gd name="T36" fmla="*/ 276 w 420"/>
                <a:gd name="T37" fmla="*/ 338 h 496"/>
                <a:gd name="T38" fmla="*/ 110 w 420"/>
                <a:gd name="T39" fmla="*/ 291 h 496"/>
                <a:gd name="T40" fmla="*/ 62 w 420"/>
                <a:gd name="T41" fmla="*/ 338 h 496"/>
                <a:gd name="T42" fmla="*/ 110 w 420"/>
                <a:gd name="T43" fmla="*/ 291 h 496"/>
                <a:gd name="T44" fmla="*/ 312 w 420"/>
                <a:gd name="T45" fmla="*/ 219 h 496"/>
                <a:gd name="T46" fmla="*/ 360 w 420"/>
                <a:gd name="T47" fmla="*/ 267 h 496"/>
                <a:gd name="T48" fmla="*/ 193 w 420"/>
                <a:gd name="T49" fmla="*/ 219 h 496"/>
                <a:gd name="T50" fmla="*/ 145 w 420"/>
                <a:gd name="T51" fmla="*/ 267 h 496"/>
                <a:gd name="T52" fmla="*/ 193 w 420"/>
                <a:gd name="T53" fmla="*/ 219 h 496"/>
                <a:gd name="T54" fmla="*/ 229 w 420"/>
                <a:gd name="T55" fmla="*/ 219 h 496"/>
                <a:gd name="T56" fmla="*/ 276 w 420"/>
                <a:gd name="T57" fmla="*/ 267 h 496"/>
                <a:gd name="T58" fmla="*/ 77 w 420"/>
                <a:gd name="T59" fmla="*/ 0 h 496"/>
                <a:gd name="T60" fmla="*/ 62 w 420"/>
                <a:gd name="T61" fmla="*/ 13 h 496"/>
                <a:gd name="T62" fmla="*/ 75 w 420"/>
                <a:gd name="T63" fmla="*/ 92 h 496"/>
                <a:gd name="T64" fmla="*/ 90 w 420"/>
                <a:gd name="T65" fmla="*/ 79 h 496"/>
                <a:gd name="T66" fmla="*/ 77 w 420"/>
                <a:gd name="T67" fmla="*/ 0 h 496"/>
                <a:gd name="T68" fmla="*/ 392 w 420"/>
                <a:gd name="T69" fmla="*/ 441 h 496"/>
                <a:gd name="T70" fmla="*/ 34 w 420"/>
                <a:gd name="T71" fmla="*/ 446 h 496"/>
                <a:gd name="T72" fmla="*/ 28 w 420"/>
                <a:gd name="T73" fmla="*/ 185 h 496"/>
                <a:gd name="T74" fmla="*/ 386 w 420"/>
                <a:gd name="T75" fmla="*/ 180 h 496"/>
                <a:gd name="T76" fmla="*/ 392 w 420"/>
                <a:gd name="T77" fmla="*/ 460 h 496"/>
                <a:gd name="T78" fmla="*/ 28 w 420"/>
                <a:gd name="T79" fmla="*/ 463 h 496"/>
                <a:gd name="T80" fmla="*/ 392 w 420"/>
                <a:gd name="T81" fmla="*/ 460 h 496"/>
                <a:gd name="T82" fmla="*/ 392 w 420"/>
                <a:gd name="T83" fmla="*/ 481 h 496"/>
                <a:gd name="T84" fmla="*/ 28 w 420"/>
                <a:gd name="T85" fmla="*/ 478 h 496"/>
                <a:gd name="T86" fmla="*/ 386 w 420"/>
                <a:gd name="T87" fmla="*/ 41 h 496"/>
                <a:gd name="T88" fmla="*/ 420 w 420"/>
                <a:gd name="T89" fmla="*/ 463 h 496"/>
                <a:gd name="T90" fmla="*/ 34 w 420"/>
                <a:gd name="T91" fmla="*/ 496 h 496"/>
                <a:gd name="T92" fmla="*/ 0 w 420"/>
                <a:gd name="T93" fmla="*/ 75 h 496"/>
                <a:gd name="T94" fmla="*/ 51 w 420"/>
                <a:gd name="T95" fmla="*/ 41 h 496"/>
                <a:gd name="T96" fmla="*/ 69 w 420"/>
                <a:gd name="T97" fmla="*/ 106 h 496"/>
                <a:gd name="T98" fmla="*/ 101 w 420"/>
                <a:gd name="T99" fmla="*/ 88 h 496"/>
                <a:gd name="T100" fmla="*/ 321 w 420"/>
                <a:gd name="T101" fmla="*/ 41 h 496"/>
                <a:gd name="T102" fmla="*/ 339 w 420"/>
                <a:gd name="T103" fmla="*/ 106 h 496"/>
                <a:gd name="T104" fmla="*/ 370 w 420"/>
                <a:gd name="T105" fmla="*/ 88 h 496"/>
                <a:gd name="T106" fmla="*/ 386 w 420"/>
                <a:gd name="T107" fmla="*/ 41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20" h="496">
                  <a:moveTo>
                    <a:pt x="347" y="0"/>
                  </a:moveTo>
                  <a:cubicBezTo>
                    <a:pt x="346" y="0"/>
                    <a:pt x="345" y="0"/>
                    <a:pt x="344" y="0"/>
                  </a:cubicBezTo>
                  <a:cubicBezTo>
                    <a:pt x="337" y="0"/>
                    <a:pt x="332" y="6"/>
                    <a:pt x="332" y="13"/>
                  </a:cubicBezTo>
                  <a:cubicBezTo>
                    <a:pt x="332" y="79"/>
                    <a:pt x="332" y="79"/>
                    <a:pt x="332" y="79"/>
                  </a:cubicBezTo>
                  <a:cubicBezTo>
                    <a:pt x="332" y="87"/>
                    <a:pt x="337" y="92"/>
                    <a:pt x="344" y="92"/>
                  </a:cubicBezTo>
                  <a:cubicBezTo>
                    <a:pt x="345" y="92"/>
                    <a:pt x="346" y="92"/>
                    <a:pt x="347" y="92"/>
                  </a:cubicBezTo>
                  <a:cubicBezTo>
                    <a:pt x="354" y="92"/>
                    <a:pt x="360" y="87"/>
                    <a:pt x="360" y="79"/>
                  </a:cubicBezTo>
                  <a:cubicBezTo>
                    <a:pt x="360" y="13"/>
                    <a:pt x="360" y="13"/>
                    <a:pt x="360" y="13"/>
                  </a:cubicBezTo>
                  <a:cubicBezTo>
                    <a:pt x="360" y="6"/>
                    <a:pt x="354" y="0"/>
                    <a:pt x="347" y="0"/>
                  </a:cubicBezTo>
                  <a:close/>
                  <a:moveTo>
                    <a:pt x="193" y="362"/>
                  </a:moveTo>
                  <a:cubicBezTo>
                    <a:pt x="177" y="362"/>
                    <a:pt x="161" y="362"/>
                    <a:pt x="145" y="362"/>
                  </a:cubicBezTo>
                  <a:cubicBezTo>
                    <a:pt x="145" y="378"/>
                    <a:pt x="145" y="394"/>
                    <a:pt x="145" y="410"/>
                  </a:cubicBezTo>
                  <a:cubicBezTo>
                    <a:pt x="161" y="410"/>
                    <a:pt x="177" y="410"/>
                    <a:pt x="193" y="410"/>
                  </a:cubicBezTo>
                  <a:cubicBezTo>
                    <a:pt x="193" y="394"/>
                    <a:pt x="193" y="378"/>
                    <a:pt x="193" y="362"/>
                  </a:cubicBezTo>
                  <a:close/>
                  <a:moveTo>
                    <a:pt x="276" y="362"/>
                  </a:moveTo>
                  <a:cubicBezTo>
                    <a:pt x="260" y="362"/>
                    <a:pt x="245" y="362"/>
                    <a:pt x="229" y="362"/>
                  </a:cubicBezTo>
                  <a:cubicBezTo>
                    <a:pt x="229" y="378"/>
                    <a:pt x="229" y="394"/>
                    <a:pt x="229" y="410"/>
                  </a:cubicBezTo>
                  <a:cubicBezTo>
                    <a:pt x="245" y="410"/>
                    <a:pt x="260" y="410"/>
                    <a:pt x="276" y="410"/>
                  </a:cubicBezTo>
                  <a:cubicBezTo>
                    <a:pt x="276" y="394"/>
                    <a:pt x="276" y="378"/>
                    <a:pt x="276" y="362"/>
                  </a:cubicBezTo>
                  <a:close/>
                  <a:moveTo>
                    <a:pt x="110" y="362"/>
                  </a:moveTo>
                  <a:cubicBezTo>
                    <a:pt x="62" y="362"/>
                    <a:pt x="62" y="362"/>
                    <a:pt x="62" y="362"/>
                  </a:cubicBezTo>
                  <a:cubicBezTo>
                    <a:pt x="62" y="410"/>
                    <a:pt x="62" y="410"/>
                    <a:pt x="62" y="410"/>
                  </a:cubicBezTo>
                  <a:cubicBezTo>
                    <a:pt x="110" y="410"/>
                    <a:pt x="110" y="410"/>
                    <a:pt x="110" y="410"/>
                  </a:cubicBezTo>
                  <a:cubicBezTo>
                    <a:pt x="110" y="362"/>
                    <a:pt x="110" y="362"/>
                    <a:pt x="110" y="362"/>
                  </a:cubicBezTo>
                  <a:close/>
                  <a:moveTo>
                    <a:pt x="360" y="291"/>
                  </a:moveTo>
                  <a:cubicBezTo>
                    <a:pt x="312" y="291"/>
                    <a:pt x="312" y="291"/>
                    <a:pt x="312" y="291"/>
                  </a:cubicBezTo>
                  <a:cubicBezTo>
                    <a:pt x="312" y="338"/>
                    <a:pt x="312" y="338"/>
                    <a:pt x="312" y="338"/>
                  </a:cubicBezTo>
                  <a:cubicBezTo>
                    <a:pt x="360" y="338"/>
                    <a:pt x="360" y="338"/>
                    <a:pt x="360" y="338"/>
                  </a:cubicBezTo>
                  <a:cubicBezTo>
                    <a:pt x="360" y="291"/>
                    <a:pt x="360" y="291"/>
                    <a:pt x="360" y="291"/>
                  </a:cubicBezTo>
                  <a:close/>
                  <a:moveTo>
                    <a:pt x="193" y="291"/>
                  </a:moveTo>
                  <a:cubicBezTo>
                    <a:pt x="177" y="291"/>
                    <a:pt x="161" y="291"/>
                    <a:pt x="145" y="291"/>
                  </a:cubicBezTo>
                  <a:cubicBezTo>
                    <a:pt x="145" y="306"/>
                    <a:pt x="145" y="322"/>
                    <a:pt x="145" y="338"/>
                  </a:cubicBezTo>
                  <a:cubicBezTo>
                    <a:pt x="161" y="338"/>
                    <a:pt x="177" y="338"/>
                    <a:pt x="193" y="338"/>
                  </a:cubicBezTo>
                  <a:cubicBezTo>
                    <a:pt x="193" y="322"/>
                    <a:pt x="193" y="306"/>
                    <a:pt x="193" y="291"/>
                  </a:cubicBezTo>
                  <a:close/>
                  <a:moveTo>
                    <a:pt x="276" y="291"/>
                  </a:moveTo>
                  <a:cubicBezTo>
                    <a:pt x="260" y="291"/>
                    <a:pt x="245" y="291"/>
                    <a:pt x="229" y="291"/>
                  </a:cubicBezTo>
                  <a:cubicBezTo>
                    <a:pt x="229" y="306"/>
                    <a:pt x="229" y="322"/>
                    <a:pt x="229" y="338"/>
                  </a:cubicBezTo>
                  <a:cubicBezTo>
                    <a:pt x="245" y="338"/>
                    <a:pt x="260" y="338"/>
                    <a:pt x="276" y="338"/>
                  </a:cubicBezTo>
                  <a:cubicBezTo>
                    <a:pt x="276" y="322"/>
                    <a:pt x="276" y="306"/>
                    <a:pt x="276" y="291"/>
                  </a:cubicBezTo>
                  <a:close/>
                  <a:moveTo>
                    <a:pt x="110" y="291"/>
                  </a:moveTo>
                  <a:cubicBezTo>
                    <a:pt x="62" y="291"/>
                    <a:pt x="62" y="291"/>
                    <a:pt x="62" y="291"/>
                  </a:cubicBezTo>
                  <a:cubicBezTo>
                    <a:pt x="62" y="338"/>
                    <a:pt x="62" y="338"/>
                    <a:pt x="62" y="338"/>
                  </a:cubicBezTo>
                  <a:cubicBezTo>
                    <a:pt x="110" y="338"/>
                    <a:pt x="110" y="338"/>
                    <a:pt x="110" y="338"/>
                  </a:cubicBezTo>
                  <a:cubicBezTo>
                    <a:pt x="110" y="291"/>
                    <a:pt x="110" y="291"/>
                    <a:pt x="110" y="291"/>
                  </a:cubicBezTo>
                  <a:close/>
                  <a:moveTo>
                    <a:pt x="360" y="219"/>
                  </a:moveTo>
                  <a:cubicBezTo>
                    <a:pt x="312" y="219"/>
                    <a:pt x="312" y="219"/>
                    <a:pt x="312" y="219"/>
                  </a:cubicBezTo>
                  <a:cubicBezTo>
                    <a:pt x="312" y="267"/>
                    <a:pt x="312" y="267"/>
                    <a:pt x="312" y="267"/>
                  </a:cubicBezTo>
                  <a:cubicBezTo>
                    <a:pt x="360" y="267"/>
                    <a:pt x="360" y="267"/>
                    <a:pt x="360" y="267"/>
                  </a:cubicBezTo>
                  <a:cubicBezTo>
                    <a:pt x="360" y="219"/>
                    <a:pt x="360" y="219"/>
                    <a:pt x="360" y="219"/>
                  </a:cubicBezTo>
                  <a:close/>
                  <a:moveTo>
                    <a:pt x="193" y="219"/>
                  </a:moveTo>
                  <a:cubicBezTo>
                    <a:pt x="177" y="219"/>
                    <a:pt x="161" y="219"/>
                    <a:pt x="145" y="219"/>
                  </a:cubicBezTo>
                  <a:cubicBezTo>
                    <a:pt x="145" y="235"/>
                    <a:pt x="145" y="251"/>
                    <a:pt x="145" y="267"/>
                  </a:cubicBezTo>
                  <a:cubicBezTo>
                    <a:pt x="161" y="267"/>
                    <a:pt x="177" y="267"/>
                    <a:pt x="193" y="267"/>
                  </a:cubicBezTo>
                  <a:cubicBezTo>
                    <a:pt x="193" y="251"/>
                    <a:pt x="193" y="235"/>
                    <a:pt x="193" y="219"/>
                  </a:cubicBezTo>
                  <a:close/>
                  <a:moveTo>
                    <a:pt x="276" y="219"/>
                  </a:moveTo>
                  <a:cubicBezTo>
                    <a:pt x="260" y="219"/>
                    <a:pt x="245" y="219"/>
                    <a:pt x="229" y="219"/>
                  </a:cubicBezTo>
                  <a:cubicBezTo>
                    <a:pt x="229" y="235"/>
                    <a:pt x="229" y="251"/>
                    <a:pt x="229" y="267"/>
                  </a:cubicBezTo>
                  <a:cubicBezTo>
                    <a:pt x="245" y="267"/>
                    <a:pt x="260" y="267"/>
                    <a:pt x="276" y="267"/>
                  </a:cubicBezTo>
                  <a:cubicBezTo>
                    <a:pt x="276" y="251"/>
                    <a:pt x="276" y="235"/>
                    <a:pt x="276" y="219"/>
                  </a:cubicBezTo>
                  <a:close/>
                  <a:moveTo>
                    <a:pt x="77" y="0"/>
                  </a:moveTo>
                  <a:cubicBezTo>
                    <a:pt x="76" y="0"/>
                    <a:pt x="76" y="0"/>
                    <a:pt x="75" y="0"/>
                  </a:cubicBezTo>
                  <a:cubicBezTo>
                    <a:pt x="68" y="0"/>
                    <a:pt x="62" y="6"/>
                    <a:pt x="62" y="13"/>
                  </a:cubicBezTo>
                  <a:cubicBezTo>
                    <a:pt x="62" y="79"/>
                    <a:pt x="62" y="79"/>
                    <a:pt x="62" y="79"/>
                  </a:cubicBezTo>
                  <a:cubicBezTo>
                    <a:pt x="62" y="87"/>
                    <a:pt x="68" y="92"/>
                    <a:pt x="75" y="92"/>
                  </a:cubicBezTo>
                  <a:cubicBezTo>
                    <a:pt x="76" y="92"/>
                    <a:pt x="76" y="92"/>
                    <a:pt x="77" y="92"/>
                  </a:cubicBezTo>
                  <a:cubicBezTo>
                    <a:pt x="84" y="92"/>
                    <a:pt x="90" y="87"/>
                    <a:pt x="90" y="79"/>
                  </a:cubicBezTo>
                  <a:cubicBezTo>
                    <a:pt x="90" y="13"/>
                    <a:pt x="90" y="13"/>
                    <a:pt x="90" y="13"/>
                  </a:cubicBezTo>
                  <a:cubicBezTo>
                    <a:pt x="90" y="6"/>
                    <a:pt x="84" y="0"/>
                    <a:pt x="77" y="0"/>
                  </a:cubicBezTo>
                  <a:close/>
                  <a:moveTo>
                    <a:pt x="392" y="185"/>
                  </a:moveTo>
                  <a:cubicBezTo>
                    <a:pt x="392" y="441"/>
                    <a:pt x="392" y="441"/>
                    <a:pt x="392" y="441"/>
                  </a:cubicBezTo>
                  <a:cubicBezTo>
                    <a:pt x="392" y="443"/>
                    <a:pt x="389" y="446"/>
                    <a:pt x="386" y="446"/>
                  </a:cubicBezTo>
                  <a:cubicBezTo>
                    <a:pt x="34" y="446"/>
                    <a:pt x="34" y="446"/>
                    <a:pt x="34" y="446"/>
                  </a:cubicBezTo>
                  <a:cubicBezTo>
                    <a:pt x="31" y="446"/>
                    <a:pt x="28" y="443"/>
                    <a:pt x="28" y="441"/>
                  </a:cubicBezTo>
                  <a:cubicBezTo>
                    <a:pt x="28" y="185"/>
                    <a:pt x="28" y="185"/>
                    <a:pt x="28" y="185"/>
                  </a:cubicBezTo>
                  <a:cubicBezTo>
                    <a:pt x="28" y="182"/>
                    <a:pt x="31" y="180"/>
                    <a:pt x="34" y="180"/>
                  </a:cubicBezTo>
                  <a:cubicBezTo>
                    <a:pt x="386" y="180"/>
                    <a:pt x="386" y="180"/>
                    <a:pt x="386" y="180"/>
                  </a:cubicBezTo>
                  <a:cubicBezTo>
                    <a:pt x="389" y="180"/>
                    <a:pt x="392" y="182"/>
                    <a:pt x="392" y="185"/>
                  </a:cubicBezTo>
                  <a:close/>
                  <a:moveTo>
                    <a:pt x="392" y="460"/>
                  </a:moveTo>
                  <a:cubicBezTo>
                    <a:pt x="392" y="463"/>
                    <a:pt x="392" y="463"/>
                    <a:pt x="392" y="463"/>
                  </a:cubicBezTo>
                  <a:cubicBezTo>
                    <a:pt x="28" y="463"/>
                    <a:pt x="28" y="463"/>
                    <a:pt x="28" y="463"/>
                  </a:cubicBezTo>
                  <a:cubicBezTo>
                    <a:pt x="28" y="460"/>
                    <a:pt x="28" y="460"/>
                    <a:pt x="28" y="460"/>
                  </a:cubicBezTo>
                  <a:cubicBezTo>
                    <a:pt x="392" y="460"/>
                    <a:pt x="392" y="460"/>
                    <a:pt x="392" y="460"/>
                  </a:cubicBezTo>
                  <a:close/>
                  <a:moveTo>
                    <a:pt x="392" y="478"/>
                  </a:moveTo>
                  <a:cubicBezTo>
                    <a:pt x="392" y="481"/>
                    <a:pt x="392" y="481"/>
                    <a:pt x="392" y="481"/>
                  </a:cubicBezTo>
                  <a:cubicBezTo>
                    <a:pt x="28" y="481"/>
                    <a:pt x="28" y="481"/>
                    <a:pt x="28" y="481"/>
                  </a:cubicBezTo>
                  <a:cubicBezTo>
                    <a:pt x="28" y="478"/>
                    <a:pt x="28" y="478"/>
                    <a:pt x="28" y="478"/>
                  </a:cubicBezTo>
                  <a:cubicBezTo>
                    <a:pt x="392" y="478"/>
                    <a:pt x="392" y="478"/>
                    <a:pt x="392" y="478"/>
                  </a:cubicBezTo>
                  <a:close/>
                  <a:moveTo>
                    <a:pt x="386" y="41"/>
                  </a:moveTo>
                  <a:cubicBezTo>
                    <a:pt x="405" y="41"/>
                    <a:pt x="420" y="56"/>
                    <a:pt x="420" y="75"/>
                  </a:cubicBezTo>
                  <a:cubicBezTo>
                    <a:pt x="420" y="463"/>
                    <a:pt x="420" y="463"/>
                    <a:pt x="420" y="463"/>
                  </a:cubicBezTo>
                  <a:cubicBezTo>
                    <a:pt x="420" y="481"/>
                    <a:pt x="405" y="496"/>
                    <a:pt x="386" y="496"/>
                  </a:cubicBezTo>
                  <a:cubicBezTo>
                    <a:pt x="269" y="496"/>
                    <a:pt x="151" y="496"/>
                    <a:pt x="34" y="496"/>
                  </a:cubicBezTo>
                  <a:cubicBezTo>
                    <a:pt x="15" y="496"/>
                    <a:pt x="0" y="481"/>
                    <a:pt x="0" y="463"/>
                  </a:cubicBezTo>
                  <a:cubicBezTo>
                    <a:pt x="0" y="75"/>
                    <a:pt x="0" y="75"/>
                    <a:pt x="0" y="75"/>
                  </a:cubicBezTo>
                  <a:cubicBezTo>
                    <a:pt x="0" y="56"/>
                    <a:pt x="15" y="41"/>
                    <a:pt x="34" y="41"/>
                  </a:cubicBezTo>
                  <a:cubicBezTo>
                    <a:pt x="51" y="41"/>
                    <a:pt x="51" y="41"/>
                    <a:pt x="51" y="41"/>
                  </a:cubicBezTo>
                  <a:cubicBezTo>
                    <a:pt x="51" y="57"/>
                    <a:pt x="51" y="72"/>
                    <a:pt x="51" y="88"/>
                  </a:cubicBezTo>
                  <a:cubicBezTo>
                    <a:pt x="51" y="98"/>
                    <a:pt x="59" y="106"/>
                    <a:pt x="69" y="106"/>
                  </a:cubicBezTo>
                  <a:cubicBezTo>
                    <a:pt x="74" y="106"/>
                    <a:pt x="78" y="106"/>
                    <a:pt x="83" y="106"/>
                  </a:cubicBezTo>
                  <a:cubicBezTo>
                    <a:pt x="93" y="106"/>
                    <a:pt x="101" y="98"/>
                    <a:pt x="101" y="88"/>
                  </a:cubicBezTo>
                  <a:cubicBezTo>
                    <a:pt x="101" y="72"/>
                    <a:pt x="101" y="57"/>
                    <a:pt x="101" y="41"/>
                  </a:cubicBezTo>
                  <a:cubicBezTo>
                    <a:pt x="321" y="41"/>
                    <a:pt x="321" y="41"/>
                    <a:pt x="321" y="41"/>
                  </a:cubicBezTo>
                  <a:cubicBezTo>
                    <a:pt x="321" y="57"/>
                    <a:pt x="321" y="72"/>
                    <a:pt x="321" y="88"/>
                  </a:cubicBezTo>
                  <a:cubicBezTo>
                    <a:pt x="321" y="98"/>
                    <a:pt x="329" y="106"/>
                    <a:pt x="339" y="106"/>
                  </a:cubicBezTo>
                  <a:cubicBezTo>
                    <a:pt x="343" y="106"/>
                    <a:pt x="348" y="106"/>
                    <a:pt x="352" y="106"/>
                  </a:cubicBezTo>
                  <a:cubicBezTo>
                    <a:pt x="362" y="106"/>
                    <a:pt x="370" y="98"/>
                    <a:pt x="370" y="88"/>
                  </a:cubicBezTo>
                  <a:cubicBezTo>
                    <a:pt x="370" y="72"/>
                    <a:pt x="370" y="57"/>
                    <a:pt x="370" y="41"/>
                  </a:cubicBezTo>
                  <a:lnTo>
                    <a:pt x="386" y="41"/>
                  </a:lnTo>
                  <a:close/>
                </a:path>
              </a:pathLst>
            </a:custGeom>
            <a:solidFill>
              <a:schemeClr val="bg1"/>
            </a:solidFill>
            <a:ln>
              <a:noFill/>
            </a:ln>
          </p:spPr>
          <p:txBody>
            <a:bodyPr vert="horz" wrap="square" lIns="68580" tIns="34290" rIns="68580" bIns="3429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solidFill>
                  <a:schemeClr val="tx1">
                    <a:lumMod val="65000"/>
                    <a:lumOff val="35000"/>
                  </a:schemeClr>
                </a:solidFill>
                <a:cs typeface="+mn-ea"/>
                <a:sym typeface="+mn-lt"/>
              </a:endParaRPr>
            </a:p>
          </p:txBody>
        </p:sp>
        <p:sp>
          <p:nvSpPr>
            <p:cNvPr id="41" name="文本框 40"/>
            <p:cNvSpPr txBox="1"/>
            <p:nvPr/>
          </p:nvSpPr>
          <p:spPr>
            <a:xfrm>
              <a:off x="2763091" y="1767542"/>
              <a:ext cx="2804332" cy="339751"/>
            </a:xfrm>
            <a:prstGeom prst="rect">
              <a:avLst/>
            </a:prstGeom>
            <a:noFill/>
          </p:spPr>
          <p:txBody>
            <a:bodyPr wrap="square" rtlCol="0">
              <a:spAutoFit/>
            </a:bodyPr>
            <a:lstStyle/>
            <a:p>
              <a:pPr>
                <a:lnSpc>
                  <a:spcPct val="130000"/>
                </a:lnSpc>
              </a:pPr>
              <a:r>
                <a:rPr lang="zh-CN" altLang="en-US" sz="900" dirty="0">
                  <a:solidFill>
                    <a:schemeClr val="tx1">
                      <a:lumMod val="65000"/>
                      <a:lumOff val="35000"/>
                    </a:schemeClr>
                  </a:solidFill>
                  <a:cs typeface="+mn-ea"/>
                  <a:sym typeface="+mn-lt"/>
                </a:rPr>
                <a:t>Please add a text description here.</a:t>
              </a:r>
            </a:p>
          </p:txBody>
        </p:sp>
      </p:grpSp>
      <p:grpSp>
        <p:nvGrpSpPr>
          <p:cNvPr id="42" name="组合 41"/>
          <p:cNvGrpSpPr/>
          <p:nvPr/>
        </p:nvGrpSpPr>
        <p:grpSpPr>
          <a:xfrm>
            <a:off x="1123726" y="2443435"/>
            <a:ext cx="3051842" cy="806889"/>
            <a:chOff x="1498301" y="3277294"/>
            <a:chExt cx="4069122" cy="1075852"/>
          </a:xfrm>
        </p:grpSpPr>
        <p:sp>
          <p:nvSpPr>
            <p:cNvPr id="43" name="Rectangle 58"/>
            <p:cNvSpPr>
              <a:spLocks noChangeArrowheads="1"/>
            </p:cNvSpPr>
            <p:nvPr/>
          </p:nvSpPr>
          <p:spPr bwMode="auto">
            <a:xfrm>
              <a:off x="2392962" y="3277294"/>
              <a:ext cx="3174461" cy="1075852"/>
            </a:xfrm>
            <a:prstGeom prst="roundRect">
              <a:avLst/>
            </a:prstGeom>
            <a:noFill/>
            <a:ln>
              <a:solidFill>
                <a:srgbClr val="787890"/>
              </a:solidFill>
            </a:ln>
          </p:spPr>
          <p:txBody>
            <a:bodyPr vert="horz" wrap="square" lIns="68580" tIns="34290" rIns="68580" bIns="34290" numCol="1" anchor="t" anchorCtr="0" compatLnSpc="1"/>
            <a:lstStyle/>
            <a:p>
              <a:endParaRPr lang="en-US" sz="1350">
                <a:solidFill>
                  <a:schemeClr val="tx1">
                    <a:lumMod val="65000"/>
                    <a:lumOff val="35000"/>
                  </a:schemeClr>
                </a:solidFill>
                <a:cs typeface="+mn-ea"/>
                <a:sym typeface="+mn-lt"/>
              </a:endParaRPr>
            </a:p>
          </p:txBody>
        </p:sp>
        <p:sp>
          <p:nvSpPr>
            <p:cNvPr id="44" name="Rectangle 58"/>
            <p:cNvSpPr>
              <a:spLocks noChangeArrowheads="1"/>
            </p:cNvSpPr>
            <p:nvPr/>
          </p:nvSpPr>
          <p:spPr bwMode="auto">
            <a:xfrm>
              <a:off x="1498301" y="3399165"/>
              <a:ext cx="1143000" cy="832110"/>
            </a:xfrm>
            <a:prstGeom prst="roundRect">
              <a:avLst/>
            </a:prstGeom>
            <a:solidFill>
              <a:srgbClr val="033E78"/>
            </a:solidFill>
            <a:ln>
              <a:noFill/>
            </a:ln>
            <a:effectLst>
              <a:outerShdw blurRad="63500" algn="ctr" rotWithShape="0">
                <a:prstClr val="black">
                  <a:alpha val="40000"/>
                </a:prstClr>
              </a:outerShdw>
            </a:effectLst>
          </p:spPr>
          <p:txBody>
            <a:bodyPr vert="horz" wrap="square" lIns="68580" tIns="34290" rIns="68580" bIns="34290" numCol="1" anchor="t" anchorCtr="0" compatLnSpc="1">
              <a:prstTxWarp prst="textNoShape">
                <a:avLst/>
              </a:prstTxWarp>
              <a:noAutofit/>
            </a:bodyPr>
            <a:lstStyle/>
            <a:p>
              <a:endParaRPr lang="en-US" sz="1350">
                <a:solidFill>
                  <a:schemeClr val="tx1">
                    <a:lumMod val="65000"/>
                    <a:lumOff val="35000"/>
                  </a:schemeClr>
                </a:solidFill>
                <a:cs typeface="+mn-ea"/>
                <a:sym typeface="+mn-lt"/>
              </a:endParaRPr>
            </a:p>
          </p:txBody>
        </p:sp>
        <p:sp>
          <p:nvSpPr>
            <p:cNvPr id="45" name="Freeform 28"/>
            <p:cNvSpPr>
              <a:spLocks noEditPoints="1"/>
            </p:cNvSpPr>
            <p:nvPr/>
          </p:nvSpPr>
          <p:spPr bwMode="auto">
            <a:xfrm>
              <a:off x="1854997" y="3610432"/>
              <a:ext cx="429609" cy="409576"/>
            </a:xfrm>
            <a:custGeom>
              <a:avLst/>
              <a:gdLst>
                <a:gd name="T0" fmla="*/ 188 w 490"/>
                <a:gd name="T1" fmla="*/ 199 h 467"/>
                <a:gd name="T2" fmla="*/ 162 w 490"/>
                <a:gd name="T3" fmla="*/ 123 h 467"/>
                <a:gd name="T4" fmla="*/ 162 w 490"/>
                <a:gd name="T5" fmla="*/ 117 h 467"/>
                <a:gd name="T6" fmla="*/ 329 w 490"/>
                <a:gd name="T7" fmla="*/ 117 h 467"/>
                <a:gd name="T8" fmla="*/ 329 w 490"/>
                <a:gd name="T9" fmla="*/ 123 h 467"/>
                <a:gd name="T10" fmla="*/ 303 w 490"/>
                <a:gd name="T11" fmla="*/ 199 h 467"/>
                <a:gd name="T12" fmla="*/ 391 w 490"/>
                <a:gd name="T13" fmla="*/ 244 h 467"/>
                <a:gd name="T14" fmla="*/ 445 w 490"/>
                <a:gd name="T15" fmla="*/ 172 h 467"/>
                <a:gd name="T16" fmla="*/ 445 w 490"/>
                <a:gd name="T17" fmla="*/ 172 h 467"/>
                <a:gd name="T18" fmla="*/ 407 w 490"/>
                <a:gd name="T19" fmla="*/ 94 h 467"/>
                <a:gd name="T20" fmla="*/ 375 w 490"/>
                <a:gd name="T21" fmla="*/ 93 h 467"/>
                <a:gd name="T22" fmla="*/ 337 w 490"/>
                <a:gd name="T23" fmla="*/ 172 h 467"/>
                <a:gd name="T24" fmla="*/ 337 w 490"/>
                <a:gd name="T25" fmla="*/ 172 h 467"/>
                <a:gd name="T26" fmla="*/ 391 w 490"/>
                <a:gd name="T27" fmla="*/ 244 h 467"/>
                <a:gd name="T28" fmla="*/ 344 w 490"/>
                <a:gd name="T29" fmla="*/ 173 h 467"/>
                <a:gd name="T30" fmla="*/ 349 w 490"/>
                <a:gd name="T31" fmla="*/ 148 h 467"/>
                <a:gd name="T32" fmla="*/ 430 w 490"/>
                <a:gd name="T33" fmla="*/ 134 h 467"/>
                <a:gd name="T34" fmla="*/ 434 w 490"/>
                <a:gd name="T35" fmla="*/ 160 h 467"/>
                <a:gd name="T36" fmla="*/ 422 w 490"/>
                <a:gd name="T37" fmla="*/ 217 h 467"/>
                <a:gd name="T38" fmla="*/ 360 w 490"/>
                <a:gd name="T39" fmla="*/ 217 h 467"/>
                <a:gd name="T40" fmla="*/ 137 w 490"/>
                <a:gd name="T41" fmla="*/ 221 h 467"/>
                <a:gd name="T42" fmla="*/ 154 w 490"/>
                <a:gd name="T43" fmla="*/ 172 h 467"/>
                <a:gd name="T44" fmla="*/ 154 w 490"/>
                <a:gd name="T45" fmla="*/ 168 h 467"/>
                <a:gd name="T46" fmla="*/ 99 w 490"/>
                <a:gd name="T47" fmla="*/ 92 h 467"/>
                <a:gd name="T48" fmla="*/ 46 w 490"/>
                <a:gd name="T49" fmla="*/ 168 h 467"/>
                <a:gd name="T50" fmla="*/ 46 w 490"/>
                <a:gd name="T51" fmla="*/ 172 h 467"/>
                <a:gd name="T52" fmla="*/ 62 w 490"/>
                <a:gd name="T53" fmla="*/ 221 h 467"/>
                <a:gd name="T54" fmla="*/ 68 w 490"/>
                <a:gd name="T55" fmla="*/ 217 h 467"/>
                <a:gd name="T56" fmla="*/ 56 w 490"/>
                <a:gd name="T57" fmla="*/ 160 h 467"/>
                <a:gd name="T58" fmla="*/ 61 w 490"/>
                <a:gd name="T59" fmla="*/ 134 h 467"/>
                <a:gd name="T60" fmla="*/ 142 w 490"/>
                <a:gd name="T61" fmla="*/ 148 h 467"/>
                <a:gd name="T62" fmla="*/ 146 w 490"/>
                <a:gd name="T63" fmla="*/ 173 h 467"/>
                <a:gd name="T64" fmla="*/ 100 w 490"/>
                <a:gd name="T65" fmla="*/ 237 h 467"/>
                <a:gd name="T66" fmla="*/ 262 w 490"/>
                <a:gd name="T67" fmla="*/ 291 h 467"/>
                <a:gd name="T68" fmla="*/ 252 w 490"/>
                <a:gd name="T69" fmla="*/ 313 h 467"/>
                <a:gd name="T70" fmla="*/ 314 w 490"/>
                <a:gd name="T71" fmla="*/ 264 h 467"/>
                <a:gd name="T72" fmla="*/ 402 w 490"/>
                <a:gd name="T73" fmla="*/ 437 h 467"/>
                <a:gd name="T74" fmla="*/ 119 w 490"/>
                <a:gd name="T75" fmla="*/ 467 h 467"/>
                <a:gd name="T76" fmla="*/ 88 w 490"/>
                <a:gd name="T77" fmla="*/ 334 h 467"/>
                <a:gd name="T78" fmla="*/ 231 w 490"/>
                <a:gd name="T79" fmla="*/ 413 h 467"/>
                <a:gd name="T80" fmla="*/ 238 w 490"/>
                <a:gd name="T81" fmla="*/ 308 h 467"/>
                <a:gd name="T82" fmla="*/ 229 w 490"/>
                <a:gd name="T83" fmla="*/ 288 h 467"/>
                <a:gd name="T84" fmla="*/ 259 w 490"/>
                <a:gd name="T85" fmla="*/ 286 h 467"/>
                <a:gd name="T86" fmla="*/ 262 w 490"/>
                <a:gd name="T87" fmla="*/ 291 h 467"/>
                <a:gd name="T88" fmla="*/ 490 w 490"/>
                <a:gd name="T89" fmla="*/ 305 h 467"/>
                <a:gd name="T90" fmla="*/ 412 w 490"/>
                <a:gd name="T91" fmla="*/ 312 h 467"/>
                <a:gd name="T92" fmla="*/ 416 w 490"/>
                <a:gd name="T93" fmla="*/ 388 h 467"/>
                <a:gd name="T94" fmla="*/ 490 w 490"/>
                <a:gd name="T95" fmla="*/ 371 h 467"/>
                <a:gd name="T96" fmla="*/ 16 w 490"/>
                <a:gd name="T97" fmla="*/ 388 h 467"/>
                <a:gd name="T98" fmla="*/ 74 w 490"/>
                <a:gd name="T99" fmla="*/ 334 h 467"/>
                <a:gd name="T100" fmla="*/ 139 w 490"/>
                <a:gd name="T101" fmla="*/ 260 h 467"/>
                <a:gd name="T102" fmla="*/ 0 w 490"/>
                <a:gd name="T103" fmla="*/ 371 h 467"/>
                <a:gd name="T104" fmla="*/ 245 w 490"/>
                <a:gd name="T105" fmla="*/ 223 h 467"/>
                <a:gd name="T106" fmla="*/ 317 w 490"/>
                <a:gd name="T107" fmla="*/ 124 h 467"/>
                <a:gd name="T108" fmla="*/ 310 w 490"/>
                <a:gd name="T109" fmla="*/ 85 h 467"/>
                <a:gd name="T110" fmla="*/ 274 w 490"/>
                <a:gd name="T111" fmla="*/ 61 h 467"/>
                <a:gd name="T112" fmla="*/ 216 w 490"/>
                <a:gd name="T113" fmla="*/ 61 h 467"/>
                <a:gd name="T114" fmla="*/ 185 w 490"/>
                <a:gd name="T115" fmla="*/ 64 h 467"/>
                <a:gd name="T116" fmla="*/ 178 w 490"/>
                <a:gd name="T117" fmla="*/ 105 h 467"/>
                <a:gd name="T118" fmla="*/ 197 w 490"/>
                <a:gd name="T119" fmla="*/ 192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90" h="467">
                  <a:moveTo>
                    <a:pt x="245" y="235"/>
                  </a:moveTo>
                  <a:cubicBezTo>
                    <a:pt x="224" y="235"/>
                    <a:pt x="203" y="220"/>
                    <a:pt x="188" y="199"/>
                  </a:cubicBezTo>
                  <a:cubicBezTo>
                    <a:pt x="172" y="178"/>
                    <a:pt x="162" y="150"/>
                    <a:pt x="162" y="123"/>
                  </a:cubicBezTo>
                  <a:cubicBezTo>
                    <a:pt x="162" y="123"/>
                    <a:pt x="162" y="123"/>
                    <a:pt x="162" y="123"/>
                  </a:cubicBezTo>
                  <a:cubicBezTo>
                    <a:pt x="162" y="122"/>
                    <a:pt x="162" y="122"/>
                    <a:pt x="162" y="122"/>
                  </a:cubicBezTo>
                  <a:cubicBezTo>
                    <a:pt x="162" y="121"/>
                    <a:pt x="162" y="119"/>
                    <a:pt x="162" y="117"/>
                  </a:cubicBezTo>
                  <a:cubicBezTo>
                    <a:pt x="162" y="52"/>
                    <a:pt x="151" y="0"/>
                    <a:pt x="245" y="0"/>
                  </a:cubicBezTo>
                  <a:cubicBezTo>
                    <a:pt x="340" y="0"/>
                    <a:pt x="329" y="52"/>
                    <a:pt x="329" y="117"/>
                  </a:cubicBezTo>
                  <a:cubicBezTo>
                    <a:pt x="329" y="119"/>
                    <a:pt x="329" y="121"/>
                    <a:pt x="329" y="122"/>
                  </a:cubicBezTo>
                  <a:cubicBezTo>
                    <a:pt x="329" y="123"/>
                    <a:pt x="329" y="123"/>
                    <a:pt x="329" y="123"/>
                  </a:cubicBezTo>
                  <a:cubicBezTo>
                    <a:pt x="329" y="123"/>
                    <a:pt x="329" y="123"/>
                    <a:pt x="329" y="123"/>
                  </a:cubicBezTo>
                  <a:cubicBezTo>
                    <a:pt x="329" y="150"/>
                    <a:pt x="318" y="178"/>
                    <a:pt x="303" y="199"/>
                  </a:cubicBezTo>
                  <a:cubicBezTo>
                    <a:pt x="287" y="220"/>
                    <a:pt x="266" y="235"/>
                    <a:pt x="245" y="235"/>
                  </a:cubicBezTo>
                  <a:close/>
                  <a:moveTo>
                    <a:pt x="391" y="244"/>
                  </a:moveTo>
                  <a:cubicBezTo>
                    <a:pt x="404" y="244"/>
                    <a:pt x="418" y="235"/>
                    <a:pt x="428" y="221"/>
                  </a:cubicBezTo>
                  <a:cubicBezTo>
                    <a:pt x="438" y="208"/>
                    <a:pt x="445" y="190"/>
                    <a:pt x="445" y="172"/>
                  </a:cubicBezTo>
                  <a:cubicBezTo>
                    <a:pt x="445" y="172"/>
                    <a:pt x="445" y="172"/>
                    <a:pt x="445" y="172"/>
                  </a:cubicBezTo>
                  <a:cubicBezTo>
                    <a:pt x="445" y="172"/>
                    <a:pt x="445" y="172"/>
                    <a:pt x="445" y="172"/>
                  </a:cubicBezTo>
                  <a:cubicBezTo>
                    <a:pt x="445" y="170"/>
                    <a:pt x="445" y="169"/>
                    <a:pt x="445" y="168"/>
                  </a:cubicBezTo>
                  <a:cubicBezTo>
                    <a:pt x="445" y="131"/>
                    <a:pt x="451" y="99"/>
                    <a:pt x="407" y="94"/>
                  </a:cubicBezTo>
                  <a:cubicBezTo>
                    <a:pt x="402" y="93"/>
                    <a:pt x="397" y="92"/>
                    <a:pt x="391" y="92"/>
                  </a:cubicBezTo>
                  <a:cubicBezTo>
                    <a:pt x="385" y="92"/>
                    <a:pt x="380" y="93"/>
                    <a:pt x="375" y="93"/>
                  </a:cubicBezTo>
                  <a:cubicBezTo>
                    <a:pt x="331" y="99"/>
                    <a:pt x="337" y="130"/>
                    <a:pt x="337" y="168"/>
                  </a:cubicBezTo>
                  <a:cubicBezTo>
                    <a:pt x="337" y="169"/>
                    <a:pt x="337" y="170"/>
                    <a:pt x="337" y="172"/>
                  </a:cubicBezTo>
                  <a:cubicBezTo>
                    <a:pt x="337" y="172"/>
                    <a:pt x="337" y="172"/>
                    <a:pt x="337" y="172"/>
                  </a:cubicBezTo>
                  <a:cubicBezTo>
                    <a:pt x="337" y="172"/>
                    <a:pt x="337" y="172"/>
                    <a:pt x="337" y="172"/>
                  </a:cubicBezTo>
                  <a:cubicBezTo>
                    <a:pt x="337" y="190"/>
                    <a:pt x="344" y="208"/>
                    <a:pt x="354" y="221"/>
                  </a:cubicBezTo>
                  <a:cubicBezTo>
                    <a:pt x="364" y="235"/>
                    <a:pt x="377" y="244"/>
                    <a:pt x="391" y="244"/>
                  </a:cubicBezTo>
                  <a:close/>
                  <a:moveTo>
                    <a:pt x="360" y="217"/>
                  </a:moveTo>
                  <a:cubicBezTo>
                    <a:pt x="351" y="204"/>
                    <a:pt x="345" y="188"/>
                    <a:pt x="344" y="173"/>
                  </a:cubicBezTo>
                  <a:cubicBezTo>
                    <a:pt x="348" y="160"/>
                    <a:pt x="348" y="160"/>
                    <a:pt x="348" y="160"/>
                  </a:cubicBezTo>
                  <a:cubicBezTo>
                    <a:pt x="349" y="156"/>
                    <a:pt x="349" y="152"/>
                    <a:pt x="349" y="148"/>
                  </a:cubicBezTo>
                  <a:cubicBezTo>
                    <a:pt x="349" y="142"/>
                    <a:pt x="349" y="138"/>
                    <a:pt x="352" y="134"/>
                  </a:cubicBezTo>
                  <a:cubicBezTo>
                    <a:pt x="354" y="127"/>
                    <a:pt x="429" y="127"/>
                    <a:pt x="430" y="134"/>
                  </a:cubicBezTo>
                  <a:cubicBezTo>
                    <a:pt x="433" y="138"/>
                    <a:pt x="433" y="142"/>
                    <a:pt x="433" y="148"/>
                  </a:cubicBezTo>
                  <a:cubicBezTo>
                    <a:pt x="433" y="152"/>
                    <a:pt x="433" y="156"/>
                    <a:pt x="434" y="160"/>
                  </a:cubicBezTo>
                  <a:cubicBezTo>
                    <a:pt x="437" y="173"/>
                    <a:pt x="437" y="173"/>
                    <a:pt x="437" y="173"/>
                  </a:cubicBezTo>
                  <a:cubicBezTo>
                    <a:pt x="437" y="188"/>
                    <a:pt x="431" y="204"/>
                    <a:pt x="422" y="217"/>
                  </a:cubicBezTo>
                  <a:cubicBezTo>
                    <a:pt x="413" y="229"/>
                    <a:pt x="402" y="237"/>
                    <a:pt x="391" y="237"/>
                  </a:cubicBezTo>
                  <a:cubicBezTo>
                    <a:pt x="380" y="237"/>
                    <a:pt x="368" y="229"/>
                    <a:pt x="360" y="217"/>
                  </a:cubicBezTo>
                  <a:close/>
                  <a:moveTo>
                    <a:pt x="100" y="244"/>
                  </a:moveTo>
                  <a:cubicBezTo>
                    <a:pt x="113" y="244"/>
                    <a:pt x="127" y="235"/>
                    <a:pt x="137" y="221"/>
                  </a:cubicBezTo>
                  <a:cubicBezTo>
                    <a:pt x="147" y="208"/>
                    <a:pt x="154" y="190"/>
                    <a:pt x="154" y="172"/>
                  </a:cubicBezTo>
                  <a:cubicBezTo>
                    <a:pt x="154" y="172"/>
                    <a:pt x="154" y="172"/>
                    <a:pt x="154" y="172"/>
                  </a:cubicBezTo>
                  <a:cubicBezTo>
                    <a:pt x="154" y="172"/>
                    <a:pt x="154" y="172"/>
                    <a:pt x="154" y="172"/>
                  </a:cubicBezTo>
                  <a:cubicBezTo>
                    <a:pt x="154" y="170"/>
                    <a:pt x="154" y="169"/>
                    <a:pt x="154" y="168"/>
                  </a:cubicBezTo>
                  <a:cubicBezTo>
                    <a:pt x="154" y="130"/>
                    <a:pt x="160" y="99"/>
                    <a:pt x="114" y="93"/>
                  </a:cubicBezTo>
                  <a:cubicBezTo>
                    <a:pt x="110" y="92"/>
                    <a:pt x="105" y="92"/>
                    <a:pt x="99" y="92"/>
                  </a:cubicBezTo>
                  <a:cubicBezTo>
                    <a:pt x="93" y="92"/>
                    <a:pt x="87" y="93"/>
                    <a:pt x="82" y="94"/>
                  </a:cubicBezTo>
                  <a:cubicBezTo>
                    <a:pt x="40" y="100"/>
                    <a:pt x="46" y="131"/>
                    <a:pt x="46" y="168"/>
                  </a:cubicBezTo>
                  <a:cubicBezTo>
                    <a:pt x="46" y="169"/>
                    <a:pt x="46" y="170"/>
                    <a:pt x="46" y="172"/>
                  </a:cubicBezTo>
                  <a:cubicBezTo>
                    <a:pt x="46" y="172"/>
                    <a:pt x="46" y="172"/>
                    <a:pt x="46" y="172"/>
                  </a:cubicBezTo>
                  <a:cubicBezTo>
                    <a:pt x="46" y="172"/>
                    <a:pt x="46" y="172"/>
                    <a:pt x="46" y="172"/>
                  </a:cubicBezTo>
                  <a:cubicBezTo>
                    <a:pt x="46" y="190"/>
                    <a:pt x="52" y="208"/>
                    <a:pt x="62" y="221"/>
                  </a:cubicBezTo>
                  <a:cubicBezTo>
                    <a:pt x="72" y="235"/>
                    <a:pt x="86" y="244"/>
                    <a:pt x="100" y="244"/>
                  </a:cubicBezTo>
                  <a:close/>
                  <a:moveTo>
                    <a:pt x="68" y="217"/>
                  </a:moveTo>
                  <a:cubicBezTo>
                    <a:pt x="59" y="204"/>
                    <a:pt x="53" y="188"/>
                    <a:pt x="53" y="173"/>
                  </a:cubicBezTo>
                  <a:cubicBezTo>
                    <a:pt x="56" y="160"/>
                    <a:pt x="56" y="160"/>
                    <a:pt x="56" y="160"/>
                  </a:cubicBezTo>
                  <a:cubicBezTo>
                    <a:pt x="57" y="156"/>
                    <a:pt x="57" y="152"/>
                    <a:pt x="58" y="148"/>
                  </a:cubicBezTo>
                  <a:cubicBezTo>
                    <a:pt x="58" y="142"/>
                    <a:pt x="58" y="138"/>
                    <a:pt x="61" y="134"/>
                  </a:cubicBezTo>
                  <a:cubicBezTo>
                    <a:pt x="63" y="127"/>
                    <a:pt x="138" y="127"/>
                    <a:pt x="139" y="134"/>
                  </a:cubicBezTo>
                  <a:cubicBezTo>
                    <a:pt x="141" y="138"/>
                    <a:pt x="142" y="142"/>
                    <a:pt x="142" y="148"/>
                  </a:cubicBezTo>
                  <a:cubicBezTo>
                    <a:pt x="142" y="152"/>
                    <a:pt x="142" y="156"/>
                    <a:pt x="143" y="160"/>
                  </a:cubicBezTo>
                  <a:cubicBezTo>
                    <a:pt x="146" y="173"/>
                    <a:pt x="146" y="173"/>
                    <a:pt x="146" y="173"/>
                  </a:cubicBezTo>
                  <a:cubicBezTo>
                    <a:pt x="146" y="188"/>
                    <a:pt x="140" y="204"/>
                    <a:pt x="131" y="217"/>
                  </a:cubicBezTo>
                  <a:cubicBezTo>
                    <a:pt x="122" y="229"/>
                    <a:pt x="111" y="237"/>
                    <a:pt x="100" y="237"/>
                  </a:cubicBezTo>
                  <a:cubicBezTo>
                    <a:pt x="89" y="237"/>
                    <a:pt x="77" y="229"/>
                    <a:pt x="68" y="217"/>
                  </a:cubicBezTo>
                  <a:close/>
                  <a:moveTo>
                    <a:pt x="262" y="291"/>
                  </a:moveTo>
                  <a:cubicBezTo>
                    <a:pt x="253" y="308"/>
                    <a:pt x="253" y="308"/>
                    <a:pt x="253" y="308"/>
                  </a:cubicBezTo>
                  <a:cubicBezTo>
                    <a:pt x="252" y="310"/>
                    <a:pt x="251" y="311"/>
                    <a:pt x="252" y="313"/>
                  </a:cubicBezTo>
                  <a:cubicBezTo>
                    <a:pt x="260" y="412"/>
                    <a:pt x="260" y="412"/>
                    <a:pt x="260" y="412"/>
                  </a:cubicBezTo>
                  <a:cubicBezTo>
                    <a:pt x="285" y="360"/>
                    <a:pt x="299" y="326"/>
                    <a:pt x="314" y="264"/>
                  </a:cubicBezTo>
                  <a:cubicBezTo>
                    <a:pt x="364" y="275"/>
                    <a:pt x="402" y="298"/>
                    <a:pt x="402" y="334"/>
                  </a:cubicBezTo>
                  <a:cubicBezTo>
                    <a:pt x="402" y="437"/>
                    <a:pt x="402" y="437"/>
                    <a:pt x="402" y="437"/>
                  </a:cubicBezTo>
                  <a:cubicBezTo>
                    <a:pt x="402" y="454"/>
                    <a:pt x="388" y="467"/>
                    <a:pt x="371" y="467"/>
                  </a:cubicBezTo>
                  <a:cubicBezTo>
                    <a:pt x="287" y="467"/>
                    <a:pt x="203" y="467"/>
                    <a:pt x="119" y="467"/>
                  </a:cubicBezTo>
                  <a:cubicBezTo>
                    <a:pt x="102" y="467"/>
                    <a:pt x="88" y="454"/>
                    <a:pt x="88" y="437"/>
                  </a:cubicBezTo>
                  <a:cubicBezTo>
                    <a:pt x="88" y="402"/>
                    <a:pt x="88" y="368"/>
                    <a:pt x="88" y="334"/>
                  </a:cubicBezTo>
                  <a:cubicBezTo>
                    <a:pt x="88" y="298"/>
                    <a:pt x="126" y="275"/>
                    <a:pt x="176" y="264"/>
                  </a:cubicBezTo>
                  <a:cubicBezTo>
                    <a:pt x="191" y="327"/>
                    <a:pt x="206" y="360"/>
                    <a:pt x="231" y="413"/>
                  </a:cubicBezTo>
                  <a:cubicBezTo>
                    <a:pt x="239" y="313"/>
                    <a:pt x="239" y="313"/>
                    <a:pt x="239" y="313"/>
                  </a:cubicBezTo>
                  <a:cubicBezTo>
                    <a:pt x="239" y="311"/>
                    <a:pt x="239" y="310"/>
                    <a:pt x="238" y="308"/>
                  </a:cubicBezTo>
                  <a:cubicBezTo>
                    <a:pt x="229" y="291"/>
                    <a:pt x="229" y="291"/>
                    <a:pt x="229" y="291"/>
                  </a:cubicBezTo>
                  <a:cubicBezTo>
                    <a:pt x="228" y="290"/>
                    <a:pt x="228" y="289"/>
                    <a:pt x="229" y="288"/>
                  </a:cubicBezTo>
                  <a:cubicBezTo>
                    <a:pt x="229" y="287"/>
                    <a:pt x="230" y="286"/>
                    <a:pt x="231" y="286"/>
                  </a:cubicBezTo>
                  <a:cubicBezTo>
                    <a:pt x="241" y="286"/>
                    <a:pt x="250" y="286"/>
                    <a:pt x="259" y="286"/>
                  </a:cubicBezTo>
                  <a:cubicBezTo>
                    <a:pt x="261" y="286"/>
                    <a:pt x="262" y="287"/>
                    <a:pt x="262" y="288"/>
                  </a:cubicBezTo>
                  <a:cubicBezTo>
                    <a:pt x="263" y="289"/>
                    <a:pt x="263" y="290"/>
                    <a:pt x="262" y="291"/>
                  </a:cubicBezTo>
                  <a:close/>
                  <a:moveTo>
                    <a:pt x="490" y="371"/>
                  </a:moveTo>
                  <a:cubicBezTo>
                    <a:pt x="490" y="305"/>
                    <a:pt x="490" y="305"/>
                    <a:pt x="490" y="305"/>
                  </a:cubicBezTo>
                  <a:cubicBezTo>
                    <a:pt x="490" y="263"/>
                    <a:pt x="410" y="248"/>
                    <a:pt x="351" y="260"/>
                  </a:cubicBezTo>
                  <a:cubicBezTo>
                    <a:pt x="376" y="269"/>
                    <a:pt x="402" y="286"/>
                    <a:pt x="412" y="312"/>
                  </a:cubicBezTo>
                  <a:cubicBezTo>
                    <a:pt x="415" y="319"/>
                    <a:pt x="416" y="326"/>
                    <a:pt x="416" y="334"/>
                  </a:cubicBezTo>
                  <a:cubicBezTo>
                    <a:pt x="416" y="388"/>
                    <a:pt x="416" y="388"/>
                    <a:pt x="416" y="388"/>
                  </a:cubicBezTo>
                  <a:cubicBezTo>
                    <a:pt x="435" y="388"/>
                    <a:pt x="454" y="388"/>
                    <a:pt x="474" y="388"/>
                  </a:cubicBezTo>
                  <a:cubicBezTo>
                    <a:pt x="483" y="388"/>
                    <a:pt x="490" y="380"/>
                    <a:pt x="490" y="371"/>
                  </a:cubicBezTo>
                  <a:close/>
                  <a:moveTo>
                    <a:pt x="0" y="371"/>
                  </a:moveTo>
                  <a:cubicBezTo>
                    <a:pt x="0" y="380"/>
                    <a:pt x="7" y="388"/>
                    <a:pt x="16" y="388"/>
                  </a:cubicBezTo>
                  <a:cubicBezTo>
                    <a:pt x="36" y="388"/>
                    <a:pt x="55" y="388"/>
                    <a:pt x="74" y="388"/>
                  </a:cubicBezTo>
                  <a:cubicBezTo>
                    <a:pt x="74" y="334"/>
                    <a:pt x="74" y="334"/>
                    <a:pt x="74" y="334"/>
                  </a:cubicBezTo>
                  <a:cubicBezTo>
                    <a:pt x="74" y="326"/>
                    <a:pt x="75" y="319"/>
                    <a:pt x="78" y="312"/>
                  </a:cubicBezTo>
                  <a:cubicBezTo>
                    <a:pt x="88" y="286"/>
                    <a:pt x="114" y="269"/>
                    <a:pt x="139" y="260"/>
                  </a:cubicBezTo>
                  <a:cubicBezTo>
                    <a:pt x="80" y="248"/>
                    <a:pt x="0" y="263"/>
                    <a:pt x="0" y="305"/>
                  </a:cubicBezTo>
                  <a:cubicBezTo>
                    <a:pt x="0" y="327"/>
                    <a:pt x="0" y="349"/>
                    <a:pt x="0" y="371"/>
                  </a:cubicBezTo>
                  <a:close/>
                  <a:moveTo>
                    <a:pt x="197" y="192"/>
                  </a:moveTo>
                  <a:cubicBezTo>
                    <a:pt x="211" y="210"/>
                    <a:pt x="228" y="223"/>
                    <a:pt x="245" y="223"/>
                  </a:cubicBezTo>
                  <a:cubicBezTo>
                    <a:pt x="262" y="223"/>
                    <a:pt x="280" y="210"/>
                    <a:pt x="293" y="192"/>
                  </a:cubicBezTo>
                  <a:cubicBezTo>
                    <a:pt x="307" y="173"/>
                    <a:pt x="317" y="148"/>
                    <a:pt x="317" y="124"/>
                  </a:cubicBezTo>
                  <a:cubicBezTo>
                    <a:pt x="312" y="105"/>
                    <a:pt x="312" y="105"/>
                    <a:pt x="312" y="105"/>
                  </a:cubicBezTo>
                  <a:cubicBezTo>
                    <a:pt x="310" y="98"/>
                    <a:pt x="310" y="91"/>
                    <a:pt x="310" y="85"/>
                  </a:cubicBezTo>
                  <a:cubicBezTo>
                    <a:pt x="310" y="77"/>
                    <a:pt x="310" y="70"/>
                    <a:pt x="305" y="64"/>
                  </a:cubicBezTo>
                  <a:cubicBezTo>
                    <a:pt x="298" y="54"/>
                    <a:pt x="287" y="57"/>
                    <a:pt x="274" y="61"/>
                  </a:cubicBezTo>
                  <a:cubicBezTo>
                    <a:pt x="265" y="64"/>
                    <a:pt x="256" y="66"/>
                    <a:pt x="245" y="66"/>
                  </a:cubicBezTo>
                  <a:cubicBezTo>
                    <a:pt x="235" y="66"/>
                    <a:pt x="225" y="64"/>
                    <a:pt x="216" y="61"/>
                  </a:cubicBezTo>
                  <a:cubicBezTo>
                    <a:pt x="216" y="61"/>
                    <a:pt x="216" y="61"/>
                    <a:pt x="216" y="61"/>
                  </a:cubicBezTo>
                  <a:cubicBezTo>
                    <a:pt x="203" y="57"/>
                    <a:pt x="192" y="54"/>
                    <a:pt x="185" y="64"/>
                  </a:cubicBezTo>
                  <a:cubicBezTo>
                    <a:pt x="181" y="70"/>
                    <a:pt x="180" y="77"/>
                    <a:pt x="180" y="85"/>
                  </a:cubicBezTo>
                  <a:cubicBezTo>
                    <a:pt x="180" y="91"/>
                    <a:pt x="180" y="98"/>
                    <a:pt x="178" y="105"/>
                  </a:cubicBezTo>
                  <a:cubicBezTo>
                    <a:pt x="174" y="124"/>
                    <a:pt x="174" y="124"/>
                    <a:pt x="174" y="124"/>
                  </a:cubicBezTo>
                  <a:cubicBezTo>
                    <a:pt x="174" y="148"/>
                    <a:pt x="183" y="173"/>
                    <a:pt x="197" y="192"/>
                  </a:cubicBezTo>
                  <a:close/>
                </a:path>
              </a:pathLst>
            </a:custGeom>
            <a:solidFill>
              <a:schemeClr val="bg1"/>
            </a:solidFill>
            <a:ln>
              <a:noFill/>
            </a:ln>
          </p:spPr>
          <p:txBody>
            <a:bodyPr vert="horz" wrap="square" lIns="68580" tIns="34290" rIns="68580" bIns="3429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solidFill>
                  <a:schemeClr val="tx1">
                    <a:lumMod val="65000"/>
                    <a:lumOff val="35000"/>
                  </a:schemeClr>
                </a:solidFill>
                <a:cs typeface="+mn-ea"/>
                <a:sym typeface="+mn-lt"/>
              </a:endParaRPr>
            </a:p>
          </p:txBody>
        </p:sp>
        <p:sp>
          <p:nvSpPr>
            <p:cNvPr id="46" name="文本框 45"/>
            <p:cNvSpPr txBox="1"/>
            <p:nvPr/>
          </p:nvSpPr>
          <p:spPr>
            <a:xfrm>
              <a:off x="2763091" y="3420657"/>
              <a:ext cx="2804332" cy="339751"/>
            </a:xfrm>
            <a:prstGeom prst="rect">
              <a:avLst/>
            </a:prstGeom>
            <a:noFill/>
          </p:spPr>
          <p:txBody>
            <a:bodyPr wrap="square" rtlCol="0">
              <a:spAutoFit/>
            </a:bodyPr>
            <a:lstStyle/>
            <a:p>
              <a:pPr>
                <a:lnSpc>
                  <a:spcPct val="130000"/>
                </a:lnSpc>
              </a:pPr>
              <a:r>
                <a:rPr lang="zh-CN" altLang="en-US" sz="900" dirty="0">
                  <a:solidFill>
                    <a:schemeClr val="tx1">
                      <a:lumMod val="65000"/>
                      <a:lumOff val="35000"/>
                    </a:schemeClr>
                  </a:solidFill>
                  <a:cs typeface="+mn-ea"/>
                  <a:sym typeface="+mn-lt"/>
                </a:rPr>
                <a:t>Please add a text description here.</a:t>
              </a:r>
            </a:p>
          </p:txBody>
        </p:sp>
      </p:grpSp>
      <p:grpSp>
        <p:nvGrpSpPr>
          <p:cNvPr id="47" name="组合 46"/>
          <p:cNvGrpSpPr/>
          <p:nvPr/>
        </p:nvGrpSpPr>
        <p:grpSpPr>
          <a:xfrm>
            <a:off x="1123726" y="3683271"/>
            <a:ext cx="3051842" cy="806889"/>
            <a:chOff x="1498301" y="4930409"/>
            <a:chExt cx="4069122" cy="1075852"/>
          </a:xfrm>
        </p:grpSpPr>
        <p:sp>
          <p:nvSpPr>
            <p:cNvPr id="48" name="Rectangle 58"/>
            <p:cNvSpPr>
              <a:spLocks noChangeArrowheads="1"/>
            </p:cNvSpPr>
            <p:nvPr/>
          </p:nvSpPr>
          <p:spPr bwMode="auto">
            <a:xfrm>
              <a:off x="2392962" y="4930409"/>
              <a:ext cx="3174461" cy="1075852"/>
            </a:xfrm>
            <a:prstGeom prst="roundRect">
              <a:avLst/>
            </a:prstGeom>
            <a:noFill/>
            <a:ln>
              <a:solidFill>
                <a:srgbClr val="786078"/>
              </a:solidFill>
            </a:ln>
          </p:spPr>
          <p:txBody>
            <a:bodyPr vert="horz" wrap="square" lIns="68580" tIns="34290" rIns="68580" bIns="34290" numCol="1" anchor="t" anchorCtr="0" compatLnSpc="1"/>
            <a:lstStyle/>
            <a:p>
              <a:endParaRPr lang="en-US" sz="1350">
                <a:solidFill>
                  <a:schemeClr val="tx1">
                    <a:lumMod val="65000"/>
                    <a:lumOff val="35000"/>
                  </a:schemeClr>
                </a:solidFill>
                <a:cs typeface="+mn-ea"/>
                <a:sym typeface="+mn-lt"/>
              </a:endParaRPr>
            </a:p>
          </p:txBody>
        </p:sp>
        <p:sp>
          <p:nvSpPr>
            <p:cNvPr id="49" name="Rectangle 58"/>
            <p:cNvSpPr>
              <a:spLocks noChangeArrowheads="1"/>
            </p:cNvSpPr>
            <p:nvPr/>
          </p:nvSpPr>
          <p:spPr bwMode="auto">
            <a:xfrm>
              <a:off x="1498301" y="5052280"/>
              <a:ext cx="1143000" cy="832110"/>
            </a:xfrm>
            <a:prstGeom prst="roundRect">
              <a:avLst/>
            </a:prstGeom>
            <a:solidFill>
              <a:srgbClr val="033E78"/>
            </a:solidFill>
            <a:ln>
              <a:noFill/>
            </a:ln>
            <a:effectLst>
              <a:outerShdw blurRad="63500" algn="ctr" rotWithShape="0">
                <a:prstClr val="black">
                  <a:alpha val="40000"/>
                </a:prstClr>
              </a:outerShdw>
            </a:effectLst>
          </p:spPr>
          <p:txBody>
            <a:bodyPr vert="horz" wrap="square" lIns="68580" tIns="34290" rIns="68580" bIns="34290" numCol="1" anchor="t" anchorCtr="0" compatLnSpc="1">
              <a:prstTxWarp prst="textNoShape">
                <a:avLst/>
              </a:prstTxWarp>
              <a:noAutofit/>
            </a:bodyPr>
            <a:lstStyle/>
            <a:p>
              <a:endParaRPr lang="en-US" sz="1350">
                <a:solidFill>
                  <a:schemeClr val="tx1">
                    <a:lumMod val="65000"/>
                    <a:lumOff val="35000"/>
                  </a:schemeClr>
                </a:solidFill>
                <a:cs typeface="+mn-ea"/>
                <a:sym typeface="+mn-lt"/>
              </a:endParaRPr>
            </a:p>
          </p:txBody>
        </p:sp>
        <p:sp>
          <p:nvSpPr>
            <p:cNvPr id="50" name="Freeform 30"/>
            <p:cNvSpPr>
              <a:spLocks noEditPoints="1"/>
            </p:cNvSpPr>
            <p:nvPr/>
          </p:nvSpPr>
          <p:spPr bwMode="auto">
            <a:xfrm>
              <a:off x="1905667" y="5263168"/>
              <a:ext cx="328268" cy="410335"/>
            </a:xfrm>
            <a:custGeom>
              <a:avLst/>
              <a:gdLst>
                <a:gd name="T0" fmla="*/ 100 w 408"/>
                <a:gd name="T1" fmla="*/ 18 h 510"/>
                <a:gd name="T2" fmla="*/ 290 w 408"/>
                <a:gd name="T3" fmla="*/ 368 h 510"/>
                <a:gd name="T4" fmla="*/ 345 w 408"/>
                <a:gd name="T5" fmla="*/ 332 h 510"/>
                <a:gd name="T6" fmla="*/ 259 w 408"/>
                <a:gd name="T7" fmla="*/ 464 h 510"/>
                <a:gd name="T8" fmla="*/ 267 w 408"/>
                <a:gd name="T9" fmla="*/ 397 h 510"/>
                <a:gd name="T10" fmla="*/ 241 w 408"/>
                <a:gd name="T11" fmla="*/ 345 h 510"/>
                <a:gd name="T12" fmla="*/ 216 w 408"/>
                <a:gd name="T13" fmla="*/ 319 h 510"/>
                <a:gd name="T14" fmla="*/ 320 w 408"/>
                <a:gd name="T15" fmla="*/ 474 h 510"/>
                <a:gd name="T16" fmla="*/ 159 w 408"/>
                <a:gd name="T17" fmla="*/ 386 h 510"/>
                <a:gd name="T18" fmla="*/ 196 w 408"/>
                <a:gd name="T19" fmla="*/ 298 h 510"/>
                <a:gd name="T20" fmla="*/ 229 w 408"/>
                <a:gd name="T21" fmla="*/ 381 h 510"/>
                <a:gd name="T22" fmla="*/ 338 w 408"/>
                <a:gd name="T23" fmla="*/ 391 h 510"/>
                <a:gd name="T24" fmla="*/ 278 w 408"/>
                <a:gd name="T25" fmla="*/ 440 h 510"/>
                <a:gd name="T26" fmla="*/ 289 w 408"/>
                <a:gd name="T27" fmla="*/ 332 h 510"/>
                <a:gd name="T28" fmla="*/ 126 w 408"/>
                <a:gd name="T29" fmla="*/ 86 h 510"/>
                <a:gd name="T30" fmla="*/ 138 w 408"/>
                <a:gd name="T31" fmla="*/ 19 h 510"/>
                <a:gd name="T32" fmla="*/ 217 w 408"/>
                <a:gd name="T33" fmla="*/ 61 h 510"/>
                <a:gd name="T34" fmla="*/ 127 w 408"/>
                <a:gd name="T35" fmla="*/ 22 h 510"/>
                <a:gd name="T36" fmla="*/ 244 w 408"/>
                <a:gd name="T37" fmla="*/ 59 h 510"/>
                <a:gd name="T38" fmla="*/ 134 w 408"/>
                <a:gd name="T39" fmla="*/ 343 h 510"/>
                <a:gd name="T40" fmla="*/ 87 w 408"/>
                <a:gd name="T41" fmla="*/ 290 h 510"/>
                <a:gd name="T42" fmla="*/ 86 w 408"/>
                <a:gd name="T43" fmla="*/ 290 h 510"/>
                <a:gd name="T44" fmla="*/ 85 w 408"/>
                <a:gd name="T45" fmla="*/ 290 h 510"/>
                <a:gd name="T46" fmla="*/ 84 w 408"/>
                <a:gd name="T47" fmla="*/ 289 h 510"/>
                <a:gd name="T48" fmla="*/ 83 w 408"/>
                <a:gd name="T49" fmla="*/ 289 h 510"/>
                <a:gd name="T50" fmla="*/ 83 w 408"/>
                <a:gd name="T51" fmla="*/ 289 h 510"/>
                <a:gd name="T52" fmla="*/ 82 w 408"/>
                <a:gd name="T53" fmla="*/ 289 h 510"/>
                <a:gd name="T54" fmla="*/ 81 w 408"/>
                <a:gd name="T55" fmla="*/ 288 h 510"/>
                <a:gd name="T56" fmla="*/ 81 w 408"/>
                <a:gd name="T57" fmla="*/ 288 h 510"/>
                <a:gd name="T58" fmla="*/ 80 w 408"/>
                <a:gd name="T59" fmla="*/ 287 h 510"/>
                <a:gd name="T60" fmla="*/ 80 w 408"/>
                <a:gd name="T61" fmla="*/ 287 h 510"/>
                <a:gd name="T62" fmla="*/ 79 w 408"/>
                <a:gd name="T63" fmla="*/ 286 h 510"/>
                <a:gd name="T64" fmla="*/ 79 w 408"/>
                <a:gd name="T65" fmla="*/ 285 h 510"/>
                <a:gd name="T66" fmla="*/ 78 w 408"/>
                <a:gd name="T67" fmla="*/ 284 h 510"/>
                <a:gd name="T68" fmla="*/ 78 w 408"/>
                <a:gd name="T69" fmla="*/ 284 h 510"/>
                <a:gd name="T70" fmla="*/ 78 w 408"/>
                <a:gd name="T71" fmla="*/ 283 h 510"/>
                <a:gd name="T72" fmla="*/ 78 w 408"/>
                <a:gd name="T73" fmla="*/ 282 h 510"/>
                <a:gd name="T74" fmla="*/ 77 w 408"/>
                <a:gd name="T75" fmla="*/ 281 h 510"/>
                <a:gd name="T76" fmla="*/ 77 w 408"/>
                <a:gd name="T77" fmla="*/ 281 h 510"/>
                <a:gd name="T78" fmla="*/ 77 w 408"/>
                <a:gd name="T79" fmla="*/ 280 h 510"/>
                <a:gd name="T80" fmla="*/ 77 w 408"/>
                <a:gd name="T81" fmla="*/ 279 h 510"/>
                <a:gd name="T82" fmla="*/ 78 w 408"/>
                <a:gd name="T83" fmla="*/ 278 h 510"/>
                <a:gd name="T84" fmla="*/ 78 w 408"/>
                <a:gd name="T85" fmla="*/ 278 h 510"/>
                <a:gd name="T86" fmla="*/ 78 w 408"/>
                <a:gd name="T87" fmla="*/ 277 h 510"/>
                <a:gd name="T88" fmla="*/ 79 w 408"/>
                <a:gd name="T89" fmla="*/ 276 h 510"/>
                <a:gd name="T90" fmla="*/ 79 w 408"/>
                <a:gd name="T91" fmla="*/ 275 h 510"/>
                <a:gd name="T92" fmla="*/ 80 w 408"/>
                <a:gd name="T93" fmla="*/ 274 h 510"/>
                <a:gd name="T94" fmla="*/ 80 w 408"/>
                <a:gd name="T95" fmla="*/ 274 h 510"/>
                <a:gd name="T96" fmla="*/ 81 w 408"/>
                <a:gd name="T97" fmla="*/ 273 h 510"/>
                <a:gd name="T98" fmla="*/ 82 w 408"/>
                <a:gd name="T99" fmla="*/ 272 h 510"/>
                <a:gd name="T100" fmla="*/ 83 w 408"/>
                <a:gd name="T101" fmla="*/ 272 h 510"/>
                <a:gd name="T102" fmla="*/ 84 w 408"/>
                <a:gd name="T103" fmla="*/ 272 h 510"/>
                <a:gd name="T104" fmla="*/ 86 w 408"/>
                <a:gd name="T105" fmla="*/ 271 h 510"/>
                <a:gd name="T106" fmla="*/ 77 w 408"/>
                <a:gd name="T107" fmla="*/ 280 h 510"/>
                <a:gd name="T108" fmla="*/ 87 w 408"/>
                <a:gd name="T109" fmla="*/ 237 h 510"/>
                <a:gd name="T110" fmla="*/ 267 w 408"/>
                <a:gd name="T111" fmla="*/ 175 h 510"/>
                <a:gd name="T112" fmla="*/ 258 w 408"/>
                <a:gd name="T113" fmla="*/ 115 h 510"/>
                <a:gd name="T114" fmla="*/ 87 w 408"/>
                <a:gd name="T115" fmla="*/ 115 h 510"/>
                <a:gd name="T116" fmla="*/ 212 w 408"/>
                <a:gd name="T117" fmla="*/ 2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8" h="510">
                  <a:moveTo>
                    <a:pt x="23" y="460"/>
                  </a:moveTo>
                  <a:cubicBezTo>
                    <a:pt x="147" y="460"/>
                    <a:pt x="147" y="460"/>
                    <a:pt x="147" y="460"/>
                  </a:cubicBezTo>
                  <a:cubicBezTo>
                    <a:pt x="140" y="447"/>
                    <a:pt x="135" y="434"/>
                    <a:pt x="132" y="419"/>
                  </a:cubicBezTo>
                  <a:cubicBezTo>
                    <a:pt x="43" y="419"/>
                    <a:pt x="43" y="419"/>
                    <a:pt x="43" y="419"/>
                  </a:cubicBezTo>
                  <a:cubicBezTo>
                    <a:pt x="43" y="59"/>
                    <a:pt x="43" y="59"/>
                    <a:pt x="43" y="59"/>
                  </a:cubicBezTo>
                  <a:cubicBezTo>
                    <a:pt x="100" y="59"/>
                    <a:pt x="100" y="59"/>
                    <a:pt x="100" y="59"/>
                  </a:cubicBezTo>
                  <a:cubicBezTo>
                    <a:pt x="100" y="18"/>
                    <a:pt x="100" y="18"/>
                    <a:pt x="100" y="18"/>
                  </a:cubicBezTo>
                  <a:cubicBezTo>
                    <a:pt x="23" y="18"/>
                    <a:pt x="23" y="18"/>
                    <a:pt x="23" y="18"/>
                  </a:cubicBezTo>
                  <a:cubicBezTo>
                    <a:pt x="11" y="18"/>
                    <a:pt x="0" y="28"/>
                    <a:pt x="0" y="41"/>
                  </a:cubicBezTo>
                  <a:cubicBezTo>
                    <a:pt x="0" y="437"/>
                    <a:pt x="0" y="437"/>
                    <a:pt x="0" y="437"/>
                  </a:cubicBezTo>
                  <a:cubicBezTo>
                    <a:pt x="0" y="450"/>
                    <a:pt x="11" y="460"/>
                    <a:pt x="23" y="460"/>
                  </a:cubicBezTo>
                  <a:close/>
                  <a:moveTo>
                    <a:pt x="286" y="370"/>
                  </a:moveTo>
                  <a:cubicBezTo>
                    <a:pt x="286" y="370"/>
                    <a:pt x="287" y="369"/>
                    <a:pt x="287" y="369"/>
                  </a:cubicBezTo>
                  <a:cubicBezTo>
                    <a:pt x="288" y="368"/>
                    <a:pt x="289" y="368"/>
                    <a:pt x="290" y="368"/>
                  </a:cubicBezTo>
                  <a:cubicBezTo>
                    <a:pt x="291" y="369"/>
                    <a:pt x="291" y="369"/>
                    <a:pt x="291" y="370"/>
                  </a:cubicBezTo>
                  <a:cubicBezTo>
                    <a:pt x="292" y="370"/>
                    <a:pt x="292" y="370"/>
                    <a:pt x="292" y="370"/>
                  </a:cubicBezTo>
                  <a:cubicBezTo>
                    <a:pt x="337" y="325"/>
                    <a:pt x="337" y="325"/>
                    <a:pt x="337" y="325"/>
                  </a:cubicBezTo>
                  <a:cubicBezTo>
                    <a:pt x="338" y="324"/>
                    <a:pt x="340" y="323"/>
                    <a:pt x="341" y="323"/>
                  </a:cubicBezTo>
                  <a:cubicBezTo>
                    <a:pt x="342" y="323"/>
                    <a:pt x="344" y="324"/>
                    <a:pt x="345" y="325"/>
                  </a:cubicBezTo>
                  <a:cubicBezTo>
                    <a:pt x="346" y="326"/>
                    <a:pt x="346" y="327"/>
                    <a:pt x="346" y="329"/>
                  </a:cubicBezTo>
                  <a:cubicBezTo>
                    <a:pt x="346" y="330"/>
                    <a:pt x="346" y="331"/>
                    <a:pt x="345" y="332"/>
                  </a:cubicBezTo>
                  <a:cubicBezTo>
                    <a:pt x="293" y="384"/>
                    <a:pt x="293" y="384"/>
                    <a:pt x="293" y="384"/>
                  </a:cubicBezTo>
                  <a:cubicBezTo>
                    <a:pt x="300" y="389"/>
                    <a:pt x="300" y="389"/>
                    <a:pt x="300" y="389"/>
                  </a:cubicBezTo>
                  <a:cubicBezTo>
                    <a:pt x="302" y="391"/>
                    <a:pt x="303" y="392"/>
                    <a:pt x="303" y="394"/>
                  </a:cubicBezTo>
                  <a:cubicBezTo>
                    <a:pt x="304" y="398"/>
                    <a:pt x="301" y="402"/>
                    <a:pt x="297" y="403"/>
                  </a:cubicBezTo>
                  <a:cubicBezTo>
                    <a:pt x="295" y="403"/>
                    <a:pt x="293" y="403"/>
                    <a:pt x="291" y="401"/>
                  </a:cubicBezTo>
                  <a:cubicBezTo>
                    <a:pt x="283" y="396"/>
                    <a:pt x="283" y="396"/>
                    <a:pt x="283" y="396"/>
                  </a:cubicBezTo>
                  <a:cubicBezTo>
                    <a:pt x="259" y="464"/>
                    <a:pt x="259" y="464"/>
                    <a:pt x="259" y="464"/>
                  </a:cubicBezTo>
                  <a:cubicBezTo>
                    <a:pt x="259" y="465"/>
                    <a:pt x="258" y="465"/>
                    <a:pt x="258" y="466"/>
                  </a:cubicBezTo>
                  <a:cubicBezTo>
                    <a:pt x="256" y="466"/>
                    <a:pt x="254" y="466"/>
                    <a:pt x="253" y="464"/>
                  </a:cubicBezTo>
                  <a:cubicBezTo>
                    <a:pt x="253" y="463"/>
                    <a:pt x="253" y="463"/>
                    <a:pt x="253" y="462"/>
                  </a:cubicBezTo>
                  <a:cubicBezTo>
                    <a:pt x="274" y="402"/>
                    <a:pt x="274" y="402"/>
                    <a:pt x="274" y="402"/>
                  </a:cubicBezTo>
                  <a:cubicBezTo>
                    <a:pt x="274" y="402"/>
                    <a:pt x="273" y="403"/>
                    <a:pt x="272" y="403"/>
                  </a:cubicBezTo>
                  <a:cubicBezTo>
                    <a:pt x="271" y="403"/>
                    <a:pt x="270" y="402"/>
                    <a:pt x="269" y="401"/>
                  </a:cubicBezTo>
                  <a:cubicBezTo>
                    <a:pt x="268" y="400"/>
                    <a:pt x="267" y="399"/>
                    <a:pt x="267" y="397"/>
                  </a:cubicBezTo>
                  <a:cubicBezTo>
                    <a:pt x="267" y="396"/>
                    <a:pt x="268" y="394"/>
                    <a:pt x="269" y="393"/>
                  </a:cubicBezTo>
                  <a:cubicBezTo>
                    <a:pt x="274" y="388"/>
                    <a:pt x="274" y="388"/>
                    <a:pt x="274" y="388"/>
                  </a:cubicBezTo>
                  <a:cubicBezTo>
                    <a:pt x="232" y="357"/>
                    <a:pt x="232" y="357"/>
                    <a:pt x="232" y="357"/>
                  </a:cubicBezTo>
                  <a:cubicBezTo>
                    <a:pt x="231" y="356"/>
                    <a:pt x="230" y="354"/>
                    <a:pt x="229" y="352"/>
                  </a:cubicBezTo>
                  <a:cubicBezTo>
                    <a:pt x="229" y="350"/>
                    <a:pt x="230" y="348"/>
                    <a:pt x="231" y="347"/>
                  </a:cubicBezTo>
                  <a:cubicBezTo>
                    <a:pt x="232" y="345"/>
                    <a:pt x="234" y="344"/>
                    <a:pt x="236" y="344"/>
                  </a:cubicBezTo>
                  <a:cubicBezTo>
                    <a:pt x="238" y="344"/>
                    <a:pt x="240" y="344"/>
                    <a:pt x="241" y="345"/>
                  </a:cubicBezTo>
                  <a:cubicBezTo>
                    <a:pt x="283" y="377"/>
                    <a:pt x="283" y="377"/>
                    <a:pt x="283" y="377"/>
                  </a:cubicBezTo>
                  <a:cubicBezTo>
                    <a:pt x="286" y="370"/>
                    <a:pt x="286" y="370"/>
                    <a:pt x="286" y="370"/>
                  </a:cubicBezTo>
                  <a:close/>
                  <a:moveTo>
                    <a:pt x="350" y="319"/>
                  </a:moveTo>
                  <a:cubicBezTo>
                    <a:pt x="342" y="310"/>
                    <a:pt x="331" y="303"/>
                    <a:pt x="320" y="299"/>
                  </a:cubicBezTo>
                  <a:cubicBezTo>
                    <a:pt x="309" y="294"/>
                    <a:pt x="296" y="291"/>
                    <a:pt x="283" y="291"/>
                  </a:cubicBezTo>
                  <a:cubicBezTo>
                    <a:pt x="271" y="291"/>
                    <a:pt x="258" y="294"/>
                    <a:pt x="247" y="299"/>
                  </a:cubicBezTo>
                  <a:cubicBezTo>
                    <a:pt x="236" y="303"/>
                    <a:pt x="225" y="310"/>
                    <a:pt x="216" y="319"/>
                  </a:cubicBezTo>
                  <a:cubicBezTo>
                    <a:pt x="208" y="328"/>
                    <a:pt x="201" y="338"/>
                    <a:pt x="196" y="350"/>
                  </a:cubicBezTo>
                  <a:cubicBezTo>
                    <a:pt x="191" y="361"/>
                    <a:pt x="189" y="373"/>
                    <a:pt x="189" y="386"/>
                  </a:cubicBezTo>
                  <a:cubicBezTo>
                    <a:pt x="189" y="399"/>
                    <a:pt x="191" y="411"/>
                    <a:pt x="196" y="422"/>
                  </a:cubicBezTo>
                  <a:cubicBezTo>
                    <a:pt x="201" y="434"/>
                    <a:pt x="208" y="444"/>
                    <a:pt x="216" y="453"/>
                  </a:cubicBezTo>
                  <a:cubicBezTo>
                    <a:pt x="225" y="462"/>
                    <a:pt x="236" y="469"/>
                    <a:pt x="247" y="474"/>
                  </a:cubicBezTo>
                  <a:cubicBezTo>
                    <a:pt x="258" y="478"/>
                    <a:pt x="271" y="481"/>
                    <a:pt x="283" y="481"/>
                  </a:cubicBezTo>
                  <a:cubicBezTo>
                    <a:pt x="296" y="481"/>
                    <a:pt x="309" y="478"/>
                    <a:pt x="320" y="474"/>
                  </a:cubicBezTo>
                  <a:cubicBezTo>
                    <a:pt x="331" y="469"/>
                    <a:pt x="342" y="462"/>
                    <a:pt x="350" y="453"/>
                  </a:cubicBezTo>
                  <a:cubicBezTo>
                    <a:pt x="359" y="444"/>
                    <a:pt x="366" y="434"/>
                    <a:pt x="371" y="422"/>
                  </a:cubicBezTo>
                  <a:cubicBezTo>
                    <a:pt x="376" y="411"/>
                    <a:pt x="378" y="399"/>
                    <a:pt x="378" y="386"/>
                  </a:cubicBezTo>
                  <a:cubicBezTo>
                    <a:pt x="378" y="373"/>
                    <a:pt x="376" y="361"/>
                    <a:pt x="371" y="350"/>
                  </a:cubicBezTo>
                  <a:cubicBezTo>
                    <a:pt x="366" y="338"/>
                    <a:pt x="359" y="328"/>
                    <a:pt x="350" y="319"/>
                  </a:cubicBezTo>
                  <a:close/>
                  <a:moveTo>
                    <a:pt x="196" y="298"/>
                  </a:moveTo>
                  <a:cubicBezTo>
                    <a:pt x="173" y="321"/>
                    <a:pt x="159" y="352"/>
                    <a:pt x="159" y="386"/>
                  </a:cubicBezTo>
                  <a:cubicBezTo>
                    <a:pt x="159" y="420"/>
                    <a:pt x="173" y="451"/>
                    <a:pt x="196" y="474"/>
                  </a:cubicBezTo>
                  <a:cubicBezTo>
                    <a:pt x="218" y="496"/>
                    <a:pt x="249" y="510"/>
                    <a:pt x="283" y="510"/>
                  </a:cubicBezTo>
                  <a:cubicBezTo>
                    <a:pt x="318" y="510"/>
                    <a:pt x="349" y="496"/>
                    <a:pt x="371" y="474"/>
                  </a:cubicBezTo>
                  <a:cubicBezTo>
                    <a:pt x="394" y="451"/>
                    <a:pt x="408" y="420"/>
                    <a:pt x="408" y="386"/>
                  </a:cubicBezTo>
                  <a:cubicBezTo>
                    <a:pt x="408" y="352"/>
                    <a:pt x="394" y="321"/>
                    <a:pt x="371" y="298"/>
                  </a:cubicBezTo>
                  <a:cubicBezTo>
                    <a:pt x="349" y="276"/>
                    <a:pt x="318" y="262"/>
                    <a:pt x="283" y="262"/>
                  </a:cubicBezTo>
                  <a:cubicBezTo>
                    <a:pt x="249" y="262"/>
                    <a:pt x="218" y="276"/>
                    <a:pt x="196" y="298"/>
                  </a:cubicBezTo>
                  <a:close/>
                  <a:moveTo>
                    <a:pt x="229" y="381"/>
                  </a:moveTo>
                  <a:cubicBezTo>
                    <a:pt x="202" y="381"/>
                    <a:pt x="202" y="381"/>
                    <a:pt x="202" y="381"/>
                  </a:cubicBezTo>
                  <a:cubicBezTo>
                    <a:pt x="199" y="381"/>
                    <a:pt x="197" y="383"/>
                    <a:pt x="197" y="386"/>
                  </a:cubicBezTo>
                  <a:cubicBezTo>
                    <a:pt x="197" y="389"/>
                    <a:pt x="199" y="391"/>
                    <a:pt x="202" y="391"/>
                  </a:cubicBezTo>
                  <a:cubicBezTo>
                    <a:pt x="229" y="391"/>
                    <a:pt x="229" y="391"/>
                    <a:pt x="229" y="391"/>
                  </a:cubicBezTo>
                  <a:cubicBezTo>
                    <a:pt x="232" y="391"/>
                    <a:pt x="235" y="389"/>
                    <a:pt x="235" y="386"/>
                  </a:cubicBezTo>
                  <a:cubicBezTo>
                    <a:pt x="235" y="383"/>
                    <a:pt x="232" y="381"/>
                    <a:pt x="229" y="381"/>
                  </a:cubicBezTo>
                  <a:close/>
                  <a:moveTo>
                    <a:pt x="338" y="391"/>
                  </a:moveTo>
                  <a:cubicBezTo>
                    <a:pt x="365" y="391"/>
                    <a:pt x="365" y="391"/>
                    <a:pt x="365" y="391"/>
                  </a:cubicBezTo>
                  <a:cubicBezTo>
                    <a:pt x="368" y="391"/>
                    <a:pt x="370" y="389"/>
                    <a:pt x="370" y="386"/>
                  </a:cubicBezTo>
                  <a:cubicBezTo>
                    <a:pt x="370" y="383"/>
                    <a:pt x="368" y="381"/>
                    <a:pt x="365" y="381"/>
                  </a:cubicBezTo>
                  <a:cubicBezTo>
                    <a:pt x="338" y="381"/>
                    <a:pt x="338" y="381"/>
                    <a:pt x="338" y="381"/>
                  </a:cubicBezTo>
                  <a:cubicBezTo>
                    <a:pt x="335" y="381"/>
                    <a:pt x="332" y="383"/>
                    <a:pt x="332" y="386"/>
                  </a:cubicBezTo>
                  <a:cubicBezTo>
                    <a:pt x="332" y="389"/>
                    <a:pt x="335" y="391"/>
                    <a:pt x="338" y="391"/>
                  </a:cubicBezTo>
                  <a:close/>
                  <a:moveTo>
                    <a:pt x="278" y="440"/>
                  </a:moveTo>
                  <a:cubicBezTo>
                    <a:pt x="278" y="467"/>
                    <a:pt x="278" y="467"/>
                    <a:pt x="278" y="467"/>
                  </a:cubicBezTo>
                  <a:cubicBezTo>
                    <a:pt x="278" y="470"/>
                    <a:pt x="280" y="473"/>
                    <a:pt x="283" y="473"/>
                  </a:cubicBezTo>
                  <a:cubicBezTo>
                    <a:pt x="286" y="473"/>
                    <a:pt x="289" y="470"/>
                    <a:pt x="289" y="467"/>
                  </a:cubicBezTo>
                  <a:cubicBezTo>
                    <a:pt x="289" y="440"/>
                    <a:pt x="289" y="440"/>
                    <a:pt x="289" y="440"/>
                  </a:cubicBezTo>
                  <a:cubicBezTo>
                    <a:pt x="289" y="437"/>
                    <a:pt x="286" y="435"/>
                    <a:pt x="283" y="435"/>
                  </a:cubicBezTo>
                  <a:cubicBezTo>
                    <a:pt x="280" y="435"/>
                    <a:pt x="278" y="437"/>
                    <a:pt x="278" y="440"/>
                  </a:cubicBezTo>
                  <a:close/>
                  <a:moveTo>
                    <a:pt x="289" y="332"/>
                  </a:moveTo>
                  <a:cubicBezTo>
                    <a:pt x="289" y="305"/>
                    <a:pt x="289" y="305"/>
                    <a:pt x="289" y="305"/>
                  </a:cubicBezTo>
                  <a:cubicBezTo>
                    <a:pt x="289" y="302"/>
                    <a:pt x="286" y="299"/>
                    <a:pt x="283" y="299"/>
                  </a:cubicBezTo>
                  <a:cubicBezTo>
                    <a:pt x="280" y="299"/>
                    <a:pt x="278" y="302"/>
                    <a:pt x="278" y="305"/>
                  </a:cubicBezTo>
                  <a:cubicBezTo>
                    <a:pt x="278" y="332"/>
                    <a:pt x="278" y="332"/>
                    <a:pt x="278" y="332"/>
                  </a:cubicBezTo>
                  <a:cubicBezTo>
                    <a:pt x="278" y="335"/>
                    <a:pt x="280" y="337"/>
                    <a:pt x="283" y="337"/>
                  </a:cubicBezTo>
                  <a:cubicBezTo>
                    <a:pt x="286" y="337"/>
                    <a:pt x="289" y="335"/>
                    <a:pt x="289" y="332"/>
                  </a:cubicBezTo>
                  <a:close/>
                  <a:moveTo>
                    <a:pt x="218" y="0"/>
                  </a:moveTo>
                  <a:cubicBezTo>
                    <a:pt x="224" y="0"/>
                    <a:pt x="228" y="2"/>
                    <a:pt x="232" y="4"/>
                  </a:cubicBezTo>
                  <a:cubicBezTo>
                    <a:pt x="235" y="7"/>
                    <a:pt x="237" y="11"/>
                    <a:pt x="237" y="14"/>
                  </a:cubicBezTo>
                  <a:cubicBezTo>
                    <a:pt x="237" y="72"/>
                    <a:pt x="237" y="72"/>
                    <a:pt x="237" y="72"/>
                  </a:cubicBezTo>
                  <a:cubicBezTo>
                    <a:pt x="237" y="75"/>
                    <a:pt x="235" y="79"/>
                    <a:pt x="232" y="82"/>
                  </a:cubicBezTo>
                  <a:cubicBezTo>
                    <a:pt x="228" y="84"/>
                    <a:pt x="224" y="86"/>
                    <a:pt x="218" y="86"/>
                  </a:cubicBezTo>
                  <a:cubicBezTo>
                    <a:pt x="126" y="86"/>
                    <a:pt x="126" y="86"/>
                    <a:pt x="126" y="86"/>
                  </a:cubicBezTo>
                  <a:cubicBezTo>
                    <a:pt x="121" y="86"/>
                    <a:pt x="116" y="84"/>
                    <a:pt x="113" y="82"/>
                  </a:cubicBezTo>
                  <a:cubicBezTo>
                    <a:pt x="110" y="79"/>
                    <a:pt x="108" y="75"/>
                    <a:pt x="108" y="72"/>
                  </a:cubicBezTo>
                  <a:cubicBezTo>
                    <a:pt x="108" y="14"/>
                    <a:pt x="108" y="14"/>
                    <a:pt x="108" y="14"/>
                  </a:cubicBezTo>
                  <a:cubicBezTo>
                    <a:pt x="108" y="11"/>
                    <a:pt x="110" y="7"/>
                    <a:pt x="113" y="4"/>
                  </a:cubicBezTo>
                  <a:cubicBezTo>
                    <a:pt x="116" y="2"/>
                    <a:pt x="121" y="0"/>
                    <a:pt x="126" y="0"/>
                  </a:cubicBezTo>
                  <a:cubicBezTo>
                    <a:pt x="218" y="0"/>
                    <a:pt x="218" y="0"/>
                    <a:pt x="218" y="0"/>
                  </a:cubicBezTo>
                  <a:close/>
                  <a:moveTo>
                    <a:pt x="138" y="19"/>
                  </a:moveTo>
                  <a:cubicBezTo>
                    <a:pt x="206" y="19"/>
                    <a:pt x="206" y="19"/>
                    <a:pt x="206" y="19"/>
                  </a:cubicBezTo>
                  <a:cubicBezTo>
                    <a:pt x="210" y="19"/>
                    <a:pt x="214" y="20"/>
                    <a:pt x="217" y="22"/>
                  </a:cubicBezTo>
                  <a:cubicBezTo>
                    <a:pt x="217" y="22"/>
                    <a:pt x="217" y="22"/>
                    <a:pt x="217" y="22"/>
                  </a:cubicBezTo>
                  <a:cubicBezTo>
                    <a:pt x="220" y="25"/>
                    <a:pt x="222" y="29"/>
                    <a:pt x="222" y="33"/>
                  </a:cubicBezTo>
                  <a:cubicBezTo>
                    <a:pt x="222" y="51"/>
                    <a:pt x="222" y="51"/>
                    <a:pt x="222" y="51"/>
                  </a:cubicBezTo>
                  <a:cubicBezTo>
                    <a:pt x="222" y="55"/>
                    <a:pt x="220" y="58"/>
                    <a:pt x="217" y="61"/>
                  </a:cubicBezTo>
                  <a:cubicBezTo>
                    <a:pt x="217" y="61"/>
                    <a:pt x="217" y="61"/>
                    <a:pt x="217" y="61"/>
                  </a:cubicBezTo>
                  <a:cubicBezTo>
                    <a:pt x="214" y="63"/>
                    <a:pt x="210" y="65"/>
                    <a:pt x="206" y="65"/>
                  </a:cubicBezTo>
                  <a:cubicBezTo>
                    <a:pt x="138" y="65"/>
                    <a:pt x="138" y="65"/>
                    <a:pt x="138" y="65"/>
                  </a:cubicBezTo>
                  <a:cubicBezTo>
                    <a:pt x="134" y="65"/>
                    <a:pt x="130" y="63"/>
                    <a:pt x="127" y="61"/>
                  </a:cubicBezTo>
                  <a:cubicBezTo>
                    <a:pt x="127" y="61"/>
                    <a:pt x="127" y="61"/>
                    <a:pt x="127" y="61"/>
                  </a:cubicBezTo>
                  <a:cubicBezTo>
                    <a:pt x="124" y="58"/>
                    <a:pt x="122" y="55"/>
                    <a:pt x="122" y="51"/>
                  </a:cubicBezTo>
                  <a:cubicBezTo>
                    <a:pt x="122" y="33"/>
                    <a:pt x="122" y="33"/>
                    <a:pt x="122" y="33"/>
                  </a:cubicBezTo>
                  <a:cubicBezTo>
                    <a:pt x="122" y="29"/>
                    <a:pt x="124" y="25"/>
                    <a:pt x="127" y="22"/>
                  </a:cubicBezTo>
                  <a:cubicBezTo>
                    <a:pt x="127" y="22"/>
                    <a:pt x="127" y="22"/>
                    <a:pt x="127" y="22"/>
                  </a:cubicBezTo>
                  <a:cubicBezTo>
                    <a:pt x="130" y="20"/>
                    <a:pt x="134" y="19"/>
                    <a:pt x="138" y="19"/>
                  </a:cubicBezTo>
                  <a:close/>
                  <a:moveTo>
                    <a:pt x="344" y="243"/>
                  </a:moveTo>
                  <a:cubicBezTo>
                    <a:pt x="344" y="41"/>
                    <a:pt x="344" y="41"/>
                    <a:pt x="344" y="41"/>
                  </a:cubicBezTo>
                  <a:cubicBezTo>
                    <a:pt x="344" y="28"/>
                    <a:pt x="334" y="18"/>
                    <a:pt x="321" y="18"/>
                  </a:cubicBezTo>
                  <a:cubicBezTo>
                    <a:pt x="244" y="18"/>
                    <a:pt x="244" y="18"/>
                    <a:pt x="244" y="18"/>
                  </a:cubicBezTo>
                  <a:cubicBezTo>
                    <a:pt x="244" y="59"/>
                    <a:pt x="244" y="59"/>
                    <a:pt x="244" y="59"/>
                  </a:cubicBezTo>
                  <a:cubicBezTo>
                    <a:pt x="302" y="59"/>
                    <a:pt x="302" y="59"/>
                    <a:pt x="302" y="59"/>
                  </a:cubicBezTo>
                  <a:cubicBezTo>
                    <a:pt x="302" y="92"/>
                    <a:pt x="302" y="92"/>
                    <a:pt x="302" y="92"/>
                  </a:cubicBezTo>
                  <a:cubicBezTo>
                    <a:pt x="302" y="232"/>
                    <a:pt x="302" y="232"/>
                    <a:pt x="302" y="232"/>
                  </a:cubicBezTo>
                  <a:cubicBezTo>
                    <a:pt x="317" y="234"/>
                    <a:pt x="331" y="238"/>
                    <a:pt x="344" y="243"/>
                  </a:cubicBezTo>
                  <a:close/>
                  <a:moveTo>
                    <a:pt x="87" y="324"/>
                  </a:moveTo>
                  <a:cubicBezTo>
                    <a:pt x="141" y="324"/>
                    <a:pt x="141" y="324"/>
                    <a:pt x="141" y="324"/>
                  </a:cubicBezTo>
                  <a:cubicBezTo>
                    <a:pt x="139" y="330"/>
                    <a:pt x="136" y="336"/>
                    <a:pt x="134" y="343"/>
                  </a:cubicBezTo>
                  <a:cubicBezTo>
                    <a:pt x="87" y="343"/>
                    <a:pt x="87" y="343"/>
                    <a:pt x="87" y="343"/>
                  </a:cubicBezTo>
                  <a:cubicBezTo>
                    <a:pt x="82" y="343"/>
                    <a:pt x="77" y="339"/>
                    <a:pt x="77" y="333"/>
                  </a:cubicBezTo>
                  <a:cubicBezTo>
                    <a:pt x="77" y="333"/>
                    <a:pt x="77" y="333"/>
                    <a:pt x="77" y="333"/>
                  </a:cubicBezTo>
                  <a:cubicBezTo>
                    <a:pt x="77" y="328"/>
                    <a:pt x="82" y="324"/>
                    <a:pt x="87" y="324"/>
                  </a:cubicBezTo>
                  <a:close/>
                  <a:moveTo>
                    <a:pt x="162" y="290"/>
                  </a:moveTo>
                  <a:cubicBezTo>
                    <a:pt x="87" y="290"/>
                    <a:pt x="87" y="290"/>
                    <a:pt x="87" y="290"/>
                  </a:cubicBezTo>
                  <a:cubicBezTo>
                    <a:pt x="87" y="290"/>
                    <a:pt x="87" y="290"/>
                    <a:pt x="87" y="290"/>
                  </a:cubicBezTo>
                  <a:cubicBezTo>
                    <a:pt x="86" y="290"/>
                    <a:pt x="86" y="290"/>
                    <a:pt x="86" y="290"/>
                  </a:cubicBezTo>
                  <a:cubicBezTo>
                    <a:pt x="86" y="290"/>
                    <a:pt x="86" y="290"/>
                    <a:pt x="86" y="290"/>
                  </a:cubicBezTo>
                  <a:cubicBezTo>
                    <a:pt x="86" y="290"/>
                    <a:pt x="86" y="290"/>
                    <a:pt x="86" y="290"/>
                  </a:cubicBezTo>
                  <a:cubicBezTo>
                    <a:pt x="86" y="290"/>
                    <a:pt x="86" y="290"/>
                    <a:pt x="86" y="290"/>
                  </a:cubicBezTo>
                  <a:cubicBezTo>
                    <a:pt x="86" y="290"/>
                    <a:pt x="86" y="290"/>
                    <a:pt x="86" y="290"/>
                  </a:cubicBezTo>
                  <a:cubicBezTo>
                    <a:pt x="86" y="290"/>
                    <a:pt x="86" y="290"/>
                    <a:pt x="86" y="290"/>
                  </a:cubicBezTo>
                  <a:cubicBezTo>
                    <a:pt x="86" y="290"/>
                    <a:pt x="86" y="290"/>
                    <a:pt x="86" y="290"/>
                  </a:cubicBezTo>
                  <a:cubicBezTo>
                    <a:pt x="86" y="290"/>
                    <a:pt x="86" y="290"/>
                    <a:pt x="86" y="290"/>
                  </a:cubicBezTo>
                  <a:cubicBezTo>
                    <a:pt x="85" y="290"/>
                    <a:pt x="85" y="290"/>
                    <a:pt x="85" y="290"/>
                  </a:cubicBezTo>
                  <a:cubicBezTo>
                    <a:pt x="85" y="290"/>
                    <a:pt x="85" y="290"/>
                    <a:pt x="85" y="290"/>
                  </a:cubicBezTo>
                  <a:cubicBezTo>
                    <a:pt x="85" y="290"/>
                    <a:pt x="85" y="290"/>
                    <a:pt x="85" y="290"/>
                  </a:cubicBezTo>
                  <a:cubicBezTo>
                    <a:pt x="85" y="290"/>
                    <a:pt x="85" y="290"/>
                    <a:pt x="85" y="290"/>
                  </a:cubicBezTo>
                  <a:cubicBezTo>
                    <a:pt x="85" y="290"/>
                    <a:pt x="85" y="290"/>
                    <a:pt x="85" y="290"/>
                  </a:cubicBezTo>
                  <a:cubicBezTo>
                    <a:pt x="85" y="290"/>
                    <a:pt x="85" y="290"/>
                    <a:pt x="85" y="290"/>
                  </a:cubicBezTo>
                  <a:cubicBezTo>
                    <a:pt x="85" y="290"/>
                    <a:pt x="85" y="290"/>
                    <a:pt x="85" y="290"/>
                  </a:cubicBezTo>
                  <a:cubicBezTo>
                    <a:pt x="85" y="290"/>
                    <a:pt x="85" y="290"/>
                    <a:pt x="85" y="290"/>
                  </a:cubicBezTo>
                  <a:cubicBezTo>
                    <a:pt x="85" y="290"/>
                    <a:pt x="85" y="290"/>
                    <a:pt x="85" y="290"/>
                  </a:cubicBezTo>
                  <a:cubicBezTo>
                    <a:pt x="85" y="290"/>
                    <a:pt x="85" y="290"/>
                    <a:pt x="85" y="290"/>
                  </a:cubicBezTo>
                  <a:cubicBezTo>
                    <a:pt x="84" y="289"/>
                    <a:pt x="84" y="289"/>
                    <a:pt x="84" y="289"/>
                  </a:cubicBezTo>
                  <a:cubicBezTo>
                    <a:pt x="84" y="289"/>
                    <a:pt x="84" y="289"/>
                    <a:pt x="84" y="289"/>
                  </a:cubicBezTo>
                  <a:cubicBezTo>
                    <a:pt x="84" y="289"/>
                    <a:pt x="84" y="289"/>
                    <a:pt x="84" y="289"/>
                  </a:cubicBezTo>
                  <a:cubicBezTo>
                    <a:pt x="84" y="289"/>
                    <a:pt x="84" y="289"/>
                    <a:pt x="84" y="289"/>
                  </a:cubicBezTo>
                  <a:cubicBezTo>
                    <a:pt x="84" y="289"/>
                    <a:pt x="84" y="289"/>
                    <a:pt x="84" y="289"/>
                  </a:cubicBezTo>
                  <a:cubicBezTo>
                    <a:pt x="84" y="289"/>
                    <a:pt x="84" y="289"/>
                    <a:pt x="84" y="289"/>
                  </a:cubicBezTo>
                  <a:cubicBezTo>
                    <a:pt x="84" y="289"/>
                    <a:pt x="84" y="289"/>
                    <a:pt x="84" y="289"/>
                  </a:cubicBezTo>
                  <a:cubicBezTo>
                    <a:pt x="84" y="289"/>
                    <a:pt x="84" y="289"/>
                    <a:pt x="84" y="289"/>
                  </a:cubicBezTo>
                  <a:cubicBezTo>
                    <a:pt x="83" y="289"/>
                    <a:pt x="83" y="289"/>
                    <a:pt x="83" y="289"/>
                  </a:cubicBezTo>
                  <a:cubicBezTo>
                    <a:pt x="83" y="289"/>
                    <a:pt x="83" y="289"/>
                    <a:pt x="83" y="289"/>
                  </a:cubicBezTo>
                  <a:cubicBezTo>
                    <a:pt x="83" y="289"/>
                    <a:pt x="83" y="289"/>
                    <a:pt x="83" y="289"/>
                  </a:cubicBezTo>
                  <a:cubicBezTo>
                    <a:pt x="83" y="289"/>
                    <a:pt x="83" y="289"/>
                    <a:pt x="83" y="289"/>
                  </a:cubicBezTo>
                  <a:cubicBezTo>
                    <a:pt x="83" y="289"/>
                    <a:pt x="83" y="289"/>
                    <a:pt x="83" y="289"/>
                  </a:cubicBezTo>
                  <a:cubicBezTo>
                    <a:pt x="83" y="289"/>
                    <a:pt x="83" y="289"/>
                    <a:pt x="83" y="289"/>
                  </a:cubicBezTo>
                  <a:cubicBezTo>
                    <a:pt x="83" y="289"/>
                    <a:pt x="83" y="289"/>
                    <a:pt x="83" y="289"/>
                  </a:cubicBezTo>
                  <a:cubicBezTo>
                    <a:pt x="83" y="289"/>
                    <a:pt x="83" y="289"/>
                    <a:pt x="83" y="289"/>
                  </a:cubicBezTo>
                  <a:cubicBezTo>
                    <a:pt x="83" y="289"/>
                    <a:pt x="83" y="289"/>
                    <a:pt x="83" y="289"/>
                  </a:cubicBezTo>
                  <a:cubicBezTo>
                    <a:pt x="83" y="289"/>
                    <a:pt x="83" y="289"/>
                    <a:pt x="83" y="289"/>
                  </a:cubicBezTo>
                  <a:cubicBezTo>
                    <a:pt x="82" y="289"/>
                    <a:pt x="82" y="289"/>
                    <a:pt x="82" y="289"/>
                  </a:cubicBezTo>
                  <a:cubicBezTo>
                    <a:pt x="82" y="289"/>
                    <a:pt x="82" y="289"/>
                    <a:pt x="82" y="289"/>
                  </a:cubicBezTo>
                  <a:cubicBezTo>
                    <a:pt x="82" y="289"/>
                    <a:pt x="82" y="289"/>
                    <a:pt x="82" y="289"/>
                  </a:cubicBezTo>
                  <a:cubicBezTo>
                    <a:pt x="82" y="289"/>
                    <a:pt x="82" y="289"/>
                    <a:pt x="82" y="289"/>
                  </a:cubicBezTo>
                  <a:cubicBezTo>
                    <a:pt x="82" y="289"/>
                    <a:pt x="82" y="289"/>
                    <a:pt x="82" y="289"/>
                  </a:cubicBezTo>
                  <a:cubicBezTo>
                    <a:pt x="82" y="289"/>
                    <a:pt x="82" y="289"/>
                    <a:pt x="82" y="289"/>
                  </a:cubicBezTo>
                  <a:cubicBezTo>
                    <a:pt x="82" y="288"/>
                    <a:pt x="82" y="288"/>
                    <a:pt x="82" y="288"/>
                  </a:cubicBezTo>
                  <a:cubicBezTo>
                    <a:pt x="82" y="288"/>
                    <a:pt x="82" y="288"/>
                    <a:pt x="82" y="288"/>
                  </a:cubicBezTo>
                  <a:cubicBezTo>
                    <a:pt x="82" y="288"/>
                    <a:pt x="82" y="288"/>
                    <a:pt x="82" y="288"/>
                  </a:cubicBezTo>
                  <a:cubicBezTo>
                    <a:pt x="82" y="288"/>
                    <a:pt x="82" y="288"/>
                    <a:pt x="82" y="288"/>
                  </a:cubicBezTo>
                  <a:cubicBezTo>
                    <a:pt x="81" y="288"/>
                    <a:pt x="81" y="288"/>
                    <a:pt x="81" y="288"/>
                  </a:cubicBezTo>
                  <a:cubicBezTo>
                    <a:pt x="81" y="288"/>
                    <a:pt x="81" y="288"/>
                    <a:pt x="81" y="288"/>
                  </a:cubicBezTo>
                  <a:cubicBezTo>
                    <a:pt x="81" y="288"/>
                    <a:pt x="81" y="288"/>
                    <a:pt x="81" y="288"/>
                  </a:cubicBezTo>
                  <a:cubicBezTo>
                    <a:pt x="81" y="288"/>
                    <a:pt x="81" y="288"/>
                    <a:pt x="81" y="288"/>
                  </a:cubicBezTo>
                  <a:cubicBezTo>
                    <a:pt x="81" y="288"/>
                    <a:pt x="81" y="288"/>
                    <a:pt x="81" y="288"/>
                  </a:cubicBezTo>
                  <a:cubicBezTo>
                    <a:pt x="81" y="288"/>
                    <a:pt x="81" y="288"/>
                    <a:pt x="81" y="288"/>
                  </a:cubicBezTo>
                  <a:cubicBezTo>
                    <a:pt x="81" y="288"/>
                    <a:pt x="81" y="288"/>
                    <a:pt x="81" y="288"/>
                  </a:cubicBezTo>
                  <a:cubicBezTo>
                    <a:pt x="81" y="288"/>
                    <a:pt x="81" y="288"/>
                    <a:pt x="81" y="288"/>
                  </a:cubicBezTo>
                  <a:cubicBezTo>
                    <a:pt x="81" y="288"/>
                    <a:pt x="81" y="288"/>
                    <a:pt x="81" y="288"/>
                  </a:cubicBezTo>
                  <a:cubicBezTo>
                    <a:pt x="81" y="288"/>
                    <a:pt x="81" y="288"/>
                    <a:pt x="81" y="288"/>
                  </a:cubicBezTo>
                  <a:cubicBezTo>
                    <a:pt x="81" y="287"/>
                    <a:pt x="81" y="287"/>
                    <a:pt x="81" y="287"/>
                  </a:cubicBezTo>
                  <a:cubicBezTo>
                    <a:pt x="81" y="287"/>
                    <a:pt x="81" y="287"/>
                    <a:pt x="81" y="287"/>
                  </a:cubicBezTo>
                  <a:cubicBezTo>
                    <a:pt x="80" y="287"/>
                    <a:pt x="80" y="287"/>
                    <a:pt x="80" y="287"/>
                  </a:cubicBezTo>
                  <a:cubicBezTo>
                    <a:pt x="80" y="287"/>
                    <a:pt x="80" y="287"/>
                    <a:pt x="80" y="287"/>
                  </a:cubicBezTo>
                  <a:cubicBezTo>
                    <a:pt x="80" y="287"/>
                    <a:pt x="80" y="287"/>
                    <a:pt x="80" y="287"/>
                  </a:cubicBezTo>
                  <a:cubicBezTo>
                    <a:pt x="80" y="287"/>
                    <a:pt x="80" y="287"/>
                    <a:pt x="80" y="287"/>
                  </a:cubicBezTo>
                  <a:cubicBezTo>
                    <a:pt x="80" y="287"/>
                    <a:pt x="80" y="287"/>
                    <a:pt x="80" y="287"/>
                  </a:cubicBezTo>
                  <a:cubicBezTo>
                    <a:pt x="80" y="287"/>
                    <a:pt x="80" y="287"/>
                    <a:pt x="80" y="287"/>
                  </a:cubicBezTo>
                  <a:cubicBezTo>
                    <a:pt x="80" y="287"/>
                    <a:pt x="80" y="287"/>
                    <a:pt x="80" y="287"/>
                  </a:cubicBezTo>
                  <a:cubicBezTo>
                    <a:pt x="80" y="287"/>
                    <a:pt x="80" y="287"/>
                    <a:pt x="80" y="287"/>
                  </a:cubicBezTo>
                  <a:cubicBezTo>
                    <a:pt x="80" y="287"/>
                    <a:pt x="80" y="287"/>
                    <a:pt x="80" y="287"/>
                  </a:cubicBezTo>
                  <a:cubicBezTo>
                    <a:pt x="80" y="287"/>
                    <a:pt x="80" y="287"/>
                    <a:pt x="80" y="287"/>
                  </a:cubicBezTo>
                  <a:cubicBezTo>
                    <a:pt x="80" y="287"/>
                    <a:pt x="80" y="287"/>
                    <a:pt x="80" y="287"/>
                  </a:cubicBezTo>
                  <a:cubicBezTo>
                    <a:pt x="80" y="287"/>
                    <a:pt x="80" y="287"/>
                    <a:pt x="80" y="287"/>
                  </a:cubicBezTo>
                  <a:cubicBezTo>
                    <a:pt x="80" y="286"/>
                    <a:pt x="80" y="286"/>
                    <a:pt x="80" y="286"/>
                  </a:cubicBezTo>
                  <a:cubicBezTo>
                    <a:pt x="80" y="286"/>
                    <a:pt x="80" y="286"/>
                    <a:pt x="80" y="286"/>
                  </a:cubicBezTo>
                  <a:cubicBezTo>
                    <a:pt x="79" y="286"/>
                    <a:pt x="79" y="286"/>
                    <a:pt x="79" y="286"/>
                  </a:cubicBezTo>
                  <a:cubicBezTo>
                    <a:pt x="79" y="286"/>
                    <a:pt x="79" y="286"/>
                    <a:pt x="79" y="286"/>
                  </a:cubicBezTo>
                  <a:cubicBezTo>
                    <a:pt x="79" y="286"/>
                    <a:pt x="79" y="286"/>
                    <a:pt x="79" y="286"/>
                  </a:cubicBezTo>
                  <a:cubicBezTo>
                    <a:pt x="79" y="286"/>
                    <a:pt x="79" y="286"/>
                    <a:pt x="79" y="286"/>
                  </a:cubicBezTo>
                  <a:cubicBezTo>
                    <a:pt x="79" y="286"/>
                    <a:pt x="79" y="286"/>
                    <a:pt x="79" y="286"/>
                  </a:cubicBezTo>
                  <a:cubicBezTo>
                    <a:pt x="79" y="286"/>
                    <a:pt x="79" y="286"/>
                    <a:pt x="79" y="286"/>
                  </a:cubicBezTo>
                  <a:cubicBezTo>
                    <a:pt x="79" y="286"/>
                    <a:pt x="79" y="286"/>
                    <a:pt x="79" y="286"/>
                  </a:cubicBezTo>
                  <a:cubicBezTo>
                    <a:pt x="79" y="286"/>
                    <a:pt x="79" y="286"/>
                    <a:pt x="79" y="286"/>
                  </a:cubicBezTo>
                  <a:cubicBezTo>
                    <a:pt x="79" y="285"/>
                    <a:pt x="79" y="285"/>
                    <a:pt x="79" y="285"/>
                  </a:cubicBezTo>
                  <a:cubicBezTo>
                    <a:pt x="79" y="285"/>
                    <a:pt x="79" y="285"/>
                    <a:pt x="79" y="285"/>
                  </a:cubicBezTo>
                  <a:cubicBezTo>
                    <a:pt x="79" y="285"/>
                    <a:pt x="79" y="285"/>
                    <a:pt x="79" y="285"/>
                  </a:cubicBezTo>
                  <a:cubicBezTo>
                    <a:pt x="79" y="285"/>
                    <a:pt x="79" y="285"/>
                    <a:pt x="79" y="285"/>
                  </a:cubicBezTo>
                  <a:cubicBezTo>
                    <a:pt x="79" y="285"/>
                    <a:pt x="79" y="285"/>
                    <a:pt x="79" y="285"/>
                  </a:cubicBezTo>
                  <a:cubicBezTo>
                    <a:pt x="79" y="285"/>
                    <a:pt x="79" y="285"/>
                    <a:pt x="79" y="285"/>
                  </a:cubicBezTo>
                  <a:cubicBezTo>
                    <a:pt x="78" y="285"/>
                    <a:pt x="78" y="285"/>
                    <a:pt x="78" y="285"/>
                  </a:cubicBezTo>
                  <a:cubicBezTo>
                    <a:pt x="78" y="285"/>
                    <a:pt x="78" y="285"/>
                    <a:pt x="78" y="285"/>
                  </a:cubicBezTo>
                  <a:cubicBezTo>
                    <a:pt x="78" y="285"/>
                    <a:pt x="78" y="285"/>
                    <a:pt x="78" y="285"/>
                  </a:cubicBezTo>
                  <a:cubicBezTo>
                    <a:pt x="78" y="285"/>
                    <a:pt x="78" y="285"/>
                    <a:pt x="78" y="285"/>
                  </a:cubicBezTo>
                  <a:cubicBezTo>
                    <a:pt x="78" y="284"/>
                    <a:pt x="78" y="284"/>
                    <a:pt x="78" y="284"/>
                  </a:cubicBezTo>
                  <a:cubicBezTo>
                    <a:pt x="78" y="284"/>
                    <a:pt x="78" y="284"/>
                    <a:pt x="78" y="284"/>
                  </a:cubicBezTo>
                  <a:cubicBezTo>
                    <a:pt x="78" y="284"/>
                    <a:pt x="78" y="284"/>
                    <a:pt x="78" y="284"/>
                  </a:cubicBezTo>
                  <a:cubicBezTo>
                    <a:pt x="78" y="284"/>
                    <a:pt x="78" y="284"/>
                    <a:pt x="78" y="284"/>
                  </a:cubicBezTo>
                  <a:cubicBezTo>
                    <a:pt x="78" y="284"/>
                    <a:pt x="78" y="284"/>
                    <a:pt x="78" y="284"/>
                  </a:cubicBezTo>
                  <a:cubicBezTo>
                    <a:pt x="78" y="284"/>
                    <a:pt x="78" y="284"/>
                    <a:pt x="78" y="284"/>
                  </a:cubicBezTo>
                  <a:cubicBezTo>
                    <a:pt x="78" y="284"/>
                    <a:pt x="78" y="284"/>
                    <a:pt x="78" y="284"/>
                  </a:cubicBezTo>
                  <a:cubicBezTo>
                    <a:pt x="78" y="284"/>
                    <a:pt x="78" y="284"/>
                    <a:pt x="78" y="284"/>
                  </a:cubicBezTo>
                  <a:cubicBezTo>
                    <a:pt x="78" y="284"/>
                    <a:pt x="78" y="284"/>
                    <a:pt x="78" y="284"/>
                  </a:cubicBezTo>
                  <a:cubicBezTo>
                    <a:pt x="78" y="284"/>
                    <a:pt x="78" y="284"/>
                    <a:pt x="78" y="284"/>
                  </a:cubicBezTo>
                  <a:cubicBezTo>
                    <a:pt x="78" y="283"/>
                    <a:pt x="78" y="283"/>
                    <a:pt x="78" y="283"/>
                  </a:cubicBezTo>
                  <a:cubicBezTo>
                    <a:pt x="78" y="283"/>
                    <a:pt x="78" y="283"/>
                    <a:pt x="78" y="283"/>
                  </a:cubicBezTo>
                  <a:cubicBezTo>
                    <a:pt x="78" y="283"/>
                    <a:pt x="78" y="283"/>
                    <a:pt x="78" y="283"/>
                  </a:cubicBezTo>
                  <a:cubicBezTo>
                    <a:pt x="78" y="283"/>
                    <a:pt x="78" y="283"/>
                    <a:pt x="78" y="283"/>
                  </a:cubicBezTo>
                  <a:cubicBezTo>
                    <a:pt x="78" y="283"/>
                    <a:pt x="78" y="283"/>
                    <a:pt x="78" y="283"/>
                  </a:cubicBezTo>
                  <a:cubicBezTo>
                    <a:pt x="78" y="283"/>
                    <a:pt x="78" y="283"/>
                    <a:pt x="78" y="283"/>
                  </a:cubicBezTo>
                  <a:cubicBezTo>
                    <a:pt x="78" y="283"/>
                    <a:pt x="78" y="283"/>
                    <a:pt x="78" y="283"/>
                  </a:cubicBezTo>
                  <a:cubicBezTo>
                    <a:pt x="78" y="283"/>
                    <a:pt x="78" y="283"/>
                    <a:pt x="78" y="283"/>
                  </a:cubicBezTo>
                  <a:cubicBezTo>
                    <a:pt x="78" y="283"/>
                    <a:pt x="78" y="283"/>
                    <a:pt x="78" y="283"/>
                  </a:cubicBezTo>
                  <a:cubicBezTo>
                    <a:pt x="78" y="283"/>
                    <a:pt x="78" y="283"/>
                    <a:pt x="78" y="283"/>
                  </a:cubicBezTo>
                  <a:cubicBezTo>
                    <a:pt x="78" y="282"/>
                    <a:pt x="78" y="282"/>
                    <a:pt x="78" y="282"/>
                  </a:cubicBezTo>
                  <a:cubicBezTo>
                    <a:pt x="78" y="282"/>
                    <a:pt x="78" y="282"/>
                    <a:pt x="78" y="282"/>
                  </a:cubicBezTo>
                  <a:cubicBezTo>
                    <a:pt x="78" y="282"/>
                    <a:pt x="78" y="282"/>
                    <a:pt x="78" y="282"/>
                  </a:cubicBezTo>
                  <a:cubicBezTo>
                    <a:pt x="78" y="282"/>
                    <a:pt x="78" y="282"/>
                    <a:pt x="78" y="282"/>
                  </a:cubicBezTo>
                  <a:cubicBezTo>
                    <a:pt x="77" y="282"/>
                    <a:pt x="77" y="282"/>
                    <a:pt x="77" y="282"/>
                  </a:cubicBezTo>
                  <a:cubicBezTo>
                    <a:pt x="77" y="282"/>
                    <a:pt x="77" y="282"/>
                    <a:pt x="77" y="282"/>
                  </a:cubicBezTo>
                  <a:cubicBezTo>
                    <a:pt x="77" y="282"/>
                    <a:pt x="77" y="282"/>
                    <a:pt x="77" y="282"/>
                  </a:cubicBezTo>
                  <a:cubicBezTo>
                    <a:pt x="77" y="282"/>
                    <a:pt x="77" y="282"/>
                    <a:pt x="77" y="282"/>
                  </a:cubicBezTo>
                  <a:cubicBezTo>
                    <a:pt x="77" y="281"/>
                    <a:pt x="77" y="281"/>
                    <a:pt x="77" y="281"/>
                  </a:cubicBezTo>
                  <a:cubicBezTo>
                    <a:pt x="77" y="281"/>
                    <a:pt x="77" y="281"/>
                    <a:pt x="77" y="281"/>
                  </a:cubicBezTo>
                  <a:cubicBezTo>
                    <a:pt x="77" y="281"/>
                    <a:pt x="77" y="281"/>
                    <a:pt x="77" y="281"/>
                  </a:cubicBezTo>
                  <a:cubicBezTo>
                    <a:pt x="77" y="281"/>
                    <a:pt x="77" y="281"/>
                    <a:pt x="77" y="281"/>
                  </a:cubicBezTo>
                  <a:cubicBezTo>
                    <a:pt x="77" y="281"/>
                    <a:pt x="77" y="281"/>
                    <a:pt x="77" y="281"/>
                  </a:cubicBezTo>
                  <a:cubicBezTo>
                    <a:pt x="77" y="281"/>
                    <a:pt x="77" y="281"/>
                    <a:pt x="77" y="281"/>
                  </a:cubicBezTo>
                  <a:cubicBezTo>
                    <a:pt x="77" y="281"/>
                    <a:pt x="77" y="281"/>
                    <a:pt x="77" y="281"/>
                  </a:cubicBezTo>
                  <a:cubicBezTo>
                    <a:pt x="77" y="281"/>
                    <a:pt x="77" y="281"/>
                    <a:pt x="77" y="281"/>
                  </a:cubicBezTo>
                  <a:cubicBezTo>
                    <a:pt x="77" y="280"/>
                    <a:pt x="77" y="280"/>
                    <a:pt x="77" y="280"/>
                  </a:cubicBezTo>
                  <a:cubicBezTo>
                    <a:pt x="77" y="280"/>
                    <a:pt x="77" y="280"/>
                    <a:pt x="77" y="280"/>
                  </a:cubicBezTo>
                  <a:cubicBezTo>
                    <a:pt x="77" y="280"/>
                    <a:pt x="77" y="280"/>
                    <a:pt x="77" y="280"/>
                  </a:cubicBezTo>
                  <a:cubicBezTo>
                    <a:pt x="77" y="280"/>
                    <a:pt x="77" y="280"/>
                    <a:pt x="77" y="280"/>
                  </a:cubicBezTo>
                  <a:cubicBezTo>
                    <a:pt x="77" y="280"/>
                    <a:pt x="77" y="280"/>
                    <a:pt x="77" y="280"/>
                  </a:cubicBezTo>
                  <a:cubicBezTo>
                    <a:pt x="77" y="280"/>
                    <a:pt x="77" y="280"/>
                    <a:pt x="77" y="280"/>
                  </a:cubicBezTo>
                  <a:cubicBezTo>
                    <a:pt x="77" y="280"/>
                    <a:pt x="77" y="280"/>
                    <a:pt x="77" y="280"/>
                  </a:cubicBezTo>
                  <a:cubicBezTo>
                    <a:pt x="77" y="280"/>
                    <a:pt x="77" y="280"/>
                    <a:pt x="77" y="280"/>
                  </a:cubicBezTo>
                  <a:cubicBezTo>
                    <a:pt x="77" y="280"/>
                    <a:pt x="77" y="280"/>
                    <a:pt x="77" y="280"/>
                  </a:cubicBezTo>
                  <a:cubicBezTo>
                    <a:pt x="77" y="280"/>
                    <a:pt x="77" y="280"/>
                    <a:pt x="77" y="280"/>
                  </a:cubicBezTo>
                  <a:cubicBezTo>
                    <a:pt x="77" y="279"/>
                    <a:pt x="77" y="279"/>
                    <a:pt x="77" y="279"/>
                  </a:cubicBezTo>
                  <a:cubicBezTo>
                    <a:pt x="77" y="279"/>
                    <a:pt x="77" y="279"/>
                    <a:pt x="77" y="279"/>
                  </a:cubicBezTo>
                  <a:cubicBezTo>
                    <a:pt x="77" y="279"/>
                    <a:pt x="77" y="279"/>
                    <a:pt x="77" y="279"/>
                  </a:cubicBezTo>
                  <a:cubicBezTo>
                    <a:pt x="77" y="279"/>
                    <a:pt x="77" y="279"/>
                    <a:pt x="77" y="279"/>
                  </a:cubicBezTo>
                  <a:cubicBezTo>
                    <a:pt x="78" y="279"/>
                    <a:pt x="78" y="279"/>
                    <a:pt x="78" y="279"/>
                  </a:cubicBezTo>
                  <a:cubicBezTo>
                    <a:pt x="78" y="279"/>
                    <a:pt x="78" y="279"/>
                    <a:pt x="78" y="279"/>
                  </a:cubicBezTo>
                  <a:cubicBezTo>
                    <a:pt x="78" y="279"/>
                    <a:pt x="78" y="279"/>
                    <a:pt x="78" y="279"/>
                  </a:cubicBezTo>
                  <a:cubicBezTo>
                    <a:pt x="78" y="279"/>
                    <a:pt x="78" y="279"/>
                    <a:pt x="78" y="279"/>
                  </a:cubicBezTo>
                  <a:cubicBezTo>
                    <a:pt x="78" y="278"/>
                    <a:pt x="78" y="278"/>
                    <a:pt x="78" y="278"/>
                  </a:cubicBezTo>
                  <a:cubicBezTo>
                    <a:pt x="78" y="278"/>
                    <a:pt x="78" y="278"/>
                    <a:pt x="78" y="278"/>
                  </a:cubicBezTo>
                  <a:cubicBezTo>
                    <a:pt x="78" y="278"/>
                    <a:pt x="78" y="278"/>
                    <a:pt x="78" y="278"/>
                  </a:cubicBezTo>
                  <a:cubicBezTo>
                    <a:pt x="78" y="278"/>
                    <a:pt x="78" y="278"/>
                    <a:pt x="78" y="278"/>
                  </a:cubicBezTo>
                  <a:cubicBezTo>
                    <a:pt x="78" y="278"/>
                    <a:pt x="78" y="278"/>
                    <a:pt x="78" y="278"/>
                  </a:cubicBezTo>
                  <a:cubicBezTo>
                    <a:pt x="78" y="278"/>
                    <a:pt x="78" y="278"/>
                    <a:pt x="78" y="278"/>
                  </a:cubicBezTo>
                  <a:cubicBezTo>
                    <a:pt x="78" y="278"/>
                    <a:pt x="78" y="278"/>
                    <a:pt x="78" y="278"/>
                  </a:cubicBezTo>
                  <a:cubicBezTo>
                    <a:pt x="78" y="278"/>
                    <a:pt x="78" y="278"/>
                    <a:pt x="78" y="278"/>
                  </a:cubicBezTo>
                  <a:cubicBezTo>
                    <a:pt x="78" y="278"/>
                    <a:pt x="78" y="278"/>
                    <a:pt x="78" y="278"/>
                  </a:cubicBezTo>
                  <a:cubicBezTo>
                    <a:pt x="78" y="278"/>
                    <a:pt x="78" y="278"/>
                    <a:pt x="78" y="278"/>
                  </a:cubicBezTo>
                  <a:cubicBezTo>
                    <a:pt x="78" y="277"/>
                    <a:pt x="78" y="277"/>
                    <a:pt x="78" y="277"/>
                  </a:cubicBezTo>
                  <a:cubicBezTo>
                    <a:pt x="78" y="277"/>
                    <a:pt x="78" y="277"/>
                    <a:pt x="78" y="277"/>
                  </a:cubicBezTo>
                  <a:cubicBezTo>
                    <a:pt x="78" y="277"/>
                    <a:pt x="78" y="277"/>
                    <a:pt x="78" y="277"/>
                  </a:cubicBezTo>
                  <a:cubicBezTo>
                    <a:pt x="78" y="277"/>
                    <a:pt x="78" y="277"/>
                    <a:pt x="78" y="277"/>
                  </a:cubicBezTo>
                  <a:cubicBezTo>
                    <a:pt x="78" y="277"/>
                    <a:pt x="78" y="277"/>
                    <a:pt x="78" y="277"/>
                  </a:cubicBezTo>
                  <a:cubicBezTo>
                    <a:pt x="78" y="277"/>
                    <a:pt x="78" y="277"/>
                    <a:pt x="78" y="277"/>
                  </a:cubicBezTo>
                  <a:cubicBezTo>
                    <a:pt x="78" y="277"/>
                    <a:pt x="78" y="277"/>
                    <a:pt x="78" y="277"/>
                  </a:cubicBezTo>
                  <a:cubicBezTo>
                    <a:pt x="78" y="277"/>
                    <a:pt x="78" y="277"/>
                    <a:pt x="78" y="277"/>
                  </a:cubicBezTo>
                  <a:cubicBezTo>
                    <a:pt x="78" y="276"/>
                    <a:pt x="78" y="276"/>
                    <a:pt x="78" y="276"/>
                  </a:cubicBezTo>
                  <a:cubicBezTo>
                    <a:pt x="78" y="276"/>
                    <a:pt x="78" y="276"/>
                    <a:pt x="78" y="276"/>
                  </a:cubicBezTo>
                  <a:cubicBezTo>
                    <a:pt x="78" y="276"/>
                    <a:pt x="78" y="276"/>
                    <a:pt x="78" y="276"/>
                  </a:cubicBezTo>
                  <a:cubicBezTo>
                    <a:pt x="78" y="276"/>
                    <a:pt x="78" y="276"/>
                    <a:pt x="78" y="276"/>
                  </a:cubicBezTo>
                  <a:cubicBezTo>
                    <a:pt x="78" y="276"/>
                    <a:pt x="78" y="276"/>
                    <a:pt x="78" y="276"/>
                  </a:cubicBezTo>
                  <a:cubicBezTo>
                    <a:pt x="79" y="276"/>
                    <a:pt x="79" y="276"/>
                    <a:pt x="79" y="276"/>
                  </a:cubicBezTo>
                  <a:cubicBezTo>
                    <a:pt x="79" y="276"/>
                    <a:pt x="79" y="276"/>
                    <a:pt x="79" y="276"/>
                  </a:cubicBezTo>
                  <a:cubicBezTo>
                    <a:pt x="79" y="276"/>
                    <a:pt x="79" y="276"/>
                    <a:pt x="79" y="276"/>
                  </a:cubicBezTo>
                  <a:cubicBezTo>
                    <a:pt x="79" y="276"/>
                    <a:pt x="79" y="276"/>
                    <a:pt x="79" y="276"/>
                  </a:cubicBezTo>
                  <a:cubicBezTo>
                    <a:pt x="79" y="275"/>
                    <a:pt x="79" y="275"/>
                    <a:pt x="79" y="275"/>
                  </a:cubicBezTo>
                  <a:cubicBezTo>
                    <a:pt x="79" y="275"/>
                    <a:pt x="79" y="275"/>
                    <a:pt x="79" y="275"/>
                  </a:cubicBezTo>
                  <a:cubicBezTo>
                    <a:pt x="79" y="275"/>
                    <a:pt x="79" y="275"/>
                    <a:pt x="79" y="275"/>
                  </a:cubicBezTo>
                  <a:cubicBezTo>
                    <a:pt x="79" y="275"/>
                    <a:pt x="79" y="275"/>
                    <a:pt x="79" y="275"/>
                  </a:cubicBezTo>
                  <a:cubicBezTo>
                    <a:pt x="79" y="275"/>
                    <a:pt x="79" y="275"/>
                    <a:pt x="79" y="275"/>
                  </a:cubicBezTo>
                  <a:cubicBezTo>
                    <a:pt x="79" y="275"/>
                    <a:pt x="79" y="275"/>
                    <a:pt x="79" y="275"/>
                  </a:cubicBezTo>
                  <a:cubicBezTo>
                    <a:pt x="79" y="275"/>
                    <a:pt x="79" y="275"/>
                    <a:pt x="79" y="275"/>
                  </a:cubicBezTo>
                  <a:cubicBezTo>
                    <a:pt x="79" y="275"/>
                    <a:pt x="79" y="275"/>
                    <a:pt x="79" y="275"/>
                  </a:cubicBezTo>
                  <a:cubicBezTo>
                    <a:pt x="80" y="275"/>
                    <a:pt x="80" y="275"/>
                    <a:pt x="80" y="275"/>
                  </a:cubicBezTo>
                  <a:cubicBezTo>
                    <a:pt x="80" y="274"/>
                    <a:pt x="80" y="274"/>
                    <a:pt x="80" y="274"/>
                  </a:cubicBezTo>
                  <a:cubicBezTo>
                    <a:pt x="80" y="274"/>
                    <a:pt x="80" y="274"/>
                    <a:pt x="80" y="274"/>
                  </a:cubicBezTo>
                  <a:cubicBezTo>
                    <a:pt x="80" y="274"/>
                    <a:pt x="80" y="274"/>
                    <a:pt x="80" y="274"/>
                  </a:cubicBezTo>
                  <a:cubicBezTo>
                    <a:pt x="80" y="274"/>
                    <a:pt x="80" y="274"/>
                    <a:pt x="80" y="274"/>
                  </a:cubicBezTo>
                  <a:cubicBezTo>
                    <a:pt x="80" y="274"/>
                    <a:pt x="80" y="274"/>
                    <a:pt x="80" y="274"/>
                  </a:cubicBezTo>
                  <a:cubicBezTo>
                    <a:pt x="80" y="274"/>
                    <a:pt x="80" y="274"/>
                    <a:pt x="80" y="274"/>
                  </a:cubicBezTo>
                  <a:cubicBezTo>
                    <a:pt x="80" y="274"/>
                    <a:pt x="80" y="274"/>
                    <a:pt x="80" y="274"/>
                  </a:cubicBezTo>
                  <a:cubicBezTo>
                    <a:pt x="80" y="274"/>
                    <a:pt x="80" y="274"/>
                    <a:pt x="80" y="274"/>
                  </a:cubicBezTo>
                  <a:cubicBezTo>
                    <a:pt x="80" y="274"/>
                    <a:pt x="80" y="274"/>
                    <a:pt x="80" y="274"/>
                  </a:cubicBezTo>
                  <a:cubicBezTo>
                    <a:pt x="80" y="274"/>
                    <a:pt x="80" y="274"/>
                    <a:pt x="80" y="274"/>
                  </a:cubicBezTo>
                  <a:cubicBezTo>
                    <a:pt x="81" y="273"/>
                    <a:pt x="81" y="273"/>
                    <a:pt x="81" y="273"/>
                  </a:cubicBezTo>
                  <a:cubicBezTo>
                    <a:pt x="81" y="273"/>
                    <a:pt x="81" y="273"/>
                    <a:pt x="81" y="273"/>
                  </a:cubicBezTo>
                  <a:cubicBezTo>
                    <a:pt x="81" y="273"/>
                    <a:pt x="81" y="273"/>
                    <a:pt x="81" y="273"/>
                  </a:cubicBezTo>
                  <a:cubicBezTo>
                    <a:pt x="81" y="273"/>
                    <a:pt x="81" y="273"/>
                    <a:pt x="81" y="273"/>
                  </a:cubicBezTo>
                  <a:cubicBezTo>
                    <a:pt x="81" y="273"/>
                    <a:pt x="81" y="273"/>
                    <a:pt x="81" y="273"/>
                  </a:cubicBezTo>
                  <a:cubicBezTo>
                    <a:pt x="81" y="273"/>
                    <a:pt x="81" y="273"/>
                    <a:pt x="81" y="273"/>
                  </a:cubicBezTo>
                  <a:cubicBezTo>
                    <a:pt x="81" y="273"/>
                    <a:pt x="81" y="273"/>
                    <a:pt x="81" y="273"/>
                  </a:cubicBezTo>
                  <a:cubicBezTo>
                    <a:pt x="81" y="273"/>
                    <a:pt x="81" y="273"/>
                    <a:pt x="81" y="273"/>
                  </a:cubicBezTo>
                  <a:cubicBezTo>
                    <a:pt x="82" y="273"/>
                    <a:pt x="82" y="273"/>
                    <a:pt x="82" y="273"/>
                  </a:cubicBezTo>
                  <a:cubicBezTo>
                    <a:pt x="82" y="273"/>
                    <a:pt x="82" y="273"/>
                    <a:pt x="82" y="273"/>
                  </a:cubicBezTo>
                  <a:cubicBezTo>
                    <a:pt x="82" y="273"/>
                    <a:pt x="82" y="273"/>
                    <a:pt x="82" y="273"/>
                  </a:cubicBezTo>
                  <a:cubicBezTo>
                    <a:pt x="82" y="272"/>
                    <a:pt x="82" y="272"/>
                    <a:pt x="82" y="272"/>
                  </a:cubicBezTo>
                  <a:cubicBezTo>
                    <a:pt x="82" y="272"/>
                    <a:pt x="82" y="272"/>
                    <a:pt x="82" y="272"/>
                  </a:cubicBezTo>
                  <a:cubicBezTo>
                    <a:pt x="82" y="272"/>
                    <a:pt x="82" y="272"/>
                    <a:pt x="82" y="272"/>
                  </a:cubicBezTo>
                  <a:cubicBezTo>
                    <a:pt x="82" y="272"/>
                    <a:pt x="82" y="272"/>
                    <a:pt x="82" y="272"/>
                  </a:cubicBezTo>
                  <a:cubicBezTo>
                    <a:pt x="83" y="272"/>
                    <a:pt x="83" y="272"/>
                    <a:pt x="83" y="272"/>
                  </a:cubicBezTo>
                  <a:cubicBezTo>
                    <a:pt x="83" y="272"/>
                    <a:pt x="83" y="272"/>
                    <a:pt x="83" y="272"/>
                  </a:cubicBezTo>
                  <a:cubicBezTo>
                    <a:pt x="83" y="272"/>
                    <a:pt x="83" y="272"/>
                    <a:pt x="83" y="272"/>
                  </a:cubicBezTo>
                  <a:cubicBezTo>
                    <a:pt x="83" y="272"/>
                    <a:pt x="83" y="272"/>
                    <a:pt x="83" y="272"/>
                  </a:cubicBezTo>
                  <a:cubicBezTo>
                    <a:pt x="83" y="272"/>
                    <a:pt x="83" y="272"/>
                    <a:pt x="83" y="272"/>
                  </a:cubicBezTo>
                  <a:cubicBezTo>
                    <a:pt x="83" y="272"/>
                    <a:pt x="83" y="272"/>
                    <a:pt x="83" y="272"/>
                  </a:cubicBezTo>
                  <a:cubicBezTo>
                    <a:pt x="83" y="272"/>
                    <a:pt x="83" y="272"/>
                    <a:pt x="83" y="272"/>
                  </a:cubicBezTo>
                  <a:cubicBezTo>
                    <a:pt x="84" y="272"/>
                    <a:pt x="84" y="272"/>
                    <a:pt x="84" y="272"/>
                  </a:cubicBezTo>
                  <a:cubicBezTo>
                    <a:pt x="84" y="272"/>
                    <a:pt x="84" y="272"/>
                    <a:pt x="84" y="272"/>
                  </a:cubicBezTo>
                  <a:cubicBezTo>
                    <a:pt x="84" y="272"/>
                    <a:pt x="84" y="272"/>
                    <a:pt x="84" y="272"/>
                  </a:cubicBezTo>
                  <a:cubicBezTo>
                    <a:pt x="84" y="272"/>
                    <a:pt x="84" y="272"/>
                    <a:pt x="84" y="272"/>
                  </a:cubicBezTo>
                  <a:cubicBezTo>
                    <a:pt x="84" y="272"/>
                    <a:pt x="84" y="272"/>
                    <a:pt x="84" y="272"/>
                  </a:cubicBezTo>
                  <a:cubicBezTo>
                    <a:pt x="85" y="271"/>
                    <a:pt x="85" y="271"/>
                    <a:pt x="85" y="271"/>
                  </a:cubicBezTo>
                  <a:cubicBezTo>
                    <a:pt x="85" y="271"/>
                    <a:pt x="85" y="271"/>
                    <a:pt x="85" y="271"/>
                  </a:cubicBezTo>
                  <a:cubicBezTo>
                    <a:pt x="85" y="271"/>
                    <a:pt x="85" y="271"/>
                    <a:pt x="85" y="271"/>
                  </a:cubicBezTo>
                  <a:cubicBezTo>
                    <a:pt x="85" y="271"/>
                    <a:pt x="85" y="271"/>
                    <a:pt x="85" y="271"/>
                  </a:cubicBezTo>
                  <a:cubicBezTo>
                    <a:pt x="85" y="271"/>
                    <a:pt x="85" y="271"/>
                    <a:pt x="85" y="271"/>
                  </a:cubicBezTo>
                  <a:cubicBezTo>
                    <a:pt x="86" y="271"/>
                    <a:pt x="86" y="271"/>
                    <a:pt x="86" y="271"/>
                  </a:cubicBezTo>
                  <a:cubicBezTo>
                    <a:pt x="86" y="271"/>
                    <a:pt x="86" y="271"/>
                    <a:pt x="86" y="271"/>
                  </a:cubicBezTo>
                  <a:cubicBezTo>
                    <a:pt x="86" y="271"/>
                    <a:pt x="86" y="271"/>
                    <a:pt x="86" y="271"/>
                  </a:cubicBezTo>
                  <a:cubicBezTo>
                    <a:pt x="86" y="271"/>
                    <a:pt x="86" y="271"/>
                    <a:pt x="86" y="271"/>
                  </a:cubicBezTo>
                  <a:cubicBezTo>
                    <a:pt x="87" y="271"/>
                    <a:pt x="87" y="271"/>
                    <a:pt x="87" y="271"/>
                  </a:cubicBezTo>
                  <a:cubicBezTo>
                    <a:pt x="179" y="271"/>
                    <a:pt x="179" y="271"/>
                    <a:pt x="179" y="271"/>
                  </a:cubicBezTo>
                  <a:cubicBezTo>
                    <a:pt x="173" y="277"/>
                    <a:pt x="167" y="283"/>
                    <a:pt x="162" y="290"/>
                  </a:cubicBezTo>
                  <a:close/>
                  <a:moveTo>
                    <a:pt x="77" y="280"/>
                  </a:moveTo>
                  <a:cubicBezTo>
                    <a:pt x="77" y="280"/>
                    <a:pt x="77" y="280"/>
                    <a:pt x="77" y="280"/>
                  </a:cubicBezTo>
                  <a:close/>
                  <a:moveTo>
                    <a:pt x="87" y="218"/>
                  </a:moveTo>
                  <a:cubicBezTo>
                    <a:pt x="258" y="218"/>
                    <a:pt x="258" y="218"/>
                    <a:pt x="258" y="218"/>
                  </a:cubicBezTo>
                  <a:cubicBezTo>
                    <a:pt x="263" y="218"/>
                    <a:pt x="267" y="222"/>
                    <a:pt x="267" y="228"/>
                  </a:cubicBezTo>
                  <a:cubicBezTo>
                    <a:pt x="267" y="228"/>
                    <a:pt x="267" y="228"/>
                    <a:pt x="267" y="228"/>
                  </a:cubicBezTo>
                  <a:cubicBezTo>
                    <a:pt x="267" y="229"/>
                    <a:pt x="267" y="231"/>
                    <a:pt x="266" y="232"/>
                  </a:cubicBezTo>
                  <a:cubicBezTo>
                    <a:pt x="257" y="233"/>
                    <a:pt x="249" y="235"/>
                    <a:pt x="241" y="237"/>
                  </a:cubicBezTo>
                  <a:cubicBezTo>
                    <a:pt x="87" y="237"/>
                    <a:pt x="87" y="237"/>
                    <a:pt x="87" y="237"/>
                  </a:cubicBezTo>
                  <a:cubicBezTo>
                    <a:pt x="82" y="237"/>
                    <a:pt x="77" y="233"/>
                    <a:pt x="77" y="228"/>
                  </a:cubicBezTo>
                  <a:cubicBezTo>
                    <a:pt x="77" y="228"/>
                    <a:pt x="77" y="228"/>
                    <a:pt x="77" y="228"/>
                  </a:cubicBezTo>
                  <a:cubicBezTo>
                    <a:pt x="77" y="222"/>
                    <a:pt x="82" y="218"/>
                    <a:pt x="87" y="218"/>
                  </a:cubicBezTo>
                  <a:close/>
                  <a:moveTo>
                    <a:pt x="87" y="165"/>
                  </a:moveTo>
                  <a:cubicBezTo>
                    <a:pt x="258" y="165"/>
                    <a:pt x="258" y="165"/>
                    <a:pt x="258" y="165"/>
                  </a:cubicBezTo>
                  <a:cubicBezTo>
                    <a:pt x="263" y="165"/>
                    <a:pt x="267" y="170"/>
                    <a:pt x="267" y="175"/>
                  </a:cubicBezTo>
                  <a:cubicBezTo>
                    <a:pt x="267" y="175"/>
                    <a:pt x="267" y="175"/>
                    <a:pt x="267" y="175"/>
                  </a:cubicBezTo>
                  <a:cubicBezTo>
                    <a:pt x="267" y="180"/>
                    <a:pt x="263" y="184"/>
                    <a:pt x="258" y="184"/>
                  </a:cubicBezTo>
                  <a:cubicBezTo>
                    <a:pt x="87" y="184"/>
                    <a:pt x="87" y="184"/>
                    <a:pt x="87" y="184"/>
                  </a:cubicBezTo>
                  <a:cubicBezTo>
                    <a:pt x="82" y="184"/>
                    <a:pt x="77" y="180"/>
                    <a:pt x="77" y="175"/>
                  </a:cubicBezTo>
                  <a:cubicBezTo>
                    <a:pt x="77" y="175"/>
                    <a:pt x="77" y="175"/>
                    <a:pt x="77" y="175"/>
                  </a:cubicBezTo>
                  <a:cubicBezTo>
                    <a:pt x="77" y="170"/>
                    <a:pt x="82" y="165"/>
                    <a:pt x="87" y="165"/>
                  </a:cubicBezTo>
                  <a:close/>
                  <a:moveTo>
                    <a:pt x="87" y="115"/>
                  </a:moveTo>
                  <a:cubicBezTo>
                    <a:pt x="258" y="115"/>
                    <a:pt x="258" y="115"/>
                    <a:pt x="258" y="115"/>
                  </a:cubicBezTo>
                  <a:cubicBezTo>
                    <a:pt x="263" y="115"/>
                    <a:pt x="267" y="120"/>
                    <a:pt x="267" y="125"/>
                  </a:cubicBezTo>
                  <a:cubicBezTo>
                    <a:pt x="267" y="125"/>
                    <a:pt x="267" y="125"/>
                    <a:pt x="267" y="125"/>
                  </a:cubicBezTo>
                  <a:cubicBezTo>
                    <a:pt x="267" y="130"/>
                    <a:pt x="263" y="134"/>
                    <a:pt x="258" y="134"/>
                  </a:cubicBezTo>
                  <a:cubicBezTo>
                    <a:pt x="87" y="134"/>
                    <a:pt x="87" y="134"/>
                    <a:pt x="87" y="134"/>
                  </a:cubicBezTo>
                  <a:cubicBezTo>
                    <a:pt x="82" y="134"/>
                    <a:pt x="77" y="130"/>
                    <a:pt x="77" y="125"/>
                  </a:cubicBezTo>
                  <a:cubicBezTo>
                    <a:pt x="77" y="125"/>
                    <a:pt x="77" y="125"/>
                    <a:pt x="77" y="125"/>
                  </a:cubicBezTo>
                  <a:cubicBezTo>
                    <a:pt x="77" y="120"/>
                    <a:pt x="82" y="115"/>
                    <a:pt x="87" y="115"/>
                  </a:cubicBezTo>
                  <a:close/>
                  <a:moveTo>
                    <a:pt x="130" y="59"/>
                  </a:moveTo>
                  <a:cubicBezTo>
                    <a:pt x="130" y="33"/>
                    <a:pt x="130" y="33"/>
                    <a:pt x="130" y="33"/>
                  </a:cubicBezTo>
                  <a:cubicBezTo>
                    <a:pt x="130" y="31"/>
                    <a:pt x="131" y="29"/>
                    <a:pt x="132" y="28"/>
                  </a:cubicBezTo>
                  <a:cubicBezTo>
                    <a:pt x="132" y="28"/>
                    <a:pt x="132" y="28"/>
                    <a:pt x="132" y="28"/>
                  </a:cubicBezTo>
                  <a:cubicBezTo>
                    <a:pt x="134" y="27"/>
                    <a:pt x="136" y="26"/>
                    <a:pt x="138" y="26"/>
                  </a:cubicBezTo>
                  <a:cubicBezTo>
                    <a:pt x="206" y="26"/>
                    <a:pt x="206" y="26"/>
                    <a:pt x="206" y="26"/>
                  </a:cubicBezTo>
                  <a:cubicBezTo>
                    <a:pt x="208" y="26"/>
                    <a:pt x="211" y="27"/>
                    <a:pt x="212" y="28"/>
                  </a:cubicBezTo>
                  <a:cubicBezTo>
                    <a:pt x="212" y="28"/>
                    <a:pt x="212" y="28"/>
                    <a:pt x="212" y="28"/>
                  </a:cubicBezTo>
                  <a:cubicBezTo>
                    <a:pt x="214" y="29"/>
                    <a:pt x="215" y="31"/>
                    <a:pt x="215" y="33"/>
                  </a:cubicBezTo>
                  <a:cubicBezTo>
                    <a:pt x="215" y="59"/>
                    <a:pt x="215" y="59"/>
                    <a:pt x="215" y="59"/>
                  </a:cubicBezTo>
                  <a:lnTo>
                    <a:pt x="130" y="59"/>
                  </a:lnTo>
                  <a:close/>
                </a:path>
              </a:pathLst>
            </a:custGeom>
            <a:solidFill>
              <a:schemeClr val="bg1"/>
            </a:solidFill>
            <a:ln>
              <a:noFill/>
            </a:ln>
          </p:spPr>
          <p:txBody>
            <a:bodyPr vert="horz" wrap="square" lIns="68580" tIns="34290" rIns="68580" bIns="3429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solidFill>
                  <a:schemeClr val="tx1">
                    <a:lumMod val="65000"/>
                    <a:lumOff val="35000"/>
                  </a:schemeClr>
                </a:solidFill>
                <a:cs typeface="+mn-ea"/>
                <a:sym typeface="+mn-lt"/>
              </a:endParaRPr>
            </a:p>
          </p:txBody>
        </p:sp>
        <p:sp>
          <p:nvSpPr>
            <p:cNvPr id="51" name="文本框 50"/>
            <p:cNvSpPr txBox="1"/>
            <p:nvPr/>
          </p:nvSpPr>
          <p:spPr>
            <a:xfrm>
              <a:off x="2763091" y="5073772"/>
              <a:ext cx="2804332" cy="339751"/>
            </a:xfrm>
            <a:prstGeom prst="rect">
              <a:avLst/>
            </a:prstGeom>
            <a:noFill/>
          </p:spPr>
          <p:txBody>
            <a:bodyPr wrap="square" rtlCol="0">
              <a:spAutoFit/>
            </a:bodyPr>
            <a:lstStyle/>
            <a:p>
              <a:pPr>
                <a:lnSpc>
                  <a:spcPct val="130000"/>
                </a:lnSpc>
              </a:pPr>
              <a:r>
                <a:rPr lang="zh-CN" altLang="en-US" sz="900" dirty="0">
                  <a:solidFill>
                    <a:schemeClr val="tx1">
                      <a:lumMod val="65000"/>
                      <a:lumOff val="35000"/>
                    </a:schemeClr>
                  </a:solidFill>
                  <a:cs typeface="+mn-ea"/>
                  <a:sym typeface="+mn-lt"/>
                </a:rPr>
                <a:t>Please add a text description here.</a:t>
              </a:r>
            </a:p>
          </p:txBody>
        </p:sp>
      </p:grpSp>
      <p:grpSp>
        <p:nvGrpSpPr>
          <p:cNvPr id="52" name="组合 51"/>
          <p:cNvGrpSpPr/>
          <p:nvPr/>
        </p:nvGrpSpPr>
        <p:grpSpPr>
          <a:xfrm>
            <a:off x="5004139" y="2443435"/>
            <a:ext cx="3051842" cy="806889"/>
            <a:chOff x="6672185" y="3277294"/>
            <a:chExt cx="4069122" cy="1075852"/>
          </a:xfrm>
        </p:grpSpPr>
        <p:sp>
          <p:nvSpPr>
            <p:cNvPr id="53" name="Rectangle 58"/>
            <p:cNvSpPr>
              <a:spLocks noChangeArrowheads="1"/>
            </p:cNvSpPr>
            <p:nvPr/>
          </p:nvSpPr>
          <p:spPr bwMode="auto">
            <a:xfrm>
              <a:off x="7566846" y="3277294"/>
              <a:ext cx="3174461" cy="1075852"/>
            </a:xfrm>
            <a:prstGeom prst="roundRect">
              <a:avLst/>
            </a:prstGeom>
            <a:noFill/>
            <a:ln>
              <a:solidFill>
                <a:srgbClr val="787890"/>
              </a:solidFill>
            </a:ln>
          </p:spPr>
          <p:txBody>
            <a:bodyPr vert="horz" wrap="square" lIns="68580" tIns="34290" rIns="68580" bIns="34290" numCol="1" anchor="t" anchorCtr="0" compatLnSpc="1"/>
            <a:lstStyle/>
            <a:p>
              <a:endParaRPr lang="en-US" sz="1350">
                <a:solidFill>
                  <a:schemeClr val="tx1">
                    <a:lumMod val="65000"/>
                    <a:lumOff val="35000"/>
                  </a:schemeClr>
                </a:solidFill>
                <a:cs typeface="+mn-ea"/>
                <a:sym typeface="+mn-lt"/>
              </a:endParaRPr>
            </a:p>
          </p:txBody>
        </p:sp>
        <p:sp>
          <p:nvSpPr>
            <p:cNvPr id="54" name="Rectangle 58"/>
            <p:cNvSpPr>
              <a:spLocks noChangeArrowheads="1"/>
            </p:cNvSpPr>
            <p:nvPr/>
          </p:nvSpPr>
          <p:spPr bwMode="auto">
            <a:xfrm>
              <a:off x="6672185" y="3399165"/>
              <a:ext cx="1143000" cy="832110"/>
            </a:xfrm>
            <a:prstGeom prst="roundRect">
              <a:avLst/>
            </a:prstGeom>
            <a:solidFill>
              <a:srgbClr val="1A6E9D"/>
            </a:solidFill>
            <a:ln>
              <a:noFill/>
            </a:ln>
            <a:effectLst>
              <a:outerShdw blurRad="63500" algn="ctr" rotWithShape="0">
                <a:prstClr val="black">
                  <a:alpha val="40000"/>
                </a:prstClr>
              </a:outerShdw>
            </a:effectLst>
          </p:spPr>
          <p:txBody>
            <a:bodyPr vert="horz" wrap="square" lIns="68580" tIns="34290" rIns="68580" bIns="34290" numCol="1" anchor="t" anchorCtr="0" compatLnSpc="1">
              <a:prstTxWarp prst="textNoShape">
                <a:avLst/>
              </a:prstTxWarp>
              <a:noAutofit/>
            </a:bodyPr>
            <a:lstStyle/>
            <a:p>
              <a:endParaRPr lang="en-US" sz="1350">
                <a:solidFill>
                  <a:schemeClr val="tx1">
                    <a:lumMod val="65000"/>
                    <a:lumOff val="35000"/>
                  </a:schemeClr>
                </a:solidFill>
                <a:cs typeface="+mn-ea"/>
                <a:sym typeface="+mn-lt"/>
              </a:endParaRPr>
            </a:p>
          </p:txBody>
        </p:sp>
        <p:sp>
          <p:nvSpPr>
            <p:cNvPr id="55" name="文本框 54"/>
            <p:cNvSpPr txBox="1"/>
            <p:nvPr/>
          </p:nvSpPr>
          <p:spPr>
            <a:xfrm>
              <a:off x="7936975" y="3420657"/>
              <a:ext cx="2804332" cy="339751"/>
            </a:xfrm>
            <a:prstGeom prst="rect">
              <a:avLst/>
            </a:prstGeom>
            <a:noFill/>
          </p:spPr>
          <p:txBody>
            <a:bodyPr wrap="square" rtlCol="0">
              <a:spAutoFit/>
            </a:bodyPr>
            <a:lstStyle/>
            <a:p>
              <a:pPr>
                <a:lnSpc>
                  <a:spcPct val="130000"/>
                </a:lnSpc>
              </a:pPr>
              <a:r>
                <a:rPr lang="zh-CN" altLang="en-US" sz="900" dirty="0">
                  <a:solidFill>
                    <a:schemeClr val="tx1">
                      <a:lumMod val="65000"/>
                      <a:lumOff val="35000"/>
                    </a:schemeClr>
                  </a:solidFill>
                  <a:cs typeface="+mn-ea"/>
                  <a:sym typeface="+mn-lt"/>
                </a:rPr>
                <a:t>Please add a text description here.</a:t>
              </a:r>
            </a:p>
          </p:txBody>
        </p:sp>
        <p:grpSp>
          <p:nvGrpSpPr>
            <p:cNvPr id="56" name="Group 42"/>
            <p:cNvGrpSpPr/>
            <p:nvPr/>
          </p:nvGrpSpPr>
          <p:grpSpPr>
            <a:xfrm>
              <a:off x="7072215" y="3660028"/>
              <a:ext cx="386728" cy="310384"/>
              <a:chOff x="10575925" y="5006975"/>
              <a:chExt cx="490538" cy="393701"/>
            </a:xfrm>
            <a:solidFill>
              <a:schemeClr val="bg1"/>
            </a:solidFill>
          </p:grpSpPr>
          <p:sp>
            <p:nvSpPr>
              <p:cNvPr id="57" name="Freeform 43"/>
              <p:cNvSpPr/>
              <p:nvPr/>
            </p:nvSpPr>
            <p:spPr bwMode="auto">
              <a:xfrm>
                <a:off x="10579100" y="5186363"/>
                <a:ext cx="487363" cy="214313"/>
              </a:xfrm>
              <a:custGeom>
                <a:avLst/>
                <a:gdLst>
                  <a:gd name="T0" fmla="*/ 116 w 130"/>
                  <a:gd name="T1" fmla="*/ 18 h 57"/>
                  <a:gd name="T2" fmla="*/ 102 w 130"/>
                  <a:gd name="T3" fmla="*/ 25 h 57"/>
                  <a:gd name="T4" fmla="*/ 87 w 130"/>
                  <a:gd name="T5" fmla="*/ 33 h 57"/>
                  <a:gd name="T6" fmla="*/ 59 w 130"/>
                  <a:gd name="T7" fmla="*/ 29 h 57"/>
                  <a:gd name="T8" fmla="*/ 53 w 130"/>
                  <a:gd name="T9" fmla="*/ 22 h 57"/>
                  <a:gd name="T10" fmla="*/ 53 w 130"/>
                  <a:gd name="T11" fmla="*/ 19 h 57"/>
                  <a:gd name="T12" fmla="*/ 57 w 130"/>
                  <a:gd name="T13" fmla="*/ 18 h 57"/>
                  <a:gd name="T14" fmla="*/ 82 w 130"/>
                  <a:gd name="T15" fmla="*/ 22 h 57"/>
                  <a:gd name="T16" fmla="*/ 82 w 130"/>
                  <a:gd name="T17" fmla="*/ 22 h 57"/>
                  <a:gd name="T18" fmla="*/ 88 w 130"/>
                  <a:gd name="T19" fmla="*/ 21 h 57"/>
                  <a:gd name="T20" fmla="*/ 90 w 130"/>
                  <a:gd name="T21" fmla="*/ 19 h 57"/>
                  <a:gd name="T22" fmla="*/ 90 w 130"/>
                  <a:gd name="T23" fmla="*/ 17 h 57"/>
                  <a:gd name="T24" fmla="*/ 85 w 130"/>
                  <a:gd name="T25" fmla="*/ 10 h 57"/>
                  <a:gd name="T26" fmla="*/ 75 w 130"/>
                  <a:gd name="T27" fmla="*/ 8 h 57"/>
                  <a:gd name="T28" fmla="*/ 45 w 130"/>
                  <a:gd name="T29" fmla="*/ 2 h 57"/>
                  <a:gd name="T30" fmla="*/ 34 w 130"/>
                  <a:gd name="T31" fmla="*/ 4 h 57"/>
                  <a:gd name="T32" fmla="*/ 0 w 130"/>
                  <a:gd name="T33" fmla="*/ 22 h 57"/>
                  <a:gd name="T34" fmla="*/ 18 w 130"/>
                  <a:gd name="T35" fmla="*/ 57 h 57"/>
                  <a:gd name="T36" fmla="*/ 29 w 130"/>
                  <a:gd name="T37" fmla="*/ 51 h 57"/>
                  <a:gd name="T38" fmla="*/ 39 w 130"/>
                  <a:gd name="T39" fmla="*/ 50 h 57"/>
                  <a:gd name="T40" fmla="*/ 65 w 130"/>
                  <a:gd name="T41" fmla="*/ 54 h 57"/>
                  <a:gd name="T42" fmla="*/ 84 w 130"/>
                  <a:gd name="T43" fmla="*/ 54 h 57"/>
                  <a:gd name="T44" fmla="*/ 124 w 130"/>
                  <a:gd name="T45" fmla="*/ 33 h 57"/>
                  <a:gd name="T46" fmla="*/ 128 w 130"/>
                  <a:gd name="T47" fmla="*/ 21 h 57"/>
                  <a:gd name="T48" fmla="*/ 116 w 130"/>
                  <a:gd name="T49" fmla="*/ 1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0" h="57">
                    <a:moveTo>
                      <a:pt x="116" y="18"/>
                    </a:moveTo>
                    <a:cubicBezTo>
                      <a:pt x="102" y="25"/>
                      <a:pt x="102" y="25"/>
                      <a:pt x="102" y="25"/>
                    </a:cubicBezTo>
                    <a:cubicBezTo>
                      <a:pt x="87" y="33"/>
                      <a:pt x="87" y="33"/>
                      <a:pt x="87" y="33"/>
                    </a:cubicBezTo>
                    <a:cubicBezTo>
                      <a:pt x="87" y="33"/>
                      <a:pt x="66" y="31"/>
                      <a:pt x="59" y="29"/>
                    </a:cubicBezTo>
                    <a:cubicBezTo>
                      <a:pt x="57" y="28"/>
                      <a:pt x="54" y="26"/>
                      <a:pt x="53" y="22"/>
                    </a:cubicBezTo>
                    <a:cubicBezTo>
                      <a:pt x="53" y="21"/>
                      <a:pt x="53" y="22"/>
                      <a:pt x="53" y="19"/>
                    </a:cubicBezTo>
                    <a:cubicBezTo>
                      <a:pt x="53" y="16"/>
                      <a:pt x="57" y="18"/>
                      <a:pt x="57" y="18"/>
                    </a:cubicBezTo>
                    <a:cubicBezTo>
                      <a:pt x="82" y="22"/>
                      <a:pt x="82" y="22"/>
                      <a:pt x="82" y="22"/>
                    </a:cubicBezTo>
                    <a:cubicBezTo>
                      <a:pt x="82" y="22"/>
                      <a:pt x="82" y="22"/>
                      <a:pt x="82" y="22"/>
                    </a:cubicBezTo>
                    <a:cubicBezTo>
                      <a:pt x="84" y="23"/>
                      <a:pt x="86" y="22"/>
                      <a:pt x="88" y="21"/>
                    </a:cubicBezTo>
                    <a:cubicBezTo>
                      <a:pt x="89" y="20"/>
                      <a:pt x="89" y="20"/>
                      <a:pt x="90" y="19"/>
                    </a:cubicBezTo>
                    <a:cubicBezTo>
                      <a:pt x="90" y="18"/>
                      <a:pt x="90" y="18"/>
                      <a:pt x="90" y="17"/>
                    </a:cubicBezTo>
                    <a:cubicBezTo>
                      <a:pt x="91" y="14"/>
                      <a:pt x="89" y="10"/>
                      <a:pt x="85" y="10"/>
                    </a:cubicBezTo>
                    <a:cubicBezTo>
                      <a:pt x="75" y="8"/>
                      <a:pt x="75" y="8"/>
                      <a:pt x="75" y="8"/>
                    </a:cubicBezTo>
                    <a:cubicBezTo>
                      <a:pt x="45" y="2"/>
                      <a:pt x="45" y="2"/>
                      <a:pt x="45" y="2"/>
                    </a:cubicBezTo>
                    <a:cubicBezTo>
                      <a:pt x="39" y="0"/>
                      <a:pt x="34" y="4"/>
                      <a:pt x="34" y="4"/>
                    </a:cubicBezTo>
                    <a:cubicBezTo>
                      <a:pt x="0" y="22"/>
                      <a:pt x="0" y="22"/>
                      <a:pt x="0" y="22"/>
                    </a:cubicBezTo>
                    <a:cubicBezTo>
                      <a:pt x="18" y="57"/>
                      <a:pt x="18" y="57"/>
                      <a:pt x="18" y="57"/>
                    </a:cubicBezTo>
                    <a:cubicBezTo>
                      <a:pt x="29" y="51"/>
                      <a:pt x="29" y="51"/>
                      <a:pt x="29" y="51"/>
                    </a:cubicBezTo>
                    <a:cubicBezTo>
                      <a:pt x="33" y="49"/>
                      <a:pt x="39" y="50"/>
                      <a:pt x="39" y="50"/>
                    </a:cubicBezTo>
                    <a:cubicBezTo>
                      <a:pt x="65" y="54"/>
                      <a:pt x="65" y="54"/>
                      <a:pt x="65" y="54"/>
                    </a:cubicBezTo>
                    <a:cubicBezTo>
                      <a:pt x="80" y="56"/>
                      <a:pt x="84" y="54"/>
                      <a:pt x="84" y="54"/>
                    </a:cubicBezTo>
                    <a:cubicBezTo>
                      <a:pt x="124" y="33"/>
                      <a:pt x="124" y="33"/>
                      <a:pt x="124" y="33"/>
                    </a:cubicBezTo>
                    <a:cubicBezTo>
                      <a:pt x="128" y="30"/>
                      <a:pt x="130" y="25"/>
                      <a:pt x="128" y="21"/>
                    </a:cubicBezTo>
                    <a:cubicBezTo>
                      <a:pt x="126" y="17"/>
                      <a:pt x="120" y="15"/>
                      <a:pt x="116"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solidFill>
                    <a:schemeClr val="tx1">
                      <a:lumMod val="65000"/>
                      <a:lumOff val="35000"/>
                    </a:schemeClr>
                  </a:solidFill>
                  <a:cs typeface="+mn-ea"/>
                  <a:sym typeface="+mn-lt"/>
                </a:endParaRPr>
              </a:p>
            </p:txBody>
          </p:sp>
          <p:sp>
            <p:nvSpPr>
              <p:cNvPr id="58" name="Freeform 44"/>
              <p:cNvSpPr/>
              <p:nvPr/>
            </p:nvSpPr>
            <p:spPr bwMode="auto">
              <a:xfrm>
                <a:off x="10575925" y="5006975"/>
                <a:ext cx="490538" cy="206375"/>
              </a:xfrm>
              <a:custGeom>
                <a:avLst/>
                <a:gdLst>
                  <a:gd name="T0" fmla="*/ 127 w 131"/>
                  <a:gd name="T1" fmla="*/ 42 h 55"/>
                  <a:gd name="T2" fmla="*/ 109 w 131"/>
                  <a:gd name="T3" fmla="*/ 29 h 55"/>
                  <a:gd name="T4" fmla="*/ 109 w 131"/>
                  <a:gd name="T5" fmla="*/ 10 h 55"/>
                  <a:gd name="T6" fmla="*/ 106 w 131"/>
                  <a:gd name="T7" fmla="*/ 7 h 55"/>
                  <a:gd name="T8" fmla="*/ 92 w 131"/>
                  <a:gd name="T9" fmla="*/ 7 h 55"/>
                  <a:gd name="T10" fmla="*/ 89 w 131"/>
                  <a:gd name="T11" fmla="*/ 10 h 55"/>
                  <a:gd name="T12" fmla="*/ 89 w 131"/>
                  <a:gd name="T13" fmla="*/ 15 h 55"/>
                  <a:gd name="T14" fmla="*/ 69 w 131"/>
                  <a:gd name="T15" fmla="*/ 1 h 55"/>
                  <a:gd name="T16" fmla="*/ 65 w 131"/>
                  <a:gd name="T17" fmla="*/ 0 h 55"/>
                  <a:gd name="T18" fmla="*/ 61 w 131"/>
                  <a:gd name="T19" fmla="*/ 1 h 55"/>
                  <a:gd name="T20" fmla="*/ 3 w 131"/>
                  <a:gd name="T21" fmla="*/ 42 h 55"/>
                  <a:gd name="T22" fmla="*/ 2 w 131"/>
                  <a:gd name="T23" fmla="*/ 51 h 55"/>
                  <a:gd name="T24" fmla="*/ 11 w 131"/>
                  <a:gd name="T25" fmla="*/ 53 h 55"/>
                  <a:gd name="T26" fmla="*/ 65 w 131"/>
                  <a:gd name="T27" fmla="*/ 14 h 55"/>
                  <a:gd name="T28" fmla="*/ 120 w 131"/>
                  <a:gd name="T29" fmla="*/ 53 h 55"/>
                  <a:gd name="T30" fmla="*/ 129 w 131"/>
                  <a:gd name="T31" fmla="*/ 51 h 55"/>
                  <a:gd name="T32" fmla="*/ 127 w 131"/>
                  <a:gd name="T33" fmla="*/ 4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1" h="55">
                    <a:moveTo>
                      <a:pt x="127" y="42"/>
                    </a:moveTo>
                    <a:cubicBezTo>
                      <a:pt x="109" y="29"/>
                      <a:pt x="109" y="29"/>
                      <a:pt x="109" y="29"/>
                    </a:cubicBezTo>
                    <a:cubicBezTo>
                      <a:pt x="109" y="10"/>
                      <a:pt x="109" y="10"/>
                      <a:pt x="109" y="10"/>
                    </a:cubicBezTo>
                    <a:cubicBezTo>
                      <a:pt x="109" y="8"/>
                      <a:pt x="107" y="7"/>
                      <a:pt x="106" y="7"/>
                    </a:cubicBezTo>
                    <a:cubicBezTo>
                      <a:pt x="92" y="7"/>
                      <a:pt x="92" y="7"/>
                      <a:pt x="92" y="7"/>
                    </a:cubicBezTo>
                    <a:cubicBezTo>
                      <a:pt x="91" y="7"/>
                      <a:pt x="89" y="8"/>
                      <a:pt x="89" y="10"/>
                    </a:cubicBezTo>
                    <a:cubicBezTo>
                      <a:pt x="89" y="15"/>
                      <a:pt x="89" y="15"/>
                      <a:pt x="89" y="15"/>
                    </a:cubicBezTo>
                    <a:cubicBezTo>
                      <a:pt x="69" y="1"/>
                      <a:pt x="69" y="1"/>
                      <a:pt x="69" y="1"/>
                    </a:cubicBezTo>
                    <a:cubicBezTo>
                      <a:pt x="68" y="0"/>
                      <a:pt x="67" y="0"/>
                      <a:pt x="65" y="0"/>
                    </a:cubicBezTo>
                    <a:cubicBezTo>
                      <a:pt x="64" y="0"/>
                      <a:pt x="63" y="0"/>
                      <a:pt x="61" y="1"/>
                    </a:cubicBezTo>
                    <a:cubicBezTo>
                      <a:pt x="3" y="42"/>
                      <a:pt x="3" y="42"/>
                      <a:pt x="3" y="42"/>
                    </a:cubicBezTo>
                    <a:cubicBezTo>
                      <a:pt x="0" y="44"/>
                      <a:pt x="0" y="48"/>
                      <a:pt x="2" y="51"/>
                    </a:cubicBezTo>
                    <a:cubicBezTo>
                      <a:pt x="4" y="54"/>
                      <a:pt x="8" y="55"/>
                      <a:pt x="11" y="53"/>
                    </a:cubicBezTo>
                    <a:cubicBezTo>
                      <a:pt x="65" y="14"/>
                      <a:pt x="65" y="14"/>
                      <a:pt x="65" y="14"/>
                    </a:cubicBezTo>
                    <a:cubicBezTo>
                      <a:pt x="120" y="53"/>
                      <a:pt x="120" y="53"/>
                      <a:pt x="120" y="53"/>
                    </a:cubicBezTo>
                    <a:cubicBezTo>
                      <a:pt x="123" y="55"/>
                      <a:pt x="127" y="54"/>
                      <a:pt x="129" y="51"/>
                    </a:cubicBezTo>
                    <a:cubicBezTo>
                      <a:pt x="131" y="48"/>
                      <a:pt x="130" y="44"/>
                      <a:pt x="127"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solidFill>
                    <a:schemeClr val="tx1">
                      <a:lumMod val="65000"/>
                      <a:lumOff val="35000"/>
                    </a:schemeClr>
                  </a:solidFill>
                  <a:cs typeface="+mn-ea"/>
                  <a:sym typeface="+mn-lt"/>
                </a:endParaRPr>
              </a:p>
            </p:txBody>
          </p:sp>
        </p:grpSp>
      </p:grpSp>
      <p:grpSp>
        <p:nvGrpSpPr>
          <p:cNvPr id="59" name="组合 58"/>
          <p:cNvGrpSpPr/>
          <p:nvPr/>
        </p:nvGrpSpPr>
        <p:grpSpPr>
          <a:xfrm>
            <a:off x="5004139" y="3683271"/>
            <a:ext cx="3051842" cy="806889"/>
            <a:chOff x="6672185" y="4930409"/>
            <a:chExt cx="4069122" cy="1075852"/>
          </a:xfrm>
        </p:grpSpPr>
        <p:sp>
          <p:nvSpPr>
            <p:cNvPr id="60" name="Rectangle 58"/>
            <p:cNvSpPr>
              <a:spLocks noChangeArrowheads="1"/>
            </p:cNvSpPr>
            <p:nvPr/>
          </p:nvSpPr>
          <p:spPr bwMode="auto">
            <a:xfrm>
              <a:off x="7566846" y="4930409"/>
              <a:ext cx="3174461" cy="1075852"/>
            </a:xfrm>
            <a:prstGeom prst="roundRect">
              <a:avLst/>
            </a:prstGeom>
            <a:noFill/>
            <a:ln>
              <a:solidFill>
                <a:srgbClr val="786078"/>
              </a:solidFill>
            </a:ln>
          </p:spPr>
          <p:txBody>
            <a:bodyPr vert="horz" wrap="square" lIns="68580" tIns="34290" rIns="68580" bIns="34290" numCol="1" anchor="t" anchorCtr="0" compatLnSpc="1"/>
            <a:lstStyle/>
            <a:p>
              <a:endParaRPr lang="en-US" sz="1350">
                <a:solidFill>
                  <a:schemeClr val="tx1">
                    <a:lumMod val="65000"/>
                    <a:lumOff val="35000"/>
                  </a:schemeClr>
                </a:solidFill>
                <a:cs typeface="+mn-ea"/>
                <a:sym typeface="+mn-lt"/>
              </a:endParaRPr>
            </a:p>
          </p:txBody>
        </p:sp>
        <p:sp>
          <p:nvSpPr>
            <p:cNvPr id="61" name="Rectangle 58"/>
            <p:cNvSpPr>
              <a:spLocks noChangeArrowheads="1"/>
            </p:cNvSpPr>
            <p:nvPr/>
          </p:nvSpPr>
          <p:spPr bwMode="auto">
            <a:xfrm>
              <a:off x="6672185" y="5052280"/>
              <a:ext cx="1143000" cy="832110"/>
            </a:xfrm>
            <a:prstGeom prst="roundRect">
              <a:avLst/>
            </a:prstGeom>
            <a:solidFill>
              <a:srgbClr val="1A6E9D"/>
            </a:solidFill>
            <a:ln>
              <a:noFill/>
            </a:ln>
            <a:effectLst>
              <a:outerShdw blurRad="63500" algn="ctr" rotWithShape="0">
                <a:prstClr val="black">
                  <a:alpha val="40000"/>
                </a:prstClr>
              </a:outerShdw>
            </a:effectLst>
          </p:spPr>
          <p:txBody>
            <a:bodyPr vert="horz" wrap="square" lIns="68580" tIns="34290" rIns="68580" bIns="34290" numCol="1" anchor="t" anchorCtr="0" compatLnSpc="1">
              <a:prstTxWarp prst="textNoShape">
                <a:avLst/>
              </a:prstTxWarp>
              <a:noAutofit/>
            </a:bodyPr>
            <a:lstStyle/>
            <a:p>
              <a:endParaRPr lang="en-US" sz="1350" dirty="0">
                <a:solidFill>
                  <a:schemeClr val="tx1">
                    <a:lumMod val="65000"/>
                    <a:lumOff val="35000"/>
                  </a:schemeClr>
                </a:solidFill>
                <a:cs typeface="+mn-ea"/>
                <a:sym typeface="+mn-lt"/>
              </a:endParaRPr>
            </a:p>
          </p:txBody>
        </p:sp>
        <p:sp>
          <p:nvSpPr>
            <p:cNvPr id="62" name="文本框 61"/>
            <p:cNvSpPr txBox="1"/>
            <p:nvPr/>
          </p:nvSpPr>
          <p:spPr>
            <a:xfrm>
              <a:off x="7936975" y="5073772"/>
              <a:ext cx="2804332" cy="339751"/>
            </a:xfrm>
            <a:prstGeom prst="rect">
              <a:avLst/>
            </a:prstGeom>
            <a:noFill/>
          </p:spPr>
          <p:txBody>
            <a:bodyPr wrap="square" rtlCol="0">
              <a:spAutoFit/>
            </a:bodyPr>
            <a:lstStyle/>
            <a:p>
              <a:pPr>
                <a:lnSpc>
                  <a:spcPct val="130000"/>
                </a:lnSpc>
              </a:pPr>
              <a:r>
                <a:rPr lang="zh-CN" altLang="en-US" sz="900" dirty="0">
                  <a:solidFill>
                    <a:schemeClr val="tx1">
                      <a:lumMod val="65000"/>
                      <a:lumOff val="35000"/>
                    </a:schemeClr>
                  </a:solidFill>
                  <a:cs typeface="+mn-ea"/>
                  <a:sym typeface="+mn-lt"/>
                </a:rPr>
                <a:t>Please add a text description here.</a:t>
              </a:r>
            </a:p>
          </p:txBody>
        </p:sp>
        <p:grpSp>
          <p:nvGrpSpPr>
            <p:cNvPr id="63" name="Group 39"/>
            <p:cNvGrpSpPr/>
            <p:nvPr/>
          </p:nvGrpSpPr>
          <p:grpSpPr>
            <a:xfrm>
              <a:off x="7080133" y="5291389"/>
              <a:ext cx="365951" cy="385974"/>
              <a:chOff x="8804275" y="3135313"/>
              <a:chExt cx="449263" cy="476250"/>
            </a:xfrm>
            <a:solidFill>
              <a:schemeClr val="bg1"/>
            </a:solidFill>
          </p:grpSpPr>
          <p:sp>
            <p:nvSpPr>
              <p:cNvPr id="64" name="Freeform 40"/>
              <p:cNvSpPr>
                <a:spLocks noEditPoints="1"/>
              </p:cNvSpPr>
              <p:nvPr/>
            </p:nvSpPr>
            <p:spPr bwMode="auto">
              <a:xfrm>
                <a:off x="9040813" y="3322638"/>
                <a:ext cx="212725" cy="288925"/>
              </a:xfrm>
              <a:custGeom>
                <a:avLst/>
                <a:gdLst>
                  <a:gd name="T0" fmla="*/ 43 w 57"/>
                  <a:gd name="T1" fmla="*/ 0 h 77"/>
                  <a:gd name="T2" fmla="*/ 14 w 57"/>
                  <a:gd name="T3" fmla="*/ 0 h 77"/>
                  <a:gd name="T4" fmla="*/ 0 w 57"/>
                  <a:gd name="T5" fmla="*/ 13 h 77"/>
                  <a:gd name="T6" fmla="*/ 0 w 57"/>
                  <a:gd name="T7" fmla="*/ 63 h 77"/>
                  <a:gd name="T8" fmla="*/ 14 w 57"/>
                  <a:gd name="T9" fmla="*/ 77 h 77"/>
                  <a:gd name="T10" fmla="*/ 43 w 57"/>
                  <a:gd name="T11" fmla="*/ 77 h 77"/>
                  <a:gd name="T12" fmla="*/ 57 w 57"/>
                  <a:gd name="T13" fmla="*/ 63 h 77"/>
                  <a:gd name="T14" fmla="*/ 57 w 57"/>
                  <a:gd name="T15" fmla="*/ 13 h 77"/>
                  <a:gd name="T16" fmla="*/ 43 w 57"/>
                  <a:gd name="T17" fmla="*/ 0 h 77"/>
                  <a:gd name="T18" fmla="*/ 28 w 57"/>
                  <a:gd name="T19" fmla="*/ 72 h 77"/>
                  <a:gd name="T20" fmla="*/ 25 w 57"/>
                  <a:gd name="T21" fmla="*/ 69 h 77"/>
                  <a:gd name="T22" fmla="*/ 28 w 57"/>
                  <a:gd name="T23" fmla="*/ 66 h 77"/>
                  <a:gd name="T24" fmla="*/ 31 w 57"/>
                  <a:gd name="T25" fmla="*/ 69 h 77"/>
                  <a:gd name="T26" fmla="*/ 28 w 57"/>
                  <a:gd name="T27" fmla="*/ 72 h 77"/>
                  <a:gd name="T28" fmla="*/ 46 w 57"/>
                  <a:gd name="T29" fmla="*/ 61 h 77"/>
                  <a:gd name="T30" fmla="*/ 11 w 57"/>
                  <a:gd name="T31" fmla="*/ 61 h 77"/>
                  <a:gd name="T32" fmla="*/ 11 w 57"/>
                  <a:gd name="T33" fmla="*/ 10 h 77"/>
                  <a:gd name="T34" fmla="*/ 46 w 57"/>
                  <a:gd name="T35" fmla="*/ 10 h 77"/>
                  <a:gd name="T36" fmla="*/ 46 w 57"/>
                  <a:gd name="T37" fmla="*/ 61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 h="77">
                    <a:moveTo>
                      <a:pt x="43" y="0"/>
                    </a:moveTo>
                    <a:cubicBezTo>
                      <a:pt x="14" y="0"/>
                      <a:pt x="14" y="0"/>
                      <a:pt x="14" y="0"/>
                    </a:cubicBezTo>
                    <a:cubicBezTo>
                      <a:pt x="6" y="0"/>
                      <a:pt x="0" y="6"/>
                      <a:pt x="0" y="13"/>
                    </a:cubicBezTo>
                    <a:cubicBezTo>
                      <a:pt x="0" y="63"/>
                      <a:pt x="0" y="63"/>
                      <a:pt x="0" y="63"/>
                    </a:cubicBezTo>
                    <a:cubicBezTo>
                      <a:pt x="0" y="71"/>
                      <a:pt x="6" y="77"/>
                      <a:pt x="14" y="77"/>
                    </a:cubicBezTo>
                    <a:cubicBezTo>
                      <a:pt x="43" y="77"/>
                      <a:pt x="43" y="77"/>
                      <a:pt x="43" y="77"/>
                    </a:cubicBezTo>
                    <a:cubicBezTo>
                      <a:pt x="51" y="77"/>
                      <a:pt x="57" y="71"/>
                      <a:pt x="57" y="63"/>
                    </a:cubicBezTo>
                    <a:cubicBezTo>
                      <a:pt x="57" y="13"/>
                      <a:pt x="57" y="13"/>
                      <a:pt x="57" y="13"/>
                    </a:cubicBezTo>
                    <a:cubicBezTo>
                      <a:pt x="57" y="6"/>
                      <a:pt x="51" y="0"/>
                      <a:pt x="43" y="0"/>
                    </a:cubicBezTo>
                    <a:close/>
                    <a:moveTo>
                      <a:pt x="28" y="72"/>
                    </a:moveTo>
                    <a:cubicBezTo>
                      <a:pt x="27" y="72"/>
                      <a:pt x="25" y="70"/>
                      <a:pt x="25" y="69"/>
                    </a:cubicBezTo>
                    <a:cubicBezTo>
                      <a:pt x="25" y="67"/>
                      <a:pt x="27" y="66"/>
                      <a:pt x="28" y="66"/>
                    </a:cubicBezTo>
                    <a:cubicBezTo>
                      <a:pt x="30" y="66"/>
                      <a:pt x="31" y="67"/>
                      <a:pt x="31" y="69"/>
                    </a:cubicBezTo>
                    <a:cubicBezTo>
                      <a:pt x="31" y="70"/>
                      <a:pt x="30" y="72"/>
                      <a:pt x="28" y="72"/>
                    </a:cubicBezTo>
                    <a:close/>
                    <a:moveTo>
                      <a:pt x="46" y="61"/>
                    </a:moveTo>
                    <a:cubicBezTo>
                      <a:pt x="11" y="61"/>
                      <a:pt x="11" y="61"/>
                      <a:pt x="11" y="61"/>
                    </a:cubicBezTo>
                    <a:cubicBezTo>
                      <a:pt x="11" y="10"/>
                      <a:pt x="11" y="10"/>
                      <a:pt x="11" y="10"/>
                    </a:cubicBezTo>
                    <a:cubicBezTo>
                      <a:pt x="46" y="10"/>
                      <a:pt x="46" y="10"/>
                      <a:pt x="46" y="10"/>
                    </a:cubicBezTo>
                    <a:lnTo>
                      <a:pt x="46" y="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solidFill>
                    <a:schemeClr val="tx1">
                      <a:lumMod val="65000"/>
                      <a:lumOff val="35000"/>
                    </a:schemeClr>
                  </a:solidFill>
                  <a:cs typeface="+mn-ea"/>
                  <a:sym typeface="+mn-lt"/>
                </a:endParaRPr>
              </a:p>
            </p:txBody>
          </p:sp>
          <p:sp>
            <p:nvSpPr>
              <p:cNvPr id="65" name="Freeform 41"/>
              <p:cNvSpPr/>
              <p:nvPr/>
            </p:nvSpPr>
            <p:spPr bwMode="auto">
              <a:xfrm>
                <a:off x="8804275" y="3135313"/>
                <a:ext cx="412750" cy="461963"/>
              </a:xfrm>
              <a:custGeom>
                <a:avLst/>
                <a:gdLst>
                  <a:gd name="T0" fmla="*/ 37 w 110"/>
                  <a:gd name="T1" fmla="*/ 61 h 123"/>
                  <a:gd name="T2" fmla="*/ 76 w 110"/>
                  <a:gd name="T3" fmla="*/ 42 h 123"/>
                  <a:gd name="T4" fmla="*/ 100 w 110"/>
                  <a:gd name="T5" fmla="*/ 42 h 123"/>
                  <a:gd name="T6" fmla="*/ 102 w 110"/>
                  <a:gd name="T7" fmla="*/ 37 h 123"/>
                  <a:gd name="T8" fmla="*/ 106 w 110"/>
                  <a:gd name="T9" fmla="*/ 33 h 123"/>
                  <a:gd name="T10" fmla="*/ 107 w 110"/>
                  <a:gd name="T11" fmla="*/ 20 h 123"/>
                  <a:gd name="T12" fmla="*/ 91 w 110"/>
                  <a:gd name="T13" fmla="*/ 15 h 123"/>
                  <a:gd name="T14" fmla="*/ 85 w 110"/>
                  <a:gd name="T15" fmla="*/ 21 h 123"/>
                  <a:gd name="T16" fmla="*/ 85 w 110"/>
                  <a:gd name="T17" fmla="*/ 21 h 123"/>
                  <a:gd name="T18" fmla="*/ 75 w 110"/>
                  <a:gd name="T19" fmla="*/ 21 h 123"/>
                  <a:gd name="T20" fmla="*/ 73 w 110"/>
                  <a:gd name="T21" fmla="*/ 14 h 123"/>
                  <a:gd name="T22" fmla="*/ 73 w 110"/>
                  <a:gd name="T23" fmla="*/ 8 h 123"/>
                  <a:gd name="T24" fmla="*/ 58 w 110"/>
                  <a:gd name="T25" fmla="*/ 0 h 123"/>
                  <a:gd name="T26" fmla="*/ 50 w 110"/>
                  <a:gd name="T27" fmla="*/ 10 h 123"/>
                  <a:gd name="T28" fmla="*/ 50 w 110"/>
                  <a:gd name="T29" fmla="*/ 16 h 123"/>
                  <a:gd name="T30" fmla="*/ 50 w 110"/>
                  <a:gd name="T31" fmla="*/ 16 h 123"/>
                  <a:gd name="T32" fmla="*/ 50 w 110"/>
                  <a:gd name="T33" fmla="*/ 17 h 123"/>
                  <a:gd name="T34" fmla="*/ 50 w 110"/>
                  <a:gd name="T35" fmla="*/ 17 h 123"/>
                  <a:gd name="T36" fmla="*/ 49 w 110"/>
                  <a:gd name="T37" fmla="*/ 18 h 123"/>
                  <a:gd name="T38" fmla="*/ 49 w 110"/>
                  <a:gd name="T39" fmla="*/ 19 h 123"/>
                  <a:gd name="T40" fmla="*/ 42 w 110"/>
                  <a:gd name="T41" fmla="*/ 23 h 123"/>
                  <a:gd name="T42" fmla="*/ 36 w 110"/>
                  <a:gd name="T43" fmla="*/ 20 h 123"/>
                  <a:gd name="T44" fmla="*/ 32 w 110"/>
                  <a:gd name="T45" fmla="*/ 15 h 123"/>
                  <a:gd name="T46" fmla="*/ 15 w 110"/>
                  <a:gd name="T47" fmla="*/ 20 h 123"/>
                  <a:gd name="T48" fmla="*/ 17 w 110"/>
                  <a:gd name="T49" fmla="*/ 33 h 123"/>
                  <a:gd name="T50" fmla="*/ 21 w 110"/>
                  <a:gd name="T51" fmla="*/ 37 h 123"/>
                  <a:gd name="T52" fmla="*/ 22 w 110"/>
                  <a:gd name="T53" fmla="*/ 38 h 123"/>
                  <a:gd name="T54" fmla="*/ 22 w 110"/>
                  <a:gd name="T55" fmla="*/ 39 h 123"/>
                  <a:gd name="T56" fmla="*/ 22 w 110"/>
                  <a:gd name="T57" fmla="*/ 39 h 123"/>
                  <a:gd name="T58" fmla="*/ 22 w 110"/>
                  <a:gd name="T59" fmla="*/ 40 h 123"/>
                  <a:gd name="T60" fmla="*/ 23 w 110"/>
                  <a:gd name="T61" fmla="*/ 41 h 123"/>
                  <a:gd name="T62" fmla="*/ 23 w 110"/>
                  <a:gd name="T63" fmla="*/ 41 h 123"/>
                  <a:gd name="T64" fmla="*/ 21 w 110"/>
                  <a:gd name="T65" fmla="*/ 48 h 123"/>
                  <a:gd name="T66" fmla="*/ 14 w 110"/>
                  <a:gd name="T67" fmla="*/ 50 h 123"/>
                  <a:gd name="T68" fmla="*/ 8 w 110"/>
                  <a:gd name="T69" fmla="*/ 50 h 123"/>
                  <a:gd name="T70" fmla="*/ 0 w 110"/>
                  <a:gd name="T71" fmla="*/ 65 h 123"/>
                  <a:gd name="T72" fmla="*/ 10 w 110"/>
                  <a:gd name="T73" fmla="*/ 73 h 123"/>
                  <a:gd name="T74" fmla="*/ 17 w 110"/>
                  <a:gd name="T75" fmla="*/ 73 h 123"/>
                  <a:gd name="T76" fmla="*/ 17 w 110"/>
                  <a:gd name="T77" fmla="*/ 73 h 123"/>
                  <a:gd name="T78" fmla="*/ 23 w 110"/>
                  <a:gd name="T79" fmla="*/ 81 h 123"/>
                  <a:gd name="T80" fmla="*/ 20 w 110"/>
                  <a:gd name="T81" fmla="*/ 87 h 123"/>
                  <a:gd name="T82" fmla="*/ 17 w 110"/>
                  <a:gd name="T83" fmla="*/ 89 h 123"/>
                  <a:gd name="T84" fmla="*/ 15 w 110"/>
                  <a:gd name="T85" fmla="*/ 102 h 123"/>
                  <a:gd name="T86" fmla="*/ 32 w 110"/>
                  <a:gd name="T87" fmla="*/ 107 h 123"/>
                  <a:gd name="T88" fmla="*/ 37 w 110"/>
                  <a:gd name="T89" fmla="*/ 102 h 123"/>
                  <a:gd name="T90" fmla="*/ 38 w 110"/>
                  <a:gd name="T91" fmla="*/ 102 h 123"/>
                  <a:gd name="T92" fmla="*/ 38 w 110"/>
                  <a:gd name="T93" fmla="*/ 101 h 123"/>
                  <a:gd name="T94" fmla="*/ 39 w 110"/>
                  <a:gd name="T95" fmla="*/ 101 h 123"/>
                  <a:gd name="T96" fmla="*/ 40 w 110"/>
                  <a:gd name="T97" fmla="*/ 100 h 123"/>
                  <a:gd name="T98" fmla="*/ 40 w 110"/>
                  <a:gd name="T99" fmla="*/ 100 h 123"/>
                  <a:gd name="T100" fmla="*/ 41 w 110"/>
                  <a:gd name="T101" fmla="*/ 100 h 123"/>
                  <a:gd name="T102" fmla="*/ 41 w 110"/>
                  <a:gd name="T103" fmla="*/ 100 h 123"/>
                  <a:gd name="T104" fmla="*/ 48 w 110"/>
                  <a:gd name="T105" fmla="*/ 102 h 123"/>
                  <a:gd name="T106" fmla="*/ 50 w 110"/>
                  <a:gd name="T107" fmla="*/ 109 h 123"/>
                  <a:gd name="T108" fmla="*/ 50 w 110"/>
                  <a:gd name="T109" fmla="*/ 115 h 123"/>
                  <a:gd name="T110" fmla="*/ 58 w 110"/>
                  <a:gd name="T111" fmla="*/ 123 h 123"/>
                  <a:gd name="T112" fmla="*/ 56 w 110"/>
                  <a:gd name="T113" fmla="*/ 85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0" h="123">
                    <a:moveTo>
                      <a:pt x="56" y="85"/>
                    </a:moveTo>
                    <a:cubicBezTo>
                      <a:pt x="45" y="82"/>
                      <a:pt x="37" y="73"/>
                      <a:pt x="37" y="61"/>
                    </a:cubicBezTo>
                    <a:cubicBezTo>
                      <a:pt x="37" y="48"/>
                      <a:pt x="48" y="37"/>
                      <a:pt x="61" y="37"/>
                    </a:cubicBezTo>
                    <a:cubicBezTo>
                      <a:pt x="67" y="37"/>
                      <a:pt x="72" y="39"/>
                      <a:pt x="76" y="42"/>
                    </a:cubicBezTo>
                    <a:cubicBezTo>
                      <a:pt x="76" y="42"/>
                      <a:pt x="77" y="42"/>
                      <a:pt x="77" y="42"/>
                    </a:cubicBezTo>
                    <a:cubicBezTo>
                      <a:pt x="100" y="42"/>
                      <a:pt x="100" y="42"/>
                      <a:pt x="100" y="42"/>
                    </a:cubicBezTo>
                    <a:cubicBezTo>
                      <a:pt x="100" y="41"/>
                      <a:pt x="100" y="40"/>
                      <a:pt x="100" y="40"/>
                    </a:cubicBezTo>
                    <a:cubicBezTo>
                      <a:pt x="101" y="39"/>
                      <a:pt x="101" y="38"/>
                      <a:pt x="102" y="37"/>
                    </a:cubicBezTo>
                    <a:cubicBezTo>
                      <a:pt x="103" y="36"/>
                      <a:pt x="103" y="36"/>
                      <a:pt x="103" y="36"/>
                    </a:cubicBezTo>
                    <a:cubicBezTo>
                      <a:pt x="106" y="33"/>
                      <a:pt x="106" y="33"/>
                      <a:pt x="106" y="33"/>
                    </a:cubicBezTo>
                    <a:cubicBezTo>
                      <a:pt x="108" y="32"/>
                      <a:pt x="108" y="32"/>
                      <a:pt x="108" y="32"/>
                    </a:cubicBezTo>
                    <a:cubicBezTo>
                      <a:pt x="110" y="28"/>
                      <a:pt x="110" y="24"/>
                      <a:pt x="107" y="20"/>
                    </a:cubicBezTo>
                    <a:cubicBezTo>
                      <a:pt x="102" y="15"/>
                      <a:pt x="102" y="15"/>
                      <a:pt x="102" y="15"/>
                    </a:cubicBezTo>
                    <a:cubicBezTo>
                      <a:pt x="99" y="13"/>
                      <a:pt x="95" y="13"/>
                      <a:pt x="91" y="15"/>
                    </a:cubicBezTo>
                    <a:cubicBezTo>
                      <a:pt x="89" y="17"/>
                      <a:pt x="89" y="17"/>
                      <a:pt x="89" y="17"/>
                    </a:cubicBezTo>
                    <a:cubicBezTo>
                      <a:pt x="85" y="21"/>
                      <a:pt x="85" y="21"/>
                      <a:pt x="85" y="21"/>
                    </a:cubicBezTo>
                    <a:cubicBezTo>
                      <a:pt x="85" y="21"/>
                      <a:pt x="85" y="21"/>
                      <a:pt x="85" y="21"/>
                    </a:cubicBezTo>
                    <a:cubicBezTo>
                      <a:pt x="85" y="21"/>
                      <a:pt x="85" y="21"/>
                      <a:pt x="85" y="21"/>
                    </a:cubicBezTo>
                    <a:cubicBezTo>
                      <a:pt x="83" y="23"/>
                      <a:pt x="80" y="23"/>
                      <a:pt x="77" y="22"/>
                    </a:cubicBezTo>
                    <a:cubicBezTo>
                      <a:pt x="77" y="22"/>
                      <a:pt x="76" y="21"/>
                      <a:pt x="75" y="21"/>
                    </a:cubicBezTo>
                    <a:cubicBezTo>
                      <a:pt x="74" y="19"/>
                      <a:pt x="73" y="18"/>
                      <a:pt x="73" y="16"/>
                    </a:cubicBezTo>
                    <a:cubicBezTo>
                      <a:pt x="73" y="14"/>
                      <a:pt x="73" y="14"/>
                      <a:pt x="73" y="14"/>
                    </a:cubicBezTo>
                    <a:cubicBezTo>
                      <a:pt x="73" y="10"/>
                      <a:pt x="73" y="10"/>
                      <a:pt x="73" y="10"/>
                    </a:cubicBezTo>
                    <a:cubicBezTo>
                      <a:pt x="73" y="8"/>
                      <a:pt x="73" y="8"/>
                      <a:pt x="73" y="8"/>
                    </a:cubicBezTo>
                    <a:cubicBezTo>
                      <a:pt x="72" y="4"/>
                      <a:pt x="69" y="0"/>
                      <a:pt x="65" y="0"/>
                    </a:cubicBezTo>
                    <a:cubicBezTo>
                      <a:pt x="58" y="0"/>
                      <a:pt x="58" y="0"/>
                      <a:pt x="58" y="0"/>
                    </a:cubicBezTo>
                    <a:cubicBezTo>
                      <a:pt x="54" y="0"/>
                      <a:pt x="50" y="4"/>
                      <a:pt x="50" y="8"/>
                    </a:cubicBezTo>
                    <a:cubicBezTo>
                      <a:pt x="50" y="10"/>
                      <a:pt x="50" y="10"/>
                      <a:pt x="50" y="10"/>
                    </a:cubicBezTo>
                    <a:cubicBezTo>
                      <a:pt x="50" y="14"/>
                      <a:pt x="50" y="14"/>
                      <a:pt x="50" y="14"/>
                    </a:cubicBezTo>
                    <a:cubicBezTo>
                      <a:pt x="50" y="16"/>
                      <a:pt x="50" y="16"/>
                      <a:pt x="50" y="16"/>
                    </a:cubicBezTo>
                    <a:cubicBezTo>
                      <a:pt x="50" y="16"/>
                      <a:pt x="50" y="16"/>
                      <a:pt x="50" y="16"/>
                    </a:cubicBezTo>
                    <a:cubicBezTo>
                      <a:pt x="50" y="16"/>
                      <a:pt x="50" y="16"/>
                      <a:pt x="50" y="16"/>
                    </a:cubicBezTo>
                    <a:cubicBezTo>
                      <a:pt x="50" y="16"/>
                      <a:pt x="50" y="16"/>
                      <a:pt x="50" y="17"/>
                    </a:cubicBezTo>
                    <a:cubicBezTo>
                      <a:pt x="50" y="17"/>
                      <a:pt x="50" y="17"/>
                      <a:pt x="50" y="17"/>
                    </a:cubicBezTo>
                    <a:cubicBezTo>
                      <a:pt x="50" y="17"/>
                      <a:pt x="50" y="17"/>
                      <a:pt x="50" y="17"/>
                    </a:cubicBezTo>
                    <a:cubicBezTo>
                      <a:pt x="50" y="17"/>
                      <a:pt x="50" y="17"/>
                      <a:pt x="50" y="17"/>
                    </a:cubicBezTo>
                    <a:cubicBezTo>
                      <a:pt x="50" y="18"/>
                      <a:pt x="49" y="18"/>
                      <a:pt x="49" y="18"/>
                    </a:cubicBezTo>
                    <a:cubicBezTo>
                      <a:pt x="49" y="18"/>
                      <a:pt x="49" y="18"/>
                      <a:pt x="49" y="18"/>
                    </a:cubicBezTo>
                    <a:cubicBezTo>
                      <a:pt x="49" y="18"/>
                      <a:pt x="49" y="18"/>
                      <a:pt x="49" y="19"/>
                    </a:cubicBezTo>
                    <a:cubicBezTo>
                      <a:pt x="49" y="19"/>
                      <a:pt x="49" y="19"/>
                      <a:pt x="49" y="19"/>
                    </a:cubicBezTo>
                    <a:cubicBezTo>
                      <a:pt x="49" y="20"/>
                      <a:pt x="48" y="20"/>
                      <a:pt x="47" y="21"/>
                    </a:cubicBezTo>
                    <a:cubicBezTo>
                      <a:pt x="46" y="22"/>
                      <a:pt x="44" y="23"/>
                      <a:pt x="42" y="23"/>
                    </a:cubicBezTo>
                    <a:cubicBezTo>
                      <a:pt x="40" y="23"/>
                      <a:pt x="39" y="22"/>
                      <a:pt x="37" y="21"/>
                    </a:cubicBezTo>
                    <a:cubicBezTo>
                      <a:pt x="36" y="20"/>
                      <a:pt x="36" y="20"/>
                      <a:pt x="36" y="20"/>
                    </a:cubicBezTo>
                    <a:cubicBezTo>
                      <a:pt x="33" y="17"/>
                      <a:pt x="33" y="17"/>
                      <a:pt x="33" y="17"/>
                    </a:cubicBezTo>
                    <a:cubicBezTo>
                      <a:pt x="32" y="15"/>
                      <a:pt x="32" y="15"/>
                      <a:pt x="32" y="15"/>
                    </a:cubicBezTo>
                    <a:cubicBezTo>
                      <a:pt x="28" y="13"/>
                      <a:pt x="24" y="13"/>
                      <a:pt x="20" y="15"/>
                    </a:cubicBezTo>
                    <a:cubicBezTo>
                      <a:pt x="15" y="20"/>
                      <a:pt x="15" y="20"/>
                      <a:pt x="15" y="20"/>
                    </a:cubicBezTo>
                    <a:cubicBezTo>
                      <a:pt x="13" y="24"/>
                      <a:pt x="13" y="28"/>
                      <a:pt x="15" y="32"/>
                    </a:cubicBezTo>
                    <a:cubicBezTo>
                      <a:pt x="17" y="33"/>
                      <a:pt x="17" y="33"/>
                      <a:pt x="17" y="33"/>
                    </a:cubicBezTo>
                    <a:cubicBezTo>
                      <a:pt x="21" y="37"/>
                      <a:pt x="21" y="37"/>
                      <a:pt x="21" y="37"/>
                    </a:cubicBezTo>
                    <a:cubicBezTo>
                      <a:pt x="21" y="37"/>
                      <a:pt x="21" y="37"/>
                      <a:pt x="21" y="37"/>
                    </a:cubicBezTo>
                    <a:cubicBezTo>
                      <a:pt x="21" y="38"/>
                      <a:pt x="21" y="38"/>
                      <a:pt x="21" y="38"/>
                    </a:cubicBezTo>
                    <a:cubicBezTo>
                      <a:pt x="21" y="38"/>
                      <a:pt x="21" y="38"/>
                      <a:pt x="22" y="38"/>
                    </a:cubicBezTo>
                    <a:cubicBezTo>
                      <a:pt x="22" y="38"/>
                      <a:pt x="22" y="38"/>
                      <a:pt x="22" y="38"/>
                    </a:cubicBezTo>
                    <a:cubicBezTo>
                      <a:pt x="22" y="38"/>
                      <a:pt x="22" y="38"/>
                      <a:pt x="22" y="39"/>
                    </a:cubicBezTo>
                    <a:cubicBezTo>
                      <a:pt x="22" y="39"/>
                      <a:pt x="22" y="39"/>
                      <a:pt x="22" y="39"/>
                    </a:cubicBezTo>
                    <a:cubicBezTo>
                      <a:pt x="22" y="39"/>
                      <a:pt x="22" y="39"/>
                      <a:pt x="22" y="39"/>
                    </a:cubicBezTo>
                    <a:cubicBezTo>
                      <a:pt x="22" y="39"/>
                      <a:pt x="22" y="40"/>
                      <a:pt x="22" y="40"/>
                    </a:cubicBezTo>
                    <a:cubicBezTo>
                      <a:pt x="22" y="40"/>
                      <a:pt x="22" y="40"/>
                      <a:pt x="22" y="40"/>
                    </a:cubicBezTo>
                    <a:cubicBezTo>
                      <a:pt x="22" y="40"/>
                      <a:pt x="23" y="40"/>
                      <a:pt x="23" y="40"/>
                    </a:cubicBezTo>
                    <a:cubicBezTo>
                      <a:pt x="23" y="40"/>
                      <a:pt x="23" y="41"/>
                      <a:pt x="23" y="41"/>
                    </a:cubicBezTo>
                    <a:cubicBezTo>
                      <a:pt x="23" y="41"/>
                      <a:pt x="23" y="41"/>
                      <a:pt x="23" y="41"/>
                    </a:cubicBezTo>
                    <a:cubicBezTo>
                      <a:pt x="23" y="41"/>
                      <a:pt x="23" y="41"/>
                      <a:pt x="23" y="41"/>
                    </a:cubicBezTo>
                    <a:cubicBezTo>
                      <a:pt x="23" y="44"/>
                      <a:pt x="22" y="46"/>
                      <a:pt x="21" y="48"/>
                    </a:cubicBezTo>
                    <a:cubicBezTo>
                      <a:pt x="21" y="48"/>
                      <a:pt x="21" y="48"/>
                      <a:pt x="21" y="48"/>
                    </a:cubicBezTo>
                    <a:cubicBezTo>
                      <a:pt x="19" y="49"/>
                      <a:pt x="18" y="50"/>
                      <a:pt x="16" y="50"/>
                    </a:cubicBezTo>
                    <a:cubicBezTo>
                      <a:pt x="14" y="50"/>
                      <a:pt x="14" y="50"/>
                      <a:pt x="14" y="50"/>
                    </a:cubicBezTo>
                    <a:cubicBezTo>
                      <a:pt x="10" y="50"/>
                      <a:pt x="10" y="50"/>
                      <a:pt x="10" y="50"/>
                    </a:cubicBezTo>
                    <a:cubicBezTo>
                      <a:pt x="8" y="50"/>
                      <a:pt x="8" y="50"/>
                      <a:pt x="8" y="50"/>
                    </a:cubicBezTo>
                    <a:cubicBezTo>
                      <a:pt x="4" y="50"/>
                      <a:pt x="0" y="54"/>
                      <a:pt x="0" y="58"/>
                    </a:cubicBezTo>
                    <a:cubicBezTo>
                      <a:pt x="0" y="65"/>
                      <a:pt x="0" y="65"/>
                      <a:pt x="0" y="65"/>
                    </a:cubicBezTo>
                    <a:cubicBezTo>
                      <a:pt x="0" y="69"/>
                      <a:pt x="4" y="72"/>
                      <a:pt x="8" y="73"/>
                    </a:cubicBezTo>
                    <a:cubicBezTo>
                      <a:pt x="10" y="73"/>
                      <a:pt x="10" y="73"/>
                      <a:pt x="10" y="73"/>
                    </a:cubicBezTo>
                    <a:cubicBezTo>
                      <a:pt x="16" y="73"/>
                      <a:pt x="16" y="73"/>
                      <a:pt x="16" y="73"/>
                    </a:cubicBezTo>
                    <a:cubicBezTo>
                      <a:pt x="16" y="73"/>
                      <a:pt x="16" y="73"/>
                      <a:pt x="17" y="73"/>
                    </a:cubicBezTo>
                    <a:cubicBezTo>
                      <a:pt x="17" y="73"/>
                      <a:pt x="17" y="73"/>
                      <a:pt x="17" y="73"/>
                    </a:cubicBezTo>
                    <a:cubicBezTo>
                      <a:pt x="17" y="73"/>
                      <a:pt x="17" y="73"/>
                      <a:pt x="17" y="73"/>
                    </a:cubicBezTo>
                    <a:cubicBezTo>
                      <a:pt x="21" y="74"/>
                      <a:pt x="23" y="77"/>
                      <a:pt x="23" y="81"/>
                    </a:cubicBezTo>
                    <a:cubicBezTo>
                      <a:pt x="23" y="81"/>
                      <a:pt x="23" y="81"/>
                      <a:pt x="23" y="81"/>
                    </a:cubicBezTo>
                    <a:cubicBezTo>
                      <a:pt x="23" y="82"/>
                      <a:pt x="22" y="84"/>
                      <a:pt x="21" y="85"/>
                    </a:cubicBezTo>
                    <a:cubicBezTo>
                      <a:pt x="20" y="87"/>
                      <a:pt x="20" y="87"/>
                      <a:pt x="20" y="87"/>
                    </a:cubicBezTo>
                    <a:cubicBezTo>
                      <a:pt x="20" y="87"/>
                      <a:pt x="20" y="87"/>
                      <a:pt x="20" y="87"/>
                    </a:cubicBezTo>
                    <a:cubicBezTo>
                      <a:pt x="17" y="89"/>
                      <a:pt x="17" y="89"/>
                      <a:pt x="17" y="89"/>
                    </a:cubicBezTo>
                    <a:cubicBezTo>
                      <a:pt x="15" y="91"/>
                      <a:pt x="15" y="91"/>
                      <a:pt x="15" y="91"/>
                    </a:cubicBezTo>
                    <a:cubicBezTo>
                      <a:pt x="13" y="94"/>
                      <a:pt x="13" y="99"/>
                      <a:pt x="15" y="102"/>
                    </a:cubicBezTo>
                    <a:cubicBezTo>
                      <a:pt x="20" y="107"/>
                      <a:pt x="20" y="107"/>
                      <a:pt x="20" y="107"/>
                    </a:cubicBezTo>
                    <a:cubicBezTo>
                      <a:pt x="24" y="110"/>
                      <a:pt x="28" y="110"/>
                      <a:pt x="32" y="107"/>
                    </a:cubicBezTo>
                    <a:cubicBezTo>
                      <a:pt x="33" y="106"/>
                      <a:pt x="33" y="106"/>
                      <a:pt x="33" y="106"/>
                    </a:cubicBezTo>
                    <a:cubicBezTo>
                      <a:pt x="37" y="102"/>
                      <a:pt x="37" y="102"/>
                      <a:pt x="37" y="102"/>
                    </a:cubicBezTo>
                    <a:cubicBezTo>
                      <a:pt x="37" y="102"/>
                      <a:pt x="37" y="102"/>
                      <a:pt x="37" y="102"/>
                    </a:cubicBezTo>
                    <a:cubicBezTo>
                      <a:pt x="37" y="102"/>
                      <a:pt x="38" y="102"/>
                      <a:pt x="38" y="102"/>
                    </a:cubicBezTo>
                    <a:cubicBezTo>
                      <a:pt x="38" y="101"/>
                      <a:pt x="38" y="101"/>
                      <a:pt x="38" y="101"/>
                    </a:cubicBezTo>
                    <a:cubicBezTo>
                      <a:pt x="38" y="101"/>
                      <a:pt x="38" y="101"/>
                      <a:pt x="38" y="101"/>
                    </a:cubicBezTo>
                    <a:cubicBezTo>
                      <a:pt x="38" y="101"/>
                      <a:pt x="38" y="101"/>
                      <a:pt x="39" y="101"/>
                    </a:cubicBezTo>
                    <a:cubicBezTo>
                      <a:pt x="39" y="101"/>
                      <a:pt x="39" y="101"/>
                      <a:pt x="39" y="101"/>
                    </a:cubicBezTo>
                    <a:cubicBezTo>
                      <a:pt x="39" y="101"/>
                      <a:pt x="39" y="101"/>
                      <a:pt x="39" y="101"/>
                    </a:cubicBezTo>
                    <a:cubicBezTo>
                      <a:pt x="39" y="100"/>
                      <a:pt x="40" y="100"/>
                      <a:pt x="40" y="100"/>
                    </a:cubicBezTo>
                    <a:cubicBezTo>
                      <a:pt x="40" y="100"/>
                      <a:pt x="40" y="100"/>
                      <a:pt x="40" y="100"/>
                    </a:cubicBezTo>
                    <a:cubicBezTo>
                      <a:pt x="40" y="100"/>
                      <a:pt x="40" y="100"/>
                      <a:pt x="40" y="100"/>
                    </a:cubicBezTo>
                    <a:cubicBezTo>
                      <a:pt x="40" y="100"/>
                      <a:pt x="40" y="100"/>
                      <a:pt x="41" y="100"/>
                    </a:cubicBezTo>
                    <a:cubicBezTo>
                      <a:pt x="41" y="100"/>
                      <a:pt x="41" y="100"/>
                      <a:pt x="41" y="100"/>
                    </a:cubicBezTo>
                    <a:cubicBezTo>
                      <a:pt x="41" y="100"/>
                      <a:pt x="41" y="100"/>
                      <a:pt x="41" y="100"/>
                    </a:cubicBezTo>
                    <a:cubicBezTo>
                      <a:pt x="41" y="100"/>
                      <a:pt x="41" y="100"/>
                      <a:pt x="41" y="100"/>
                    </a:cubicBezTo>
                    <a:cubicBezTo>
                      <a:pt x="41" y="100"/>
                      <a:pt x="42" y="100"/>
                      <a:pt x="42" y="100"/>
                    </a:cubicBezTo>
                    <a:cubicBezTo>
                      <a:pt x="44" y="100"/>
                      <a:pt x="46" y="101"/>
                      <a:pt x="48" y="102"/>
                    </a:cubicBezTo>
                    <a:cubicBezTo>
                      <a:pt x="49" y="103"/>
                      <a:pt x="50" y="105"/>
                      <a:pt x="50" y="107"/>
                    </a:cubicBezTo>
                    <a:cubicBezTo>
                      <a:pt x="50" y="109"/>
                      <a:pt x="50" y="109"/>
                      <a:pt x="50" y="109"/>
                    </a:cubicBezTo>
                    <a:cubicBezTo>
                      <a:pt x="50" y="113"/>
                      <a:pt x="50" y="113"/>
                      <a:pt x="50" y="113"/>
                    </a:cubicBezTo>
                    <a:cubicBezTo>
                      <a:pt x="50" y="115"/>
                      <a:pt x="50" y="115"/>
                      <a:pt x="50" y="115"/>
                    </a:cubicBezTo>
                    <a:cubicBezTo>
                      <a:pt x="50" y="119"/>
                      <a:pt x="54" y="122"/>
                      <a:pt x="58" y="123"/>
                    </a:cubicBezTo>
                    <a:cubicBezTo>
                      <a:pt x="58" y="123"/>
                      <a:pt x="58" y="123"/>
                      <a:pt x="58" y="123"/>
                    </a:cubicBezTo>
                    <a:cubicBezTo>
                      <a:pt x="56" y="120"/>
                      <a:pt x="56" y="117"/>
                      <a:pt x="56" y="113"/>
                    </a:cubicBezTo>
                    <a:lnTo>
                      <a:pt x="56" y="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solidFill>
                    <a:schemeClr val="tx1">
                      <a:lumMod val="65000"/>
                      <a:lumOff val="35000"/>
                    </a:schemeClr>
                  </a:solidFill>
                  <a:cs typeface="+mn-ea"/>
                  <a:sym typeface="+mn-lt"/>
                </a:endParaRPr>
              </a:p>
            </p:txBody>
          </p:sp>
        </p:grpSp>
      </p:grpSp>
      <p:grpSp>
        <p:nvGrpSpPr>
          <p:cNvPr id="66" name="组合 65"/>
          <p:cNvGrpSpPr/>
          <p:nvPr/>
        </p:nvGrpSpPr>
        <p:grpSpPr>
          <a:xfrm>
            <a:off x="5004139" y="1203598"/>
            <a:ext cx="3051842" cy="806889"/>
            <a:chOff x="6672185" y="1624179"/>
            <a:chExt cx="4069122" cy="1075852"/>
          </a:xfrm>
        </p:grpSpPr>
        <p:sp>
          <p:nvSpPr>
            <p:cNvPr id="67" name="Rectangle 58"/>
            <p:cNvSpPr>
              <a:spLocks noChangeArrowheads="1"/>
            </p:cNvSpPr>
            <p:nvPr/>
          </p:nvSpPr>
          <p:spPr bwMode="auto">
            <a:xfrm>
              <a:off x="7566846" y="1624179"/>
              <a:ext cx="3174461" cy="1075852"/>
            </a:xfrm>
            <a:prstGeom prst="roundRect">
              <a:avLst/>
            </a:prstGeom>
            <a:noFill/>
            <a:ln>
              <a:solidFill>
                <a:srgbClr val="606060"/>
              </a:solidFill>
            </a:ln>
          </p:spPr>
          <p:txBody>
            <a:bodyPr vert="horz" wrap="square" lIns="68580" tIns="34290" rIns="68580" bIns="34290" numCol="1" anchor="t" anchorCtr="0" compatLnSpc="1"/>
            <a:lstStyle/>
            <a:p>
              <a:endParaRPr lang="en-US" sz="1350">
                <a:solidFill>
                  <a:schemeClr val="tx1">
                    <a:lumMod val="65000"/>
                    <a:lumOff val="35000"/>
                  </a:schemeClr>
                </a:solidFill>
                <a:cs typeface="+mn-ea"/>
                <a:sym typeface="+mn-lt"/>
              </a:endParaRPr>
            </a:p>
          </p:txBody>
        </p:sp>
        <p:sp>
          <p:nvSpPr>
            <p:cNvPr id="68" name="Rectangle 58"/>
            <p:cNvSpPr>
              <a:spLocks noChangeArrowheads="1"/>
            </p:cNvSpPr>
            <p:nvPr/>
          </p:nvSpPr>
          <p:spPr bwMode="auto">
            <a:xfrm>
              <a:off x="6672185" y="1746050"/>
              <a:ext cx="1143000" cy="832110"/>
            </a:xfrm>
            <a:prstGeom prst="roundRect">
              <a:avLst/>
            </a:prstGeom>
            <a:solidFill>
              <a:srgbClr val="1A6E9D"/>
            </a:solidFill>
            <a:ln>
              <a:noFill/>
            </a:ln>
            <a:effectLst>
              <a:outerShdw blurRad="63500" algn="ctr" rotWithShape="0">
                <a:prstClr val="black">
                  <a:alpha val="40000"/>
                </a:prstClr>
              </a:outerShdw>
            </a:effectLst>
          </p:spPr>
          <p:txBody>
            <a:bodyPr vert="horz" wrap="square" lIns="68580" tIns="34290" rIns="68580" bIns="34290" numCol="1" anchor="t" anchorCtr="0" compatLnSpc="1">
              <a:prstTxWarp prst="textNoShape">
                <a:avLst/>
              </a:prstTxWarp>
              <a:noAutofit/>
            </a:bodyPr>
            <a:lstStyle/>
            <a:p>
              <a:endParaRPr lang="en-US" sz="1350" dirty="0">
                <a:solidFill>
                  <a:schemeClr val="tx1">
                    <a:lumMod val="65000"/>
                    <a:lumOff val="35000"/>
                  </a:schemeClr>
                </a:solidFill>
                <a:cs typeface="+mn-ea"/>
                <a:sym typeface="+mn-lt"/>
              </a:endParaRPr>
            </a:p>
          </p:txBody>
        </p:sp>
        <p:sp>
          <p:nvSpPr>
            <p:cNvPr id="69" name="文本框 68"/>
            <p:cNvSpPr txBox="1"/>
            <p:nvPr/>
          </p:nvSpPr>
          <p:spPr>
            <a:xfrm>
              <a:off x="7936975" y="1767542"/>
              <a:ext cx="2804332" cy="339751"/>
            </a:xfrm>
            <a:prstGeom prst="rect">
              <a:avLst/>
            </a:prstGeom>
            <a:noFill/>
          </p:spPr>
          <p:txBody>
            <a:bodyPr wrap="square" rtlCol="0">
              <a:spAutoFit/>
            </a:bodyPr>
            <a:lstStyle/>
            <a:p>
              <a:pPr>
                <a:lnSpc>
                  <a:spcPct val="130000"/>
                </a:lnSpc>
              </a:pPr>
              <a:r>
                <a:rPr lang="zh-CN" altLang="en-US" sz="900" dirty="0">
                  <a:solidFill>
                    <a:schemeClr val="tx1">
                      <a:lumMod val="65000"/>
                      <a:lumOff val="35000"/>
                    </a:schemeClr>
                  </a:solidFill>
                  <a:cs typeface="+mn-ea"/>
                  <a:sym typeface="+mn-lt"/>
                </a:rPr>
                <a:t>Please add a text description here.</a:t>
              </a:r>
            </a:p>
          </p:txBody>
        </p:sp>
        <p:grpSp>
          <p:nvGrpSpPr>
            <p:cNvPr id="70" name="Group 34"/>
            <p:cNvGrpSpPr/>
            <p:nvPr/>
          </p:nvGrpSpPr>
          <p:grpSpPr>
            <a:xfrm>
              <a:off x="7081164" y="1989668"/>
              <a:ext cx="363891" cy="344872"/>
              <a:chOff x="9112250" y="4754562"/>
              <a:chExt cx="455613" cy="431801"/>
            </a:xfrm>
            <a:solidFill>
              <a:schemeClr val="bg1"/>
            </a:solidFill>
          </p:grpSpPr>
          <p:sp>
            <p:nvSpPr>
              <p:cNvPr id="71" name="Freeform 35"/>
              <p:cNvSpPr>
                <a:spLocks noEditPoints="1"/>
              </p:cNvSpPr>
              <p:nvPr/>
            </p:nvSpPr>
            <p:spPr bwMode="auto">
              <a:xfrm>
                <a:off x="9291638" y="4754562"/>
                <a:ext cx="107950" cy="146050"/>
              </a:xfrm>
              <a:custGeom>
                <a:avLst/>
                <a:gdLst>
                  <a:gd name="T0" fmla="*/ 21 w 29"/>
                  <a:gd name="T1" fmla="*/ 2 h 39"/>
                  <a:gd name="T2" fmla="*/ 15 w 29"/>
                  <a:gd name="T3" fmla="*/ 1 h 39"/>
                  <a:gd name="T4" fmla="*/ 3 w 29"/>
                  <a:gd name="T5" fmla="*/ 8 h 39"/>
                  <a:gd name="T6" fmla="*/ 1 w 29"/>
                  <a:gd name="T7" fmla="*/ 27 h 39"/>
                  <a:gd name="T8" fmla="*/ 7 w 29"/>
                  <a:gd name="T9" fmla="*/ 37 h 39"/>
                  <a:gd name="T10" fmla="*/ 12 w 29"/>
                  <a:gd name="T11" fmla="*/ 38 h 39"/>
                  <a:gd name="T12" fmla="*/ 22 w 29"/>
                  <a:gd name="T13" fmla="*/ 32 h 39"/>
                  <a:gd name="T14" fmla="*/ 28 w 29"/>
                  <a:gd name="T15" fmla="*/ 14 h 39"/>
                  <a:gd name="T16" fmla="*/ 21 w 29"/>
                  <a:gd name="T17" fmla="*/ 2 h 39"/>
                  <a:gd name="T18" fmla="*/ 14 w 29"/>
                  <a:gd name="T19" fmla="*/ 18 h 39"/>
                  <a:gd name="T20" fmla="*/ 9 w 29"/>
                  <a:gd name="T21" fmla="*/ 11 h 39"/>
                  <a:gd name="T22" fmla="*/ 17 w 29"/>
                  <a:gd name="T23" fmla="*/ 7 h 39"/>
                  <a:gd name="T24" fmla="*/ 21 w 29"/>
                  <a:gd name="T25" fmla="*/ 14 h 39"/>
                  <a:gd name="T26" fmla="*/ 14 w 29"/>
                  <a:gd name="T27" fmla="*/ 1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39">
                    <a:moveTo>
                      <a:pt x="21" y="2"/>
                    </a:moveTo>
                    <a:cubicBezTo>
                      <a:pt x="15" y="1"/>
                      <a:pt x="15" y="1"/>
                      <a:pt x="15" y="1"/>
                    </a:cubicBezTo>
                    <a:cubicBezTo>
                      <a:pt x="10" y="0"/>
                      <a:pt x="4" y="3"/>
                      <a:pt x="3" y="8"/>
                    </a:cubicBezTo>
                    <a:cubicBezTo>
                      <a:pt x="1" y="27"/>
                      <a:pt x="1" y="27"/>
                      <a:pt x="1" y="27"/>
                    </a:cubicBezTo>
                    <a:cubicBezTo>
                      <a:pt x="0" y="32"/>
                      <a:pt x="3" y="36"/>
                      <a:pt x="7" y="37"/>
                    </a:cubicBezTo>
                    <a:cubicBezTo>
                      <a:pt x="12" y="38"/>
                      <a:pt x="12" y="38"/>
                      <a:pt x="12" y="38"/>
                    </a:cubicBezTo>
                    <a:cubicBezTo>
                      <a:pt x="16" y="39"/>
                      <a:pt x="21" y="36"/>
                      <a:pt x="22" y="32"/>
                    </a:cubicBezTo>
                    <a:cubicBezTo>
                      <a:pt x="28" y="14"/>
                      <a:pt x="28" y="14"/>
                      <a:pt x="28" y="14"/>
                    </a:cubicBezTo>
                    <a:cubicBezTo>
                      <a:pt x="29" y="9"/>
                      <a:pt x="26" y="3"/>
                      <a:pt x="21" y="2"/>
                    </a:cubicBezTo>
                    <a:close/>
                    <a:moveTo>
                      <a:pt x="14" y="18"/>
                    </a:moveTo>
                    <a:cubicBezTo>
                      <a:pt x="11" y="18"/>
                      <a:pt x="9" y="14"/>
                      <a:pt x="9" y="11"/>
                    </a:cubicBezTo>
                    <a:cubicBezTo>
                      <a:pt x="10" y="8"/>
                      <a:pt x="13" y="6"/>
                      <a:pt x="17" y="7"/>
                    </a:cubicBezTo>
                    <a:cubicBezTo>
                      <a:pt x="20" y="8"/>
                      <a:pt x="22" y="11"/>
                      <a:pt x="21" y="14"/>
                    </a:cubicBezTo>
                    <a:cubicBezTo>
                      <a:pt x="20" y="17"/>
                      <a:pt x="17" y="19"/>
                      <a:pt x="1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solidFill>
                    <a:schemeClr val="tx1">
                      <a:lumMod val="65000"/>
                      <a:lumOff val="35000"/>
                    </a:schemeClr>
                  </a:solidFill>
                  <a:cs typeface="+mn-ea"/>
                  <a:sym typeface="+mn-lt"/>
                </a:endParaRPr>
              </a:p>
            </p:txBody>
          </p:sp>
          <p:sp>
            <p:nvSpPr>
              <p:cNvPr id="72" name="Freeform 36"/>
              <p:cNvSpPr>
                <a:spLocks noEditPoints="1"/>
              </p:cNvSpPr>
              <p:nvPr/>
            </p:nvSpPr>
            <p:spPr bwMode="auto">
              <a:xfrm>
                <a:off x="9112250" y="4852988"/>
                <a:ext cx="455613" cy="333375"/>
              </a:xfrm>
              <a:custGeom>
                <a:avLst/>
                <a:gdLst>
                  <a:gd name="T0" fmla="*/ 102 w 122"/>
                  <a:gd name="T1" fmla="*/ 0 h 89"/>
                  <a:gd name="T2" fmla="*/ 20 w 122"/>
                  <a:gd name="T3" fmla="*/ 0 h 89"/>
                  <a:gd name="T4" fmla="*/ 0 w 122"/>
                  <a:gd name="T5" fmla="*/ 20 h 89"/>
                  <a:gd name="T6" fmla="*/ 0 w 122"/>
                  <a:gd name="T7" fmla="*/ 69 h 89"/>
                  <a:gd name="T8" fmla="*/ 20 w 122"/>
                  <a:gd name="T9" fmla="*/ 89 h 89"/>
                  <a:gd name="T10" fmla="*/ 102 w 122"/>
                  <a:gd name="T11" fmla="*/ 89 h 89"/>
                  <a:gd name="T12" fmla="*/ 122 w 122"/>
                  <a:gd name="T13" fmla="*/ 69 h 89"/>
                  <a:gd name="T14" fmla="*/ 122 w 122"/>
                  <a:gd name="T15" fmla="*/ 20 h 89"/>
                  <a:gd name="T16" fmla="*/ 102 w 122"/>
                  <a:gd name="T17" fmla="*/ 0 h 89"/>
                  <a:gd name="T18" fmla="*/ 63 w 122"/>
                  <a:gd name="T19" fmla="*/ 73 h 89"/>
                  <a:gd name="T20" fmla="*/ 14 w 122"/>
                  <a:gd name="T21" fmla="*/ 73 h 89"/>
                  <a:gd name="T22" fmla="*/ 14 w 122"/>
                  <a:gd name="T23" fmla="*/ 16 h 89"/>
                  <a:gd name="T24" fmla="*/ 63 w 122"/>
                  <a:gd name="T25" fmla="*/ 16 h 89"/>
                  <a:gd name="T26" fmla="*/ 63 w 122"/>
                  <a:gd name="T27" fmla="*/ 73 h 89"/>
                  <a:gd name="T28" fmla="*/ 95 w 122"/>
                  <a:gd name="T29" fmla="*/ 28 h 89"/>
                  <a:gd name="T30" fmla="*/ 73 w 122"/>
                  <a:gd name="T31" fmla="*/ 28 h 89"/>
                  <a:gd name="T32" fmla="*/ 69 w 122"/>
                  <a:gd name="T33" fmla="*/ 23 h 89"/>
                  <a:gd name="T34" fmla="*/ 73 w 122"/>
                  <a:gd name="T35" fmla="*/ 19 h 89"/>
                  <a:gd name="T36" fmla="*/ 95 w 122"/>
                  <a:gd name="T37" fmla="*/ 19 h 89"/>
                  <a:gd name="T38" fmla="*/ 99 w 122"/>
                  <a:gd name="T39" fmla="*/ 23 h 89"/>
                  <a:gd name="T40" fmla="*/ 95 w 122"/>
                  <a:gd name="T41" fmla="*/ 28 h 89"/>
                  <a:gd name="T42" fmla="*/ 115 w 122"/>
                  <a:gd name="T43" fmla="*/ 47 h 89"/>
                  <a:gd name="T44" fmla="*/ 111 w 122"/>
                  <a:gd name="T45" fmla="*/ 51 h 89"/>
                  <a:gd name="T46" fmla="*/ 73 w 122"/>
                  <a:gd name="T47" fmla="*/ 51 h 89"/>
                  <a:gd name="T48" fmla="*/ 69 w 122"/>
                  <a:gd name="T49" fmla="*/ 47 h 89"/>
                  <a:gd name="T50" fmla="*/ 69 w 122"/>
                  <a:gd name="T51" fmla="*/ 47 h 89"/>
                  <a:gd name="T52" fmla="*/ 73 w 122"/>
                  <a:gd name="T53" fmla="*/ 43 h 89"/>
                  <a:gd name="T54" fmla="*/ 111 w 122"/>
                  <a:gd name="T55" fmla="*/ 43 h 89"/>
                  <a:gd name="T56" fmla="*/ 115 w 122"/>
                  <a:gd name="T57" fmla="*/ 47 h 89"/>
                  <a:gd name="T58" fmla="*/ 115 w 122"/>
                  <a:gd name="T59" fmla="*/ 62 h 89"/>
                  <a:gd name="T60" fmla="*/ 111 w 122"/>
                  <a:gd name="T61" fmla="*/ 66 h 89"/>
                  <a:gd name="T62" fmla="*/ 73 w 122"/>
                  <a:gd name="T63" fmla="*/ 66 h 89"/>
                  <a:gd name="T64" fmla="*/ 69 w 122"/>
                  <a:gd name="T65" fmla="*/ 62 h 89"/>
                  <a:gd name="T66" fmla="*/ 69 w 122"/>
                  <a:gd name="T67" fmla="*/ 62 h 89"/>
                  <a:gd name="T68" fmla="*/ 73 w 122"/>
                  <a:gd name="T69" fmla="*/ 59 h 89"/>
                  <a:gd name="T70" fmla="*/ 111 w 122"/>
                  <a:gd name="T71" fmla="*/ 59 h 89"/>
                  <a:gd name="T72" fmla="*/ 115 w 122"/>
                  <a:gd name="T73" fmla="*/ 6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2" h="89">
                    <a:moveTo>
                      <a:pt x="102" y="0"/>
                    </a:moveTo>
                    <a:cubicBezTo>
                      <a:pt x="20" y="0"/>
                      <a:pt x="20" y="0"/>
                      <a:pt x="20" y="0"/>
                    </a:cubicBezTo>
                    <a:cubicBezTo>
                      <a:pt x="9" y="0"/>
                      <a:pt x="0" y="9"/>
                      <a:pt x="0" y="20"/>
                    </a:cubicBezTo>
                    <a:cubicBezTo>
                      <a:pt x="0" y="69"/>
                      <a:pt x="0" y="69"/>
                      <a:pt x="0" y="69"/>
                    </a:cubicBezTo>
                    <a:cubicBezTo>
                      <a:pt x="0" y="80"/>
                      <a:pt x="9" y="89"/>
                      <a:pt x="20" y="89"/>
                    </a:cubicBezTo>
                    <a:cubicBezTo>
                      <a:pt x="102" y="89"/>
                      <a:pt x="102" y="89"/>
                      <a:pt x="102" y="89"/>
                    </a:cubicBezTo>
                    <a:cubicBezTo>
                      <a:pt x="113" y="89"/>
                      <a:pt x="122" y="80"/>
                      <a:pt x="122" y="69"/>
                    </a:cubicBezTo>
                    <a:cubicBezTo>
                      <a:pt x="122" y="20"/>
                      <a:pt x="122" y="20"/>
                      <a:pt x="122" y="20"/>
                    </a:cubicBezTo>
                    <a:cubicBezTo>
                      <a:pt x="122" y="9"/>
                      <a:pt x="113" y="0"/>
                      <a:pt x="102" y="0"/>
                    </a:cubicBezTo>
                    <a:close/>
                    <a:moveTo>
                      <a:pt x="63" y="73"/>
                    </a:moveTo>
                    <a:cubicBezTo>
                      <a:pt x="14" y="73"/>
                      <a:pt x="14" y="73"/>
                      <a:pt x="14" y="73"/>
                    </a:cubicBezTo>
                    <a:cubicBezTo>
                      <a:pt x="14" y="16"/>
                      <a:pt x="14" y="16"/>
                      <a:pt x="14" y="16"/>
                    </a:cubicBezTo>
                    <a:cubicBezTo>
                      <a:pt x="63" y="16"/>
                      <a:pt x="63" y="16"/>
                      <a:pt x="63" y="16"/>
                    </a:cubicBezTo>
                    <a:lnTo>
                      <a:pt x="63" y="73"/>
                    </a:lnTo>
                    <a:close/>
                    <a:moveTo>
                      <a:pt x="95" y="28"/>
                    </a:moveTo>
                    <a:cubicBezTo>
                      <a:pt x="73" y="28"/>
                      <a:pt x="73" y="28"/>
                      <a:pt x="73" y="28"/>
                    </a:cubicBezTo>
                    <a:cubicBezTo>
                      <a:pt x="71" y="28"/>
                      <a:pt x="69" y="26"/>
                      <a:pt x="69" y="23"/>
                    </a:cubicBezTo>
                    <a:cubicBezTo>
                      <a:pt x="69" y="21"/>
                      <a:pt x="71" y="19"/>
                      <a:pt x="73" y="19"/>
                    </a:cubicBezTo>
                    <a:cubicBezTo>
                      <a:pt x="95" y="19"/>
                      <a:pt x="95" y="19"/>
                      <a:pt x="95" y="19"/>
                    </a:cubicBezTo>
                    <a:cubicBezTo>
                      <a:pt x="97" y="19"/>
                      <a:pt x="99" y="21"/>
                      <a:pt x="99" y="23"/>
                    </a:cubicBezTo>
                    <a:cubicBezTo>
                      <a:pt x="99" y="26"/>
                      <a:pt x="97" y="28"/>
                      <a:pt x="95" y="28"/>
                    </a:cubicBezTo>
                    <a:close/>
                    <a:moveTo>
                      <a:pt x="115" y="47"/>
                    </a:moveTo>
                    <a:cubicBezTo>
                      <a:pt x="115" y="49"/>
                      <a:pt x="113" y="51"/>
                      <a:pt x="111" y="51"/>
                    </a:cubicBezTo>
                    <a:cubicBezTo>
                      <a:pt x="73" y="51"/>
                      <a:pt x="73" y="51"/>
                      <a:pt x="73" y="51"/>
                    </a:cubicBezTo>
                    <a:cubicBezTo>
                      <a:pt x="70" y="51"/>
                      <a:pt x="69" y="49"/>
                      <a:pt x="69" y="47"/>
                    </a:cubicBezTo>
                    <a:cubicBezTo>
                      <a:pt x="69" y="47"/>
                      <a:pt x="69" y="47"/>
                      <a:pt x="69" y="47"/>
                    </a:cubicBezTo>
                    <a:cubicBezTo>
                      <a:pt x="69" y="45"/>
                      <a:pt x="70" y="43"/>
                      <a:pt x="73" y="43"/>
                    </a:cubicBezTo>
                    <a:cubicBezTo>
                      <a:pt x="111" y="43"/>
                      <a:pt x="111" y="43"/>
                      <a:pt x="111" y="43"/>
                    </a:cubicBezTo>
                    <a:cubicBezTo>
                      <a:pt x="113" y="43"/>
                      <a:pt x="115" y="45"/>
                      <a:pt x="115" y="47"/>
                    </a:cubicBezTo>
                    <a:close/>
                    <a:moveTo>
                      <a:pt x="115" y="62"/>
                    </a:moveTo>
                    <a:cubicBezTo>
                      <a:pt x="115" y="65"/>
                      <a:pt x="113" y="66"/>
                      <a:pt x="111" y="66"/>
                    </a:cubicBezTo>
                    <a:cubicBezTo>
                      <a:pt x="73" y="66"/>
                      <a:pt x="73" y="66"/>
                      <a:pt x="73" y="66"/>
                    </a:cubicBezTo>
                    <a:cubicBezTo>
                      <a:pt x="70" y="66"/>
                      <a:pt x="69" y="65"/>
                      <a:pt x="69" y="62"/>
                    </a:cubicBezTo>
                    <a:cubicBezTo>
                      <a:pt x="69" y="62"/>
                      <a:pt x="69" y="62"/>
                      <a:pt x="69" y="62"/>
                    </a:cubicBezTo>
                    <a:cubicBezTo>
                      <a:pt x="69" y="60"/>
                      <a:pt x="70" y="59"/>
                      <a:pt x="73" y="59"/>
                    </a:cubicBezTo>
                    <a:cubicBezTo>
                      <a:pt x="111" y="59"/>
                      <a:pt x="111" y="59"/>
                      <a:pt x="111" y="59"/>
                    </a:cubicBezTo>
                    <a:cubicBezTo>
                      <a:pt x="113" y="59"/>
                      <a:pt x="115" y="60"/>
                      <a:pt x="115"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solidFill>
                    <a:schemeClr val="tx1">
                      <a:lumMod val="65000"/>
                      <a:lumOff val="35000"/>
                    </a:schemeClr>
                  </a:solidFill>
                  <a:cs typeface="+mn-ea"/>
                  <a:sym typeface="+mn-lt"/>
                </a:endParaRPr>
              </a:p>
            </p:txBody>
          </p:sp>
          <p:sp>
            <p:nvSpPr>
              <p:cNvPr id="73" name="Freeform 37"/>
              <p:cNvSpPr/>
              <p:nvPr/>
            </p:nvSpPr>
            <p:spPr bwMode="auto">
              <a:xfrm>
                <a:off x="9190038" y="5010150"/>
                <a:ext cx="127000" cy="93663"/>
              </a:xfrm>
              <a:custGeom>
                <a:avLst/>
                <a:gdLst>
                  <a:gd name="T0" fmla="*/ 33 w 34"/>
                  <a:gd name="T1" fmla="*/ 22 h 25"/>
                  <a:gd name="T2" fmla="*/ 34 w 34"/>
                  <a:gd name="T3" fmla="*/ 7 h 25"/>
                  <a:gd name="T4" fmla="*/ 25 w 34"/>
                  <a:gd name="T5" fmla="*/ 0 h 25"/>
                  <a:gd name="T6" fmla="*/ 20 w 34"/>
                  <a:gd name="T7" fmla="*/ 0 h 25"/>
                  <a:gd name="T8" fmla="*/ 19 w 34"/>
                  <a:gd name="T9" fmla="*/ 3 h 25"/>
                  <a:gd name="T10" fmla="*/ 20 w 34"/>
                  <a:gd name="T11" fmla="*/ 16 h 25"/>
                  <a:gd name="T12" fmla="*/ 17 w 34"/>
                  <a:gd name="T13" fmla="*/ 20 h 25"/>
                  <a:gd name="T14" fmla="*/ 14 w 34"/>
                  <a:gd name="T15" fmla="*/ 16 h 25"/>
                  <a:gd name="T16" fmla="*/ 16 w 34"/>
                  <a:gd name="T17" fmla="*/ 3 h 25"/>
                  <a:gd name="T18" fmla="*/ 15 w 34"/>
                  <a:gd name="T19" fmla="*/ 0 h 25"/>
                  <a:gd name="T20" fmla="*/ 9 w 34"/>
                  <a:gd name="T21" fmla="*/ 0 h 25"/>
                  <a:gd name="T22" fmla="*/ 9 w 34"/>
                  <a:gd name="T23" fmla="*/ 0 h 25"/>
                  <a:gd name="T24" fmla="*/ 1 w 34"/>
                  <a:gd name="T25" fmla="*/ 7 h 25"/>
                  <a:gd name="T26" fmla="*/ 2 w 34"/>
                  <a:gd name="T27" fmla="*/ 22 h 25"/>
                  <a:gd name="T28" fmla="*/ 17 w 34"/>
                  <a:gd name="T29" fmla="*/ 25 h 25"/>
                  <a:gd name="T30" fmla="*/ 33 w 34"/>
                  <a:gd name="T31" fmla="*/ 2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 h="25">
                    <a:moveTo>
                      <a:pt x="33" y="22"/>
                    </a:moveTo>
                    <a:cubicBezTo>
                      <a:pt x="34" y="7"/>
                      <a:pt x="34" y="7"/>
                      <a:pt x="34" y="7"/>
                    </a:cubicBezTo>
                    <a:cubicBezTo>
                      <a:pt x="34" y="3"/>
                      <a:pt x="30" y="0"/>
                      <a:pt x="25" y="0"/>
                    </a:cubicBezTo>
                    <a:cubicBezTo>
                      <a:pt x="20" y="0"/>
                      <a:pt x="20" y="0"/>
                      <a:pt x="20" y="0"/>
                    </a:cubicBezTo>
                    <a:cubicBezTo>
                      <a:pt x="20" y="0"/>
                      <a:pt x="20" y="2"/>
                      <a:pt x="19" y="3"/>
                    </a:cubicBezTo>
                    <a:cubicBezTo>
                      <a:pt x="19" y="3"/>
                      <a:pt x="21" y="13"/>
                      <a:pt x="20" y="16"/>
                    </a:cubicBezTo>
                    <a:cubicBezTo>
                      <a:pt x="20" y="17"/>
                      <a:pt x="19" y="21"/>
                      <a:pt x="17" y="20"/>
                    </a:cubicBezTo>
                    <a:cubicBezTo>
                      <a:pt x="16" y="20"/>
                      <a:pt x="14" y="17"/>
                      <a:pt x="14" y="16"/>
                    </a:cubicBezTo>
                    <a:cubicBezTo>
                      <a:pt x="13" y="13"/>
                      <a:pt x="16" y="3"/>
                      <a:pt x="16" y="3"/>
                    </a:cubicBezTo>
                    <a:cubicBezTo>
                      <a:pt x="15" y="3"/>
                      <a:pt x="15" y="2"/>
                      <a:pt x="15" y="0"/>
                    </a:cubicBezTo>
                    <a:cubicBezTo>
                      <a:pt x="9" y="0"/>
                      <a:pt x="9" y="0"/>
                      <a:pt x="9" y="0"/>
                    </a:cubicBezTo>
                    <a:cubicBezTo>
                      <a:pt x="9" y="0"/>
                      <a:pt x="9" y="0"/>
                      <a:pt x="9" y="0"/>
                    </a:cubicBezTo>
                    <a:cubicBezTo>
                      <a:pt x="5" y="0"/>
                      <a:pt x="0" y="3"/>
                      <a:pt x="1" y="7"/>
                    </a:cubicBezTo>
                    <a:cubicBezTo>
                      <a:pt x="2" y="22"/>
                      <a:pt x="2" y="22"/>
                      <a:pt x="2" y="22"/>
                    </a:cubicBezTo>
                    <a:cubicBezTo>
                      <a:pt x="6" y="25"/>
                      <a:pt x="12" y="25"/>
                      <a:pt x="17" y="25"/>
                    </a:cubicBezTo>
                    <a:cubicBezTo>
                      <a:pt x="23" y="25"/>
                      <a:pt x="29" y="25"/>
                      <a:pt x="33"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solidFill>
                    <a:schemeClr val="tx1">
                      <a:lumMod val="65000"/>
                      <a:lumOff val="35000"/>
                    </a:schemeClr>
                  </a:solidFill>
                  <a:cs typeface="+mn-ea"/>
                  <a:sym typeface="+mn-lt"/>
                </a:endParaRPr>
              </a:p>
            </p:txBody>
          </p:sp>
          <p:sp>
            <p:nvSpPr>
              <p:cNvPr id="74" name="Oval 38"/>
              <p:cNvSpPr>
                <a:spLocks noChangeArrowheads="1"/>
              </p:cNvSpPr>
              <p:nvPr/>
            </p:nvSpPr>
            <p:spPr bwMode="auto">
              <a:xfrm>
                <a:off x="9220200" y="4930775"/>
                <a:ext cx="68263" cy="682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solidFill>
                    <a:schemeClr val="tx1">
                      <a:lumMod val="65000"/>
                      <a:lumOff val="35000"/>
                    </a:schemeClr>
                  </a:solidFill>
                  <a:cs typeface="+mn-ea"/>
                  <a:sym typeface="+mn-lt"/>
                </a:endParaRPr>
              </a:p>
            </p:txBody>
          </p:sp>
        </p:grpSp>
      </p:grpSp>
    </p:spTree>
    <p:extLst>
      <p:ext uri="{BB962C8B-B14F-4D97-AF65-F5344CB8AC3E}">
        <p14:creationId xmlns:p14="http://schemas.microsoft.com/office/powerpoint/2010/main" val="3206921625"/>
      </p:ext>
    </p:extLst>
  </p:cSld>
  <p:clrMapOvr>
    <a:masterClrMapping/>
  </p:clrMapOvr>
  <p:transition spd="med" advClick="0" advTm="0">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ppt_y</p:attrName>
                                            </p:attrNameLst>
                                          </p:cBhvr>
                                          <p:tavLst>
                                            <p:tav tm="0">
                                              <p:val>
                                                <p:strVal val="#ppt_y+#ppt_h*1.125000"/>
                                              </p:val>
                                            </p:tav>
                                            <p:tav tm="100000">
                                              <p:val>
                                                <p:strVal val="#ppt_y"/>
                                              </p:val>
                                            </p:tav>
                                          </p:tavLst>
                                        </p:anim>
                                        <p:animEffect transition="in" filter="wipe(up)">
                                          <p:cBhvr>
                                            <p:cTn id="8" dur="500"/>
                                            <p:tgtEl>
                                              <p:spTgt spid="16"/>
                                            </p:tgtEl>
                                          </p:cBhvr>
                                        </p:animEffect>
                                      </p:childTnLst>
                                    </p:cTn>
                                  </p:par>
                                </p:childTnLst>
                              </p:cTn>
                            </p:par>
                            <p:par>
                              <p:cTn id="9" fill="hold">
                                <p:stCondLst>
                                  <p:cond delay="500"/>
                                </p:stCondLst>
                                <p:childTnLst>
                                  <p:par>
                                    <p:cTn id="10" presetID="2" presetClass="entr" presetSubtype="12" fill="hold" nodeType="afterEffect" p14:presetBounceEnd="40000">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14:bounceEnd="40000">
                                          <p:cBhvr additive="base">
                                            <p:cTn id="12" dur="1000" fill="hold"/>
                                            <p:tgtEl>
                                              <p:spTgt spid="35"/>
                                            </p:tgtEl>
                                            <p:attrNameLst>
                                              <p:attrName>ppt_x</p:attrName>
                                            </p:attrNameLst>
                                          </p:cBhvr>
                                          <p:tavLst>
                                            <p:tav tm="0">
                                              <p:val>
                                                <p:strVal val="0-#ppt_w/2"/>
                                              </p:val>
                                            </p:tav>
                                            <p:tav tm="100000">
                                              <p:val>
                                                <p:strVal val="#ppt_x"/>
                                              </p:val>
                                            </p:tav>
                                          </p:tavLst>
                                        </p:anim>
                                        <p:anim calcmode="lin" valueType="num" p14:bounceEnd="40000">
                                          <p:cBhvr additive="base">
                                            <p:cTn id="13" dur="1000" fill="hold"/>
                                            <p:tgtEl>
                                              <p:spTgt spid="35"/>
                                            </p:tgtEl>
                                            <p:attrNameLst>
                                              <p:attrName>ppt_y</p:attrName>
                                            </p:attrNameLst>
                                          </p:cBhvr>
                                          <p:tavLst>
                                            <p:tav tm="0">
                                              <p:val>
                                                <p:strVal val="1+#ppt_h/2"/>
                                              </p:val>
                                            </p:tav>
                                            <p:tav tm="100000">
                                              <p:val>
                                                <p:strVal val="#ppt_y"/>
                                              </p:val>
                                            </p:tav>
                                          </p:tavLst>
                                        </p:anim>
                                      </p:childTnLst>
                                    </p:cTn>
                                  </p:par>
                                  <p:par>
                                    <p:cTn id="14" presetID="2" presetClass="entr" presetSubtype="6" fill="hold" nodeType="withEffect" p14:presetBounceEnd="40000">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14:bounceEnd="40000">
                                          <p:cBhvr additive="base">
                                            <p:cTn id="16" dur="1000" fill="hold"/>
                                            <p:tgtEl>
                                              <p:spTgt spid="66"/>
                                            </p:tgtEl>
                                            <p:attrNameLst>
                                              <p:attrName>ppt_x</p:attrName>
                                            </p:attrNameLst>
                                          </p:cBhvr>
                                          <p:tavLst>
                                            <p:tav tm="0">
                                              <p:val>
                                                <p:strVal val="1+#ppt_w/2"/>
                                              </p:val>
                                            </p:tav>
                                            <p:tav tm="100000">
                                              <p:val>
                                                <p:strVal val="#ppt_x"/>
                                              </p:val>
                                            </p:tav>
                                          </p:tavLst>
                                        </p:anim>
                                        <p:anim calcmode="lin" valueType="num" p14:bounceEnd="40000">
                                          <p:cBhvr additive="base">
                                            <p:cTn id="17" dur="1000" fill="hold"/>
                                            <p:tgtEl>
                                              <p:spTgt spid="66"/>
                                            </p:tgtEl>
                                            <p:attrNameLst>
                                              <p:attrName>ppt_y</p:attrName>
                                            </p:attrNameLst>
                                          </p:cBhvr>
                                          <p:tavLst>
                                            <p:tav tm="0">
                                              <p:val>
                                                <p:strVal val="1+#ppt_h/2"/>
                                              </p:val>
                                            </p:tav>
                                            <p:tav tm="100000">
                                              <p:val>
                                                <p:strVal val="#ppt_y"/>
                                              </p:val>
                                            </p:tav>
                                          </p:tavLst>
                                        </p:anim>
                                      </p:childTnLst>
                                    </p:cTn>
                                  </p:par>
                                  <p:par>
                                    <p:cTn id="18" presetID="2" presetClass="entr" presetSubtype="12" fill="hold" nodeType="withEffect" p14:presetBounceEnd="40000">
                                      <p:stCondLst>
                                        <p:cond delay="250"/>
                                      </p:stCondLst>
                                      <p:childTnLst>
                                        <p:set>
                                          <p:cBhvr>
                                            <p:cTn id="19" dur="1" fill="hold">
                                              <p:stCondLst>
                                                <p:cond delay="0"/>
                                              </p:stCondLst>
                                            </p:cTn>
                                            <p:tgtEl>
                                              <p:spTgt spid="42"/>
                                            </p:tgtEl>
                                            <p:attrNameLst>
                                              <p:attrName>style.visibility</p:attrName>
                                            </p:attrNameLst>
                                          </p:cBhvr>
                                          <p:to>
                                            <p:strVal val="visible"/>
                                          </p:to>
                                        </p:set>
                                        <p:anim calcmode="lin" valueType="num" p14:bounceEnd="40000">
                                          <p:cBhvr additive="base">
                                            <p:cTn id="20" dur="1000" fill="hold"/>
                                            <p:tgtEl>
                                              <p:spTgt spid="42"/>
                                            </p:tgtEl>
                                            <p:attrNameLst>
                                              <p:attrName>ppt_x</p:attrName>
                                            </p:attrNameLst>
                                          </p:cBhvr>
                                          <p:tavLst>
                                            <p:tav tm="0">
                                              <p:val>
                                                <p:strVal val="0-#ppt_w/2"/>
                                              </p:val>
                                            </p:tav>
                                            <p:tav tm="100000">
                                              <p:val>
                                                <p:strVal val="#ppt_x"/>
                                              </p:val>
                                            </p:tav>
                                          </p:tavLst>
                                        </p:anim>
                                        <p:anim calcmode="lin" valueType="num" p14:bounceEnd="40000">
                                          <p:cBhvr additive="base">
                                            <p:cTn id="21" dur="1000" fill="hold"/>
                                            <p:tgtEl>
                                              <p:spTgt spid="42"/>
                                            </p:tgtEl>
                                            <p:attrNameLst>
                                              <p:attrName>ppt_y</p:attrName>
                                            </p:attrNameLst>
                                          </p:cBhvr>
                                          <p:tavLst>
                                            <p:tav tm="0">
                                              <p:val>
                                                <p:strVal val="1+#ppt_h/2"/>
                                              </p:val>
                                            </p:tav>
                                            <p:tav tm="100000">
                                              <p:val>
                                                <p:strVal val="#ppt_y"/>
                                              </p:val>
                                            </p:tav>
                                          </p:tavLst>
                                        </p:anim>
                                      </p:childTnLst>
                                    </p:cTn>
                                  </p:par>
                                  <p:par>
                                    <p:cTn id="22" presetID="2" presetClass="entr" presetSubtype="6" fill="hold" nodeType="withEffect" p14:presetBounceEnd="40000">
                                      <p:stCondLst>
                                        <p:cond delay="250"/>
                                      </p:stCondLst>
                                      <p:childTnLst>
                                        <p:set>
                                          <p:cBhvr>
                                            <p:cTn id="23" dur="1" fill="hold">
                                              <p:stCondLst>
                                                <p:cond delay="0"/>
                                              </p:stCondLst>
                                            </p:cTn>
                                            <p:tgtEl>
                                              <p:spTgt spid="52"/>
                                            </p:tgtEl>
                                            <p:attrNameLst>
                                              <p:attrName>style.visibility</p:attrName>
                                            </p:attrNameLst>
                                          </p:cBhvr>
                                          <p:to>
                                            <p:strVal val="visible"/>
                                          </p:to>
                                        </p:set>
                                        <p:anim calcmode="lin" valueType="num" p14:bounceEnd="40000">
                                          <p:cBhvr additive="base">
                                            <p:cTn id="24" dur="1000" fill="hold"/>
                                            <p:tgtEl>
                                              <p:spTgt spid="52"/>
                                            </p:tgtEl>
                                            <p:attrNameLst>
                                              <p:attrName>ppt_x</p:attrName>
                                            </p:attrNameLst>
                                          </p:cBhvr>
                                          <p:tavLst>
                                            <p:tav tm="0">
                                              <p:val>
                                                <p:strVal val="1+#ppt_w/2"/>
                                              </p:val>
                                            </p:tav>
                                            <p:tav tm="100000">
                                              <p:val>
                                                <p:strVal val="#ppt_x"/>
                                              </p:val>
                                            </p:tav>
                                          </p:tavLst>
                                        </p:anim>
                                        <p:anim calcmode="lin" valueType="num" p14:bounceEnd="40000">
                                          <p:cBhvr additive="base">
                                            <p:cTn id="25" dur="1000" fill="hold"/>
                                            <p:tgtEl>
                                              <p:spTgt spid="52"/>
                                            </p:tgtEl>
                                            <p:attrNameLst>
                                              <p:attrName>ppt_y</p:attrName>
                                            </p:attrNameLst>
                                          </p:cBhvr>
                                          <p:tavLst>
                                            <p:tav tm="0">
                                              <p:val>
                                                <p:strVal val="1+#ppt_h/2"/>
                                              </p:val>
                                            </p:tav>
                                            <p:tav tm="100000">
                                              <p:val>
                                                <p:strVal val="#ppt_y"/>
                                              </p:val>
                                            </p:tav>
                                          </p:tavLst>
                                        </p:anim>
                                      </p:childTnLst>
                                    </p:cTn>
                                  </p:par>
                                  <p:par>
                                    <p:cTn id="26" presetID="2" presetClass="entr" presetSubtype="12" fill="hold" nodeType="withEffect" p14:presetBounceEnd="40000">
                                      <p:stCondLst>
                                        <p:cond delay="500"/>
                                      </p:stCondLst>
                                      <p:childTnLst>
                                        <p:set>
                                          <p:cBhvr>
                                            <p:cTn id="27" dur="1" fill="hold">
                                              <p:stCondLst>
                                                <p:cond delay="0"/>
                                              </p:stCondLst>
                                            </p:cTn>
                                            <p:tgtEl>
                                              <p:spTgt spid="47"/>
                                            </p:tgtEl>
                                            <p:attrNameLst>
                                              <p:attrName>style.visibility</p:attrName>
                                            </p:attrNameLst>
                                          </p:cBhvr>
                                          <p:to>
                                            <p:strVal val="visible"/>
                                          </p:to>
                                        </p:set>
                                        <p:anim calcmode="lin" valueType="num" p14:bounceEnd="40000">
                                          <p:cBhvr additive="base">
                                            <p:cTn id="28" dur="1000" fill="hold"/>
                                            <p:tgtEl>
                                              <p:spTgt spid="47"/>
                                            </p:tgtEl>
                                            <p:attrNameLst>
                                              <p:attrName>ppt_x</p:attrName>
                                            </p:attrNameLst>
                                          </p:cBhvr>
                                          <p:tavLst>
                                            <p:tav tm="0">
                                              <p:val>
                                                <p:strVal val="0-#ppt_w/2"/>
                                              </p:val>
                                            </p:tav>
                                            <p:tav tm="100000">
                                              <p:val>
                                                <p:strVal val="#ppt_x"/>
                                              </p:val>
                                            </p:tav>
                                          </p:tavLst>
                                        </p:anim>
                                        <p:anim calcmode="lin" valueType="num" p14:bounceEnd="40000">
                                          <p:cBhvr additive="base">
                                            <p:cTn id="29" dur="1000" fill="hold"/>
                                            <p:tgtEl>
                                              <p:spTgt spid="47"/>
                                            </p:tgtEl>
                                            <p:attrNameLst>
                                              <p:attrName>ppt_y</p:attrName>
                                            </p:attrNameLst>
                                          </p:cBhvr>
                                          <p:tavLst>
                                            <p:tav tm="0">
                                              <p:val>
                                                <p:strVal val="1+#ppt_h/2"/>
                                              </p:val>
                                            </p:tav>
                                            <p:tav tm="100000">
                                              <p:val>
                                                <p:strVal val="#ppt_y"/>
                                              </p:val>
                                            </p:tav>
                                          </p:tavLst>
                                        </p:anim>
                                      </p:childTnLst>
                                    </p:cTn>
                                  </p:par>
                                  <p:par>
                                    <p:cTn id="30" presetID="2" presetClass="entr" presetSubtype="6" fill="hold" nodeType="withEffect" p14:presetBounceEnd="40000">
                                      <p:stCondLst>
                                        <p:cond delay="500"/>
                                      </p:stCondLst>
                                      <p:childTnLst>
                                        <p:set>
                                          <p:cBhvr>
                                            <p:cTn id="31" dur="1" fill="hold">
                                              <p:stCondLst>
                                                <p:cond delay="0"/>
                                              </p:stCondLst>
                                            </p:cTn>
                                            <p:tgtEl>
                                              <p:spTgt spid="59"/>
                                            </p:tgtEl>
                                            <p:attrNameLst>
                                              <p:attrName>style.visibility</p:attrName>
                                            </p:attrNameLst>
                                          </p:cBhvr>
                                          <p:to>
                                            <p:strVal val="visible"/>
                                          </p:to>
                                        </p:set>
                                        <p:anim calcmode="lin" valueType="num" p14:bounceEnd="40000">
                                          <p:cBhvr additive="base">
                                            <p:cTn id="32" dur="1000" fill="hold"/>
                                            <p:tgtEl>
                                              <p:spTgt spid="59"/>
                                            </p:tgtEl>
                                            <p:attrNameLst>
                                              <p:attrName>ppt_x</p:attrName>
                                            </p:attrNameLst>
                                          </p:cBhvr>
                                          <p:tavLst>
                                            <p:tav tm="0">
                                              <p:val>
                                                <p:strVal val="1+#ppt_w/2"/>
                                              </p:val>
                                            </p:tav>
                                            <p:tav tm="100000">
                                              <p:val>
                                                <p:strVal val="#ppt_x"/>
                                              </p:val>
                                            </p:tav>
                                          </p:tavLst>
                                        </p:anim>
                                        <p:anim calcmode="lin" valueType="num" p14:bounceEnd="40000">
                                          <p:cBhvr additive="base">
                                            <p:cTn id="33" dur="1000" fill="hold"/>
                                            <p:tgtEl>
                                              <p:spTgt spid="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mc:Choice>
    <mc:Fallback xmlns:a14="http://schemas.microsoft.com/office/drawing/2010/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ppt_y</p:attrName>
                                            </p:attrNameLst>
                                          </p:cBhvr>
                                          <p:tavLst>
                                            <p:tav tm="0">
                                              <p:val>
                                                <p:strVal val="#ppt_y+#ppt_h*1.125000"/>
                                              </p:val>
                                            </p:tav>
                                            <p:tav tm="100000">
                                              <p:val>
                                                <p:strVal val="#ppt_y"/>
                                              </p:val>
                                            </p:tav>
                                          </p:tavLst>
                                        </p:anim>
                                        <p:animEffect transition="in" filter="wipe(up)">
                                          <p:cBhvr>
                                            <p:cTn id="8" dur="500"/>
                                            <p:tgtEl>
                                              <p:spTgt spid="16"/>
                                            </p:tgtEl>
                                          </p:cBhvr>
                                        </p:animEffect>
                                      </p:childTnLst>
                                    </p:cTn>
                                  </p:par>
                                </p:childTnLst>
                              </p:cTn>
                            </p:par>
                            <p:par>
                              <p:cTn id="9" fill="hold">
                                <p:stCondLst>
                                  <p:cond delay="500"/>
                                </p:stCondLst>
                                <p:childTnLst>
                                  <p:par>
                                    <p:cTn id="10" presetID="2" presetClass="entr" presetSubtype="12" fill="hold"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additive="base">
                                            <p:cTn id="12" dur="1000" fill="hold"/>
                                            <p:tgtEl>
                                              <p:spTgt spid="35"/>
                                            </p:tgtEl>
                                            <p:attrNameLst>
                                              <p:attrName>ppt_x</p:attrName>
                                            </p:attrNameLst>
                                          </p:cBhvr>
                                          <p:tavLst>
                                            <p:tav tm="0">
                                              <p:val>
                                                <p:strVal val="0-#ppt_w/2"/>
                                              </p:val>
                                            </p:tav>
                                            <p:tav tm="100000">
                                              <p:val>
                                                <p:strVal val="#ppt_x"/>
                                              </p:val>
                                            </p:tav>
                                          </p:tavLst>
                                        </p:anim>
                                        <p:anim calcmode="lin" valueType="num">
                                          <p:cBhvr additive="base">
                                            <p:cTn id="13" dur="1000" fill="hold"/>
                                            <p:tgtEl>
                                              <p:spTgt spid="35"/>
                                            </p:tgtEl>
                                            <p:attrNameLst>
                                              <p:attrName>ppt_y</p:attrName>
                                            </p:attrNameLst>
                                          </p:cBhvr>
                                          <p:tavLst>
                                            <p:tav tm="0">
                                              <p:val>
                                                <p:strVal val="1+#ppt_h/2"/>
                                              </p:val>
                                            </p:tav>
                                            <p:tav tm="100000">
                                              <p:val>
                                                <p:strVal val="#ppt_y"/>
                                              </p:val>
                                            </p:tav>
                                          </p:tavLst>
                                        </p:anim>
                                      </p:childTnLst>
                                    </p:cTn>
                                  </p:par>
                                  <p:par>
                                    <p:cTn id="14" presetID="2" presetClass="entr" presetSubtype="6" fill="hold" nodeType="with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1000" fill="hold"/>
                                            <p:tgtEl>
                                              <p:spTgt spid="66"/>
                                            </p:tgtEl>
                                            <p:attrNameLst>
                                              <p:attrName>ppt_x</p:attrName>
                                            </p:attrNameLst>
                                          </p:cBhvr>
                                          <p:tavLst>
                                            <p:tav tm="0">
                                              <p:val>
                                                <p:strVal val="1+#ppt_w/2"/>
                                              </p:val>
                                            </p:tav>
                                            <p:tav tm="100000">
                                              <p:val>
                                                <p:strVal val="#ppt_x"/>
                                              </p:val>
                                            </p:tav>
                                          </p:tavLst>
                                        </p:anim>
                                        <p:anim calcmode="lin" valueType="num">
                                          <p:cBhvr additive="base">
                                            <p:cTn id="17" dur="1000" fill="hold"/>
                                            <p:tgtEl>
                                              <p:spTgt spid="66"/>
                                            </p:tgtEl>
                                            <p:attrNameLst>
                                              <p:attrName>ppt_y</p:attrName>
                                            </p:attrNameLst>
                                          </p:cBhvr>
                                          <p:tavLst>
                                            <p:tav tm="0">
                                              <p:val>
                                                <p:strVal val="1+#ppt_h/2"/>
                                              </p:val>
                                            </p:tav>
                                            <p:tav tm="100000">
                                              <p:val>
                                                <p:strVal val="#ppt_y"/>
                                              </p:val>
                                            </p:tav>
                                          </p:tavLst>
                                        </p:anim>
                                      </p:childTnLst>
                                    </p:cTn>
                                  </p:par>
                                  <p:par>
                                    <p:cTn id="18" presetID="2" presetClass="entr" presetSubtype="12" fill="hold" nodeType="withEffect">
                                      <p:stCondLst>
                                        <p:cond delay="250"/>
                                      </p:stCondLst>
                                      <p:childTnLst>
                                        <p:set>
                                          <p:cBhvr>
                                            <p:cTn id="19" dur="1" fill="hold">
                                              <p:stCondLst>
                                                <p:cond delay="0"/>
                                              </p:stCondLst>
                                            </p:cTn>
                                            <p:tgtEl>
                                              <p:spTgt spid="42"/>
                                            </p:tgtEl>
                                            <p:attrNameLst>
                                              <p:attrName>style.visibility</p:attrName>
                                            </p:attrNameLst>
                                          </p:cBhvr>
                                          <p:to>
                                            <p:strVal val="visible"/>
                                          </p:to>
                                        </p:set>
                                        <p:anim calcmode="lin" valueType="num">
                                          <p:cBhvr additive="base">
                                            <p:cTn id="20" dur="1000" fill="hold"/>
                                            <p:tgtEl>
                                              <p:spTgt spid="42"/>
                                            </p:tgtEl>
                                            <p:attrNameLst>
                                              <p:attrName>ppt_x</p:attrName>
                                            </p:attrNameLst>
                                          </p:cBhvr>
                                          <p:tavLst>
                                            <p:tav tm="0">
                                              <p:val>
                                                <p:strVal val="0-#ppt_w/2"/>
                                              </p:val>
                                            </p:tav>
                                            <p:tav tm="100000">
                                              <p:val>
                                                <p:strVal val="#ppt_x"/>
                                              </p:val>
                                            </p:tav>
                                          </p:tavLst>
                                        </p:anim>
                                        <p:anim calcmode="lin" valueType="num">
                                          <p:cBhvr additive="base">
                                            <p:cTn id="21" dur="1000" fill="hold"/>
                                            <p:tgtEl>
                                              <p:spTgt spid="42"/>
                                            </p:tgtEl>
                                            <p:attrNameLst>
                                              <p:attrName>ppt_y</p:attrName>
                                            </p:attrNameLst>
                                          </p:cBhvr>
                                          <p:tavLst>
                                            <p:tav tm="0">
                                              <p:val>
                                                <p:strVal val="1+#ppt_h/2"/>
                                              </p:val>
                                            </p:tav>
                                            <p:tav tm="100000">
                                              <p:val>
                                                <p:strVal val="#ppt_y"/>
                                              </p:val>
                                            </p:tav>
                                          </p:tavLst>
                                        </p:anim>
                                      </p:childTnLst>
                                    </p:cTn>
                                  </p:par>
                                  <p:par>
                                    <p:cTn id="22" presetID="2" presetClass="entr" presetSubtype="6" fill="hold" nodeType="withEffect">
                                      <p:stCondLst>
                                        <p:cond delay="250"/>
                                      </p:stCondLst>
                                      <p:childTnLst>
                                        <p:set>
                                          <p:cBhvr>
                                            <p:cTn id="23" dur="1" fill="hold">
                                              <p:stCondLst>
                                                <p:cond delay="0"/>
                                              </p:stCondLst>
                                            </p:cTn>
                                            <p:tgtEl>
                                              <p:spTgt spid="52"/>
                                            </p:tgtEl>
                                            <p:attrNameLst>
                                              <p:attrName>style.visibility</p:attrName>
                                            </p:attrNameLst>
                                          </p:cBhvr>
                                          <p:to>
                                            <p:strVal val="visible"/>
                                          </p:to>
                                        </p:set>
                                        <p:anim calcmode="lin" valueType="num">
                                          <p:cBhvr additive="base">
                                            <p:cTn id="24" dur="1000" fill="hold"/>
                                            <p:tgtEl>
                                              <p:spTgt spid="52"/>
                                            </p:tgtEl>
                                            <p:attrNameLst>
                                              <p:attrName>ppt_x</p:attrName>
                                            </p:attrNameLst>
                                          </p:cBhvr>
                                          <p:tavLst>
                                            <p:tav tm="0">
                                              <p:val>
                                                <p:strVal val="1+#ppt_w/2"/>
                                              </p:val>
                                            </p:tav>
                                            <p:tav tm="100000">
                                              <p:val>
                                                <p:strVal val="#ppt_x"/>
                                              </p:val>
                                            </p:tav>
                                          </p:tavLst>
                                        </p:anim>
                                        <p:anim calcmode="lin" valueType="num">
                                          <p:cBhvr additive="base">
                                            <p:cTn id="25" dur="1000" fill="hold"/>
                                            <p:tgtEl>
                                              <p:spTgt spid="52"/>
                                            </p:tgtEl>
                                            <p:attrNameLst>
                                              <p:attrName>ppt_y</p:attrName>
                                            </p:attrNameLst>
                                          </p:cBhvr>
                                          <p:tavLst>
                                            <p:tav tm="0">
                                              <p:val>
                                                <p:strVal val="1+#ppt_h/2"/>
                                              </p:val>
                                            </p:tav>
                                            <p:tav tm="100000">
                                              <p:val>
                                                <p:strVal val="#ppt_y"/>
                                              </p:val>
                                            </p:tav>
                                          </p:tavLst>
                                        </p:anim>
                                      </p:childTnLst>
                                    </p:cTn>
                                  </p:par>
                                  <p:par>
                                    <p:cTn id="26" presetID="2" presetClass="entr" presetSubtype="12" fill="hold" nodeType="withEffect">
                                      <p:stCondLst>
                                        <p:cond delay="500"/>
                                      </p:stCondLst>
                                      <p:childTnLst>
                                        <p:set>
                                          <p:cBhvr>
                                            <p:cTn id="27" dur="1" fill="hold">
                                              <p:stCondLst>
                                                <p:cond delay="0"/>
                                              </p:stCondLst>
                                            </p:cTn>
                                            <p:tgtEl>
                                              <p:spTgt spid="47"/>
                                            </p:tgtEl>
                                            <p:attrNameLst>
                                              <p:attrName>style.visibility</p:attrName>
                                            </p:attrNameLst>
                                          </p:cBhvr>
                                          <p:to>
                                            <p:strVal val="visible"/>
                                          </p:to>
                                        </p:set>
                                        <p:anim calcmode="lin" valueType="num">
                                          <p:cBhvr additive="base">
                                            <p:cTn id="28" dur="1000" fill="hold"/>
                                            <p:tgtEl>
                                              <p:spTgt spid="47"/>
                                            </p:tgtEl>
                                            <p:attrNameLst>
                                              <p:attrName>ppt_x</p:attrName>
                                            </p:attrNameLst>
                                          </p:cBhvr>
                                          <p:tavLst>
                                            <p:tav tm="0">
                                              <p:val>
                                                <p:strVal val="0-#ppt_w/2"/>
                                              </p:val>
                                            </p:tav>
                                            <p:tav tm="100000">
                                              <p:val>
                                                <p:strVal val="#ppt_x"/>
                                              </p:val>
                                            </p:tav>
                                          </p:tavLst>
                                        </p:anim>
                                        <p:anim calcmode="lin" valueType="num">
                                          <p:cBhvr additive="base">
                                            <p:cTn id="29" dur="1000" fill="hold"/>
                                            <p:tgtEl>
                                              <p:spTgt spid="47"/>
                                            </p:tgtEl>
                                            <p:attrNameLst>
                                              <p:attrName>ppt_y</p:attrName>
                                            </p:attrNameLst>
                                          </p:cBhvr>
                                          <p:tavLst>
                                            <p:tav tm="0">
                                              <p:val>
                                                <p:strVal val="1+#ppt_h/2"/>
                                              </p:val>
                                            </p:tav>
                                            <p:tav tm="100000">
                                              <p:val>
                                                <p:strVal val="#ppt_y"/>
                                              </p:val>
                                            </p:tav>
                                          </p:tavLst>
                                        </p:anim>
                                      </p:childTnLst>
                                    </p:cTn>
                                  </p:par>
                                  <p:par>
                                    <p:cTn id="30" presetID="2" presetClass="entr" presetSubtype="6" fill="hold" nodeType="withEffect">
                                      <p:stCondLst>
                                        <p:cond delay="500"/>
                                      </p:stCondLst>
                                      <p:childTnLst>
                                        <p:set>
                                          <p:cBhvr>
                                            <p:cTn id="31" dur="1" fill="hold">
                                              <p:stCondLst>
                                                <p:cond delay="0"/>
                                              </p:stCondLst>
                                            </p:cTn>
                                            <p:tgtEl>
                                              <p:spTgt spid="59"/>
                                            </p:tgtEl>
                                            <p:attrNameLst>
                                              <p:attrName>style.visibility</p:attrName>
                                            </p:attrNameLst>
                                          </p:cBhvr>
                                          <p:to>
                                            <p:strVal val="visible"/>
                                          </p:to>
                                        </p:set>
                                        <p:anim calcmode="lin" valueType="num">
                                          <p:cBhvr additive="base">
                                            <p:cTn id="32" dur="1000" fill="hold"/>
                                            <p:tgtEl>
                                              <p:spTgt spid="59"/>
                                            </p:tgtEl>
                                            <p:attrNameLst>
                                              <p:attrName>ppt_x</p:attrName>
                                            </p:attrNameLst>
                                          </p:cBhvr>
                                          <p:tavLst>
                                            <p:tav tm="0">
                                              <p:val>
                                                <p:strVal val="1+#ppt_w/2"/>
                                              </p:val>
                                            </p:tav>
                                            <p:tav tm="100000">
                                              <p:val>
                                                <p:strVal val="#ppt_x"/>
                                              </p:val>
                                            </p:tav>
                                          </p:tavLst>
                                        </p:anim>
                                        <p:anim calcmode="lin" valueType="num">
                                          <p:cBhvr additive="base">
                                            <p:cTn id="33" dur="1000" fill="hold"/>
                                            <p:tgtEl>
                                              <p:spTgt spid="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3351312" y="411510"/>
            <a:ext cx="2441376" cy="421270"/>
          </a:xfrm>
          <a:prstGeom prst="rect">
            <a:avLst/>
          </a:prstGeom>
          <a:noFill/>
        </p:spPr>
        <p:txBody>
          <a:bodyPr wrap="square" lIns="51435" tIns="25718" rIns="51435" bIns="25718" rtlCol="0">
            <a:spAutoFit/>
          </a:bodyPr>
          <a:lstStyle/>
          <a:p>
            <a:pPr marL="0" lvl="1" algn="ctr"/>
            <a:r>
              <a:rPr lang="zh-CN" altLang="en-US" sz="2400" dirty="0">
                <a:solidFill>
                  <a:schemeClr val="accent1"/>
                </a:solidFill>
                <a:cs typeface="+mn-ea"/>
                <a:sym typeface="+mn-lt"/>
              </a:rPr>
              <a:t>The first part</a:t>
            </a:r>
          </a:p>
        </p:txBody>
      </p:sp>
      <p:sp>
        <p:nvSpPr>
          <p:cNvPr id="3" name="矩形 2"/>
          <p:cNvSpPr/>
          <p:nvPr/>
        </p:nvSpPr>
        <p:spPr>
          <a:xfrm>
            <a:off x="791766" y="1491630"/>
            <a:ext cx="1734094" cy="431074"/>
          </a:xfrm>
          <a:prstGeom prst="rect">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4" name="矩形 3"/>
          <p:cNvSpPr/>
          <p:nvPr/>
        </p:nvSpPr>
        <p:spPr>
          <a:xfrm>
            <a:off x="791766" y="2433919"/>
            <a:ext cx="1734094" cy="1301257"/>
          </a:xfrm>
          <a:prstGeom prst="rect">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5" name="文本框 4"/>
          <p:cNvSpPr txBox="1"/>
          <p:nvPr/>
        </p:nvSpPr>
        <p:spPr>
          <a:xfrm>
            <a:off x="871688" y="2553633"/>
            <a:ext cx="1574250" cy="269817"/>
          </a:xfrm>
          <a:prstGeom prst="rect">
            <a:avLst/>
          </a:prstGeom>
          <a:noFill/>
        </p:spPr>
        <p:txBody>
          <a:bodyPr wrap="square" rtlCol="0">
            <a:spAutoFit/>
            <a:scene3d>
              <a:camera prst="orthographicFront"/>
              <a:lightRig rig="threePt" dir="t"/>
            </a:scene3d>
            <a:sp3d contourW="12700"/>
          </a:bodyPr>
          <a:lstStyle/>
          <a:p>
            <a:pPr algn="ctr">
              <a:lnSpc>
                <a:spcPct val="120000"/>
              </a:lnSpc>
            </a:pPr>
            <a:r>
              <a:rPr lang="zh-CN" altLang="en-US" sz="1050" dirty="0">
                <a:solidFill>
                  <a:schemeClr val="bg1"/>
                </a:solidFill>
                <a:cs typeface="+mn-ea"/>
                <a:sym typeface="+mn-lt"/>
              </a:rPr>
              <a:t>Click to add the relevant title text.</a:t>
            </a:r>
          </a:p>
        </p:txBody>
      </p:sp>
      <p:sp>
        <p:nvSpPr>
          <p:cNvPr id="6" name="TextBox 19"/>
          <p:cNvSpPr txBox="1"/>
          <p:nvPr/>
        </p:nvSpPr>
        <p:spPr>
          <a:xfrm>
            <a:off x="791766" y="1965668"/>
            <a:ext cx="1734094" cy="461665"/>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lgn="ctr"/>
            <a:r>
              <a:rPr lang="en-US" altLang="zh-CN" sz="2400" dirty="0">
                <a:solidFill>
                  <a:srgbClr val="033E78"/>
                </a:solidFill>
                <a:latin typeface="+mn-lt"/>
                <a:cs typeface="+mn-ea"/>
                <a:sym typeface="+mn-lt"/>
              </a:rPr>
              <a:t>55%</a:t>
            </a:r>
            <a:endParaRPr lang="en-US" sz="2400" dirty="0">
              <a:solidFill>
                <a:srgbClr val="033E78"/>
              </a:solidFill>
              <a:latin typeface="+mn-lt"/>
              <a:cs typeface="+mn-ea"/>
              <a:sym typeface="+mn-lt"/>
            </a:endParaRPr>
          </a:p>
        </p:txBody>
      </p:sp>
      <p:sp>
        <p:nvSpPr>
          <p:cNvPr id="7" name="TextBox 19"/>
          <p:cNvSpPr txBox="1"/>
          <p:nvPr/>
        </p:nvSpPr>
        <p:spPr>
          <a:xfrm>
            <a:off x="884820" y="1537890"/>
            <a:ext cx="1547986" cy="338554"/>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lgn="ctr"/>
            <a:r>
              <a:rPr lang="zh-CN" altLang="en-US" sz="1600" dirty="0">
                <a:solidFill>
                  <a:schemeClr val="bg1"/>
                </a:solidFill>
                <a:latin typeface="+mn-lt"/>
                <a:cs typeface="+mn-ea"/>
                <a:sym typeface="+mn-lt"/>
              </a:rPr>
              <a:t>Add a title</a:t>
            </a:r>
            <a:endParaRPr lang="en-US" sz="1600" dirty="0">
              <a:solidFill>
                <a:schemeClr val="bg1"/>
              </a:solidFill>
              <a:latin typeface="+mn-lt"/>
              <a:cs typeface="+mn-ea"/>
              <a:sym typeface="+mn-lt"/>
            </a:endParaRPr>
          </a:p>
        </p:txBody>
      </p:sp>
      <p:sp>
        <p:nvSpPr>
          <p:cNvPr id="8" name="矩形 7"/>
          <p:cNvSpPr/>
          <p:nvPr/>
        </p:nvSpPr>
        <p:spPr>
          <a:xfrm>
            <a:off x="2733891" y="1491630"/>
            <a:ext cx="1734094" cy="431074"/>
          </a:xfrm>
          <a:prstGeom prst="rect">
            <a:avLst/>
          </a:prstGeom>
          <a:solidFill>
            <a:srgbClr val="1A6E9D"/>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9" name="矩形 8"/>
          <p:cNvSpPr/>
          <p:nvPr/>
        </p:nvSpPr>
        <p:spPr>
          <a:xfrm>
            <a:off x="2733891" y="2433919"/>
            <a:ext cx="1734094" cy="1301257"/>
          </a:xfrm>
          <a:prstGeom prst="rect">
            <a:avLst/>
          </a:prstGeom>
          <a:solidFill>
            <a:srgbClr val="1A6E9D"/>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10" name="文本框 9"/>
          <p:cNvSpPr txBox="1"/>
          <p:nvPr/>
        </p:nvSpPr>
        <p:spPr>
          <a:xfrm>
            <a:off x="2813813" y="2553633"/>
            <a:ext cx="1574250" cy="269817"/>
          </a:xfrm>
          <a:prstGeom prst="rect">
            <a:avLst/>
          </a:prstGeom>
          <a:noFill/>
        </p:spPr>
        <p:txBody>
          <a:bodyPr wrap="square" rtlCol="0">
            <a:spAutoFit/>
            <a:scene3d>
              <a:camera prst="orthographicFront"/>
              <a:lightRig rig="threePt" dir="t"/>
            </a:scene3d>
            <a:sp3d contourW="12700"/>
          </a:bodyPr>
          <a:lstStyle/>
          <a:p>
            <a:pPr algn="ctr">
              <a:lnSpc>
                <a:spcPct val="120000"/>
              </a:lnSpc>
            </a:pPr>
            <a:r>
              <a:rPr lang="zh-CN" altLang="en-US" sz="1050" dirty="0">
                <a:solidFill>
                  <a:schemeClr val="bg1"/>
                </a:solidFill>
                <a:cs typeface="+mn-ea"/>
                <a:sym typeface="+mn-lt"/>
              </a:rPr>
              <a:t>Click to add the relevant title text.</a:t>
            </a:r>
          </a:p>
        </p:txBody>
      </p:sp>
      <p:sp>
        <p:nvSpPr>
          <p:cNvPr id="11" name="TextBox 19"/>
          <p:cNvSpPr txBox="1"/>
          <p:nvPr/>
        </p:nvSpPr>
        <p:spPr>
          <a:xfrm>
            <a:off x="2733891" y="1965668"/>
            <a:ext cx="1734094" cy="461665"/>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lgn="ctr"/>
            <a:r>
              <a:rPr lang="en-US" altLang="zh-CN" sz="2400" dirty="0">
                <a:solidFill>
                  <a:srgbClr val="1A6E9D"/>
                </a:solidFill>
                <a:latin typeface="+mn-lt"/>
                <a:cs typeface="+mn-ea"/>
                <a:sym typeface="+mn-lt"/>
              </a:rPr>
              <a:t>45%</a:t>
            </a:r>
          </a:p>
        </p:txBody>
      </p:sp>
      <p:sp>
        <p:nvSpPr>
          <p:cNvPr id="12" name="TextBox 19"/>
          <p:cNvSpPr txBox="1"/>
          <p:nvPr/>
        </p:nvSpPr>
        <p:spPr>
          <a:xfrm>
            <a:off x="2826945" y="1537890"/>
            <a:ext cx="1547986" cy="338554"/>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lgn="ctr"/>
            <a:r>
              <a:rPr lang="zh-CN" altLang="en-US" sz="1600" dirty="0">
                <a:solidFill>
                  <a:schemeClr val="bg1"/>
                </a:solidFill>
                <a:latin typeface="+mn-lt"/>
                <a:cs typeface="+mn-ea"/>
                <a:sym typeface="+mn-lt"/>
              </a:rPr>
              <a:t>Add a title</a:t>
            </a:r>
            <a:endParaRPr lang="en-US" sz="1600" dirty="0">
              <a:solidFill>
                <a:schemeClr val="bg1"/>
              </a:solidFill>
              <a:latin typeface="+mn-lt"/>
              <a:cs typeface="+mn-ea"/>
              <a:sym typeface="+mn-lt"/>
            </a:endParaRPr>
          </a:p>
        </p:txBody>
      </p:sp>
      <p:sp>
        <p:nvSpPr>
          <p:cNvPr id="13" name="矩形 12"/>
          <p:cNvSpPr/>
          <p:nvPr/>
        </p:nvSpPr>
        <p:spPr>
          <a:xfrm>
            <a:off x="4676016" y="1491630"/>
            <a:ext cx="1734094" cy="431074"/>
          </a:xfrm>
          <a:prstGeom prst="rect">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14" name="矩形 13"/>
          <p:cNvSpPr/>
          <p:nvPr/>
        </p:nvSpPr>
        <p:spPr>
          <a:xfrm>
            <a:off x="4676016" y="2433919"/>
            <a:ext cx="1734094" cy="1301257"/>
          </a:xfrm>
          <a:prstGeom prst="rect">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15" name="文本框 14"/>
          <p:cNvSpPr txBox="1"/>
          <p:nvPr/>
        </p:nvSpPr>
        <p:spPr>
          <a:xfrm>
            <a:off x="4755938" y="2553633"/>
            <a:ext cx="1574250" cy="269817"/>
          </a:xfrm>
          <a:prstGeom prst="rect">
            <a:avLst/>
          </a:prstGeom>
          <a:noFill/>
        </p:spPr>
        <p:txBody>
          <a:bodyPr wrap="square" rtlCol="0">
            <a:spAutoFit/>
            <a:scene3d>
              <a:camera prst="orthographicFront"/>
              <a:lightRig rig="threePt" dir="t"/>
            </a:scene3d>
            <a:sp3d contourW="12700"/>
          </a:bodyPr>
          <a:lstStyle/>
          <a:p>
            <a:pPr algn="ctr">
              <a:lnSpc>
                <a:spcPct val="120000"/>
              </a:lnSpc>
            </a:pPr>
            <a:r>
              <a:rPr lang="zh-CN" altLang="en-US" sz="1050" dirty="0">
                <a:solidFill>
                  <a:schemeClr val="bg1"/>
                </a:solidFill>
                <a:cs typeface="+mn-ea"/>
                <a:sym typeface="+mn-lt"/>
              </a:rPr>
              <a:t>Click to add the relevant title text.</a:t>
            </a:r>
          </a:p>
        </p:txBody>
      </p:sp>
      <p:sp>
        <p:nvSpPr>
          <p:cNvPr id="17" name="TextBox 19"/>
          <p:cNvSpPr txBox="1"/>
          <p:nvPr/>
        </p:nvSpPr>
        <p:spPr>
          <a:xfrm>
            <a:off x="4676016" y="1965668"/>
            <a:ext cx="1734094" cy="461665"/>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lgn="ctr"/>
            <a:r>
              <a:rPr lang="en-US" altLang="zh-CN" sz="2400" dirty="0">
                <a:solidFill>
                  <a:srgbClr val="033E78"/>
                </a:solidFill>
                <a:latin typeface="+mn-lt"/>
                <a:cs typeface="+mn-ea"/>
                <a:sym typeface="+mn-lt"/>
              </a:rPr>
              <a:t>85%</a:t>
            </a:r>
          </a:p>
        </p:txBody>
      </p:sp>
      <p:sp>
        <p:nvSpPr>
          <p:cNvPr id="18" name="TextBox 19"/>
          <p:cNvSpPr txBox="1"/>
          <p:nvPr/>
        </p:nvSpPr>
        <p:spPr>
          <a:xfrm>
            <a:off x="4769070" y="1537890"/>
            <a:ext cx="1547986" cy="338554"/>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lgn="ctr"/>
            <a:r>
              <a:rPr lang="zh-CN" altLang="en-US" sz="1600" dirty="0">
                <a:solidFill>
                  <a:schemeClr val="bg1"/>
                </a:solidFill>
                <a:latin typeface="+mn-lt"/>
                <a:cs typeface="+mn-ea"/>
                <a:sym typeface="+mn-lt"/>
              </a:rPr>
              <a:t>Add a title</a:t>
            </a:r>
            <a:endParaRPr lang="en-US" sz="1600" dirty="0">
              <a:solidFill>
                <a:schemeClr val="bg1"/>
              </a:solidFill>
              <a:latin typeface="+mn-lt"/>
              <a:cs typeface="+mn-ea"/>
              <a:sym typeface="+mn-lt"/>
            </a:endParaRPr>
          </a:p>
        </p:txBody>
      </p:sp>
      <p:sp>
        <p:nvSpPr>
          <p:cNvPr id="19" name="矩形 18"/>
          <p:cNvSpPr/>
          <p:nvPr/>
        </p:nvSpPr>
        <p:spPr>
          <a:xfrm>
            <a:off x="6618141" y="1491630"/>
            <a:ext cx="1734094" cy="431074"/>
          </a:xfrm>
          <a:prstGeom prst="rect">
            <a:avLst/>
          </a:prstGeom>
          <a:solidFill>
            <a:srgbClr val="1A6E9D"/>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20" name="矩形 19"/>
          <p:cNvSpPr/>
          <p:nvPr/>
        </p:nvSpPr>
        <p:spPr>
          <a:xfrm>
            <a:off x="6618141" y="2433919"/>
            <a:ext cx="1734094" cy="1301257"/>
          </a:xfrm>
          <a:prstGeom prst="rect">
            <a:avLst/>
          </a:prstGeom>
          <a:solidFill>
            <a:srgbClr val="1A6E9D"/>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21" name="文本框 20"/>
          <p:cNvSpPr txBox="1"/>
          <p:nvPr/>
        </p:nvSpPr>
        <p:spPr>
          <a:xfrm>
            <a:off x="6698063" y="2553633"/>
            <a:ext cx="1574250" cy="269817"/>
          </a:xfrm>
          <a:prstGeom prst="rect">
            <a:avLst/>
          </a:prstGeom>
          <a:noFill/>
        </p:spPr>
        <p:txBody>
          <a:bodyPr wrap="square" rtlCol="0">
            <a:spAutoFit/>
            <a:scene3d>
              <a:camera prst="orthographicFront"/>
              <a:lightRig rig="threePt" dir="t"/>
            </a:scene3d>
            <a:sp3d contourW="12700"/>
          </a:bodyPr>
          <a:lstStyle/>
          <a:p>
            <a:pPr algn="ctr">
              <a:lnSpc>
                <a:spcPct val="120000"/>
              </a:lnSpc>
            </a:pPr>
            <a:r>
              <a:rPr lang="zh-CN" altLang="en-US" sz="1050" dirty="0">
                <a:solidFill>
                  <a:schemeClr val="bg1"/>
                </a:solidFill>
                <a:cs typeface="+mn-ea"/>
                <a:sym typeface="+mn-lt"/>
              </a:rPr>
              <a:t>Click to add the relevant title text.</a:t>
            </a:r>
          </a:p>
        </p:txBody>
      </p:sp>
      <p:sp>
        <p:nvSpPr>
          <p:cNvPr id="22" name="TextBox 19"/>
          <p:cNvSpPr txBox="1"/>
          <p:nvPr/>
        </p:nvSpPr>
        <p:spPr>
          <a:xfrm>
            <a:off x="6618141" y="1965668"/>
            <a:ext cx="1734094" cy="461665"/>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lgn="ctr"/>
            <a:r>
              <a:rPr lang="en-US" altLang="zh-CN" sz="2400" dirty="0">
                <a:solidFill>
                  <a:srgbClr val="1A6E9D"/>
                </a:solidFill>
                <a:latin typeface="+mn-lt"/>
                <a:cs typeface="+mn-ea"/>
                <a:sym typeface="+mn-lt"/>
              </a:rPr>
              <a:t>95%</a:t>
            </a:r>
          </a:p>
        </p:txBody>
      </p:sp>
      <p:sp>
        <p:nvSpPr>
          <p:cNvPr id="23" name="TextBox 19"/>
          <p:cNvSpPr txBox="1"/>
          <p:nvPr/>
        </p:nvSpPr>
        <p:spPr>
          <a:xfrm>
            <a:off x="6711195" y="1537890"/>
            <a:ext cx="1547986" cy="338554"/>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lgn="ctr"/>
            <a:r>
              <a:rPr lang="zh-CN" altLang="en-US" sz="1600" dirty="0">
                <a:solidFill>
                  <a:schemeClr val="bg1"/>
                </a:solidFill>
                <a:latin typeface="+mn-lt"/>
                <a:cs typeface="+mn-ea"/>
                <a:sym typeface="+mn-lt"/>
              </a:rPr>
              <a:t>Add a title</a:t>
            </a:r>
            <a:endParaRPr lang="en-US" sz="1600" dirty="0">
              <a:solidFill>
                <a:schemeClr val="bg1"/>
              </a:solidFill>
              <a:latin typeface="+mn-lt"/>
              <a:cs typeface="+mn-ea"/>
              <a:sym typeface="+mn-lt"/>
            </a:endParaRPr>
          </a:p>
        </p:txBody>
      </p:sp>
    </p:spTree>
    <p:extLst>
      <p:ext uri="{BB962C8B-B14F-4D97-AF65-F5344CB8AC3E}">
        <p14:creationId xmlns:p14="http://schemas.microsoft.com/office/powerpoint/2010/main" val="712490825"/>
      </p:ext>
    </p:extLst>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ppt_y</p:attrName>
                                        </p:attrNameLst>
                                      </p:cBhvr>
                                      <p:tavLst>
                                        <p:tav tm="0">
                                          <p:val>
                                            <p:strVal val="#ppt_y+#ppt_h*1.125000"/>
                                          </p:val>
                                        </p:tav>
                                        <p:tav tm="100000">
                                          <p:val>
                                            <p:strVal val="#ppt_y"/>
                                          </p:val>
                                        </p:tav>
                                      </p:tavLst>
                                    </p:anim>
                                    <p:animEffect transition="in" filter="wipe(up)">
                                      <p:cBhvr>
                                        <p:cTn id="8" dur="500"/>
                                        <p:tgtEl>
                                          <p:spTgt spid="16"/>
                                        </p:tgtEl>
                                      </p:cBhvr>
                                    </p:animEffec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anim calcmode="lin" valueType="num">
                                      <p:cBhvr>
                                        <p:cTn id="34" dur="1000" fill="hold"/>
                                        <p:tgtEl>
                                          <p:spTgt spid="7"/>
                                        </p:tgtEl>
                                        <p:attrNameLst>
                                          <p:attrName>ppt_x</p:attrName>
                                        </p:attrNameLst>
                                      </p:cBhvr>
                                      <p:tavLst>
                                        <p:tav tm="0">
                                          <p:val>
                                            <p:strVal val="#ppt_x"/>
                                          </p:val>
                                        </p:tav>
                                        <p:tav tm="100000">
                                          <p:val>
                                            <p:strVal val="#ppt_x"/>
                                          </p:val>
                                        </p:tav>
                                      </p:tavLst>
                                    </p:anim>
                                    <p:anim calcmode="lin" valueType="num">
                                      <p:cBhvr>
                                        <p:cTn id="3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1000"/>
                                        <p:tgtEl>
                                          <p:spTgt spid="8"/>
                                        </p:tgtEl>
                                      </p:cBhvr>
                                    </p:animEffect>
                                    <p:anim calcmode="lin" valueType="num">
                                      <p:cBhvr>
                                        <p:cTn id="41" dur="1000" fill="hold"/>
                                        <p:tgtEl>
                                          <p:spTgt spid="8"/>
                                        </p:tgtEl>
                                        <p:attrNameLst>
                                          <p:attrName>ppt_x</p:attrName>
                                        </p:attrNameLst>
                                      </p:cBhvr>
                                      <p:tavLst>
                                        <p:tav tm="0">
                                          <p:val>
                                            <p:strVal val="#ppt_x"/>
                                          </p:val>
                                        </p:tav>
                                        <p:tav tm="100000">
                                          <p:val>
                                            <p:strVal val="#ppt_x"/>
                                          </p:val>
                                        </p:tav>
                                      </p:tavLst>
                                    </p:anim>
                                    <p:anim calcmode="lin" valueType="num">
                                      <p:cBhvr>
                                        <p:cTn id="42" dur="1000" fill="hold"/>
                                        <p:tgtEl>
                                          <p:spTgt spid="8"/>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1000"/>
                                        <p:tgtEl>
                                          <p:spTgt spid="9"/>
                                        </p:tgtEl>
                                      </p:cBhvr>
                                    </p:animEffect>
                                    <p:anim calcmode="lin" valueType="num">
                                      <p:cBhvr>
                                        <p:cTn id="46" dur="1000" fill="hold"/>
                                        <p:tgtEl>
                                          <p:spTgt spid="9"/>
                                        </p:tgtEl>
                                        <p:attrNameLst>
                                          <p:attrName>ppt_x</p:attrName>
                                        </p:attrNameLst>
                                      </p:cBhvr>
                                      <p:tavLst>
                                        <p:tav tm="0">
                                          <p:val>
                                            <p:strVal val="#ppt_x"/>
                                          </p:val>
                                        </p:tav>
                                        <p:tav tm="100000">
                                          <p:val>
                                            <p:strVal val="#ppt_x"/>
                                          </p:val>
                                        </p:tav>
                                      </p:tavLst>
                                    </p:anim>
                                    <p:anim calcmode="lin" valueType="num">
                                      <p:cBhvr>
                                        <p:cTn id="47" dur="1000" fill="hold"/>
                                        <p:tgtEl>
                                          <p:spTgt spid="9"/>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1000"/>
                                        <p:tgtEl>
                                          <p:spTgt spid="10"/>
                                        </p:tgtEl>
                                      </p:cBhvr>
                                    </p:animEffect>
                                    <p:anim calcmode="lin" valueType="num">
                                      <p:cBhvr>
                                        <p:cTn id="51" dur="1000" fill="hold"/>
                                        <p:tgtEl>
                                          <p:spTgt spid="10"/>
                                        </p:tgtEl>
                                        <p:attrNameLst>
                                          <p:attrName>ppt_x</p:attrName>
                                        </p:attrNameLst>
                                      </p:cBhvr>
                                      <p:tavLst>
                                        <p:tav tm="0">
                                          <p:val>
                                            <p:strVal val="#ppt_x"/>
                                          </p:val>
                                        </p:tav>
                                        <p:tav tm="100000">
                                          <p:val>
                                            <p:strVal val="#ppt_x"/>
                                          </p:val>
                                        </p:tav>
                                      </p:tavLst>
                                    </p:anim>
                                    <p:anim calcmode="lin" valueType="num">
                                      <p:cBhvr>
                                        <p:cTn id="52" dur="1000" fill="hold"/>
                                        <p:tgtEl>
                                          <p:spTgt spid="10"/>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1000"/>
                                        <p:tgtEl>
                                          <p:spTgt spid="11"/>
                                        </p:tgtEl>
                                      </p:cBhvr>
                                    </p:animEffect>
                                    <p:anim calcmode="lin" valueType="num">
                                      <p:cBhvr>
                                        <p:cTn id="56" dur="1000" fill="hold"/>
                                        <p:tgtEl>
                                          <p:spTgt spid="11"/>
                                        </p:tgtEl>
                                        <p:attrNameLst>
                                          <p:attrName>ppt_x</p:attrName>
                                        </p:attrNameLst>
                                      </p:cBhvr>
                                      <p:tavLst>
                                        <p:tav tm="0">
                                          <p:val>
                                            <p:strVal val="#ppt_x"/>
                                          </p:val>
                                        </p:tav>
                                        <p:tav tm="100000">
                                          <p:val>
                                            <p:strVal val="#ppt_x"/>
                                          </p:val>
                                        </p:tav>
                                      </p:tavLst>
                                    </p:anim>
                                    <p:anim calcmode="lin" valueType="num">
                                      <p:cBhvr>
                                        <p:cTn id="57" dur="1000" fill="hold"/>
                                        <p:tgtEl>
                                          <p:spTgt spid="11"/>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fade">
                                      <p:cBhvr>
                                        <p:cTn id="60" dur="1000"/>
                                        <p:tgtEl>
                                          <p:spTgt spid="12"/>
                                        </p:tgtEl>
                                      </p:cBhvr>
                                    </p:animEffect>
                                    <p:anim calcmode="lin" valueType="num">
                                      <p:cBhvr>
                                        <p:cTn id="61" dur="1000" fill="hold"/>
                                        <p:tgtEl>
                                          <p:spTgt spid="12"/>
                                        </p:tgtEl>
                                        <p:attrNameLst>
                                          <p:attrName>ppt_x</p:attrName>
                                        </p:attrNameLst>
                                      </p:cBhvr>
                                      <p:tavLst>
                                        <p:tav tm="0">
                                          <p:val>
                                            <p:strVal val="#ppt_x"/>
                                          </p:val>
                                        </p:tav>
                                        <p:tav tm="100000">
                                          <p:val>
                                            <p:strVal val="#ppt_x"/>
                                          </p:val>
                                        </p:tav>
                                      </p:tavLst>
                                    </p:anim>
                                    <p:anim calcmode="lin" valueType="num">
                                      <p:cBhvr>
                                        <p:cTn id="6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fade">
                                      <p:cBhvr>
                                        <p:cTn id="67" dur="1000"/>
                                        <p:tgtEl>
                                          <p:spTgt spid="13"/>
                                        </p:tgtEl>
                                      </p:cBhvr>
                                    </p:animEffect>
                                    <p:anim calcmode="lin" valueType="num">
                                      <p:cBhvr>
                                        <p:cTn id="68" dur="1000" fill="hold"/>
                                        <p:tgtEl>
                                          <p:spTgt spid="13"/>
                                        </p:tgtEl>
                                        <p:attrNameLst>
                                          <p:attrName>ppt_x</p:attrName>
                                        </p:attrNameLst>
                                      </p:cBhvr>
                                      <p:tavLst>
                                        <p:tav tm="0">
                                          <p:val>
                                            <p:strVal val="#ppt_x"/>
                                          </p:val>
                                        </p:tav>
                                        <p:tav tm="100000">
                                          <p:val>
                                            <p:strVal val="#ppt_x"/>
                                          </p:val>
                                        </p:tav>
                                      </p:tavLst>
                                    </p:anim>
                                    <p:anim calcmode="lin" valueType="num">
                                      <p:cBhvr>
                                        <p:cTn id="69" dur="1000" fill="hold"/>
                                        <p:tgtEl>
                                          <p:spTgt spid="13"/>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1000"/>
                                        <p:tgtEl>
                                          <p:spTgt spid="14"/>
                                        </p:tgtEl>
                                      </p:cBhvr>
                                    </p:animEffect>
                                    <p:anim calcmode="lin" valueType="num">
                                      <p:cBhvr>
                                        <p:cTn id="73" dur="1000" fill="hold"/>
                                        <p:tgtEl>
                                          <p:spTgt spid="14"/>
                                        </p:tgtEl>
                                        <p:attrNameLst>
                                          <p:attrName>ppt_x</p:attrName>
                                        </p:attrNameLst>
                                      </p:cBhvr>
                                      <p:tavLst>
                                        <p:tav tm="0">
                                          <p:val>
                                            <p:strVal val="#ppt_x"/>
                                          </p:val>
                                        </p:tav>
                                        <p:tav tm="100000">
                                          <p:val>
                                            <p:strVal val="#ppt_x"/>
                                          </p:val>
                                        </p:tav>
                                      </p:tavLst>
                                    </p:anim>
                                    <p:anim calcmode="lin" valueType="num">
                                      <p:cBhvr>
                                        <p:cTn id="74" dur="1000" fill="hold"/>
                                        <p:tgtEl>
                                          <p:spTgt spid="14"/>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fade">
                                      <p:cBhvr>
                                        <p:cTn id="82" dur="1000"/>
                                        <p:tgtEl>
                                          <p:spTgt spid="17"/>
                                        </p:tgtEl>
                                      </p:cBhvr>
                                    </p:animEffect>
                                    <p:anim calcmode="lin" valueType="num">
                                      <p:cBhvr>
                                        <p:cTn id="83" dur="1000" fill="hold"/>
                                        <p:tgtEl>
                                          <p:spTgt spid="17"/>
                                        </p:tgtEl>
                                        <p:attrNameLst>
                                          <p:attrName>ppt_x</p:attrName>
                                        </p:attrNameLst>
                                      </p:cBhvr>
                                      <p:tavLst>
                                        <p:tav tm="0">
                                          <p:val>
                                            <p:strVal val="#ppt_x"/>
                                          </p:val>
                                        </p:tav>
                                        <p:tav tm="100000">
                                          <p:val>
                                            <p:strVal val="#ppt_x"/>
                                          </p:val>
                                        </p:tav>
                                      </p:tavLst>
                                    </p:anim>
                                    <p:anim calcmode="lin" valueType="num">
                                      <p:cBhvr>
                                        <p:cTn id="84" dur="1000" fill="hold"/>
                                        <p:tgtEl>
                                          <p:spTgt spid="17"/>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42" presetClass="entr" presetSubtype="0" fill="hold" grpId="0" nodeType="clickEffect">
                                  <p:stCondLst>
                                    <p:cond delay="0"/>
                                  </p:stCondLst>
                                  <p:childTnLst>
                                    <p:set>
                                      <p:cBhvr>
                                        <p:cTn id="93" dur="1" fill="hold">
                                          <p:stCondLst>
                                            <p:cond delay="0"/>
                                          </p:stCondLst>
                                        </p:cTn>
                                        <p:tgtEl>
                                          <p:spTgt spid="19"/>
                                        </p:tgtEl>
                                        <p:attrNameLst>
                                          <p:attrName>style.visibility</p:attrName>
                                        </p:attrNameLst>
                                      </p:cBhvr>
                                      <p:to>
                                        <p:strVal val="visible"/>
                                      </p:to>
                                    </p:set>
                                    <p:animEffect transition="in" filter="fade">
                                      <p:cBhvr>
                                        <p:cTn id="94" dur="1000"/>
                                        <p:tgtEl>
                                          <p:spTgt spid="19"/>
                                        </p:tgtEl>
                                      </p:cBhvr>
                                    </p:animEffect>
                                    <p:anim calcmode="lin" valueType="num">
                                      <p:cBhvr>
                                        <p:cTn id="95" dur="1000" fill="hold"/>
                                        <p:tgtEl>
                                          <p:spTgt spid="19"/>
                                        </p:tgtEl>
                                        <p:attrNameLst>
                                          <p:attrName>ppt_x</p:attrName>
                                        </p:attrNameLst>
                                      </p:cBhvr>
                                      <p:tavLst>
                                        <p:tav tm="0">
                                          <p:val>
                                            <p:strVal val="#ppt_x"/>
                                          </p:val>
                                        </p:tav>
                                        <p:tav tm="100000">
                                          <p:val>
                                            <p:strVal val="#ppt_x"/>
                                          </p:val>
                                        </p:tav>
                                      </p:tavLst>
                                    </p:anim>
                                    <p:anim calcmode="lin" valueType="num">
                                      <p:cBhvr>
                                        <p:cTn id="96" dur="1000" fill="hold"/>
                                        <p:tgtEl>
                                          <p:spTgt spid="19"/>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20"/>
                                        </p:tgtEl>
                                        <p:attrNameLst>
                                          <p:attrName>style.visibility</p:attrName>
                                        </p:attrNameLst>
                                      </p:cBhvr>
                                      <p:to>
                                        <p:strVal val="visible"/>
                                      </p:to>
                                    </p:set>
                                    <p:animEffect transition="in" filter="fade">
                                      <p:cBhvr>
                                        <p:cTn id="99" dur="1000"/>
                                        <p:tgtEl>
                                          <p:spTgt spid="20"/>
                                        </p:tgtEl>
                                      </p:cBhvr>
                                    </p:animEffect>
                                    <p:anim calcmode="lin" valueType="num">
                                      <p:cBhvr>
                                        <p:cTn id="100" dur="1000" fill="hold"/>
                                        <p:tgtEl>
                                          <p:spTgt spid="20"/>
                                        </p:tgtEl>
                                        <p:attrNameLst>
                                          <p:attrName>ppt_x</p:attrName>
                                        </p:attrNameLst>
                                      </p:cBhvr>
                                      <p:tavLst>
                                        <p:tav tm="0">
                                          <p:val>
                                            <p:strVal val="#ppt_x"/>
                                          </p:val>
                                        </p:tav>
                                        <p:tav tm="100000">
                                          <p:val>
                                            <p:strVal val="#ppt_x"/>
                                          </p:val>
                                        </p:tav>
                                      </p:tavLst>
                                    </p:anim>
                                    <p:anim calcmode="lin" valueType="num">
                                      <p:cBhvr>
                                        <p:cTn id="101" dur="1000" fill="hold"/>
                                        <p:tgtEl>
                                          <p:spTgt spid="20"/>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21"/>
                                        </p:tgtEl>
                                        <p:attrNameLst>
                                          <p:attrName>style.visibility</p:attrName>
                                        </p:attrNameLst>
                                      </p:cBhvr>
                                      <p:to>
                                        <p:strVal val="visible"/>
                                      </p:to>
                                    </p:set>
                                    <p:animEffect transition="in" filter="fade">
                                      <p:cBhvr>
                                        <p:cTn id="104" dur="1000"/>
                                        <p:tgtEl>
                                          <p:spTgt spid="21"/>
                                        </p:tgtEl>
                                      </p:cBhvr>
                                    </p:animEffect>
                                    <p:anim calcmode="lin" valueType="num">
                                      <p:cBhvr>
                                        <p:cTn id="105" dur="1000" fill="hold"/>
                                        <p:tgtEl>
                                          <p:spTgt spid="21"/>
                                        </p:tgtEl>
                                        <p:attrNameLst>
                                          <p:attrName>ppt_x</p:attrName>
                                        </p:attrNameLst>
                                      </p:cBhvr>
                                      <p:tavLst>
                                        <p:tav tm="0">
                                          <p:val>
                                            <p:strVal val="#ppt_x"/>
                                          </p:val>
                                        </p:tav>
                                        <p:tav tm="100000">
                                          <p:val>
                                            <p:strVal val="#ppt_x"/>
                                          </p:val>
                                        </p:tav>
                                      </p:tavLst>
                                    </p:anim>
                                    <p:anim calcmode="lin" valueType="num">
                                      <p:cBhvr>
                                        <p:cTn id="106" dur="1000" fill="hold"/>
                                        <p:tgtEl>
                                          <p:spTgt spid="21"/>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22"/>
                                        </p:tgtEl>
                                        <p:attrNameLst>
                                          <p:attrName>style.visibility</p:attrName>
                                        </p:attrNameLst>
                                      </p:cBhvr>
                                      <p:to>
                                        <p:strVal val="visible"/>
                                      </p:to>
                                    </p:set>
                                    <p:animEffect transition="in" filter="fade">
                                      <p:cBhvr>
                                        <p:cTn id="109" dur="1000"/>
                                        <p:tgtEl>
                                          <p:spTgt spid="22"/>
                                        </p:tgtEl>
                                      </p:cBhvr>
                                    </p:animEffect>
                                    <p:anim calcmode="lin" valueType="num">
                                      <p:cBhvr>
                                        <p:cTn id="110" dur="1000" fill="hold"/>
                                        <p:tgtEl>
                                          <p:spTgt spid="22"/>
                                        </p:tgtEl>
                                        <p:attrNameLst>
                                          <p:attrName>ppt_x</p:attrName>
                                        </p:attrNameLst>
                                      </p:cBhvr>
                                      <p:tavLst>
                                        <p:tav tm="0">
                                          <p:val>
                                            <p:strVal val="#ppt_x"/>
                                          </p:val>
                                        </p:tav>
                                        <p:tav tm="100000">
                                          <p:val>
                                            <p:strVal val="#ppt_x"/>
                                          </p:val>
                                        </p:tav>
                                      </p:tavLst>
                                    </p:anim>
                                    <p:anim calcmode="lin" valueType="num">
                                      <p:cBhvr>
                                        <p:cTn id="111" dur="1000" fill="hold"/>
                                        <p:tgtEl>
                                          <p:spTgt spid="22"/>
                                        </p:tgtEl>
                                        <p:attrNameLst>
                                          <p:attrName>ppt_y</p:attrName>
                                        </p:attrNameLst>
                                      </p:cBhvr>
                                      <p:tavLst>
                                        <p:tav tm="0">
                                          <p:val>
                                            <p:strVal val="#ppt_y+.1"/>
                                          </p:val>
                                        </p:tav>
                                        <p:tav tm="100000">
                                          <p:val>
                                            <p:strVal val="#ppt_y"/>
                                          </p:val>
                                        </p:tav>
                                      </p:tavLst>
                                    </p:anim>
                                  </p:childTnLst>
                                </p:cTn>
                              </p:par>
                              <p:par>
                                <p:cTn id="112" presetID="42"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 grpId="0" animBg="1"/>
      <p:bldP spid="4" grpId="0" animBg="1"/>
      <p:bldP spid="5" grpId="0"/>
      <p:bldP spid="6" grpId="0"/>
      <p:bldP spid="7" grpId="0"/>
      <p:bldP spid="8" grpId="0" animBg="1"/>
      <p:bldP spid="9" grpId="0" animBg="1"/>
      <p:bldP spid="10" grpId="0"/>
      <p:bldP spid="11" grpId="0"/>
      <p:bldP spid="12" grpId="0"/>
      <p:bldP spid="13" grpId="0" animBg="1"/>
      <p:bldP spid="14" grpId="0" animBg="1"/>
      <p:bldP spid="15" grpId="0"/>
      <p:bldP spid="17" grpId="0"/>
      <p:bldP spid="18" grpId="0"/>
      <p:bldP spid="19" grpId="0" animBg="1"/>
      <p:bldP spid="20" grpId="0" animBg="1"/>
      <p:bldP spid="21" grpId="0"/>
      <p:bldP spid="22"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3351312" y="411510"/>
            <a:ext cx="2441376" cy="421270"/>
          </a:xfrm>
          <a:prstGeom prst="rect">
            <a:avLst/>
          </a:prstGeom>
          <a:noFill/>
        </p:spPr>
        <p:txBody>
          <a:bodyPr wrap="square" lIns="51435" tIns="25718" rIns="51435" bIns="25718" rtlCol="0">
            <a:spAutoFit/>
          </a:bodyPr>
          <a:lstStyle/>
          <a:p>
            <a:pPr marL="0" lvl="1" algn="ctr"/>
            <a:r>
              <a:rPr lang="zh-CN" altLang="en-US" sz="2400" dirty="0">
                <a:solidFill>
                  <a:schemeClr val="accent1"/>
                </a:solidFill>
                <a:cs typeface="+mn-ea"/>
                <a:sym typeface="+mn-lt"/>
              </a:rPr>
              <a:t>The first part</a:t>
            </a:r>
          </a:p>
        </p:txBody>
      </p:sp>
      <p:sp>
        <p:nvSpPr>
          <p:cNvPr id="3" name="椭圆 2"/>
          <p:cNvSpPr/>
          <p:nvPr/>
        </p:nvSpPr>
        <p:spPr>
          <a:xfrm>
            <a:off x="3877661" y="2057272"/>
            <a:ext cx="1440160" cy="1440160"/>
          </a:xfrm>
          <a:prstGeom prst="ellipse">
            <a:avLst/>
          </a:prstGeom>
          <a:blipFill>
            <a:blip r:embed="rId3" cstate="print">
              <a:extLst>
                <a:ext uri="{28A0092B-C50C-407E-A947-70E740481C1C}">
                  <a14:useLocalDpi xmlns:a14="http://schemas.microsoft.com/office/drawing/2010/main" val="0"/>
                </a:ext>
              </a:extLst>
            </a:blip>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78"/>
            <a:endParaRPr lang="zh-CN" altLang="en-US" sz="1799" dirty="0">
              <a:cs typeface="+mn-ea"/>
              <a:sym typeface="+mn-lt"/>
            </a:endParaRPr>
          </a:p>
        </p:txBody>
      </p:sp>
      <p:grpSp>
        <p:nvGrpSpPr>
          <p:cNvPr id="4" name="Group 1"/>
          <p:cNvGrpSpPr/>
          <p:nvPr/>
        </p:nvGrpSpPr>
        <p:grpSpPr>
          <a:xfrm>
            <a:off x="2980332" y="1493586"/>
            <a:ext cx="3234818" cy="2567532"/>
            <a:chOff x="3939456" y="2099548"/>
            <a:chExt cx="4313091" cy="3423376"/>
          </a:xfrm>
        </p:grpSpPr>
        <p:sp>
          <p:nvSpPr>
            <p:cNvPr id="5" name="íṩľíḍè-Freeform: Shape 2"/>
            <p:cNvSpPr/>
            <p:nvPr/>
          </p:nvSpPr>
          <p:spPr>
            <a:xfrm>
              <a:off x="4348427" y="2099548"/>
              <a:ext cx="3423297" cy="3423376"/>
            </a:xfrm>
            <a:custGeom>
              <a:avLst/>
              <a:gdLst/>
              <a:ahLst/>
              <a:cxnLst>
                <a:cxn ang="0">
                  <a:pos x="wd2" y="hd2"/>
                </a:cxn>
                <a:cxn ang="5400000">
                  <a:pos x="wd2" y="hd2"/>
                </a:cxn>
                <a:cxn ang="10800000">
                  <a:pos x="wd2" y="hd2"/>
                </a:cxn>
                <a:cxn ang="16200000">
                  <a:pos x="wd2" y="hd2"/>
                </a:cxn>
              </a:cxnLst>
              <a:rect l="0" t="0" r="r" b="b"/>
              <a:pathLst>
                <a:path w="21600" h="21600" extrusionOk="0">
                  <a:moveTo>
                    <a:pt x="11049" y="101"/>
                  </a:moveTo>
                  <a:cubicBezTo>
                    <a:pt x="11049" y="101"/>
                    <a:pt x="11048" y="101"/>
                    <a:pt x="11048" y="101"/>
                  </a:cubicBezTo>
                  <a:cubicBezTo>
                    <a:pt x="10966" y="99"/>
                    <a:pt x="10882" y="98"/>
                    <a:pt x="10800" y="98"/>
                  </a:cubicBezTo>
                  <a:lnTo>
                    <a:pt x="10788" y="98"/>
                  </a:lnTo>
                  <a:cubicBezTo>
                    <a:pt x="10761" y="98"/>
                    <a:pt x="10739" y="76"/>
                    <a:pt x="10739" y="49"/>
                  </a:cubicBezTo>
                  <a:cubicBezTo>
                    <a:pt x="10739" y="22"/>
                    <a:pt x="10761" y="0"/>
                    <a:pt x="10788" y="0"/>
                  </a:cubicBezTo>
                  <a:lnTo>
                    <a:pt x="10800" y="0"/>
                  </a:lnTo>
                  <a:cubicBezTo>
                    <a:pt x="10883" y="0"/>
                    <a:pt x="10967" y="1"/>
                    <a:pt x="11050" y="3"/>
                  </a:cubicBezTo>
                  <a:cubicBezTo>
                    <a:pt x="11077" y="3"/>
                    <a:pt x="11099" y="26"/>
                    <a:pt x="11098" y="53"/>
                  </a:cubicBezTo>
                  <a:cubicBezTo>
                    <a:pt x="11097" y="80"/>
                    <a:pt x="11076" y="101"/>
                    <a:pt x="11049" y="101"/>
                  </a:cubicBezTo>
                  <a:close/>
                  <a:moveTo>
                    <a:pt x="10266" y="111"/>
                  </a:moveTo>
                  <a:cubicBezTo>
                    <a:pt x="10240" y="111"/>
                    <a:pt x="10218" y="91"/>
                    <a:pt x="10217" y="64"/>
                  </a:cubicBezTo>
                  <a:cubicBezTo>
                    <a:pt x="10216" y="37"/>
                    <a:pt x="10237" y="14"/>
                    <a:pt x="10264" y="13"/>
                  </a:cubicBezTo>
                  <a:cubicBezTo>
                    <a:pt x="10351" y="9"/>
                    <a:pt x="10439" y="6"/>
                    <a:pt x="10526" y="3"/>
                  </a:cubicBezTo>
                  <a:cubicBezTo>
                    <a:pt x="10553" y="2"/>
                    <a:pt x="10575" y="24"/>
                    <a:pt x="10576" y="51"/>
                  </a:cubicBezTo>
                  <a:cubicBezTo>
                    <a:pt x="10577" y="78"/>
                    <a:pt x="10555" y="101"/>
                    <a:pt x="10528" y="101"/>
                  </a:cubicBezTo>
                  <a:cubicBezTo>
                    <a:pt x="10442" y="103"/>
                    <a:pt x="10355" y="107"/>
                    <a:pt x="10268" y="111"/>
                  </a:cubicBezTo>
                  <a:cubicBezTo>
                    <a:pt x="10268" y="111"/>
                    <a:pt x="10267" y="111"/>
                    <a:pt x="10266" y="111"/>
                  </a:cubicBezTo>
                  <a:close/>
                  <a:moveTo>
                    <a:pt x="11571" y="125"/>
                  </a:moveTo>
                  <a:cubicBezTo>
                    <a:pt x="11570" y="125"/>
                    <a:pt x="11568" y="125"/>
                    <a:pt x="11567" y="125"/>
                  </a:cubicBezTo>
                  <a:cubicBezTo>
                    <a:pt x="11481" y="119"/>
                    <a:pt x="11394" y="114"/>
                    <a:pt x="11308" y="110"/>
                  </a:cubicBezTo>
                  <a:cubicBezTo>
                    <a:pt x="11281" y="109"/>
                    <a:pt x="11260" y="86"/>
                    <a:pt x="11261" y="59"/>
                  </a:cubicBezTo>
                  <a:cubicBezTo>
                    <a:pt x="11262" y="32"/>
                    <a:pt x="11285" y="11"/>
                    <a:pt x="11312" y="12"/>
                  </a:cubicBezTo>
                  <a:cubicBezTo>
                    <a:pt x="11399" y="16"/>
                    <a:pt x="11487" y="21"/>
                    <a:pt x="11574" y="27"/>
                  </a:cubicBezTo>
                  <a:cubicBezTo>
                    <a:pt x="11601" y="29"/>
                    <a:pt x="11621" y="53"/>
                    <a:pt x="11620" y="80"/>
                  </a:cubicBezTo>
                  <a:cubicBezTo>
                    <a:pt x="11618" y="105"/>
                    <a:pt x="11596" y="125"/>
                    <a:pt x="11571" y="125"/>
                  </a:cubicBezTo>
                  <a:close/>
                  <a:moveTo>
                    <a:pt x="9745" y="149"/>
                  </a:moveTo>
                  <a:cubicBezTo>
                    <a:pt x="9720" y="149"/>
                    <a:pt x="9699" y="130"/>
                    <a:pt x="9696" y="105"/>
                  </a:cubicBezTo>
                  <a:cubicBezTo>
                    <a:pt x="9694" y="78"/>
                    <a:pt x="9714" y="54"/>
                    <a:pt x="9740" y="51"/>
                  </a:cubicBezTo>
                  <a:cubicBezTo>
                    <a:pt x="9827" y="43"/>
                    <a:pt x="9915" y="35"/>
                    <a:pt x="10002" y="29"/>
                  </a:cubicBezTo>
                  <a:cubicBezTo>
                    <a:pt x="10029" y="28"/>
                    <a:pt x="10052" y="47"/>
                    <a:pt x="10054" y="74"/>
                  </a:cubicBezTo>
                  <a:cubicBezTo>
                    <a:pt x="10056" y="101"/>
                    <a:pt x="10036" y="125"/>
                    <a:pt x="10009" y="127"/>
                  </a:cubicBezTo>
                  <a:cubicBezTo>
                    <a:pt x="9923" y="133"/>
                    <a:pt x="9836" y="140"/>
                    <a:pt x="9750" y="149"/>
                  </a:cubicBezTo>
                  <a:cubicBezTo>
                    <a:pt x="9748" y="149"/>
                    <a:pt x="9747" y="149"/>
                    <a:pt x="9745" y="149"/>
                  </a:cubicBezTo>
                  <a:close/>
                  <a:moveTo>
                    <a:pt x="12091" y="175"/>
                  </a:moveTo>
                  <a:cubicBezTo>
                    <a:pt x="12089" y="175"/>
                    <a:pt x="12087" y="174"/>
                    <a:pt x="12085" y="174"/>
                  </a:cubicBezTo>
                  <a:cubicBezTo>
                    <a:pt x="11999" y="164"/>
                    <a:pt x="11912" y="155"/>
                    <a:pt x="11826" y="147"/>
                  </a:cubicBezTo>
                  <a:cubicBezTo>
                    <a:pt x="11799" y="144"/>
                    <a:pt x="11780" y="120"/>
                    <a:pt x="11782" y="93"/>
                  </a:cubicBezTo>
                  <a:cubicBezTo>
                    <a:pt x="11785" y="66"/>
                    <a:pt x="11809" y="46"/>
                    <a:pt x="11836" y="49"/>
                  </a:cubicBezTo>
                  <a:cubicBezTo>
                    <a:pt x="11922" y="57"/>
                    <a:pt x="12010" y="67"/>
                    <a:pt x="12096" y="77"/>
                  </a:cubicBezTo>
                  <a:cubicBezTo>
                    <a:pt x="12123" y="80"/>
                    <a:pt x="12142" y="105"/>
                    <a:pt x="12139" y="131"/>
                  </a:cubicBezTo>
                  <a:cubicBezTo>
                    <a:pt x="12136" y="156"/>
                    <a:pt x="12115" y="175"/>
                    <a:pt x="12091" y="175"/>
                  </a:cubicBezTo>
                  <a:close/>
                  <a:moveTo>
                    <a:pt x="9227" y="212"/>
                  </a:moveTo>
                  <a:cubicBezTo>
                    <a:pt x="9203" y="212"/>
                    <a:pt x="9182" y="195"/>
                    <a:pt x="9178" y="170"/>
                  </a:cubicBezTo>
                  <a:cubicBezTo>
                    <a:pt x="9174" y="144"/>
                    <a:pt x="9193" y="119"/>
                    <a:pt x="9220" y="115"/>
                  </a:cubicBezTo>
                  <a:cubicBezTo>
                    <a:pt x="9306" y="102"/>
                    <a:pt x="9394" y="90"/>
                    <a:pt x="9480" y="80"/>
                  </a:cubicBezTo>
                  <a:cubicBezTo>
                    <a:pt x="9507" y="77"/>
                    <a:pt x="9531" y="96"/>
                    <a:pt x="9534" y="123"/>
                  </a:cubicBezTo>
                  <a:cubicBezTo>
                    <a:pt x="9538" y="149"/>
                    <a:pt x="9518" y="174"/>
                    <a:pt x="9492" y="177"/>
                  </a:cubicBezTo>
                  <a:cubicBezTo>
                    <a:pt x="9406" y="188"/>
                    <a:pt x="9319" y="199"/>
                    <a:pt x="9234" y="212"/>
                  </a:cubicBezTo>
                  <a:cubicBezTo>
                    <a:pt x="9232" y="212"/>
                    <a:pt x="9229" y="212"/>
                    <a:pt x="9227" y="212"/>
                  </a:cubicBezTo>
                  <a:close/>
                  <a:moveTo>
                    <a:pt x="12607" y="249"/>
                  </a:moveTo>
                  <a:cubicBezTo>
                    <a:pt x="12605" y="249"/>
                    <a:pt x="12602" y="249"/>
                    <a:pt x="12599" y="249"/>
                  </a:cubicBezTo>
                  <a:cubicBezTo>
                    <a:pt x="12514" y="234"/>
                    <a:pt x="12428" y="221"/>
                    <a:pt x="12342" y="208"/>
                  </a:cubicBezTo>
                  <a:cubicBezTo>
                    <a:pt x="12316" y="204"/>
                    <a:pt x="12297" y="180"/>
                    <a:pt x="12301" y="153"/>
                  </a:cubicBezTo>
                  <a:cubicBezTo>
                    <a:pt x="12305" y="126"/>
                    <a:pt x="12330" y="107"/>
                    <a:pt x="12356" y="111"/>
                  </a:cubicBezTo>
                  <a:cubicBezTo>
                    <a:pt x="12442" y="124"/>
                    <a:pt x="12530" y="137"/>
                    <a:pt x="12616" y="152"/>
                  </a:cubicBezTo>
                  <a:cubicBezTo>
                    <a:pt x="12642" y="156"/>
                    <a:pt x="12660" y="182"/>
                    <a:pt x="12656" y="208"/>
                  </a:cubicBezTo>
                  <a:cubicBezTo>
                    <a:pt x="12652" y="232"/>
                    <a:pt x="12631" y="249"/>
                    <a:pt x="12607" y="249"/>
                  </a:cubicBezTo>
                  <a:close/>
                  <a:moveTo>
                    <a:pt x="8712" y="301"/>
                  </a:moveTo>
                  <a:cubicBezTo>
                    <a:pt x="8689" y="301"/>
                    <a:pt x="8669" y="284"/>
                    <a:pt x="8664" y="261"/>
                  </a:cubicBezTo>
                  <a:cubicBezTo>
                    <a:pt x="8659" y="234"/>
                    <a:pt x="8676" y="209"/>
                    <a:pt x="8703" y="203"/>
                  </a:cubicBezTo>
                  <a:cubicBezTo>
                    <a:pt x="8788" y="187"/>
                    <a:pt x="8875" y="171"/>
                    <a:pt x="8961" y="156"/>
                  </a:cubicBezTo>
                  <a:cubicBezTo>
                    <a:pt x="8987" y="151"/>
                    <a:pt x="9013" y="169"/>
                    <a:pt x="9017" y="196"/>
                  </a:cubicBezTo>
                  <a:cubicBezTo>
                    <a:pt x="9022" y="223"/>
                    <a:pt x="9004" y="248"/>
                    <a:pt x="8977" y="253"/>
                  </a:cubicBezTo>
                  <a:cubicBezTo>
                    <a:pt x="8892" y="267"/>
                    <a:pt x="8806" y="283"/>
                    <a:pt x="8722" y="300"/>
                  </a:cubicBezTo>
                  <a:cubicBezTo>
                    <a:pt x="8718" y="300"/>
                    <a:pt x="8715" y="301"/>
                    <a:pt x="8712" y="301"/>
                  </a:cubicBezTo>
                  <a:close/>
                  <a:moveTo>
                    <a:pt x="13120" y="349"/>
                  </a:moveTo>
                  <a:cubicBezTo>
                    <a:pt x="13117" y="349"/>
                    <a:pt x="13113" y="349"/>
                    <a:pt x="13109" y="348"/>
                  </a:cubicBezTo>
                  <a:cubicBezTo>
                    <a:pt x="13025" y="329"/>
                    <a:pt x="12939" y="311"/>
                    <a:pt x="12855" y="295"/>
                  </a:cubicBezTo>
                  <a:cubicBezTo>
                    <a:pt x="12828" y="290"/>
                    <a:pt x="12811" y="264"/>
                    <a:pt x="12816" y="238"/>
                  </a:cubicBezTo>
                  <a:cubicBezTo>
                    <a:pt x="12821" y="211"/>
                    <a:pt x="12847" y="194"/>
                    <a:pt x="12874" y="199"/>
                  </a:cubicBezTo>
                  <a:cubicBezTo>
                    <a:pt x="12959" y="215"/>
                    <a:pt x="13045" y="233"/>
                    <a:pt x="13130" y="252"/>
                  </a:cubicBezTo>
                  <a:cubicBezTo>
                    <a:pt x="13157" y="258"/>
                    <a:pt x="13174" y="284"/>
                    <a:pt x="13168" y="310"/>
                  </a:cubicBezTo>
                  <a:cubicBezTo>
                    <a:pt x="13163" y="333"/>
                    <a:pt x="13142" y="349"/>
                    <a:pt x="13120" y="349"/>
                  </a:cubicBezTo>
                  <a:close/>
                  <a:moveTo>
                    <a:pt x="8202" y="414"/>
                  </a:moveTo>
                  <a:cubicBezTo>
                    <a:pt x="8180" y="414"/>
                    <a:pt x="8160" y="399"/>
                    <a:pt x="8155" y="377"/>
                  </a:cubicBezTo>
                  <a:cubicBezTo>
                    <a:pt x="8148" y="350"/>
                    <a:pt x="8164" y="324"/>
                    <a:pt x="8191" y="317"/>
                  </a:cubicBezTo>
                  <a:cubicBezTo>
                    <a:pt x="8275" y="296"/>
                    <a:pt x="8361" y="276"/>
                    <a:pt x="8446" y="257"/>
                  </a:cubicBezTo>
                  <a:cubicBezTo>
                    <a:pt x="8472" y="251"/>
                    <a:pt x="8499" y="268"/>
                    <a:pt x="8504" y="294"/>
                  </a:cubicBezTo>
                  <a:cubicBezTo>
                    <a:pt x="8510" y="321"/>
                    <a:pt x="8494" y="347"/>
                    <a:pt x="8467" y="353"/>
                  </a:cubicBezTo>
                  <a:cubicBezTo>
                    <a:pt x="8383" y="372"/>
                    <a:pt x="8298" y="392"/>
                    <a:pt x="8214" y="412"/>
                  </a:cubicBezTo>
                  <a:cubicBezTo>
                    <a:pt x="8210" y="413"/>
                    <a:pt x="8206" y="414"/>
                    <a:pt x="8202" y="414"/>
                  </a:cubicBezTo>
                  <a:close/>
                  <a:moveTo>
                    <a:pt x="13627" y="474"/>
                  </a:moveTo>
                  <a:cubicBezTo>
                    <a:pt x="13623" y="474"/>
                    <a:pt x="13619" y="473"/>
                    <a:pt x="13614" y="472"/>
                  </a:cubicBezTo>
                  <a:cubicBezTo>
                    <a:pt x="13531" y="449"/>
                    <a:pt x="13446" y="427"/>
                    <a:pt x="13363" y="407"/>
                  </a:cubicBezTo>
                  <a:cubicBezTo>
                    <a:pt x="13336" y="400"/>
                    <a:pt x="13320" y="374"/>
                    <a:pt x="13327" y="347"/>
                  </a:cubicBezTo>
                  <a:cubicBezTo>
                    <a:pt x="13333" y="321"/>
                    <a:pt x="13360" y="305"/>
                    <a:pt x="13386" y="312"/>
                  </a:cubicBezTo>
                  <a:cubicBezTo>
                    <a:pt x="13470" y="332"/>
                    <a:pt x="13556" y="354"/>
                    <a:pt x="13640" y="377"/>
                  </a:cubicBezTo>
                  <a:cubicBezTo>
                    <a:pt x="13666" y="384"/>
                    <a:pt x="13681" y="411"/>
                    <a:pt x="13674" y="437"/>
                  </a:cubicBezTo>
                  <a:cubicBezTo>
                    <a:pt x="13668" y="459"/>
                    <a:pt x="13649" y="474"/>
                    <a:pt x="13627" y="474"/>
                  </a:cubicBezTo>
                  <a:close/>
                  <a:moveTo>
                    <a:pt x="7699" y="552"/>
                  </a:moveTo>
                  <a:cubicBezTo>
                    <a:pt x="7678" y="552"/>
                    <a:pt x="7658" y="538"/>
                    <a:pt x="7652" y="517"/>
                  </a:cubicBezTo>
                  <a:cubicBezTo>
                    <a:pt x="7644" y="491"/>
                    <a:pt x="7659" y="464"/>
                    <a:pt x="7685" y="456"/>
                  </a:cubicBezTo>
                  <a:cubicBezTo>
                    <a:pt x="7768" y="431"/>
                    <a:pt x="7853" y="407"/>
                    <a:pt x="7937" y="384"/>
                  </a:cubicBezTo>
                  <a:cubicBezTo>
                    <a:pt x="7963" y="376"/>
                    <a:pt x="7990" y="392"/>
                    <a:pt x="7997" y="418"/>
                  </a:cubicBezTo>
                  <a:cubicBezTo>
                    <a:pt x="8004" y="444"/>
                    <a:pt x="7989" y="471"/>
                    <a:pt x="7963" y="478"/>
                  </a:cubicBezTo>
                  <a:cubicBezTo>
                    <a:pt x="7880" y="501"/>
                    <a:pt x="7796" y="525"/>
                    <a:pt x="7713" y="550"/>
                  </a:cubicBezTo>
                  <a:cubicBezTo>
                    <a:pt x="7708" y="551"/>
                    <a:pt x="7704" y="552"/>
                    <a:pt x="7699" y="552"/>
                  </a:cubicBezTo>
                  <a:close/>
                  <a:moveTo>
                    <a:pt x="14127" y="623"/>
                  </a:moveTo>
                  <a:cubicBezTo>
                    <a:pt x="14122" y="623"/>
                    <a:pt x="14117" y="622"/>
                    <a:pt x="14112" y="620"/>
                  </a:cubicBezTo>
                  <a:cubicBezTo>
                    <a:pt x="14030" y="594"/>
                    <a:pt x="13947" y="568"/>
                    <a:pt x="13864" y="543"/>
                  </a:cubicBezTo>
                  <a:cubicBezTo>
                    <a:pt x="13838" y="535"/>
                    <a:pt x="13824" y="508"/>
                    <a:pt x="13831" y="482"/>
                  </a:cubicBezTo>
                  <a:cubicBezTo>
                    <a:pt x="13839" y="456"/>
                    <a:pt x="13866" y="442"/>
                    <a:pt x="13892" y="449"/>
                  </a:cubicBezTo>
                  <a:cubicBezTo>
                    <a:pt x="13976" y="474"/>
                    <a:pt x="14060" y="500"/>
                    <a:pt x="14143" y="527"/>
                  </a:cubicBezTo>
                  <a:cubicBezTo>
                    <a:pt x="14168" y="536"/>
                    <a:pt x="14182" y="563"/>
                    <a:pt x="14174" y="589"/>
                  </a:cubicBezTo>
                  <a:cubicBezTo>
                    <a:pt x="14167" y="610"/>
                    <a:pt x="14148" y="623"/>
                    <a:pt x="14127" y="623"/>
                  </a:cubicBezTo>
                  <a:close/>
                  <a:moveTo>
                    <a:pt x="7203" y="715"/>
                  </a:moveTo>
                  <a:cubicBezTo>
                    <a:pt x="7183" y="715"/>
                    <a:pt x="7164" y="702"/>
                    <a:pt x="7157" y="682"/>
                  </a:cubicBezTo>
                  <a:cubicBezTo>
                    <a:pt x="7147" y="656"/>
                    <a:pt x="7161" y="628"/>
                    <a:pt x="7186" y="619"/>
                  </a:cubicBezTo>
                  <a:cubicBezTo>
                    <a:pt x="7269" y="590"/>
                    <a:pt x="7352" y="562"/>
                    <a:pt x="7435" y="535"/>
                  </a:cubicBezTo>
                  <a:cubicBezTo>
                    <a:pt x="7460" y="526"/>
                    <a:pt x="7488" y="540"/>
                    <a:pt x="7496" y="566"/>
                  </a:cubicBezTo>
                  <a:cubicBezTo>
                    <a:pt x="7505" y="592"/>
                    <a:pt x="7491" y="619"/>
                    <a:pt x="7465" y="628"/>
                  </a:cubicBezTo>
                  <a:cubicBezTo>
                    <a:pt x="7383" y="655"/>
                    <a:pt x="7301" y="683"/>
                    <a:pt x="7219" y="712"/>
                  </a:cubicBezTo>
                  <a:cubicBezTo>
                    <a:pt x="7214" y="714"/>
                    <a:pt x="7208" y="715"/>
                    <a:pt x="7203" y="715"/>
                  </a:cubicBezTo>
                  <a:close/>
                  <a:moveTo>
                    <a:pt x="14622" y="797"/>
                  </a:moveTo>
                  <a:cubicBezTo>
                    <a:pt x="14616" y="797"/>
                    <a:pt x="14610" y="796"/>
                    <a:pt x="14604" y="794"/>
                  </a:cubicBezTo>
                  <a:cubicBezTo>
                    <a:pt x="14523" y="763"/>
                    <a:pt x="14441" y="733"/>
                    <a:pt x="14359" y="704"/>
                  </a:cubicBezTo>
                  <a:cubicBezTo>
                    <a:pt x="14334" y="695"/>
                    <a:pt x="14320" y="667"/>
                    <a:pt x="14329" y="642"/>
                  </a:cubicBezTo>
                  <a:cubicBezTo>
                    <a:pt x="14338" y="616"/>
                    <a:pt x="14366" y="603"/>
                    <a:pt x="14392" y="612"/>
                  </a:cubicBezTo>
                  <a:cubicBezTo>
                    <a:pt x="14474" y="641"/>
                    <a:pt x="14557" y="671"/>
                    <a:pt x="14639" y="702"/>
                  </a:cubicBezTo>
                  <a:cubicBezTo>
                    <a:pt x="14664" y="712"/>
                    <a:pt x="14677" y="740"/>
                    <a:pt x="14667" y="765"/>
                  </a:cubicBezTo>
                  <a:cubicBezTo>
                    <a:pt x="14660" y="785"/>
                    <a:pt x="14641" y="797"/>
                    <a:pt x="14622" y="797"/>
                  </a:cubicBezTo>
                  <a:close/>
                  <a:moveTo>
                    <a:pt x="6715" y="901"/>
                  </a:moveTo>
                  <a:cubicBezTo>
                    <a:pt x="6696" y="901"/>
                    <a:pt x="6677" y="890"/>
                    <a:pt x="6670" y="871"/>
                  </a:cubicBezTo>
                  <a:cubicBezTo>
                    <a:pt x="6659" y="846"/>
                    <a:pt x="6671" y="817"/>
                    <a:pt x="6696" y="807"/>
                  </a:cubicBezTo>
                  <a:cubicBezTo>
                    <a:pt x="6777" y="774"/>
                    <a:pt x="6859" y="741"/>
                    <a:pt x="6940" y="710"/>
                  </a:cubicBezTo>
                  <a:cubicBezTo>
                    <a:pt x="6965" y="700"/>
                    <a:pt x="6994" y="713"/>
                    <a:pt x="7003" y="738"/>
                  </a:cubicBezTo>
                  <a:cubicBezTo>
                    <a:pt x="7013" y="764"/>
                    <a:pt x="7000" y="792"/>
                    <a:pt x="6975" y="802"/>
                  </a:cubicBezTo>
                  <a:cubicBezTo>
                    <a:pt x="6894" y="833"/>
                    <a:pt x="6813" y="865"/>
                    <a:pt x="6734" y="897"/>
                  </a:cubicBezTo>
                  <a:cubicBezTo>
                    <a:pt x="6727" y="900"/>
                    <a:pt x="6721" y="901"/>
                    <a:pt x="6715" y="901"/>
                  </a:cubicBezTo>
                  <a:close/>
                  <a:moveTo>
                    <a:pt x="15106" y="995"/>
                  </a:moveTo>
                  <a:cubicBezTo>
                    <a:pt x="15100" y="995"/>
                    <a:pt x="15093" y="994"/>
                    <a:pt x="15087" y="991"/>
                  </a:cubicBezTo>
                  <a:cubicBezTo>
                    <a:pt x="15007" y="956"/>
                    <a:pt x="14926" y="922"/>
                    <a:pt x="14847" y="889"/>
                  </a:cubicBezTo>
                  <a:cubicBezTo>
                    <a:pt x="14822" y="879"/>
                    <a:pt x="14810" y="851"/>
                    <a:pt x="14820" y="826"/>
                  </a:cubicBezTo>
                  <a:cubicBezTo>
                    <a:pt x="14830" y="801"/>
                    <a:pt x="14859" y="789"/>
                    <a:pt x="14884" y="799"/>
                  </a:cubicBezTo>
                  <a:cubicBezTo>
                    <a:pt x="14964" y="832"/>
                    <a:pt x="15046" y="866"/>
                    <a:pt x="15126" y="901"/>
                  </a:cubicBezTo>
                  <a:cubicBezTo>
                    <a:pt x="15151" y="912"/>
                    <a:pt x="15162" y="941"/>
                    <a:pt x="15151" y="966"/>
                  </a:cubicBezTo>
                  <a:cubicBezTo>
                    <a:pt x="15143" y="984"/>
                    <a:pt x="15125" y="995"/>
                    <a:pt x="15106" y="995"/>
                  </a:cubicBezTo>
                  <a:close/>
                  <a:moveTo>
                    <a:pt x="6239" y="1111"/>
                  </a:moveTo>
                  <a:cubicBezTo>
                    <a:pt x="6220" y="1111"/>
                    <a:pt x="6203" y="1100"/>
                    <a:pt x="6194" y="1083"/>
                  </a:cubicBezTo>
                  <a:cubicBezTo>
                    <a:pt x="6183" y="1058"/>
                    <a:pt x="6193" y="1029"/>
                    <a:pt x="6218" y="1017"/>
                  </a:cubicBezTo>
                  <a:cubicBezTo>
                    <a:pt x="6296" y="981"/>
                    <a:pt x="6376" y="944"/>
                    <a:pt x="6456" y="909"/>
                  </a:cubicBezTo>
                  <a:cubicBezTo>
                    <a:pt x="6480" y="898"/>
                    <a:pt x="6509" y="910"/>
                    <a:pt x="6520" y="934"/>
                  </a:cubicBezTo>
                  <a:cubicBezTo>
                    <a:pt x="6531" y="959"/>
                    <a:pt x="6520" y="988"/>
                    <a:pt x="6495" y="999"/>
                  </a:cubicBezTo>
                  <a:cubicBezTo>
                    <a:pt x="6416" y="1034"/>
                    <a:pt x="6337" y="1070"/>
                    <a:pt x="6259" y="1106"/>
                  </a:cubicBezTo>
                  <a:cubicBezTo>
                    <a:pt x="6253" y="1109"/>
                    <a:pt x="6246" y="1111"/>
                    <a:pt x="6239" y="1111"/>
                  </a:cubicBezTo>
                  <a:close/>
                  <a:moveTo>
                    <a:pt x="15581" y="1217"/>
                  </a:moveTo>
                  <a:cubicBezTo>
                    <a:pt x="15573" y="1217"/>
                    <a:pt x="15566" y="1215"/>
                    <a:pt x="15559" y="1212"/>
                  </a:cubicBezTo>
                  <a:cubicBezTo>
                    <a:pt x="15481" y="1173"/>
                    <a:pt x="15402" y="1135"/>
                    <a:pt x="15324" y="1098"/>
                  </a:cubicBezTo>
                  <a:cubicBezTo>
                    <a:pt x="15300" y="1087"/>
                    <a:pt x="15289" y="1058"/>
                    <a:pt x="15301" y="1033"/>
                  </a:cubicBezTo>
                  <a:cubicBezTo>
                    <a:pt x="15312" y="1009"/>
                    <a:pt x="15341" y="998"/>
                    <a:pt x="15366" y="1010"/>
                  </a:cubicBezTo>
                  <a:cubicBezTo>
                    <a:pt x="15445" y="1047"/>
                    <a:pt x="15524" y="1085"/>
                    <a:pt x="15602" y="1124"/>
                  </a:cubicBezTo>
                  <a:cubicBezTo>
                    <a:pt x="15627" y="1136"/>
                    <a:pt x="15637" y="1165"/>
                    <a:pt x="15624" y="1190"/>
                  </a:cubicBezTo>
                  <a:cubicBezTo>
                    <a:pt x="15616" y="1207"/>
                    <a:pt x="15599" y="1217"/>
                    <a:pt x="15581" y="1217"/>
                  </a:cubicBezTo>
                  <a:close/>
                  <a:moveTo>
                    <a:pt x="5773" y="1343"/>
                  </a:moveTo>
                  <a:cubicBezTo>
                    <a:pt x="5755" y="1343"/>
                    <a:pt x="5738" y="1334"/>
                    <a:pt x="5729" y="1317"/>
                  </a:cubicBezTo>
                  <a:cubicBezTo>
                    <a:pt x="5717" y="1293"/>
                    <a:pt x="5726" y="1264"/>
                    <a:pt x="5750" y="1251"/>
                  </a:cubicBezTo>
                  <a:cubicBezTo>
                    <a:pt x="5827" y="1210"/>
                    <a:pt x="5905" y="1170"/>
                    <a:pt x="5982" y="1131"/>
                  </a:cubicBezTo>
                  <a:cubicBezTo>
                    <a:pt x="6006" y="1119"/>
                    <a:pt x="6036" y="1129"/>
                    <a:pt x="6048" y="1153"/>
                  </a:cubicBezTo>
                  <a:cubicBezTo>
                    <a:pt x="6060" y="1178"/>
                    <a:pt x="6050" y="1207"/>
                    <a:pt x="6026" y="1219"/>
                  </a:cubicBezTo>
                  <a:cubicBezTo>
                    <a:pt x="5949" y="1257"/>
                    <a:pt x="5872" y="1297"/>
                    <a:pt x="5796" y="1338"/>
                  </a:cubicBezTo>
                  <a:cubicBezTo>
                    <a:pt x="5788" y="1341"/>
                    <a:pt x="5780" y="1343"/>
                    <a:pt x="5773" y="1343"/>
                  </a:cubicBezTo>
                  <a:close/>
                  <a:moveTo>
                    <a:pt x="16043" y="1461"/>
                  </a:moveTo>
                  <a:cubicBezTo>
                    <a:pt x="16035" y="1461"/>
                    <a:pt x="16027" y="1459"/>
                    <a:pt x="16019" y="1455"/>
                  </a:cubicBezTo>
                  <a:cubicBezTo>
                    <a:pt x="15944" y="1412"/>
                    <a:pt x="15867" y="1371"/>
                    <a:pt x="15791" y="1330"/>
                  </a:cubicBezTo>
                  <a:cubicBezTo>
                    <a:pt x="15767" y="1318"/>
                    <a:pt x="15758" y="1288"/>
                    <a:pt x="15770" y="1264"/>
                  </a:cubicBezTo>
                  <a:cubicBezTo>
                    <a:pt x="15783" y="1240"/>
                    <a:pt x="15813" y="1231"/>
                    <a:pt x="15836" y="1244"/>
                  </a:cubicBezTo>
                  <a:cubicBezTo>
                    <a:pt x="15913" y="1284"/>
                    <a:pt x="15991" y="1327"/>
                    <a:pt x="16067" y="1369"/>
                  </a:cubicBezTo>
                  <a:cubicBezTo>
                    <a:pt x="16091" y="1383"/>
                    <a:pt x="16099" y="1412"/>
                    <a:pt x="16086" y="1436"/>
                  </a:cubicBezTo>
                  <a:cubicBezTo>
                    <a:pt x="16077" y="1452"/>
                    <a:pt x="16060" y="1461"/>
                    <a:pt x="16043" y="1461"/>
                  </a:cubicBezTo>
                  <a:close/>
                  <a:moveTo>
                    <a:pt x="5318" y="1598"/>
                  </a:moveTo>
                  <a:cubicBezTo>
                    <a:pt x="5302" y="1598"/>
                    <a:pt x="5285" y="1590"/>
                    <a:pt x="5276" y="1574"/>
                  </a:cubicBezTo>
                  <a:cubicBezTo>
                    <a:pt x="5262" y="1551"/>
                    <a:pt x="5270" y="1521"/>
                    <a:pt x="5293" y="1507"/>
                  </a:cubicBezTo>
                  <a:cubicBezTo>
                    <a:pt x="5368" y="1463"/>
                    <a:pt x="5444" y="1419"/>
                    <a:pt x="5520" y="1376"/>
                  </a:cubicBezTo>
                  <a:cubicBezTo>
                    <a:pt x="5544" y="1363"/>
                    <a:pt x="5573" y="1372"/>
                    <a:pt x="5587" y="1395"/>
                  </a:cubicBezTo>
                  <a:cubicBezTo>
                    <a:pt x="5600" y="1419"/>
                    <a:pt x="5592" y="1449"/>
                    <a:pt x="5568" y="1462"/>
                  </a:cubicBezTo>
                  <a:cubicBezTo>
                    <a:pt x="5493" y="1504"/>
                    <a:pt x="5417" y="1547"/>
                    <a:pt x="5343" y="1591"/>
                  </a:cubicBezTo>
                  <a:cubicBezTo>
                    <a:pt x="5336" y="1596"/>
                    <a:pt x="5327" y="1598"/>
                    <a:pt x="5318" y="1598"/>
                  </a:cubicBezTo>
                  <a:close/>
                  <a:moveTo>
                    <a:pt x="16493" y="1728"/>
                  </a:moveTo>
                  <a:cubicBezTo>
                    <a:pt x="16484" y="1728"/>
                    <a:pt x="16476" y="1725"/>
                    <a:pt x="16467" y="1720"/>
                  </a:cubicBezTo>
                  <a:cubicBezTo>
                    <a:pt x="16394" y="1674"/>
                    <a:pt x="16319" y="1629"/>
                    <a:pt x="16245" y="1585"/>
                  </a:cubicBezTo>
                  <a:cubicBezTo>
                    <a:pt x="16222" y="1571"/>
                    <a:pt x="16214" y="1541"/>
                    <a:pt x="16228" y="1518"/>
                  </a:cubicBezTo>
                  <a:cubicBezTo>
                    <a:pt x="16242" y="1494"/>
                    <a:pt x="16272" y="1487"/>
                    <a:pt x="16295" y="1500"/>
                  </a:cubicBezTo>
                  <a:cubicBezTo>
                    <a:pt x="16370" y="1545"/>
                    <a:pt x="16445" y="1591"/>
                    <a:pt x="16519" y="1637"/>
                  </a:cubicBezTo>
                  <a:cubicBezTo>
                    <a:pt x="16542" y="1651"/>
                    <a:pt x="16549" y="1682"/>
                    <a:pt x="16535" y="1705"/>
                  </a:cubicBezTo>
                  <a:cubicBezTo>
                    <a:pt x="16526" y="1719"/>
                    <a:pt x="16510" y="1728"/>
                    <a:pt x="16493" y="1728"/>
                  </a:cubicBezTo>
                  <a:close/>
                  <a:moveTo>
                    <a:pt x="4877" y="1875"/>
                  </a:moveTo>
                  <a:cubicBezTo>
                    <a:pt x="4861" y="1875"/>
                    <a:pt x="4845" y="1868"/>
                    <a:pt x="4836" y="1853"/>
                  </a:cubicBezTo>
                  <a:cubicBezTo>
                    <a:pt x="4821" y="1831"/>
                    <a:pt x="4827" y="1800"/>
                    <a:pt x="4850" y="1785"/>
                  </a:cubicBezTo>
                  <a:cubicBezTo>
                    <a:pt x="4922" y="1737"/>
                    <a:pt x="4996" y="1690"/>
                    <a:pt x="5070" y="1644"/>
                  </a:cubicBezTo>
                  <a:cubicBezTo>
                    <a:pt x="5093" y="1629"/>
                    <a:pt x="5123" y="1636"/>
                    <a:pt x="5137" y="1659"/>
                  </a:cubicBezTo>
                  <a:cubicBezTo>
                    <a:pt x="5152" y="1682"/>
                    <a:pt x="5145" y="1712"/>
                    <a:pt x="5122" y="1727"/>
                  </a:cubicBezTo>
                  <a:cubicBezTo>
                    <a:pt x="5049" y="1772"/>
                    <a:pt x="4976" y="1820"/>
                    <a:pt x="4904" y="1867"/>
                  </a:cubicBezTo>
                  <a:cubicBezTo>
                    <a:pt x="4895" y="1873"/>
                    <a:pt x="4886" y="1875"/>
                    <a:pt x="4877" y="1875"/>
                  </a:cubicBezTo>
                  <a:close/>
                  <a:moveTo>
                    <a:pt x="16930" y="2015"/>
                  </a:moveTo>
                  <a:cubicBezTo>
                    <a:pt x="16920" y="2015"/>
                    <a:pt x="16910" y="2013"/>
                    <a:pt x="16902" y="2007"/>
                  </a:cubicBezTo>
                  <a:cubicBezTo>
                    <a:pt x="16831" y="1957"/>
                    <a:pt x="16758" y="1908"/>
                    <a:pt x="16686" y="1861"/>
                  </a:cubicBezTo>
                  <a:cubicBezTo>
                    <a:pt x="16664" y="1846"/>
                    <a:pt x="16658" y="1816"/>
                    <a:pt x="16672" y="1793"/>
                  </a:cubicBezTo>
                  <a:cubicBezTo>
                    <a:pt x="16687" y="1770"/>
                    <a:pt x="16718" y="1764"/>
                    <a:pt x="16740" y="1779"/>
                  </a:cubicBezTo>
                  <a:cubicBezTo>
                    <a:pt x="16813" y="1827"/>
                    <a:pt x="16886" y="1876"/>
                    <a:pt x="16958" y="1926"/>
                  </a:cubicBezTo>
                  <a:cubicBezTo>
                    <a:pt x="16980" y="1942"/>
                    <a:pt x="16985" y="1972"/>
                    <a:pt x="16970" y="1994"/>
                  </a:cubicBezTo>
                  <a:cubicBezTo>
                    <a:pt x="16961" y="2008"/>
                    <a:pt x="16945" y="2015"/>
                    <a:pt x="16930" y="2015"/>
                  </a:cubicBezTo>
                  <a:close/>
                  <a:moveTo>
                    <a:pt x="4449" y="2173"/>
                  </a:moveTo>
                  <a:cubicBezTo>
                    <a:pt x="4434" y="2173"/>
                    <a:pt x="4419" y="2166"/>
                    <a:pt x="4409" y="2153"/>
                  </a:cubicBezTo>
                  <a:cubicBezTo>
                    <a:pt x="4393" y="2132"/>
                    <a:pt x="4398" y="2101"/>
                    <a:pt x="4420" y="2085"/>
                  </a:cubicBezTo>
                  <a:cubicBezTo>
                    <a:pt x="4490" y="2034"/>
                    <a:pt x="4562" y="1982"/>
                    <a:pt x="4633" y="1933"/>
                  </a:cubicBezTo>
                  <a:cubicBezTo>
                    <a:pt x="4655" y="1917"/>
                    <a:pt x="4686" y="1923"/>
                    <a:pt x="4701" y="1945"/>
                  </a:cubicBezTo>
                  <a:cubicBezTo>
                    <a:pt x="4717" y="1967"/>
                    <a:pt x="4711" y="1997"/>
                    <a:pt x="4689" y="2013"/>
                  </a:cubicBezTo>
                  <a:cubicBezTo>
                    <a:pt x="4618" y="2062"/>
                    <a:pt x="4547" y="2113"/>
                    <a:pt x="4478" y="2164"/>
                  </a:cubicBezTo>
                  <a:cubicBezTo>
                    <a:pt x="4469" y="2170"/>
                    <a:pt x="4459" y="2173"/>
                    <a:pt x="4449" y="2173"/>
                  </a:cubicBezTo>
                  <a:close/>
                  <a:moveTo>
                    <a:pt x="17352" y="2324"/>
                  </a:moveTo>
                  <a:cubicBezTo>
                    <a:pt x="17341" y="2324"/>
                    <a:pt x="17331" y="2321"/>
                    <a:pt x="17322" y="2314"/>
                  </a:cubicBezTo>
                  <a:cubicBezTo>
                    <a:pt x="17253" y="2261"/>
                    <a:pt x="17183" y="2208"/>
                    <a:pt x="17114" y="2158"/>
                  </a:cubicBezTo>
                  <a:cubicBezTo>
                    <a:pt x="17092" y="2142"/>
                    <a:pt x="17087" y="2111"/>
                    <a:pt x="17103" y="2089"/>
                  </a:cubicBezTo>
                  <a:cubicBezTo>
                    <a:pt x="17119" y="2068"/>
                    <a:pt x="17150" y="2063"/>
                    <a:pt x="17171" y="2079"/>
                  </a:cubicBezTo>
                  <a:cubicBezTo>
                    <a:pt x="17241" y="2130"/>
                    <a:pt x="17312" y="2183"/>
                    <a:pt x="17381" y="2236"/>
                  </a:cubicBezTo>
                  <a:cubicBezTo>
                    <a:pt x="17403" y="2253"/>
                    <a:pt x="17407" y="2284"/>
                    <a:pt x="17390" y="2305"/>
                  </a:cubicBezTo>
                  <a:cubicBezTo>
                    <a:pt x="17381" y="2318"/>
                    <a:pt x="17366" y="2324"/>
                    <a:pt x="17352" y="2324"/>
                  </a:cubicBezTo>
                  <a:close/>
                  <a:moveTo>
                    <a:pt x="4036" y="2492"/>
                  </a:moveTo>
                  <a:cubicBezTo>
                    <a:pt x="4022" y="2492"/>
                    <a:pt x="4007" y="2486"/>
                    <a:pt x="3998" y="2474"/>
                  </a:cubicBezTo>
                  <a:cubicBezTo>
                    <a:pt x="3981" y="2453"/>
                    <a:pt x="3984" y="2422"/>
                    <a:pt x="4005" y="2405"/>
                  </a:cubicBezTo>
                  <a:cubicBezTo>
                    <a:pt x="4072" y="2350"/>
                    <a:pt x="4141" y="2296"/>
                    <a:pt x="4211" y="2242"/>
                  </a:cubicBezTo>
                  <a:cubicBezTo>
                    <a:pt x="4232" y="2226"/>
                    <a:pt x="4263" y="2230"/>
                    <a:pt x="4279" y="2251"/>
                  </a:cubicBezTo>
                  <a:cubicBezTo>
                    <a:pt x="4296" y="2273"/>
                    <a:pt x="4292" y="2303"/>
                    <a:pt x="4270" y="2320"/>
                  </a:cubicBezTo>
                  <a:cubicBezTo>
                    <a:pt x="4202" y="2373"/>
                    <a:pt x="4133" y="2427"/>
                    <a:pt x="4067" y="2481"/>
                  </a:cubicBezTo>
                  <a:cubicBezTo>
                    <a:pt x="4058" y="2488"/>
                    <a:pt x="4047" y="2492"/>
                    <a:pt x="4036" y="2492"/>
                  </a:cubicBezTo>
                  <a:close/>
                  <a:moveTo>
                    <a:pt x="17758" y="2653"/>
                  </a:moveTo>
                  <a:cubicBezTo>
                    <a:pt x="17747" y="2653"/>
                    <a:pt x="17735" y="2649"/>
                    <a:pt x="17726" y="2641"/>
                  </a:cubicBezTo>
                  <a:cubicBezTo>
                    <a:pt x="17661" y="2585"/>
                    <a:pt x="17593" y="2530"/>
                    <a:pt x="17526" y="2475"/>
                  </a:cubicBezTo>
                  <a:cubicBezTo>
                    <a:pt x="17505" y="2458"/>
                    <a:pt x="17502" y="2427"/>
                    <a:pt x="17519" y="2406"/>
                  </a:cubicBezTo>
                  <a:cubicBezTo>
                    <a:pt x="17536" y="2385"/>
                    <a:pt x="17566" y="2382"/>
                    <a:pt x="17588" y="2399"/>
                  </a:cubicBezTo>
                  <a:cubicBezTo>
                    <a:pt x="17655" y="2454"/>
                    <a:pt x="17723" y="2510"/>
                    <a:pt x="17790" y="2566"/>
                  </a:cubicBezTo>
                  <a:cubicBezTo>
                    <a:pt x="17810" y="2584"/>
                    <a:pt x="17813" y="2615"/>
                    <a:pt x="17795" y="2635"/>
                  </a:cubicBezTo>
                  <a:cubicBezTo>
                    <a:pt x="17785" y="2647"/>
                    <a:pt x="17772" y="2653"/>
                    <a:pt x="17758" y="2653"/>
                  </a:cubicBezTo>
                  <a:close/>
                  <a:moveTo>
                    <a:pt x="3638" y="2830"/>
                  </a:moveTo>
                  <a:cubicBezTo>
                    <a:pt x="3625" y="2830"/>
                    <a:pt x="3612" y="2825"/>
                    <a:pt x="3602" y="2814"/>
                  </a:cubicBezTo>
                  <a:cubicBezTo>
                    <a:pt x="3584" y="2794"/>
                    <a:pt x="3586" y="2763"/>
                    <a:pt x="3606" y="2745"/>
                  </a:cubicBezTo>
                  <a:cubicBezTo>
                    <a:pt x="3671" y="2687"/>
                    <a:pt x="3737" y="2629"/>
                    <a:pt x="3803" y="2572"/>
                  </a:cubicBezTo>
                  <a:cubicBezTo>
                    <a:pt x="3824" y="2555"/>
                    <a:pt x="3855" y="2557"/>
                    <a:pt x="3872" y="2578"/>
                  </a:cubicBezTo>
                  <a:cubicBezTo>
                    <a:pt x="3890" y="2599"/>
                    <a:pt x="3887" y="2629"/>
                    <a:pt x="3867" y="2647"/>
                  </a:cubicBezTo>
                  <a:cubicBezTo>
                    <a:pt x="3801" y="2703"/>
                    <a:pt x="3735" y="2760"/>
                    <a:pt x="3671" y="2818"/>
                  </a:cubicBezTo>
                  <a:cubicBezTo>
                    <a:pt x="3662" y="2826"/>
                    <a:pt x="3650" y="2830"/>
                    <a:pt x="3638" y="2830"/>
                  </a:cubicBezTo>
                  <a:close/>
                  <a:moveTo>
                    <a:pt x="18148" y="3000"/>
                  </a:moveTo>
                  <a:cubicBezTo>
                    <a:pt x="18136" y="3000"/>
                    <a:pt x="18124" y="2996"/>
                    <a:pt x="18114" y="2987"/>
                  </a:cubicBezTo>
                  <a:cubicBezTo>
                    <a:pt x="18051" y="2928"/>
                    <a:pt x="17986" y="2869"/>
                    <a:pt x="17922" y="2812"/>
                  </a:cubicBezTo>
                  <a:cubicBezTo>
                    <a:pt x="17902" y="2794"/>
                    <a:pt x="17900" y="2763"/>
                    <a:pt x="17918" y="2743"/>
                  </a:cubicBezTo>
                  <a:cubicBezTo>
                    <a:pt x="17936" y="2723"/>
                    <a:pt x="17967" y="2721"/>
                    <a:pt x="17987" y="2739"/>
                  </a:cubicBezTo>
                  <a:cubicBezTo>
                    <a:pt x="18052" y="2796"/>
                    <a:pt x="18117" y="2856"/>
                    <a:pt x="18181" y="2916"/>
                  </a:cubicBezTo>
                  <a:cubicBezTo>
                    <a:pt x="18201" y="2934"/>
                    <a:pt x="18202" y="2965"/>
                    <a:pt x="18183" y="2985"/>
                  </a:cubicBezTo>
                  <a:cubicBezTo>
                    <a:pt x="18174" y="2995"/>
                    <a:pt x="18161" y="3000"/>
                    <a:pt x="18148" y="3000"/>
                  </a:cubicBezTo>
                  <a:close/>
                  <a:moveTo>
                    <a:pt x="3258" y="3187"/>
                  </a:moveTo>
                  <a:cubicBezTo>
                    <a:pt x="3245" y="3187"/>
                    <a:pt x="3232" y="3182"/>
                    <a:pt x="3223" y="3173"/>
                  </a:cubicBezTo>
                  <a:cubicBezTo>
                    <a:pt x="3204" y="3153"/>
                    <a:pt x="3204" y="3122"/>
                    <a:pt x="3223" y="3103"/>
                  </a:cubicBezTo>
                  <a:cubicBezTo>
                    <a:pt x="3286" y="3042"/>
                    <a:pt x="3349" y="2981"/>
                    <a:pt x="3412" y="2922"/>
                  </a:cubicBezTo>
                  <a:cubicBezTo>
                    <a:pt x="3432" y="2903"/>
                    <a:pt x="3463" y="2904"/>
                    <a:pt x="3482" y="2924"/>
                  </a:cubicBezTo>
                  <a:cubicBezTo>
                    <a:pt x="3500" y="2944"/>
                    <a:pt x="3499" y="2975"/>
                    <a:pt x="3479" y="2993"/>
                  </a:cubicBezTo>
                  <a:cubicBezTo>
                    <a:pt x="3417" y="3052"/>
                    <a:pt x="3354" y="3112"/>
                    <a:pt x="3292" y="3173"/>
                  </a:cubicBezTo>
                  <a:cubicBezTo>
                    <a:pt x="3283" y="3183"/>
                    <a:pt x="3270" y="3187"/>
                    <a:pt x="3258" y="3187"/>
                  </a:cubicBezTo>
                  <a:close/>
                  <a:moveTo>
                    <a:pt x="18520" y="3366"/>
                  </a:moveTo>
                  <a:cubicBezTo>
                    <a:pt x="18507" y="3366"/>
                    <a:pt x="18494" y="3361"/>
                    <a:pt x="18485" y="3352"/>
                  </a:cubicBezTo>
                  <a:cubicBezTo>
                    <a:pt x="18425" y="3290"/>
                    <a:pt x="18363" y="3228"/>
                    <a:pt x="18302" y="3167"/>
                  </a:cubicBezTo>
                  <a:cubicBezTo>
                    <a:pt x="18282" y="3148"/>
                    <a:pt x="18282" y="3117"/>
                    <a:pt x="18301" y="3098"/>
                  </a:cubicBezTo>
                  <a:cubicBezTo>
                    <a:pt x="18320" y="3079"/>
                    <a:pt x="18351" y="3078"/>
                    <a:pt x="18370" y="3097"/>
                  </a:cubicBezTo>
                  <a:cubicBezTo>
                    <a:pt x="18432" y="3158"/>
                    <a:pt x="18495" y="3221"/>
                    <a:pt x="18555" y="3283"/>
                  </a:cubicBezTo>
                  <a:cubicBezTo>
                    <a:pt x="18574" y="3303"/>
                    <a:pt x="18573" y="3334"/>
                    <a:pt x="18554" y="3353"/>
                  </a:cubicBezTo>
                  <a:cubicBezTo>
                    <a:pt x="18545" y="3362"/>
                    <a:pt x="18532" y="3366"/>
                    <a:pt x="18520" y="3366"/>
                  </a:cubicBezTo>
                  <a:close/>
                  <a:moveTo>
                    <a:pt x="2895" y="3562"/>
                  </a:moveTo>
                  <a:cubicBezTo>
                    <a:pt x="2883" y="3562"/>
                    <a:pt x="2871" y="3558"/>
                    <a:pt x="2861" y="3550"/>
                  </a:cubicBezTo>
                  <a:cubicBezTo>
                    <a:pt x="2841" y="3531"/>
                    <a:pt x="2840" y="3500"/>
                    <a:pt x="2859" y="3480"/>
                  </a:cubicBezTo>
                  <a:cubicBezTo>
                    <a:pt x="2917" y="3417"/>
                    <a:pt x="2978" y="3352"/>
                    <a:pt x="3039" y="3290"/>
                  </a:cubicBezTo>
                  <a:cubicBezTo>
                    <a:pt x="3058" y="3270"/>
                    <a:pt x="3089" y="3270"/>
                    <a:pt x="3108" y="3289"/>
                  </a:cubicBezTo>
                  <a:cubicBezTo>
                    <a:pt x="3127" y="3307"/>
                    <a:pt x="3128" y="3338"/>
                    <a:pt x="3109" y="3358"/>
                  </a:cubicBezTo>
                  <a:cubicBezTo>
                    <a:pt x="3049" y="3420"/>
                    <a:pt x="2989" y="3484"/>
                    <a:pt x="2931" y="3547"/>
                  </a:cubicBezTo>
                  <a:cubicBezTo>
                    <a:pt x="2921" y="3557"/>
                    <a:pt x="2908" y="3562"/>
                    <a:pt x="2895" y="3562"/>
                  </a:cubicBezTo>
                  <a:close/>
                  <a:moveTo>
                    <a:pt x="18874" y="3750"/>
                  </a:moveTo>
                  <a:cubicBezTo>
                    <a:pt x="18861" y="3750"/>
                    <a:pt x="18847" y="3744"/>
                    <a:pt x="18837" y="3733"/>
                  </a:cubicBezTo>
                  <a:cubicBezTo>
                    <a:pt x="18780" y="3668"/>
                    <a:pt x="18721" y="3603"/>
                    <a:pt x="18663" y="3540"/>
                  </a:cubicBezTo>
                  <a:cubicBezTo>
                    <a:pt x="18645" y="3520"/>
                    <a:pt x="18646" y="3489"/>
                    <a:pt x="18666" y="3471"/>
                  </a:cubicBezTo>
                  <a:cubicBezTo>
                    <a:pt x="18686" y="3453"/>
                    <a:pt x="18717" y="3454"/>
                    <a:pt x="18735" y="3474"/>
                  </a:cubicBezTo>
                  <a:cubicBezTo>
                    <a:pt x="18794" y="3537"/>
                    <a:pt x="18853" y="3603"/>
                    <a:pt x="18911" y="3669"/>
                  </a:cubicBezTo>
                  <a:cubicBezTo>
                    <a:pt x="18929" y="3689"/>
                    <a:pt x="18927" y="3720"/>
                    <a:pt x="18906" y="3738"/>
                  </a:cubicBezTo>
                  <a:cubicBezTo>
                    <a:pt x="18897" y="3746"/>
                    <a:pt x="18886" y="3750"/>
                    <a:pt x="18874" y="3750"/>
                  </a:cubicBezTo>
                  <a:close/>
                  <a:moveTo>
                    <a:pt x="2550" y="3955"/>
                  </a:moveTo>
                  <a:cubicBezTo>
                    <a:pt x="2539" y="3955"/>
                    <a:pt x="2528" y="3951"/>
                    <a:pt x="2518" y="3944"/>
                  </a:cubicBezTo>
                  <a:cubicBezTo>
                    <a:pt x="2498" y="3926"/>
                    <a:pt x="2495" y="3895"/>
                    <a:pt x="2512" y="3875"/>
                  </a:cubicBezTo>
                  <a:cubicBezTo>
                    <a:pt x="2568" y="3808"/>
                    <a:pt x="2626" y="3741"/>
                    <a:pt x="2683" y="3675"/>
                  </a:cubicBezTo>
                  <a:cubicBezTo>
                    <a:pt x="2701" y="3655"/>
                    <a:pt x="2732" y="3653"/>
                    <a:pt x="2752" y="3671"/>
                  </a:cubicBezTo>
                  <a:cubicBezTo>
                    <a:pt x="2772" y="3689"/>
                    <a:pt x="2774" y="3720"/>
                    <a:pt x="2757" y="3740"/>
                  </a:cubicBezTo>
                  <a:cubicBezTo>
                    <a:pt x="2700" y="3805"/>
                    <a:pt x="2643" y="3871"/>
                    <a:pt x="2587" y="3937"/>
                  </a:cubicBezTo>
                  <a:cubicBezTo>
                    <a:pt x="2578" y="3949"/>
                    <a:pt x="2564" y="3955"/>
                    <a:pt x="2550" y="3955"/>
                  </a:cubicBezTo>
                  <a:close/>
                  <a:moveTo>
                    <a:pt x="19209" y="4150"/>
                  </a:moveTo>
                  <a:cubicBezTo>
                    <a:pt x="19195" y="4150"/>
                    <a:pt x="19181" y="4144"/>
                    <a:pt x="19171" y="4131"/>
                  </a:cubicBezTo>
                  <a:cubicBezTo>
                    <a:pt x="19117" y="4064"/>
                    <a:pt x="19062" y="3996"/>
                    <a:pt x="19007" y="3930"/>
                  </a:cubicBezTo>
                  <a:cubicBezTo>
                    <a:pt x="18989" y="3910"/>
                    <a:pt x="18992" y="3879"/>
                    <a:pt x="19013" y="3861"/>
                  </a:cubicBezTo>
                  <a:cubicBezTo>
                    <a:pt x="19033" y="3844"/>
                    <a:pt x="19064" y="3847"/>
                    <a:pt x="19082" y="3867"/>
                  </a:cubicBezTo>
                  <a:cubicBezTo>
                    <a:pt x="19138" y="3934"/>
                    <a:pt x="19193" y="4002"/>
                    <a:pt x="19248" y="4070"/>
                  </a:cubicBezTo>
                  <a:cubicBezTo>
                    <a:pt x="19264" y="4091"/>
                    <a:pt x="19261" y="4122"/>
                    <a:pt x="19240" y="4139"/>
                  </a:cubicBezTo>
                  <a:cubicBezTo>
                    <a:pt x="19231" y="4146"/>
                    <a:pt x="19220" y="4150"/>
                    <a:pt x="19209" y="4150"/>
                  </a:cubicBezTo>
                  <a:close/>
                  <a:moveTo>
                    <a:pt x="2224" y="4364"/>
                  </a:moveTo>
                  <a:cubicBezTo>
                    <a:pt x="2214" y="4364"/>
                    <a:pt x="2204" y="4360"/>
                    <a:pt x="2195" y="4354"/>
                  </a:cubicBezTo>
                  <a:cubicBezTo>
                    <a:pt x="2173" y="4337"/>
                    <a:pt x="2169" y="4307"/>
                    <a:pt x="2185" y="4285"/>
                  </a:cubicBezTo>
                  <a:cubicBezTo>
                    <a:pt x="2238" y="4216"/>
                    <a:pt x="2292" y="4146"/>
                    <a:pt x="2346" y="4078"/>
                  </a:cubicBezTo>
                  <a:cubicBezTo>
                    <a:pt x="2363" y="4057"/>
                    <a:pt x="2394" y="4053"/>
                    <a:pt x="2415" y="4070"/>
                  </a:cubicBezTo>
                  <a:cubicBezTo>
                    <a:pt x="2436" y="4087"/>
                    <a:pt x="2440" y="4118"/>
                    <a:pt x="2423" y="4139"/>
                  </a:cubicBezTo>
                  <a:cubicBezTo>
                    <a:pt x="2369" y="4206"/>
                    <a:pt x="2315" y="4275"/>
                    <a:pt x="2263" y="4344"/>
                  </a:cubicBezTo>
                  <a:cubicBezTo>
                    <a:pt x="2254" y="4357"/>
                    <a:pt x="2239" y="4364"/>
                    <a:pt x="2224" y="4364"/>
                  </a:cubicBezTo>
                  <a:close/>
                  <a:moveTo>
                    <a:pt x="19525" y="4565"/>
                  </a:moveTo>
                  <a:cubicBezTo>
                    <a:pt x="19509" y="4565"/>
                    <a:pt x="19494" y="4558"/>
                    <a:pt x="19485" y="4545"/>
                  </a:cubicBezTo>
                  <a:cubicBezTo>
                    <a:pt x="19434" y="4475"/>
                    <a:pt x="19382" y="4405"/>
                    <a:pt x="19330" y="4336"/>
                  </a:cubicBezTo>
                  <a:cubicBezTo>
                    <a:pt x="19314" y="4315"/>
                    <a:pt x="19318" y="4284"/>
                    <a:pt x="19340" y="4268"/>
                  </a:cubicBezTo>
                  <a:cubicBezTo>
                    <a:pt x="19361" y="4251"/>
                    <a:pt x="19392" y="4256"/>
                    <a:pt x="19408" y="4277"/>
                  </a:cubicBezTo>
                  <a:cubicBezTo>
                    <a:pt x="19461" y="4346"/>
                    <a:pt x="19513" y="4417"/>
                    <a:pt x="19564" y="4488"/>
                  </a:cubicBezTo>
                  <a:cubicBezTo>
                    <a:pt x="19580" y="4510"/>
                    <a:pt x="19575" y="4540"/>
                    <a:pt x="19553" y="4556"/>
                  </a:cubicBezTo>
                  <a:cubicBezTo>
                    <a:pt x="19545" y="4562"/>
                    <a:pt x="19535" y="4565"/>
                    <a:pt x="19525" y="4565"/>
                  </a:cubicBezTo>
                  <a:close/>
                  <a:moveTo>
                    <a:pt x="1919" y="4788"/>
                  </a:moveTo>
                  <a:cubicBezTo>
                    <a:pt x="1909" y="4788"/>
                    <a:pt x="1900" y="4785"/>
                    <a:pt x="1891" y="4779"/>
                  </a:cubicBezTo>
                  <a:cubicBezTo>
                    <a:pt x="1869" y="4764"/>
                    <a:pt x="1863" y="4734"/>
                    <a:pt x="1879" y="4711"/>
                  </a:cubicBezTo>
                  <a:cubicBezTo>
                    <a:pt x="1928" y="4639"/>
                    <a:pt x="1978" y="4567"/>
                    <a:pt x="2029" y="4496"/>
                  </a:cubicBezTo>
                  <a:cubicBezTo>
                    <a:pt x="2045" y="4474"/>
                    <a:pt x="2076" y="4469"/>
                    <a:pt x="2098" y="4485"/>
                  </a:cubicBezTo>
                  <a:cubicBezTo>
                    <a:pt x="2120" y="4501"/>
                    <a:pt x="2125" y="4532"/>
                    <a:pt x="2109" y="4554"/>
                  </a:cubicBezTo>
                  <a:cubicBezTo>
                    <a:pt x="2058" y="4624"/>
                    <a:pt x="2008" y="4695"/>
                    <a:pt x="1959" y="4766"/>
                  </a:cubicBezTo>
                  <a:cubicBezTo>
                    <a:pt x="1950" y="4780"/>
                    <a:pt x="1935" y="4788"/>
                    <a:pt x="1919" y="4788"/>
                  </a:cubicBezTo>
                  <a:close/>
                  <a:moveTo>
                    <a:pt x="19819" y="4995"/>
                  </a:moveTo>
                  <a:cubicBezTo>
                    <a:pt x="19803" y="4995"/>
                    <a:pt x="19788" y="4988"/>
                    <a:pt x="19778" y="4973"/>
                  </a:cubicBezTo>
                  <a:cubicBezTo>
                    <a:pt x="19731" y="4901"/>
                    <a:pt x="19683" y="4829"/>
                    <a:pt x="19634" y="4757"/>
                  </a:cubicBezTo>
                  <a:cubicBezTo>
                    <a:pt x="19619" y="4735"/>
                    <a:pt x="19625" y="4705"/>
                    <a:pt x="19647" y="4689"/>
                  </a:cubicBezTo>
                  <a:cubicBezTo>
                    <a:pt x="19669" y="4674"/>
                    <a:pt x="19700" y="4680"/>
                    <a:pt x="19715" y="4702"/>
                  </a:cubicBezTo>
                  <a:cubicBezTo>
                    <a:pt x="19764" y="4774"/>
                    <a:pt x="19813" y="4847"/>
                    <a:pt x="19860" y="4920"/>
                  </a:cubicBezTo>
                  <a:cubicBezTo>
                    <a:pt x="19875" y="4942"/>
                    <a:pt x="19869" y="4973"/>
                    <a:pt x="19846" y="4988"/>
                  </a:cubicBezTo>
                  <a:cubicBezTo>
                    <a:pt x="19838" y="4993"/>
                    <a:pt x="19829" y="4995"/>
                    <a:pt x="19819" y="4995"/>
                  </a:cubicBezTo>
                  <a:close/>
                  <a:moveTo>
                    <a:pt x="1634" y="5226"/>
                  </a:moveTo>
                  <a:cubicBezTo>
                    <a:pt x="1626" y="5226"/>
                    <a:pt x="1617" y="5224"/>
                    <a:pt x="1609" y="5219"/>
                  </a:cubicBezTo>
                  <a:cubicBezTo>
                    <a:pt x="1586" y="5205"/>
                    <a:pt x="1578" y="5175"/>
                    <a:pt x="1593" y="5152"/>
                  </a:cubicBezTo>
                  <a:cubicBezTo>
                    <a:pt x="1638" y="5078"/>
                    <a:pt x="1685" y="5003"/>
                    <a:pt x="1733" y="4930"/>
                  </a:cubicBezTo>
                  <a:cubicBezTo>
                    <a:pt x="1748" y="4907"/>
                    <a:pt x="1778" y="4901"/>
                    <a:pt x="1801" y="4915"/>
                  </a:cubicBezTo>
                  <a:cubicBezTo>
                    <a:pt x="1823" y="4930"/>
                    <a:pt x="1830" y="4960"/>
                    <a:pt x="1815" y="4983"/>
                  </a:cubicBezTo>
                  <a:cubicBezTo>
                    <a:pt x="1768" y="5056"/>
                    <a:pt x="1721" y="5130"/>
                    <a:pt x="1676" y="5203"/>
                  </a:cubicBezTo>
                  <a:cubicBezTo>
                    <a:pt x="1667" y="5218"/>
                    <a:pt x="1651" y="5226"/>
                    <a:pt x="1634" y="5226"/>
                  </a:cubicBezTo>
                  <a:close/>
                  <a:moveTo>
                    <a:pt x="20093" y="5439"/>
                  </a:moveTo>
                  <a:cubicBezTo>
                    <a:pt x="20076" y="5439"/>
                    <a:pt x="20060" y="5430"/>
                    <a:pt x="20050" y="5415"/>
                  </a:cubicBezTo>
                  <a:cubicBezTo>
                    <a:pt x="20007" y="5341"/>
                    <a:pt x="19963" y="5266"/>
                    <a:pt x="19917" y="5192"/>
                  </a:cubicBezTo>
                  <a:cubicBezTo>
                    <a:pt x="19903" y="5169"/>
                    <a:pt x="19910" y="5139"/>
                    <a:pt x="19933" y="5125"/>
                  </a:cubicBezTo>
                  <a:cubicBezTo>
                    <a:pt x="19956" y="5111"/>
                    <a:pt x="19986" y="5118"/>
                    <a:pt x="20000" y="5141"/>
                  </a:cubicBezTo>
                  <a:cubicBezTo>
                    <a:pt x="20046" y="5216"/>
                    <a:pt x="20092" y="5291"/>
                    <a:pt x="20135" y="5366"/>
                  </a:cubicBezTo>
                  <a:cubicBezTo>
                    <a:pt x="20149" y="5389"/>
                    <a:pt x="20141" y="5419"/>
                    <a:pt x="20117" y="5432"/>
                  </a:cubicBezTo>
                  <a:cubicBezTo>
                    <a:pt x="20110" y="5437"/>
                    <a:pt x="20101" y="5439"/>
                    <a:pt x="20093" y="5439"/>
                  </a:cubicBezTo>
                  <a:close/>
                  <a:moveTo>
                    <a:pt x="1371" y="5679"/>
                  </a:moveTo>
                  <a:cubicBezTo>
                    <a:pt x="1363" y="5679"/>
                    <a:pt x="1355" y="5677"/>
                    <a:pt x="1348" y="5673"/>
                  </a:cubicBezTo>
                  <a:cubicBezTo>
                    <a:pt x="1324" y="5660"/>
                    <a:pt x="1315" y="5630"/>
                    <a:pt x="1328" y="5606"/>
                  </a:cubicBezTo>
                  <a:cubicBezTo>
                    <a:pt x="1370" y="5530"/>
                    <a:pt x="1414" y="5453"/>
                    <a:pt x="1458" y="5377"/>
                  </a:cubicBezTo>
                  <a:cubicBezTo>
                    <a:pt x="1471" y="5354"/>
                    <a:pt x="1501" y="5346"/>
                    <a:pt x="1525" y="5360"/>
                  </a:cubicBezTo>
                  <a:cubicBezTo>
                    <a:pt x="1548" y="5373"/>
                    <a:pt x="1556" y="5403"/>
                    <a:pt x="1542" y="5427"/>
                  </a:cubicBezTo>
                  <a:cubicBezTo>
                    <a:pt x="1499" y="5501"/>
                    <a:pt x="1456" y="5578"/>
                    <a:pt x="1414" y="5653"/>
                  </a:cubicBezTo>
                  <a:cubicBezTo>
                    <a:pt x="1405" y="5669"/>
                    <a:pt x="1389" y="5679"/>
                    <a:pt x="1371" y="5679"/>
                  </a:cubicBezTo>
                  <a:close/>
                  <a:moveTo>
                    <a:pt x="20344" y="5895"/>
                  </a:moveTo>
                  <a:cubicBezTo>
                    <a:pt x="20327" y="5895"/>
                    <a:pt x="20310" y="5886"/>
                    <a:pt x="20301" y="5869"/>
                  </a:cubicBezTo>
                  <a:cubicBezTo>
                    <a:pt x="20261" y="5792"/>
                    <a:pt x="20220" y="5715"/>
                    <a:pt x="20178" y="5640"/>
                  </a:cubicBezTo>
                  <a:cubicBezTo>
                    <a:pt x="20165" y="5617"/>
                    <a:pt x="20174" y="5587"/>
                    <a:pt x="20198" y="5574"/>
                  </a:cubicBezTo>
                  <a:cubicBezTo>
                    <a:pt x="20221" y="5561"/>
                    <a:pt x="20251" y="5569"/>
                    <a:pt x="20264" y="5593"/>
                  </a:cubicBezTo>
                  <a:cubicBezTo>
                    <a:pt x="20306" y="5669"/>
                    <a:pt x="20348" y="5746"/>
                    <a:pt x="20388" y="5824"/>
                  </a:cubicBezTo>
                  <a:cubicBezTo>
                    <a:pt x="20400" y="5848"/>
                    <a:pt x="20391" y="5877"/>
                    <a:pt x="20367" y="5890"/>
                  </a:cubicBezTo>
                  <a:cubicBezTo>
                    <a:pt x="20360" y="5894"/>
                    <a:pt x="20352" y="5895"/>
                    <a:pt x="20344" y="5895"/>
                  </a:cubicBezTo>
                  <a:close/>
                  <a:moveTo>
                    <a:pt x="1131" y="6143"/>
                  </a:moveTo>
                  <a:cubicBezTo>
                    <a:pt x="1123" y="6143"/>
                    <a:pt x="1116" y="6142"/>
                    <a:pt x="1109" y="6138"/>
                  </a:cubicBezTo>
                  <a:cubicBezTo>
                    <a:pt x="1085" y="6126"/>
                    <a:pt x="1075" y="6097"/>
                    <a:pt x="1087" y="6073"/>
                  </a:cubicBezTo>
                  <a:cubicBezTo>
                    <a:pt x="1125" y="5994"/>
                    <a:pt x="1165" y="5915"/>
                    <a:pt x="1205" y="5838"/>
                  </a:cubicBezTo>
                  <a:cubicBezTo>
                    <a:pt x="1217" y="5814"/>
                    <a:pt x="1247" y="5804"/>
                    <a:pt x="1271" y="5817"/>
                  </a:cubicBezTo>
                  <a:cubicBezTo>
                    <a:pt x="1295" y="5829"/>
                    <a:pt x="1304" y="5859"/>
                    <a:pt x="1292" y="5883"/>
                  </a:cubicBezTo>
                  <a:cubicBezTo>
                    <a:pt x="1252" y="5960"/>
                    <a:pt x="1213" y="6038"/>
                    <a:pt x="1175" y="6116"/>
                  </a:cubicBezTo>
                  <a:cubicBezTo>
                    <a:pt x="1166" y="6133"/>
                    <a:pt x="1149" y="6143"/>
                    <a:pt x="1131" y="6143"/>
                  </a:cubicBezTo>
                  <a:close/>
                  <a:moveTo>
                    <a:pt x="20573" y="6363"/>
                  </a:moveTo>
                  <a:cubicBezTo>
                    <a:pt x="20555" y="6363"/>
                    <a:pt x="20537" y="6352"/>
                    <a:pt x="20529" y="6335"/>
                  </a:cubicBezTo>
                  <a:cubicBezTo>
                    <a:pt x="20493" y="6256"/>
                    <a:pt x="20456" y="6178"/>
                    <a:pt x="20418" y="6100"/>
                  </a:cubicBezTo>
                  <a:cubicBezTo>
                    <a:pt x="20406" y="6076"/>
                    <a:pt x="20416" y="6047"/>
                    <a:pt x="20440" y="6035"/>
                  </a:cubicBezTo>
                  <a:cubicBezTo>
                    <a:pt x="20464" y="6023"/>
                    <a:pt x="20494" y="6033"/>
                    <a:pt x="20506" y="6057"/>
                  </a:cubicBezTo>
                  <a:cubicBezTo>
                    <a:pt x="20544" y="6135"/>
                    <a:pt x="20582" y="6215"/>
                    <a:pt x="20618" y="6294"/>
                  </a:cubicBezTo>
                  <a:cubicBezTo>
                    <a:pt x="20629" y="6318"/>
                    <a:pt x="20618" y="6347"/>
                    <a:pt x="20594" y="6359"/>
                  </a:cubicBezTo>
                  <a:cubicBezTo>
                    <a:pt x="20587" y="6362"/>
                    <a:pt x="20580" y="6363"/>
                    <a:pt x="20573" y="6363"/>
                  </a:cubicBezTo>
                  <a:close/>
                  <a:moveTo>
                    <a:pt x="913" y="6619"/>
                  </a:moveTo>
                  <a:cubicBezTo>
                    <a:pt x="906" y="6619"/>
                    <a:pt x="900" y="6618"/>
                    <a:pt x="894" y="6615"/>
                  </a:cubicBezTo>
                  <a:cubicBezTo>
                    <a:pt x="869" y="6605"/>
                    <a:pt x="857" y="6576"/>
                    <a:pt x="868" y="6551"/>
                  </a:cubicBezTo>
                  <a:cubicBezTo>
                    <a:pt x="902" y="6470"/>
                    <a:pt x="938" y="6390"/>
                    <a:pt x="974" y="6310"/>
                  </a:cubicBezTo>
                  <a:cubicBezTo>
                    <a:pt x="986" y="6286"/>
                    <a:pt x="1015" y="6275"/>
                    <a:pt x="1039" y="6286"/>
                  </a:cubicBezTo>
                  <a:cubicBezTo>
                    <a:pt x="1064" y="6298"/>
                    <a:pt x="1075" y="6327"/>
                    <a:pt x="1063" y="6351"/>
                  </a:cubicBezTo>
                  <a:cubicBezTo>
                    <a:pt x="1027" y="6430"/>
                    <a:pt x="992" y="6510"/>
                    <a:pt x="958" y="6590"/>
                  </a:cubicBezTo>
                  <a:cubicBezTo>
                    <a:pt x="950" y="6608"/>
                    <a:pt x="932" y="6619"/>
                    <a:pt x="913" y="6619"/>
                  </a:cubicBezTo>
                  <a:close/>
                  <a:moveTo>
                    <a:pt x="20779" y="6841"/>
                  </a:moveTo>
                  <a:cubicBezTo>
                    <a:pt x="20760" y="6841"/>
                    <a:pt x="20741" y="6829"/>
                    <a:pt x="20734" y="6810"/>
                  </a:cubicBezTo>
                  <a:cubicBezTo>
                    <a:pt x="20702" y="6731"/>
                    <a:pt x="20668" y="6651"/>
                    <a:pt x="20634" y="6571"/>
                  </a:cubicBezTo>
                  <a:cubicBezTo>
                    <a:pt x="20623" y="6546"/>
                    <a:pt x="20635" y="6518"/>
                    <a:pt x="20660" y="6507"/>
                  </a:cubicBezTo>
                  <a:cubicBezTo>
                    <a:pt x="20685" y="6496"/>
                    <a:pt x="20713" y="6508"/>
                    <a:pt x="20724" y="6532"/>
                  </a:cubicBezTo>
                  <a:cubicBezTo>
                    <a:pt x="20759" y="6613"/>
                    <a:pt x="20792" y="6694"/>
                    <a:pt x="20825" y="6774"/>
                  </a:cubicBezTo>
                  <a:cubicBezTo>
                    <a:pt x="20835" y="6799"/>
                    <a:pt x="20822" y="6827"/>
                    <a:pt x="20797" y="6837"/>
                  </a:cubicBezTo>
                  <a:cubicBezTo>
                    <a:pt x="20791" y="6840"/>
                    <a:pt x="20785" y="6841"/>
                    <a:pt x="20779" y="6841"/>
                  </a:cubicBezTo>
                  <a:close/>
                  <a:moveTo>
                    <a:pt x="718" y="7106"/>
                  </a:moveTo>
                  <a:cubicBezTo>
                    <a:pt x="713" y="7106"/>
                    <a:pt x="707" y="7105"/>
                    <a:pt x="701" y="7102"/>
                  </a:cubicBezTo>
                  <a:cubicBezTo>
                    <a:pt x="676" y="7093"/>
                    <a:pt x="663" y="7065"/>
                    <a:pt x="673" y="7040"/>
                  </a:cubicBezTo>
                  <a:cubicBezTo>
                    <a:pt x="703" y="6957"/>
                    <a:pt x="735" y="6875"/>
                    <a:pt x="767" y="6794"/>
                  </a:cubicBezTo>
                  <a:cubicBezTo>
                    <a:pt x="777" y="6769"/>
                    <a:pt x="806" y="6757"/>
                    <a:pt x="831" y="6767"/>
                  </a:cubicBezTo>
                  <a:cubicBezTo>
                    <a:pt x="856" y="6777"/>
                    <a:pt x="868" y="6805"/>
                    <a:pt x="858" y="6830"/>
                  </a:cubicBezTo>
                  <a:cubicBezTo>
                    <a:pt x="826" y="6910"/>
                    <a:pt x="795" y="6992"/>
                    <a:pt x="764" y="7074"/>
                  </a:cubicBezTo>
                  <a:cubicBezTo>
                    <a:pt x="757" y="7093"/>
                    <a:pt x="738" y="7106"/>
                    <a:pt x="718" y="7106"/>
                  </a:cubicBezTo>
                  <a:close/>
                  <a:moveTo>
                    <a:pt x="20962" y="7330"/>
                  </a:moveTo>
                  <a:cubicBezTo>
                    <a:pt x="20942" y="7330"/>
                    <a:pt x="20923" y="7317"/>
                    <a:pt x="20916" y="7297"/>
                  </a:cubicBezTo>
                  <a:cubicBezTo>
                    <a:pt x="20887" y="7215"/>
                    <a:pt x="20858" y="7133"/>
                    <a:pt x="20828" y="7053"/>
                  </a:cubicBezTo>
                  <a:cubicBezTo>
                    <a:pt x="20818" y="7027"/>
                    <a:pt x="20831" y="6999"/>
                    <a:pt x="20856" y="6990"/>
                  </a:cubicBezTo>
                  <a:cubicBezTo>
                    <a:pt x="20882" y="6980"/>
                    <a:pt x="20910" y="6993"/>
                    <a:pt x="20919" y="7018"/>
                  </a:cubicBezTo>
                  <a:cubicBezTo>
                    <a:pt x="20950" y="7100"/>
                    <a:pt x="20980" y="7183"/>
                    <a:pt x="21008" y="7265"/>
                  </a:cubicBezTo>
                  <a:cubicBezTo>
                    <a:pt x="21017" y="7291"/>
                    <a:pt x="21004" y="7319"/>
                    <a:pt x="20978" y="7327"/>
                  </a:cubicBezTo>
                  <a:cubicBezTo>
                    <a:pt x="20973" y="7329"/>
                    <a:pt x="20967" y="7330"/>
                    <a:pt x="20962" y="7330"/>
                  </a:cubicBezTo>
                  <a:close/>
                  <a:moveTo>
                    <a:pt x="548" y="7601"/>
                  </a:moveTo>
                  <a:cubicBezTo>
                    <a:pt x="543" y="7601"/>
                    <a:pt x="538" y="7600"/>
                    <a:pt x="533" y="7599"/>
                  </a:cubicBezTo>
                  <a:cubicBezTo>
                    <a:pt x="508" y="7591"/>
                    <a:pt x="493" y="7563"/>
                    <a:pt x="501" y="7537"/>
                  </a:cubicBezTo>
                  <a:cubicBezTo>
                    <a:pt x="528" y="7454"/>
                    <a:pt x="555" y="7370"/>
                    <a:pt x="584" y="7287"/>
                  </a:cubicBezTo>
                  <a:cubicBezTo>
                    <a:pt x="593" y="7262"/>
                    <a:pt x="620" y="7248"/>
                    <a:pt x="646" y="7257"/>
                  </a:cubicBezTo>
                  <a:cubicBezTo>
                    <a:pt x="672" y="7266"/>
                    <a:pt x="685" y="7294"/>
                    <a:pt x="677" y="7319"/>
                  </a:cubicBezTo>
                  <a:cubicBezTo>
                    <a:pt x="648" y="7401"/>
                    <a:pt x="621" y="7484"/>
                    <a:pt x="595" y="7567"/>
                  </a:cubicBezTo>
                  <a:cubicBezTo>
                    <a:pt x="588" y="7588"/>
                    <a:pt x="569" y="7601"/>
                    <a:pt x="548" y="7601"/>
                  </a:cubicBezTo>
                  <a:close/>
                  <a:moveTo>
                    <a:pt x="21121" y="7828"/>
                  </a:moveTo>
                  <a:cubicBezTo>
                    <a:pt x="21099" y="7828"/>
                    <a:pt x="21080" y="7814"/>
                    <a:pt x="21074" y="7792"/>
                  </a:cubicBezTo>
                  <a:cubicBezTo>
                    <a:pt x="21049" y="7709"/>
                    <a:pt x="21024" y="7626"/>
                    <a:pt x="20998" y="7544"/>
                  </a:cubicBezTo>
                  <a:cubicBezTo>
                    <a:pt x="20989" y="7518"/>
                    <a:pt x="21004" y="7490"/>
                    <a:pt x="21029" y="7482"/>
                  </a:cubicBezTo>
                  <a:cubicBezTo>
                    <a:pt x="21055" y="7474"/>
                    <a:pt x="21083" y="7488"/>
                    <a:pt x="21091" y="7514"/>
                  </a:cubicBezTo>
                  <a:cubicBezTo>
                    <a:pt x="21117" y="7597"/>
                    <a:pt x="21143" y="7681"/>
                    <a:pt x="21168" y="7765"/>
                  </a:cubicBezTo>
                  <a:cubicBezTo>
                    <a:pt x="21175" y="7791"/>
                    <a:pt x="21160" y="7818"/>
                    <a:pt x="21134" y="7826"/>
                  </a:cubicBezTo>
                  <a:cubicBezTo>
                    <a:pt x="21130" y="7827"/>
                    <a:pt x="21125" y="7828"/>
                    <a:pt x="21121" y="7828"/>
                  </a:cubicBezTo>
                  <a:close/>
                  <a:moveTo>
                    <a:pt x="403" y="8103"/>
                  </a:moveTo>
                  <a:cubicBezTo>
                    <a:pt x="399" y="8103"/>
                    <a:pt x="394" y="8102"/>
                    <a:pt x="390" y="8101"/>
                  </a:cubicBezTo>
                  <a:cubicBezTo>
                    <a:pt x="364" y="8094"/>
                    <a:pt x="348" y="8067"/>
                    <a:pt x="355" y="8041"/>
                  </a:cubicBezTo>
                  <a:cubicBezTo>
                    <a:pt x="377" y="7957"/>
                    <a:pt x="401" y="7872"/>
                    <a:pt x="425" y="7788"/>
                  </a:cubicBezTo>
                  <a:cubicBezTo>
                    <a:pt x="433" y="7762"/>
                    <a:pt x="460" y="7747"/>
                    <a:pt x="486" y="7755"/>
                  </a:cubicBezTo>
                  <a:cubicBezTo>
                    <a:pt x="512" y="7762"/>
                    <a:pt x="527" y="7790"/>
                    <a:pt x="519" y="7816"/>
                  </a:cubicBezTo>
                  <a:cubicBezTo>
                    <a:pt x="495" y="7899"/>
                    <a:pt x="472" y="7983"/>
                    <a:pt x="450" y="8066"/>
                  </a:cubicBezTo>
                  <a:cubicBezTo>
                    <a:pt x="444" y="8088"/>
                    <a:pt x="424" y="8103"/>
                    <a:pt x="403" y="8103"/>
                  </a:cubicBezTo>
                  <a:close/>
                  <a:moveTo>
                    <a:pt x="21255" y="8332"/>
                  </a:moveTo>
                  <a:cubicBezTo>
                    <a:pt x="21233" y="8332"/>
                    <a:pt x="21213" y="8317"/>
                    <a:pt x="21207" y="8295"/>
                  </a:cubicBezTo>
                  <a:cubicBezTo>
                    <a:pt x="21187" y="8210"/>
                    <a:pt x="21166" y="8125"/>
                    <a:pt x="21144" y="8043"/>
                  </a:cubicBezTo>
                  <a:cubicBezTo>
                    <a:pt x="21137" y="8017"/>
                    <a:pt x="21152" y="7990"/>
                    <a:pt x="21178" y="7983"/>
                  </a:cubicBezTo>
                  <a:cubicBezTo>
                    <a:pt x="21204" y="7976"/>
                    <a:pt x="21231" y="7991"/>
                    <a:pt x="21238" y="8018"/>
                  </a:cubicBezTo>
                  <a:cubicBezTo>
                    <a:pt x="21260" y="8101"/>
                    <a:pt x="21282" y="8187"/>
                    <a:pt x="21302" y="8272"/>
                  </a:cubicBezTo>
                  <a:cubicBezTo>
                    <a:pt x="21309" y="8298"/>
                    <a:pt x="21293" y="8325"/>
                    <a:pt x="21266" y="8331"/>
                  </a:cubicBezTo>
                  <a:cubicBezTo>
                    <a:pt x="21262" y="8332"/>
                    <a:pt x="21259" y="8332"/>
                    <a:pt x="21255" y="8332"/>
                  </a:cubicBezTo>
                  <a:close/>
                  <a:moveTo>
                    <a:pt x="282" y="8611"/>
                  </a:moveTo>
                  <a:cubicBezTo>
                    <a:pt x="279" y="8611"/>
                    <a:pt x="275" y="8610"/>
                    <a:pt x="272" y="8610"/>
                  </a:cubicBezTo>
                  <a:cubicBezTo>
                    <a:pt x="246" y="8604"/>
                    <a:pt x="229" y="8578"/>
                    <a:pt x="234" y="8552"/>
                  </a:cubicBezTo>
                  <a:cubicBezTo>
                    <a:pt x="252" y="8467"/>
                    <a:pt x="272" y="8381"/>
                    <a:pt x="292" y="8296"/>
                  </a:cubicBezTo>
                  <a:cubicBezTo>
                    <a:pt x="298" y="8269"/>
                    <a:pt x="324" y="8253"/>
                    <a:pt x="351" y="8259"/>
                  </a:cubicBezTo>
                  <a:cubicBezTo>
                    <a:pt x="377" y="8266"/>
                    <a:pt x="393" y="8292"/>
                    <a:pt x="387" y="8318"/>
                  </a:cubicBezTo>
                  <a:cubicBezTo>
                    <a:pt x="367" y="8402"/>
                    <a:pt x="348" y="8488"/>
                    <a:pt x="330" y="8572"/>
                  </a:cubicBezTo>
                  <a:cubicBezTo>
                    <a:pt x="325" y="8595"/>
                    <a:pt x="305" y="8611"/>
                    <a:pt x="282" y="8611"/>
                  </a:cubicBezTo>
                  <a:close/>
                  <a:moveTo>
                    <a:pt x="21364" y="8843"/>
                  </a:moveTo>
                  <a:cubicBezTo>
                    <a:pt x="21341" y="8843"/>
                    <a:pt x="21321" y="8826"/>
                    <a:pt x="21316" y="8803"/>
                  </a:cubicBezTo>
                  <a:cubicBezTo>
                    <a:pt x="21300" y="8718"/>
                    <a:pt x="21283" y="8632"/>
                    <a:pt x="21265" y="8548"/>
                  </a:cubicBezTo>
                  <a:cubicBezTo>
                    <a:pt x="21259" y="8522"/>
                    <a:pt x="21276" y="8496"/>
                    <a:pt x="21302" y="8490"/>
                  </a:cubicBezTo>
                  <a:cubicBezTo>
                    <a:pt x="21329" y="8484"/>
                    <a:pt x="21355" y="8501"/>
                    <a:pt x="21361" y="8528"/>
                  </a:cubicBezTo>
                  <a:cubicBezTo>
                    <a:pt x="21379" y="8612"/>
                    <a:pt x="21396" y="8699"/>
                    <a:pt x="21412" y="8785"/>
                  </a:cubicBezTo>
                  <a:cubicBezTo>
                    <a:pt x="21417" y="8811"/>
                    <a:pt x="21400" y="8837"/>
                    <a:pt x="21373" y="8842"/>
                  </a:cubicBezTo>
                  <a:cubicBezTo>
                    <a:pt x="21370" y="8843"/>
                    <a:pt x="21367" y="8843"/>
                    <a:pt x="21364" y="8843"/>
                  </a:cubicBezTo>
                  <a:close/>
                  <a:moveTo>
                    <a:pt x="186" y="9124"/>
                  </a:moveTo>
                  <a:cubicBezTo>
                    <a:pt x="184" y="9124"/>
                    <a:pt x="181" y="9124"/>
                    <a:pt x="179" y="9123"/>
                  </a:cubicBezTo>
                  <a:cubicBezTo>
                    <a:pt x="152" y="9119"/>
                    <a:pt x="134" y="9094"/>
                    <a:pt x="138" y="9067"/>
                  </a:cubicBezTo>
                  <a:cubicBezTo>
                    <a:pt x="152" y="8981"/>
                    <a:pt x="167" y="8894"/>
                    <a:pt x="183" y="8809"/>
                  </a:cubicBezTo>
                  <a:cubicBezTo>
                    <a:pt x="188" y="8782"/>
                    <a:pt x="213" y="8765"/>
                    <a:pt x="240" y="8770"/>
                  </a:cubicBezTo>
                  <a:cubicBezTo>
                    <a:pt x="267" y="8775"/>
                    <a:pt x="284" y="8800"/>
                    <a:pt x="279" y="8827"/>
                  </a:cubicBezTo>
                  <a:cubicBezTo>
                    <a:pt x="263" y="8912"/>
                    <a:pt x="248" y="8998"/>
                    <a:pt x="235" y="9083"/>
                  </a:cubicBezTo>
                  <a:cubicBezTo>
                    <a:pt x="231" y="9107"/>
                    <a:pt x="210" y="9124"/>
                    <a:pt x="186" y="9124"/>
                  </a:cubicBezTo>
                  <a:close/>
                  <a:moveTo>
                    <a:pt x="21448" y="9358"/>
                  </a:moveTo>
                  <a:cubicBezTo>
                    <a:pt x="21424" y="9358"/>
                    <a:pt x="21403" y="9340"/>
                    <a:pt x="21400" y="9316"/>
                  </a:cubicBezTo>
                  <a:cubicBezTo>
                    <a:pt x="21388" y="9230"/>
                    <a:pt x="21375" y="9143"/>
                    <a:pt x="21361" y="9059"/>
                  </a:cubicBezTo>
                  <a:cubicBezTo>
                    <a:pt x="21357" y="9032"/>
                    <a:pt x="21375" y="9007"/>
                    <a:pt x="21402" y="9003"/>
                  </a:cubicBezTo>
                  <a:cubicBezTo>
                    <a:pt x="21428" y="8998"/>
                    <a:pt x="21453" y="9016"/>
                    <a:pt x="21458" y="9043"/>
                  </a:cubicBezTo>
                  <a:cubicBezTo>
                    <a:pt x="21472" y="9128"/>
                    <a:pt x="21485" y="9216"/>
                    <a:pt x="21497" y="9302"/>
                  </a:cubicBezTo>
                  <a:cubicBezTo>
                    <a:pt x="21501" y="9329"/>
                    <a:pt x="21482" y="9354"/>
                    <a:pt x="21455" y="9358"/>
                  </a:cubicBezTo>
                  <a:cubicBezTo>
                    <a:pt x="21453" y="9358"/>
                    <a:pt x="21451" y="9358"/>
                    <a:pt x="21448" y="9358"/>
                  </a:cubicBezTo>
                  <a:close/>
                  <a:moveTo>
                    <a:pt x="116" y="9641"/>
                  </a:moveTo>
                  <a:cubicBezTo>
                    <a:pt x="114" y="9641"/>
                    <a:pt x="112" y="9641"/>
                    <a:pt x="110" y="9641"/>
                  </a:cubicBezTo>
                  <a:cubicBezTo>
                    <a:pt x="84" y="9638"/>
                    <a:pt x="64" y="9614"/>
                    <a:pt x="67" y="9587"/>
                  </a:cubicBezTo>
                  <a:cubicBezTo>
                    <a:pt x="77" y="9500"/>
                    <a:pt x="88" y="9413"/>
                    <a:pt x="99" y="9327"/>
                  </a:cubicBezTo>
                  <a:cubicBezTo>
                    <a:pt x="103" y="9300"/>
                    <a:pt x="128" y="9281"/>
                    <a:pt x="155" y="9285"/>
                  </a:cubicBezTo>
                  <a:cubicBezTo>
                    <a:pt x="181" y="9288"/>
                    <a:pt x="200" y="9313"/>
                    <a:pt x="196" y="9340"/>
                  </a:cubicBezTo>
                  <a:cubicBezTo>
                    <a:pt x="185" y="9425"/>
                    <a:pt x="174" y="9512"/>
                    <a:pt x="164" y="9598"/>
                  </a:cubicBezTo>
                  <a:cubicBezTo>
                    <a:pt x="162" y="9623"/>
                    <a:pt x="141" y="9641"/>
                    <a:pt x="116" y="9641"/>
                  </a:cubicBezTo>
                  <a:close/>
                  <a:moveTo>
                    <a:pt x="21508" y="9877"/>
                  </a:moveTo>
                  <a:cubicBezTo>
                    <a:pt x="21483" y="9877"/>
                    <a:pt x="21461" y="9858"/>
                    <a:pt x="21459" y="9832"/>
                  </a:cubicBezTo>
                  <a:cubicBezTo>
                    <a:pt x="21451" y="9747"/>
                    <a:pt x="21442" y="9660"/>
                    <a:pt x="21433" y="9574"/>
                  </a:cubicBezTo>
                  <a:cubicBezTo>
                    <a:pt x="21430" y="9547"/>
                    <a:pt x="21449" y="9523"/>
                    <a:pt x="21476" y="9520"/>
                  </a:cubicBezTo>
                  <a:cubicBezTo>
                    <a:pt x="21503" y="9516"/>
                    <a:pt x="21527" y="9536"/>
                    <a:pt x="21530" y="9563"/>
                  </a:cubicBezTo>
                  <a:cubicBezTo>
                    <a:pt x="21540" y="9649"/>
                    <a:pt x="21549" y="9737"/>
                    <a:pt x="21556" y="9824"/>
                  </a:cubicBezTo>
                  <a:cubicBezTo>
                    <a:pt x="21559" y="9851"/>
                    <a:pt x="21539" y="9874"/>
                    <a:pt x="21512" y="9877"/>
                  </a:cubicBezTo>
                  <a:cubicBezTo>
                    <a:pt x="21511" y="9877"/>
                    <a:pt x="21509" y="9877"/>
                    <a:pt x="21508" y="9877"/>
                  </a:cubicBezTo>
                  <a:close/>
                  <a:moveTo>
                    <a:pt x="70" y="10162"/>
                  </a:moveTo>
                  <a:cubicBezTo>
                    <a:pt x="69" y="10162"/>
                    <a:pt x="68" y="10162"/>
                    <a:pt x="67" y="10162"/>
                  </a:cubicBezTo>
                  <a:cubicBezTo>
                    <a:pt x="40" y="10160"/>
                    <a:pt x="20" y="10137"/>
                    <a:pt x="22" y="10110"/>
                  </a:cubicBezTo>
                  <a:cubicBezTo>
                    <a:pt x="27" y="10023"/>
                    <a:pt x="34" y="9935"/>
                    <a:pt x="41" y="9848"/>
                  </a:cubicBezTo>
                  <a:cubicBezTo>
                    <a:pt x="44" y="9821"/>
                    <a:pt x="67" y="9801"/>
                    <a:pt x="94" y="9804"/>
                  </a:cubicBezTo>
                  <a:cubicBezTo>
                    <a:pt x="121" y="9806"/>
                    <a:pt x="141" y="9830"/>
                    <a:pt x="139" y="9857"/>
                  </a:cubicBezTo>
                  <a:cubicBezTo>
                    <a:pt x="131" y="9943"/>
                    <a:pt x="125" y="10030"/>
                    <a:pt x="119" y="10116"/>
                  </a:cubicBezTo>
                  <a:cubicBezTo>
                    <a:pt x="118" y="10142"/>
                    <a:pt x="96" y="10162"/>
                    <a:pt x="70" y="10162"/>
                  </a:cubicBezTo>
                  <a:close/>
                  <a:moveTo>
                    <a:pt x="21542" y="10398"/>
                  </a:moveTo>
                  <a:cubicBezTo>
                    <a:pt x="21516" y="10398"/>
                    <a:pt x="21494" y="10377"/>
                    <a:pt x="21493" y="10351"/>
                  </a:cubicBezTo>
                  <a:cubicBezTo>
                    <a:pt x="21489" y="10264"/>
                    <a:pt x="21485" y="10177"/>
                    <a:pt x="21479" y="10092"/>
                  </a:cubicBezTo>
                  <a:cubicBezTo>
                    <a:pt x="21477" y="10065"/>
                    <a:pt x="21498" y="10041"/>
                    <a:pt x="21525" y="10039"/>
                  </a:cubicBezTo>
                  <a:cubicBezTo>
                    <a:pt x="21551" y="10038"/>
                    <a:pt x="21575" y="10058"/>
                    <a:pt x="21577" y="10085"/>
                  </a:cubicBezTo>
                  <a:cubicBezTo>
                    <a:pt x="21582" y="10171"/>
                    <a:pt x="21587" y="10259"/>
                    <a:pt x="21591" y="10347"/>
                  </a:cubicBezTo>
                  <a:cubicBezTo>
                    <a:pt x="21592" y="10374"/>
                    <a:pt x="21571" y="10397"/>
                    <a:pt x="21544" y="10398"/>
                  </a:cubicBezTo>
                  <a:cubicBezTo>
                    <a:pt x="21543" y="10398"/>
                    <a:pt x="21542" y="10398"/>
                    <a:pt x="21542" y="10398"/>
                  </a:cubicBezTo>
                  <a:close/>
                  <a:moveTo>
                    <a:pt x="50" y="10683"/>
                  </a:moveTo>
                  <a:cubicBezTo>
                    <a:pt x="50" y="10683"/>
                    <a:pt x="50" y="10683"/>
                    <a:pt x="49" y="10683"/>
                  </a:cubicBezTo>
                  <a:cubicBezTo>
                    <a:pt x="22" y="10683"/>
                    <a:pt x="1" y="10661"/>
                    <a:pt x="1" y="10634"/>
                  </a:cubicBezTo>
                  <a:cubicBezTo>
                    <a:pt x="2" y="10547"/>
                    <a:pt x="5" y="10458"/>
                    <a:pt x="8" y="10371"/>
                  </a:cubicBezTo>
                  <a:cubicBezTo>
                    <a:pt x="9" y="10344"/>
                    <a:pt x="32" y="10324"/>
                    <a:pt x="59" y="10324"/>
                  </a:cubicBezTo>
                  <a:cubicBezTo>
                    <a:pt x="86" y="10325"/>
                    <a:pt x="107" y="10348"/>
                    <a:pt x="106" y="10375"/>
                  </a:cubicBezTo>
                  <a:cubicBezTo>
                    <a:pt x="103" y="10461"/>
                    <a:pt x="100" y="10549"/>
                    <a:pt x="99" y="10635"/>
                  </a:cubicBezTo>
                  <a:cubicBezTo>
                    <a:pt x="99" y="10662"/>
                    <a:pt x="77" y="10683"/>
                    <a:pt x="50" y="10683"/>
                  </a:cubicBezTo>
                  <a:close/>
                  <a:moveTo>
                    <a:pt x="21548" y="11110"/>
                  </a:moveTo>
                  <a:cubicBezTo>
                    <a:pt x="21548" y="11110"/>
                    <a:pt x="21547" y="11110"/>
                    <a:pt x="21547" y="11110"/>
                  </a:cubicBezTo>
                  <a:cubicBezTo>
                    <a:pt x="21520" y="11109"/>
                    <a:pt x="21498" y="11087"/>
                    <a:pt x="21499" y="11060"/>
                  </a:cubicBezTo>
                  <a:cubicBezTo>
                    <a:pt x="21501" y="10973"/>
                    <a:pt x="21502" y="10886"/>
                    <a:pt x="21502" y="10800"/>
                  </a:cubicBezTo>
                  <a:cubicBezTo>
                    <a:pt x="21502" y="10737"/>
                    <a:pt x="21502" y="10673"/>
                    <a:pt x="21500" y="10610"/>
                  </a:cubicBezTo>
                  <a:cubicBezTo>
                    <a:pt x="21500" y="10583"/>
                    <a:pt x="21521" y="10561"/>
                    <a:pt x="21549" y="10561"/>
                  </a:cubicBezTo>
                  <a:cubicBezTo>
                    <a:pt x="21549" y="10561"/>
                    <a:pt x="21549" y="10561"/>
                    <a:pt x="21549" y="10561"/>
                  </a:cubicBezTo>
                  <a:cubicBezTo>
                    <a:pt x="21576" y="10561"/>
                    <a:pt x="21598" y="10582"/>
                    <a:pt x="21598" y="10609"/>
                  </a:cubicBezTo>
                  <a:cubicBezTo>
                    <a:pt x="21599" y="10672"/>
                    <a:pt x="21600" y="10736"/>
                    <a:pt x="21600" y="10800"/>
                  </a:cubicBezTo>
                  <a:cubicBezTo>
                    <a:pt x="21600" y="10887"/>
                    <a:pt x="21599" y="10975"/>
                    <a:pt x="21597" y="11062"/>
                  </a:cubicBezTo>
                  <a:cubicBezTo>
                    <a:pt x="21596" y="11089"/>
                    <a:pt x="21574" y="11110"/>
                    <a:pt x="21548" y="11110"/>
                  </a:cubicBezTo>
                  <a:close/>
                  <a:moveTo>
                    <a:pt x="55" y="11205"/>
                  </a:moveTo>
                  <a:cubicBezTo>
                    <a:pt x="28" y="11205"/>
                    <a:pt x="6" y="11184"/>
                    <a:pt x="6" y="11158"/>
                  </a:cubicBezTo>
                  <a:cubicBezTo>
                    <a:pt x="3" y="11071"/>
                    <a:pt x="1" y="10983"/>
                    <a:pt x="0" y="10896"/>
                  </a:cubicBezTo>
                  <a:cubicBezTo>
                    <a:pt x="0" y="10869"/>
                    <a:pt x="22" y="10847"/>
                    <a:pt x="49" y="10847"/>
                  </a:cubicBezTo>
                  <a:cubicBezTo>
                    <a:pt x="49" y="10847"/>
                    <a:pt x="49" y="10847"/>
                    <a:pt x="49" y="10847"/>
                  </a:cubicBezTo>
                  <a:cubicBezTo>
                    <a:pt x="76" y="10847"/>
                    <a:pt x="98" y="10868"/>
                    <a:pt x="98" y="10895"/>
                  </a:cubicBezTo>
                  <a:cubicBezTo>
                    <a:pt x="99" y="10981"/>
                    <a:pt x="101" y="11068"/>
                    <a:pt x="103" y="11155"/>
                  </a:cubicBezTo>
                  <a:cubicBezTo>
                    <a:pt x="104" y="11182"/>
                    <a:pt x="83" y="11204"/>
                    <a:pt x="56" y="11205"/>
                  </a:cubicBezTo>
                  <a:cubicBezTo>
                    <a:pt x="56" y="11205"/>
                    <a:pt x="55" y="11205"/>
                    <a:pt x="55" y="11205"/>
                  </a:cubicBezTo>
                  <a:close/>
                  <a:moveTo>
                    <a:pt x="21523" y="11632"/>
                  </a:moveTo>
                  <a:cubicBezTo>
                    <a:pt x="21522" y="11632"/>
                    <a:pt x="21521" y="11632"/>
                    <a:pt x="21519" y="11631"/>
                  </a:cubicBezTo>
                  <a:cubicBezTo>
                    <a:pt x="21492" y="11630"/>
                    <a:pt x="21472" y="11606"/>
                    <a:pt x="21474" y="11579"/>
                  </a:cubicBezTo>
                  <a:cubicBezTo>
                    <a:pt x="21480" y="11494"/>
                    <a:pt x="21485" y="11406"/>
                    <a:pt x="21490" y="11320"/>
                  </a:cubicBezTo>
                  <a:cubicBezTo>
                    <a:pt x="21491" y="11293"/>
                    <a:pt x="21513" y="11271"/>
                    <a:pt x="21541" y="11273"/>
                  </a:cubicBezTo>
                  <a:cubicBezTo>
                    <a:pt x="21568" y="11274"/>
                    <a:pt x="21589" y="11297"/>
                    <a:pt x="21587" y="11324"/>
                  </a:cubicBezTo>
                  <a:cubicBezTo>
                    <a:pt x="21583" y="11412"/>
                    <a:pt x="21578" y="11500"/>
                    <a:pt x="21572" y="11586"/>
                  </a:cubicBezTo>
                  <a:cubicBezTo>
                    <a:pt x="21570" y="11612"/>
                    <a:pt x="21548" y="11632"/>
                    <a:pt x="21523" y="11632"/>
                  </a:cubicBezTo>
                  <a:close/>
                  <a:moveTo>
                    <a:pt x="84" y="11727"/>
                  </a:moveTo>
                  <a:cubicBezTo>
                    <a:pt x="59" y="11727"/>
                    <a:pt x="37" y="11707"/>
                    <a:pt x="35" y="11682"/>
                  </a:cubicBezTo>
                  <a:cubicBezTo>
                    <a:pt x="28" y="11595"/>
                    <a:pt x="22" y="11507"/>
                    <a:pt x="17" y="11420"/>
                  </a:cubicBezTo>
                  <a:cubicBezTo>
                    <a:pt x="16" y="11393"/>
                    <a:pt x="36" y="11370"/>
                    <a:pt x="63" y="11368"/>
                  </a:cubicBezTo>
                  <a:cubicBezTo>
                    <a:pt x="91" y="11367"/>
                    <a:pt x="114" y="11387"/>
                    <a:pt x="115" y="11414"/>
                  </a:cubicBezTo>
                  <a:cubicBezTo>
                    <a:pt x="120" y="11501"/>
                    <a:pt x="126" y="11588"/>
                    <a:pt x="133" y="11674"/>
                  </a:cubicBezTo>
                  <a:cubicBezTo>
                    <a:pt x="135" y="11701"/>
                    <a:pt x="115" y="11724"/>
                    <a:pt x="88" y="11727"/>
                  </a:cubicBezTo>
                  <a:cubicBezTo>
                    <a:pt x="87" y="11727"/>
                    <a:pt x="85" y="11727"/>
                    <a:pt x="84" y="11727"/>
                  </a:cubicBezTo>
                  <a:close/>
                  <a:moveTo>
                    <a:pt x="21473" y="12151"/>
                  </a:moveTo>
                  <a:cubicBezTo>
                    <a:pt x="21471" y="12151"/>
                    <a:pt x="21469" y="12151"/>
                    <a:pt x="21467" y="12151"/>
                  </a:cubicBezTo>
                  <a:cubicBezTo>
                    <a:pt x="21440" y="12148"/>
                    <a:pt x="21421" y="12123"/>
                    <a:pt x="21424" y="12097"/>
                  </a:cubicBezTo>
                  <a:cubicBezTo>
                    <a:pt x="21435" y="12010"/>
                    <a:pt x="21444" y="11923"/>
                    <a:pt x="21452" y="11838"/>
                  </a:cubicBezTo>
                  <a:cubicBezTo>
                    <a:pt x="21455" y="11811"/>
                    <a:pt x="21479" y="11791"/>
                    <a:pt x="21506" y="11794"/>
                  </a:cubicBezTo>
                  <a:cubicBezTo>
                    <a:pt x="21533" y="11797"/>
                    <a:pt x="21552" y="11821"/>
                    <a:pt x="21550" y="11847"/>
                  </a:cubicBezTo>
                  <a:cubicBezTo>
                    <a:pt x="21542" y="11933"/>
                    <a:pt x="21532" y="12021"/>
                    <a:pt x="21522" y="12108"/>
                  </a:cubicBezTo>
                  <a:cubicBezTo>
                    <a:pt x="21519" y="12133"/>
                    <a:pt x="21497" y="12151"/>
                    <a:pt x="21473" y="12151"/>
                  </a:cubicBezTo>
                  <a:close/>
                  <a:moveTo>
                    <a:pt x="139" y="12246"/>
                  </a:moveTo>
                  <a:cubicBezTo>
                    <a:pt x="114" y="12246"/>
                    <a:pt x="93" y="12228"/>
                    <a:pt x="90" y="12203"/>
                  </a:cubicBezTo>
                  <a:cubicBezTo>
                    <a:pt x="79" y="12117"/>
                    <a:pt x="69" y="12029"/>
                    <a:pt x="60" y="11943"/>
                  </a:cubicBezTo>
                  <a:cubicBezTo>
                    <a:pt x="57" y="11916"/>
                    <a:pt x="76" y="11892"/>
                    <a:pt x="103" y="11889"/>
                  </a:cubicBezTo>
                  <a:cubicBezTo>
                    <a:pt x="130" y="11886"/>
                    <a:pt x="154" y="11906"/>
                    <a:pt x="157" y="11933"/>
                  </a:cubicBezTo>
                  <a:cubicBezTo>
                    <a:pt x="166" y="12018"/>
                    <a:pt x="176" y="12105"/>
                    <a:pt x="187" y="12191"/>
                  </a:cubicBezTo>
                  <a:cubicBezTo>
                    <a:pt x="191" y="12218"/>
                    <a:pt x="172" y="12242"/>
                    <a:pt x="145" y="12246"/>
                  </a:cubicBezTo>
                  <a:cubicBezTo>
                    <a:pt x="143" y="12246"/>
                    <a:pt x="141" y="12246"/>
                    <a:pt x="139" y="12246"/>
                  </a:cubicBezTo>
                  <a:close/>
                  <a:moveTo>
                    <a:pt x="21398" y="12668"/>
                  </a:moveTo>
                  <a:cubicBezTo>
                    <a:pt x="21395" y="12668"/>
                    <a:pt x="21392" y="12668"/>
                    <a:pt x="21390" y="12667"/>
                  </a:cubicBezTo>
                  <a:cubicBezTo>
                    <a:pt x="21363" y="12663"/>
                    <a:pt x="21345" y="12638"/>
                    <a:pt x="21350" y="12611"/>
                  </a:cubicBezTo>
                  <a:cubicBezTo>
                    <a:pt x="21364" y="12526"/>
                    <a:pt x="21378" y="12439"/>
                    <a:pt x="21390" y="12354"/>
                  </a:cubicBezTo>
                  <a:cubicBezTo>
                    <a:pt x="21394" y="12327"/>
                    <a:pt x="21419" y="12309"/>
                    <a:pt x="21446" y="12313"/>
                  </a:cubicBezTo>
                  <a:cubicBezTo>
                    <a:pt x="21472" y="12317"/>
                    <a:pt x="21491" y="12341"/>
                    <a:pt x="21487" y="12368"/>
                  </a:cubicBezTo>
                  <a:cubicBezTo>
                    <a:pt x="21474" y="12454"/>
                    <a:pt x="21461" y="12541"/>
                    <a:pt x="21446" y="12627"/>
                  </a:cubicBezTo>
                  <a:cubicBezTo>
                    <a:pt x="21442" y="12651"/>
                    <a:pt x="21421" y="12668"/>
                    <a:pt x="21398" y="12668"/>
                  </a:cubicBezTo>
                  <a:close/>
                  <a:moveTo>
                    <a:pt x="218" y="12762"/>
                  </a:moveTo>
                  <a:cubicBezTo>
                    <a:pt x="195" y="12762"/>
                    <a:pt x="175" y="12745"/>
                    <a:pt x="170" y="12722"/>
                  </a:cubicBezTo>
                  <a:cubicBezTo>
                    <a:pt x="155" y="12636"/>
                    <a:pt x="140" y="12549"/>
                    <a:pt x="127" y="12463"/>
                  </a:cubicBezTo>
                  <a:cubicBezTo>
                    <a:pt x="123" y="12436"/>
                    <a:pt x="141" y="12411"/>
                    <a:pt x="168" y="12407"/>
                  </a:cubicBezTo>
                  <a:cubicBezTo>
                    <a:pt x="195" y="12403"/>
                    <a:pt x="220" y="12421"/>
                    <a:pt x="224" y="12448"/>
                  </a:cubicBezTo>
                  <a:cubicBezTo>
                    <a:pt x="237" y="12533"/>
                    <a:pt x="251" y="12620"/>
                    <a:pt x="267" y="12704"/>
                  </a:cubicBezTo>
                  <a:cubicBezTo>
                    <a:pt x="271" y="12731"/>
                    <a:pt x="254" y="12756"/>
                    <a:pt x="227" y="12761"/>
                  </a:cubicBezTo>
                  <a:cubicBezTo>
                    <a:pt x="224" y="12762"/>
                    <a:pt x="221" y="12762"/>
                    <a:pt x="218" y="12762"/>
                  </a:cubicBezTo>
                  <a:close/>
                  <a:moveTo>
                    <a:pt x="21298" y="13181"/>
                  </a:moveTo>
                  <a:cubicBezTo>
                    <a:pt x="21294" y="13181"/>
                    <a:pt x="21290" y="13180"/>
                    <a:pt x="21287" y="13179"/>
                  </a:cubicBezTo>
                  <a:cubicBezTo>
                    <a:pt x="21261" y="13174"/>
                    <a:pt x="21244" y="13147"/>
                    <a:pt x="21250" y="13121"/>
                  </a:cubicBezTo>
                  <a:cubicBezTo>
                    <a:pt x="21268" y="13037"/>
                    <a:pt x="21286" y="12951"/>
                    <a:pt x="21303" y="12867"/>
                  </a:cubicBezTo>
                  <a:cubicBezTo>
                    <a:pt x="21308" y="12840"/>
                    <a:pt x="21334" y="12823"/>
                    <a:pt x="21360" y="12828"/>
                  </a:cubicBezTo>
                  <a:cubicBezTo>
                    <a:pt x="21387" y="12833"/>
                    <a:pt x="21404" y="12859"/>
                    <a:pt x="21399" y="12885"/>
                  </a:cubicBezTo>
                  <a:cubicBezTo>
                    <a:pt x="21382" y="12971"/>
                    <a:pt x="21364" y="13057"/>
                    <a:pt x="21345" y="13142"/>
                  </a:cubicBezTo>
                  <a:cubicBezTo>
                    <a:pt x="21340" y="13165"/>
                    <a:pt x="21320" y="13181"/>
                    <a:pt x="21298" y="13181"/>
                  </a:cubicBezTo>
                  <a:close/>
                  <a:moveTo>
                    <a:pt x="323" y="13274"/>
                  </a:moveTo>
                  <a:cubicBezTo>
                    <a:pt x="301" y="13274"/>
                    <a:pt x="281" y="13258"/>
                    <a:pt x="276" y="13236"/>
                  </a:cubicBezTo>
                  <a:cubicBezTo>
                    <a:pt x="256" y="13150"/>
                    <a:pt x="237" y="13064"/>
                    <a:pt x="220" y="12979"/>
                  </a:cubicBezTo>
                  <a:cubicBezTo>
                    <a:pt x="214" y="12953"/>
                    <a:pt x="231" y="12927"/>
                    <a:pt x="258" y="12921"/>
                  </a:cubicBezTo>
                  <a:cubicBezTo>
                    <a:pt x="284" y="12916"/>
                    <a:pt x="310" y="12933"/>
                    <a:pt x="316" y="12960"/>
                  </a:cubicBezTo>
                  <a:cubicBezTo>
                    <a:pt x="333" y="13044"/>
                    <a:pt x="352" y="13129"/>
                    <a:pt x="371" y="13214"/>
                  </a:cubicBezTo>
                  <a:cubicBezTo>
                    <a:pt x="377" y="13240"/>
                    <a:pt x="361" y="13266"/>
                    <a:pt x="334" y="13272"/>
                  </a:cubicBezTo>
                  <a:cubicBezTo>
                    <a:pt x="331" y="13273"/>
                    <a:pt x="327" y="13274"/>
                    <a:pt x="323" y="13274"/>
                  </a:cubicBezTo>
                  <a:close/>
                  <a:moveTo>
                    <a:pt x="21172" y="13688"/>
                  </a:moveTo>
                  <a:cubicBezTo>
                    <a:pt x="21168" y="13688"/>
                    <a:pt x="21164" y="13687"/>
                    <a:pt x="21159" y="13686"/>
                  </a:cubicBezTo>
                  <a:cubicBezTo>
                    <a:pt x="21133" y="13679"/>
                    <a:pt x="21118" y="13652"/>
                    <a:pt x="21125" y="13626"/>
                  </a:cubicBezTo>
                  <a:cubicBezTo>
                    <a:pt x="21148" y="13542"/>
                    <a:pt x="21170" y="13458"/>
                    <a:pt x="21191" y="13374"/>
                  </a:cubicBezTo>
                  <a:cubicBezTo>
                    <a:pt x="21197" y="13348"/>
                    <a:pt x="21224" y="13332"/>
                    <a:pt x="21250" y="13338"/>
                  </a:cubicBezTo>
                  <a:cubicBezTo>
                    <a:pt x="21276" y="13345"/>
                    <a:pt x="21292" y="13371"/>
                    <a:pt x="21286" y="13398"/>
                  </a:cubicBezTo>
                  <a:cubicBezTo>
                    <a:pt x="21265" y="13482"/>
                    <a:pt x="21242" y="13567"/>
                    <a:pt x="21220" y="13651"/>
                  </a:cubicBezTo>
                  <a:cubicBezTo>
                    <a:pt x="21214" y="13673"/>
                    <a:pt x="21194" y="13688"/>
                    <a:pt x="21172" y="13688"/>
                  </a:cubicBezTo>
                  <a:close/>
                  <a:moveTo>
                    <a:pt x="453" y="13779"/>
                  </a:moveTo>
                  <a:cubicBezTo>
                    <a:pt x="432" y="13779"/>
                    <a:pt x="412" y="13765"/>
                    <a:pt x="406" y="13744"/>
                  </a:cubicBezTo>
                  <a:cubicBezTo>
                    <a:pt x="382" y="13660"/>
                    <a:pt x="359" y="13575"/>
                    <a:pt x="338" y="13490"/>
                  </a:cubicBezTo>
                  <a:cubicBezTo>
                    <a:pt x="331" y="13464"/>
                    <a:pt x="347" y="13438"/>
                    <a:pt x="373" y="13431"/>
                  </a:cubicBezTo>
                  <a:cubicBezTo>
                    <a:pt x="399" y="13424"/>
                    <a:pt x="426" y="13440"/>
                    <a:pt x="432" y="13466"/>
                  </a:cubicBezTo>
                  <a:cubicBezTo>
                    <a:pt x="454" y="13549"/>
                    <a:pt x="477" y="13634"/>
                    <a:pt x="500" y="13717"/>
                  </a:cubicBezTo>
                  <a:cubicBezTo>
                    <a:pt x="507" y="13743"/>
                    <a:pt x="492" y="13770"/>
                    <a:pt x="466" y="13778"/>
                  </a:cubicBezTo>
                  <a:cubicBezTo>
                    <a:pt x="462" y="13779"/>
                    <a:pt x="457" y="13779"/>
                    <a:pt x="453" y="13779"/>
                  </a:cubicBezTo>
                  <a:close/>
                  <a:moveTo>
                    <a:pt x="21023" y="14188"/>
                  </a:moveTo>
                  <a:cubicBezTo>
                    <a:pt x="21017" y="14188"/>
                    <a:pt x="21012" y="14187"/>
                    <a:pt x="21007" y="14185"/>
                  </a:cubicBezTo>
                  <a:cubicBezTo>
                    <a:pt x="20982" y="14177"/>
                    <a:pt x="20968" y="14149"/>
                    <a:pt x="20976" y="14124"/>
                  </a:cubicBezTo>
                  <a:cubicBezTo>
                    <a:pt x="21003" y="14042"/>
                    <a:pt x="21029" y="13959"/>
                    <a:pt x="21054" y="13876"/>
                  </a:cubicBezTo>
                  <a:cubicBezTo>
                    <a:pt x="21061" y="13850"/>
                    <a:pt x="21089" y="13835"/>
                    <a:pt x="21115" y="13843"/>
                  </a:cubicBezTo>
                  <a:cubicBezTo>
                    <a:pt x="21140" y="13850"/>
                    <a:pt x="21155" y="13878"/>
                    <a:pt x="21147" y="13904"/>
                  </a:cubicBezTo>
                  <a:cubicBezTo>
                    <a:pt x="21122" y="13988"/>
                    <a:pt x="21096" y="14072"/>
                    <a:pt x="21069" y="14154"/>
                  </a:cubicBezTo>
                  <a:cubicBezTo>
                    <a:pt x="21062" y="14175"/>
                    <a:pt x="21043" y="14188"/>
                    <a:pt x="21023" y="14188"/>
                  </a:cubicBezTo>
                  <a:close/>
                  <a:moveTo>
                    <a:pt x="607" y="14278"/>
                  </a:moveTo>
                  <a:cubicBezTo>
                    <a:pt x="587" y="14278"/>
                    <a:pt x="568" y="14265"/>
                    <a:pt x="561" y="14245"/>
                  </a:cubicBezTo>
                  <a:cubicBezTo>
                    <a:pt x="533" y="14162"/>
                    <a:pt x="506" y="14078"/>
                    <a:pt x="480" y="13995"/>
                  </a:cubicBezTo>
                  <a:cubicBezTo>
                    <a:pt x="472" y="13969"/>
                    <a:pt x="487" y="13942"/>
                    <a:pt x="513" y="13934"/>
                  </a:cubicBezTo>
                  <a:cubicBezTo>
                    <a:pt x="538" y="13926"/>
                    <a:pt x="566" y="13940"/>
                    <a:pt x="574" y="13966"/>
                  </a:cubicBezTo>
                  <a:cubicBezTo>
                    <a:pt x="599" y="14049"/>
                    <a:pt x="626" y="14132"/>
                    <a:pt x="654" y="14214"/>
                  </a:cubicBezTo>
                  <a:cubicBezTo>
                    <a:pt x="662" y="14239"/>
                    <a:pt x="649" y="14267"/>
                    <a:pt x="623" y="14276"/>
                  </a:cubicBezTo>
                  <a:cubicBezTo>
                    <a:pt x="618" y="14277"/>
                    <a:pt x="612" y="14278"/>
                    <a:pt x="607" y="14278"/>
                  </a:cubicBezTo>
                  <a:close/>
                  <a:moveTo>
                    <a:pt x="20848" y="14682"/>
                  </a:moveTo>
                  <a:cubicBezTo>
                    <a:pt x="20842" y="14682"/>
                    <a:pt x="20836" y="14681"/>
                    <a:pt x="20830" y="14678"/>
                  </a:cubicBezTo>
                  <a:cubicBezTo>
                    <a:pt x="20805" y="14669"/>
                    <a:pt x="20792" y="14641"/>
                    <a:pt x="20802" y="14615"/>
                  </a:cubicBezTo>
                  <a:cubicBezTo>
                    <a:pt x="20833" y="14535"/>
                    <a:pt x="20863" y="14453"/>
                    <a:pt x="20892" y="14370"/>
                  </a:cubicBezTo>
                  <a:cubicBezTo>
                    <a:pt x="20901" y="14345"/>
                    <a:pt x="20929" y="14332"/>
                    <a:pt x="20954" y="14341"/>
                  </a:cubicBezTo>
                  <a:cubicBezTo>
                    <a:pt x="20980" y="14350"/>
                    <a:pt x="20993" y="14378"/>
                    <a:pt x="20984" y="14403"/>
                  </a:cubicBezTo>
                  <a:cubicBezTo>
                    <a:pt x="20955" y="14486"/>
                    <a:pt x="20924" y="14569"/>
                    <a:pt x="20893" y="14650"/>
                  </a:cubicBezTo>
                  <a:cubicBezTo>
                    <a:pt x="20886" y="14670"/>
                    <a:pt x="20867" y="14682"/>
                    <a:pt x="20848" y="14682"/>
                  </a:cubicBezTo>
                  <a:close/>
                  <a:moveTo>
                    <a:pt x="786" y="14769"/>
                  </a:moveTo>
                  <a:cubicBezTo>
                    <a:pt x="766" y="14769"/>
                    <a:pt x="748" y="14757"/>
                    <a:pt x="740" y="14738"/>
                  </a:cubicBezTo>
                  <a:cubicBezTo>
                    <a:pt x="708" y="14656"/>
                    <a:pt x="677" y="14574"/>
                    <a:pt x="648" y="14492"/>
                  </a:cubicBezTo>
                  <a:cubicBezTo>
                    <a:pt x="638" y="14467"/>
                    <a:pt x="651" y="14439"/>
                    <a:pt x="677" y="14430"/>
                  </a:cubicBezTo>
                  <a:cubicBezTo>
                    <a:pt x="702" y="14420"/>
                    <a:pt x="730" y="14434"/>
                    <a:pt x="740" y="14459"/>
                  </a:cubicBezTo>
                  <a:cubicBezTo>
                    <a:pt x="769" y="14540"/>
                    <a:pt x="800" y="14621"/>
                    <a:pt x="831" y="14702"/>
                  </a:cubicBezTo>
                  <a:cubicBezTo>
                    <a:pt x="841" y="14727"/>
                    <a:pt x="829" y="14756"/>
                    <a:pt x="804" y="14766"/>
                  </a:cubicBezTo>
                  <a:cubicBezTo>
                    <a:pt x="798" y="14768"/>
                    <a:pt x="792" y="14769"/>
                    <a:pt x="786" y="14769"/>
                  </a:cubicBezTo>
                  <a:close/>
                  <a:moveTo>
                    <a:pt x="20649" y="15166"/>
                  </a:moveTo>
                  <a:cubicBezTo>
                    <a:pt x="20642" y="15166"/>
                    <a:pt x="20636" y="15165"/>
                    <a:pt x="20629" y="15162"/>
                  </a:cubicBezTo>
                  <a:cubicBezTo>
                    <a:pt x="20605" y="15151"/>
                    <a:pt x="20593" y="15122"/>
                    <a:pt x="20604" y="15098"/>
                  </a:cubicBezTo>
                  <a:cubicBezTo>
                    <a:pt x="20639" y="15018"/>
                    <a:pt x="20673" y="14937"/>
                    <a:pt x="20706" y="14858"/>
                  </a:cubicBezTo>
                  <a:cubicBezTo>
                    <a:pt x="20716" y="14833"/>
                    <a:pt x="20745" y="14821"/>
                    <a:pt x="20770" y="14831"/>
                  </a:cubicBezTo>
                  <a:cubicBezTo>
                    <a:pt x="20795" y="14841"/>
                    <a:pt x="20807" y="14870"/>
                    <a:pt x="20797" y="14895"/>
                  </a:cubicBezTo>
                  <a:cubicBezTo>
                    <a:pt x="20764" y="14975"/>
                    <a:pt x="20729" y="15057"/>
                    <a:pt x="20694" y="15137"/>
                  </a:cubicBezTo>
                  <a:cubicBezTo>
                    <a:pt x="20686" y="15155"/>
                    <a:pt x="20668" y="15166"/>
                    <a:pt x="20649" y="15166"/>
                  </a:cubicBezTo>
                  <a:close/>
                  <a:moveTo>
                    <a:pt x="987" y="15249"/>
                  </a:moveTo>
                  <a:cubicBezTo>
                    <a:pt x="969" y="15249"/>
                    <a:pt x="951" y="15238"/>
                    <a:pt x="943" y="15220"/>
                  </a:cubicBezTo>
                  <a:cubicBezTo>
                    <a:pt x="907" y="15141"/>
                    <a:pt x="872" y="15060"/>
                    <a:pt x="839" y="14980"/>
                  </a:cubicBezTo>
                  <a:cubicBezTo>
                    <a:pt x="828" y="14955"/>
                    <a:pt x="840" y="14926"/>
                    <a:pt x="865" y="14916"/>
                  </a:cubicBezTo>
                  <a:cubicBezTo>
                    <a:pt x="890" y="14905"/>
                    <a:pt x="918" y="14917"/>
                    <a:pt x="929" y="14942"/>
                  </a:cubicBezTo>
                  <a:cubicBezTo>
                    <a:pt x="962" y="15021"/>
                    <a:pt x="997" y="15101"/>
                    <a:pt x="1032" y="15180"/>
                  </a:cubicBezTo>
                  <a:cubicBezTo>
                    <a:pt x="1043" y="15204"/>
                    <a:pt x="1032" y="15233"/>
                    <a:pt x="1007" y="15244"/>
                  </a:cubicBezTo>
                  <a:cubicBezTo>
                    <a:pt x="1001" y="15247"/>
                    <a:pt x="994" y="15249"/>
                    <a:pt x="987" y="15249"/>
                  </a:cubicBezTo>
                  <a:close/>
                  <a:moveTo>
                    <a:pt x="20427" y="15640"/>
                  </a:moveTo>
                  <a:cubicBezTo>
                    <a:pt x="20420" y="15640"/>
                    <a:pt x="20412" y="15639"/>
                    <a:pt x="20405" y="15635"/>
                  </a:cubicBezTo>
                  <a:cubicBezTo>
                    <a:pt x="20381" y="15623"/>
                    <a:pt x="20371" y="15594"/>
                    <a:pt x="20383" y="15569"/>
                  </a:cubicBezTo>
                  <a:cubicBezTo>
                    <a:pt x="20421" y="15493"/>
                    <a:pt x="20460" y="15414"/>
                    <a:pt x="20497" y="15335"/>
                  </a:cubicBezTo>
                  <a:cubicBezTo>
                    <a:pt x="20508" y="15310"/>
                    <a:pt x="20537" y="15300"/>
                    <a:pt x="20562" y="15311"/>
                  </a:cubicBezTo>
                  <a:cubicBezTo>
                    <a:pt x="20586" y="15323"/>
                    <a:pt x="20597" y="15352"/>
                    <a:pt x="20585" y="15376"/>
                  </a:cubicBezTo>
                  <a:cubicBezTo>
                    <a:pt x="20548" y="15456"/>
                    <a:pt x="20509" y="15536"/>
                    <a:pt x="20471" y="15613"/>
                  </a:cubicBezTo>
                  <a:cubicBezTo>
                    <a:pt x="20462" y="15630"/>
                    <a:pt x="20445" y="15640"/>
                    <a:pt x="20427" y="15640"/>
                  </a:cubicBezTo>
                  <a:close/>
                  <a:moveTo>
                    <a:pt x="1212" y="15718"/>
                  </a:moveTo>
                  <a:cubicBezTo>
                    <a:pt x="1194" y="15718"/>
                    <a:pt x="1177" y="15709"/>
                    <a:pt x="1168" y="15692"/>
                  </a:cubicBezTo>
                  <a:cubicBezTo>
                    <a:pt x="1129" y="15614"/>
                    <a:pt x="1090" y="15535"/>
                    <a:pt x="1053" y="15457"/>
                  </a:cubicBezTo>
                  <a:cubicBezTo>
                    <a:pt x="1041" y="15433"/>
                    <a:pt x="1051" y="15403"/>
                    <a:pt x="1076" y="15392"/>
                  </a:cubicBezTo>
                  <a:cubicBezTo>
                    <a:pt x="1100" y="15380"/>
                    <a:pt x="1129" y="15390"/>
                    <a:pt x="1141" y="15415"/>
                  </a:cubicBezTo>
                  <a:cubicBezTo>
                    <a:pt x="1178" y="15492"/>
                    <a:pt x="1216" y="15570"/>
                    <a:pt x="1256" y="15647"/>
                  </a:cubicBezTo>
                  <a:cubicBezTo>
                    <a:pt x="1268" y="15671"/>
                    <a:pt x="1258" y="15701"/>
                    <a:pt x="1234" y="15713"/>
                  </a:cubicBezTo>
                  <a:cubicBezTo>
                    <a:pt x="1227" y="15717"/>
                    <a:pt x="1220" y="15718"/>
                    <a:pt x="1212" y="15718"/>
                  </a:cubicBezTo>
                  <a:close/>
                  <a:moveTo>
                    <a:pt x="20182" y="16103"/>
                  </a:moveTo>
                  <a:cubicBezTo>
                    <a:pt x="20174" y="16103"/>
                    <a:pt x="20166" y="16101"/>
                    <a:pt x="20158" y="16096"/>
                  </a:cubicBezTo>
                  <a:cubicBezTo>
                    <a:pt x="20135" y="16083"/>
                    <a:pt x="20126" y="16053"/>
                    <a:pt x="20139" y="16030"/>
                  </a:cubicBezTo>
                  <a:cubicBezTo>
                    <a:pt x="20182" y="15954"/>
                    <a:pt x="20224" y="15877"/>
                    <a:pt x="20264" y="15801"/>
                  </a:cubicBezTo>
                  <a:cubicBezTo>
                    <a:pt x="20277" y="15777"/>
                    <a:pt x="20306" y="15768"/>
                    <a:pt x="20330" y="15781"/>
                  </a:cubicBezTo>
                  <a:cubicBezTo>
                    <a:pt x="20354" y="15793"/>
                    <a:pt x="20363" y="15823"/>
                    <a:pt x="20351" y="15847"/>
                  </a:cubicBezTo>
                  <a:cubicBezTo>
                    <a:pt x="20310" y="15924"/>
                    <a:pt x="20268" y="16002"/>
                    <a:pt x="20225" y="16078"/>
                  </a:cubicBezTo>
                  <a:cubicBezTo>
                    <a:pt x="20216" y="16094"/>
                    <a:pt x="20199" y="16103"/>
                    <a:pt x="20182" y="16103"/>
                  </a:cubicBezTo>
                  <a:close/>
                  <a:moveTo>
                    <a:pt x="1460" y="16177"/>
                  </a:moveTo>
                  <a:cubicBezTo>
                    <a:pt x="1443" y="16177"/>
                    <a:pt x="1426" y="16168"/>
                    <a:pt x="1417" y="16152"/>
                  </a:cubicBezTo>
                  <a:cubicBezTo>
                    <a:pt x="1374" y="16077"/>
                    <a:pt x="1331" y="16000"/>
                    <a:pt x="1290" y="15923"/>
                  </a:cubicBezTo>
                  <a:cubicBezTo>
                    <a:pt x="1277" y="15899"/>
                    <a:pt x="1286" y="15870"/>
                    <a:pt x="1310" y="15857"/>
                  </a:cubicBezTo>
                  <a:cubicBezTo>
                    <a:pt x="1334" y="15844"/>
                    <a:pt x="1363" y="15853"/>
                    <a:pt x="1376" y="15877"/>
                  </a:cubicBezTo>
                  <a:cubicBezTo>
                    <a:pt x="1417" y="15952"/>
                    <a:pt x="1459" y="16029"/>
                    <a:pt x="1502" y="16103"/>
                  </a:cubicBezTo>
                  <a:cubicBezTo>
                    <a:pt x="1516" y="16127"/>
                    <a:pt x="1507" y="16157"/>
                    <a:pt x="1484" y="16170"/>
                  </a:cubicBezTo>
                  <a:cubicBezTo>
                    <a:pt x="1476" y="16175"/>
                    <a:pt x="1468" y="16177"/>
                    <a:pt x="1460" y="16177"/>
                  </a:cubicBezTo>
                  <a:close/>
                  <a:moveTo>
                    <a:pt x="19915" y="16552"/>
                  </a:moveTo>
                  <a:cubicBezTo>
                    <a:pt x="19906" y="16552"/>
                    <a:pt x="19897" y="16550"/>
                    <a:pt x="19889" y="16545"/>
                  </a:cubicBezTo>
                  <a:cubicBezTo>
                    <a:pt x="19866" y="16531"/>
                    <a:pt x="19859" y="16500"/>
                    <a:pt x="19874" y="16477"/>
                  </a:cubicBezTo>
                  <a:cubicBezTo>
                    <a:pt x="19919" y="16404"/>
                    <a:pt x="19965" y="16330"/>
                    <a:pt x="20009" y="16255"/>
                  </a:cubicBezTo>
                  <a:cubicBezTo>
                    <a:pt x="20023" y="16232"/>
                    <a:pt x="20053" y="16224"/>
                    <a:pt x="20076" y="16238"/>
                  </a:cubicBezTo>
                  <a:cubicBezTo>
                    <a:pt x="20100" y="16252"/>
                    <a:pt x="20107" y="16282"/>
                    <a:pt x="20093" y="16305"/>
                  </a:cubicBezTo>
                  <a:cubicBezTo>
                    <a:pt x="20049" y="16380"/>
                    <a:pt x="20003" y="16456"/>
                    <a:pt x="19957" y="16529"/>
                  </a:cubicBezTo>
                  <a:cubicBezTo>
                    <a:pt x="19947" y="16544"/>
                    <a:pt x="19931" y="16552"/>
                    <a:pt x="19915" y="16552"/>
                  </a:cubicBezTo>
                  <a:close/>
                  <a:moveTo>
                    <a:pt x="1729" y="16623"/>
                  </a:moveTo>
                  <a:cubicBezTo>
                    <a:pt x="1713" y="16623"/>
                    <a:pt x="1697" y="16615"/>
                    <a:pt x="1688" y="16600"/>
                  </a:cubicBezTo>
                  <a:cubicBezTo>
                    <a:pt x="1641" y="16527"/>
                    <a:pt x="1595" y="16452"/>
                    <a:pt x="1550" y="16378"/>
                  </a:cubicBezTo>
                  <a:cubicBezTo>
                    <a:pt x="1536" y="16354"/>
                    <a:pt x="1543" y="16324"/>
                    <a:pt x="1566" y="16310"/>
                  </a:cubicBezTo>
                  <a:cubicBezTo>
                    <a:pt x="1589" y="16296"/>
                    <a:pt x="1620" y="16304"/>
                    <a:pt x="1634" y="16327"/>
                  </a:cubicBezTo>
                  <a:cubicBezTo>
                    <a:pt x="1678" y="16401"/>
                    <a:pt x="1724" y="16475"/>
                    <a:pt x="1770" y="16547"/>
                  </a:cubicBezTo>
                  <a:cubicBezTo>
                    <a:pt x="1785" y="16570"/>
                    <a:pt x="1778" y="16601"/>
                    <a:pt x="1755" y="16615"/>
                  </a:cubicBezTo>
                  <a:cubicBezTo>
                    <a:pt x="1747" y="16620"/>
                    <a:pt x="1738" y="16623"/>
                    <a:pt x="1729" y="16623"/>
                  </a:cubicBezTo>
                  <a:close/>
                  <a:moveTo>
                    <a:pt x="19627" y="16988"/>
                  </a:moveTo>
                  <a:cubicBezTo>
                    <a:pt x="19617" y="16988"/>
                    <a:pt x="19607" y="16986"/>
                    <a:pt x="19599" y="16980"/>
                  </a:cubicBezTo>
                  <a:cubicBezTo>
                    <a:pt x="19577" y="16964"/>
                    <a:pt x="19571" y="16934"/>
                    <a:pt x="19587" y="16912"/>
                  </a:cubicBezTo>
                  <a:cubicBezTo>
                    <a:pt x="19636" y="16841"/>
                    <a:pt x="19685" y="16769"/>
                    <a:pt x="19733" y="16696"/>
                  </a:cubicBezTo>
                  <a:cubicBezTo>
                    <a:pt x="19748" y="16674"/>
                    <a:pt x="19778" y="16667"/>
                    <a:pt x="19801" y="16682"/>
                  </a:cubicBezTo>
                  <a:cubicBezTo>
                    <a:pt x="19823" y="16697"/>
                    <a:pt x="19829" y="16728"/>
                    <a:pt x="19814" y="16750"/>
                  </a:cubicBezTo>
                  <a:cubicBezTo>
                    <a:pt x="19766" y="16823"/>
                    <a:pt x="19716" y="16896"/>
                    <a:pt x="19667" y="16967"/>
                  </a:cubicBezTo>
                  <a:cubicBezTo>
                    <a:pt x="19657" y="16981"/>
                    <a:pt x="19642" y="16988"/>
                    <a:pt x="19627" y="16988"/>
                  </a:cubicBezTo>
                  <a:close/>
                  <a:moveTo>
                    <a:pt x="2020" y="17055"/>
                  </a:moveTo>
                  <a:cubicBezTo>
                    <a:pt x="2005" y="17055"/>
                    <a:pt x="1990" y="17048"/>
                    <a:pt x="1980" y="17035"/>
                  </a:cubicBezTo>
                  <a:cubicBezTo>
                    <a:pt x="1930" y="16964"/>
                    <a:pt x="1880" y="16891"/>
                    <a:pt x="1831" y="16819"/>
                  </a:cubicBezTo>
                  <a:cubicBezTo>
                    <a:pt x="1816" y="16797"/>
                    <a:pt x="1822" y="16766"/>
                    <a:pt x="1845" y="16751"/>
                  </a:cubicBezTo>
                  <a:cubicBezTo>
                    <a:pt x="1867" y="16736"/>
                    <a:pt x="1898" y="16742"/>
                    <a:pt x="1913" y="16764"/>
                  </a:cubicBezTo>
                  <a:cubicBezTo>
                    <a:pt x="1961" y="16836"/>
                    <a:pt x="2010" y="16908"/>
                    <a:pt x="2060" y="16978"/>
                  </a:cubicBezTo>
                  <a:cubicBezTo>
                    <a:pt x="2076" y="17000"/>
                    <a:pt x="2070" y="17031"/>
                    <a:pt x="2048" y="17046"/>
                  </a:cubicBezTo>
                  <a:cubicBezTo>
                    <a:pt x="2040" y="17052"/>
                    <a:pt x="2030" y="17055"/>
                    <a:pt x="2020" y="17055"/>
                  </a:cubicBezTo>
                  <a:close/>
                  <a:moveTo>
                    <a:pt x="19318" y="17410"/>
                  </a:moveTo>
                  <a:cubicBezTo>
                    <a:pt x="19307" y="17410"/>
                    <a:pt x="19297" y="17407"/>
                    <a:pt x="19288" y="17400"/>
                  </a:cubicBezTo>
                  <a:cubicBezTo>
                    <a:pt x="19266" y="17383"/>
                    <a:pt x="19262" y="17352"/>
                    <a:pt x="19279" y="17331"/>
                  </a:cubicBezTo>
                  <a:cubicBezTo>
                    <a:pt x="19332" y="17263"/>
                    <a:pt x="19384" y="17193"/>
                    <a:pt x="19435" y="17123"/>
                  </a:cubicBezTo>
                  <a:cubicBezTo>
                    <a:pt x="19451" y="17101"/>
                    <a:pt x="19482" y="17097"/>
                    <a:pt x="19504" y="17113"/>
                  </a:cubicBezTo>
                  <a:cubicBezTo>
                    <a:pt x="19526" y="17129"/>
                    <a:pt x="19530" y="17159"/>
                    <a:pt x="19514" y="17181"/>
                  </a:cubicBezTo>
                  <a:cubicBezTo>
                    <a:pt x="19463" y="17251"/>
                    <a:pt x="19410" y="17322"/>
                    <a:pt x="19356" y="17391"/>
                  </a:cubicBezTo>
                  <a:cubicBezTo>
                    <a:pt x="19347" y="17403"/>
                    <a:pt x="19332" y="17410"/>
                    <a:pt x="19318" y="17410"/>
                  </a:cubicBezTo>
                  <a:close/>
                  <a:moveTo>
                    <a:pt x="2332" y="17474"/>
                  </a:moveTo>
                  <a:cubicBezTo>
                    <a:pt x="2317" y="17474"/>
                    <a:pt x="2303" y="17467"/>
                    <a:pt x="2293" y="17455"/>
                  </a:cubicBezTo>
                  <a:cubicBezTo>
                    <a:pt x="2239" y="17386"/>
                    <a:pt x="2186" y="17316"/>
                    <a:pt x="2134" y="17247"/>
                  </a:cubicBezTo>
                  <a:cubicBezTo>
                    <a:pt x="2118" y="17225"/>
                    <a:pt x="2122" y="17194"/>
                    <a:pt x="2144" y="17178"/>
                  </a:cubicBezTo>
                  <a:cubicBezTo>
                    <a:pt x="2166" y="17162"/>
                    <a:pt x="2196" y="17166"/>
                    <a:pt x="2213" y="17188"/>
                  </a:cubicBezTo>
                  <a:cubicBezTo>
                    <a:pt x="2264" y="17257"/>
                    <a:pt x="2317" y="17326"/>
                    <a:pt x="2370" y="17394"/>
                  </a:cubicBezTo>
                  <a:cubicBezTo>
                    <a:pt x="2387" y="17416"/>
                    <a:pt x="2383" y="17447"/>
                    <a:pt x="2362" y="17463"/>
                  </a:cubicBezTo>
                  <a:cubicBezTo>
                    <a:pt x="2353" y="17470"/>
                    <a:pt x="2342" y="17474"/>
                    <a:pt x="2332" y="17474"/>
                  </a:cubicBezTo>
                  <a:close/>
                  <a:moveTo>
                    <a:pt x="18988" y="17816"/>
                  </a:moveTo>
                  <a:cubicBezTo>
                    <a:pt x="18977" y="17816"/>
                    <a:pt x="18966" y="17812"/>
                    <a:pt x="18957" y="17804"/>
                  </a:cubicBezTo>
                  <a:cubicBezTo>
                    <a:pt x="18936" y="17787"/>
                    <a:pt x="18934" y="17756"/>
                    <a:pt x="18951" y="17735"/>
                  </a:cubicBezTo>
                  <a:cubicBezTo>
                    <a:pt x="19007" y="17669"/>
                    <a:pt x="19063" y="17602"/>
                    <a:pt x="19117" y="17535"/>
                  </a:cubicBezTo>
                  <a:cubicBezTo>
                    <a:pt x="19135" y="17514"/>
                    <a:pt x="19165" y="17511"/>
                    <a:pt x="19186" y="17528"/>
                  </a:cubicBezTo>
                  <a:cubicBezTo>
                    <a:pt x="19207" y="17545"/>
                    <a:pt x="19211" y="17576"/>
                    <a:pt x="19194" y="17597"/>
                  </a:cubicBezTo>
                  <a:cubicBezTo>
                    <a:pt x="19139" y="17664"/>
                    <a:pt x="19082" y="17732"/>
                    <a:pt x="19026" y="17799"/>
                  </a:cubicBezTo>
                  <a:cubicBezTo>
                    <a:pt x="19016" y="17810"/>
                    <a:pt x="19002" y="17816"/>
                    <a:pt x="18988" y="17816"/>
                  </a:cubicBezTo>
                  <a:close/>
                  <a:moveTo>
                    <a:pt x="2663" y="17876"/>
                  </a:moveTo>
                  <a:cubicBezTo>
                    <a:pt x="2650" y="17876"/>
                    <a:pt x="2636" y="17871"/>
                    <a:pt x="2626" y="17859"/>
                  </a:cubicBezTo>
                  <a:cubicBezTo>
                    <a:pt x="2569" y="17793"/>
                    <a:pt x="2512" y="17726"/>
                    <a:pt x="2457" y="17659"/>
                  </a:cubicBezTo>
                  <a:cubicBezTo>
                    <a:pt x="2440" y="17638"/>
                    <a:pt x="2443" y="17607"/>
                    <a:pt x="2464" y="17590"/>
                  </a:cubicBezTo>
                  <a:cubicBezTo>
                    <a:pt x="2485" y="17573"/>
                    <a:pt x="2516" y="17576"/>
                    <a:pt x="2533" y="17597"/>
                  </a:cubicBezTo>
                  <a:cubicBezTo>
                    <a:pt x="2587" y="17663"/>
                    <a:pt x="2644" y="17730"/>
                    <a:pt x="2700" y="17795"/>
                  </a:cubicBezTo>
                  <a:cubicBezTo>
                    <a:pt x="2718" y="17816"/>
                    <a:pt x="2716" y="17847"/>
                    <a:pt x="2695" y="17865"/>
                  </a:cubicBezTo>
                  <a:cubicBezTo>
                    <a:pt x="2686" y="17873"/>
                    <a:pt x="2675" y="17876"/>
                    <a:pt x="2663" y="17876"/>
                  </a:cubicBezTo>
                  <a:close/>
                  <a:moveTo>
                    <a:pt x="18640" y="18205"/>
                  </a:moveTo>
                  <a:cubicBezTo>
                    <a:pt x="18628" y="18205"/>
                    <a:pt x="18616" y="18201"/>
                    <a:pt x="18607" y="18192"/>
                  </a:cubicBezTo>
                  <a:cubicBezTo>
                    <a:pt x="18587" y="18173"/>
                    <a:pt x="18586" y="18142"/>
                    <a:pt x="18605" y="18123"/>
                  </a:cubicBezTo>
                  <a:cubicBezTo>
                    <a:pt x="18664" y="18059"/>
                    <a:pt x="18723" y="17995"/>
                    <a:pt x="18780" y="17931"/>
                  </a:cubicBezTo>
                  <a:cubicBezTo>
                    <a:pt x="18798" y="17911"/>
                    <a:pt x="18829" y="17909"/>
                    <a:pt x="18849" y="17927"/>
                  </a:cubicBezTo>
                  <a:cubicBezTo>
                    <a:pt x="18870" y="17945"/>
                    <a:pt x="18871" y="17976"/>
                    <a:pt x="18853" y="17996"/>
                  </a:cubicBezTo>
                  <a:cubicBezTo>
                    <a:pt x="18796" y="18061"/>
                    <a:pt x="18736" y="18126"/>
                    <a:pt x="18676" y="18190"/>
                  </a:cubicBezTo>
                  <a:cubicBezTo>
                    <a:pt x="18666" y="18200"/>
                    <a:pt x="18653" y="18205"/>
                    <a:pt x="18640" y="18205"/>
                  </a:cubicBezTo>
                  <a:close/>
                  <a:moveTo>
                    <a:pt x="3014" y="18263"/>
                  </a:moveTo>
                  <a:cubicBezTo>
                    <a:pt x="3001" y="18263"/>
                    <a:pt x="2988" y="18258"/>
                    <a:pt x="2979" y="18248"/>
                  </a:cubicBezTo>
                  <a:cubicBezTo>
                    <a:pt x="2919" y="18185"/>
                    <a:pt x="2859" y="18120"/>
                    <a:pt x="2800" y="18056"/>
                  </a:cubicBezTo>
                  <a:cubicBezTo>
                    <a:pt x="2782" y="18036"/>
                    <a:pt x="2783" y="18005"/>
                    <a:pt x="2803" y="17987"/>
                  </a:cubicBezTo>
                  <a:cubicBezTo>
                    <a:pt x="2824" y="17968"/>
                    <a:pt x="2854" y="17970"/>
                    <a:pt x="2873" y="17990"/>
                  </a:cubicBezTo>
                  <a:cubicBezTo>
                    <a:pt x="2931" y="18054"/>
                    <a:pt x="2990" y="18118"/>
                    <a:pt x="3050" y="18180"/>
                  </a:cubicBezTo>
                  <a:cubicBezTo>
                    <a:pt x="3068" y="18200"/>
                    <a:pt x="3067" y="18231"/>
                    <a:pt x="3048" y="18249"/>
                  </a:cubicBezTo>
                  <a:cubicBezTo>
                    <a:pt x="3038" y="18258"/>
                    <a:pt x="3026" y="18263"/>
                    <a:pt x="3014" y="18263"/>
                  </a:cubicBezTo>
                  <a:close/>
                  <a:moveTo>
                    <a:pt x="18274" y="18577"/>
                  </a:moveTo>
                  <a:cubicBezTo>
                    <a:pt x="18261" y="18577"/>
                    <a:pt x="18248" y="18572"/>
                    <a:pt x="18239" y="18562"/>
                  </a:cubicBezTo>
                  <a:cubicBezTo>
                    <a:pt x="18220" y="18543"/>
                    <a:pt x="18220" y="18512"/>
                    <a:pt x="18240" y="18493"/>
                  </a:cubicBezTo>
                  <a:cubicBezTo>
                    <a:pt x="18302" y="18433"/>
                    <a:pt x="18364" y="18372"/>
                    <a:pt x="18425" y="18310"/>
                  </a:cubicBezTo>
                  <a:cubicBezTo>
                    <a:pt x="18443" y="18291"/>
                    <a:pt x="18475" y="18290"/>
                    <a:pt x="18494" y="18309"/>
                  </a:cubicBezTo>
                  <a:cubicBezTo>
                    <a:pt x="18513" y="18328"/>
                    <a:pt x="18513" y="18359"/>
                    <a:pt x="18494" y="18379"/>
                  </a:cubicBezTo>
                  <a:cubicBezTo>
                    <a:pt x="18433" y="18441"/>
                    <a:pt x="18370" y="18503"/>
                    <a:pt x="18308" y="18563"/>
                  </a:cubicBezTo>
                  <a:cubicBezTo>
                    <a:pt x="18299" y="18573"/>
                    <a:pt x="18286" y="18577"/>
                    <a:pt x="18274" y="18577"/>
                  </a:cubicBezTo>
                  <a:close/>
                  <a:moveTo>
                    <a:pt x="3383" y="18632"/>
                  </a:moveTo>
                  <a:cubicBezTo>
                    <a:pt x="3371" y="18632"/>
                    <a:pt x="3359" y="18628"/>
                    <a:pt x="3349" y="18619"/>
                  </a:cubicBezTo>
                  <a:cubicBezTo>
                    <a:pt x="3286" y="18558"/>
                    <a:pt x="3223" y="18497"/>
                    <a:pt x="3162" y="18435"/>
                  </a:cubicBezTo>
                  <a:cubicBezTo>
                    <a:pt x="3143" y="18416"/>
                    <a:pt x="3143" y="18385"/>
                    <a:pt x="3162" y="18366"/>
                  </a:cubicBezTo>
                  <a:cubicBezTo>
                    <a:pt x="3181" y="18347"/>
                    <a:pt x="3212" y="18347"/>
                    <a:pt x="3231" y="18366"/>
                  </a:cubicBezTo>
                  <a:cubicBezTo>
                    <a:pt x="3292" y="18427"/>
                    <a:pt x="3354" y="18488"/>
                    <a:pt x="3417" y="18548"/>
                  </a:cubicBezTo>
                  <a:cubicBezTo>
                    <a:pt x="3437" y="18566"/>
                    <a:pt x="3437" y="18597"/>
                    <a:pt x="3419" y="18617"/>
                  </a:cubicBezTo>
                  <a:cubicBezTo>
                    <a:pt x="3409" y="18627"/>
                    <a:pt x="3396" y="18632"/>
                    <a:pt x="3383" y="18632"/>
                  </a:cubicBezTo>
                  <a:close/>
                  <a:moveTo>
                    <a:pt x="17890" y="18931"/>
                  </a:moveTo>
                  <a:cubicBezTo>
                    <a:pt x="17877" y="18931"/>
                    <a:pt x="17863" y="18925"/>
                    <a:pt x="17853" y="18914"/>
                  </a:cubicBezTo>
                  <a:cubicBezTo>
                    <a:pt x="17836" y="18894"/>
                    <a:pt x="17838" y="18863"/>
                    <a:pt x="17858" y="18845"/>
                  </a:cubicBezTo>
                  <a:cubicBezTo>
                    <a:pt x="17923" y="18788"/>
                    <a:pt x="17988" y="18730"/>
                    <a:pt x="18051" y="18671"/>
                  </a:cubicBezTo>
                  <a:cubicBezTo>
                    <a:pt x="18071" y="18653"/>
                    <a:pt x="18102" y="18654"/>
                    <a:pt x="18120" y="18674"/>
                  </a:cubicBezTo>
                  <a:cubicBezTo>
                    <a:pt x="18139" y="18694"/>
                    <a:pt x="18137" y="18725"/>
                    <a:pt x="18117" y="18743"/>
                  </a:cubicBezTo>
                  <a:cubicBezTo>
                    <a:pt x="18054" y="18802"/>
                    <a:pt x="17988" y="18861"/>
                    <a:pt x="17923" y="18919"/>
                  </a:cubicBezTo>
                  <a:cubicBezTo>
                    <a:pt x="17913" y="18927"/>
                    <a:pt x="17902" y="18931"/>
                    <a:pt x="17890" y="18931"/>
                  </a:cubicBezTo>
                  <a:close/>
                  <a:moveTo>
                    <a:pt x="3770" y="18983"/>
                  </a:moveTo>
                  <a:cubicBezTo>
                    <a:pt x="3758" y="18983"/>
                    <a:pt x="3747" y="18979"/>
                    <a:pt x="3738" y="18971"/>
                  </a:cubicBezTo>
                  <a:cubicBezTo>
                    <a:pt x="3671" y="18914"/>
                    <a:pt x="3605" y="18855"/>
                    <a:pt x="3541" y="18797"/>
                  </a:cubicBezTo>
                  <a:cubicBezTo>
                    <a:pt x="3521" y="18779"/>
                    <a:pt x="3520" y="18748"/>
                    <a:pt x="3538" y="18728"/>
                  </a:cubicBezTo>
                  <a:cubicBezTo>
                    <a:pt x="3556" y="18708"/>
                    <a:pt x="3587" y="18707"/>
                    <a:pt x="3607" y="18725"/>
                  </a:cubicBezTo>
                  <a:cubicBezTo>
                    <a:pt x="3671" y="18782"/>
                    <a:pt x="3736" y="18840"/>
                    <a:pt x="3802" y="18897"/>
                  </a:cubicBezTo>
                  <a:cubicBezTo>
                    <a:pt x="3822" y="18915"/>
                    <a:pt x="3825" y="18946"/>
                    <a:pt x="3807" y="18966"/>
                  </a:cubicBezTo>
                  <a:cubicBezTo>
                    <a:pt x="3797" y="18978"/>
                    <a:pt x="3784" y="18983"/>
                    <a:pt x="3770" y="18983"/>
                  </a:cubicBezTo>
                  <a:close/>
                  <a:moveTo>
                    <a:pt x="17490" y="19266"/>
                  </a:moveTo>
                  <a:cubicBezTo>
                    <a:pt x="17475" y="19266"/>
                    <a:pt x="17461" y="19259"/>
                    <a:pt x="17452" y="19247"/>
                  </a:cubicBezTo>
                  <a:cubicBezTo>
                    <a:pt x="17435" y="19226"/>
                    <a:pt x="17438" y="19195"/>
                    <a:pt x="17459" y="19178"/>
                  </a:cubicBezTo>
                  <a:cubicBezTo>
                    <a:pt x="17526" y="19125"/>
                    <a:pt x="17594" y="19070"/>
                    <a:pt x="17661" y="19014"/>
                  </a:cubicBezTo>
                  <a:cubicBezTo>
                    <a:pt x="17681" y="18997"/>
                    <a:pt x="17712" y="19000"/>
                    <a:pt x="17730" y="19020"/>
                  </a:cubicBezTo>
                  <a:cubicBezTo>
                    <a:pt x="17747" y="19041"/>
                    <a:pt x="17744" y="19072"/>
                    <a:pt x="17723" y="19089"/>
                  </a:cubicBezTo>
                  <a:cubicBezTo>
                    <a:pt x="17656" y="19145"/>
                    <a:pt x="17588" y="19201"/>
                    <a:pt x="17520" y="19255"/>
                  </a:cubicBezTo>
                  <a:cubicBezTo>
                    <a:pt x="17511" y="19262"/>
                    <a:pt x="17501" y="19266"/>
                    <a:pt x="17490" y="19266"/>
                  </a:cubicBezTo>
                  <a:close/>
                  <a:moveTo>
                    <a:pt x="4173" y="19315"/>
                  </a:moveTo>
                  <a:cubicBezTo>
                    <a:pt x="4163" y="19315"/>
                    <a:pt x="4152" y="19312"/>
                    <a:pt x="4143" y="19305"/>
                  </a:cubicBezTo>
                  <a:cubicBezTo>
                    <a:pt x="4074" y="19251"/>
                    <a:pt x="4005" y="19196"/>
                    <a:pt x="3938" y="19141"/>
                  </a:cubicBezTo>
                  <a:cubicBezTo>
                    <a:pt x="3917" y="19123"/>
                    <a:pt x="3915" y="19093"/>
                    <a:pt x="3932" y="19072"/>
                  </a:cubicBezTo>
                  <a:cubicBezTo>
                    <a:pt x="3949" y="19051"/>
                    <a:pt x="3980" y="19048"/>
                    <a:pt x="4001" y="19065"/>
                  </a:cubicBezTo>
                  <a:cubicBezTo>
                    <a:pt x="4067" y="19120"/>
                    <a:pt x="4135" y="19174"/>
                    <a:pt x="4203" y="19228"/>
                  </a:cubicBezTo>
                  <a:cubicBezTo>
                    <a:pt x="4225" y="19245"/>
                    <a:pt x="4228" y="19275"/>
                    <a:pt x="4212" y="19297"/>
                  </a:cubicBezTo>
                  <a:cubicBezTo>
                    <a:pt x="4202" y="19309"/>
                    <a:pt x="4188" y="19315"/>
                    <a:pt x="4173" y="19315"/>
                  </a:cubicBezTo>
                  <a:close/>
                  <a:moveTo>
                    <a:pt x="17074" y="19580"/>
                  </a:moveTo>
                  <a:cubicBezTo>
                    <a:pt x="17059" y="19580"/>
                    <a:pt x="17044" y="19573"/>
                    <a:pt x="17034" y="19560"/>
                  </a:cubicBezTo>
                  <a:cubicBezTo>
                    <a:pt x="17018" y="19538"/>
                    <a:pt x="17023" y="19508"/>
                    <a:pt x="17045" y="19492"/>
                  </a:cubicBezTo>
                  <a:cubicBezTo>
                    <a:pt x="17115" y="19441"/>
                    <a:pt x="17186" y="19389"/>
                    <a:pt x="17254" y="19338"/>
                  </a:cubicBezTo>
                  <a:cubicBezTo>
                    <a:pt x="17276" y="19321"/>
                    <a:pt x="17306" y="19325"/>
                    <a:pt x="17323" y="19347"/>
                  </a:cubicBezTo>
                  <a:cubicBezTo>
                    <a:pt x="17339" y="19369"/>
                    <a:pt x="17335" y="19399"/>
                    <a:pt x="17313" y="19416"/>
                  </a:cubicBezTo>
                  <a:cubicBezTo>
                    <a:pt x="17244" y="19468"/>
                    <a:pt x="17173" y="19520"/>
                    <a:pt x="17103" y="19571"/>
                  </a:cubicBezTo>
                  <a:cubicBezTo>
                    <a:pt x="17094" y="19577"/>
                    <a:pt x="17084" y="19580"/>
                    <a:pt x="17074" y="19580"/>
                  </a:cubicBezTo>
                  <a:close/>
                  <a:moveTo>
                    <a:pt x="4592" y="19628"/>
                  </a:moveTo>
                  <a:cubicBezTo>
                    <a:pt x="4582" y="19628"/>
                    <a:pt x="4572" y="19625"/>
                    <a:pt x="4564" y="19619"/>
                  </a:cubicBezTo>
                  <a:cubicBezTo>
                    <a:pt x="4493" y="19569"/>
                    <a:pt x="4422" y="19517"/>
                    <a:pt x="4351" y="19464"/>
                  </a:cubicBezTo>
                  <a:cubicBezTo>
                    <a:pt x="4330" y="19448"/>
                    <a:pt x="4325" y="19418"/>
                    <a:pt x="4341" y="19396"/>
                  </a:cubicBezTo>
                  <a:cubicBezTo>
                    <a:pt x="4358" y="19374"/>
                    <a:pt x="4388" y="19370"/>
                    <a:pt x="4410" y="19386"/>
                  </a:cubicBezTo>
                  <a:cubicBezTo>
                    <a:pt x="4480" y="19438"/>
                    <a:pt x="4550" y="19489"/>
                    <a:pt x="4620" y="19539"/>
                  </a:cubicBezTo>
                  <a:cubicBezTo>
                    <a:pt x="4643" y="19555"/>
                    <a:pt x="4648" y="19585"/>
                    <a:pt x="4632" y="19607"/>
                  </a:cubicBezTo>
                  <a:cubicBezTo>
                    <a:pt x="4623" y="19621"/>
                    <a:pt x="4607" y="19628"/>
                    <a:pt x="4592" y="19628"/>
                  </a:cubicBezTo>
                  <a:close/>
                  <a:moveTo>
                    <a:pt x="16644" y="19875"/>
                  </a:moveTo>
                  <a:cubicBezTo>
                    <a:pt x="16628" y="19875"/>
                    <a:pt x="16612" y="19867"/>
                    <a:pt x="16603" y="19852"/>
                  </a:cubicBezTo>
                  <a:cubicBezTo>
                    <a:pt x="16588" y="19830"/>
                    <a:pt x="16594" y="19799"/>
                    <a:pt x="16617" y="19785"/>
                  </a:cubicBezTo>
                  <a:cubicBezTo>
                    <a:pt x="16689" y="19738"/>
                    <a:pt x="16762" y="19689"/>
                    <a:pt x="16833" y="19641"/>
                  </a:cubicBezTo>
                  <a:cubicBezTo>
                    <a:pt x="16855" y="19626"/>
                    <a:pt x="16886" y="19631"/>
                    <a:pt x="16901" y="19654"/>
                  </a:cubicBezTo>
                  <a:cubicBezTo>
                    <a:pt x="16916" y="19676"/>
                    <a:pt x="16911" y="19706"/>
                    <a:pt x="16888" y="19722"/>
                  </a:cubicBezTo>
                  <a:cubicBezTo>
                    <a:pt x="16817" y="19771"/>
                    <a:pt x="16743" y="19819"/>
                    <a:pt x="16670" y="19867"/>
                  </a:cubicBezTo>
                  <a:cubicBezTo>
                    <a:pt x="16662" y="19872"/>
                    <a:pt x="16653" y="19875"/>
                    <a:pt x="16644" y="19875"/>
                  </a:cubicBezTo>
                  <a:close/>
                  <a:moveTo>
                    <a:pt x="5026" y="19920"/>
                  </a:moveTo>
                  <a:cubicBezTo>
                    <a:pt x="5017" y="19920"/>
                    <a:pt x="5008" y="19917"/>
                    <a:pt x="5000" y="19912"/>
                  </a:cubicBezTo>
                  <a:cubicBezTo>
                    <a:pt x="4926" y="19865"/>
                    <a:pt x="4852" y="19817"/>
                    <a:pt x="4780" y="19768"/>
                  </a:cubicBezTo>
                  <a:cubicBezTo>
                    <a:pt x="4758" y="19753"/>
                    <a:pt x="4752" y="19722"/>
                    <a:pt x="4767" y="19700"/>
                  </a:cubicBezTo>
                  <a:cubicBezTo>
                    <a:pt x="4782" y="19678"/>
                    <a:pt x="4812" y="19672"/>
                    <a:pt x="4835" y="19687"/>
                  </a:cubicBezTo>
                  <a:cubicBezTo>
                    <a:pt x="4906" y="19735"/>
                    <a:pt x="4980" y="19783"/>
                    <a:pt x="5052" y="19829"/>
                  </a:cubicBezTo>
                  <a:cubicBezTo>
                    <a:pt x="5075" y="19844"/>
                    <a:pt x="5082" y="19874"/>
                    <a:pt x="5067" y="19897"/>
                  </a:cubicBezTo>
                  <a:cubicBezTo>
                    <a:pt x="5058" y="19912"/>
                    <a:pt x="5042" y="19920"/>
                    <a:pt x="5026" y="19920"/>
                  </a:cubicBezTo>
                  <a:close/>
                  <a:moveTo>
                    <a:pt x="16200" y="20148"/>
                  </a:moveTo>
                  <a:cubicBezTo>
                    <a:pt x="16183" y="20148"/>
                    <a:pt x="16166" y="20139"/>
                    <a:pt x="16157" y="20123"/>
                  </a:cubicBezTo>
                  <a:cubicBezTo>
                    <a:pt x="16144" y="20100"/>
                    <a:pt x="16152" y="20070"/>
                    <a:pt x="16175" y="20056"/>
                  </a:cubicBezTo>
                  <a:cubicBezTo>
                    <a:pt x="16249" y="20013"/>
                    <a:pt x="16324" y="19968"/>
                    <a:pt x="16398" y="19923"/>
                  </a:cubicBezTo>
                  <a:cubicBezTo>
                    <a:pt x="16421" y="19909"/>
                    <a:pt x="16451" y="19916"/>
                    <a:pt x="16465" y="19939"/>
                  </a:cubicBezTo>
                  <a:cubicBezTo>
                    <a:pt x="16479" y="19962"/>
                    <a:pt x="16472" y="19992"/>
                    <a:pt x="16449" y="20007"/>
                  </a:cubicBezTo>
                  <a:cubicBezTo>
                    <a:pt x="16375" y="20052"/>
                    <a:pt x="16299" y="20097"/>
                    <a:pt x="16224" y="20141"/>
                  </a:cubicBezTo>
                  <a:cubicBezTo>
                    <a:pt x="16216" y="20146"/>
                    <a:pt x="16208" y="20148"/>
                    <a:pt x="16200" y="20148"/>
                  </a:cubicBezTo>
                  <a:close/>
                  <a:moveTo>
                    <a:pt x="5474" y="20190"/>
                  </a:moveTo>
                  <a:cubicBezTo>
                    <a:pt x="5465" y="20190"/>
                    <a:pt x="5457" y="20188"/>
                    <a:pt x="5449" y="20184"/>
                  </a:cubicBezTo>
                  <a:cubicBezTo>
                    <a:pt x="5374" y="20140"/>
                    <a:pt x="5298" y="20096"/>
                    <a:pt x="5223" y="20050"/>
                  </a:cubicBezTo>
                  <a:cubicBezTo>
                    <a:pt x="5200" y="20036"/>
                    <a:pt x="5192" y="20006"/>
                    <a:pt x="5206" y="19983"/>
                  </a:cubicBezTo>
                  <a:cubicBezTo>
                    <a:pt x="5220" y="19960"/>
                    <a:pt x="5250" y="19953"/>
                    <a:pt x="5273" y="19967"/>
                  </a:cubicBezTo>
                  <a:cubicBezTo>
                    <a:pt x="5348" y="20011"/>
                    <a:pt x="5423" y="20056"/>
                    <a:pt x="5498" y="20099"/>
                  </a:cubicBezTo>
                  <a:cubicBezTo>
                    <a:pt x="5521" y="20112"/>
                    <a:pt x="5530" y="20142"/>
                    <a:pt x="5516" y="20165"/>
                  </a:cubicBezTo>
                  <a:cubicBezTo>
                    <a:pt x="5507" y="20181"/>
                    <a:pt x="5491" y="20190"/>
                    <a:pt x="5474" y="20190"/>
                  </a:cubicBezTo>
                  <a:close/>
                  <a:moveTo>
                    <a:pt x="15743" y="20399"/>
                  </a:moveTo>
                  <a:cubicBezTo>
                    <a:pt x="15725" y="20399"/>
                    <a:pt x="15708" y="20389"/>
                    <a:pt x="15700" y="20372"/>
                  </a:cubicBezTo>
                  <a:cubicBezTo>
                    <a:pt x="15687" y="20348"/>
                    <a:pt x="15697" y="20319"/>
                    <a:pt x="15721" y="20306"/>
                  </a:cubicBezTo>
                  <a:cubicBezTo>
                    <a:pt x="15797" y="20267"/>
                    <a:pt x="15874" y="20225"/>
                    <a:pt x="15949" y="20184"/>
                  </a:cubicBezTo>
                  <a:cubicBezTo>
                    <a:pt x="15973" y="20171"/>
                    <a:pt x="16003" y="20180"/>
                    <a:pt x="16016" y="20203"/>
                  </a:cubicBezTo>
                  <a:cubicBezTo>
                    <a:pt x="16029" y="20227"/>
                    <a:pt x="16020" y="20257"/>
                    <a:pt x="15996" y="20270"/>
                  </a:cubicBezTo>
                  <a:cubicBezTo>
                    <a:pt x="15921" y="20312"/>
                    <a:pt x="15843" y="20353"/>
                    <a:pt x="15766" y="20393"/>
                  </a:cubicBezTo>
                  <a:cubicBezTo>
                    <a:pt x="15758" y="20397"/>
                    <a:pt x="15751" y="20399"/>
                    <a:pt x="15743" y="20399"/>
                  </a:cubicBezTo>
                  <a:close/>
                  <a:moveTo>
                    <a:pt x="5934" y="20438"/>
                  </a:moveTo>
                  <a:cubicBezTo>
                    <a:pt x="5927" y="20438"/>
                    <a:pt x="5919" y="20437"/>
                    <a:pt x="5912" y="20433"/>
                  </a:cubicBezTo>
                  <a:cubicBezTo>
                    <a:pt x="5835" y="20394"/>
                    <a:pt x="5756" y="20353"/>
                    <a:pt x="5679" y="20311"/>
                  </a:cubicBezTo>
                  <a:cubicBezTo>
                    <a:pt x="5655" y="20298"/>
                    <a:pt x="5646" y="20269"/>
                    <a:pt x="5659" y="20245"/>
                  </a:cubicBezTo>
                  <a:cubicBezTo>
                    <a:pt x="5672" y="20221"/>
                    <a:pt x="5702" y="20212"/>
                    <a:pt x="5726" y="20225"/>
                  </a:cubicBezTo>
                  <a:cubicBezTo>
                    <a:pt x="5802" y="20266"/>
                    <a:pt x="5880" y="20307"/>
                    <a:pt x="5956" y="20346"/>
                  </a:cubicBezTo>
                  <a:cubicBezTo>
                    <a:pt x="5980" y="20358"/>
                    <a:pt x="5990" y="20388"/>
                    <a:pt x="5978" y="20412"/>
                  </a:cubicBezTo>
                  <a:cubicBezTo>
                    <a:pt x="5969" y="20429"/>
                    <a:pt x="5952" y="20438"/>
                    <a:pt x="5934" y="20438"/>
                  </a:cubicBezTo>
                  <a:close/>
                  <a:moveTo>
                    <a:pt x="15275" y="20627"/>
                  </a:moveTo>
                  <a:cubicBezTo>
                    <a:pt x="15257" y="20627"/>
                    <a:pt x="15239" y="20617"/>
                    <a:pt x="15231" y="20599"/>
                  </a:cubicBezTo>
                  <a:cubicBezTo>
                    <a:pt x="15219" y="20574"/>
                    <a:pt x="15230" y="20545"/>
                    <a:pt x="15255" y="20534"/>
                  </a:cubicBezTo>
                  <a:cubicBezTo>
                    <a:pt x="15333" y="20498"/>
                    <a:pt x="15412" y="20460"/>
                    <a:pt x="15489" y="20423"/>
                  </a:cubicBezTo>
                  <a:cubicBezTo>
                    <a:pt x="15513" y="20411"/>
                    <a:pt x="15543" y="20421"/>
                    <a:pt x="15555" y="20445"/>
                  </a:cubicBezTo>
                  <a:cubicBezTo>
                    <a:pt x="15566" y="20470"/>
                    <a:pt x="15556" y="20499"/>
                    <a:pt x="15532" y="20511"/>
                  </a:cubicBezTo>
                  <a:cubicBezTo>
                    <a:pt x="15454" y="20549"/>
                    <a:pt x="15375" y="20586"/>
                    <a:pt x="15296" y="20623"/>
                  </a:cubicBezTo>
                  <a:cubicBezTo>
                    <a:pt x="15289" y="20626"/>
                    <a:pt x="15282" y="20627"/>
                    <a:pt x="15275" y="20627"/>
                  </a:cubicBezTo>
                  <a:close/>
                  <a:moveTo>
                    <a:pt x="6406" y="20664"/>
                  </a:moveTo>
                  <a:cubicBezTo>
                    <a:pt x="6400" y="20664"/>
                    <a:pt x="6393" y="20663"/>
                    <a:pt x="6386" y="20660"/>
                  </a:cubicBezTo>
                  <a:cubicBezTo>
                    <a:pt x="6306" y="20624"/>
                    <a:pt x="6226" y="20587"/>
                    <a:pt x="6148" y="20549"/>
                  </a:cubicBezTo>
                  <a:cubicBezTo>
                    <a:pt x="6123" y="20538"/>
                    <a:pt x="6113" y="20508"/>
                    <a:pt x="6125" y="20484"/>
                  </a:cubicBezTo>
                  <a:cubicBezTo>
                    <a:pt x="6136" y="20460"/>
                    <a:pt x="6166" y="20449"/>
                    <a:pt x="6190" y="20461"/>
                  </a:cubicBezTo>
                  <a:cubicBezTo>
                    <a:pt x="6267" y="20498"/>
                    <a:pt x="6347" y="20535"/>
                    <a:pt x="6426" y="20571"/>
                  </a:cubicBezTo>
                  <a:cubicBezTo>
                    <a:pt x="6451" y="20582"/>
                    <a:pt x="6462" y="20611"/>
                    <a:pt x="6451" y="20635"/>
                  </a:cubicBezTo>
                  <a:cubicBezTo>
                    <a:pt x="6443" y="20653"/>
                    <a:pt x="6425" y="20664"/>
                    <a:pt x="6406" y="20664"/>
                  </a:cubicBezTo>
                  <a:close/>
                  <a:moveTo>
                    <a:pt x="14797" y="20832"/>
                  </a:moveTo>
                  <a:cubicBezTo>
                    <a:pt x="14778" y="20832"/>
                    <a:pt x="14759" y="20821"/>
                    <a:pt x="14752" y="20802"/>
                  </a:cubicBezTo>
                  <a:cubicBezTo>
                    <a:pt x="14741" y="20777"/>
                    <a:pt x="14754" y="20748"/>
                    <a:pt x="14779" y="20738"/>
                  </a:cubicBezTo>
                  <a:cubicBezTo>
                    <a:pt x="14858" y="20706"/>
                    <a:pt x="14939" y="20673"/>
                    <a:pt x="15018" y="20639"/>
                  </a:cubicBezTo>
                  <a:cubicBezTo>
                    <a:pt x="15043" y="20628"/>
                    <a:pt x="15072" y="20640"/>
                    <a:pt x="15082" y="20664"/>
                  </a:cubicBezTo>
                  <a:cubicBezTo>
                    <a:pt x="15093" y="20689"/>
                    <a:pt x="15082" y="20718"/>
                    <a:pt x="15057" y="20729"/>
                  </a:cubicBezTo>
                  <a:cubicBezTo>
                    <a:pt x="14977" y="20763"/>
                    <a:pt x="14895" y="20797"/>
                    <a:pt x="14815" y="20829"/>
                  </a:cubicBezTo>
                  <a:cubicBezTo>
                    <a:pt x="14809" y="20831"/>
                    <a:pt x="14803" y="20832"/>
                    <a:pt x="14797" y="20832"/>
                  </a:cubicBezTo>
                  <a:close/>
                  <a:moveTo>
                    <a:pt x="6889" y="20867"/>
                  </a:moveTo>
                  <a:cubicBezTo>
                    <a:pt x="6883" y="20867"/>
                    <a:pt x="6877" y="20866"/>
                    <a:pt x="6871" y="20863"/>
                  </a:cubicBezTo>
                  <a:cubicBezTo>
                    <a:pt x="6790" y="20832"/>
                    <a:pt x="6708" y="20798"/>
                    <a:pt x="6628" y="20765"/>
                  </a:cubicBezTo>
                  <a:cubicBezTo>
                    <a:pt x="6603" y="20754"/>
                    <a:pt x="6591" y="20725"/>
                    <a:pt x="6601" y="20700"/>
                  </a:cubicBezTo>
                  <a:cubicBezTo>
                    <a:pt x="6612" y="20676"/>
                    <a:pt x="6641" y="20664"/>
                    <a:pt x="6665" y="20674"/>
                  </a:cubicBezTo>
                  <a:cubicBezTo>
                    <a:pt x="6745" y="20708"/>
                    <a:pt x="6827" y="20741"/>
                    <a:pt x="6907" y="20772"/>
                  </a:cubicBezTo>
                  <a:cubicBezTo>
                    <a:pt x="6932" y="20782"/>
                    <a:pt x="6945" y="20810"/>
                    <a:pt x="6935" y="20836"/>
                  </a:cubicBezTo>
                  <a:cubicBezTo>
                    <a:pt x="6927" y="20855"/>
                    <a:pt x="6909" y="20867"/>
                    <a:pt x="6889" y="20867"/>
                  </a:cubicBezTo>
                  <a:close/>
                  <a:moveTo>
                    <a:pt x="14308" y="21015"/>
                  </a:moveTo>
                  <a:cubicBezTo>
                    <a:pt x="14287" y="21015"/>
                    <a:pt x="14268" y="21002"/>
                    <a:pt x="14261" y="20982"/>
                  </a:cubicBezTo>
                  <a:cubicBezTo>
                    <a:pt x="14253" y="20956"/>
                    <a:pt x="14266" y="20928"/>
                    <a:pt x="14292" y="20920"/>
                  </a:cubicBezTo>
                  <a:cubicBezTo>
                    <a:pt x="14373" y="20891"/>
                    <a:pt x="14456" y="20862"/>
                    <a:pt x="14536" y="20832"/>
                  </a:cubicBezTo>
                  <a:cubicBezTo>
                    <a:pt x="14562" y="20822"/>
                    <a:pt x="14590" y="20835"/>
                    <a:pt x="14599" y="20861"/>
                  </a:cubicBezTo>
                  <a:cubicBezTo>
                    <a:pt x="14609" y="20886"/>
                    <a:pt x="14596" y="20914"/>
                    <a:pt x="14571" y="20923"/>
                  </a:cubicBezTo>
                  <a:cubicBezTo>
                    <a:pt x="14489" y="20954"/>
                    <a:pt x="14406" y="20984"/>
                    <a:pt x="14324" y="21012"/>
                  </a:cubicBezTo>
                  <a:cubicBezTo>
                    <a:pt x="14318" y="21014"/>
                    <a:pt x="14313" y="21015"/>
                    <a:pt x="14308" y="21015"/>
                  </a:cubicBezTo>
                  <a:close/>
                  <a:moveTo>
                    <a:pt x="7382" y="21045"/>
                  </a:moveTo>
                  <a:cubicBezTo>
                    <a:pt x="7377" y="21045"/>
                    <a:pt x="7371" y="21044"/>
                    <a:pt x="7366" y="21043"/>
                  </a:cubicBezTo>
                  <a:cubicBezTo>
                    <a:pt x="7282" y="21015"/>
                    <a:pt x="7199" y="20985"/>
                    <a:pt x="7118" y="20956"/>
                  </a:cubicBezTo>
                  <a:cubicBezTo>
                    <a:pt x="7092" y="20947"/>
                    <a:pt x="7079" y="20919"/>
                    <a:pt x="7088" y="20893"/>
                  </a:cubicBezTo>
                  <a:cubicBezTo>
                    <a:pt x="7098" y="20868"/>
                    <a:pt x="7126" y="20855"/>
                    <a:pt x="7151" y="20864"/>
                  </a:cubicBezTo>
                  <a:cubicBezTo>
                    <a:pt x="7231" y="20893"/>
                    <a:pt x="7314" y="20922"/>
                    <a:pt x="7397" y="20950"/>
                  </a:cubicBezTo>
                  <a:cubicBezTo>
                    <a:pt x="7423" y="20958"/>
                    <a:pt x="7437" y="20986"/>
                    <a:pt x="7428" y="21012"/>
                  </a:cubicBezTo>
                  <a:cubicBezTo>
                    <a:pt x="7421" y="21032"/>
                    <a:pt x="7402" y="21045"/>
                    <a:pt x="7382" y="21045"/>
                  </a:cubicBezTo>
                  <a:close/>
                  <a:moveTo>
                    <a:pt x="13810" y="21173"/>
                  </a:moveTo>
                  <a:cubicBezTo>
                    <a:pt x="13789" y="21173"/>
                    <a:pt x="13769" y="21159"/>
                    <a:pt x="13763" y="21138"/>
                  </a:cubicBezTo>
                  <a:cubicBezTo>
                    <a:pt x="13755" y="21112"/>
                    <a:pt x="13770" y="21084"/>
                    <a:pt x="13796" y="21077"/>
                  </a:cubicBezTo>
                  <a:cubicBezTo>
                    <a:pt x="13879" y="21053"/>
                    <a:pt x="13963" y="21027"/>
                    <a:pt x="14045" y="21001"/>
                  </a:cubicBezTo>
                  <a:cubicBezTo>
                    <a:pt x="14071" y="20993"/>
                    <a:pt x="14098" y="21007"/>
                    <a:pt x="14106" y="21033"/>
                  </a:cubicBezTo>
                  <a:cubicBezTo>
                    <a:pt x="14115" y="21059"/>
                    <a:pt x="14100" y="21086"/>
                    <a:pt x="14075" y="21095"/>
                  </a:cubicBezTo>
                  <a:cubicBezTo>
                    <a:pt x="13992" y="21121"/>
                    <a:pt x="13907" y="21147"/>
                    <a:pt x="13824" y="21171"/>
                  </a:cubicBezTo>
                  <a:cubicBezTo>
                    <a:pt x="13819" y="21172"/>
                    <a:pt x="13814" y="21173"/>
                    <a:pt x="13810" y="21173"/>
                  </a:cubicBezTo>
                  <a:close/>
                  <a:moveTo>
                    <a:pt x="7882" y="21199"/>
                  </a:moveTo>
                  <a:cubicBezTo>
                    <a:pt x="7877" y="21199"/>
                    <a:pt x="7873" y="21199"/>
                    <a:pt x="7869" y="21197"/>
                  </a:cubicBezTo>
                  <a:cubicBezTo>
                    <a:pt x="7785" y="21174"/>
                    <a:pt x="7700" y="21149"/>
                    <a:pt x="7617" y="21123"/>
                  </a:cubicBezTo>
                  <a:cubicBezTo>
                    <a:pt x="7591" y="21115"/>
                    <a:pt x="7577" y="21088"/>
                    <a:pt x="7585" y="21062"/>
                  </a:cubicBezTo>
                  <a:cubicBezTo>
                    <a:pt x="7592" y="21036"/>
                    <a:pt x="7620" y="21022"/>
                    <a:pt x="7646" y="21030"/>
                  </a:cubicBezTo>
                  <a:cubicBezTo>
                    <a:pt x="7728" y="21055"/>
                    <a:pt x="7812" y="21080"/>
                    <a:pt x="7895" y="21103"/>
                  </a:cubicBezTo>
                  <a:cubicBezTo>
                    <a:pt x="7921" y="21110"/>
                    <a:pt x="7936" y="21138"/>
                    <a:pt x="7929" y="21164"/>
                  </a:cubicBezTo>
                  <a:cubicBezTo>
                    <a:pt x="7923" y="21185"/>
                    <a:pt x="7903" y="21199"/>
                    <a:pt x="7882" y="21199"/>
                  </a:cubicBezTo>
                  <a:close/>
                  <a:moveTo>
                    <a:pt x="13305" y="21307"/>
                  </a:moveTo>
                  <a:cubicBezTo>
                    <a:pt x="13283" y="21307"/>
                    <a:pt x="13263" y="21291"/>
                    <a:pt x="13258" y="21269"/>
                  </a:cubicBezTo>
                  <a:cubicBezTo>
                    <a:pt x="13251" y="21243"/>
                    <a:pt x="13268" y="21216"/>
                    <a:pt x="13294" y="21210"/>
                  </a:cubicBezTo>
                  <a:cubicBezTo>
                    <a:pt x="13378" y="21190"/>
                    <a:pt x="13463" y="21168"/>
                    <a:pt x="13546" y="21147"/>
                  </a:cubicBezTo>
                  <a:cubicBezTo>
                    <a:pt x="13572" y="21140"/>
                    <a:pt x="13599" y="21155"/>
                    <a:pt x="13606" y="21181"/>
                  </a:cubicBezTo>
                  <a:cubicBezTo>
                    <a:pt x="13613" y="21207"/>
                    <a:pt x="13597" y="21234"/>
                    <a:pt x="13571" y="21241"/>
                  </a:cubicBezTo>
                  <a:cubicBezTo>
                    <a:pt x="13487" y="21263"/>
                    <a:pt x="13402" y="21285"/>
                    <a:pt x="13317" y="21305"/>
                  </a:cubicBezTo>
                  <a:cubicBezTo>
                    <a:pt x="13313" y="21306"/>
                    <a:pt x="13309" y="21307"/>
                    <a:pt x="13305" y="21307"/>
                  </a:cubicBezTo>
                  <a:close/>
                  <a:moveTo>
                    <a:pt x="8388" y="21328"/>
                  </a:moveTo>
                  <a:cubicBezTo>
                    <a:pt x="8384" y="21328"/>
                    <a:pt x="8381" y="21328"/>
                    <a:pt x="8377" y="21327"/>
                  </a:cubicBezTo>
                  <a:cubicBezTo>
                    <a:pt x="8292" y="21308"/>
                    <a:pt x="8206" y="21287"/>
                    <a:pt x="8122" y="21265"/>
                  </a:cubicBezTo>
                  <a:cubicBezTo>
                    <a:pt x="8096" y="21259"/>
                    <a:pt x="8080" y="21232"/>
                    <a:pt x="8087" y="21206"/>
                  </a:cubicBezTo>
                  <a:cubicBezTo>
                    <a:pt x="8093" y="21180"/>
                    <a:pt x="8120" y="21164"/>
                    <a:pt x="8146" y="21170"/>
                  </a:cubicBezTo>
                  <a:cubicBezTo>
                    <a:pt x="8230" y="21192"/>
                    <a:pt x="8315" y="21212"/>
                    <a:pt x="8399" y="21232"/>
                  </a:cubicBezTo>
                  <a:cubicBezTo>
                    <a:pt x="8425" y="21238"/>
                    <a:pt x="8442" y="21264"/>
                    <a:pt x="8436" y="21290"/>
                  </a:cubicBezTo>
                  <a:cubicBezTo>
                    <a:pt x="8430" y="21313"/>
                    <a:pt x="8410" y="21328"/>
                    <a:pt x="8388" y="21328"/>
                  </a:cubicBezTo>
                  <a:close/>
                  <a:moveTo>
                    <a:pt x="12794" y="21415"/>
                  </a:moveTo>
                  <a:cubicBezTo>
                    <a:pt x="12771" y="21415"/>
                    <a:pt x="12751" y="21399"/>
                    <a:pt x="12746" y="21375"/>
                  </a:cubicBezTo>
                  <a:cubicBezTo>
                    <a:pt x="12741" y="21349"/>
                    <a:pt x="12759" y="21323"/>
                    <a:pt x="12785" y="21318"/>
                  </a:cubicBezTo>
                  <a:cubicBezTo>
                    <a:pt x="12871" y="21302"/>
                    <a:pt x="12957" y="21285"/>
                    <a:pt x="13040" y="21267"/>
                  </a:cubicBezTo>
                  <a:cubicBezTo>
                    <a:pt x="13067" y="21262"/>
                    <a:pt x="13093" y="21278"/>
                    <a:pt x="13098" y="21305"/>
                  </a:cubicBezTo>
                  <a:cubicBezTo>
                    <a:pt x="13104" y="21331"/>
                    <a:pt x="13087" y="21357"/>
                    <a:pt x="13061" y="21363"/>
                  </a:cubicBezTo>
                  <a:cubicBezTo>
                    <a:pt x="12976" y="21381"/>
                    <a:pt x="12890" y="21398"/>
                    <a:pt x="12804" y="21415"/>
                  </a:cubicBezTo>
                  <a:cubicBezTo>
                    <a:pt x="12800" y="21415"/>
                    <a:pt x="12797" y="21415"/>
                    <a:pt x="12794" y="21415"/>
                  </a:cubicBezTo>
                  <a:close/>
                  <a:moveTo>
                    <a:pt x="8900" y="21433"/>
                  </a:moveTo>
                  <a:cubicBezTo>
                    <a:pt x="8897" y="21433"/>
                    <a:pt x="8894" y="21432"/>
                    <a:pt x="8891" y="21432"/>
                  </a:cubicBezTo>
                  <a:cubicBezTo>
                    <a:pt x="8805" y="21416"/>
                    <a:pt x="8718" y="21400"/>
                    <a:pt x="8633" y="21383"/>
                  </a:cubicBezTo>
                  <a:cubicBezTo>
                    <a:pt x="8607" y="21377"/>
                    <a:pt x="8590" y="21351"/>
                    <a:pt x="8595" y="21325"/>
                  </a:cubicBezTo>
                  <a:cubicBezTo>
                    <a:pt x="8600" y="21298"/>
                    <a:pt x="8626" y="21281"/>
                    <a:pt x="8653" y="21287"/>
                  </a:cubicBezTo>
                  <a:cubicBezTo>
                    <a:pt x="8737" y="21304"/>
                    <a:pt x="8823" y="21320"/>
                    <a:pt x="8908" y="21335"/>
                  </a:cubicBezTo>
                  <a:cubicBezTo>
                    <a:pt x="8935" y="21340"/>
                    <a:pt x="8952" y="21366"/>
                    <a:pt x="8948" y="21392"/>
                  </a:cubicBezTo>
                  <a:cubicBezTo>
                    <a:pt x="8943" y="21416"/>
                    <a:pt x="8923" y="21433"/>
                    <a:pt x="8900" y="21433"/>
                  </a:cubicBezTo>
                  <a:close/>
                  <a:moveTo>
                    <a:pt x="12279" y="21499"/>
                  </a:moveTo>
                  <a:cubicBezTo>
                    <a:pt x="12255" y="21499"/>
                    <a:pt x="12234" y="21481"/>
                    <a:pt x="12231" y="21457"/>
                  </a:cubicBezTo>
                  <a:cubicBezTo>
                    <a:pt x="12227" y="21430"/>
                    <a:pt x="12246" y="21405"/>
                    <a:pt x="12272" y="21402"/>
                  </a:cubicBezTo>
                  <a:cubicBezTo>
                    <a:pt x="12359" y="21390"/>
                    <a:pt x="12445" y="21377"/>
                    <a:pt x="12529" y="21363"/>
                  </a:cubicBezTo>
                  <a:cubicBezTo>
                    <a:pt x="12556" y="21359"/>
                    <a:pt x="12581" y="21377"/>
                    <a:pt x="12586" y="21404"/>
                  </a:cubicBezTo>
                  <a:cubicBezTo>
                    <a:pt x="12590" y="21430"/>
                    <a:pt x="12572" y="21455"/>
                    <a:pt x="12545" y="21460"/>
                  </a:cubicBezTo>
                  <a:cubicBezTo>
                    <a:pt x="12460" y="21474"/>
                    <a:pt x="12373" y="21487"/>
                    <a:pt x="12286" y="21499"/>
                  </a:cubicBezTo>
                  <a:cubicBezTo>
                    <a:pt x="12284" y="21499"/>
                    <a:pt x="12281" y="21499"/>
                    <a:pt x="12279" y="21499"/>
                  </a:cubicBezTo>
                  <a:close/>
                  <a:moveTo>
                    <a:pt x="9416" y="21512"/>
                  </a:moveTo>
                  <a:cubicBezTo>
                    <a:pt x="9414" y="21512"/>
                    <a:pt x="9411" y="21512"/>
                    <a:pt x="9409" y="21511"/>
                  </a:cubicBezTo>
                  <a:cubicBezTo>
                    <a:pt x="9323" y="21500"/>
                    <a:pt x="9235" y="21488"/>
                    <a:pt x="9150" y="21475"/>
                  </a:cubicBezTo>
                  <a:cubicBezTo>
                    <a:pt x="9123" y="21471"/>
                    <a:pt x="9105" y="21446"/>
                    <a:pt x="9109" y="21419"/>
                  </a:cubicBezTo>
                  <a:cubicBezTo>
                    <a:pt x="9113" y="21392"/>
                    <a:pt x="9138" y="21374"/>
                    <a:pt x="9164" y="21378"/>
                  </a:cubicBezTo>
                  <a:cubicBezTo>
                    <a:pt x="9249" y="21391"/>
                    <a:pt x="9336" y="21403"/>
                    <a:pt x="9422" y="21414"/>
                  </a:cubicBezTo>
                  <a:cubicBezTo>
                    <a:pt x="9449" y="21418"/>
                    <a:pt x="9468" y="21442"/>
                    <a:pt x="9464" y="21469"/>
                  </a:cubicBezTo>
                  <a:cubicBezTo>
                    <a:pt x="9461" y="21494"/>
                    <a:pt x="9440" y="21512"/>
                    <a:pt x="9416" y="21512"/>
                  </a:cubicBezTo>
                  <a:close/>
                  <a:moveTo>
                    <a:pt x="11760" y="21558"/>
                  </a:moveTo>
                  <a:cubicBezTo>
                    <a:pt x="11735" y="21558"/>
                    <a:pt x="11714" y="21539"/>
                    <a:pt x="11711" y="21513"/>
                  </a:cubicBezTo>
                  <a:cubicBezTo>
                    <a:pt x="11709" y="21486"/>
                    <a:pt x="11729" y="21462"/>
                    <a:pt x="11756" y="21460"/>
                  </a:cubicBezTo>
                  <a:cubicBezTo>
                    <a:pt x="11842" y="21452"/>
                    <a:pt x="11929" y="21444"/>
                    <a:pt x="12015" y="21434"/>
                  </a:cubicBezTo>
                  <a:cubicBezTo>
                    <a:pt x="12041" y="21431"/>
                    <a:pt x="12066" y="21450"/>
                    <a:pt x="12069" y="21477"/>
                  </a:cubicBezTo>
                  <a:cubicBezTo>
                    <a:pt x="12072" y="21504"/>
                    <a:pt x="12052" y="21528"/>
                    <a:pt x="12026" y="21531"/>
                  </a:cubicBezTo>
                  <a:cubicBezTo>
                    <a:pt x="11939" y="21541"/>
                    <a:pt x="11851" y="21550"/>
                    <a:pt x="11765" y="21558"/>
                  </a:cubicBezTo>
                  <a:cubicBezTo>
                    <a:pt x="11763" y="21558"/>
                    <a:pt x="11762" y="21558"/>
                    <a:pt x="11760" y="21558"/>
                  </a:cubicBezTo>
                  <a:close/>
                  <a:moveTo>
                    <a:pt x="9935" y="21566"/>
                  </a:moveTo>
                  <a:cubicBezTo>
                    <a:pt x="9934" y="21566"/>
                    <a:pt x="9932" y="21566"/>
                    <a:pt x="9931" y="21566"/>
                  </a:cubicBezTo>
                  <a:cubicBezTo>
                    <a:pt x="9845" y="21559"/>
                    <a:pt x="9757" y="21551"/>
                    <a:pt x="9670" y="21542"/>
                  </a:cubicBezTo>
                  <a:cubicBezTo>
                    <a:pt x="9643" y="21539"/>
                    <a:pt x="9623" y="21515"/>
                    <a:pt x="9626" y="21488"/>
                  </a:cubicBezTo>
                  <a:cubicBezTo>
                    <a:pt x="9629" y="21461"/>
                    <a:pt x="9653" y="21442"/>
                    <a:pt x="9680" y="21444"/>
                  </a:cubicBezTo>
                  <a:cubicBezTo>
                    <a:pt x="9766" y="21453"/>
                    <a:pt x="9854" y="21461"/>
                    <a:pt x="9939" y="21468"/>
                  </a:cubicBezTo>
                  <a:cubicBezTo>
                    <a:pt x="9966" y="21470"/>
                    <a:pt x="9986" y="21494"/>
                    <a:pt x="9984" y="21521"/>
                  </a:cubicBezTo>
                  <a:cubicBezTo>
                    <a:pt x="9982" y="21546"/>
                    <a:pt x="9960" y="21566"/>
                    <a:pt x="9935" y="21566"/>
                  </a:cubicBezTo>
                  <a:close/>
                  <a:moveTo>
                    <a:pt x="11239" y="21591"/>
                  </a:moveTo>
                  <a:cubicBezTo>
                    <a:pt x="11213" y="21591"/>
                    <a:pt x="11191" y="21571"/>
                    <a:pt x="11190" y="21544"/>
                  </a:cubicBezTo>
                  <a:cubicBezTo>
                    <a:pt x="11189" y="21517"/>
                    <a:pt x="11210" y="21494"/>
                    <a:pt x="11237" y="21493"/>
                  </a:cubicBezTo>
                  <a:cubicBezTo>
                    <a:pt x="11324" y="21490"/>
                    <a:pt x="11411" y="21485"/>
                    <a:pt x="11497" y="21480"/>
                  </a:cubicBezTo>
                  <a:cubicBezTo>
                    <a:pt x="11524" y="21478"/>
                    <a:pt x="11547" y="21498"/>
                    <a:pt x="11549" y="21525"/>
                  </a:cubicBezTo>
                  <a:cubicBezTo>
                    <a:pt x="11550" y="21552"/>
                    <a:pt x="11530" y="21576"/>
                    <a:pt x="11503" y="21578"/>
                  </a:cubicBezTo>
                  <a:cubicBezTo>
                    <a:pt x="11417" y="21583"/>
                    <a:pt x="11329" y="21588"/>
                    <a:pt x="11241" y="21591"/>
                  </a:cubicBezTo>
                  <a:cubicBezTo>
                    <a:pt x="11240" y="21591"/>
                    <a:pt x="11240" y="21591"/>
                    <a:pt x="11239" y="21591"/>
                  </a:cubicBezTo>
                  <a:close/>
                  <a:moveTo>
                    <a:pt x="10456" y="21595"/>
                  </a:moveTo>
                  <a:cubicBezTo>
                    <a:pt x="10456" y="21595"/>
                    <a:pt x="10455" y="21595"/>
                    <a:pt x="10455" y="21595"/>
                  </a:cubicBezTo>
                  <a:cubicBezTo>
                    <a:pt x="10367" y="21592"/>
                    <a:pt x="10279" y="21588"/>
                    <a:pt x="10193" y="21583"/>
                  </a:cubicBezTo>
                  <a:cubicBezTo>
                    <a:pt x="10166" y="21582"/>
                    <a:pt x="10145" y="21559"/>
                    <a:pt x="10147" y="21532"/>
                  </a:cubicBezTo>
                  <a:cubicBezTo>
                    <a:pt x="10148" y="21505"/>
                    <a:pt x="10171" y="21485"/>
                    <a:pt x="10198" y="21485"/>
                  </a:cubicBezTo>
                  <a:cubicBezTo>
                    <a:pt x="10283" y="21490"/>
                    <a:pt x="10371" y="21494"/>
                    <a:pt x="10458" y="21497"/>
                  </a:cubicBezTo>
                  <a:cubicBezTo>
                    <a:pt x="10485" y="21498"/>
                    <a:pt x="10506" y="21520"/>
                    <a:pt x="10505" y="21547"/>
                  </a:cubicBezTo>
                  <a:cubicBezTo>
                    <a:pt x="10504" y="21574"/>
                    <a:pt x="10483" y="21595"/>
                    <a:pt x="10456" y="21595"/>
                  </a:cubicBezTo>
                  <a:close/>
                  <a:moveTo>
                    <a:pt x="10800" y="21600"/>
                  </a:moveTo>
                  <a:cubicBezTo>
                    <a:pt x="10772" y="21600"/>
                    <a:pt x="10745" y="21600"/>
                    <a:pt x="10717" y="21600"/>
                  </a:cubicBezTo>
                  <a:cubicBezTo>
                    <a:pt x="10690" y="21599"/>
                    <a:pt x="10668" y="21577"/>
                    <a:pt x="10668" y="21550"/>
                  </a:cubicBezTo>
                  <a:cubicBezTo>
                    <a:pt x="10669" y="21523"/>
                    <a:pt x="10691" y="21502"/>
                    <a:pt x="10717" y="21502"/>
                  </a:cubicBezTo>
                  <a:cubicBezTo>
                    <a:pt x="10718" y="21502"/>
                    <a:pt x="10718" y="21502"/>
                    <a:pt x="10718" y="21502"/>
                  </a:cubicBezTo>
                  <a:cubicBezTo>
                    <a:pt x="10804" y="21502"/>
                    <a:pt x="10891" y="21502"/>
                    <a:pt x="10978" y="21501"/>
                  </a:cubicBezTo>
                  <a:cubicBezTo>
                    <a:pt x="10978" y="21501"/>
                    <a:pt x="10978" y="21501"/>
                    <a:pt x="10979" y="21501"/>
                  </a:cubicBezTo>
                  <a:cubicBezTo>
                    <a:pt x="11005" y="21501"/>
                    <a:pt x="11027" y="21522"/>
                    <a:pt x="11027" y="21549"/>
                  </a:cubicBezTo>
                  <a:cubicBezTo>
                    <a:pt x="11028" y="21576"/>
                    <a:pt x="11006" y="21598"/>
                    <a:pt x="10979" y="21599"/>
                  </a:cubicBezTo>
                  <a:cubicBezTo>
                    <a:pt x="10920" y="21600"/>
                    <a:pt x="10860" y="21600"/>
                    <a:pt x="10800" y="21600"/>
                  </a:cubicBezTo>
                  <a:close/>
                </a:path>
              </a:pathLst>
            </a:custGeom>
            <a:solidFill>
              <a:schemeClr val="bg1">
                <a:lumMod val="75000"/>
              </a:schemeClr>
            </a:solidFill>
            <a:ln w="3175">
              <a:noFill/>
              <a:miter lim="400000"/>
            </a:ln>
          </p:spPr>
          <p:txBody>
            <a:bodyPr anchor="ctr"/>
            <a:lstStyle/>
            <a:p>
              <a:pPr algn="ctr"/>
              <a:endParaRPr sz="1350">
                <a:cs typeface="+mn-ea"/>
                <a:sym typeface="+mn-lt"/>
              </a:endParaRPr>
            </a:p>
          </p:txBody>
        </p:sp>
        <p:grpSp>
          <p:nvGrpSpPr>
            <p:cNvPr id="6" name="Group 4"/>
            <p:cNvGrpSpPr/>
            <p:nvPr/>
          </p:nvGrpSpPr>
          <p:grpSpPr>
            <a:xfrm>
              <a:off x="3939456" y="3314084"/>
              <a:ext cx="815537" cy="815522"/>
              <a:chOff x="3939456" y="3314084"/>
              <a:chExt cx="815537" cy="815522"/>
            </a:xfrm>
          </p:grpSpPr>
          <p:sp>
            <p:nvSpPr>
              <p:cNvPr id="23" name="íṩľíḍè-Oval 20"/>
              <p:cNvSpPr/>
              <p:nvPr/>
            </p:nvSpPr>
            <p:spPr>
              <a:xfrm>
                <a:off x="3939456" y="3314084"/>
                <a:ext cx="815537" cy="815522"/>
              </a:xfrm>
              <a:prstGeom prst="ellipse">
                <a:avLst/>
              </a:prstGeom>
              <a:solidFill>
                <a:srgbClr val="1A6E9D"/>
              </a:solidFill>
              <a:ln w="12700">
                <a:noFill/>
                <a:miter lim="400000"/>
              </a:ln>
              <a:effectLst>
                <a:outerShdw blurRad="63500" algn="ctr" rotWithShape="0">
                  <a:prstClr val="black">
                    <a:alpha val="40000"/>
                  </a:prstClr>
                </a:outerShdw>
              </a:effectLst>
            </p:spPr>
            <p:txBody>
              <a:bodyPr anchor="ctr"/>
              <a:lstStyle/>
              <a:p>
                <a:pPr algn="ctr"/>
                <a:endParaRPr sz="1350">
                  <a:cs typeface="+mn-ea"/>
                  <a:sym typeface="+mn-lt"/>
                </a:endParaRPr>
              </a:p>
            </p:txBody>
          </p:sp>
          <p:sp>
            <p:nvSpPr>
              <p:cNvPr id="24" name="íṩľíḍè-Freeform: Shape 21"/>
              <p:cNvSpPr/>
              <p:nvPr/>
            </p:nvSpPr>
            <p:spPr>
              <a:xfrm>
                <a:off x="4223398" y="3546793"/>
                <a:ext cx="215736" cy="304989"/>
              </a:xfrm>
              <a:custGeom>
                <a:avLst/>
                <a:gdLst/>
                <a:ahLst/>
                <a:cxnLst>
                  <a:cxn ang="0">
                    <a:pos x="wd2" y="hd2"/>
                  </a:cxn>
                  <a:cxn ang="5400000">
                    <a:pos x="wd2" y="hd2"/>
                  </a:cxn>
                  <a:cxn ang="10800000">
                    <a:pos x="wd2" y="hd2"/>
                  </a:cxn>
                  <a:cxn ang="16200000">
                    <a:pos x="wd2" y="hd2"/>
                  </a:cxn>
                </a:cxnLst>
                <a:rect l="0" t="0" r="r" b="b"/>
                <a:pathLst>
                  <a:path w="21600" h="21600" extrusionOk="0">
                    <a:moveTo>
                      <a:pt x="8272" y="0"/>
                    </a:moveTo>
                    <a:lnTo>
                      <a:pt x="7174" y="2185"/>
                    </a:lnTo>
                    <a:lnTo>
                      <a:pt x="3804" y="2185"/>
                    </a:lnTo>
                    <a:lnTo>
                      <a:pt x="5183" y="4371"/>
                    </a:lnTo>
                    <a:cubicBezTo>
                      <a:pt x="5183" y="4371"/>
                      <a:pt x="16315" y="4371"/>
                      <a:pt x="16315" y="4371"/>
                    </a:cubicBezTo>
                    <a:lnTo>
                      <a:pt x="17694" y="2185"/>
                    </a:lnTo>
                    <a:lnTo>
                      <a:pt x="14323" y="2185"/>
                    </a:lnTo>
                    <a:lnTo>
                      <a:pt x="13225" y="0"/>
                    </a:lnTo>
                    <a:lnTo>
                      <a:pt x="8272" y="0"/>
                    </a:lnTo>
                    <a:close/>
                    <a:moveTo>
                      <a:pt x="2145" y="1932"/>
                    </a:moveTo>
                    <a:cubicBezTo>
                      <a:pt x="957" y="1932"/>
                      <a:pt x="0" y="2627"/>
                      <a:pt x="0" y="3468"/>
                    </a:cubicBezTo>
                    <a:lnTo>
                      <a:pt x="0" y="20065"/>
                    </a:lnTo>
                    <a:cubicBezTo>
                      <a:pt x="0" y="20905"/>
                      <a:pt x="957" y="21600"/>
                      <a:pt x="2145" y="21600"/>
                    </a:cubicBezTo>
                    <a:lnTo>
                      <a:pt x="19455" y="21600"/>
                    </a:lnTo>
                    <a:cubicBezTo>
                      <a:pt x="20643" y="21600"/>
                      <a:pt x="21600" y="20905"/>
                      <a:pt x="21600" y="20065"/>
                    </a:cubicBezTo>
                    <a:lnTo>
                      <a:pt x="21600" y="3468"/>
                    </a:lnTo>
                    <a:cubicBezTo>
                      <a:pt x="21600" y="2627"/>
                      <a:pt x="20643" y="1932"/>
                      <a:pt x="19455" y="1932"/>
                    </a:cubicBezTo>
                    <a:lnTo>
                      <a:pt x="17591" y="5219"/>
                    </a:lnTo>
                    <a:lnTo>
                      <a:pt x="4008" y="5219"/>
                    </a:lnTo>
                    <a:lnTo>
                      <a:pt x="2145" y="1932"/>
                    </a:lnTo>
                    <a:close/>
                  </a:path>
                </a:pathLst>
              </a:custGeom>
              <a:solidFill>
                <a:srgbClr val="FFFFFF"/>
              </a:solidFill>
              <a:ln w="12700">
                <a:miter lim="400000"/>
              </a:ln>
            </p:spPr>
            <p:txBody>
              <a:bodyPr anchor="ctr"/>
              <a:lstStyle/>
              <a:p>
                <a:pPr algn="ctr"/>
                <a:endParaRPr sz="1350">
                  <a:cs typeface="+mn-ea"/>
                  <a:sym typeface="+mn-lt"/>
                </a:endParaRPr>
              </a:p>
            </p:txBody>
          </p:sp>
        </p:grpSp>
        <p:grpSp>
          <p:nvGrpSpPr>
            <p:cNvPr id="7" name="Group 5"/>
            <p:cNvGrpSpPr/>
            <p:nvPr/>
          </p:nvGrpSpPr>
          <p:grpSpPr>
            <a:xfrm>
              <a:off x="7437012" y="3314084"/>
              <a:ext cx="815535" cy="815522"/>
              <a:chOff x="7437012" y="3314084"/>
              <a:chExt cx="815535" cy="815522"/>
            </a:xfrm>
          </p:grpSpPr>
          <p:sp>
            <p:nvSpPr>
              <p:cNvPr id="21" name="íṩľíḍè-Oval 18"/>
              <p:cNvSpPr/>
              <p:nvPr/>
            </p:nvSpPr>
            <p:spPr>
              <a:xfrm>
                <a:off x="7437012" y="3314084"/>
                <a:ext cx="815535" cy="815522"/>
              </a:xfrm>
              <a:prstGeom prst="ellipse">
                <a:avLst/>
              </a:prstGeom>
              <a:solidFill>
                <a:srgbClr val="033E78"/>
              </a:solidFill>
              <a:ln w="12700">
                <a:noFill/>
                <a:miter lim="400000"/>
              </a:ln>
              <a:effectLst>
                <a:outerShdw blurRad="63500" algn="ctr" rotWithShape="0">
                  <a:prstClr val="black">
                    <a:alpha val="40000"/>
                  </a:prstClr>
                </a:outerShdw>
              </a:effectLst>
            </p:spPr>
            <p:txBody>
              <a:bodyPr anchor="ctr"/>
              <a:lstStyle/>
              <a:p>
                <a:pPr algn="ctr"/>
                <a:endParaRPr sz="1350">
                  <a:cs typeface="+mn-ea"/>
                  <a:sym typeface="+mn-lt"/>
                </a:endParaRPr>
              </a:p>
            </p:txBody>
          </p:sp>
          <p:sp>
            <p:nvSpPr>
              <p:cNvPr id="22" name="ïšḻïďê-Freeform: Shape 19"/>
              <p:cNvSpPr/>
              <p:nvPr/>
            </p:nvSpPr>
            <p:spPr>
              <a:xfrm>
                <a:off x="7701394" y="3578462"/>
                <a:ext cx="286768" cy="286767"/>
              </a:xfrm>
              <a:custGeom>
                <a:avLst/>
                <a:gdLst/>
                <a:ahLst/>
                <a:cxnLst>
                  <a:cxn ang="0">
                    <a:pos x="wd2" y="hd2"/>
                  </a:cxn>
                  <a:cxn ang="5400000">
                    <a:pos x="wd2" y="hd2"/>
                  </a:cxn>
                  <a:cxn ang="10800000">
                    <a:pos x="wd2" y="hd2"/>
                  </a:cxn>
                  <a:cxn ang="16200000">
                    <a:pos x="wd2" y="hd2"/>
                  </a:cxn>
                </a:cxnLst>
                <a:rect l="0" t="0" r="r" b="b"/>
                <a:pathLst>
                  <a:path w="20814" h="20814" extrusionOk="0">
                    <a:moveTo>
                      <a:pt x="16063" y="4751"/>
                    </a:moveTo>
                    <a:cubicBezTo>
                      <a:pt x="14562" y="3251"/>
                      <a:pt x="14186" y="1270"/>
                      <a:pt x="14318" y="1137"/>
                    </a:cubicBezTo>
                    <a:cubicBezTo>
                      <a:pt x="14452" y="1003"/>
                      <a:pt x="16354" y="1458"/>
                      <a:pt x="17856" y="2959"/>
                    </a:cubicBezTo>
                    <a:cubicBezTo>
                      <a:pt x="19356" y="4460"/>
                      <a:pt x="19807" y="6366"/>
                      <a:pt x="19677" y="6496"/>
                    </a:cubicBezTo>
                    <a:cubicBezTo>
                      <a:pt x="19548" y="6625"/>
                      <a:pt x="17564" y="6252"/>
                      <a:pt x="16063" y="4751"/>
                    </a:cubicBezTo>
                    <a:close/>
                    <a:moveTo>
                      <a:pt x="8257" y="11610"/>
                    </a:moveTo>
                    <a:cubicBezTo>
                      <a:pt x="7827" y="11179"/>
                      <a:pt x="7967" y="10342"/>
                      <a:pt x="8569" y="9739"/>
                    </a:cubicBezTo>
                    <a:cubicBezTo>
                      <a:pt x="9172" y="9137"/>
                      <a:pt x="10009" y="8997"/>
                      <a:pt x="10440" y="9428"/>
                    </a:cubicBezTo>
                    <a:cubicBezTo>
                      <a:pt x="10869" y="9858"/>
                      <a:pt x="10730" y="10696"/>
                      <a:pt x="10128" y="11298"/>
                    </a:cubicBezTo>
                    <a:cubicBezTo>
                      <a:pt x="9526" y="11900"/>
                      <a:pt x="8687" y="12040"/>
                      <a:pt x="8257" y="11610"/>
                    </a:cubicBezTo>
                    <a:close/>
                    <a:moveTo>
                      <a:pt x="18634" y="2180"/>
                    </a:moveTo>
                    <a:cubicBezTo>
                      <a:pt x="16698" y="243"/>
                      <a:pt x="14265" y="-466"/>
                      <a:pt x="13491" y="308"/>
                    </a:cubicBezTo>
                    <a:lnTo>
                      <a:pt x="10372" y="3426"/>
                    </a:lnTo>
                    <a:cubicBezTo>
                      <a:pt x="9900" y="3899"/>
                      <a:pt x="9488" y="5482"/>
                      <a:pt x="9676" y="7085"/>
                    </a:cubicBezTo>
                    <a:lnTo>
                      <a:pt x="240" y="16521"/>
                    </a:lnTo>
                    <a:cubicBezTo>
                      <a:pt x="-320" y="17081"/>
                      <a:pt x="134" y="18442"/>
                      <a:pt x="1253" y="19561"/>
                    </a:cubicBezTo>
                    <a:cubicBezTo>
                      <a:pt x="2373" y="20681"/>
                      <a:pt x="3733" y="21134"/>
                      <a:pt x="4293" y="20574"/>
                    </a:cubicBezTo>
                    <a:lnTo>
                      <a:pt x="13729" y="11138"/>
                    </a:lnTo>
                    <a:cubicBezTo>
                      <a:pt x="15332" y="11327"/>
                      <a:pt x="16915" y="10914"/>
                      <a:pt x="17388" y="10442"/>
                    </a:cubicBezTo>
                    <a:lnTo>
                      <a:pt x="20506" y="7324"/>
                    </a:lnTo>
                    <a:cubicBezTo>
                      <a:pt x="21280" y="6549"/>
                      <a:pt x="20573" y="4116"/>
                      <a:pt x="18634" y="2180"/>
                    </a:cubicBezTo>
                    <a:close/>
                  </a:path>
                </a:pathLst>
              </a:custGeom>
              <a:solidFill>
                <a:srgbClr val="FFFFFF"/>
              </a:solidFill>
              <a:ln w="12700">
                <a:miter lim="400000"/>
              </a:ln>
            </p:spPr>
            <p:txBody>
              <a:bodyPr anchor="ctr"/>
              <a:lstStyle/>
              <a:p>
                <a:pPr algn="ctr"/>
                <a:endParaRPr sz="1350">
                  <a:cs typeface="+mn-ea"/>
                  <a:sym typeface="+mn-lt"/>
                </a:endParaRPr>
              </a:p>
            </p:txBody>
          </p:sp>
        </p:grpSp>
        <p:grpSp>
          <p:nvGrpSpPr>
            <p:cNvPr id="8" name="Group 6"/>
            <p:cNvGrpSpPr/>
            <p:nvPr/>
          </p:nvGrpSpPr>
          <p:grpSpPr>
            <a:xfrm>
              <a:off x="6900237" y="2116589"/>
              <a:ext cx="815539" cy="815528"/>
              <a:chOff x="6900237" y="2116589"/>
              <a:chExt cx="815539" cy="815528"/>
            </a:xfrm>
          </p:grpSpPr>
          <p:sp>
            <p:nvSpPr>
              <p:cNvPr id="19" name="ïšḻïďê-Oval 16"/>
              <p:cNvSpPr/>
              <p:nvPr/>
            </p:nvSpPr>
            <p:spPr>
              <a:xfrm>
                <a:off x="6900237" y="2116589"/>
                <a:ext cx="815539" cy="815528"/>
              </a:xfrm>
              <a:prstGeom prst="ellipse">
                <a:avLst/>
              </a:prstGeom>
              <a:solidFill>
                <a:srgbClr val="033E78"/>
              </a:solidFill>
              <a:ln w="12700">
                <a:noFill/>
                <a:miter lim="400000"/>
              </a:ln>
              <a:effectLst>
                <a:outerShdw blurRad="63500" algn="ctr" rotWithShape="0">
                  <a:prstClr val="black">
                    <a:alpha val="40000"/>
                  </a:prstClr>
                </a:outerShdw>
              </a:effectLst>
            </p:spPr>
            <p:txBody>
              <a:bodyPr anchor="ctr"/>
              <a:lstStyle/>
              <a:p>
                <a:pPr algn="ctr"/>
                <a:endParaRPr sz="1350" dirty="0">
                  <a:cs typeface="+mn-ea"/>
                  <a:sym typeface="+mn-lt"/>
                </a:endParaRPr>
              </a:p>
            </p:txBody>
          </p:sp>
          <p:sp>
            <p:nvSpPr>
              <p:cNvPr id="20" name="ïšḻïďê-Freeform: Shape 17"/>
              <p:cNvSpPr/>
              <p:nvPr/>
            </p:nvSpPr>
            <p:spPr>
              <a:xfrm>
                <a:off x="7198252" y="2380966"/>
                <a:ext cx="286768" cy="286787"/>
              </a:xfrm>
              <a:custGeom>
                <a:avLst/>
                <a:gdLst/>
                <a:ahLst/>
                <a:cxnLst>
                  <a:cxn ang="0">
                    <a:pos x="wd2" y="hd2"/>
                  </a:cxn>
                  <a:cxn ang="5400000">
                    <a:pos x="wd2" y="hd2"/>
                  </a:cxn>
                  <a:cxn ang="10800000">
                    <a:pos x="wd2" y="hd2"/>
                  </a:cxn>
                  <a:cxn ang="16200000">
                    <a:pos x="wd2" y="hd2"/>
                  </a:cxn>
                </a:cxnLst>
                <a:rect l="0" t="0" r="r" b="b"/>
                <a:pathLst>
                  <a:path w="21318" h="21320" extrusionOk="0">
                    <a:moveTo>
                      <a:pt x="6122" y="19157"/>
                    </a:moveTo>
                    <a:lnTo>
                      <a:pt x="3902" y="19634"/>
                    </a:lnTo>
                    <a:cubicBezTo>
                      <a:pt x="3688" y="19233"/>
                      <a:pt x="3431" y="18833"/>
                      <a:pt x="2957" y="18361"/>
                    </a:cubicBezTo>
                    <a:cubicBezTo>
                      <a:pt x="2486" y="17889"/>
                      <a:pt x="2085" y="17631"/>
                      <a:pt x="1685" y="17417"/>
                    </a:cubicBezTo>
                    <a:lnTo>
                      <a:pt x="2162" y="15198"/>
                    </a:lnTo>
                    <a:lnTo>
                      <a:pt x="2804" y="14556"/>
                    </a:lnTo>
                    <a:cubicBezTo>
                      <a:pt x="2804" y="14556"/>
                      <a:pt x="4012" y="14580"/>
                      <a:pt x="5374" y="15944"/>
                    </a:cubicBezTo>
                    <a:cubicBezTo>
                      <a:pt x="6737" y="17307"/>
                      <a:pt x="6762" y="18516"/>
                      <a:pt x="6762" y="18516"/>
                    </a:cubicBezTo>
                    <a:cubicBezTo>
                      <a:pt x="6762" y="18516"/>
                      <a:pt x="6122" y="19157"/>
                      <a:pt x="6122" y="19157"/>
                    </a:cubicBezTo>
                    <a:close/>
                    <a:moveTo>
                      <a:pt x="19625" y="1692"/>
                    </a:moveTo>
                    <a:cubicBezTo>
                      <a:pt x="17654" y="-280"/>
                      <a:pt x="16174" y="15"/>
                      <a:pt x="16174" y="15"/>
                    </a:cubicBezTo>
                    <a:lnTo>
                      <a:pt x="9270" y="6920"/>
                    </a:lnTo>
                    <a:lnTo>
                      <a:pt x="1379" y="14810"/>
                    </a:lnTo>
                    <a:lnTo>
                      <a:pt x="0" y="21320"/>
                    </a:lnTo>
                    <a:lnTo>
                      <a:pt x="6508" y="19939"/>
                    </a:lnTo>
                    <a:lnTo>
                      <a:pt x="14399" y="12048"/>
                    </a:lnTo>
                    <a:lnTo>
                      <a:pt x="21302" y="5145"/>
                    </a:lnTo>
                    <a:cubicBezTo>
                      <a:pt x="21302" y="5145"/>
                      <a:pt x="21600" y="3665"/>
                      <a:pt x="19625" y="1692"/>
                    </a:cubicBezTo>
                    <a:close/>
                  </a:path>
                </a:pathLst>
              </a:custGeom>
              <a:solidFill>
                <a:srgbClr val="FFFFFF"/>
              </a:solidFill>
              <a:ln w="12700">
                <a:miter lim="400000"/>
              </a:ln>
            </p:spPr>
            <p:txBody>
              <a:bodyPr anchor="ctr"/>
              <a:lstStyle/>
              <a:p>
                <a:pPr algn="ctr"/>
                <a:endParaRPr sz="1350">
                  <a:cs typeface="+mn-ea"/>
                  <a:sym typeface="+mn-lt"/>
                </a:endParaRPr>
              </a:p>
            </p:txBody>
          </p:sp>
        </p:grpSp>
        <p:grpSp>
          <p:nvGrpSpPr>
            <p:cNvPr id="9" name="Group 7"/>
            <p:cNvGrpSpPr/>
            <p:nvPr/>
          </p:nvGrpSpPr>
          <p:grpSpPr>
            <a:xfrm>
              <a:off x="4386768" y="2116590"/>
              <a:ext cx="815535" cy="815539"/>
              <a:chOff x="4386768" y="2116590"/>
              <a:chExt cx="815535" cy="815539"/>
            </a:xfrm>
          </p:grpSpPr>
          <p:sp>
            <p:nvSpPr>
              <p:cNvPr id="17" name="ïšḻïďê-Oval 14"/>
              <p:cNvSpPr/>
              <p:nvPr/>
            </p:nvSpPr>
            <p:spPr>
              <a:xfrm>
                <a:off x="4386768" y="2116590"/>
                <a:ext cx="815535" cy="815539"/>
              </a:xfrm>
              <a:prstGeom prst="ellipse">
                <a:avLst/>
              </a:prstGeom>
              <a:solidFill>
                <a:srgbClr val="1A6E9D"/>
              </a:solidFill>
              <a:ln w="12700">
                <a:noFill/>
                <a:miter lim="400000"/>
              </a:ln>
              <a:effectLst>
                <a:outerShdw blurRad="63500" algn="ctr" rotWithShape="0">
                  <a:prstClr val="black">
                    <a:alpha val="40000"/>
                  </a:prstClr>
                </a:outerShdw>
              </a:effectLst>
            </p:spPr>
            <p:txBody>
              <a:bodyPr anchor="ctr"/>
              <a:lstStyle/>
              <a:p>
                <a:pPr algn="ctr"/>
                <a:endParaRPr sz="1350" dirty="0">
                  <a:cs typeface="+mn-ea"/>
                  <a:sym typeface="+mn-lt"/>
                </a:endParaRPr>
              </a:p>
            </p:txBody>
          </p:sp>
          <p:sp>
            <p:nvSpPr>
              <p:cNvPr id="18" name="ïšḻïďê-Freeform: Shape 15"/>
              <p:cNvSpPr/>
              <p:nvPr/>
            </p:nvSpPr>
            <p:spPr>
              <a:xfrm>
                <a:off x="4685454" y="2363193"/>
                <a:ext cx="225633" cy="322332"/>
              </a:xfrm>
              <a:custGeom>
                <a:avLst/>
                <a:gdLst/>
                <a:ahLst/>
                <a:cxnLst>
                  <a:cxn ang="0">
                    <a:pos x="wd2" y="hd2"/>
                  </a:cxn>
                  <a:cxn ang="5400000">
                    <a:pos x="wd2" y="hd2"/>
                  </a:cxn>
                  <a:cxn ang="10800000">
                    <a:pos x="wd2" y="hd2"/>
                  </a:cxn>
                  <a:cxn ang="16200000">
                    <a:pos x="wd2" y="hd2"/>
                  </a:cxn>
                </a:cxnLst>
                <a:rect l="0" t="0" r="r" b="b"/>
                <a:pathLst>
                  <a:path w="20957" h="21276" extrusionOk="0">
                    <a:moveTo>
                      <a:pt x="1877" y="21023"/>
                    </a:moveTo>
                    <a:cubicBezTo>
                      <a:pt x="2335" y="19958"/>
                      <a:pt x="3030" y="18458"/>
                      <a:pt x="3960" y="16288"/>
                    </a:cubicBezTo>
                    <a:cubicBezTo>
                      <a:pt x="8011" y="15823"/>
                      <a:pt x="9689" y="16658"/>
                      <a:pt x="12261" y="13325"/>
                    </a:cubicBezTo>
                    <a:cubicBezTo>
                      <a:pt x="10172" y="13789"/>
                      <a:pt x="7654" y="12465"/>
                      <a:pt x="7789" y="11892"/>
                    </a:cubicBezTo>
                    <a:cubicBezTo>
                      <a:pt x="7924" y="11318"/>
                      <a:pt x="13647" y="12306"/>
                      <a:pt x="17393" y="8447"/>
                    </a:cubicBezTo>
                    <a:cubicBezTo>
                      <a:pt x="12670" y="9202"/>
                      <a:pt x="11160" y="7540"/>
                      <a:pt x="11769" y="7289"/>
                    </a:cubicBezTo>
                    <a:cubicBezTo>
                      <a:pt x="13175" y="6708"/>
                      <a:pt x="17348" y="7048"/>
                      <a:pt x="19572" y="5477"/>
                    </a:cubicBezTo>
                    <a:cubicBezTo>
                      <a:pt x="20719" y="4669"/>
                      <a:pt x="21256" y="2702"/>
                      <a:pt x="20789" y="2000"/>
                    </a:cubicBezTo>
                    <a:cubicBezTo>
                      <a:pt x="20229" y="1153"/>
                      <a:pt x="16813" y="-111"/>
                      <a:pt x="14931" y="7"/>
                    </a:cubicBezTo>
                    <a:cubicBezTo>
                      <a:pt x="13047" y="126"/>
                      <a:pt x="10093" y="5208"/>
                      <a:pt x="9217" y="5168"/>
                    </a:cubicBezTo>
                    <a:cubicBezTo>
                      <a:pt x="8341" y="5128"/>
                      <a:pt x="8166" y="2892"/>
                      <a:pt x="9694" y="813"/>
                    </a:cubicBezTo>
                    <a:cubicBezTo>
                      <a:pt x="8081" y="1330"/>
                      <a:pt x="5127" y="2940"/>
                      <a:pt x="4200" y="4315"/>
                    </a:cubicBezTo>
                    <a:cubicBezTo>
                      <a:pt x="2475" y="6874"/>
                      <a:pt x="4362" y="12744"/>
                      <a:pt x="3757" y="12953"/>
                    </a:cubicBezTo>
                    <a:cubicBezTo>
                      <a:pt x="3151" y="13163"/>
                      <a:pt x="1114" y="10259"/>
                      <a:pt x="505" y="8944"/>
                    </a:cubicBezTo>
                    <a:cubicBezTo>
                      <a:pt x="-324" y="10961"/>
                      <a:pt x="-344" y="12982"/>
                      <a:pt x="2082" y="15667"/>
                    </a:cubicBezTo>
                    <a:cubicBezTo>
                      <a:pt x="1167" y="17429"/>
                      <a:pt x="667" y="19457"/>
                      <a:pt x="592" y="20487"/>
                    </a:cubicBezTo>
                    <a:cubicBezTo>
                      <a:pt x="557" y="21312"/>
                      <a:pt x="1675" y="21489"/>
                      <a:pt x="1877" y="21023"/>
                    </a:cubicBezTo>
                    <a:close/>
                  </a:path>
                </a:pathLst>
              </a:custGeom>
              <a:solidFill>
                <a:srgbClr val="FFFFFF"/>
              </a:solidFill>
              <a:ln w="12700">
                <a:miter lim="400000"/>
              </a:ln>
            </p:spPr>
            <p:txBody>
              <a:bodyPr anchor="ctr"/>
              <a:lstStyle/>
              <a:p>
                <a:pPr algn="ctr"/>
                <a:endParaRPr sz="1350">
                  <a:cs typeface="+mn-ea"/>
                  <a:sym typeface="+mn-lt"/>
                </a:endParaRPr>
              </a:p>
            </p:txBody>
          </p:sp>
        </p:grpSp>
        <p:grpSp>
          <p:nvGrpSpPr>
            <p:cNvPr id="10" name="Group 8"/>
            <p:cNvGrpSpPr/>
            <p:nvPr/>
          </p:nvGrpSpPr>
          <p:grpSpPr>
            <a:xfrm>
              <a:off x="6900236" y="4455395"/>
              <a:ext cx="815514" cy="815539"/>
              <a:chOff x="6900236" y="4455395"/>
              <a:chExt cx="815514" cy="815539"/>
            </a:xfrm>
          </p:grpSpPr>
          <p:sp>
            <p:nvSpPr>
              <p:cNvPr id="14" name="ïšḻïďê-Oval 12"/>
              <p:cNvSpPr/>
              <p:nvPr/>
            </p:nvSpPr>
            <p:spPr>
              <a:xfrm>
                <a:off x="6900236" y="4455395"/>
                <a:ext cx="815514" cy="815539"/>
              </a:xfrm>
              <a:prstGeom prst="ellipse">
                <a:avLst/>
              </a:prstGeom>
              <a:solidFill>
                <a:srgbClr val="033E78"/>
              </a:solidFill>
              <a:ln w="12700">
                <a:noFill/>
                <a:miter lim="400000"/>
              </a:ln>
              <a:effectLst>
                <a:outerShdw blurRad="63500" algn="ctr" rotWithShape="0">
                  <a:prstClr val="black">
                    <a:alpha val="40000"/>
                  </a:prstClr>
                </a:outerShdw>
              </a:effectLst>
            </p:spPr>
            <p:txBody>
              <a:bodyPr anchor="ctr"/>
              <a:lstStyle/>
              <a:p>
                <a:pPr algn="ctr"/>
                <a:endParaRPr sz="1350">
                  <a:cs typeface="+mn-ea"/>
                  <a:sym typeface="+mn-lt"/>
                </a:endParaRPr>
              </a:p>
            </p:txBody>
          </p:sp>
          <p:sp>
            <p:nvSpPr>
              <p:cNvPr id="15" name="ïšḻïďê-Freeform: Shape 13"/>
              <p:cNvSpPr/>
              <p:nvPr/>
            </p:nvSpPr>
            <p:spPr>
              <a:xfrm>
                <a:off x="7164609" y="4711258"/>
                <a:ext cx="286768" cy="286769"/>
              </a:xfrm>
              <a:custGeom>
                <a:avLst/>
                <a:gdLst/>
                <a:ahLst/>
                <a:cxnLst>
                  <a:cxn ang="0">
                    <a:pos x="wd2" y="hd2"/>
                  </a:cxn>
                  <a:cxn ang="5400000">
                    <a:pos x="wd2" y="hd2"/>
                  </a:cxn>
                  <a:cxn ang="10800000">
                    <a:pos x="wd2" y="hd2"/>
                  </a:cxn>
                  <a:cxn ang="16200000">
                    <a:pos x="wd2" y="hd2"/>
                  </a:cxn>
                </a:cxnLst>
                <a:rect l="0" t="0" r="r" b="b"/>
                <a:pathLst>
                  <a:path w="21395" h="21474" extrusionOk="0">
                    <a:moveTo>
                      <a:pt x="2578" y="8409"/>
                    </a:moveTo>
                    <a:cubicBezTo>
                      <a:pt x="2578" y="5193"/>
                      <a:pt x="5174" y="2587"/>
                      <a:pt x="8376" y="2587"/>
                    </a:cubicBezTo>
                    <a:cubicBezTo>
                      <a:pt x="11580" y="2587"/>
                      <a:pt x="14435" y="5451"/>
                      <a:pt x="14435" y="8666"/>
                    </a:cubicBezTo>
                    <a:cubicBezTo>
                      <a:pt x="14435" y="11882"/>
                      <a:pt x="11838" y="14488"/>
                      <a:pt x="8635" y="14488"/>
                    </a:cubicBezTo>
                    <a:cubicBezTo>
                      <a:pt x="5431" y="14488"/>
                      <a:pt x="2578" y="11624"/>
                      <a:pt x="2578" y="8409"/>
                    </a:cubicBezTo>
                    <a:close/>
                    <a:moveTo>
                      <a:pt x="20914" y="18167"/>
                    </a:moveTo>
                    <a:lnTo>
                      <a:pt x="15797" y="13032"/>
                    </a:lnTo>
                    <a:cubicBezTo>
                      <a:pt x="16568" y="11759"/>
                      <a:pt x="17013" y="10265"/>
                      <a:pt x="17013" y="8666"/>
                    </a:cubicBezTo>
                    <a:cubicBezTo>
                      <a:pt x="17013" y="4023"/>
                      <a:pt x="13004" y="0"/>
                      <a:pt x="8376" y="0"/>
                    </a:cubicBezTo>
                    <a:cubicBezTo>
                      <a:pt x="3750" y="0"/>
                      <a:pt x="0" y="3765"/>
                      <a:pt x="0" y="8409"/>
                    </a:cubicBezTo>
                    <a:cubicBezTo>
                      <a:pt x="0" y="13052"/>
                      <a:pt x="4008" y="17075"/>
                      <a:pt x="8635" y="17075"/>
                    </a:cubicBezTo>
                    <a:cubicBezTo>
                      <a:pt x="10173" y="17075"/>
                      <a:pt x="11614" y="16657"/>
                      <a:pt x="12852" y="15931"/>
                    </a:cubicBezTo>
                    <a:lnTo>
                      <a:pt x="17996" y="21094"/>
                    </a:lnTo>
                    <a:cubicBezTo>
                      <a:pt x="18500" y="21600"/>
                      <a:pt x="19317" y="21600"/>
                      <a:pt x="19819" y="21094"/>
                    </a:cubicBezTo>
                    <a:lnTo>
                      <a:pt x="21096" y="19815"/>
                    </a:lnTo>
                    <a:cubicBezTo>
                      <a:pt x="21600" y="19309"/>
                      <a:pt x="21417" y="18672"/>
                      <a:pt x="20914" y="18167"/>
                    </a:cubicBezTo>
                    <a:close/>
                  </a:path>
                </a:pathLst>
              </a:custGeom>
              <a:solidFill>
                <a:srgbClr val="FFFFFF"/>
              </a:solidFill>
              <a:ln w="12700">
                <a:miter lim="400000"/>
              </a:ln>
            </p:spPr>
            <p:txBody>
              <a:bodyPr anchor="ctr"/>
              <a:lstStyle/>
              <a:p>
                <a:pPr algn="ctr"/>
                <a:endParaRPr sz="1350">
                  <a:cs typeface="+mn-ea"/>
                  <a:sym typeface="+mn-lt"/>
                </a:endParaRPr>
              </a:p>
            </p:txBody>
          </p:sp>
        </p:grpSp>
        <p:grpSp>
          <p:nvGrpSpPr>
            <p:cNvPr id="11" name="Group 9"/>
            <p:cNvGrpSpPr/>
            <p:nvPr/>
          </p:nvGrpSpPr>
          <p:grpSpPr>
            <a:xfrm>
              <a:off x="4386768" y="4446874"/>
              <a:ext cx="815535" cy="815534"/>
              <a:chOff x="4386768" y="4446874"/>
              <a:chExt cx="815535" cy="815534"/>
            </a:xfrm>
          </p:grpSpPr>
          <p:sp>
            <p:nvSpPr>
              <p:cNvPr id="12" name="ïšḻïďê-Oval 10"/>
              <p:cNvSpPr/>
              <p:nvPr/>
            </p:nvSpPr>
            <p:spPr>
              <a:xfrm>
                <a:off x="4386768" y="4446874"/>
                <a:ext cx="815535" cy="815534"/>
              </a:xfrm>
              <a:prstGeom prst="ellipse">
                <a:avLst/>
              </a:prstGeom>
              <a:solidFill>
                <a:srgbClr val="1A6E9D"/>
              </a:solidFill>
              <a:ln w="12700">
                <a:noFill/>
                <a:miter lim="400000"/>
              </a:ln>
              <a:effectLst>
                <a:outerShdw blurRad="63500" algn="ctr" rotWithShape="0">
                  <a:prstClr val="black">
                    <a:alpha val="40000"/>
                  </a:prstClr>
                </a:outerShdw>
              </a:effectLst>
            </p:spPr>
            <p:txBody>
              <a:bodyPr anchor="ctr"/>
              <a:lstStyle/>
              <a:p>
                <a:pPr algn="ctr"/>
                <a:endParaRPr sz="1350" dirty="0">
                  <a:cs typeface="+mn-ea"/>
                  <a:sym typeface="+mn-lt"/>
                </a:endParaRPr>
              </a:p>
            </p:txBody>
          </p:sp>
          <p:sp>
            <p:nvSpPr>
              <p:cNvPr id="13" name="ïšḻïďê-Freeform: Shape 11"/>
              <p:cNvSpPr/>
              <p:nvPr/>
            </p:nvSpPr>
            <p:spPr>
              <a:xfrm>
                <a:off x="4633067" y="4702147"/>
                <a:ext cx="330404" cy="304989"/>
              </a:xfrm>
              <a:custGeom>
                <a:avLst/>
                <a:gdLst/>
                <a:ahLst/>
                <a:cxnLst>
                  <a:cxn ang="0">
                    <a:pos x="wd2" y="hd2"/>
                  </a:cxn>
                  <a:cxn ang="5400000">
                    <a:pos x="wd2" y="hd2"/>
                  </a:cxn>
                  <a:cxn ang="10800000">
                    <a:pos x="wd2" y="hd2"/>
                  </a:cxn>
                  <a:cxn ang="16200000">
                    <a:pos x="wd2" y="hd2"/>
                  </a:cxn>
                </a:cxnLst>
                <a:rect l="0" t="0" r="r" b="b"/>
                <a:pathLst>
                  <a:path w="21600" h="21600" extrusionOk="0">
                    <a:moveTo>
                      <a:pt x="19692" y="12333"/>
                    </a:moveTo>
                    <a:cubicBezTo>
                      <a:pt x="19528" y="12511"/>
                      <a:pt x="19333" y="12600"/>
                      <a:pt x="19107" y="12600"/>
                    </a:cubicBezTo>
                    <a:cubicBezTo>
                      <a:pt x="18882" y="12600"/>
                      <a:pt x="18688" y="12511"/>
                      <a:pt x="18524" y="12333"/>
                    </a:cubicBezTo>
                    <a:cubicBezTo>
                      <a:pt x="18360" y="12155"/>
                      <a:pt x="18277" y="11944"/>
                      <a:pt x="18277" y="11700"/>
                    </a:cubicBezTo>
                    <a:cubicBezTo>
                      <a:pt x="18277" y="11456"/>
                      <a:pt x="18360" y="11245"/>
                      <a:pt x="18524" y="11067"/>
                    </a:cubicBezTo>
                    <a:cubicBezTo>
                      <a:pt x="18688" y="10889"/>
                      <a:pt x="18882" y="10800"/>
                      <a:pt x="19107" y="10800"/>
                    </a:cubicBezTo>
                    <a:cubicBezTo>
                      <a:pt x="19333" y="10800"/>
                      <a:pt x="19528" y="10889"/>
                      <a:pt x="19692" y="11067"/>
                    </a:cubicBezTo>
                    <a:cubicBezTo>
                      <a:pt x="19857" y="11245"/>
                      <a:pt x="19938" y="11456"/>
                      <a:pt x="19938" y="11700"/>
                    </a:cubicBezTo>
                    <a:cubicBezTo>
                      <a:pt x="19938" y="11944"/>
                      <a:pt x="19857" y="12155"/>
                      <a:pt x="19692" y="12333"/>
                    </a:cubicBezTo>
                    <a:cubicBezTo>
                      <a:pt x="19692" y="12333"/>
                      <a:pt x="19692" y="12333"/>
                      <a:pt x="19692" y="12333"/>
                    </a:cubicBezTo>
                    <a:close/>
                    <a:moveTo>
                      <a:pt x="16616" y="10800"/>
                    </a:moveTo>
                    <a:lnTo>
                      <a:pt x="4984" y="10800"/>
                    </a:lnTo>
                    <a:lnTo>
                      <a:pt x="4984" y="1800"/>
                    </a:lnTo>
                    <a:lnTo>
                      <a:pt x="13292" y="1800"/>
                    </a:lnTo>
                    <a:lnTo>
                      <a:pt x="13292" y="4050"/>
                    </a:lnTo>
                    <a:cubicBezTo>
                      <a:pt x="13292" y="4425"/>
                      <a:pt x="13414" y="4744"/>
                      <a:pt x="13655" y="5006"/>
                    </a:cubicBezTo>
                    <a:cubicBezTo>
                      <a:pt x="13898" y="5269"/>
                      <a:pt x="14192" y="5400"/>
                      <a:pt x="14538" y="5400"/>
                    </a:cubicBezTo>
                    <a:lnTo>
                      <a:pt x="16616" y="5400"/>
                    </a:lnTo>
                    <a:cubicBezTo>
                      <a:pt x="16616" y="5400"/>
                      <a:pt x="16616" y="10800"/>
                      <a:pt x="16616" y="10800"/>
                    </a:cubicBezTo>
                    <a:close/>
                    <a:moveTo>
                      <a:pt x="16616" y="19800"/>
                    </a:moveTo>
                    <a:lnTo>
                      <a:pt x="4984" y="19800"/>
                    </a:lnTo>
                    <a:lnTo>
                      <a:pt x="4984" y="16200"/>
                    </a:lnTo>
                    <a:lnTo>
                      <a:pt x="16616" y="16200"/>
                    </a:lnTo>
                    <a:cubicBezTo>
                      <a:pt x="16616" y="16200"/>
                      <a:pt x="16616" y="19800"/>
                      <a:pt x="16616" y="19800"/>
                    </a:cubicBezTo>
                    <a:close/>
                    <a:moveTo>
                      <a:pt x="20867" y="9795"/>
                    </a:moveTo>
                    <a:cubicBezTo>
                      <a:pt x="20378" y="9265"/>
                      <a:pt x="19791" y="9000"/>
                      <a:pt x="19107" y="9000"/>
                    </a:cubicBezTo>
                    <a:lnTo>
                      <a:pt x="18277" y="9000"/>
                    </a:lnTo>
                    <a:lnTo>
                      <a:pt x="18277" y="5400"/>
                    </a:lnTo>
                    <a:cubicBezTo>
                      <a:pt x="18277" y="5025"/>
                      <a:pt x="18190" y="4613"/>
                      <a:pt x="18018" y="4163"/>
                    </a:cubicBezTo>
                    <a:cubicBezTo>
                      <a:pt x="17844" y="3712"/>
                      <a:pt x="17637" y="3356"/>
                      <a:pt x="17394" y="3094"/>
                    </a:cubicBezTo>
                    <a:lnTo>
                      <a:pt x="15421" y="957"/>
                    </a:lnTo>
                    <a:cubicBezTo>
                      <a:pt x="15179" y="694"/>
                      <a:pt x="14850" y="469"/>
                      <a:pt x="14435" y="281"/>
                    </a:cubicBezTo>
                    <a:cubicBezTo>
                      <a:pt x="14020" y="94"/>
                      <a:pt x="13638" y="0"/>
                      <a:pt x="13292" y="0"/>
                    </a:cubicBezTo>
                    <a:lnTo>
                      <a:pt x="4569" y="0"/>
                    </a:lnTo>
                    <a:cubicBezTo>
                      <a:pt x="4223" y="0"/>
                      <a:pt x="3929" y="132"/>
                      <a:pt x="3687" y="394"/>
                    </a:cubicBezTo>
                    <a:cubicBezTo>
                      <a:pt x="3444" y="656"/>
                      <a:pt x="3323" y="975"/>
                      <a:pt x="3323" y="1350"/>
                    </a:cubicBezTo>
                    <a:lnTo>
                      <a:pt x="3323" y="9000"/>
                    </a:lnTo>
                    <a:lnTo>
                      <a:pt x="2493" y="9000"/>
                    </a:lnTo>
                    <a:cubicBezTo>
                      <a:pt x="1809" y="9000"/>
                      <a:pt x="1222" y="9265"/>
                      <a:pt x="734" y="9795"/>
                    </a:cubicBezTo>
                    <a:cubicBezTo>
                      <a:pt x="244" y="10324"/>
                      <a:pt x="0" y="10960"/>
                      <a:pt x="0" y="11700"/>
                    </a:cubicBezTo>
                    <a:lnTo>
                      <a:pt x="0" y="17550"/>
                    </a:lnTo>
                    <a:cubicBezTo>
                      <a:pt x="0" y="17673"/>
                      <a:pt x="41" y="17777"/>
                      <a:pt x="124" y="17866"/>
                    </a:cubicBezTo>
                    <a:cubicBezTo>
                      <a:pt x="205" y="17956"/>
                      <a:pt x="303" y="18000"/>
                      <a:pt x="415" y="18000"/>
                    </a:cubicBezTo>
                    <a:lnTo>
                      <a:pt x="3323" y="18000"/>
                    </a:lnTo>
                    <a:lnTo>
                      <a:pt x="3323" y="20250"/>
                    </a:lnTo>
                    <a:cubicBezTo>
                      <a:pt x="3323" y="20625"/>
                      <a:pt x="3444" y="20944"/>
                      <a:pt x="3687" y="21206"/>
                    </a:cubicBezTo>
                    <a:cubicBezTo>
                      <a:pt x="3929" y="21468"/>
                      <a:pt x="4223" y="21600"/>
                      <a:pt x="4569" y="21600"/>
                    </a:cubicBezTo>
                    <a:lnTo>
                      <a:pt x="17031" y="21600"/>
                    </a:lnTo>
                    <a:cubicBezTo>
                      <a:pt x="17377" y="21600"/>
                      <a:pt x="17671" y="21468"/>
                      <a:pt x="17913" y="21206"/>
                    </a:cubicBezTo>
                    <a:cubicBezTo>
                      <a:pt x="18156" y="20943"/>
                      <a:pt x="18277" y="20625"/>
                      <a:pt x="18277" y="20250"/>
                    </a:cubicBezTo>
                    <a:lnTo>
                      <a:pt x="18277" y="18000"/>
                    </a:lnTo>
                    <a:lnTo>
                      <a:pt x="21185" y="18000"/>
                    </a:lnTo>
                    <a:cubicBezTo>
                      <a:pt x="21297" y="18000"/>
                      <a:pt x="21395" y="17956"/>
                      <a:pt x="21476" y="17866"/>
                    </a:cubicBezTo>
                    <a:cubicBezTo>
                      <a:pt x="21559" y="17777"/>
                      <a:pt x="21600" y="17673"/>
                      <a:pt x="21600" y="17550"/>
                    </a:cubicBezTo>
                    <a:lnTo>
                      <a:pt x="21600" y="11700"/>
                    </a:lnTo>
                    <a:cubicBezTo>
                      <a:pt x="21600" y="10960"/>
                      <a:pt x="21356" y="10324"/>
                      <a:pt x="20867" y="9795"/>
                    </a:cubicBezTo>
                    <a:cubicBezTo>
                      <a:pt x="20867" y="9795"/>
                      <a:pt x="20867" y="9795"/>
                      <a:pt x="20867" y="9795"/>
                    </a:cubicBezTo>
                    <a:close/>
                  </a:path>
                </a:pathLst>
              </a:custGeom>
              <a:solidFill>
                <a:srgbClr val="FFFFFF"/>
              </a:solidFill>
              <a:ln w="12700">
                <a:miter lim="400000"/>
              </a:ln>
            </p:spPr>
            <p:txBody>
              <a:bodyPr anchor="ctr"/>
              <a:lstStyle/>
              <a:p>
                <a:pPr algn="ctr"/>
                <a:endParaRPr sz="1350">
                  <a:cs typeface="+mn-ea"/>
                  <a:sym typeface="+mn-lt"/>
                </a:endParaRPr>
              </a:p>
            </p:txBody>
          </p:sp>
        </p:grpSp>
      </p:grpSp>
      <p:grpSp>
        <p:nvGrpSpPr>
          <p:cNvPr id="25" name="组合 24"/>
          <p:cNvGrpSpPr/>
          <p:nvPr/>
        </p:nvGrpSpPr>
        <p:grpSpPr>
          <a:xfrm>
            <a:off x="5861699" y="1491628"/>
            <a:ext cx="2454717" cy="476340"/>
            <a:chOff x="7805427" y="3341205"/>
            <a:chExt cx="3458064" cy="635120"/>
          </a:xfrm>
        </p:grpSpPr>
        <p:sp>
          <p:nvSpPr>
            <p:cNvPr id="26" name="矩形 25"/>
            <p:cNvSpPr/>
            <p:nvPr/>
          </p:nvSpPr>
          <p:spPr>
            <a:xfrm>
              <a:off x="7805428" y="3660855"/>
              <a:ext cx="3356622" cy="315470"/>
            </a:xfrm>
            <a:prstGeom prst="rect">
              <a:avLst/>
            </a:prstGeom>
          </p:spPr>
          <p:txBody>
            <a:bodyPr wrap="square">
              <a:spAutoFit/>
              <a:scene3d>
                <a:camera prst="orthographicFront"/>
                <a:lightRig rig="threePt" dir="t"/>
              </a:scene3d>
              <a:sp3d contourW="12700"/>
            </a:bodyPr>
            <a:lstStyle/>
            <a:p>
              <a:pPr>
                <a:lnSpc>
                  <a:spcPct val="125000"/>
                </a:lnSpc>
              </a:pPr>
              <a:r>
                <a:rPr lang="zh-CN" altLang="en-US" sz="825" dirty="0">
                  <a:solidFill>
                    <a:schemeClr val="tx1">
                      <a:lumMod val="65000"/>
                      <a:lumOff val="35000"/>
                    </a:schemeClr>
                  </a:solidFill>
                  <a:cs typeface="+mn-ea"/>
                  <a:sym typeface="+mn-lt"/>
                </a:rPr>
                <a:t>Click to add the relevant title text.</a:t>
              </a:r>
            </a:p>
          </p:txBody>
        </p:sp>
        <p:sp>
          <p:nvSpPr>
            <p:cNvPr id="27" name="矩形 26"/>
            <p:cNvSpPr/>
            <p:nvPr/>
          </p:nvSpPr>
          <p:spPr>
            <a:xfrm>
              <a:off x="7805427" y="3341205"/>
              <a:ext cx="3458064" cy="427383"/>
            </a:xfrm>
            <a:prstGeom prst="rect">
              <a:avLst/>
            </a:prstGeom>
          </p:spPr>
          <p:txBody>
            <a:bodyPr wrap="square">
              <a:spAutoFit/>
              <a:scene3d>
                <a:camera prst="orthographicFront"/>
                <a:lightRig rig="threePt" dir="t"/>
              </a:scene3d>
              <a:sp3d contourW="12700"/>
            </a:bodyPr>
            <a:lstStyle/>
            <a:p>
              <a:pPr>
                <a:lnSpc>
                  <a:spcPct val="120000"/>
                </a:lnSpc>
              </a:pPr>
              <a:r>
                <a:rPr lang="zh-CN" altLang="en-US" sz="1350" dirty="0">
                  <a:solidFill>
                    <a:srgbClr val="033E78"/>
                  </a:solidFill>
                  <a:cs typeface="+mn-ea"/>
                  <a:sym typeface="+mn-lt"/>
                </a:rPr>
                <a:t>Click to add a title</a:t>
              </a:r>
            </a:p>
          </p:txBody>
        </p:sp>
      </p:grpSp>
      <p:grpSp>
        <p:nvGrpSpPr>
          <p:cNvPr id="28" name="组合 27"/>
          <p:cNvGrpSpPr/>
          <p:nvPr/>
        </p:nvGrpSpPr>
        <p:grpSpPr>
          <a:xfrm>
            <a:off x="5861699" y="3281597"/>
            <a:ext cx="2567473" cy="476340"/>
            <a:chOff x="7805427" y="3341205"/>
            <a:chExt cx="3616908" cy="635120"/>
          </a:xfrm>
        </p:grpSpPr>
        <p:sp>
          <p:nvSpPr>
            <p:cNvPr id="29" name="矩形 28"/>
            <p:cNvSpPr/>
            <p:nvPr/>
          </p:nvSpPr>
          <p:spPr>
            <a:xfrm>
              <a:off x="7805428" y="3660855"/>
              <a:ext cx="3356622" cy="315470"/>
            </a:xfrm>
            <a:prstGeom prst="rect">
              <a:avLst/>
            </a:prstGeom>
          </p:spPr>
          <p:txBody>
            <a:bodyPr wrap="square">
              <a:spAutoFit/>
              <a:scene3d>
                <a:camera prst="orthographicFront"/>
                <a:lightRig rig="threePt" dir="t"/>
              </a:scene3d>
              <a:sp3d contourW="12700"/>
            </a:bodyPr>
            <a:lstStyle/>
            <a:p>
              <a:pPr>
                <a:lnSpc>
                  <a:spcPct val="125000"/>
                </a:lnSpc>
              </a:pPr>
              <a:r>
                <a:rPr lang="zh-CN" altLang="en-US" sz="825" dirty="0">
                  <a:solidFill>
                    <a:schemeClr val="tx1">
                      <a:lumMod val="65000"/>
                      <a:lumOff val="35000"/>
                    </a:schemeClr>
                  </a:solidFill>
                  <a:cs typeface="+mn-ea"/>
                  <a:sym typeface="+mn-lt"/>
                </a:rPr>
                <a:t>Click to add the relevant title text.</a:t>
              </a:r>
            </a:p>
          </p:txBody>
        </p:sp>
        <p:sp>
          <p:nvSpPr>
            <p:cNvPr id="30" name="矩形 29"/>
            <p:cNvSpPr/>
            <p:nvPr/>
          </p:nvSpPr>
          <p:spPr>
            <a:xfrm>
              <a:off x="7805427" y="3341205"/>
              <a:ext cx="3616908" cy="427383"/>
            </a:xfrm>
            <a:prstGeom prst="rect">
              <a:avLst/>
            </a:prstGeom>
          </p:spPr>
          <p:txBody>
            <a:bodyPr wrap="square">
              <a:spAutoFit/>
              <a:scene3d>
                <a:camera prst="orthographicFront"/>
                <a:lightRig rig="threePt" dir="t"/>
              </a:scene3d>
              <a:sp3d contourW="12700"/>
            </a:bodyPr>
            <a:lstStyle/>
            <a:p>
              <a:pPr>
                <a:lnSpc>
                  <a:spcPct val="120000"/>
                </a:lnSpc>
              </a:pPr>
              <a:r>
                <a:rPr lang="zh-CN" altLang="en-US" sz="1350" dirty="0">
                  <a:solidFill>
                    <a:srgbClr val="033E78"/>
                  </a:solidFill>
                  <a:cs typeface="+mn-ea"/>
                  <a:sym typeface="+mn-lt"/>
                </a:rPr>
                <a:t>Click to add a title</a:t>
              </a:r>
            </a:p>
          </p:txBody>
        </p:sp>
      </p:grpSp>
      <p:grpSp>
        <p:nvGrpSpPr>
          <p:cNvPr id="31" name="组合 30"/>
          <p:cNvGrpSpPr/>
          <p:nvPr/>
        </p:nvGrpSpPr>
        <p:grpSpPr>
          <a:xfrm>
            <a:off x="6215148" y="2357748"/>
            <a:ext cx="2382709" cy="476340"/>
            <a:chOff x="7805427" y="3341205"/>
            <a:chExt cx="3356623" cy="635120"/>
          </a:xfrm>
        </p:grpSpPr>
        <p:sp>
          <p:nvSpPr>
            <p:cNvPr id="32" name="矩形 31"/>
            <p:cNvSpPr/>
            <p:nvPr/>
          </p:nvSpPr>
          <p:spPr>
            <a:xfrm>
              <a:off x="7805428" y="3660855"/>
              <a:ext cx="3356622" cy="315470"/>
            </a:xfrm>
            <a:prstGeom prst="rect">
              <a:avLst/>
            </a:prstGeom>
          </p:spPr>
          <p:txBody>
            <a:bodyPr wrap="square">
              <a:spAutoFit/>
              <a:scene3d>
                <a:camera prst="orthographicFront"/>
                <a:lightRig rig="threePt" dir="t"/>
              </a:scene3d>
              <a:sp3d contourW="12700"/>
            </a:bodyPr>
            <a:lstStyle/>
            <a:p>
              <a:pPr>
                <a:lnSpc>
                  <a:spcPct val="125000"/>
                </a:lnSpc>
              </a:pPr>
              <a:r>
                <a:rPr lang="zh-CN" altLang="en-US" sz="825" dirty="0">
                  <a:solidFill>
                    <a:schemeClr val="tx1">
                      <a:lumMod val="65000"/>
                      <a:lumOff val="35000"/>
                    </a:schemeClr>
                  </a:solidFill>
                  <a:cs typeface="+mn-ea"/>
                  <a:sym typeface="+mn-lt"/>
                </a:rPr>
                <a:t>Click to add the relevant title text.</a:t>
              </a:r>
            </a:p>
          </p:txBody>
        </p:sp>
        <p:sp>
          <p:nvSpPr>
            <p:cNvPr id="33" name="矩形 32"/>
            <p:cNvSpPr/>
            <p:nvPr/>
          </p:nvSpPr>
          <p:spPr>
            <a:xfrm>
              <a:off x="7805427" y="3341205"/>
              <a:ext cx="3356622" cy="427383"/>
            </a:xfrm>
            <a:prstGeom prst="rect">
              <a:avLst/>
            </a:prstGeom>
          </p:spPr>
          <p:txBody>
            <a:bodyPr wrap="square">
              <a:spAutoFit/>
              <a:scene3d>
                <a:camera prst="orthographicFront"/>
                <a:lightRig rig="threePt" dir="t"/>
              </a:scene3d>
              <a:sp3d contourW="12700"/>
            </a:bodyPr>
            <a:lstStyle/>
            <a:p>
              <a:pPr>
                <a:lnSpc>
                  <a:spcPct val="120000"/>
                </a:lnSpc>
              </a:pPr>
              <a:r>
                <a:rPr lang="zh-CN" altLang="en-US" sz="1350" dirty="0">
                  <a:solidFill>
                    <a:srgbClr val="033E78"/>
                  </a:solidFill>
                  <a:cs typeface="+mn-ea"/>
                  <a:sym typeface="+mn-lt"/>
                </a:rPr>
                <a:t>Click to add a title</a:t>
              </a:r>
            </a:p>
          </p:txBody>
        </p:sp>
      </p:grpSp>
      <p:grpSp>
        <p:nvGrpSpPr>
          <p:cNvPr id="34" name="组合 33"/>
          <p:cNvGrpSpPr/>
          <p:nvPr/>
        </p:nvGrpSpPr>
        <p:grpSpPr>
          <a:xfrm>
            <a:off x="955366" y="1491628"/>
            <a:ext cx="2373824" cy="476340"/>
            <a:chOff x="7805428" y="3341205"/>
            <a:chExt cx="3356624" cy="635120"/>
          </a:xfrm>
        </p:grpSpPr>
        <p:sp>
          <p:nvSpPr>
            <p:cNvPr id="35" name="矩形 34"/>
            <p:cNvSpPr/>
            <p:nvPr/>
          </p:nvSpPr>
          <p:spPr>
            <a:xfrm>
              <a:off x="7805428" y="3660855"/>
              <a:ext cx="3356622" cy="315470"/>
            </a:xfrm>
            <a:prstGeom prst="rect">
              <a:avLst/>
            </a:prstGeom>
          </p:spPr>
          <p:txBody>
            <a:bodyPr wrap="square">
              <a:spAutoFit/>
              <a:scene3d>
                <a:camera prst="orthographicFront"/>
                <a:lightRig rig="threePt" dir="t"/>
              </a:scene3d>
              <a:sp3d contourW="12700"/>
            </a:bodyPr>
            <a:lstStyle/>
            <a:p>
              <a:pPr algn="r">
                <a:lnSpc>
                  <a:spcPct val="125000"/>
                </a:lnSpc>
              </a:pPr>
              <a:r>
                <a:rPr lang="zh-CN" altLang="en-US" sz="825" dirty="0">
                  <a:solidFill>
                    <a:schemeClr val="tx1">
                      <a:lumMod val="65000"/>
                      <a:lumOff val="35000"/>
                    </a:schemeClr>
                  </a:solidFill>
                  <a:cs typeface="+mn-ea"/>
                  <a:sym typeface="+mn-lt"/>
                </a:rPr>
                <a:t>Click to add the relevant title text.</a:t>
              </a:r>
            </a:p>
          </p:txBody>
        </p:sp>
        <p:sp>
          <p:nvSpPr>
            <p:cNvPr id="36" name="矩形 35"/>
            <p:cNvSpPr/>
            <p:nvPr/>
          </p:nvSpPr>
          <p:spPr>
            <a:xfrm>
              <a:off x="8235665" y="3341205"/>
              <a:ext cx="2926387" cy="427383"/>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350" dirty="0">
                  <a:solidFill>
                    <a:srgbClr val="1A6E9D"/>
                  </a:solidFill>
                  <a:cs typeface="+mn-ea"/>
                  <a:sym typeface="+mn-lt"/>
                </a:rPr>
                <a:t>Click to add a title</a:t>
              </a:r>
            </a:p>
          </p:txBody>
        </p:sp>
      </p:grpSp>
      <p:grpSp>
        <p:nvGrpSpPr>
          <p:cNvPr id="37" name="组合 36"/>
          <p:cNvGrpSpPr/>
          <p:nvPr/>
        </p:nvGrpSpPr>
        <p:grpSpPr>
          <a:xfrm>
            <a:off x="955366" y="3281597"/>
            <a:ext cx="2373824" cy="476340"/>
            <a:chOff x="7805428" y="3341205"/>
            <a:chExt cx="3356624" cy="635120"/>
          </a:xfrm>
        </p:grpSpPr>
        <p:sp>
          <p:nvSpPr>
            <p:cNvPr id="38" name="矩形 37"/>
            <p:cNvSpPr/>
            <p:nvPr/>
          </p:nvSpPr>
          <p:spPr>
            <a:xfrm>
              <a:off x="7805428" y="3660855"/>
              <a:ext cx="3356622" cy="315470"/>
            </a:xfrm>
            <a:prstGeom prst="rect">
              <a:avLst/>
            </a:prstGeom>
          </p:spPr>
          <p:txBody>
            <a:bodyPr wrap="square">
              <a:spAutoFit/>
              <a:scene3d>
                <a:camera prst="orthographicFront"/>
                <a:lightRig rig="threePt" dir="t"/>
              </a:scene3d>
              <a:sp3d contourW="12700"/>
            </a:bodyPr>
            <a:lstStyle/>
            <a:p>
              <a:pPr algn="r">
                <a:lnSpc>
                  <a:spcPct val="125000"/>
                </a:lnSpc>
              </a:pPr>
              <a:r>
                <a:rPr lang="zh-CN" altLang="en-US" sz="825" dirty="0">
                  <a:solidFill>
                    <a:schemeClr val="tx1">
                      <a:lumMod val="65000"/>
                      <a:lumOff val="35000"/>
                    </a:schemeClr>
                  </a:solidFill>
                  <a:cs typeface="+mn-ea"/>
                  <a:sym typeface="+mn-lt"/>
                </a:rPr>
                <a:t>Click to add the relevant title text.</a:t>
              </a:r>
            </a:p>
          </p:txBody>
        </p:sp>
        <p:sp>
          <p:nvSpPr>
            <p:cNvPr id="39" name="矩形 38"/>
            <p:cNvSpPr/>
            <p:nvPr/>
          </p:nvSpPr>
          <p:spPr>
            <a:xfrm>
              <a:off x="8439306" y="3341205"/>
              <a:ext cx="2722746" cy="427383"/>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350" dirty="0">
                  <a:solidFill>
                    <a:srgbClr val="1A6E9D"/>
                  </a:solidFill>
                  <a:cs typeface="+mn-ea"/>
                  <a:sym typeface="+mn-lt"/>
                </a:rPr>
                <a:t>Click to add a title</a:t>
              </a:r>
            </a:p>
          </p:txBody>
        </p:sp>
      </p:grpSp>
      <p:grpSp>
        <p:nvGrpSpPr>
          <p:cNvPr id="40" name="组合 39"/>
          <p:cNvGrpSpPr/>
          <p:nvPr/>
        </p:nvGrpSpPr>
        <p:grpSpPr>
          <a:xfrm>
            <a:off x="611189" y="2357748"/>
            <a:ext cx="2373824" cy="476340"/>
            <a:chOff x="7805428" y="3341205"/>
            <a:chExt cx="3356623" cy="635120"/>
          </a:xfrm>
        </p:grpSpPr>
        <p:sp>
          <p:nvSpPr>
            <p:cNvPr id="41" name="矩形 40"/>
            <p:cNvSpPr/>
            <p:nvPr/>
          </p:nvSpPr>
          <p:spPr>
            <a:xfrm>
              <a:off x="7805428" y="3660855"/>
              <a:ext cx="3356622" cy="315470"/>
            </a:xfrm>
            <a:prstGeom prst="rect">
              <a:avLst/>
            </a:prstGeom>
          </p:spPr>
          <p:txBody>
            <a:bodyPr wrap="square">
              <a:spAutoFit/>
              <a:scene3d>
                <a:camera prst="orthographicFront"/>
                <a:lightRig rig="threePt" dir="t"/>
              </a:scene3d>
              <a:sp3d contourW="12700"/>
            </a:bodyPr>
            <a:lstStyle/>
            <a:p>
              <a:pPr algn="r">
                <a:lnSpc>
                  <a:spcPct val="125000"/>
                </a:lnSpc>
              </a:pPr>
              <a:r>
                <a:rPr lang="zh-CN" altLang="en-US" sz="825" dirty="0">
                  <a:solidFill>
                    <a:schemeClr val="tx1">
                      <a:lumMod val="65000"/>
                      <a:lumOff val="35000"/>
                    </a:schemeClr>
                  </a:solidFill>
                  <a:cs typeface="+mn-ea"/>
                  <a:sym typeface="+mn-lt"/>
                </a:rPr>
                <a:t>Click to add the relevant title text.</a:t>
              </a:r>
            </a:p>
          </p:txBody>
        </p:sp>
        <p:sp>
          <p:nvSpPr>
            <p:cNvPr id="42" name="矩形 41"/>
            <p:cNvSpPr/>
            <p:nvPr/>
          </p:nvSpPr>
          <p:spPr>
            <a:xfrm>
              <a:off x="8219969" y="3341205"/>
              <a:ext cx="2942082" cy="427383"/>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350" dirty="0">
                  <a:solidFill>
                    <a:srgbClr val="1A6E9D"/>
                  </a:solidFill>
                  <a:cs typeface="+mn-ea"/>
                  <a:sym typeface="+mn-lt"/>
                </a:rPr>
                <a:t>Click to add a title</a:t>
              </a:r>
            </a:p>
          </p:txBody>
        </p:sp>
      </p:grpSp>
    </p:spTree>
    <p:extLst>
      <p:ext uri="{BB962C8B-B14F-4D97-AF65-F5344CB8AC3E}">
        <p14:creationId xmlns:p14="http://schemas.microsoft.com/office/powerpoint/2010/main" val="3531794494"/>
      </p:ext>
    </p:extLst>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ppt_y</p:attrName>
                                        </p:attrNameLst>
                                      </p:cBhvr>
                                      <p:tavLst>
                                        <p:tav tm="0">
                                          <p:val>
                                            <p:strVal val="#ppt_y+#ppt_h*1.125000"/>
                                          </p:val>
                                        </p:tav>
                                        <p:tav tm="100000">
                                          <p:val>
                                            <p:strVal val="#ppt_y"/>
                                          </p:val>
                                        </p:tav>
                                      </p:tavLst>
                                    </p:anim>
                                    <p:animEffect transition="in" filter="wipe(up)">
                                      <p:cBhvr>
                                        <p:cTn id="8" dur="500"/>
                                        <p:tgtEl>
                                          <p:spTgt spid="16"/>
                                        </p:tgtEl>
                                      </p:cBhvr>
                                    </p:animEffect>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fltVal val="0"/>
                                          </p:val>
                                        </p:tav>
                                        <p:tav tm="100000">
                                          <p:val>
                                            <p:strVal val="#ppt_w"/>
                                          </p:val>
                                        </p:tav>
                                      </p:tavLst>
                                    </p:anim>
                                    <p:anim calcmode="lin" valueType="num">
                                      <p:cBhvr>
                                        <p:cTn id="21" dur="1000" fill="hold"/>
                                        <p:tgtEl>
                                          <p:spTgt spid="4"/>
                                        </p:tgtEl>
                                        <p:attrNameLst>
                                          <p:attrName>ppt_h</p:attrName>
                                        </p:attrNameLst>
                                      </p:cBhvr>
                                      <p:tavLst>
                                        <p:tav tm="0">
                                          <p:val>
                                            <p:fltVal val="0"/>
                                          </p:val>
                                        </p:tav>
                                        <p:tav tm="100000">
                                          <p:val>
                                            <p:strVal val="#ppt_h"/>
                                          </p:val>
                                        </p:tav>
                                      </p:tavLst>
                                    </p:anim>
                                    <p:anim calcmode="lin" valueType="num">
                                      <p:cBhvr>
                                        <p:cTn id="22" dur="1000" fill="hold"/>
                                        <p:tgtEl>
                                          <p:spTgt spid="4"/>
                                        </p:tgtEl>
                                        <p:attrNameLst>
                                          <p:attrName>style.rotation</p:attrName>
                                        </p:attrNameLst>
                                      </p:cBhvr>
                                      <p:tavLst>
                                        <p:tav tm="0">
                                          <p:val>
                                            <p:fltVal val="90"/>
                                          </p:val>
                                        </p:tav>
                                        <p:tav tm="100000">
                                          <p:val>
                                            <p:fltVal val="0"/>
                                          </p:val>
                                        </p:tav>
                                      </p:tavLst>
                                    </p:anim>
                                    <p:animEffect transition="in" filter="fade">
                                      <p:cBhvr>
                                        <p:cTn id="23" dur="10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down)">
                                      <p:cBhvr>
                                        <p:cTn id="28" dur="500"/>
                                        <p:tgtEl>
                                          <p:spTgt spid="3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wipe(down)">
                                      <p:cBhvr>
                                        <p:cTn id="33" dur="500"/>
                                        <p:tgtEl>
                                          <p:spTgt spid="4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wipe(down)">
                                      <p:cBhvr>
                                        <p:cTn id="38" dur="500"/>
                                        <p:tgtEl>
                                          <p:spTgt spid="3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ipe(down)">
                                      <p:cBhvr>
                                        <p:cTn id="43" dur="500"/>
                                        <p:tgtEl>
                                          <p:spTgt spid="25"/>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500"/>
                                        <p:tgtEl>
                                          <p:spTgt spid="31"/>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wipe(down)">
                                      <p:cBhvr>
                                        <p:cTn id="5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3351312" y="411510"/>
            <a:ext cx="2441376" cy="421270"/>
          </a:xfrm>
          <a:prstGeom prst="rect">
            <a:avLst/>
          </a:prstGeom>
          <a:noFill/>
        </p:spPr>
        <p:txBody>
          <a:bodyPr wrap="square" lIns="51435" tIns="25718" rIns="51435" bIns="25718" rtlCol="0">
            <a:spAutoFit/>
          </a:bodyPr>
          <a:lstStyle/>
          <a:p>
            <a:pPr marL="0" lvl="1" algn="ctr"/>
            <a:r>
              <a:rPr lang="zh-CN" altLang="en-US" sz="2400" dirty="0">
                <a:solidFill>
                  <a:schemeClr val="accent1"/>
                </a:solidFill>
                <a:cs typeface="+mn-ea"/>
                <a:sym typeface="+mn-lt"/>
              </a:rPr>
              <a:t>The first part</a:t>
            </a:r>
          </a:p>
        </p:txBody>
      </p:sp>
      <p:grpSp>
        <p:nvGrpSpPr>
          <p:cNvPr id="3" name="组合 2"/>
          <p:cNvGrpSpPr/>
          <p:nvPr/>
        </p:nvGrpSpPr>
        <p:grpSpPr>
          <a:xfrm>
            <a:off x="791766" y="1635646"/>
            <a:ext cx="655806" cy="655806"/>
            <a:chOff x="1336777" y="2215111"/>
            <a:chExt cx="1103576" cy="1103576"/>
          </a:xfrm>
        </p:grpSpPr>
        <p:sp>
          <p:nvSpPr>
            <p:cNvPr id="4" name="椭圆 3"/>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5"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grpSp>
        <p:nvGrpSpPr>
          <p:cNvPr id="6" name="组合 5"/>
          <p:cNvGrpSpPr/>
          <p:nvPr/>
        </p:nvGrpSpPr>
        <p:grpSpPr>
          <a:xfrm>
            <a:off x="791766" y="3106013"/>
            <a:ext cx="655806" cy="655806"/>
            <a:chOff x="1336777" y="2215111"/>
            <a:chExt cx="1103576" cy="1103576"/>
          </a:xfrm>
        </p:grpSpPr>
        <p:sp>
          <p:nvSpPr>
            <p:cNvPr id="7" name="椭圆 6"/>
            <p:cNvSpPr/>
            <p:nvPr/>
          </p:nvSpPr>
          <p:spPr>
            <a:xfrm>
              <a:off x="1336777" y="2215111"/>
              <a:ext cx="1103576" cy="1103576"/>
            </a:xfrm>
            <a:prstGeom prst="ellipse">
              <a:avLst/>
            </a:prstGeom>
            <a:solidFill>
              <a:srgbClr val="1A6E9D"/>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dirty="0">
                <a:solidFill>
                  <a:schemeClr val="tx1">
                    <a:lumMod val="65000"/>
                    <a:lumOff val="35000"/>
                  </a:schemeClr>
                </a:solidFill>
                <a:cs typeface="+mn-ea"/>
                <a:sym typeface="+mn-lt"/>
              </a:endParaRPr>
            </a:p>
          </p:txBody>
        </p:sp>
        <p:sp>
          <p:nvSpPr>
            <p:cNvPr id="8" name="椭圆 11"/>
            <p:cNvSpPr/>
            <p:nvPr/>
          </p:nvSpPr>
          <p:spPr>
            <a:xfrm>
              <a:off x="1684301" y="2570534"/>
              <a:ext cx="408528" cy="406610"/>
            </a:xfrm>
            <a:custGeom>
              <a:avLst/>
              <a:gdLst>
                <a:gd name="connsiteX0" fmla="*/ 262525 w 338138"/>
                <a:gd name="connsiteY0" fmla="*/ 84138 h 336551"/>
                <a:gd name="connsiteX1" fmla="*/ 314260 w 338138"/>
                <a:gd name="connsiteY1" fmla="*/ 84138 h 336551"/>
                <a:gd name="connsiteX2" fmla="*/ 338138 w 338138"/>
                <a:gd name="connsiteY2" fmla="*/ 107802 h 336551"/>
                <a:gd name="connsiteX3" fmla="*/ 338138 w 338138"/>
                <a:gd name="connsiteY3" fmla="*/ 191940 h 336551"/>
                <a:gd name="connsiteX4" fmla="*/ 314260 w 338138"/>
                <a:gd name="connsiteY4" fmla="*/ 216918 h 336551"/>
                <a:gd name="connsiteX5" fmla="*/ 314260 w 338138"/>
                <a:gd name="connsiteY5" fmla="*/ 336551 h 336551"/>
                <a:gd name="connsiteX6" fmla="*/ 241300 w 338138"/>
                <a:gd name="connsiteY6" fmla="*/ 336551 h 336551"/>
                <a:gd name="connsiteX7" fmla="*/ 241300 w 338138"/>
                <a:gd name="connsiteY7" fmla="*/ 240582 h 336551"/>
                <a:gd name="connsiteX8" fmla="*/ 265178 w 338138"/>
                <a:gd name="connsiteY8" fmla="*/ 216918 h 336551"/>
                <a:gd name="connsiteX9" fmla="*/ 265178 w 338138"/>
                <a:gd name="connsiteY9" fmla="*/ 95970 h 336551"/>
                <a:gd name="connsiteX10" fmla="*/ 262525 w 338138"/>
                <a:gd name="connsiteY10" fmla="*/ 84138 h 336551"/>
                <a:gd name="connsiteX11" fmla="*/ 120477 w 338138"/>
                <a:gd name="connsiteY11" fmla="*/ 84138 h 336551"/>
                <a:gd name="connsiteX12" fmla="*/ 217661 w 338138"/>
                <a:gd name="connsiteY12" fmla="*/ 84138 h 336551"/>
                <a:gd name="connsiteX13" fmla="*/ 241300 w 338138"/>
                <a:gd name="connsiteY13" fmla="*/ 107802 h 336551"/>
                <a:gd name="connsiteX14" fmla="*/ 241300 w 338138"/>
                <a:gd name="connsiteY14" fmla="*/ 191940 h 336551"/>
                <a:gd name="connsiteX15" fmla="*/ 217661 w 338138"/>
                <a:gd name="connsiteY15" fmla="*/ 216918 h 336551"/>
                <a:gd name="connsiteX16" fmla="*/ 217661 w 338138"/>
                <a:gd name="connsiteY16" fmla="*/ 336551 h 336551"/>
                <a:gd name="connsiteX17" fmla="*/ 120477 w 338138"/>
                <a:gd name="connsiteY17" fmla="*/ 336551 h 336551"/>
                <a:gd name="connsiteX18" fmla="*/ 120477 w 338138"/>
                <a:gd name="connsiteY18" fmla="*/ 216918 h 336551"/>
                <a:gd name="connsiteX19" fmla="*/ 96837 w 338138"/>
                <a:gd name="connsiteY19" fmla="*/ 191940 h 336551"/>
                <a:gd name="connsiteX20" fmla="*/ 96837 w 338138"/>
                <a:gd name="connsiteY20" fmla="*/ 107802 h 336551"/>
                <a:gd name="connsiteX21" fmla="*/ 120477 w 338138"/>
                <a:gd name="connsiteY21" fmla="*/ 84138 h 336551"/>
                <a:gd name="connsiteX22" fmla="*/ 23878 w 338138"/>
                <a:gd name="connsiteY22" fmla="*/ 84138 h 336551"/>
                <a:gd name="connsiteX23" fmla="*/ 75613 w 338138"/>
                <a:gd name="connsiteY23" fmla="*/ 84138 h 336551"/>
                <a:gd name="connsiteX24" fmla="*/ 72960 w 338138"/>
                <a:gd name="connsiteY24" fmla="*/ 95970 h 336551"/>
                <a:gd name="connsiteX25" fmla="*/ 72960 w 338138"/>
                <a:gd name="connsiteY25" fmla="*/ 216918 h 336551"/>
                <a:gd name="connsiteX26" fmla="*/ 96838 w 338138"/>
                <a:gd name="connsiteY26" fmla="*/ 240582 h 336551"/>
                <a:gd name="connsiteX27" fmla="*/ 96838 w 338138"/>
                <a:gd name="connsiteY27" fmla="*/ 336551 h 336551"/>
                <a:gd name="connsiteX28" fmla="*/ 23878 w 338138"/>
                <a:gd name="connsiteY28" fmla="*/ 336551 h 336551"/>
                <a:gd name="connsiteX29" fmla="*/ 23878 w 338138"/>
                <a:gd name="connsiteY29" fmla="*/ 216918 h 336551"/>
                <a:gd name="connsiteX30" fmla="*/ 0 w 338138"/>
                <a:gd name="connsiteY30" fmla="*/ 191940 h 336551"/>
                <a:gd name="connsiteX31" fmla="*/ 0 w 338138"/>
                <a:gd name="connsiteY31" fmla="*/ 107802 h 336551"/>
                <a:gd name="connsiteX32" fmla="*/ 23878 w 338138"/>
                <a:gd name="connsiteY32" fmla="*/ 84138 h 336551"/>
                <a:gd name="connsiteX33" fmla="*/ 265257 w 338138"/>
                <a:gd name="connsiteY33" fmla="*/ 0 h 336551"/>
                <a:gd name="connsiteX34" fmla="*/ 301625 w 338138"/>
                <a:gd name="connsiteY34" fmla="*/ 35069 h 336551"/>
                <a:gd name="connsiteX35" fmla="*/ 265257 w 338138"/>
                <a:gd name="connsiteY35" fmla="*/ 71438 h 336551"/>
                <a:gd name="connsiteX36" fmla="*/ 248371 w 338138"/>
                <a:gd name="connsiteY36" fmla="*/ 66242 h 336551"/>
                <a:gd name="connsiteX37" fmla="*/ 245774 w 338138"/>
                <a:gd name="connsiteY37" fmla="*/ 64944 h 336551"/>
                <a:gd name="connsiteX38" fmla="*/ 230187 w 338138"/>
                <a:gd name="connsiteY38" fmla="*/ 35069 h 336551"/>
                <a:gd name="connsiteX39" fmla="*/ 265257 w 338138"/>
                <a:gd name="connsiteY39" fmla="*/ 0 h 336551"/>
                <a:gd name="connsiteX40" fmla="*/ 169069 w 338138"/>
                <a:gd name="connsiteY40" fmla="*/ 0 h 336551"/>
                <a:gd name="connsiteX41" fmla="*/ 204788 w 338138"/>
                <a:gd name="connsiteY41" fmla="*/ 35719 h 336551"/>
                <a:gd name="connsiteX42" fmla="*/ 169069 w 338138"/>
                <a:gd name="connsiteY42" fmla="*/ 71438 h 336551"/>
                <a:gd name="connsiteX43" fmla="*/ 133350 w 338138"/>
                <a:gd name="connsiteY43" fmla="*/ 35719 h 336551"/>
                <a:gd name="connsiteX44" fmla="*/ 169069 w 338138"/>
                <a:gd name="connsiteY44" fmla="*/ 0 h 336551"/>
                <a:gd name="connsiteX45" fmla="*/ 72880 w 338138"/>
                <a:gd name="connsiteY45" fmla="*/ 0 h 336551"/>
                <a:gd name="connsiteX46" fmla="*/ 107950 w 338138"/>
                <a:gd name="connsiteY46" fmla="*/ 35069 h 336551"/>
                <a:gd name="connsiteX47" fmla="*/ 92363 w 338138"/>
                <a:gd name="connsiteY47" fmla="*/ 64944 h 336551"/>
                <a:gd name="connsiteX48" fmla="*/ 89766 w 338138"/>
                <a:gd name="connsiteY48" fmla="*/ 66242 h 336551"/>
                <a:gd name="connsiteX49" fmla="*/ 72880 w 338138"/>
                <a:gd name="connsiteY49" fmla="*/ 71438 h 336551"/>
                <a:gd name="connsiteX50" fmla="*/ 36512 w 338138"/>
                <a:gd name="connsiteY50" fmla="*/ 35069 h 336551"/>
                <a:gd name="connsiteX51" fmla="*/ 72880 w 338138"/>
                <a:gd name="connsiteY51" fmla="*/ 0 h 33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8138" h="336551">
                  <a:moveTo>
                    <a:pt x="262525" y="84138"/>
                  </a:moveTo>
                  <a:cubicBezTo>
                    <a:pt x="262525" y="84138"/>
                    <a:pt x="262525" y="84138"/>
                    <a:pt x="314260" y="84138"/>
                  </a:cubicBezTo>
                  <a:cubicBezTo>
                    <a:pt x="338138" y="84138"/>
                    <a:pt x="338138" y="107802"/>
                    <a:pt x="338138" y="107802"/>
                  </a:cubicBezTo>
                  <a:cubicBezTo>
                    <a:pt x="338138" y="107802"/>
                    <a:pt x="338138" y="107802"/>
                    <a:pt x="338138" y="191940"/>
                  </a:cubicBezTo>
                  <a:cubicBezTo>
                    <a:pt x="338138" y="216918"/>
                    <a:pt x="314260" y="216918"/>
                    <a:pt x="314260" y="216918"/>
                  </a:cubicBezTo>
                  <a:cubicBezTo>
                    <a:pt x="314260" y="216918"/>
                    <a:pt x="314260" y="216918"/>
                    <a:pt x="314260" y="336551"/>
                  </a:cubicBezTo>
                  <a:cubicBezTo>
                    <a:pt x="314260" y="336551"/>
                    <a:pt x="314260" y="336551"/>
                    <a:pt x="241300" y="336551"/>
                  </a:cubicBezTo>
                  <a:cubicBezTo>
                    <a:pt x="241300" y="336551"/>
                    <a:pt x="241300" y="336551"/>
                    <a:pt x="241300" y="240582"/>
                  </a:cubicBezTo>
                  <a:cubicBezTo>
                    <a:pt x="241300" y="240582"/>
                    <a:pt x="265178" y="240582"/>
                    <a:pt x="265178" y="216918"/>
                  </a:cubicBezTo>
                  <a:cubicBezTo>
                    <a:pt x="265178" y="216918"/>
                    <a:pt x="265178" y="216918"/>
                    <a:pt x="265178" y="95970"/>
                  </a:cubicBezTo>
                  <a:cubicBezTo>
                    <a:pt x="265178" y="95970"/>
                    <a:pt x="265178" y="90711"/>
                    <a:pt x="262525" y="84138"/>
                  </a:cubicBezTo>
                  <a:close/>
                  <a:moveTo>
                    <a:pt x="120477" y="84138"/>
                  </a:moveTo>
                  <a:cubicBezTo>
                    <a:pt x="120477" y="84138"/>
                    <a:pt x="120477" y="84138"/>
                    <a:pt x="217661" y="84138"/>
                  </a:cubicBezTo>
                  <a:cubicBezTo>
                    <a:pt x="241300" y="84138"/>
                    <a:pt x="241300" y="107802"/>
                    <a:pt x="241300" y="107802"/>
                  </a:cubicBezTo>
                  <a:lnTo>
                    <a:pt x="241300" y="191940"/>
                  </a:lnTo>
                  <a:cubicBezTo>
                    <a:pt x="241300" y="216918"/>
                    <a:pt x="217661" y="216918"/>
                    <a:pt x="217661" y="216918"/>
                  </a:cubicBezTo>
                  <a:cubicBezTo>
                    <a:pt x="217661" y="216918"/>
                    <a:pt x="217661" y="216918"/>
                    <a:pt x="217661" y="336551"/>
                  </a:cubicBezTo>
                  <a:cubicBezTo>
                    <a:pt x="217661" y="336551"/>
                    <a:pt x="217661" y="336551"/>
                    <a:pt x="120477" y="336551"/>
                  </a:cubicBezTo>
                  <a:cubicBezTo>
                    <a:pt x="120477" y="336551"/>
                    <a:pt x="120477" y="336551"/>
                    <a:pt x="120477" y="216918"/>
                  </a:cubicBezTo>
                  <a:cubicBezTo>
                    <a:pt x="120477" y="216918"/>
                    <a:pt x="96837" y="216918"/>
                    <a:pt x="96837" y="191940"/>
                  </a:cubicBezTo>
                  <a:cubicBezTo>
                    <a:pt x="96837" y="191940"/>
                    <a:pt x="96837" y="191940"/>
                    <a:pt x="96837" y="107802"/>
                  </a:cubicBezTo>
                  <a:cubicBezTo>
                    <a:pt x="96837" y="84138"/>
                    <a:pt x="120477" y="84138"/>
                    <a:pt x="120477" y="84138"/>
                  </a:cubicBezTo>
                  <a:close/>
                  <a:moveTo>
                    <a:pt x="23878" y="84138"/>
                  </a:moveTo>
                  <a:cubicBezTo>
                    <a:pt x="23878" y="84138"/>
                    <a:pt x="23878" y="84138"/>
                    <a:pt x="75613" y="84138"/>
                  </a:cubicBezTo>
                  <a:cubicBezTo>
                    <a:pt x="72960" y="90711"/>
                    <a:pt x="72960" y="95970"/>
                    <a:pt x="72960" y="95970"/>
                  </a:cubicBezTo>
                  <a:cubicBezTo>
                    <a:pt x="72960" y="95970"/>
                    <a:pt x="72960" y="95970"/>
                    <a:pt x="72960" y="216918"/>
                  </a:cubicBezTo>
                  <a:cubicBezTo>
                    <a:pt x="72960" y="240582"/>
                    <a:pt x="96838" y="240582"/>
                    <a:pt x="96838" y="240582"/>
                  </a:cubicBezTo>
                  <a:cubicBezTo>
                    <a:pt x="96838" y="240582"/>
                    <a:pt x="96838" y="240582"/>
                    <a:pt x="96838" y="336551"/>
                  </a:cubicBezTo>
                  <a:cubicBezTo>
                    <a:pt x="96838" y="336551"/>
                    <a:pt x="96838" y="336551"/>
                    <a:pt x="23878" y="336551"/>
                  </a:cubicBezTo>
                  <a:cubicBezTo>
                    <a:pt x="23878" y="336551"/>
                    <a:pt x="23878" y="336551"/>
                    <a:pt x="23878" y="216918"/>
                  </a:cubicBezTo>
                  <a:cubicBezTo>
                    <a:pt x="23878" y="216918"/>
                    <a:pt x="0" y="216918"/>
                    <a:pt x="0" y="191940"/>
                  </a:cubicBezTo>
                  <a:cubicBezTo>
                    <a:pt x="0" y="191940"/>
                    <a:pt x="0" y="191940"/>
                    <a:pt x="0" y="107802"/>
                  </a:cubicBezTo>
                  <a:cubicBezTo>
                    <a:pt x="0" y="84138"/>
                    <a:pt x="23878" y="84138"/>
                    <a:pt x="23878" y="84138"/>
                  </a:cubicBezTo>
                  <a:close/>
                  <a:moveTo>
                    <a:pt x="265257" y="0"/>
                  </a:moveTo>
                  <a:cubicBezTo>
                    <a:pt x="284740" y="0"/>
                    <a:pt x="301625" y="15586"/>
                    <a:pt x="301625" y="35069"/>
                  </a:cubicBezTo>
                  <a:cubicBezTo>
                    <a:pt x="301625" y="55851"/>
                    <a:pt x="284740" y="71438"/>
                    <a:pt x="265257" y="71438"/>
                  </a:cubicBezTo>
                  <a:cubicBezTo>
                    <a:pt x="258762" y="71438"/>
                    <a:pt x="253567" y="70139"/>
                    <a:pt x="248371" y="66242"/>
                  </a:cubicBezTo>
                  <a:cubicBezTo>
                    <a:pt x="248371" y="66242"/>
                    <a:pt x="247072" y="66242"/>
                    <a:pt x="245774" y="64944"/>
                  </a:cubicBezTo>
                  <a:cubicBezTo>
                    <a:pt x="236681" y="59748"/>
                    <a:pt x="230187" y="48058"/>
                    <a:pt x="230187" y="35069"/>
                  </a:cubicBezTo>
                  <a:cubicBezTo>
                    <a:pt x="230187" y="15586"/>
                    <a:pt x="245774" y="0"/>
                    <a:pt x="265257" y="0"/>
                  </a:cubicBezTo>
                  <a:close/>
                  <a:moveTo>
                    <a:pt x="169069" y="0"/>
                  </a:moveTo>
                  <a:cubicBezTo>
                    <a:pt x="188796" y="0"/>
                    <a:pt x="204788" y="15992"/>
                    <a:pt x="204788" y="35719"/>
                  </a:cubicBezTo>
                  <a:cubicBezTo>
                    <a:pt x="204788" y="55446"/>
                    <a:pt x="188796" y="71438"/>
                    <a:pt x="169069" y="71438"/>
                  </a:cubicBezTo>
                  <a:cubicBezTo>
                    <a:pt x="149342" y="71438"/>
                    <a:pt x="133350" y="55446"/>
                    <a:pt x="133350" y="35719"/>
                  </a:cubicBezTo>
                  <a:cubicBezTo>
                    <a:pt x="133350" y="15992"/>
                    <a:pt x="149342" y="0"/>
                    <a:pt x="169069" y="0"/>
                  </a:cubicBezTo>
                  <a:close/>
                  <a:moveTo>
                    <a:pt x="72880" y="0"/>
                  </a:moveTo>
                  <a:cubicBezTo>
                    <a:pt x="92363" y="0"/>
                    <a:pt x="107950" y="15586"/>
                    <a:pt x="107950" y="35069"/>
                  </a:cubicBezTo>
                  <a:cubicBezTo>
                    <a:pt x="107950" y="48058"/>
                    <a:pt x="101456" y="59748"/>
                    <a:pt x="92363" y="64944"/>
                  </a:cubicBezTo>
                  <a:cubicBezTo>
                    <a:pt x="91065" y="66242"/>
                    <a:pt x="89766" y="66242"/>
                    <a:pt x="89766" y="66242"/>
                  </a:cubicBezTo>
                  <a:cubicBezTo>
                    <a:pt x="84570" y="70139"/>
                    <a:pt x="79375" y="71438"/>
                    <a:pt x="72880" y="71438"/>
                  </a:cubicBezTo>
                  <a:cubicBezTo>
                    <a:pt x="53397" y="71438"/>
                    <a:pt x="36512" y="55851"/>
                    <a:pt x="36512" y="35069"/>
                  </a:cubicBezTo>
                  <a:cubicBezTo>
                    <a:pt x="36512" y="15586"/>
                    <a:pt x="53397" y="0"/>
                    <a:pt x="7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grpSp>
        <p:nvGrpSpPr>
          <p:cNvPr id="9" name="组合 8"/>
          <p:cNvGrpSpPr/>
          <p:nvPr/>
        </p:nvGrpSpPr>
        <p:grpSpPr>
          <a:xfrm>
            <a:off x="1615810" y="1682120"/>
            <a:ext cx="1836776" cy="408971"/>
            <a:chOff x="2291702" y="1996460"/>
            <a:chExt cx="2449035" cy="545293"/>
          </a:xfrm>
        </p:grpSpPr>
        <p:sp>
          <p:nvSpPr>
            <p:cNvPr id="10" name="TextBox 11"/>
            <p:cNvSpPr txBox="1"/>
            <p:nvPr/>
          </p:nvSpPr>
          <p:spPr>
            <a:xfrm>
              <a:off x="2291702" y="2336570"/>
              <a:ext cx="2081998" cy="205183"/>
            </a:xfrm>
            <a:prstGeom prst="rect">
              <a:avLst/>
            </a:prstGeom>
            <a:noFill/>
          </p:spPr>
          <p:txBody>
            <a:bodyPr wrap="square" lIns="0" tIns="0" rIns="0" bIns="0" rtlCol="0">
              <a:spAutoFit/>
              <a:scene3d>
                <a:camera prst="orthographicFront"/>
                <a:lightRig rig="threePt" dir="t"/>
              </a:scene3d>
              <a:sp3d contourW="12700"/>
            </a:bodyPr>
            <a:lstStyle/>
            <a:p>
              <a:r>
                <a:rPr lang="zh-CN" altLang="en-US" sz="1000" dirty="0">
                  <a:solidFill>
                    <a:schemeClr val="tx1">
                      <a:lumMod val="65000"/>
                      <a:lumOff val="35000"/>
                    </a:schemeClr>
                  </a:solidFill>
                  <a:cs typeface="+mn-ea"/>
                  <a:sym typeface="+mn-lt"/>
                </a:rPr>
                <a:t>Please add a text description here.</a:t>
              </a:r>
            </a:p>
          </p:txBody>
        </p:sp>
        <p:sp>
          <p:nvSpPr>
            <p:cNvPr id="11" name="TextBox 11"/>
            <p:cNvSpPr txBox="1"/>
            <p:nvPr/>
          </p:nvSpPr>
          <p:spPr>
            <a:xfrm>
              <a:off x="2291702" y="1996460"/>
              <a:ext cx="2449035" cy="328294"/>
            </a:xfrm>
            <a:prstGeom prst="rect">
              <a:avLst/>
            </a:prstGeom>
            <a:noFill/>
          </p:spPr>
          <p:txBody>
            <a:bodyPr wrap="square" lIns="0" tIns="0" rIns="0" bIns="0" rtlCol="0">
              <a:spAutoFit/>
              <a:scene3d>
                <a:camera prst="orthographicFront"/>
                <a:lightRig rig="threePt" dir="t"/>
              </a:scene3d>
              <a:sp3d contourW="12700"/>
            </a:bodyPr>
            <a:lstStyle/>
            <a:p>
              <a:r>
                <a:rPr lang="zh-CN" altLang="en-US" sz="1600" dirty="0">
                  <a:solidFill>
                    <a:srgbClr val="033E78"/>
                  </a:solidFill>
                  <a:cs typeface="+mn-ea"/>
                  <a:sym typeface="+mn-lt"/>
                </a:rPr>
                <a:t>Add a title</a:t>
              </a:r>
            </a:p>
          </p:txBody>
        </p:sp>
      </p:grpSp>
      <p:grpSp>
        <p:nvGrpSpPr>
          <p:cNvPr id="12" name="组合 11"/>
          <p:cNvGrpSpPr/>
          <p:nvPr/>
        </p:nvGrpSpPr>
        <p:grpSpPr>
          <a:xfrm>
            <a:off x="1615810" y="3152486"/>
            <a:ext cx="1836776" cy="408971"/>
            <a:chOff x="2291702" y="1996460"/>
            <a:chExt cx="2449035" cy="545294"/>
          </a:xfrm>
        </p:grpSpPr>
        <p:sp>
          <p:nvSpPr>
            <p:cNvPr id="13" name="TextBox 11"/>
            <p:cNvSpPr txBox="1"/>
            <p:nvPr/>
          </p:nvSpPr>
          <p:spPr>
            <a:xfrm>
              <a:off x="2291702" y="2336570"/>
              <a:ext cx="2081998" cy="205184"/>
            </a:xfrm>
            <a:prstGeom prst="rect">
              <a:avLst/>
            </a:prstGeom>
            <a:noFill/>
          </p:spPr>
          <p:txBody>
            <a:bodyPr wrap="square" lIns="0" tIns="0" rIns="0" bIns="0" rtlCol="0">
              <a:spAutoFit/>
              <a:scene3d>
                <a:camera prst="orthographicFront"/>
                <a:lightRig rig="threePt" dir="t"/>
              </a:scene3d>
              <a:sp3d contourW="12700"/>
            </a:bodyPr>
            <a:lstStyle/>
            <a:p>
              <a:r>
                <a:rPr lang="zh-CN" altLang="en-US" sz="1000" dirty="0">
                  <a:solidFill>
                    <a:schemeClr val="tx1">
                      <a:lumMod val="65000"/>
                      <a:lumOff val="35000"/>
                    </a:schemeClr>
                  </a:solidFill>
                  <a:cs typeface="+mn-ea"/>
                  <a:sym typeface="+mn-lt"/>
                </a:rPr>
                <a:t>Please add a text description here.</a:t>
              </a:r>
            </a:p>
          </p:txBody>
        </p:sp>
        <p:sp>
          <p:nvSpPr>
            <p:cNvPr id="14" name="TextBox 11"/>
            <p:cNvSpPr txBox="1"/>
            <p:nvPr/>
          </p:nvSpPr>
          <p:spPr>
            <a:xfrm>
              <a:off x="2291702" y="1996460"/>
              <a:ext cx="2449035" cy="328294"/>
            </a:xfrm>
            <a:prstGeom prst="rect">
              <a:avLst/>
            </a:prstGeom>
            <a:noFill/>
          </p:spPr>
          <p:txBody>
            <a:bodyPr wrap="square" lIns="0" tIns="0" rIns="0" bIns="0" rtlCol="0">
              <a:spAutoFit/>
              <a:scene3d>
                <a:camera prst="orthographicFront"/>
                <a:lightRig rig="threePt" dir="t"/>
              </a:scene3d>
              <a:sp3d contourW="12700"/>
            </a:bodyPr>
            <a:lstStyle/>
            <a:p>
              <a:r>
                <a:rPr lang="zh-CN" altLang="en-US" sz="1600" dirty="0">
                  <a:solidFill>
                    <a:srgbClr val="1A6E9D"/>
                  </a:solidFill>
                  <a:cs typeface="+mn-ea"/>
                  <a:sym typeface="+mn-lt"/>
                </a:rPr>
                <a:t>Add a title</a:t>
              </a:r>
            </a:p>
          </p:txBody>
        </p:sp>
      </p:grpSp>
      <p:grpSp>
        <p:nvGrpSpPr>
          <p:cNvPr id="15" name="组合 14"/>
          <p:cNvGrpSpPr/>
          <p:nvPr/>
        </p:nvGrpSpPr>
        <p:grpSpPr>
          <a:xfrm>
            <a:off x="3382699" y="1635646"/>
            <a:ext cx="655806" cy="655806"/>
            <a:chOff x="1336777" y="2215111"/>
            <a:chExt cx="1103576" cy="1103576"/>
          </a:xfrm>
        </p:grpSpPr>
        <p:sp>
          <p:nvSpPr>
            <p:cNvPr id="17" name="椭圆 16"/>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18" name="椭圆 14"/>
            <p:cNvSpPr/>
            <p:nvPr/>
          </p:nvSpPr>
          <p:spPr>
            <a:xfrm>
              <a:off x="1691151" y="2569575"/>
              <a:ext cx="394827" cy="408528"/>
            </a:xfrm>
            <a:custGeom>
              <a:avLst/>
              <a:gdLst>
                <a:gd name="connsiteX0" fmla="*/ 94055 w 317452"/>
                <a:gd name="connsiteY0" fmla="*/ 135965 h 328468"/>
                <a:gd name="connsiteX1" fmla="*/ 94407 w 317452"/>
                <a:gd name="connsiteY1" fmla="*/ 136055 h 328468"/>
                <a:gd name="connsiteX2" fmla="*/ 104825 w 317452"/>
                <a:gd name="connsiteY2" fmla="*/ 158537 h 328468"/>
                <a:gd name="connsiteX3" fmla="*/ 106109 w 317452"/>
                <a:gd name="connsiteY3" fmla="*/ 161308 h 328468"/>
                <a:gd name="connsiteX4" fmla="*/ 98162 w 317452"/>
                <a:gd name="connsiteY4" fmla="*/ 160053 h 328468"/>
                <a:gd name="connsiteX5" fmla="*/ 96849 w 317452"/>
                <a:gd name="connsiteY5" fmla="*/ 160053 h 328468"/>
                <a:gd name="connsiteX6" fmla="*/ 92911 w 317452"/>
                <a:gd name="connsiteY6" fmla="*/ 137630 h 328468"/>
                <a:gd name="connsiteX7" fmla="*/ 93506 w 317452"/>
                <a:gd name="connsiteY7" fmla="*/ 136765 h 328468"/>
                <a:gd name="connsiteX8" fmla="*/ 39496 w 317452"/>
                <a:gd name="connsiteY8" fmla="*/ 115887 h 328468"/>
                <a:gd name="connsiteX9" fmla="*/ 51437 w 317452"/>
                <a:gd name="connsiteY9" fmla="*/ 165488 h 328468"/>
                <a:gd name="connsiteX10" fmla="*/ 48784 w 317452"/>
                <a:gd name="connsiteY10" fmla="*/ 166793 h 328468"/>
                <a:gd name="connsiteX11" fmla="*/ 47457 w 317452"/>
                <a:gd name="connsiteY11" fmla="*/ 170709 h 328468"/>
                <a:gd name="connsiteX12" fmla="*/ 48784 w 317452"/>
                <a:gd name="connsiteY12" fmla="*/ 173319 h 328468"/>
                <a:gd name="connsiteX13" fmla="*/ 52764 w 317452"/>
                <a:gd name="connsiteY13" fmla="*/ 175930 h 328468"/>
                <a:gd name="connsiteX14" fmla="*/ 55418 w 317452"/>
                <a:gd name="connsiteY14" fmla="*/ 174625 h 328468"/>
                <a:gd name="connsiteX15" fmla="*/ 87263 w 317452"/>
                <a:gd name="connsiteY15" fmla="*/ 216393 h 328468"/>
                <a:gd name="connsiteX16" fmla="*/ 55418 w 317452"/>
                <a:gd name="connsiteY16" fmla="*/ 230752 h 328468"/>
                <a:gd name="connsiteX17" fmla="*/ 38169 w 317452"/>
                <a:gd name="connsiteY17" fmla="*/ 224225 h 328468"/>
                <a:gd name="connsiteX18" fmla="*/ 1017 w 317452"/>
                <a:gd name="connsiteY18" fmla="*/ 147214 h 328468"/>
                <a:gd name="connsiteX19" fmla="*/ 7651 w 317452"/>
                <a:gd name="connsiteY19" fmla="*/ 128940 h 328468"/>
                <a:gd name="connsiteX20" fmla="*/ 39496 w 317452"/>
                <a:gd name="connsiteY20" fmla="*/ 115887 h 328468"/>
                <a:gd name="connsiteX21" fmla="*/ 63900 w 317452"/>
                <a:gd name="connsiteY21" fmla="*/ 106627 h 328468"/>
                <a:gd name="connsiteX22" fmla="*/ 71807 w 317452"/>
                <a:gd name="connsiteY22" fmla="*/ 114982 h 328468"/>
                <a:gd name="connsiteX23" fmla="*/ 81033 w 317452"/>
                <a:gd name="connsiteY23" fmla="*/ 133331 h 328468"/>
                <a:gd name="connsiteX24" fmla="*/ 87623 w 317452"/>
                <a:gd name="connsiteY24" fmla="*/ 130710 h 328468"/>
                <a:gd name="connsiteX25" fmla="*/ 95803 w 317452"/>
                <a:gd name="connsiteY25" fmla="*/ 133422 h 328468"/>
                <a:gd name="connsiteX26" fmla="*/ 94055 w 317452"/>
                <a:gd name="connsiteY26" fmla="*/ 135965 h 328468"/>
                <a:gd name="connsiteX27" fmla="*/ 89115 w 317452"/>
                <a:gd name="connsiteY27" fmla="*/ 134702 h 328468"/>
                <a:gd name="connsiteX28" fmla="*/ 83823 w 317452"/>
                <a:gd name="connsiteY28" fmla="*/ 137407 h 328468"/>
                <a:gd name="connsiteX29" fmla="*/ 82500 w 317452"/>
                <a:gd name="connsiteY29" fmla="*/ 137407 h 328468"/>
                <a:gd name="connsiteX30" fmla="*/ 97053 w 317452"/>
                <a:gd name="connsiteY30" fmla="*/ 169863 h 328468"/>
                <a:gd name="connsiteX31" fmla="*/ 98375 w 317452"/>
                <a:gd name="connsiteY31" fmla="*/ 169863 h 328468"/>
                <a:gd name="connsiteX32" fmla="*/ 103667 w 317452"/>
                <a:gd name="connsiteY32" fmla="*/ 167158 h 328468"/>
                <a:gd name="connsiteX33" fmla="*/ 106313 w 317452"/>
                <a:gd name="connsiteY33" fmla="*/ 161749 h 328468"/>
                <a:gd name="connsiteX34" fmla="*/ 106109 w 317452"/>
                <a:gd name="connsiteY34" fmla="*/ 161308 h 328468"/>
                <a:gd name="connsiteX35" fmla="*/ 109648 w 317452"/>
                <a:gd name="connsiteY35" fmla="*/ 161866 h 328468"/>
                <a:gd name="connsiteX36" fmla="*/ 110272 w 317452"/>
                <a:gd name="connsiteY36" fmla="*/ 161402 h 328468"/>
                <a:gd name="connsiteX37" fmla="*/ 110522 w 317452"/>
                <a:gd name="connsiteY37" fmla="*/ 164622 h 328468"/>
                <a:gd name="connsiteX38" fmla="*/ 106074 w 317452"/>
                <a:gd name="connsiteY38" fmla="*/ 170028 h 328468"/>
                <a:gd name="connsiteX39" fmla="*/ 99484 w 317452"/>
                <a:gd name="connsiteY39" fmla="*/ 172650 h 328468"/>
                <a:gd name="connsiteX40" fmla="*/ 107391 w 317452"/>
                <a:gd name="connsiteY40" fmla="*/ 192309 h 328468"/>
                <a:gd name="connsiteX41" fmla="*/ 100802 w 317452"/>
                <a:gd name="connsiteY41" fmla="*/ 211968 h 328468"/>
                <a:gd name="connsiteX42" fmla="*/ 91576 w 317452"/>
                <a:gd name="connsiteY42" fmla="*/ 215900 h 328468"/>
                <a:gd name="connsiteX43" fmla="*/ 59946 w 317452"/>
                <a:gd name="connsiteY43" fmla="*/ 172650 h 328468"/>
                <a:gd name="connsiteX44" fmla="*/ 62582 w 317452"/>
                <a:gd name="connsiteY44" fmla="*/ 171339 h 328468"/>
                <a:gd name="connsiteX45" fmla="*/ 63900 w 317452"/>
                <a:gd name="connsiteY45" fmla="*/ 166097 h 328468"/>
                <a:gd name="connsiteX46" fmla="*/ 62582 w 317452"/>
                <a:gd name="connsiteY46" fmla="*/ 163475 h 328468"/>
                <a:gd name="connsiteX47" fmla="*/ 58628 w 317452"/>
                <a:gd name="connsiteY47" fmla="*/ 162165 h 328468"/>
                <a:gd name="connsiteX48" fmla="*/ 54674 w 317452"/>
                <a:gd name="connsiteY48" fmla="*/ 163475 h 328468"/>
                <a:gd name="connsiteX49" fmla="*/ 42813 w 317452"/>
                <a:gd name="connsiteY49" fmla="*/ 111051 h 328468"/>
                <a:gd name="connsiteX50" fmla="*/ 52038 w 317452"/>
                <a:gd name="connsiteY50" fmla="*/ 107119 h 328468"/>
                <a:gd name="connsiteX51" fmla="*/ 63900 w 317452"/>
                <a:gd name="connsiteY51" fmla="*/ 106627 h 328468"/>
                <a:gd name="connsiteX52" fmla="*/ 221560 w 317452"/>
                <a:gd name="connsiteY52" fmla="*/ 67725 h 328468"/>
                <a:gd name="connsiteX53" fmla="*/ 239938 w 317452"/>
                <a:gd name="connsiteY53" fmla="*/ 67725 h 328468"/>
                <a:gd name="connsiteX54" fmla="*/ 249127 w 317452"/>
                <a:gd name="connsiteY54" fmla="*/ 90147 h 328468"/>
                <a:gd name="connsiteX55" fmla="*/ 249127 w 317452"/>
                <a:gd name="connsiteY55" fmla="*/ 99380 h 328468"/>
                <a:gd name="connsiteX56" fmla="*/ 259629 w 317452"/>
                <a:gd name="connsiteY56" fmla="*/ 162691 h 328468"/>
                <a:gd name="connsiteX57" fmla="*/ 300324 w 317452"/>
                <a:gd name="connsiteY57" fmla="*/ 193027 h 328468"/>
                <a:gd name="connsiteX58" fmla="*/ 304262 w 317452"/>
                <a:gd name="connsiteY58" fmla="*/ 215450 h 328468"/>
                <a:gd name="connsiteX59" fmla="*/ 283258 w 317452"/>
                <a:gd name="connsiteY59" fmla="*/ 219407 h 328468"/>
                <a:gd name="connsiteX60" fmla="*/ 281946 w 317452"/>
                <a:gd name="connsiteY60" fmla="*/ 218088 h 328468"/>
                <a:gd name="connsiteX61" fmla="*/ 236000 w 317452"/>
                <a:gd name="connsiteY61" fmla="*/ 185113 h 328468"/>
                <a:gd name="connsiteX62" fmla="*/ 229436 w 317452"/>
                <a:gd name="connsiteY62" fmla="*/ 174562 h 328468"/>
                <a:gd name="connsiteX63" fmla="*/ 224185 w 317452"/>
                <a:gd name="connsiteY63" fmla="*/ 145544 h 328468"/>
                <a:gd name="connsiteX64" fmla="*/ 196617 w 317452"/>
                <a:gd name="connsiteY64" fmla="*/ 194346 h 328468"/>
                <a:gd name="connsiteX65" fmla="*/ 229436 w 317452"/>
                <a:gd name="connsiteY65" fmla="*/ 243148 h 328468"/>
                <a:gd name="connsiteX66" fmla="*/ 230749 w 317452"/>
                <a:gd name="connsiteY66" fmla="*/ 265571 h 328468"/>
                <a:gd name="connsiteX67" fmla="*/ 195305 w 317452"/>
                <a:gd name="connsiteY67" fmla="*/ 318329 h 328468"/>
                <a:gd name="connsiteX68" fmla="*/ 169050 w 317452"/>
                <a:gd name="connsiteY68" fmla="*/ 323605 h 328468"/>
                <a:gd name="connsiteX69" fmla="*/ 167737 w 317452"/>
                <a:gd name="connsiteY69" fmla="*/ 323605 h 328468"/>
                <a:gd name="connsiteX70" fmla="*/ 162486 w 317452"/>
                <a:gd name="connsiteY70" fmla="*/ 297226 h 328468"/>
                <a:gd name="connsiteX71" fmla="*/ 191366 w 317452"/>
                <a:gd name="connsiteY71" fmla="*/ 255019 h 328468"/>
                <a:gd name="connsiteX72" fmla="*/ 167737 w 317452"/>
                <a:gd name="connsiteY72" fmla="*/ 220726 h 328468"/>
                <a:gd name="connsiteX73" fmla="*/ 70594 w 317452"/>
                <a:gd name="connsiteY73" fmla="*/ 322286 h 328468"/>
                <a:gd name="connsiteX74" fmla="*/ 46965 w 317452"/>
                <a:gd name="connsiteY74" fmla="*/ 326243 h 328468"/>
                <a:gd name="connsiteX75" fmla="*/ 44339 w 317452"/>
                <a:gd name="connsiteY75" fmla="*/ 322286 h 328468"/>
                <a:gd name="connsiteX76" fmla="*/ 43027 w 317452"/>
                <a:gd name="connsiteY76" fmla="*/ 295907 h 328468"/>
                <a:gd name="connsiteX77" fmla="*/ 144108 w 317452"/>
                <a:gd name="connsiteY77" fmla="*/ 189070 h 328468"/>
                <a:gd name="connsiteX78" fmla="*/ 148046 w 317452"/>
                <a:gd name="connsiteY78" fmla="*/ 177200 h 328468"/>
                <a:gd name="connsiteX79" fmla="*/ 190054 w 317452"/>
                <a:gd name="connsiteY79" fmla="*/ 103337 h 328468"/>
                <a:gd name="connsiteX80" fmla="*/ 151984 w 317452"/>
                <a:gd name="connsiteY80" fmla="*/ 107294 h 328468"/>
                <a:gd name="connsiteX81" fmla="*/ 119166 w 317452"/>
                <a:gd name="connsiteY81" fmla="*/ 154777 h 328468"/>
                <a:gd name="connsiteX82" fmla="*/ 110272 w 317452"/>
                <a:gd name="connsiteY82" fmla="*/ 161402 h 328468"/>
                <a:gd name="connsiteX83" fmla="*/ 110027 w 317452"/>
                <a:gd name="connsiteY83" fmla="*/ 158233 h 328468"/>
                <a:gd name="connsiteX84" fmla="*/ 99484 w 317452"/>
                <a:gd name="connsiteY84" fmla="*/ 134642 h 328468"/>
                <a:gd name="connsiteX85" fmla="*/ 95803 w 317452"/>
                <a:gd name="connsiteY85" fmla="*/ 133422 h 328468"/>
                <a:gd name="connsiteX86" fmla="*/ 97670 w 317452"/>
                <a:gd name="connsiteY86" fmla="*/ 130706 h 328468"/>
                <a:gd name="connsiteX87" fmla="*/ 130980 w 317452"/>
                <a:gd name="connsiteY87" fmla="*/ 82234 h 328468"/>
                <a:gd name="connsiteX88" fmla="*/ 141482 w 317452"/>
                <a:gd name="connsiteY88" fmla="*/ 75639 h 328468"/>
                <a:gd name="connsiteX89" fmla="*/ 221560 w 317452"/>
                <a:gd name="connsiteY89" fmla="*/ 67725 h 328468"/>
                <a:gd name="connsiteX90" fmla="*/ 276970 w 317452"/>
                <a:gd name="connsiteY90" fmla="*/ 0 h 328468"/>
                <a:gd name="connsiteX91" fmla="*/ 317452 w 317452"/>
                <a:gd name="connsiteY91" fmla="*/ 39688 h 328468"/>
                <a:gd name="connsiteX92" fmla="*/ 276970 w 317452"/>
                <a:gd name="connsiteY92" fmla="*/ 79376 h 328468"/>
                <a:gd name="connsiteX93" fmla="*/ 236488 w 317452"/>
                <a:gd name="connsiteY93" fmla="*/ 39688 h 328468"/>
                <a:gd name="connsiteX94" fmla="*/ 276970 w 317452"/>
                <a:gd name="connsiteY94" fmla="*/ 0 h 328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17452" h="328468">
                  <a:moveTo>
                    <a:pt x="94055" y="135965"/>
                  </a:moveTo>
                  <a:lnTo>
                    <a:pt x="94407" y="136055"/>
                  </a:lnTo>
                  <a:cubicBezTo>
                    <a:pt x="100360" y="148902"/>
                    <a:pt x="103337" y="155325"/>
                    <a:pt x="104825" y="158537"/>
                  </a:cubicBezTo>
                  <a:lnTo>
                    <a:pt x="106109" y="161308"/>
                  </a:lnTo>
                  <a:lnTo>
                    <a:pt x="98162" y="160053"/>
                  </a:lnTo>
                  <a:cubicBezTo>
                    <a:pt x="98162" y="160053"/>
                    <a:pt x="96849" y="160053"/>
                    <a:pt x="96849" y="160053"/>
                  </a:cubicBezTo>
                  <a:cubicBezTo>
                    <a:pt x="90285" y="154777"/>
                    <a:pt x="87660" y="144225"/>
                    <a:pt x="92911" y="137630"/>
                  </a:cubicBezTo>
                  <a:cubicBezTo>
                    <a:pt x="92911" y="137630"/>
                    <a:pt x="92911" y="137630"/>
                    <a:pt x="93506" y="136765"/>
                  </a:cubicBezTo>
                  <a:close/>
                  <a:moveTo>
                    <a:pt x="39496" y="115887"/>
                  </a:moveTo>
                  <a:cubicBezTo>
                    <a:pt x="39496" y="115887"/>
                    <a:pt x="39496" y="115887"/>
                    <a:pt x="51437" y="165488"/>
                  </a:cubicBezTo>
                  <a:cubicBezTo>
                    <a:pt x="51437" y="165488"/>
                    <a:pt x="51437" y="165488"/>
                    <a:pt x="48784" y="166793"/>
                  </a:cubicBezTo>
                  <a:cubicBezTo>
                    <a:pt x="47457" y="166793"/>
                    <a:pt x="47457" y="169403"/>
                    <a:pt x="47457" y="170709"/>
                  </a:cubicBezTo>
                  <a:cubicBezTo>
                    <a:pt x="47457" y="170709"/>
                    <a:pt x="47457" y="170709"/>
                    <a:pt x="48784" y="173319"/>
                  </a:cubicBezTo>
                  <a:cubicBezTo>
                    <a:pt x="50111" y="175930"/>
                    <a:pt x="51437" y="175930"/>
                    <a:pt x="52764" y="175930"/>
                  </a:cubicBezTo>
                  <a:lnTo>
                    <a:pt x="55418" y="174625"/>
                  </a:lnTo>
                  <a:cubicBezTo>
                    <a:pt x="55418" y="174625"/>
                    <a:pt x="55418" y="174625"/>
                    <a:pt x="87263" y="216393"/>
                  </a:cubicBezTo>
                  <a:cubicBezTo>
                    <a:pt x="87263" y="216393"/>
                    <a:pt x="87263" y="216393"/>
                    <a:pt x="55418" y="230752"/>
                  </a:cubicBezTo>
                  <a:cubicBezTo>
                    <a:pt x="48784" y="233362"/>
                    <a:pt x="40823" y="230752"/>
                    <a:pt x="38169" y="224225"/>
                  </a:cubicBezTo>
                  <a:cubicBezTo>
                    <a:pt x="38169" y="224225"/>
                    <a:pt x="38169" y="224225"/>
                    <a:pt x="1017" y="147214"/>
                  </a:cubicBezTo>
                  <a:cubicBezTo>
                    <a:pt x="-1637" y="140687"/>
                    <a:pt x="1017" y="132856"/>
                    <a:pt x="7651" y="128940"/>
                  </a:cubicBezTo>
                  <a:cubicBezTo>
                    <a:pt x="7651" y="128940"/>
                    <a:pt x="7651" y="128940"/>
                    <a:pt x="39496" y="115887"/>
                  </a:cubicBezTo>
                  <a:close/>
                  <a:moveTo>
                    <a:pt x="63900" y="106627"/>
                  </a:moveTo>
                  <a:cubicBezTo>
                    <a:pt x="67524" y="108102"/>
                    <a:pt x="70489" y="111051"/>
                    <a:pt x="71807" y="114982"/>
                  </a:cubicBezTo>
                  <a:cubicBezTo>
                    <a:pt x="71807" y="114982"/>
                    <a:pt x="71807" y="114982"/>
                    <a:pt x="81033" y="133331"/>
                  </a:cubicBezTo>
                  <a:cubicBezTo>
                    <a:pt x="81033" y="133331"/>
                    <a:pt x="81033" y="133331"/>
                    <a:pt x="87623" y="130710"/>
                  </a:cubicBezTo>
                  <a:lnTo>
                    <a:pt x="95803" y="133422"/>
                  </a:lnTo>
                  <a:lnTo>
                    <a:pt x="94055" y="135965"/>
                  </a:lnTo>
                  <a:lnTo>
                    <a:pt x="89115" y="134702"/>
                  </a:lnTo>
                  <a:cubicBezTo>
                    <a:pt x="89115" y="134702"/>
                    <a:pt x="89115" y="134702"/>
                    <a:pt x="83823" y="137407"/>
                  </a:cubicBezTo>
                  <a:cubicBezTo>
                    <a:pt x="83823" y="137407"/>
                    <a:pt x="82500" y="137407"/>
                    <a:pt x="82500" y="137407"/>
                  </a:cubicBezTo>
                  <a:cubicBezTo>
                    <a:pt x="82500" y="137407"/>
                    <a:pt x="82500" y="137407"/>
                    <a:pt x="97053" y="169863"/>
                  </a:cubicBezTo>
                  <a:cubicBezTo>
                    <a:pt x="97053" y="169863"/>
                    <a:pt x="97053" y="169863"/>
                    <a:pt x="98375" y="169863"/>
                  </a:cubicBezTo>
                  <a:lnTo>
                    <a:pt x="103667" y="167158"/>
                  </a:lnTo>
                  <a:cubicBezTo>
                    <a:pt x="106313" y="165806"/>
                    <a:pt x="106313" y="163101"/>
                    <a:pt x="106313" y="161749"/>
                  </a:cubicBezTo>
                  <a:lnTo>
                    <a:pt x="106109" y="161308"/>
                  </a:lnTo>
                  <a:lnTo>
                    <a:pt x="109648" y="161866"/>
                  </a:lnTo>
                  <a:lnTo>
                    <a:pt x="110272" y="161402"/>
                  </a:lnTo>
                  <a:lnTo>
                    <a:pt x="110522" y="164622"/>
                  </a:lnTo>
                  <a:cubicBezTo>
                    <a:pt x="109698" y="166752"/>
                    <a:pt x="108051" y="168718"/>
                    <a:pt x="106074" y="170028"/>
                  </a:cubicBezTo>
                  <a:cubicBezTo>
                    <a:pt x="106074" y="170028"/>
                    <a:pt x="106074" y="170028"/>
                    <a:pt x="99484" y="172650"/>
                  </a:cubicBezTo>
                  <a:cubicBezTo>
                    <a:pt x="99484" y="172650"/>
                    <a:pt x="99484" y="172650"/>
                    <a:pt x="107391" y="192309"/>
                  </a:cubicBezTo>
                  <a:cubicBezTo>
                    <a:pt x="111345" y="198862"/>
                    <a:pt x="107391" y="208036"/>
                    <a:pt x="100802" y="211968"/>
                  </a:cubicBezTo>
                  <a:cubicBezTo>
                    <a:pt x="100802" y="211968"/>
                    <a:pt x="100802" y="211968"/>
                    <a:pt x="91576" y="215900"/>
                  </a:cubicBezTo>
                  <a:cubicBezTo>
                    <a:pt x="91576" y="215900"/>
                    <a:pt x="91576" y="215900"/>
                    <a:pt x="59946" y="172650"/>
                  </a:cubicBezTo>
                  <a:cubicBezTo>
                    <a:pt x="59946" y="172650"/>
                    <a:pt x="59946" y="172650"/>
                    <a:pt x="62582" y="171339"/>
                  </a:cubicBezTo>
                  <a:cubicBezTo>
                    <a:pt x="65218" y="170028"/>
                    <a:pt x="65218" y="167407"/>
                    <a:pt x="63900" y="166097"/>
                  </a:cubicBezTo>
                  <a:cubicBezTo>
                    <a:pt x="63900" y="166097"/>
                    <a:pt x="63900" y="166097"/>
                    <a:pt x="62582" y="163475"/>
                  </a:cubicBezTo>
                  <a:cubicBezTo>
                    <a:pt x="62582" y="162165"/>
                    <a:pt x="59946" y="160854"/>
                    <a:pt x="58628" y="162165"/>
                  </a:cubicBezTo>
                  <a:cubicBezTo>
                    <a:pt x="58628" y="162165"/>
                    <a:pt x="58628" y="162165"/>
                    <a:pt x="54674" y="163475"/>
                  </a:cubicBezTo>
                  <a:cubicBezTo>
                    <a:pt x="54674" y="163475"/>
                    <a:pt x="54674" y="163475"/>
                    <a:pt x="42813" y="111051"/>
                  </a:cubicBezTo>
                  <a:cubicBezTo>
                    <a:pt x="42813" y="111051"/>
                    <a:pt x="42813" y="111051"/>
                    <a:pt x="52038" y="107119"/>
                  </a:cubicBezTo>
                  <a:cubicBezTo>
                    <a:pt x="55992" y="105153"/>
                    <a:pt x="60275" y="105153"/>
                    <a:pt x="63900" y="106627"/>
                  </a:cubicBezTo>
                  <a:close/>
                  <a:moveTo>
                    <a:pt x="221560" y="67725"/>
                  </a:moveTo>
                  <a:cubicBezTo>
                    <a:pt x="226810" y="65087"/>
                    <a:pt x="234687" y="65087"/>
                    <a:pt x="239938" y="67725"/>
                  </a:cubicBezTo>
                  <a:cubicBezTo>
                    <a:pt x="247814" y="73001"/>
                    <a:pt x="250440" y="80915"/>
                    <a:pt x="249127" y="90147"/>
                  </a:cubicBezTo>
                  <a:cubicBezTo>
                    <a:pt x="249127" y="92785"/>
                    <a:pt x="249127" y="96742"/>
                    <a:pt x="249127" y="99380"/>
                  </a:cubicBezTo>
                  <a:cubicBezTo>
                    <a:pt x="249127" y="99380"/>
                    <a:pt x="249127" y="99380"/>
                    <a:pt x="259629" y="162691"/>
                  </a:cubicBezTo>
                  <a:cubicBezTo>
                    <a:pt x="259629" y="162691"/>
                    <a:pt x="259629" y="162691"/>
                    <a:pt x="300324" y="193027"/>
                  </a:cubicBezTo>
                  <a:cubicBezTo>
                    <a:pt x="308200" y="198303"/>
                    <a:pt x="309513" y="207536"/>
                    <a:pt x="304262" y="215450"/>
                  </a:cubicBezTo>
                  <a:cubicBezTo>
                    <a:pt x="299011" y="222045"/>
                    <a:pt x="289822" y="223363"/>
                    <a:pt x="283258" y="219407"/>
                  </a:cubicBezTo>
                  <a:cubicBezTo>
                    <a:pt x="283258" y="219407"/>
                    <a:pt x="281946" y="219407"/>
                    <a:pt x="281946" y="218088"/>
                  </a:cubicBezTo>
                  <a:cubicBezTo>
                    <a:pt x="281946" y="218088"/>
                    <a:pt x="281946" y="218088"/>
                    <a:pt x="236000" y="185113"/>
                  </a:cubicBezTo>
                  <a:cubicBezTo>
                    <a:pt x="232061" y="182475"/>
                    <a:pt x="230749" y="178518"/>
                    <a:pt x="229436" y="174562"/>
                  </a:cubicBezTo>
                  <a:cubicBezTo>
                    <a:pt x="229436" y="174562"/>
                    <a:pt x="229436" y="174562"/>
                    <a:pt x="224185" y="145544"/>
                  </a:cubicBezTo>
                  <a:cubicBezTo>
                    <a:pt x="224185" y="145544"/>
                    <a:pt x="224185" y="145544"/>
                    <a:pt x="196617" y="194346"/>
                  </a:cubicBezTo>
                  <a:cubicBezTo>
                    <a:pt x="196617" y="194346"/>
                    <a:pt x="196617" y="194346"/>
                    <a:pt x="229436" y="243148"/>
                  </a:cubicBezTo>
                  <a:cubicBezTo>
                    <a:pt x="234687" y="249743"/>
                    <a:pt x="234687" y="258976"/>
                    <a:pt x="230749" y="265571"/>
                  </a:cubicBezTo>
                  <a:cubicBezTo>
                    <a:pt x="230749" y="265571"/>
                    <a:pt x="230749" y="265571"/>
                    <a:pt x="195305" y="318329"/>
                  </a:cubicBezTo>
                  <a:cubicBezTo>
                    <a:pt x="188741" y="326243"/>
                    <a:pt x="178239" y="328881"/>
                    <a:pt x="169050" y="323605"/>
                  </a:cubicBezTo>
                  <a:cubicBezTo>
                    <a:pt x="169050" y="323605"/>
                    <a:pt x="169050" y="323605"/>
                    <a:pt x="167737" y="323605"/>
                  </a:cubicBezTo>
                  <a:cubicBezTo>
                    <a:pt x="159861" y="318329"/>
                    <a:pt x="157235" y="305140"/>
                    <a:pt x="162486" y="297226"/>
                  </a:cubicBezTo>
                  <a:cubicBezTo>
                    <a:pt x="162486" y="297226"/>
                    <a:pt x="162486" y="297226"/>
                    <a:pt x="191366" y="255019"/>
                  </a:cubicBezTo>
                  <a:cubicBezTo>
                    <a:pt x="191366" y="255019"/>
                    <a:pt x="191366" y="255019"/>
                    <a:pt x="167737" y="220726"/>
                  </a:cubicBezTo>
                  <a:cubicBezTo>
                    <a:pt x="167737" y="220726"/>
                    <a:pt x="167737" y="220726"/>
                    <a:pt x="70594" y="322286"/>
                  </a:cubicBezTo>
                  <a:cubicBezTo>
                    <a:pt x="65343" y="328881"/>
                    <a:pt x="54841" y="330200"/>
                    <a:pt x="46965" y="326243"/>
                  </a:cubicBezTo>
                  <a:cubicBezTo>
                    <a:pt x="45652" y="324924"/>
                    <a:pt x="44339" y="323605"/>
                    <a:pt x="44339" y="322286"/>
                  </a:cubicBezTo>
                  <a:cubicBezTo>
                    <a:pt x="36463" y="315691"/>
                    <a:pt x="36463" y="303821"/>
                    <a:pt x="43027" y="295907"/>
                  </a:cubicBezTo>
                  <a:cubicBezTo>
                    <a:pt x="43027" y="295907"/>
                    <a:pt x="43027" y="295907"/>
                    <a:pt x="144108" y="189070"/>
                  </a:cubicBezTo>
                  <a:cubicBezTo>
                    <a:pt x="144108" y="185113"/>
                    <a:pt x="145421" y="181156"/>
                    <a:pt x="148046" y="177200"/>
                  </a:cubicBezTo>
                  <a:cubicBezTo>
                    <a:pt x="148046" y="177200"/>
                    <a:pt x="148046" y="177200"/>
                    <a:pt x="190054" y="103337"/>
                  </a:cubicBezTo>
                  <a:cubicBezTo>
                    <a:pt x="190054" y="103337"/>
                    <a:pt x="190054" y="103337"/>
                    <a:pt x="151984" y="107294"/>
                  </a:cubicBezTo>
                  <a:cubicBezTo>
                    <a:pt x="151984" y="107294"/>
                    <a:pt x="151984" y="107294"/>
                    <a:pt x="119166" y="154777"/>
                  </a:cubicBezTo>
                  <a:lnTo>
                    <a:pt x="110272" y="161402"/>
                  </a:lnTo>
                  <a:lnTo>
                    <a:pt x="110027" y="158233"/>
                  </a:lnTo>
                  <a:cubicBezTo>
                    <a:pt x="99484" y="134642"/>
                    <a:pt x="99484" y="134642"/>
                    <a:pt x="99484" y="134642"/>
                  </a:cubicBezTo>
                  <a:lnTo>
                    <a:pt x="95803" y="133422"/>
                  </a:lnTo>
                  <a:lnTo>
                    <a:pt x="97670" y="130706"/>
                  </a:lnTo>
                  <a:cubicBezTo>
                    <a:pt x="102428" y="123781"/>
                    <a:pt x="111946" y="109932"/>
                    <a:pt x="130980" y="82234"/>
                  </a:cubicBezTo>
                  <a:cubicBezTo>
                    <a:pt x="133606" y="78277"/>
                    <a:pt x="137544" y="75639"/>
                    <a:pt x="141482" y="75639"/>
                  </a:cubicBezTo>
                  <a:cubicBezTo>
                    <a:pt x="141482" y="75639"/>
                    <a:pt x="141482" y="75639"/>
                    <a:pt x="221560" y="67725"/>
                  </a:cubicBezTo>
                  <a:close/>
                  <a:moveTo>
                    <a:pt x="276970" y="0"/>
                  </a:moveTo>
                  <a:cubicBezTo>
                    <a:pt x="299328" y="0"/>
                    <a:pt x="317452" y="17769"/>
                    <a:pt x="317452" y="39688"/>
                  </a:cubicBezTo>
                  <a:cubicBezTo>
                    <a:pt x="317452" y="61607"/>
                    <a:pt x="299328" y="79376"/>
                    <a:pt x="276970" y="79376"/>
                  </a:cubicBezTo>
                  <a:cubicBezTo>
                    <a:pt x="254612" y="79376"/>
                    <a:pt x="236488" y="61607"/>
                    <a:pt x="236488" y="39688"/>
                  </a:cubicBezTo>
                  <a:cubicBezTo>
                    <a:pt x="236488" y="17769"/>
                    <a:pt x="254612" y="0"/>
                    <a:pt x="27697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grpSp>
        <p:nvGrpSpPr>
          <p:cNvPr id="19" name="组合 18"/>
          <p:cNvGrpSpPr/>
          <p:nvPr/>
        </p:nvGrpSpPr>
        <p:grpSpPr>
          <a:xfrm>
            <a:off x="3382699" y="3106013"/>
            <a:ext cx="655806" cy="655806"/>
            <a:chOff x="1336777" y="2215111"/>
            <a:chExt cx="1103576" cy="1103576"/>
          </a:xfrm>
        </p:grpSpPr>
        <p:sp>
          <p:nvSpPr>
            <p:cNvPr id="20" name="椭圆 19"/>
            <p:cNvSpPr/>
            <p:nvPr/>
          </p:nvSpPr>
          <p:spPr>
            <a:xfrm>
              <a:off x="1336777" y="2215111"/>
              <a:ext cx="1103576" cy="1103576"/>
            </a:xfrm>
            <a:prstGeom prst="ellipse">
              <a:avLst/>
            </a:prstGeom>
            <a:solidFill>
              <a:srgbClr val="1A6E9D"/>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dirty="0">
                <a:solidFill>
                  <a:schemeClr val="tx1">
                    <a:lumMod val="65000"/>
                    <a:lumOff val="35000"/>
                  </a:schemeClr>
                </a:solidFill>
                <a:cs typeface="+mn-ea"/>
                <a:sym typeface="+mn-lt"/>
              </a:endParaRPr>
            </a:p>
          </p:txBody>
        </p:sp>
        <p:sp>
          <p:nvSpPr>
            <p:cNvPr id="21" name="椭圆 17"/>
            <p:cNvSpPr/>
            <p:nvPr/>
          </p:nvSpPr>
          <p:spPr>
            <a:xfrm>
              <a:off x="1684301" y="2587739"/>
              <a:ext cx="408528" cy="372199"/>
            </a:xfrm>
            <a:custGeom>
              <a:avLst/>
              <a:gdLst>
                <a:gd name="connsiteX0" fmla="*/ 138332 w 334963"/>
                <a:gd name="connsiteY0" fmla="*/ 262313 h 305176"/>
                <a:gd name="connsiteX1" fmla="*/ 143587 w 334963"/>
                <a:gd name="connsiteY1" fmla="*/ 267671 h 305176"/>
                <a:gd name="connsiteX2" fmla="*/ 143587 w 334963"/>
                <a:gd name="connsiteY2" fmla="*/ 279726 h 305176"/>
                <a:gd name="connsiteX3" fmla="*/ 169863 w 334963"/>
                <a:gd name="connsiteY3" fmla="*/ 291781 h 305176"/>
                <a:gd name="connsiteX4" fmla="*/ 196139 w 334963"/>
                <a:gd name="connsiteY4" fmla="*/ 279726 h 305176"/>
                <a:gd name="connsiteX5" fmla="*/ 196139 w 334963"/>
                <a:gd name="connsiteY5" fmla="*/ 267671 h 305176"/>
                <a:gd name="connsiteX6" fmla="*/ 201394 w 334963"/>
                <a:gd name="connsiteY6" fmla="*/ 262313 h 305176"/>
                <a:gd name="connsiteX7" fmla="*/ 207963 w 334963"/>
                <a:gd name="connsiteY7" fmla="*/ 267671 h 305176"/>
                <a:gd name="connsiteX8" fmla="*/ 207963 w 334963"/>
                <a:gd name="connsiteY8" fmla="*/ 283745 h 305176"/>
                <a:gd name="connsiteX9" fmla="*/ 204022 w 334963"/>
                <a:gd name="connsiteY9" fmla="*/ 289102 h 305176"/>
                <a:gd name="connsiteX10" fmla="*/ 172491 w 334963"/>
                <a:gd name="connsiteY10" fmla="*/ 303837 h 305176"/>
                <a:gd name="connsiteX11" fmla="*/ 169863 w 334963"/>
                <a:gd name="connsiteY11" fmla="*/ 305176 h 305176"/>
                <a:gd name="connsiteX12" fmla="*/ 167236 w 334963"/>
                <a:gd name="connsiteY12" fmla="*/ 303837 h 305176"/>
                <a:gd name="connsiteX13" fmla="*/ 135705 w 334963"/>
                <a:gd name="connsiteY13" fmla="*/ 289102 h 305176"/>
                <a:gd name="connsiteX14" fmla="*/ 131763 w 334963"/>
                <a:gd name="connsiteY14" fmla="*/ 283745 h 305176"/>
                <a:gd name="connsiteX15" fmla="*/ 131763 w 334963"/>
                <a:gd name="connsiteY15" fmla="*/ 267671 h 305176"/>
                <a:gd name="connsiteX16" fmla="*/ 138332 w 334963"/>
                <a:gd name="connsiteY16" fmla="*/ 262313 h 305176"/>
                <a:gd name="connsiteX17" fmla="*/ 128043 w 334963"/>
                <a:gd name="connsiteY17" fmla="*/ 230563 h 305176"/>
                <a:gd name="connsiteX18" fmla="*/ 125413 w 334963"/>
                <a:gd name="connsiteY18" fmla="*/ 233341 h 305176"/>
                <a:gd name="connsiteX19" fmla="*/ 125413 w 334963"/>
                <a:gd name="connsiteY19" fmla="*/ 238898 h 305176"/>
                <a:gd name="connsiteX20" fmla="*/ 128043 w 334963"/>
                <a:gd name="connsiteY20" fmla="*/ 241676 h 305176"/>
                <a:gd name="connsiteX21" fmla="*/ 206922 w 334963"/>
                <a:gd name="connsiteY21" fmla="*/ 241676 h 305176"/>
                <a:gd name="connsiteX22" fmla="*/ 209551 w 334963"/>
                <a:gd name="connsiteY22" fmla="*/ 238898 h 305176"/>
                <a:gd name="connsiteX23" fmla="*/ 209551 w 334963"/>
                <a:gd name="connsiteY23" fmla="*/ 233341 h 305176"/>
                <a:gd name="connsiteX24" fmla="*/ 206922 w 334963"/>
                <a:gd name="connsiteY24" fmla="*/ 230563 h 305176"/>
                <a:gd name="connsiteX25" fmla="*/ 128043 w 334963"/>
                <a:gd name="connsiteY25" fmla="*/ 230563 h 305176"/>
                <a:gd name="connsiteX26" fmla="*/ 128781 w 334963"/>
                <a:gd name="connsiteY26" fmla="*/ 219451 h 305176"/>
                <a:gd name="connsiteX27" fmla="*/ 207769 w 334963"/>
                <a:gd name="connsiteY27" fmla="*/ 219451 h 305176"/>
                <a:gd name="connsiteX28" fmla="*/ 222250 w 334963"/>
                <a:gd name="connsiteY28" fmla="*/ 233556 h 305176"/>
                <a:gd name="connsiteX29" fmla="*/ 222250 w 334963"/>
                <a:gd name="connsiteY29" fmla="*/ 238684 h 305176"/>
                <a:gd name="connsiteX30" fmla="*/ 207769 w 334963"/>
                <a:gd name="connsiteY30" fmla="*/ 252789 h 305176"/>
                <a:gd name="connsiteX31" fmla="*/ 128781 w 334963"/>
                <a:gd name="connsiteY31" fmla="*/ 252789 h 305176"/>
                <a:gd name="connsiteX32" fmla="*/ 114300 w 334963"/>
                <a:gd name="connsiteY32" fmla="*/ 238684 h 305176"/>
                <a:gd name="connsiteX33" fmla="*/ 114300 w 334963"/>
                <a:gd name="connsiteY33" fmla="*/ 233556 h 305176"/>
                <a:gd name="connsiteX34" fmla="*/ 128781 w 334963"/>
                <a:gd name="connsiteY34" fmla="*/ 219451 h 305176"/>
                <a:gd name="connsiteX35" fmla="*/ 266120 w 334963"/>
                <a:gd name="connsiteY35" fmla="*/ 168353 h 305176"/>
                <a:gd name="connsiteX36" fmla="*/ 305614 w 334963"/>
                <a:gd name="connsiteY36" fmla="*/ 198019 h 305176"/>
                <a:gd name="connsiteX37" fmla="*/ 306930 w 334963"/>
                <a:gd name="connsiteY37" fmla="*/ 205758 h 305176"/>
                <a:gd name="connsiteX38" fmla="*/ 301664 w 334963"/>
                <a:gd name="connsiteY38" fmla="*/ 208338 h 305176"/>
                <a:gd name="connsiteX39" fmla="*/ 299032 w 334963"/>
                <a:gd name="connsiteY39" fmla="*/ 207048 h 305176"/>
                <a:gd name="connsiteX40" fmla="*/ 259538 w 334963"/>
                <a:gd name="connsiteY40" fmla="*/ 178672 h 305176"/>
                <a:gd name="connsiteX41" fmla="*/ 258221 w 334963"/>
                <a:gd name="connsiteY41" fmla="*/ 169643 h 305176"/>
                <a:gd name="connsiteX42" fmla="*/ 266120 w 334963"/>
                <a:gd name="connsiteY42" fmla="*/ 168353 h 305176"/>
                <a:gd name="connsiteX43" fmla="*/ 75093 w 334963"/>
                <a:gd name="connsiteY43" fmla="*/ 166503 h 305176"/>
                <a:gd name="connsiteX44" fmla="*/ 83067 w 334963"/>
                <a:gd name="connsiteY44" fmla="*/ 167810 h 305176"/>
                <a:gd name="connsiteX45" fmla="*/ 81738 w 334963"/>
                <a:gd name="connsiteY45" fmla="*/ 175654 h 305176"/>
                <a:gd name="connsiteX46" fmla="*/ 39208 w 334963"/>
                <a:gd name="connsiteY46" fmla="*/ 207031 h 305176"/>
                <a:gd name="connsiteX47" fmla="*/ 35221 w 334963"/>
                <a:gd name="connsiteY47" fmla="*/ 208338 h 305176"/>
                <a:gd name="connsiteX48" fmla="*/ 31233 w 334963"/>
                <a:gd name="connsiteY48" fmla="*/ 205723 h 305176"/>
                <a:gd name="connsiteX49" fmla="*/ 32562 w 334963"/>
                <a:gd name="connsiteY49" fmla="*/ 197879 h 305176"/>
                <a:gd name="connsiteX50" fmla="*/ 75093 w 334963"/>
                <a:gd name="connsiteY50" fmla="*/ 166503 h 305176"/>
                <a:gd name="connsiteX51" fmla="*/ 284569 w 334963"/>
                <a:gd name="connsiteY51" fmla="*/ 98801 h 305176"/>
                <a:gd name="connsiteX52" fmla="*/ 329795 w 334963"/>
                <a:gd name="connsiteY52" fmla="*/ 98801 h 305176"/>
                <a:gd name="connsiteX53" fmla="*/ 334963 w 334963"/>
                <a:gd name="connsiteY53" fmla="*/ 104975 h 305176"/>
                <a:gd name="connsiteX54" fmla="*/ 329795 w 334963"/>
                <a:gd name="connsiteY54" fmla="*/ 109914 h 305176"/>
                <a:gd name="connsiteX55" fmla="*/ 284569 w 334963"/>
                <a:gd name="connsiteY55" fmla="*/ 109914 h 305176"/>
                <a:gd name="connsiteX56" fmla="*/ 279400 w 334963"/>
                <a:gd name="connsiteY56" fmla="*/ 104975 h 305176"/>
                <a:gd name="connsiteX57" fmla="*/ 284569 w 334963"/>
                <a:gd name="connsiteY57" fmla="*/ 98801 h 305176"/>
                <a:gd name="connsiteX58" fmla="*/ 5340 w 334963"/>
                <a:gd name="connsiteY58" fmla="*/ 98801 h 305176"/>
                <a:gd name="connsiteX59" fmla="*/ 53398 w 334963"/>
                <a:gd name="connsiteY59" fmla="*/ 98801 h 305176"/>
                <a:gd name="connsiteX60" fmla="*/ 58738 w 334963"/>
                <a:gd name="connsiteY60" fmla="*/ 104975 h 305176"/>
                <a:gd name="connsiteX61" fmla="*/ 53398 w 334963"/>
                <a:gd name="connsiteY61" fmla="*/ 109914 h 305176"/>
                <a:gd name="connsiteX62" fmla="*/ 5340 w 334963"/>
                <a:gd name="connsiteY62" fmla="*/ 109914 h 305176"/>
                <a:gd name="connsiteX63" fmla="*/ 0 w 334963"/>
                <a:gd name="connsiteY63" fmla="*/ 104975 h 305176"/>
                <a:gd name="connsiteX64" fmla="*/ 5340 w 334963"/>
                <a:gd name="connsiteY64" fmla="*/ 98801 h 305176"/>
                <a:gd name="connsiteX65" fmla="*/ 164887 w 334963"/>
                <a:gd name="connsiteY65" fmla="*/ 36888 h 305176"/>
                <a:gd name="connsiteX66" fmla="*/ 171451 w 334963"/>
                <a:gd name="connsiteY66" fmla="*/ 43604 h 305176"/>
                <a:gd name="connsiteX67" fmla="*/ 164887 w 334963"/>
                <a:gd name="connsiteY67" fmla="*/ 48977 h 305176"/>
                <a:gd name="connsiteX68" fmla="*/ 115003 w 334963"/>
                <a:gd name="connsiteY68" fmla="*/ 100022 h 305176"/>
                <a:gd name="connsiteX69" fmla="*/ 109752 w 334963"/>
                <a:gd name="connsiteY69" fmla="*/ 106738 h 305176"/>
                <a:gd name="connsiteX70" fmla="*/ 103188 w 334963"/>
                <a:gd name="connsiteY70" fmla="*/ 100022 h 305176"/>
                <a:gd name="connsiteX71" fmla="*/ 164887 w 334963"/>
                <a:gd name="connsiteY71" fmla="*/ 36888 h 305176"/>
                <a:gd name="connsiteX72" fmla="*/ 169069 w 334963"/>
                <a:gd name="connsiteY72" fmla="*/ 9901 h 305176"/>
                <a:gd name="connsiteX73" fmla="*/ 258763 w 334963"/>
                <a:gd name="connsiteY73" fmla="*/ 99286 h 305176"/>
                <a:gd name="connsiteX74" fmla="*/ 240297 w 334963"/>
                <a:gd name="connsiteY74" fmla="*/ 154495 h 305176"/>
                <a:gd name="connsiteX75" fmla="*/ 221830 w 334963"/>
                <a:gd name="connsiteY75" fmla="*/ 208389 h 305176"/>
                <a:gd name="connsiteX76" fmla="*/ 217873 w 334963"/>
                <a:gd name="connsiteY76" fmla="*/ 214962 h 305176"/>
                <a:gd name="connsiteX77" fmla="*/ 211278 w 334963"/>
                <a:gd name="connsiteY77" fmla="*/ 212333 h 305176"/>
                <a:gd name="connsiteX78" fmla="*/ 231064 w 334963"/>
                <a:gd name="connsiteY78" fmla="*/ 147923 h 305176"/>
                <a:gd name="connsiteX79" fmla="*/ 248211 w 334963"/>
                <a:gd name="connsiteY79" fmla="*/ 99286 h 305176"/>
                <a:gd name="connsiteX80" fmla="*/ 169069 w 334963"/>
                <a:gd name="connsiteY80" fmla="*/ 21731 h 305176"/>
                <a:gd name="connsiteX81" fmla="*/ 89927 w 334963"/>
                <a:gd name="connsiteY81" fmla="*/ 99286 h 305176"/>
                <a:gd name="connsiteX82" fmla="*/ 107075 w 334963"/>
                <a:gd name="connsiteY82" fmla="*/ 146608 h 305176"/>
                <a:gd name="connsiteX83" fmla="*/ 107075 w 334963"/>
                <a:gd name="connsiteY83" fmla="*/ 147923 h 305176"/>
                <a:gd name="connsiteX84" fmla="*/ 128179 w 334963"/>
                <a:gd name="connsiteY84" fmla="*/ 212333 h 305176"/>
                <a:gd name="connsiteX85" fmla="*/ 122903 w 334963"/>
                <a:gd name="connsiteY85" fmla="*/ 216276 h 305176"/>
                <a:gd name="connsiteX86" fmla="*/ 120265 w 334963"/>
                <a:gd name="connsiteY86" fmla="*/ 214962 h 305176"/>
                <a:gd name="connsiteX87" fmla="*/ 117627 w 334963"/>
                <a:gd name="connsiteY87" fmla="*/ 207075 h 305176"/>
                <a:gd name="connsiteX88" fmla="*/ 97842 w 334963"/>
                <a:gd name="connsiteY88" fmla="*/ 154495 h 305176"/>
                <a:gd name="connsiteX89" fmla="*/ 79375 w 334963"/>
                <a:gd name="connsiteY89" fmla="*/ 99286 h 305176"/>
                <a:gd name="connsiteX90" fmla="*/ 169069 w 334963"/>
                <a:gd name="connsiteY90" fmla="*/ 9901 h 305176"/>
                <a:gd name="connsiteX91" fmla="*/ 39107 w 334963"/>
                <a:gd name="connsiteY91" fmla="*/ 1482 h 305176"/>
                <a:gd name="connsiteX92" fmla="*/ 79917 w 334963"/>
                <a:gd name="connsiteY92" fmla="*/ 31115 h 305176"/>
                <a:gd name="connsiteX93" fmla="*/ 81234 w 334963"/>
                <a:gd name="connsiteY93" fmla="*/ 40544 h 305176"/>
                <a:gd name="connsiteX94" fmla="*/ 75968 w 334963"/>
                <a:gd name="connsiteY94" fmla="*/ 43238 h 305176"/>
                <a:gd name="connsiteX95" fmla="*/ 72019 w 334963"/>
                <a:gd name="connsiteY95" fmla="*/ 41891 h 305176"/>
                <a:gd name="connsiteX96" fmla="*/ 32525 w 334963"/>
                <a:gd name="connsiteY96" fmla="*/ 10911 h 305176"/>
                <a:gd name="connsiteX97" fmla="*/ 31208 w 334963"/>
                <a:gd name="connsiteY97" fmla="*/ 2829 h 305176"/>
                <a:gd name="connsiteX98" fmla="*/ 39107 w 334963"/>
                <a:gd name="connsiteY98" fmla="*/ 1482 h 305176"/>
                <a:gd name="connsiteX99" fmla="*/ 299086 w 334963"/>
                <a:gd name="connsiteY99" fmla="*/ 1451 h 305176"/>
                <a:gd name="connsiteX100" fmla="*/ 306944 w 334963"/>
                <a:gd name="connsiteY100" fmla="*/ 2782 h 305176"/>
                <a:gd name="connsiteX101" fmla="*/ 305634 w 334963"/>
                <a:gd name="connsiteY101" fmla="*/ 10771 h 305176"/>
                <a:gd name="connsiteX102" fmla="*/ 267653 w 334963"/>
                <a:gd name="connsiteY102" fmla="*/ 38732 h 305176"/>
                <a:gd name="connsiteX103" fmla="*/ 265033 w 334963"/>
                <a:gd name="connsiteY103" fmla="*/ 40063 h 305176"/>
                <a:gd name="connsiteX104" fmla="*/ 259795 w 334963"/>
                <a:gd name="connsiteY104" fmla="*/ 37400 h 305176"/>
                <a:gd name="connsiteX105" fmla="*/ 261104 w 334963"/>
                <a:gd name="connsiteY105" fmla="*/ 29411 h 30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34963" h="305176">
                  <a:moveTo>
                    <a:pt x="138332" y="262313"/>
                  </a:moveTo>
                  <a:cubicBezTo>
                    <a:pt x="140960" y="262313"/>
                    <a:pt x="143587" y="264992"/>
                    <a:pt x="143587" y="267671"/>
                  </a:cubicBezTo>
                  <a:cubicBezTo>
                    <a:pt x="143587" y="267671"/>
                    <a:pt x="143587" y="267671"/>
                    <a:pt x="143587" y="279726"/>
                  </a:cubicBezTo>
                  <a:cubicBezTo>
                    <a:pt x="143587" y="279726"/>
                    <a:pt x="143587" y="279726"/>
                    <a:pt x="169863" y="291781"/>
                  </a:cubicBezTo>
                  <a:cubicBezTo>
                    <a:pt x="169863" y="291781"/>
                    <a:pt x="169863" y="291781"/>
                    <a:pt x="196139" y="279726"/>
                  </a:cubicBezTo>
                  <a:cubicBezTo>
                    <a:pt x="196139" y="279726"/>
                    <a:pt x="196139" y="279726"/>
                    <a:pt x="196139" y="267671"/>
                  </a:cubicBezTo>
                  <a:cubicBezTo>
                    <a:pt x="196139" y="264992"/>
                    <a:pt x="198767" y="262313"/>
                    <a:pt x="201394" y="262313"/>
                  </a:cubicBezTo>
                  <a:cubicBezTo>
                    <a:pt x="205336" y="262313"/>
                    <a:pt x="207963" y="264992"/>
                    <a:pt x="207963" y="267671"/>
                  </a:cubicBezTo>
                  <a:cubicBezTo>
                    <a:pt x="207963" y="267671"/>
                    <a:pt x="207963" y="267671"/>
                    <a:pt x="207963" y="283745"/>
                  </a:cubicBezTo>
                  <a:cubicBezTo>
                    <a:pt x="207963" y="285084"/>
                    <a:pt x="206649" y="287763"/>
                    <a:pt x="204022" y="289102"/>
                  </a:cubicBezTo>
                  <a:cubicBezTo>
                    <a:pt x="204022" y="289102"/>
                    <a:pt x="204022" y="289102"/>
                    <a:pt x="172491" y="303837"/>
                  </a:cubicBezTo>
                  <a:cubicBezTo>
                    <a:pt x="171177" y="303837"/>
                    <a:pt x="171177" y="305176"/>
                    <a:pt x="169863" y="305176"/>
                  </a:cubicBezTo>
                  <a:cubicBezTo>
                    <a:pt x="168549" y="305176"/>
                    <a:pt x="168549" y="303837"/>
                    <a:pt x="167236" y="303837"/>
                  </a:cubicBezTo>
                  <a:cubicBezTo>
                    <a:pt x="167236" y="303837"/>
                    <a:pt x="167236" y="303837"/>
                    <a:pt x="135705" y="289102"/>
                  </a:cubicBezTo>
                  <a:cubicBezTo>
                    <a:pt x="133077" y="287763"/>
                    <a:pt x="131763" y="286423"/>
                    <a:pt x="131763" y="283745"/>
                  </a:cubicBezTo>
                  <a:cubicBezTo>
                    <a:pt x="131763" y="283745"/>
                    <a:pt x="131763" y="283745"/>
                    <a:pt x="131763" y="267671"/>
                  </a:cubicBezTo>
                  <a:cubicBezTo>
                    <a:pt x="131763" y="264992"/>
                    <a:pt x="134391" y="262313"/>
                    <a:pt x="138332" y="262313"/>
                  </a:cubicBezTo>
                  <a:close/>
                  <a:moveTo>
                    <a:pt x="128043" y="230563"/>
                  </a:moveTo>
                  <a:cubicBezTo>
                    <a:pt x="126728" y="230563"/>
                    <a:pt x="125413" y="231952"/>
                    <a:pt x="125413" y="233341"/>
                  </a:cubicBezTo>
                  <a:cubicBezTo>
                    <a:pt x="125413" y="233341"/>
                    <a:pt x="125413" y="233341"/>
                    <a:pt x="125413" y="238898"/>
                  </a:cubicBezTo>
                  <a:cubicBezTo>
                    <a:pt x="125413" y="240287"/>
                    <a:pt x="126728" y="241676"/>
                    <a:pt x="128043" y="241676"/>
                  </a:cubicBezTo>
                  <a:cubicBezTo>
                    <a:pt x="128043" y="241676"/>
                    <a:pt x="128043" y="241676"/>
                    <a:pt x="206922" y="241676"/>
                  </a:cubicBezTo>
                  <a:cubicBezTo>
                    <a:pt x="208237" y="241676"/>
                    <a:pt x="209551" y="240287"/>
                    <a:pt x="209551" y="238898"/>
                  </a:cubicBezTo>
                  <a:cubicBezTo>
                    <a:pt x="209551" y="238898"/>
                    <a:pt x="209551" y="238898"/>
                    <a:pt x="209551" y="233341"/>
                  </a:cubicBezTo>
                  <a:cubicBezTo>
                    <a:pt x="209551" y="231952"/>
                    <a:pt x="208237" y="230563"/>
                    <a:pt x="206922" y="230563"/>
                  </a:cubicBezTo>
                  <a:cubicBezTo>
                    <a:pt x="206922" y="230563"/>
                    <a:pt x="206922" y="230563"/>
                    <a:pt x="128043" y="230563"/>
                  </a:cubicBezTo>
                  <a:close/>
                  <a:moveTo>
                    <a:pt x="128781" y="219451"/>
                  </a:moveTo>
                  <a:cubicBezTo>
                    <a:pt x="128781" y="219451"/>
                    <a:pt x="128781" y="219451"/>
                    <a:pt x="207769" y="219451"/>
                  </a:cubicBezTo>
                  <a:cubicBezTo>
                    <a:pt x="215668" y="219451"/>
                    <a:pt x="222250" y="225862"/>
                    <a:pt x="222250" y="233556"/>
                  </a:cubicBezTo>
                  <a:cubicBezTo>
                    <a:pt x="222250" y="233556"/>
                    <a:pt x="222250" y="233556"/>
                    <a:pt x="222250" y="238684"/>
                  </a:cubicBezTo>
                  <a:cubicBezTo>
                    <a:pt x="222250" y="246378"/>
                    <a:pt x="215668" y="252789"/>
                    <a:pt x="207769" y="252789"/>
                  </a:cubicBezTo>
                  <a:cubicBezTo>
                    <a:pt x="207769" y="252789"/>
                    <a:pt x="207769" y="252789"/>
                    <a:pt x="128781" y="252789"/>
                  </a:cubicBezTo>
                  <a:cubicBezTo>
                    <a:pt x="120883" y="252789"/>
                    <a:pt x="114300" y="246378"/>
                    <a:pt x="114300" y="238684"/>
                  </a:cubicBezTo>
                  <a:cubicBezTo>
                    <a:pt x="114300" y="238684"/>
                    <a:pt x="114300" y="238684"/>
                    <a:pt x="114300" y="233556"/>
                  </a:cubicBezTo>
                  <a:cubicBezTo>
                    <a:pt x="114300" y="225862"/>
                    <a:pt x="120883" y="219451"/>
                    <a:pt x="128781" y="219451"/>
                  </a:cubicBezTo>
                  <a:close/>
                  <a:moveTo>
                    <a:pt x="266120" y="168353"/>
                  </a:moveTo>
                  <a:cubicBezTo>
                    <a:pt x="266120" y="168353"/>
                    <a:pt x="266120" y="168353"/>
                    <a:pt x="305614" y="198019"/>
                  </a:cubicBezTo>
                  <a:cubicBezTo>
                    <a:pt x="308247" y="199309"/>
                    <a:pt x="309563" y="203179"/>
                    <a:pt x="306930" y="205758"/>
                  </a:cubicBezTo>
                  <a:cubicBezTo>
                    <a:pt x="305614" y="207048"/>
                    <a:pt x="304297" y="208338"/>
                    <a:pt x="301664" y="208338"/>
                  </a:cubicBezTo>
                  <a:cubicBezTo>
                    <a:pt x="301664" y="208338"/>
                    <a:pt x="300348" y="208338"/>
                    <a:pt x="299032" y="207048"/>
                  </a:cubicBezTo>
                  <a:cubicBezTo>
                    <a:pt x="299032" y="207048"/>
                    <a:pt x="299032" y="207048"/>
                    <a:pt x="259538" y="178672"/>
                  </a:cubicBezTo>
                  <a:cubicBezTo>
                    <a:pt x="256905" y="176092"/>
                    <a:pt x="255588" y="172222"/>
                    <a:pt x="258221" y="169643"/>
                  </a:cubicBezTo>
                  <a:cubicBezTo>
                    <a:pt x="259538" y="167063"/>
                    <a:pt x="263487" y="167063"/>
                    <a:pt x="266120" y="168353"/>
                  </a:cubicBezTo>
                  <a:close/>
                  <a:moveTo>
                    <a:pt x="75093" y="166503"/>
                  </a:moveTo>
                  <a:cubicBezTo>
                    <a:pt x="77751" y="163888"/>
                    <a:pt x="81738" y="165195"/>
                    <a:pt x="83067" y="167810"/>
                  </a:cubicBezTo>
                  <a:cubicBezTo>
                    <a:pt x="85725" y="170425"/>
                    <a:pt x="84396" y="174347"/>
                    <a:pt x="81738" y="175654"/>
                  </a:cubicBezTo>
                  <a:cubicBezTo>
                    <a:pt x="81738" y="175654"/>
                    <a:pt x="81738" y="175654"/>
                    <a:pt x="39208" y="207031"/>
                  </a:cubicBezTo>
                  <a:cubicBezTo>
                    <a:pt x="37879" y="208338"/>
                    <a:pt x="36550" y="208338"/>
                    <a:pt x="35221" y="208338"/>
                  </a:cubicBezTo>
                  <a:cubicBezTo>
                    <a:pt x="33892" y="208338"/>
                    <a:pt x="31233" y="207031"/>
                    <a:pt x="31233" y="205723"/>
                  </a:cubicBezTo>
                  <a:cubicBezTo>
                    <a:pt x="28575" y="203109"/>
                    <a:pt x="29904" y="199187"/>
                    <a:pt x="32562" y="197879"/>
                  </a:cubicBezTo>
                  <a:cubicBezTo>
                    <a:pt x="32562" y="197879"/>
                    <a:pt x="32562" y="197879"/>
                    <a:pt x="75093" y="166503"/>
                  </a:cubicBezTo>
                  <a:close/>
                  <a:moveTo>
                    <a:pt x="284569" y="98801"/>
                  </a:moveTo>
                  <a:cubicBezTo>
                    <a:pt x="284569" y="98801"/>
                    <a:pt x="284569" y="98801"/>
                    <a:pt x="329795" y="98801"/>
                  </a:cubicBezTo>
                  <a:cubicBezTo>
                    <a:pt x="332379" y="98801"/>
                    <a:pt x="334963" y="101271"/>
                    <a:pt x="334963" y="104975"/>
                  </a:cubicBezTo>
                  <a:cubicBezTo>
                    <a:pt x="334963" y="107444"/>
                    <a:pt x="332379" y="109914"/>
                    <a:pt x="329795" y="109914"/>
                  </a:cubicBezTo>
                  <a:cubicBezTo>
                    <a:pt x="329795" y="109914"/>
                    <a:pt x="329795" y="109914"/>
                    <a:pt x="284569" y="109914"/>
                  </a:cubicBezTo>
                  <a:cubicBezTo>
                    <a:pt x="281985" y="109914"/>
                    <a:pt x="279400" y="107444"/>
                    <a:pt x="279400" y="104975"/>
                  </a:cubicBezTo>
                  <a:cubicBezTo>
                    <a:pt x="279400" y="101271"/>
                    <a:pt x="281985" y="98801"/>
                    <a:pt x="284569" y="98801"/>
                  </a:cubicBezTo>
                  <a:close/>
                  <a:moveTo>
                    <a:pt x="5340" y="98801"/>
                  </a:moveTo>
                  <a:cubicBezTo>
                    <a:pt x="5340" y="98801"/>
                    <a:pt x="5340" y="98801"/>
                    <a:pt x="53398" y="98801"/>
                  </a:cubicBezTo>
                  <a:cubicBezTo>
                    <a:pt x="56068" y="98801"/>
                    <a:pt x="58738" y="101271"/>
                    <a:pt x="58738" y="104975"/>
                  </a:cubicBezTo>
                  <a:cubicBezTo>
                    <a:pt x="58738" y="107444"/>
                    <a:pt x="56068" y="109914"/>
                    <a:pt x="53398" y="109914"/>
                  </a:cubicBezTo>
                  <a:cubicBezTo>
                    <a:pt x="53398" y="109914"/>
                    <a:pt x="53398" y="109914"/>
                    <a:pt x="5340" y="109914"/>
                  </a:cubicBezTo>
                  <a:cubicBezTo>
                    <a:pt x="2670" y="109914"/>
                    <a:pt x="0" y="107444"/>
                    <a:pt x="0" y="104975"/>
                  </a:cubicBezTo>
                  <a:cubicBezTo>
                    <a:pt x="0" y="101271"/>
                    <a:pt x="2670" y="98801"/>
                    <a:pt x="5340" y="98801"/>
                  </a:cubicBezTo>
                  <a:close/>
                  <a:moveTo>
                    <a:pt x="164887" y="36888"/>
                  </a:moveTo>
                  <a:cubicBezTo>
                    <a:pt x="168826" y="36888"/>
                    <a:pt x="171451" y="40918"/>
                    <a:pt x="171451" y="43604"/>
                  </a:cubicBezTo>
                  <a:cubicBezTo>
                    <a:pt x="171451" y="46291"/>
                    <a:pt x="168826" y="48977"/>
                    <a:pt x="164887" y="48977"/>
                  </a:cubicBezTo>
                  <a:cubicBezTo>
                    <a:pt x="137320" y="48977"/>
                    <a:pt x="115003" y="71813"/>
                    <a:pt x="115003" y="100022"/>
                  </a:cubicBezTo>
                  <a:cubicBezTo>
                    <a:pt x="115003" y="104051"/>
                    <a:pt x="112377" y="106738"/>
                    <a:pt x="109752" y="106738"/>
                  </a:cubicBezTo>
                  <a:cubicBezTo>
                    <a:pt x="105814" y="106738"/>
                    <a:pt x="103188" y="104051"/>
                    <a:pt x="103188" y="100022"/>
                  </a:cubicBezTo>
                  <a:cubicBezTo>
                    <a:pt x="103188" y="65097"/>
                    <a:pt x="130756" y="36888"/>
                    <a:pt x="164887" y="36888"/>
                  </a:cubicBezTo>
                  <a:close/>
                  <a:moveTo>
                    <a:pt x="169069" y="9901"/>
                  </a:moveTo>
                  <a:cubicBezTo>
                    <a:pt x="219192" y="9901"/>
                    <a:pt x="258763" y="50650"/>
                    <a:pt x="258763" y="99286"/>
                  </a:cubicBezTo>
                  <a:cubicBezTo>
                    <a:pt x="258763" y="120318"/>
                    <a:pt x="253487" y="138721"/>
                    <a:pt x="240297" y="154495"/>
                  </a:cubicBezTo>
                  <a:cubicBezTo>
                    <a:pt x="215235" y="189986"/>
                    <a:pt x="221830" y="207075"/>
                    <a:pt x="221830" y="208389"/>
                  </a:cubicBezTo>
                  <a:cubicBezTo>
                    <a:pt x="223149" y="211018"/>
                    <a:pt x="221830" y="213647"/>
                    <a:pt x="217873" y="214962"/>
                  </a:cubicBezTo>
                  <a:cubicBezTo>
                    <a:pt x="215235" y="216276"/>
                    <a:pt x="212597" y="214962"/>
                    <a:pt x="211278" y="212333"/>
                  </a:cubicBezTo>
                  <a:cubicBezTo>
                    <a:pt x="209959" y="211018"/>
                    <a:pt x="200726" y="188672"/>
                    <a:pt x="231064" y="147923"/>
                  </a:cubicBezTo>
                  <a:cubicBezTo>
                    <a:pt x="241616" y="133463"/>
                    <a:pt x="248211" y="117689"/>
                    <a:pt x="248211" y="99286"/>
                  </a:cubicBezTo>
                  <a:cubicBezTo>
                    <a:pt x="248211" y="55908"/>
                    <a:pt x="212597" y="21731"/>
                    <a:pt x="169069" y="21731"/>
                  </a:cubicBezTo>
                  <a:cubicBezTo>
                    <a:pt x="125541" y="21731"/>
                    <a:pt x="89927" y="55908"/>
                    <a:pt x="89927" y="99286"/>
                  </a:cubicBezTo>
                  <a:cubicBezTo>
                    <a:pt x="89927" y="116375"/>
                    <a:pt x="96523" y="133463"/>
                    <a:pt x="107075" y="146608"/>
                  </a:cubicBezTo>
                  <a:cubicBezTo>
                    <a:pt x="107075" y="147923"/>
                    <a:pt x="107075" y="147923"/>
                    <a:pt x="107075" y="147923"/>
                  </a:cubicBezTo>
                  <a:cubicBezTo>
                    <a:pt x="137413" y="189986"/>
                    <a:pt x="129498" y="211018"/>
                    <a:pt x="128179" y="212333"/>
                  </a:cubicBezTo>
                  <a:cubicBezTo>
                    <a:pt x="126860" y="214962"/>
                    <a:pt x="124222" y="216276"/>
                    <a:pt x="122903" y="216276"/>
                  </a:cubicBezTo>
                  <a:cubicBezTo>
                    <a:pt x="121584" y="216276"/>
                    <a:pt x="120265" y="216276"/>
                    <a:pt x="120265" y="214962"/>
                  </a:cubicBezTo>
                  <a:cubicBezTo>
                    <a:pt x="117627" y="213647"/>
                    <a:pt x="116308" y="211018"/>
                    <a:pt x="117627" y="207075"/>
                  </a:cubicBezTo>
                  <a:cubicBezTo>
                    <a:pt x="117627" y="207075"/>
                    <a:pt x="124222" y="191301"/>
                    <a:pt x="97842" y="154495"/>
                  </a:cubicBezTo>
                  <a:cubicBezTo>
                    <a:pt x="84651" y="138721"/>
                    <a:pt x="79375" y="120318"/>
                    <a:pt x="79375" y="99286"/>
                  </a:cubicBezTo>
                  <a:cubicBezTo>
                    <a:pt x="79375" y="50650"/>
                    <a:pt x="118946" y="9901"/>
                    <a:pt x="169069" y="9901"/>
                  </a:cubicBezTo>
                  <a:close/>
                  <a:moveTo>
                    <a:pt x="39107" y="1482"/>
                  </a:moveTo>
                  <a:cubicBezTo>
                    <a:pt x="39107" y="1482"/>
                    <a:pt x="39107" y="1482"/>
                    <a:pt x="79917" y="31115"/>
                  </a:cubicBezTo>
                  <a:cubicBezTo>
                    <a:pt x="82550" y="33809"/>
                    <a:pt x="82550" y="37850"/>
                    <a:pt x="81234" y="40544"/>
                  </a:cubicBezTo>
                  <a:cubicBezTo>
                    <a:pt x="79917" y="41891"/>
                    <a:pt x="78601" y="43238"/>
                    <a:pt x="75968" y="43238"/>
                  </a:cubicBezTo>
                  <a:cubicBezTo>
                    <a:pt x="74651" y="43238"/>
                    <a:pt x="73335" y="41891"/>
                    <a:pt x="72019" y="41891"/>
                  </a:cubicBezTo>
                  <a:lnTo>
                    <a:pt x="32525" y="10911"/>
                  </a:lnTo>
                  <a:cubicBezTo>
                    <a:pt x="29892" y="8217"/>
                    <a:pt x="28575" y="5523"/>
                    <a:pt x="31208" y="2829"/>
                  </a:cubicBezTo>
                  <a:cubicBezTo>
                    <a:pt x="32525" y="135"/>
                    <a:pt x="36474" y="-1212"/>
                    <a:pt x="39107" y="1482"/>
                  </a:cubicBezTo>
                  <a:close/>
                  <a:moveTo>
                    <a:pt x="299086" y="1451"/>
                  </a:moveTo>
                  <a:cubicBezTo>
                    <a:pt x="301705" y="-1212"/>
                    <a:pt x="305634" y="119"/>
                    <a:pt x="306944" y="2782"/>
                  </a:cubicBezTo>
                  <a:cubicBezTo>
                    <a:pt x="309563" y="5445"/>
                    <a:pt x="308254" y="8108"/>
                    <a:pt x="305634" y="10771"/>
                  </a:cubicBezTo>
                  <a:cubicBezTo>
                    <a:pt x="305634" y="10771"/>
                    <a:pt x="305634" y="10771"/>
                    <a:pt x="267653" y="38732"/>
                  </a:cubicBezTo>
                  <a:cubicBezTo>
                    <a:pt x="266343" y="40063"/>
                    <a:pt x="265033" y="40063"/>
                    <a:pt x="265033" y="40063"/>
                  </a:cubicBezTo>
                  <a:cubicBezTo>
                    <a:pt x="262414" y="40063"/>
                    <a:pt x="261104" y="38732"/>
                    <a:pt x="259795" y="37400"/>
                  </a:cubicBezTo>
                  <a:cubicBezTo>
                    <a:pt x="257175" y="34737"/>
                    <a:pt x="258485" y="30743"/>
                    <a:pt x="261104" y="2941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grpSp>
        <p:nvGrpSpPr>
          <p:cNvPr id="22" name="组合 21"/>
          <p:cNvGrpSpPr/>
          <p:nvPr/>
        </p:nvGrpSpPr>
        <p:grpSpPr>
          <a:xfrm>
            <a:off x="4206744" y="1682119"/>
            <a:ext cx="1836776" cy="408971"/>
            <a:chOff x="2291702" y="1996460"/>
            <a:chExt cx="2449035" cy="545294"/>
          </a:xfrm>
        </p:grpSpPr>
        <p:sp>
          <p:nvSpPr>
            <p:cNvPr id="23" name="TextBox 11"/>
            <p:cNvSpPr txBox="1"/>
            <p:nvPr/>
          </p:nvSpPr>
          <p:spPr>
            <a:xfrm>
              <a:off x="2291702" y="2336570"/>
              <a:ext cx="2081998" cy="205184"/>
            </a:xfrm>
            <a:prstGeom prst="rect">
              <a:avLst/>
            </a:prstGeom>
            <a:noFill/>
          </p:spPr>
          <p:txBody>
            <a:bodyPr wrap="square" lIns="0" tIns="0" rIns="0" bIns="0" rtlCol="0">
              <a:spAutoFit/>
              <a:scene3d>
                <a:camera prst="orthographicFront"/>
                <a:lightRig rig="threePt" dir="t"/>
              </a:scene3d>
              <a:sp3d contourW="12700"/>
            </a:bodyPr>
            <a:lstStyle/>
            <a:p>
              <a:r>
                <a:rPr lang="zh-CN" altLang="en-US" sz="1000" dirty="0">
                  <a:solidFill>
                    <a:schemeClr val="tx1">
                      <a:lumMod val="65000"/>
                      <a:lumOff val="35000"/>
                    </a:schemeClr>
                  </a:solidFill>
                  <a:cs typeface="+mn-ea"/>
                  <a:sym typeface="+mn-lt"/>
                </a:rPr>
                <a:t>Please add a text description here.</a:t>
              </a:r>
            </a:p>
          </p:txBody>
        </p:sp>
        <p:sp>
          <p:nvSpPr>
            <p:cNvPr id="24" name="TextBox 11"/>
            <p:cNvSpPr txBox="1"/>
            <p:nvPr/>
          </p:nvSpPr>
          <p:spPr>
            <a:xfrm>
              <a:off x="2291702" y="1996460"/>
              <a:ext cx="2449035" cy="328294"/>
            </a:xfrm>
            <a:prstGeom prst="rect">
              <a:avLst/>
            </a:prstGeom>
            <a:noFill/>
          </p:spPr>
          <p:txBody>
            <a:bodyPr wrap="square" lIns="0" tIns="0" rIns="0" bIns="0" rtlCol="0">
              <a:spAutoFit/>
              <a:scene3d>
                <a:camera prst="orthographicFront"/>
                <a:lightRig rig="threePt" dir="t"/>
              </a:scene3d>
              <a:sp3d contourW="12700"/>
            </a:bodyPr>
            <a:lstStyle/>
            <a:p>
              <a:r>
                <a:rPr lang="zh-CN" altLang="en-US" sz="1600" dirty="0">
                  <a:solidFill>
                    <a:srgbClr val="033E78"/>
                  </a:solidFill>
                  <a:cs typeface="+mn-ea"/>
                  <a:sym typeface="+mn-lt"/>
                </a:rPr>
                <a:t>Add a title</a:t>
              </a:r>
            </a:p>
          </p:txBody>
        </p:sp>
      </p:grpSp>
      <p:grpSp>
        <p:nvGrpSpPr>
          <p:cNvPr id="25" name="组合 24"/>
          <p:cNvGrpSpPr/>
          <p:nvPr/>
        </p:nvGrpSpPr>
        <p:grpSpPr>
          <a:xfrm>
            <a:off x="4206743" y="3152486"/>
            <a:ext cx="1836776" cy="408971"/>
            <a:chOff x="2291702" y="1996460"/>
            <a:chExt cx="2449035" cy="545294"/>
          </a:xfrm>
        </p:grpSpPr>
        <p:sp>
          <p:nvSpPr>
            <p:cNvPr id="26" name="TextBox 11"/>
            <p:cNvSpPr txBox="1"/>
            <p:nvPr/>
          </p:nvSpPr>
          <p:spPr>
            <a:xfrm>
              <a:off x="2291702" y="2336570"/>
              <a:ext cx="2081998" cy="205184"/>
            </a:xfrm>
            <a:prstGeom prst="rect">
              <a:avLst/>
            </a:prstGeom>
            <a:noFill/>
          </p:spPr>
          <p:txBody>
            <a:bodyPr wrap="square" lIns="0" tIns="0" rIns="0" bIns="0" rtlCol="0">
              <a:spAutoFit/>
              <a:scene3d>
                <a:camera prst="orthographicFront"/>
                <a:lightRig rig="threePt" dir="t"/>
              </a:scene3d>
              <a:sp3d contourW="12700"/>
            </a:bodyPr>
            <a:lstStyle/>
            <a:p>
              <a:r>
                <a:rPr lang="zh-CN" altLang="en-US" sz="1000" dirty="0">
                  <a:solidFill>
                    <a:schemeClr val="tx1">
                      <a:lumMod val="65000"/>
                      <a:lumOff val="35000"/>
                    </a:schemeClr>
                  </a:solidFill>
                  <a:cs typeface="+mn-ea"/>
                  <a:sym typeface="+mn-lt"/>
                </a:rPr>
                <a:t>Please add a text description here.</a:t>
              </a:r>
            </a:p>
          </p:txBody>
        </p:sp>
        <p:sp>
          <p:nvSpPr>
            <p:cNvPr id="27" name="TextBox 11"/>
            <p:cNvSpPr txBox="1"/>
            <p:nvPr/>
          </p:nvSpPr>
          <p:spPr>
            <a:xfrm>
              <a:off x="2291702" y="1996460"/>
              <a:ext cx="2449035" cy="328294"/>
            </a:xfrm>
            <a:prstGeom prst="rect">
              <a:avLst/>
            </a:prstGeom>
            <a:noFill/>
          </p:spPr>
          <p:txBody>
            <a:bodyPr wrap="square" lIns="0" tIns="0" rIns="0" bIns="0" rtlCol="0">
              <a:spAutoFit/>
              <a:scene3d>
                <a:camera prst="orthographicFront"/>
                <a:lightRig rig="threePt" dir="t"/>
              </a:scene3d>
              <a:sp3d contourW="12700"/>
            </a:bodyPr>
            <a:lstStyle/>
            <a:p>
              <a:r>
                <a:rPr lang="zh-CN" altLang="en-US" sz="1600" dirty="0">
                  <a:solidFill>
                    <a:srgbClr val="1A6E9D"/>
                  </a:solidFill>
                  <a:cs typeface="+mn-ea"/>
                  <a:sym typeface="+mn-lt"/>
                </a:rPr>
                <a:t>Add a title</a:t>
              </a:r>
            </a:p>
          </p:txBody>
        </p:sp>
      </p:grpSp>
      <p:grpSp>
        <p:nvGrpSpPr>
          <p:cNvPr id="28" name="组合 27"/>
          <p:cNvGrpSpPr/>
          <p:nvPr/>
        </p:nvGrpSpPr>
        <p:grpSpPr>
          <a:xfrm>
            <a:off x="5973632" y="1635646"/>
            <a:ext cx="655806" cy="655806"/>
            <a:chOff x="1336777" y="2215111"/>
            <a:chExt cx="1103576" cy="1103576"/>
          </a:xfrm>
        </p:grpSpPr>
        <p:sp>
          <p:nvSpPr>
            <p:cNvPr id="29" name="椭圆 28"/>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dirty="0">
                <a:solidFill>
                  <a:schemeClr val="tx1">
                    <a:lumMod val="65000"/>
                    <a:lumOff val="35000"/>
                  </a:schemeClr>
                </a:solidFill>
                <a:cs typeface="+mn-ea"/>
                <a:sym typeface="+mn-lt"/>
              </a:endParaRPr>
            </a:p>
          </p:txBody>
        </p:sp>
        <p:sp>
          <p:nvSpPr>
            <p:cNvPr id="30" name="椭圆 20"/>
            <p:cNvSpPr/>
            <p:nvPr/>
          </p:nvSpPr>
          <p:spPr>
            <a:xfrm>
              <a:off x="1684301" y="2569575"/>
              <a:ext cx="408528" cy="408528"/>
            </a:xfrm>
            <a:custGeom>
              <a:avLst/>
              <a:gdLst>
                <a:gd name="connsiteX0" fmla="*/ 157638 w 338138"/>
                <a:gd name="connsiteY0" fmla="*/ 144463 h 338138"/>
                <a:gd name="connsiteX1" fmla="*/ 165544 w 338138"/>
                <a:gd name="connsiteY1" fmla="*/ 148443 h 338138"/>
                <a:gd name="connsiteX2" fmla="*/ 249865 w 338138"/>
                <a:gd name="connsiteY2" fmla="*/ 233341 h 338138"/>
                <a:gd name="connsiteX3" fmla="*/ 280167 w 338138"/>
                <a:gd name="connsiteY3" fmla="*/ 232015 h 338138"/>
                <a:gd name="connsiteX4" fmla="*/ 286755 w 338138"/>
                <a:gd name="connsiteY4" fmla="*/ 234668 h 338138"/>
                <a:gd name="connsiteX5" fmla="*/ 335503 w 338138"/>
                <a:gd name="connsiteY5" fmla="*/ 283750 h 338138"/>
                <a:gd name="connsiteX6" fmla="*/ 338138 w 338138"/>
                <a:gd name="connsiteY6" fmla="*/ 293036 h 338138"/>
                <a:gd name="connsiteX7" fmla="*/ 330233 w 338138"/>
                <a:gd name="connsiteY7" fmla="*/ 298342 h 338138"/>
                <a:gd name="connsiteX8" fmla="*/ 311788 w 338138"/>
                <a:gd name="connsiteY8" fmla="*/ 303648 h 338138"/>
                <a:gd name="connsiteX9" fmla="*/ 303883 w 338138"/>
                <a:gd name="connsiteY9" fmla="*/ 310281 h 338138"/>
                <a:gd name="connsiteX10" fmla="*/ 299930 w 338138"/>
                <a:gd name="connsiteY10" fmla="*/ 331505 h 338138"/>
                <a:gd name="connsiteX11" fmla="*/ 293343 w 338138"/>
                <a:gd name="connsiteY11" fmla="*/ 338138 h 338138"/>
                <a:gd name="connsiteX12" fmla="*/ 290708 w 338138"/>
                <a:gd name="connsiteY12" fmla="*/ 338138 h 338138"/>
                <a:gd name="connsiteX13" fmla="*/ 284120 w 338138"/>
                <a:gd name="connsiteY13" fmla="*/ 335485 h 338138"/>
                <a:gd name="connsiteX14" fmla="*/ 235372 w 338138"/>
                <a:gd name="connsiteY14" fmla="*/ 286403 h 338138"/>
                <a:gd name="connsiteX15" fmla="*/ 232737 w 338138"/>
                <a:gd name="connsiteY15" fmla="*/ 279770 h 338138"/>
                <a:gd name="connsiteX16" fmla="*/ 234054 w 338138"/>
                <a:gd name="connsiteY16" fmla="*/ 249260 h 338138"/>
                <a:gd name="connsiteX17" fmla="*/ 149733 w 338138"/>
                <a:gd name="connsiteY17" fmla="*/ 164361 h 338138"/>
                <a:gd name="connsiteX18" fmla="*/ 149733 w 338138"/>
                <a:gd name="connsiteY18" fmla="*/ 148443 h 338138"/>
                <a:gd name="connsiteX19" fmla="*/ 157638 w 338138"/>
                <a:gd name="connsiteY19" fmla="*/ 144463 h 338138"/>
                <a:gd name="connsiteX20" fmla="*/ 145922 w 338138"/>
                <a:gd name="connsiteY20" fmla="*/ 120650 h 338138"/>
                <a:gd name="connsiteX21" fmla="*/ 169863 w 338138"/>
                <a:gd name="connsiteY21" fmla="*/ 137383 h 338138"/>
                <a:gd name="connsiteX22" fmla="*/ 157893 w 338138"/>
                <a:gd name="connsiteY22" fmla="*/ 133522 h 338138"/>
                <a:gd name="connsiteX23" fmla="*/ 141931 w 338138"/>
                <a:gd name="connsiteY23" fmla="*/ 141245 h 338138"/>
                <a:gd name="connsiteX24" fmla="*/ 137941 w 338138"/>
                <a:gd name="connsiteY24" fmla="*/ 168275 h 338138"/>
                <a:gd name="connsiteX25" fmla="*/ 120650 w 338138"/>
                <a:gd name="connsiteY25" fmla="*/ 145106 h 338138"/>
                <a:gd name="connsiteX26" fmla="*/ 145922 w 338138"/>
                <a:gd name="connsiteY26" fmla="*/ 120650 h 338138"/>
                <a:gd name="connsiteX27" fmla="*/ 146051 w 338138"/>
                <a:gd name="connsiteY27" fmla="*/ 60325 h 338138"/>
                <a:gd name="connsiteX28" fmla="*/ 230188 w 338138"/>
                <a:gd name="connsiteY28" fmla="*/ 145257 h 338138"/>
                <a:gd name="connsiteX29" fmla="*/ 219671 w 338138"/>
                <a:gd name="connsiteY29" fmla="*/ 186395 h 338138"/>
                <a:gd name="connsiteX30" fmla="*/ 193378 w 338138"/>
                <a:gd name="connsiteY30" fmla="*/ 161181 h 338138"/>
                <a:gd name="connsiteX31" fmla="*/ 196007 w 338138"/>
                <a:gd name="connsiteY31" fmla="*/ 145257 h 338138"/>
                <a:gd name="connsiteX32" fmla="*/ 146051 w 338138"/>
                <a:gd name="connsiteY32" fmla="*/ 94828 h 338138"/>
                <a:gd name="connsiteX33" fmla="*/ 96094 w 338138"/>
                <a:gd name="connsiteY33" fmla="*/ 145257 h 338138"/>
                <a:gd name="connsiteX34" fmla="*/ 146051 w 338138"/>
                <a:gd name="connsiteY34" fmla="*/ 195685 h 338138"/>
                <a:gd name="connsiteX35" fmla="*/ 161827 w 338138"/>
                <a:gd name="connsiteY35" fmla="*/ 193031 h 338138"/>
                <a:gd name="connsiteX36" fmla="*/ 188119 w 338138"/>
                <a:gd name="connsiteY36" fmla="*/ 219572 h 338138"/>
                <a:gd name="connsiteX37" fmla="*/ 146051 w 338138"/>
                <a:gd name="connsiteY37" fmla="*/ 230188 h 338138"/>
                <a:gd name="connsiteX38" fmla="*/ 61913 w 338138"/>
                <a:gd name="connsiteY38" fmla="*/ 145257 h 338138"/>
                <a:gd name="connsiteX39" fmla="*/ 146051 w 338138"/>
                <a:gd name="connsiteY39" fmla="*/ 60325 h 338138"/>
                <a:gd name="connsiteX40" fmla="*/ 145257 w 338138"/>
                <a:gd name="connsiteY40" fmla="*/ 0 h 338138"/>
                <a:gd name="connsiteX41" fmla="*/ 290513 w 338138"/>
                <a:gd name="connsiteY41" fmla="*/ 145257 h 338138"/>
                <a:gd name="connsiteX42" fmla="*/ 269385 w 338138"/>
                <a:gd name="connsiteY42" fmla="*/ 221846 h 338138"/>
                <a:gd name="connsiteX43" fmla="*/ 254859 w 338138"/>
                <a:gd name="connsiteY43" fmla="*/ 221846 h 338138"/>
                <a:gd name="connsiteX44" fmla="*/ 239013 w 338138"/>
                <a:gd name="connsiteY44" fmla="*/ 206000 h 338138"/>
                <a:gd name="connsiteX45" fmla="*/ 256180 w 338138"/>
                <a:gd name="connsiteY45" fmla="*/ 145257 h 338138"/>
                <a:gd name="connsiteX46" fmla="*/ 145257 w 338138"/>
                <a:gd name="connsiteY46" fmla="*/ 34333 h 338138"/>
                <a:gd name="connsiteX47" fmla="*/ 34333 w 338138"/>
                <a:gd name="connsiteY47" fmla="*/ 145257 h 338138"/>
                <a:gd name="connsiteX48" fmla="*/ 145257 w 338138"/>
                <a:gd name="connsiteY48" fmla="*/ 256180 h 338138"/>
                <a:gd name="connsiteX49" fmla="*/ 206000 w 338138"/>
                <a:gd name="connsiteY49" fmla="*/ 239013 h 338138"/>
                <a:gd name="connsiteX50" fmla="*/ 221847 w 338138"/>
                <a:gd name="connsiteY50" fmla="*/ 254859 h 338138"/>
                <a:gd name="connsiteX51" fmla="*/ 221847 w 338138"/>
                <a:gd name="connsiteY51" fmla="*/ 269385 h 338138"/>
                <a:gd name="connsiteX52" fmla="*/ 145257 w 338138"/>
                <a:gd name="connsiteY52" fmla="*/ 290513 h 338138"/>
                <a:gd name="connsiteX53" fmla="*/ 0 w 338138"/>
                <a:gd name="connsiteY53" fmla="*/ 145257 h 338138"/>
                <a:gd name="connsiteX54" fmla="*/ 145257 w 338138"/>
                <a:gd name="connsiteY5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38138" h="338138">
                  <a:moveTo>
                    <a:pt x="157638" y="144463"/>
                  </a:moveTo>
                  <a:cubicBezTo>
                    <a:pt x="160273" y="144463"/>
                    <a:pt x="162908" y="145790"/>
                    <a:pt x="165544" y="148443"/>
                  </a:cubicBezTo>
                  <a:cubicBezTo>
                    <a:pt x="165544" y="148443"/>
                    <a:pt x="165544" y="148443"/>
                    <a:pt x="249865" y="233341"/>
                  </a:cubicBezTo>
                  <a:cubicBezTo>
                    <a:pt x="249865" y="233341"/>
                    <a:pt x="249865" y="233341"/>
                    <a:pt x="280167" y="232015"/>
                  </a:cubicBezTo>
                  <a:cubicBezTo>
                    <a:pt x="282803" y="232015"/>
                    <a:pt x="285438" y="233341"/>
                    <a:pt x="286755" y="234668"/>
                  </a:cubicBezTo>
                  <a:cubicBezTo>
                    <a:pt x="286755" y="234668"/>
                    <a:pt x="286755" y="234668"/>
                    <a:pt x="335503" y="283750"/>
                  </a:cubicBezTo>
                  <a:cubicBezTo>
                    <a:pt x="338138" y="286403"/>
                    <a:pt x="338138" y="289056"/>
                    <a:pt x="338138" y="293036"/>
                  </a:cubicBezTo>
                  <a:cubicBezTo>
                    <a:pt x="336821" y="295689"/>
                    <a:pt x="334186" y="298342"/>
                    <a:pt x="330233" y="298342"/>
                  </a:cubicBezTo>
                  <a:cubicBezTo>
                    <a:pt x="330233" y="298342"/>
                    <a:pt x="330233" y="298342"/>
                    <a:pt x="311788" y="303648"/>
                  </a:cubicBezTo>
                  <a:cubicBezTo>
                    <a:pt x="307835" y="303648"/>
                    <a:pt x="305200" y="306301"/>
                    <a:pt x="303883" y="310281"/>
                  </a:cubicBezTo>
                  <a:cubicBezTo>
                    <a:pt x="303883" y="310281"/>
                    <a:pt x="303883" y="310281"/>
                    <a:pt x="299930" y="331505"/>
                  </a:cubicBezTo>
                  <a:cubicBezTo>
                    <a:pt x="298613" y="334158"/>
                    <a:pt x="295978" y="336812"/>
                    <a:pt x="293343" y="338138"/>
                  </a:cubicBezTo>
                  <a:cubicBezTo>
                    <a:pt x="292025" y="338138"/>
                    <a:pt x="292025" y="338138"/>
                    <a:pt x="290708" y="338138"/>
                  </a:cubicBezTo>
                  <a:cubicBezTo>
                    <a:pt x="288073" y="338138"/>
                    <a:pt x="285438" y="336812"/>
                    <a:pt x="284120" y="335485"/>
                  </a:cubicBezTo>
                  <a:cubicBezTo>
                    <a:pt x="284120" y="335485"/>
                    <a:pt x="284120" y="335485"/>
                    <a:pt x="235372" y="286403"/>
                  </a:cubicBezTo>
                  <a:cubicBezTo>
                    <a:pt x="232737" y="283750"/>
                    <a:pt x="232737" y="281097"/>
                    <a:pt x="232737" y="279770"/>
                  </a:cubicBezTo>
                  <a:cubicBezTo>
                    <a:pt x="232737" y="279770"/>
                    <a:pt x="232737" y="279770"/>
                    <a:pt x="234054" y="249260"/>
                  </a:cubicBezTo>
                  <a:cubicBezTo>
                    <a:pt x="234054" y="249260"/>
                    <a:pt x="234054" y="249260"/>
                    <a:pt x="149733" y="164361"/>
                  </a:cubicBezTo>
                  <a:cubicBezTo>
                    <a:pt x="144463" y="159055"/>
                    <a:pt x="144463" y="152422"/>
                    <a:pt x="149733" y="148443"/>
                  </a:cubicBezTo>
                  <a:cubicBezTo>
                    <a:pt x="151051" y="145790"/>
                    <a:pt x="155003" y="144463"/>
                    <a:pt x="157638" y="144463"/>
                  </a:cubicBezTo>
                  <a:close/>
                  <a:moveTo>
                    <a:pt x="145922" y="120650"/>
                  </a:moveTo>
                  <a:cubicBezTo>
                    <a:pt x="157893" y="120650"/>
                    <a:pt x="167203" y="128373"/>
                    <a:pt x="169863" y="137383"/>
                  </a:cubicBezTo>
                  <a:cubicBezTo>
                    <a:pt x="167203" y="134809"/>
                    <a:pt x="161883" y="133522"/>
                    <a:pt x="157893" y="133522"/>
                  </a:cubicBezTo>
                  <a:cubicBezTo>
                    <a:pt x="151242" y="133522"/>
                    <a:pt x="145922" y="136096"/>
                    <a:pt x="141931" y="141245"/>
                  </a:cubicBezTo>
                  <a:cubicBezTo>
                    <a:pt x="133951" y="147680"/>
                    <a:pt x="132620" y="160552"/>
                    <a:pt x="137941" y="168275"/>
                  </a:cubicBezTo>
                  <a:cubicBezTo>
                    <a:pt x="128630" y="165701"/>
                    <a:pt x="120650" y="156691"/>
                    <a:pt x="120650" y="145106"/>
                  </a:cubicBezTo>
                  <a:cubicBezTo>
                    <a:pt x="120650" y="132234"/>
                    <a:pt x="132620" y="120650"/>
                    <a:pt x="145922" y="120650"/>
                  </a:cubicBezTo>
                  <a:close/>
                  <a:moveTo>
                    <a:pt x="146051" y="60325"/>
                  </a:moveTo>
                  <a:cubicBezTo>
                    <a:pt x="192063" y="60325"/>
                    <a:pt x="230188" y="98810"/>
                    <a:pt x="230188" y="145257"/>
                  </a:cubicBezTo>
                  <a:cubicBezTo>
                    <a:pt x="230188" y="159854"/>
                    <a:pt x="226244" y="174452"/>
                    <a:pt x="219671" y="186395"/>
                  </a:cubicBezTo>
                  <a:lnTo>
                    <a:pt x="193378" y="161181"/>
                  </a:lnTo>
                  <a:cubicBezTo>
                    <a:pt x="196007" y="155873"/>
                    <a:pt x="196007" y="150565"/>
                    <a:pt x="196007" y="145257"/>
                  </a:cubicBezTo>
                  <a:cubicBezTo>
                    <a:pt x="196007" y="117388"/>
                    <a:pt x="173658" y="94828"/>
                    <a:pt x="146051" y="94828"/>
                  </a:cubicBezTo>
                  <a:cubicBezTo>
                    <a:pt x="118443" y="94828"/>
                    <a:pt x="96094" y="117388"/>
                    <a:pt x="96094" y="145257"/>
                  </a:cubicBezTo>
                  <a:cubicBezTo>
                    <a:pt x="96094" y="173125"/>
                    <a:pt x="118443" y="195685"/>
                    <a:pt x="146051" y="195685"/>
                  </a:cubicBezTo>
                  <a:cubicBezTo>
                    <a:pt x="151309" y="195685"/>
                    <a:pt x="156568" y="194358"/>
                    <a:pt x="161827" y="193031"/>
                  </a:cubicBezTo>
                  <a:cubicBezTo>
                    <a:pt x="161827" y="193031"/>
                    <a:pt x="161827" y="193031"/>
                    <a:pt x="188119" y="219572"/>
                  </a:cubicBezTo>
                  <a:cubicBezTo>
                    <a:pt x="174973" y="226207"/>
                    <a:pt x="161827" y="230188"/>
                    <a:pt x="146051" y="230188"/>
                  </a:cubicBezTo>
                  <a:cubicBezTo>
                    <a:pt x="100038" y="230188"/>
                    <a:pt x="61913" y="191703"/>
                    <a:pt x="61913" y="145257"/>
                  </a:cubicBezTo>
                  <a:cubicBezTo>
                    <a:pt x="61913" y="98810"/>
                    <a:pt x="100038" y="60325"/>
                    <a:pt x="146051" y="60325"/>
                  </a:cubicBezTo>
                  <a:close/>
                  <a:moveTo>
                    <a:pt x="145257" y="0"/>
                  </a:moveTo>
                  <a:cubicBezTo>
                    <a:pt x="225808" y="0"/>
                    <a:pt x="290513" y="64705"/>
                    <a:pt x="290513" y="145257"/>
                  </a:cubicBezTo>
                  <a:cubicBezTo>
                    <a:pt x="290513" y="172987"/>
                    <a:pt x="282590" y="199398"/>
                    <a:pt x="269385" y="221846"/>
                  </a:cubicBezTo>
                  <a:cubicBezTo>
                    <a:pt x="269385" y="221846"/>
                    <a:pt x="269385" y="221846"/>
                    <a:pt x="254859" y="221846"/>
                  </a:cubicBezTo>
                  <a:cubicBezTo>
                    <a:pt x="254859" y="221846"/>
                    <a:pt x="254859" y="221846"/>
                    <a:pt x="239013" y="206000"/>
                  </a:cubicBezTo>
                  <a:cubicBezTo>
                    <a:pt x="249577" y="188833"/>
                    <a:pt x="256180" y="167705"/>
                    <a:pt x="256180" y="145257"/>
                  </a:cubicBezTo>
                  <a:cubicBezTo>
                    <a:pt x="256180" y="84513"/>
                    <a:pt x="207321" y="34333"/>
                    <a:pt x="145257" y="34333"/>
                  </a:cubicBezTo>
                  <a:cubicBezTo>
                    <a:pt x="84513" y="34333"/>
                    <a:pt x="34333" y="84513"/>
                    <a:pt x="34333" y="145257"/>
                  </a:cubicBezTo>
                  <a:cubicBezTo>
                    <a:pt x="34333" y="207321"/>
                    <a:pt x="84513" y="256180"/>
                    <a:pt x="145257" y="256180"/>
                  </a:cubicBezTo>
                  <a:cubicBezTo>
                    <a:pt x="167705" y="256180"/>
                    <a:pt x="188834" y="249577"/>
                    <a:pt x="206000" y="239013"/>
                  </a:cubicBezTo>
                  <a:cubicBezTo>
                    <a:pt x="206000" y="239013"/>
                    <a:pt x="206000" y="239013"/>
                    <a:pt x="221847" y="254859"/>
                  </a:cubicBezTo>
                  <a:cubicBezTo>
                    <a:pt x="221847" y="254859"/>
                    <a:pt x="221847" y="254859"/>
                    <a:pt x="221847" y="269385"/>
                  </a:cubicBezTo>
                  <a:cubicBezTo>
                    <a:pt x="199398" y="282590"/>
                    <a:pt x="172988" y="290513"/>
                    <a:pt x="145257" y="290513"/>
                  </a:cubicBezTo>
                  <a:cubicBezTo>
                    <a:pt x="64705" y="290513"/>
                    <a:pt x="0" y="225808"/>
                    <a:pt x="0" y="145257"/>
                  </a:cubicBezTo>
                  <a:cubicBezTo>
                    <a:pt x="0" y="64705"/>
                    <a:pt x="64705" y="0"/>
                    <a:pt x="1452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grpSp>
        <p:nvGrpSpPr>
          <p:cNvPr id="31" name="组合 30"/>
          <p:cNvGrpSpPr/>
          <p:nvPr/>
        </p:nvGrpSpPr>
        <p:grpSpPr>
          <a:xfrm>
            <a:off x="5973632" y="3106013"/>
            <a:ext cx="655806" cy="655806"/>
            <a:chOff x="1336777" y="2215111"/>
            <a:chExt cx="1103576" cy="1103576"/>
          </a:xfrm>
        </p:grpSpPr>
        <p:sp>
          <p:nvSpPr>
            <p:cNvPr id="32" name="椭圆 31"/>
            <p:cNvSpPr/>
            <p:nvPr/>
          </p:nvSpPr>
          <p:spPr>
            <a:xfrm>
              <a:off x="1336777" y="2215111"/>
              <a:ext cx="1103576" cy="1103576"/>
            </a:xfrm>
            <a:prstGeom prst="ellipse">
              <a:avLst/>
            </a:prstGeom>
            <a:solidFill>
              <a:srgbClr val="1A6E9D"/>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33" name="椭圆 23"/>
            <p:cNvSpPr/>
            <p:nvPr/>
          </p:nvSpPr>
          <p:spPr>
            <a:xfrm>
              <a:off x="1690405" y="2569575"/>
              <a:ext cx="396319" cy="408528"/>
            </a:xfrm>
            <a:custGeom>
              <a:avLst/>
              <a:gdLst>
                <a:gd name="connsiteX0" fmla="*/ 157951 w 327026"/>
                <a:gd name="connsiteY0" fmla="*/ 134938 h 337100"/>
                <a:gd name="connsiteX1" fmla="*/ 327026 w 327026"/>
                <a:gd name="connsiteY1" fmla="*/ 239958 h 337100"/>
                <a:gd name="connsiteX2" fmla="*/ 259660 w 327026"/>
                <a:gd name="connsiteY2" fmla="*/ 254398 h 337100"/>
                <a:gd name="connsiteX3" fmla="*/ 295325 w 327026"/>
                <a:gd name="connsiteY3" fmla="*/ 305595 h 337100"/>
                <a:gd name="connsiteX4" fmla="*/ 292683 w 327026"/>
                <a:gd name="connsiteY4" fmla="*/ 334475 h 337100"/>
                <a:gd name="connsiteX5" fmla="*/ 263623 w 327026"/>
                <a:gd name="connsiteY5" fmla="*/ 326599 h 337100"/>
                <a:gd name="connsiteX6" fmla="*/ 227959 w 327026"/>
                <a:gd name="connsiteY6" fmla="*/ 275402 h 337100"/>
                <a:gd name="connsiteX7" fmla="*/ 192294 w 327026"/>
                <a:gd name="connsiteY7" fmla="*/ 333162 h 337100"/>
                <a:gd name="connsiteX8" fmla="*/ 153988 w 327026"/>
                <a:gd name="connsiteY8" fmla="*/ 137564 h 337100"/>
                <a:gd name="connsiteX9" fmla="*/ 157951 w 327026"/>
                <a:gd name="connsiteY9" fmla="*/ 134938 h 337100"/>
                <a:gd name="connsiteX10" fmla="*/ 287448 w 327026"/>
                <a:gd name="connsiteY10" fmla="*/ 96838 h 337100"/>
                <a:gd name="connsiteX11" fmla="*/ 270368 w 327026"/>
                <a:gd name="connsiteY11" fmla="*/ 108528 h 337100"/>
                <a:gd name="connsiteX12" fmla="*/ 280879 w 327026"/>
                <a:gd name="connsiteY12" fmla="*/ 150092 h 337100"/>
                <a:gd name="connsiteX13" fmla="*/ 301899 w 327026"/>
                <a:gd name="connsiteY13" fmla="*/ 182563 h 337100"/>
                <a:gd name="connsiteX14" fmla="*/ 303213 w 327026"/>
                <a:gd name="connsiteY14" fmla="*/ 161781 h 337100"/>
                <a:gd name="connsiteX15" fmla="*/ 287448 w 327026"/>
                <a:gd name="connsiteY15" fmla="*/ 96838 h 337100"/>
                <a:gd name="connsiteX16" fmla="*/ 160474 w 327026"/>
                <a:gd name="connsiteY16" fmla="*/ 0 h 337100"/>
                <a:gd name="connsiteX17" fmla="*/ 322263 w 327026"/>
                <a:gd name="connsiteY17" fmla="*/ 161925 h 337100"/>
                <a:gd name="connsiteX18" fmla="*/ 314371 w 327026"/>
                <a:gd name="connsiteY18" fmla="*/ 211951 h 337100"/>
                <a:gd name="connsiteX19" fmla="*/ 242026 w 327026"/>
                <a:gd name="connsiteY19" fmla="*/ 165875 h 337100"/>
                <a:gd name="connsiteX20" fmla="*/ 259126 w 327026"/>
                <a:gd name="connsiteY20" fmla="*/ 139545 h 337100"/>
                <a:gd name="connsiteX21" fmla="*/ 244657 w 327026"/>
                <a:gd name="connsiteY21" fmla="*/ 94785 h 337100"/>
                <a:gd name="connsiteX22" fmla="*/ 203881 w 327026"/>
                <a:gd name="connsiteY22" fmla="*/ 63190 h 337100"/>
                <a:gd name="connsiteX23" fmla="*/ 186781 w 327026"/>
                <a:gd name="connsiteY23" fmla="*/ 22380 h 337100"/>
                <a:gd name="connsiteX24" fmla="*/ 160474 w 327026"/>
                <a:gd name="connsiteY24" fmla="*/ 19747 h 337100"/>
                <a:gd name="connsiteX25" fmla="*/ 74975 w 327026"/>
                <a:gd name="connsiteY25" fmla="*/ 48709 h 337100"/>
                <a:gd name="connsiteX26" fmla="*/ 86814 w 327026"/>
                <a:gd name="connsiteY26" fmla="*/ 86886 h 337100"/>
                <a:gd name="connsiteX27" fmla="*/ 53930 w 327026"/>
                <a:gd name="connsiteY27" fmla="*/ 111899 h 337100"/>
                <a:gd name="connsiteX28" fmla="*/ 53930 w 327026"/>
                <a:gd name="connsiteY28" fmla="*/ 140862 h 337100"/>
                <a:gd name="connsiteX29" fmla="*/ 59191 w 327026"/>
                <a:gd name="connsiteY29" fmla="*/ 157976 h 337100"/>
                <a:gd name="connsiteX30" fmla="*/ 21046 w 327026"/>
                <a:gd name="connsiteY30" fmla="*/ 181672 h 337100"/>
                <a:gd name="connsiteX31" fmla="*/ 35515 w 327026"/>
                <a:gd name="connsiteY31" fmla="*/ 227748 h 337100"/>
                <a:gd name="connsiteX32" fmla="*/ 59191 w 327026"/>
                <a:gd name="connsiteY32" fmla="*/ 190887 h 337100"/>
                <a:gd name="connsiteX33" fmla="*/ 89444 w 327026"/>
                <a:gd name="connsiteY33" fmla="*/ 198786 h 337100"/>
                <a:gd name="connsiteX34" fmla="*/ 122328 w 327026"/>
                <a:gd name="connsiteY34" fmla="*/ 215900 h 337100"/>
                <a:gd name="connsiteX35" fmla="*/ 96021 w 327026"/>
                <a:gd name="connsiteY35" fmla="*/ 248812 h 337100"/>
                <a:gd name="connsiteX36" fmla="*/ 86814 w 327026"/>
                <a:gd name="connsiteY36" fmla="*/ 283040 h 337100"/>
                <a:gd name="connsiteX37" fmla="*/ 160474 w 327026"/>
                <a:gd name="connsiteY37" fmla="*/ 304103 h 337100"/>
                <a:gd name="connsiteX38" fmla="*/ 167051 w 327026"/>
                <a:gd name="connsiteY38" fmla="*/ 302787 h 337100"/>
                <a:gd name="connsiteX39" fmla="*/ 170997 w 327026"/>
                <a:gd name="connsiteY39" fmla="*/ 322534 h 337100"/>
                <a:gd name="connsiteX40" fmla="*/ 160474 w 327026"/>
                <a:gd name="connsiteY40" fmla="*/ 323850 h 337100"/>
                <a:gd name="connsiteX41" fmla="*/ 0 w 327026"/>
                <a:gd name="connsiteY41" fmla="*/ 161925 h 337100"/>
                <a:gd name="connsiteX42" fmla="*/ 160474 w 327026"/>
                <a:gd name="connsiteY42" fmla="*/ 0 h 33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27026" h="337100">
                  <a:moveTo>
                    <a:pt x="157951" y="134938"/>
                  </a:moveTo>
                  <a:cubicBezTo>
                    <a:pt x="157951" y="134938"/>
                    <a:pt x="157951" y="134938"/>
                    <a:pt x="327026" y="239958"/>
                  </a:cubicBezTo>
                  <a:cubicBezTo>
                    <a:pt x="327026" y="239958"/>
                    <a:pt x="327026" y="239958"/>
                    <a:pt x="259660" y="254398"/>
                  </a:cubicBezTo>
                  <a:lnTo>
                    <a:pt x="295325" y="305595"/>
                  </a:lnTo>
                  <a:cubicBezTo>
                    <a:pt x="301929" y="316097"/>
                    <a:pt x="300608" y="327911"/>
                    <a:pt x="292683" y="334475"/>
                  </a:cubicBezTo>
                  <a:cubicBezTo>
                    <a:pt x="283436" y="339726"/>
                    <a:pt x="271548" y="337101"/>
                    <a:pt x="263623" y="326599"/>
                  </a:cubicBezTo>
                  <a:cubicBezTo>
                    <a:pt x="263623" y="326599"/>
                    <a:pt x="263623" y="326599"/>
                    <a:pt x="227959" y="275402"/>
                  </a:cubicBezTo>
                  <a:cubicBezTo>
                    <a:pt x="227959" y="275402"/>
                    <a:pt x="227959" y="275402"/>
                    <a:pt x="192294" y="333162"/>
                  </a:cubicBezTo>
                  <a:cubicBezTo>
                    <a:pt x="192294" y="333162"/>
                    <a:pt x="192294" y="333162"/>
                    <a:pt x="153988" y="137564"/>
                  </a:cubicBezTo>
                  <a:cubicBezTo>
                    <a:pt x="153988" y="137564"/>
                    <a:pt x="153988" y="137564"/>
                    <a:pt x="157951" y="134938"/>
                  </a:cubicBezTo>
                  <a:close/>
                  <a:moveTo>
                    <a:pt x="287448" y="96838"/>
                  </a:moveTo>
                  <a:cubicBezTo>
                    <a:pt x="280879" y="99436"/>
                    <a:pt x="272996" y="103332"/>
                    <a:pt x="270368" y="108528"/>
                  </a:cubicBezTo>
                  <a:cubicBezTo>
                    <a:pt x="265113" y="117620"/>
                    <a:pt x="271682" y="143597"/>
                    <a:pt x="280879" y="150092"/>
                  </a:cubicBezTo>
                  <a:cubicBezTo>
                    <a:pt x="292703" y="159184"/>
                    <a:pt x="299272" y="170873"/>
                    <a:pt x="301899" y="182563"/>
                  </a:cubicBezTo>
                  <a:cubicBezTo>
                    <a:pt x="303213" y="176069"/>
                    <a:pt x="303213" y="168276"/>
                    <a:pt x="303213" y="161781"/>
                  </a:cubicBezTo>
                  <a:cubicBezTo>
                    <a:pt x="303213" y="138402"/>
                    <a:pt x="297958" y="116321"/>
                    <a:pt x="287448" y="96838"/>
                  </a:cubicBezTo>
                  <a:close/>
                  <a:moveTo>
                    <a:pt x="160474" y="0"/>
                  </a:moveTo>
                  <a:cubicBezTo>
                    <a:pt x="249918" y="0"/>
                    <a:pt x="322263" y="72405"/>
                    <a:pt x="322263" y="161925"/>
                  </a:cubicBezTo>
                  <a:cubicBezTo>
                    <a:pt x="322263" y="179039"/>
                    <a:pt x="319632" y="196153"/>
                    <a:pt x="314371" y="211951"/>
                  </a:cubicBezTo>
                  <a:cubicBezTo>
                    <a:pt x="314371" y="211951"/>
                    <a:pt x="314371" y="211951"/>
                    <a:pt x="242026" y="165875"/>
                  </a:cubicBezTo>
                  <a:cubicBezTo>
                    <a:pt x="247288" y="157976"/>
                    <a:pt x="257811" y="147444"/>
                    <a:pt x="259126" y="139545"/>
                  </a:cubicBezTo>
                  <a:cubicBezTo>
                    <a:pt x="260441" y="127697"/>
                    <a:pt x="251234" y="97418"/>
                    <a:pt x="244657" y="94785"/>
                  </a:cubicBezTo>
                  <a:cubicBezTo>
                    <a:pt x="238080" y="90836"/>
                    <a:pt x="218350" y="71089"/>
                    <a:pt x="203881" y="63190"/>
                  </a:cubicBezTo>
                  <a:cubicBezTo>
                    <a:pt x="193358" y="57924"/>
                    <a:pt x="188096" y="36861"/>
                    <a:pt x="186781" y="22380"/>
                  </a:cubicBezTo>
                  <a:cubicBezTo>
                    <a:pt x="177574" y="21063"/>
                    <a:pt x="169681" y="19747"/>
                    <a:pt x="160474" y="19747"/>
                  </a:cubicBezTo>
                  <a:cubicBezTo>
                    <a:pt x="128905" y="19747"/>
                    <a:pt x="98652" y="30279"/>
                    <a:pt x="74975" y="48709"/>
                  </a:cubicBezTo>
                  <a:cubicBezTo>
                    <a:pt x="81552" y="59241"/>
                    <a:pt x="93390" y="78988"/>
                    <a:pt x="86814" y="86886"/>
                  </a:cubicBezTo>
                  <a:cubicBezTo>
                    <a:pt x="78921" y="100051"/>
                    <a:pt x="53930" y="100051"/>
                    <a:pt x="53930" y="111899"/>
                  </a:cubicBezTo>
                  <a:cubicBezTo>
                    <a:pt x="53930" y="123747"/>
                    <a:pt x="52614" y="135596"/>
                    <a:pt x="53930" y="140862"/>
                  </a:cubicBezTo>
                  <a:cubicBezTo>
                    <a:pt x="55245" y="146128"/>
                    <a:pt x="69714" y="150077"/>
                    <a:pt x="59191" y="157976"/>
                  </a:cubicBezTo>
                  <a:cubicBezTo>
                    <a:pt x="52614" y="164558"/>
                    <a:pt x="32884" y="175090"/>
                    <a:pt x="21046" y="181672"/>
                  </a:cubicBezTo>
                  <a:cubicBezTo>
                    <a:pt x="22361" y="197470"/>
                    <a:pt x="27622" y="213267"/>
                    <a:pt x="35515" y="227748"/>
                  </a:cubicBezTo>
                  <a:cubicBezTo>
                    <a:pt x="38145" y="219850"/>
                    <a:pt x="49984" y="192204"/>
                    <a:pt x="59191" y="190887"/>
                  </a:cubicBezTo>
                  <a:cubicBezTo>
                    <a:pt x="69714" y="188254"/>
                    <a:pt x="78921" y="185621"/>
                    <a:pt x="89444" y="198786"/>
                  </a:cubicBezTo>
                  <a:cubicBezTo>
                    <a:pt x="99967" y="211951"/>
                    <a:pt x="114436" y="215900"/>
                    <a:pt x="122328" y="215900"/>
                  </a:cubicBezTo>
                  <a:cubicBezTo>
                    <a:pt x="130220" y="215900"/>
                    <a:pt x="121013" y="243546"/>
                    <a:pt x="96021" y="248812"/>
                  </a:cubicBezTo>
                  <a:cubicBezTo>
                    <a:pt x="72345" y="252761"/>
                    <a:pt x="106544" y="283040"/>
                    <a:pt x="86814" y="283040"/>
                  </a:cubicBezTo>
                  <a:cubicBezTo>
                    <a:pt x="109175" y="296204"/>
                    <a:pt x="134167" y="304103"/>
                    <a:pt x="160474" y="304103"/>
                  </a:cubicBezTo>
                  <a:cubicBezTo>
                    <a:pt x="163105" y="304103"/>
                    <a:pt x="165735" y="302787"/>
                    <a:pt x="167051" y="302787"/>
                  </a:cubicBezTo>
                  <a:cubicBezTo>
                    <a:pt x="167051" y="302787"/>
                    <a:pt x="167051" y="302787"/>
                    <a:pt x="170997" y="322534"/>
                  </a:cubicBezTo>
                  <a:cubicBezTo>
                    <a:pt x="168366" y="322534"/>
                    <a:pt x="164420" y="323850"/>
                    <a:pt x="160474" y="323850"/>
                  </a:cubicBezTo>
                  <a:cubicBezTo>
                    <a:pt x="72345" y="323850"/>
                    <a:pt x="0" y="251445"/>
                    <a:pt x="0" y="161925"/>
                  </a:cubicBezTo>
                  <a:cubicBezTo>
                    <a:pt x="0" y="72405"/>
                    <a:pt x="72345" y="0"/>
                    <a:pt x="1604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grpSp>
        <p:nvGrpSpPr>
          <p:cNvPr id="34" name="组合 33"/>
          <p:cNvGrpSpPr/>
          <p:nvPr/>
        </p:nvGrpSpPr>
        <p:grpSpPr>
          <a:xfrm>
            <a:off x="6797677" y="1682119"/>
            <a:ext cx="1836776" cy="408971"/>
            <a:chOff x="2291702" y="1996460"/>
            <a:chExt cx="2449035" cy="545294"/>
          </a:xfrm>
        </p:grpSpPr>
        <p:sp>
          <p:nvSpPr>
            <p:cNvPr id="35" name="TextBox 11"/>
            <p:cNvSpPr txBox="1"/>
            <p:nvPr/>
          </p:nvSpPr>
          <p:spPr>
            <a:xfrm>
              <a:off x="2291702" y="2336570"/>
              <a:ext cx="2081998" cy="205184"/>
            </a:xfrm>
            <a:prstGeom prst="rect">
              <a:avLst/>
            </a:prstGeom>
            <a:noFill/>
          </p:spPr>
          <p:txBody>
            <a:bodyPr wrap="square" lIns="0" tIns="0" rIns="0" bIns="0" rtlCol="0">
              <a:spAutoFit/>
              <a:scene3d>
                <a:camera prst="orthographicFront"/>
                <a:lightRig rig="threePt" dir="t"/>
              </a:scene3d>
              <a:sp3d contourW="12700"/>
            </a:bodyPr>
            <a:lstStyle/>
            <a:p>
              <a:r>
                <a:rPr lang="zh-CN" altLang="en-US" sz="1000" dirty="0">
                  <a:solidFill>
                    <a:schemeClr val="tx1">
                      <a:lumMod val="65000"/>
                      <a:lumOff val="35000"/>
                    </a:schemeClr>
                  </a:solidFill>
                  <a:cs typeface="+mn-ea"/>
                  <a:sym typeface="+mn-lt"/>
                </a:rPr>
                <a:t>Please add a text description here.</a:t>
              </a:r>
            </a:p>
          </p:txBody>
        </p:sp>
        <p:sp>
          <p:nvSpPr>
            <p:cNvPr id="36" name="TextBox 11"/>
            <p:cNvSpPr txBox="1"/>
            <p:nvPr/>
          </p:nvSpPr>
          <p:spPr>
            <a:xfrm>
              <a:off x="2291702" y="1996460"/>
              <a:ext cx="2449035" cy="328294"/>
            </a:xfrm>
            <a:prstGeom prst="rect">
              <a:avLst/>
            </a:prstGeom>
            <a:noFill/>
          </p:spPr>
          <p:txBody>
            <a:bodyPr wrap="square" lIns="0" tIns="0" rIns="0" bIns="0" rtlCol="0">
              <a:spAutoFit/>
              <a:scene3d>
                <a:camera prst="orthographicFront"/>
                <a:lightRig rig="threePt" dir="t"/>
              </a:scene3d>
              <a:sp3d contourW="12700"/>
            </a:bodyPr>
            <a:lstStyle/>
            <a:p>
              <a:r>
                <a:rPr lang="zh-CN" altLang="en-US" sz="1600" dirty="0">
                  <a:solidFill>
                    <a:srgbClr val="033E78"/>
                  </a:solidFill>
                  <a:cs typeface="+mn-ea"/>
                  <a:sym typeface="+mn-lt"/>
                </a:rPr>
                <a:t>Add a title</a:t>
              </a:r>
            </a:p>
          </p:txBody>
        </p:sp>
      </p:grpSp>
      <p:grpSp>
        <p:nvGrpSpPr>
          <p:cNvPr id="37" name="组合 36"/>
          <p:cNvGrpSpPr/>
          <p:nvPr/>
        </p:nvGrpSpPr>
        <p:grpSpPr>
          <a:xfrm>
            <a:off x="6797677" y="3152486"/>
            <a:ext cx="1836776" cy="408971"/>
            <a:chOff x="2291702" y="1996460"/>
            <a:chExt cx="2449035" cy="545294"/>
          </a:xfrm>
        </p:grpSpPr>
        <p:sp>
          <p:nvSpPr>
            <p:cNvPr id="38" name="TextBox 11"/>
            <p:cNvSpPr txBox="1"/>
            <p:nvPr/>
          </p:nvSpPr>
          <p:spPr>
            <a:xfrm>
              <a:off x="2291702" y="2336570"/>
              <a:ext cx="2081998" cy="205184"/>
            </a:xfrm>
            <a:prstGeom prst="rect">
              <a:avLst/>
            </a:prstGeom>
            <a:noFill/>
          </p:spPr>
          <p:txBody>
            <a:bodyPr wrap="square" lIns="0" tIns="0" rIns="0" bIns="0" rtlCol="0">
              <a:spAutoFit/>
              <a:scene3d>
                <a:camera prst="orthographicFront"/>
                <a:lightRig rig="threePt" dir="t"/>
              </a:scene3d>
              <a:sp3d contourW="12700"/>
            </a:bodyPr>
            <a:lstStyle/>
            <a:p>
              <a:r>
                <a:rPr lang="zh-CN" altLang="en-US" sz="1000" dirty="0">
                  <a:solidFill>
                    <a:schemeClr val="tx1">
                      <a:lumMod val="65000"/>
                      <a:lumOff val="35000"/>
                    </a:schemeClr>
                  </a:solidFill>
                  <a:cs typeface="+mn-ea"/>
                  <a:sym typeface="+mn-lt"/>
                </a:rPr>
                <a:t>Please add a text description here.</a:t>
              </a:r>
            </a:p>
          </p:txBody>
        </p:sp>
        <p:sp>
          <p:nvSpPr>
            <p:cNvPr id="39" name="TextBox 11"/>
            <p:cNvSpPr txBox="1"/>
            <p:nvPr/>
          </p:nvSpPr>
          <p:spPr>
            <a:xfrm>
              <a:off x="2291702" y="1996460"/>
              <a:ext cx="2449035" cy="328294"/>
            </a:xfrm>
            <a:prstGeom prst="rect">
              <a:avLst/>
            </a:prstGeom>
            <a:noFill/>
          </p:spPr>
          <p:txBody>
            <a:bodyPr wrap="square" lIns="0" tIns="0" rIns="0" bIns="0" rtlCol="0">
              <a:spAutoFit/>
              <a:scene3d>
                <a:camera prst="orthographicFront"/>
                <a:lightRig rig="threePt" dir="t"/>
              </a:scene3d>
              <a:sp3d contourW="12700"/>
            </a:bodyPr>
            <a:lstStyle/>
            <a:p>
              <a:r>
                <a:rPr lang="zh-CN" altLang="en-US" sz="1600" dirty="0">
                  <a:solidFill>
                    <a:srgbClr val="1A6E9D"/>
                  </a:solidFill>
                  <a:cs typeface="+mn-ea"/>
                  <a:sym typeface="+mn-lt"/>
                </a:rPr>
                <a:t>Add a title</a:t>
              </a:r>
            </a:p>
          </p:txBody>
        </p:sp>
      </p:grpSp>
    </p:spTree>
    <p:extLst>
      <p:ext uri="{BB962C8B-B14F-4D97-AF65-F5344CB8AC3E}">
        <p14:creationId xmlns:p14="http://schemas.microsoft.com/office/powerpoint/2010/main" val="1545279401"/>
      </p:ext>
    </p:extLst>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ppt_y</p:attrName>
                                        </p:attrNameLst>
                                      </p:cBhvr>
                                      <p:tavLst>
                                        <p:tav tm="0">
                                          <p:val>
                                            <p:strVal val="#ppt_y+#ppt_h*1.125000"/>
                                          </p:val>
                                        </p:tav>
                                        <p:tav tm="100000">
                                          <p:val>
                                            <p:strVal val="#ppt_y"/>
                                          </p:val>
                                        </p:tav>
                                      </p:tavLst>
                                    </p:anim>
                                    <p:animEffect transition="in" filter="wipe(up)">
                                      <p:cBhvr>
                                        <p:cTn id="8" dur="500"/>
                                        <p:tgtEl>
                                          <p:spTgt spid="16"/>
                                        </p:tgtEl>
                                      </p:cBhvr>
                                    </p:animEffect>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childTnLst>
                                </p:cTn>
                              </p:par>
                              <p:par>
                                <p:cTn id="25" presetID="53" presetClass="entr" presetSubtype="16"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par>
                                <p:cTn id="30" presetID="53" presetClass="entr" presetSubtype="16" fill="hold" nodeType="with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p:cTn id="32" dur="500" fill="hold"/>
                                        <p:tgtEl>
                                          <p:spTgt spid="28"/>
                                        </p:tgtEl>
                                        <p:attrNameLst>
                                          <p:attrName>ppt_w</p:attrName>
                                        </p:attrNameLst>
                                      </p:cBhvr>
                                      <p:tavLst>
                                        <p:tav tm="0">
                                          <p:val>
                                            <p:fltVal val="0"/>
                                          </p:val>
                                        </p:tav>
                                        <p:tav tm="100000">
                                          <p:val>
                                            <p:strVal val="#ppt_w"/>
                                          </p:val>
                                        </p:tav>
                                      </p:tavLst>
                                    </p:anim>
                                    <p:anim calcmode="lin" valueType="num">
                                      <p:cBhvr>
                                        <p:cTn id="33" dur="500" fill="hold"/>
                                        <p:tgtEl>
                                          <p:spTgt spid="28"/>
                                        </p:tgtEl>
                                        <p:attrNameLst>
                                          <p:attrName>ppt_h</p:attrName>
                                        </p:attrNameLst>
                                      </p:cBhvr>
                                      <p:tavLst>
                                        <p:tav tm="0">
                                          <p:val>
                                            <p:fltVal val="0"/>
                                          </p:val>
                                        </p:tav>
                                        <p:tav tm="100000">
                                          <p:val>
                                            <p:strVal val="#ppt_h"/>
                                          </p:val>
                                        </p:tav>
                                      </p:tavLst>
                                    </p:anim>
                                    <p:animEffect transition="in" filter="fade">
                                      <p:cBhvr>
                                        <p:cTn id="34" dur="500"/>
                                        <p:tgtEl>
                                          <p:spTgt spid="28"/>
                                        </p:tgtEl>
                                      </p:cBhvr>
                                    </p:animEffect>
                                  </p:childTnLst>
                                </p:cTn>
                              </p:par>
                              <p:par>
                                <p:cTn id="35" presetID="53" presetClass="entr" presetSubtype="16" fill="hold" nodeType="with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1000"/>
                            </p:stCondLst>
                            <p:childTnLst>
                              <p:par>
                                <p:cTn id="41" presetID="14" presetClass="entr" presetSubtype="1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randombar(horizontal)">
                                      <p:cBhvr>
                                        <p:cTn id="43" dur="500"/>
                                        <p:tgtEl>
                                          <p:spTgt spid="9"/>
                                        </p:tgtEl>
                                      </p:cBhvr>
                                    </p:animEffect>
                                  </p:childTnLst>
                                </p:cTn>
                              </p:par>
                              <p:par>
                                <p:cTn id="44" presetID="14" presetClass="entr" presetSubtype="10" fill="hold"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randombar(horizontal)">
                                      <p:cBhvr>
                                        <p:cTn id="46" dur="500"/>
                                        <p:tgtEl>
                                          <p:spTgt spid="22"/>
                                        </p:tgtEl>
                                      </p:cBhvr>
                                    </p:animEffect>
                                  </p:childTnLst>
                                </p:cTn>
                              </p:par>
                              <p:par>
                                <p:cTn id="47" presetID="14" presetClass="entr" presetSubtype="10" fill="hold" nodeType="with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randombar(horizontal)">
                                      <p:cBhvr>
                                        <p:cTn id="49" dur="500"/>
                                        <p:tgtEl>
                                          <p:spTgt spid="34"/>
                                        </p:tgtEl>
                                      </p:cBhvr>
                                    </p:animEffect>
                                  </p:childTnLst>
                                </p:cTn>
                              </p:par>
                              <p:par>
                                <p:cTn id="50" presetID="14" presetClass="entr" presetSubtype="10" fill="hold"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randombar(horizontal)">
                                      <p:cBhvr>
                                        <p:cTn id="52" dur="500"/>
                                        <p:tgtEl>
                                          <p:spTgt spid="12"/>
                                        </p:tgtEl>
                                      </p:cBhvr>
                                    </p:animEffect>
                                  </p:childTnLst>
                                </p:cTn>
                              </p:par>
                              <p:par>
                                <p:cTn id="53" presetID="14" presetClass="entr" presetSubtype="10" fill="hold" nodeType="with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randombar(horizontal)">
                                      <p:cBhvr>
                                        <p:cTn id="55" dur="500"/>
                                        <p:tgtEl>
                                          <p:spTgt spid="25"/>
                                        </p:tgtEl>
                                      </p:cBhvr>
                                    </p:animEffect>
                                  </p:childTnLst>
                                </p:cTn>
                              </p:par>
                              <p:par>
                                <p:cTn id="56" presetID="14" presetClass="entr" presetSubtype="10" fill="hold"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randombar(horizontal)">
                                      <p:cBhvr>
                                        <p:cTn id="5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3351312" y="411510"/>
            <a:ext cx="2441376" cy="421270"/>
          </a:xfrm>
          <a:prstGeom prst="rect">
            <a:avLst/>
          </a:prstGeom>
          <a:noFill/>
        </p:spPr>
        <p:txBody>
          <a:bodyPr wrap="square" lIns="51435" tIns="25718" rIns="51435" bIns="25718" rtlCol="0">
            <a:spAutoFit/>
          </a:bodyPr>
          <a:lstStyle/>
          <a:p>
            <a:pPr marL="0" lvl="1" algn="ctr"/>
            <a:r>
              <a:rPr lang="zh-CN" altLang="en-US" sz="2400" dirty="0">
                <a:solidFill>
                  <a:schemeClr val="accent1"/>
                </a:solidFill>
                <a:cs typeface="+mn-ea"/>
                <a:sym typeface="+mn-lt"/>
              </a:rPr>
              <a:t>The first part</a:t>
            </a:r>
          </a:p>
        </p:txBody>
      </p:sp>
      <p:sp>
        <p:nvSpPr>
          <p:cNvPr id="3" name="Rectangle 3"/>
          <p:cNvSpPr/>
          <p:nvPr/>
        </p:nvSpPr>
        <p:spPr bwMode="auto">
          <a:xfrm>
            <a:off x="827584" y="1275606"/>
            <a:ext cx="3342551" cy="1621201"/>
          </a:xfrm>
          <a:prstGeom prst="rect">
            <a:avLst/>
          </a:prstGeom>
          <a:solidFill>
            <a:srgbClr val="033E78"/>
          </a:solidFill>
          <a:ln w="12700" cmpd="sng">
            <a:noFill/>
            <a:miter lim="800000"/>
          </a:ln>
        </p:spPr>
        <p:txBody>
          <a:bodyPr anchor="ctr"/>
          <a:lstStyle/>
          <a:p>
            <a:endParaRPr lang="en-US" sz="900" dirty="0">
              <a:solidFill>
                <a:schemeClr val="bg1"/>
              </a:solidFill>
              <a:cs typeface="+mn-ea"/>
              <a:sym typeface="+mn-lt"/>
            </a:endParaRPr>
          </a:p>
        </p:txBody>
      </p:sp>
      <p:sp>
        <p:nvSpPr>
          <p:cNvPr id="4" name="TextBox 76"/>
          <p:cNvSpPr txBox="1"/>
          <p:nvPr/>
        </p:nvSpPr>
        <p:spPr>
          <a:xfrm>
            <a:off x="1091190" y="1570645"/>
            <a:ext cx="1140091" cy="323165"/>
          </a:xfrm>
          <a:prstGeom prst="rect">
            <a:avLst/>
          </a:prstGeom>
          <a:noFill/>
        </p:spPr>
        <p:txBody>
          <a:bodyPr wrap="square" rtlCol="0">
            <a:spAutoFit/>
          </a:bodyPr>
          <a:lstStyle/>
          <a:p>
            <a:r>
              <a:rPr lang="zh-CN" altLang="en-US" sz="1500" dirty="0">
                <a:solidFill>
                  <a:schemeClr val="bg1"/>
                </a:solidFill>
                <a:cs typeface="+mn-ea"/>
                <a:sym typeface="+mn-lt"/>
              </a:rPr>
              <a:t>Add a title</a:t>
            </a:r>
          </a:p>
        </p:txBody>
      </p:sp>
      <p:sp>
        <p:nvSpPr>
          <p:cNvPr id="5" name="文本框 4"/>
          <p:cNvSpPr txBox="1"/>
          <p:nvPr/>
        </p:nvSpPr>
        <p:spPr>
          <a:xfrm>
            <a:off x="1091188" y="1894061"/>
            <a:ext cx="2847734" cy="254813"/>
          </a:xfrm>
          <a:prstGeom prst="rect">
            <a:avLst/>
          </a:prstGeom>
          <a:noFill/>
        </p:spPr>
        <p:txBody>
          <a:bodyPr wrap="square" rtlCol="0">
            <a:spAutoFit/>
          </a:bodyPr>
          <a:lstStyle/>
          <a:p>
            <a:pPr>
              <a:lnSpc>
                <a:spcPct val="130000"/>
              </a:lnSpc>
              <a:defRPr/>
            </a:pPr>
            <a:r>
              <a:rPr lang="zh-CN" altLang="en-US" sz="900" kern="0" dirty="0">
                <a:solidFill>
                  <a:schemeClr val="bg1"/>
                </a:solidFill>
                <a:cs typeface="+mn-ea"/>
                <a:sym typeface="+mn-lt"/>
              </a:rPr>
              <a:t>Enter your text here</a:t>
            </a:r>
            <a:endParaRPr lang="en-US" altLang="zh-CN" sz="900" dirty="0">
              <a:solidFill>
                <a:schemeClr val="bg1"/>
              </a:solidFill>
              <a:cs typeface="+mn-ea"/>
              <a:sym typeface="+mn-lt"/>
            </a:endParaRPr>
          </a:p>
        </p:txBody>
      </p:sp>
      <p:sp>
        <p:nvSpPr>
          <p:cNvPr id="6" name="TextBox 76"/>
          <p:cNvSpPr txBox="1"/>
          <p:nvPr/>
        </p:nvSpPr>
        <p:spPr>
          <a:xfrm>
            <a:off x="4392166" y="1481425"/>
            <a:ext cx="1764010" cy="323165"/>
          </a:xfrm>
          <a:prstGeom prst="rect">
            <a:avLst/>
          </a:prstGeom>
          <a:noFill/>
        </p:spPr>
        <p:txBody>
          <a:bodyPr wrap="square" rtlCol="0">
            <a:spAutoFit/>
          </a:bodyPr>
          <a:lstStyle/>
          <a:p>
            <a:r>
              <a:rPr lang="zh-CN" altLang="en-US" sz="1500" dirty="0">
                <a:solidFill>
                  <a:srgbClr val="1A6E9D"/>
                </a:solidFill>
                <a:cs typeface="+mn-ea"/>
                <a:sym typeface="+mn-lt"/>
              </a:rPr>
              <a:t>Add a title</a:t>
            </a:r>
          </a:p>
        </p:txBody>
      </p:sp>
      <p:sp>
        <p:nvSpPr>
          <p:cNvPr id="7" name="文本框 6"/>
          <p:cNvSpPr txBox="1"/>
          <p:nvPr/>
        </p:nvSpPr>
        <p:spPr>
          <a:xfrm>
            <a:off x="4392165" y="1758424"/>
            <a:ext cx="4069012" cy="491994"/>
          </a:xfrm>
          <a:prstGeom prst="rect">
            <a:avLst/>
          </a:prstGeom>
          <a:noFill/>
        </p:spPr>
        <p:txBody>
          <a:bodyPr wrap="square" rtlCol="0">
            <a:spAutoFit/>
          </a:bodyPr>
          <a:lstStyle/>
          <a:p>
            <a:pPr>
              <a:lnSpc>
                <a:spcPct val="130000"/>
              </a:lnSpc>
              <a:defRPr/>
            </a:pPr>
            <a:r>
              <a:rPr lang="zh-CN" altLang="en-US" sz="1050" kern="0" dirty="0">
                <a:solidFill>
                  <a:schemeClr val="tx1">
                    <a:lumMod val="65000"/>
                    <a:lumOff val="35000"/>
                  </a:schemeClr>
                </a:solidFill>
                <a:cs typeface="+mn-ea"/>
                <a:sym typeface="+mn-lt"/>
              </a:rPr>
              <a:t>Enter a comprehensive description of the chart above here, and a comprehensive description of the chart above here.</a:t>
            </a:r>
          </a:p>
        </p:txBody>
      </p:sp>
      <p:grpSp>
        <p:nvGrpSpPr>
          <p:cNvPr id="8" name="组合 7"/>
          <p:cNvGrpSpPr/>
          <p:nvPr/>
        </p:nvGrpSpPr>
        <p:grpSpPr>
          <a:xfrm>
            <a:off x="828171" y="3026521"/>
            <a:ext cx="1622386" cy="1374620"/>
            <a:chOff x="988616" y="3939017"/>
            <a:chExt cx="2163181" cy="1832826"/>
          </a:xfrm>
        </p:grpSpPr>
        <p:sp>
          <p:nvSpPr>
            <p:cNvPr id="9" name="Rectangle 2"/>
            <p:cNvSpPr/>
            <p:nvPr/>
          </p:nvSpPr>
          <p:spPr bwMode="auto">
            <a:xfrm>
              <a:off x="988616" y="3939017"/>
              <a:ext cx="2163181" cy="1832826"/>
            </a:xfrm>
            <a:prstGeom prst="rect">
              <a:avLst/>
            </a:prstGeom>
            <a:solidFill>
              <a:srgbClr val="1A6E9D"/>
            </a:solidFill>
            <a:ln w="12700" cmpd="sng">
              <a:noFill/>
              <a:miter lim="800000"/>
            </a:ln>
          </p:spPr>
          <p:txBody>
            <a:bodyPr anchor="ctr"/>
            <a:lstStyle/>
            <a:p>
              <a:pPr algn="ctr"/>
              <a:endParaRPr lang="en-US" altLang="zh-CN" sz="900" dirty="0">
                <a:solidFill>
                  <a:schemeClr val="tx1">
                    <a:lumMod val="65000"/>
                    <a:lumOff val="35000"/>
                  </a:schemeClr>
                </a:solidFill>
                <a:cs typeface="+mn-ea"/>
                <a:sym typeface="+mn-lt"/>
              </a:endParaRPr>
            </a:p>
          </p:txBody>
        </p:sp>
        <p:sp>
          <p:nvSpPr>
            <p:cNvPr id="10" name="Freeform 11"/>
            <p:cNvSpPr>
              <a:spLocks noEditPoints="1" noChangeArrowheads="1"/>
            </p:cNvSpPr>
            <p:nvPr/>
          </p:nvSpPr>
          <p:spPr bwMode="auto">
            <a:xfrm>
              <a:off x="1637973" y="4401352"/>
              <a:ext cx="922786" cy="908155"/>
            </a:xfrm>
            <a:custGeom>
              <a:avLst/>
              <a:gdLst>
                <a:gd name="T0" fmla="*/ 2147483647 w 152"/>
                <a:gd name="T1" fmla="*/ 2147483647 h 152"/>
                <a:gd name="T2" fmla="*/ 2147483647 w 152"/>
                <a:gd name="T3" fmla="*/ 2147483647 h 152"/>
                <a:gd name="T4" fmla="*/ 2147483647 w 152"/>
                <a:gd name="T5" fmla="*/ 2147483647 h 152"/>
                <a:gd name="T6" fmla="*/ 2147483647 w 152"/>
                <a:gd name="T7" fmla="*/ 2147483647 h 152"/>
                <a:gd name="T8" fmla="*/ 0 w 152"/>
                <a:gd name="T9" fmla="*/ 2147483647 h 152"/>
                <a:gd name="T10" fmla="*/ 2147483647 w 152"/>
                <a:gd name="T11" fmla="*/ 0 h 152"/>
                <a:gd name="T12" fmla="*/ 2147483647 w 152"/>
                <a:gd name="T13" fmla="*/ 2147483647 h 152"/>
                <a:gd name="T14" fmla="*/ 2147483647 w 152"/>
                <a:gd name="T15" fmla="*/ 2147483647 h 152"/>
                <a:gd name="T16" fmla="*/ 2147483647 w 152"/>
                <a:gd name="T17" fmla="*/ 2147483647 h 152"/>
                <a:gd name="T18" fmla="*/ 2147483647 w 152"/>
                <a:gd name="T19" fmla="*/ 2147483647 h 152"/>
                <a:gd name="T20" fmla="*/ 2147483647 w 152"/>
                <a:gd name="T21" fmla="*/ 2147483647 h 152"/>
                <a:gd name="T22" fmla="*/ 2147483647 w 152"/>
                <a:gd name="T23" fmla="*/ 2147483647 h 152"/>
                <a:gd name="T24" fmla="*/ 2147483647 w 152"/>
                <a:gd name="T25" fmla="*/ 2147483647 h 152"/>
                <a:gd name="T26" fmla="*/ 2147483647 w 152"/>
                <a:gd name="T27" fmla="*/ 2147483647 h 152"/>
                <a:gd name="T28" fmla="*/ 2147483647 w 152"/>
                <a:gd name="T29" fmla="*/ 2147483647 h 152"/>
                <a:gd name="T30" fmla="*/ 2147483647 w 152"/>
                <a:gd name="T31" fmla="*/ 2147483647 h 15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2"/>
                <a:gd name="T49" fmla="*/ 0 h 152"/>
                <a:gd name="T50" fmla="*/ 152 w 152"/>
                <a:gd name="T51" fmla="*/ 152 h 15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2" h="152">
                  <a:moveTo>
                    <a:pt x="141" y="152"/>
                  </a:moveTo>
                  <a:cubicBezTo>
                    <a:pt x="138" y="152"/>
                    <a:pt x="135" y="151"/>
                    <a:pt x="132" y="148"/>
                  </a:cubicBezTo>
                  <a:cubicBezTo>
                    <a:pt x="101" y="117"/>
                    <a:pt x="101" y="117"/>
                    <a:pt x="101" y="117"/>
                  </a:cubicBezTo>
                  <a:cubicBezTo>
                    <a:pt x="90" y="124"/>
                    <a:pt x="78" y="128"/>
                    <a:pt x="65" y="128"/>
                  </a:cubicBezTo>
                  <a:cubicBezTo>
                    <a:pt x="29" y="128"/>
                    <a:pt x="0" y="100"/>
                    <a:pt x="0" y="64"/>
                  </a:cubicBezTo>
                  <a:cubicBezTo>
                    <a:pt x="0" y="28"/>
                    <a:pt x="29" y="0"/>
                    <a:pt x="65" y="0"/>
                  </a:cubicBezTo>
                  <a:cubicBezTo>
                    <a:pt x="100" y="0"/>
                    <a:pt x="129" y="28"/>
                    <a:pt x="129" y="64"/>
                  </a:cubicBezTo>
                  <a:cubicBezTo>
                    <a:pt x="129" y="77"/>
                    <a:pt x="125" y="90"/>
                    <a:pt x="118" y="100"/>
                  </a:cubicBezTo>
                  <a:cubicBezTo>
                    <a:pt x="149" y="132"/>
                    <a:pt x="149" y="132"/>
                    <a:pt x="149" y="132"/>
                  </a:cubicBezTo>
                  <a:cubicBezTo>
                    <a:pt x="151" y="134"/>
                    <a:pt x="152" y="137"/>
                    <a:pt x="152" y="140"/>
                  </a:cubicBezTo>
                  <a:cubicBezTo>
                    <a:pt x="152" y="147"/>
                    <a:pt x="147" y="152"/>
                    <a:pt x="141" y="152"/>
                  </a:cubicBezTo>
                  <a:close/>
                  <a:moveTo>
                    <a:pt x="65" y="23"/>
                  </a:moveTo>
                  <a:cubicBezTo>
                    <a:pt x="42" y="23"/>
                    <a:pt x="24" y="41"/>
                    <a:pt x="24" y="64"/>
                  </a:cubicBezTo>
                  <a:cubicBezTo>
                    <a:pt x="24" y="87"/>
                    <a:pt x="42" y="105"/>
                    <a:pt x="65" y="105"/>
                  </a:cubicBezTo>
                  <a:cubicBezTo>
                    <a:pt x="87" y="105"/>
                    <a:pt x="106" y="87"/>
                    <a:pt x="106" y="64"/>
                  </a:cubicBezTo>
                  <a:cubicBezTo>
                    <a:pt x="106" y="41"/>
                    <a:pt x="87" y="23"/>
                    <a:pt x="65" y="23"/>
                  </a:cubicBezTo>
                  <a:close/>
                </a:path>
              </a:pathLst>
            </a:custGeom>
            <a:solidFill>
              <a:schemeClr val="bg1"/>
            </a:solidFill>
            <a:ln>
              <a:noFill/>
            </a:ln>
          </p:spPr>
          <p:txBody>
            <a:bodyPr/>
            <a:lstStyle/>
            <a:p>
              <a:endParaRPr lang="zh-CN" altLang="en-US" sz="1350">
                <a:solidFill>
                  <a:schemeClr val="tx1">
                    <a:lumMod val="65000"/>
                    <a:lumOff val="35000"/>
                  </a:schemeClr>
                </a:solidFill>
                <a:cs typeface="+mn-ea"/>
                <a:sym typeface="+mn-lt"/>
              </a:endParaRPr>
            </a:p>
          </p:txBody>
        </p:sp>
      </p:grpSp>
      <p:sp>
        <p:nvSpPr>
          <p:cNvPr id="11" name="TextBox 76"/>
          <p:cNvSpPr txBox="1"/>
          <p:nvPr/>
        </p:nvSpPr>
        <p:spPr>
          <a:xfrm>
            <a:off x="4392166" y="3214079"/>
            <a:ext cx="1475978" cy="323165"/>
          </a:xfrm>
          <a:prstGeom prst="rect">
            <a:avLst/>
          </a:prstGeom>
          <a:noFill/>
        </p:spPr>
        <p:txBody>
          <a:bodyPr wrap="square" rtlCol="0">
            <a:spAutoFit/>
          </a:bodyPr>
          <a:lstStyle/>
          <a:p>
            <a:r>
              <a:rPr lang="zh-CN" altLang="en-US" sz="1500" dirty="0">
                <a:solidFill>
                  <a:srgbClr val="1A6E9D"/>
                </a:solidFill>
                <a:cs typeface="+mn-ea"/>
                <a:sym typeface="+mn-lt"/>
              </a:rPr>
              <a:t>Add a title</a:t>
            </a:r>
          </a:p>
        </p:txBody>
      </p:sp>
      <p:sp>
        <p:nvSpPr>
          <p:cNvPr id="12" name="文本框 11"/>
          <p:cNvSpPr txBox="1"/>
          <p:nvPr/>
        </p:nvSpPr>
        <p:spPr>
          <a:xfrm>
            <a:off x="4392165" y="3491078"/>
            <a:ext cx="4069012" cy="491994"/>
          </a:xfrm>
          <a:prstGeom prst="rect">
            <a:avLst/>
          </a:prstGeom>
          <a:noFill/>
        </p:spPr>
        <p:txBody>
          <a:bodyPr wrap="square" rtlCol="0">
            <a:spAutoFit/>
          </a:bodyPr>
          <a:lstStyle/>
          <a:p>
            <a:pPr>
              <a:lnSpc>
                <a:spcPct val="130000"/>
              </a:lnSpc>
              <a:defRPr/>
            </a:pPr>
            <a:r>
              <a:rPr lang="zh-CN" altLang="en-US" sz="1050" kern="0" dirty="0">
                <a:solidFill>
                  <a:schemeClr val="tx1">
                    <a:lumMod val="65000"/>
                    <a:lumOff val="35000"/>
                  </a:schemeClr>
                </a:solidFill>
                <a:cs typeface="+mn-ea"/>
                <a:sym typeface="+mn-lt"/>
              </a:rPr>
              <a:t>Enter a comprehensive description of the chart above here, and a comprehensive description of the chart above here.</a:t>
            </a:r>
          </a:p>
        </p:txBody>
      </p:sp>
      <p:sp>
        <p:nvSpPr>
          <p:cNvPr id="13" name="Rectangle 2"/>
          <p:cNvSpPr/>
          <p:nvPr/>
        </p:nvSpPr>
        <p:spPr bwMode="auto">
          <a:xfrm>
            <a:off x="2547749" y="3026521"/>
            <a:ext cx="1622386" cy="1374620"/>
          </a:xfrm>
          <a:prstGeom prst="rect">
            <a:avLst/>
          </a:prstGeom>
          <a:solidFill>
            <a:srgbClr val="1A6E9D"/>
          </a:solidFill>
          <a:ln w="12700" cmpd="sng">
            <a:noFill/>
            <a:miter lim="800000"/>
          </a:ln>
        </p:spPr>
        <p:txBody>
          <a:bodyPr anchor="ctr"/>
          <a:lstStyle/>
          <a:p>
            <a:pPr algn="ctr"/>
            <a:endParaRPr lang="en-US" altLang="zh-CN" sz="900" dirty="0">
              <a:solidFill>
                <a:schemeClr val="tx1">
                  <a:lumMod val="65000"/>
                  <a:lumOff val="35000"/>
                </a:schemeClr>
              </a:solidFill>
              <a:cs typeface="+mn-ea"/>
              <a:sym typeface="+mn-lt"/>
            </a:endParaRPr>
          </a:p>
        </p:txBody>
      </p:sp>
      <p:sp>
        <p:nvSpPr>
          <p:cNvPr id="14" name="Freeform 7"/>
          <p:cNvSpPr>
            <a:spLocks noEditPoints="1" noChangeArrowheads="1"/>
          </p:cNvSpPr>
          <p:nvPr/>
        </p:nvSpPr>
        <p:spPr bwMode="auto">
          <a:xfrm>
            <a:off x="3009229" y="3393631"/>
            <a:ext cx="699427" cy="640400"/>
          </a:xfrm>
          <a:custGeom>
            <a:avLst/>
            <a:gdLst>
              <a:gd name="T0" fmla="*/ 2147483647 w 177"/>
              <a:gd name="T1" fmla="*/ 2147483647 h 164"/>
              <a:gd name="T2" fmla="*/ 2147483647 w 177"/>
              <a:gd name="T3" fmla="*/ 2147483647 h 164"/>
              <a:gd name="T4" fmla="*/ 2147483647 w 177"/>
              <a:gd name="T5" fmla="*/ 2147483647 h 164"/>
              <a:gd name="T6" fmla="*/ 2147483647 w 177"/>
              <a:gd name="T7" fmla="*/ 2147483647 h 164"/>
              <a:gd name="T8" fmla="*/ 2147483647 w 177"/>
              <a:gd name="T9" fmla="*/ 2147483647 h 164"/>
              <a:gd name="T10" fmla="*/ 2147483647 w 177"/>
              <a:gd name="T11" fmla="*/ 2147483647 h 164"/>
              <a:gd name="T12" fmla="*/ 2147483647 w 177"/>
              <a:gd name="T13" fmla="*/ 2147483647 h 164"/>
              <a:gd name="T14" fmla="*/ 2147483647 w 177"/>
              <a:gd name="T15" fmla="*/ 2147483647 h 164"/>
              <a:gd name="T16" fmla="*/ 2147483647 w 177"/>
              <a:gd name="T17" fmla="*/ 2147483647 h 164"/>
              <a:gd name="T18" fmla="*/ 2147483647 w 177"/>
              <a:gd name="T19" fmla="*/ 2147483647 h 164"/>
              <a:gd name="T20" fmla="*/ 2147483647 w 177"/>
              <a:gd name="T21" fmla="*/ 2147483647 h 164"/>
              <a:gd name="T22" fmla="*/ 2147483647 w 177"/>
              <a:gd name="T23" fmla="*/ 0 h 164"/>
              <a:gd name="T24" fmla="*/ 2147483647 w 177"/>
              <a:gd name="T25" fmla="*/ 2147483647 h 164"/>
              <a:gd name="T26" fmla="*/ 2147483647 w 177"/>
              <a:gd name="T27" fmla="*/ 2147483647 h 164"/>
              <a:gd name="T28" fmla="*/ 2147483647 w 177"/>
              <a:gd name="T29" fmla="*/ 2147483647 h 164"/>
              <a:gd name="T30" fmla="*/ 2147483647 w 177"/>
              <a:gd name="T31" fmla="*/ 2147483647 h 164"/>
              <a:gd name="T32" fmla="*/ 2147483647 w 177"/>
              <a:gd name="T33" fmla="*/ 2147483647 h 164"/>
              <a:gd name="T34" fmla="*/ 2147483647 w 177"/>
              <a:gd name="T35" fmla="*/ 2147483647 h 164"/>
              <a:gd name="T36" fmla="*/ 2147483647 w 177"/>
              <a:gd name="T37" fmla="*/ 2147483647 h 164"/>
              <a:gd name="T38" fmla="*/ 2147483647 w 177"/>
              <a:gd name="T39" fmla="*/ 2147483647 h 164"/>
              <a:gd name="T40" fmla="*/ 2147483647 w 177"/>
              <a:gd name="T41" fmla="*/ 2147483647 h 164"/>
              <a:gd name="T42" fmla="*/ 2147483647 w 177"/>
              <a:gd name="T43" fmla="*/ 2147483647 h 164"/>
              <a:gd name="T44" fmla="*/ 2147483647 w 177"/>
              <a:gd name="T45" fmla="*/ 2147483647 h 164"/>
              <a:gd name="T46" fmla="*/ 2147483647 w 177"/>
              <a:gd name="T47" fmla="*/ 2147483647 h 164"/>
              <a:gd name="T48" fmla="*/ 2147483647 w 177"/>
              <a:gd name="T49" fmla="*/ 2147483647 h 164"/>
              <a:gd name="T50" fmla="*/ 2147483647 w 177"/>
              <a:gd name="T51" fmla="*/ 2147483647 h 164"/>
              <a:gd name="T52" fmla="*/ 2147483647 w 177"/>
              <a:gd name="T53" fmla="*/ 2147483647 h 164"/>
              <a:gd name="T54" fmla="*/ 2147483647 w 177"/>
              <a:gd name="T55" fmla="*/ 2147483647 h 164"/>
              <a:gd name="T56" fmla="*/ 2147483647 w 177"/>
              <a:gd name="T57" fmla="*/ 2147483647 h 164"/>
              <a:gd name="T58" fmla="*/ 2147483647 w 177"/>
              <a:gd name="T59" fmla="*/ 0 h 164"/>
              <a:gd name="T60" fmla="*/ 2147483647 w 177"/>
              <a:gd name="T61" fmla="*/ 2147483647 h 164"/>
              <a:gd name="T62" fmla="*/ 2147483647 w 177"/>
              <a:gd name="T63" fmla="*/ 2147483647 h 164"/>
              <a:gd name="T64" fmla="*/ 2147483647 w 177"/>
              <a:gd name="T65" fmla="*/ 2147483647 h 164"/>
              <a:gd name="T66" fmla="*/ 2147483647 w 177"/>
              <a:gd name="T67" fmla="*/ 2147483647 h 164"/>
              <a:gd name="T68" fmla="*/ 2147483647 w 177"/>
              <a:gd name="T69" fmla="*/ 2147483647 h 164"/>
              <a:gd name="T70" fmla="*/ 2147483647 w 177"/>
              <a:gd name="T71" fmla="*/ 2147483647 h 164"/>
              <a:gd name="T72" fmla="*/ 2147483647 w 177"/>
              <a:gd name="T73" fmla="*/ 2147483647 h 164"/>
              <a:gd name="T74" fmla="*/ 2147483647 w 177"/>
              <a:gd name="T75" fmla="*/ 2147483647 h 164"/>
              <a:gd name="T76" fmla="*/ 2147483647 w 177"/>
              <a:gd name="T77" fmla="*/ 2147483647 h 164"/>
              <a:gd name="T78" fmla="*/ 2147483647 w 177"/>
              <a:gd name="T79" fmla="*/ 2147483647 h 164"/>
              <a:gd name="T80" fmla="*/ 2147483647 w 177"/>
              <a:gd name="T81" fmla="*/ 2147483647 h 16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7"/>
              <a:gd name="T124" fmla="*/ 0 h 164"/>
              <a:gd name="T125" fmla="*/ 177 w 177"/>
              <a:gd name="T126" fmla="*/ 164 h 16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7" h="164">
                <a:moveTo>
                  <a:pt x="31" y="94"/>
                </a:moveTo>
                <a:cubicBezTo>
                  <a:pt x="19" y="94"/>
                  <a:pt x="19" y="94"/>
                  <a:pt x="19" y="94"/>
                </a:cubicBezTo>
                <a:cubicBezTo>
                  <a:pt x="9" y="94"/>
                  <a:pt x="1" y="89"/>
                  <a:pt x="1" y="79"/>
                </a:cubicBezTo>
                <a:cubicBezTo>
                  <a:pt x="1" y="72"/>
                  <a:pt x="0" y="47"/>
                  <a:pt x="12" y="47"/>
                </a:cubicBezTo>
                <a:cubicBezTo>
                  <a:pt x="14" y="47"/>
                  <a:pt x="24" y="55"/>
                  <a:pt x="36" y="55"/>
                </a:cubicBezTo>
                <a:cubicBezTo>
                  <a:pt x="40" y="55"/>
                  <a:pt x="44" y="54"/>
                  <a:pt x="48" y="52"/>
                </a:cubicBezTo>
                <a:cubicBezTo>
                  <a:pt x="48" y="54"/>
                  <a:pt x="48" y="57"/>
                  <a:pt x="48" y="59"/>
                </a:cubicBezTo>
                <a:cubicBezTo>
                  <a:pt x="48" y="67"/>
                  <a:pt x="50" y="75"/>
                  <a:pt x="55" y="82"/>
                </a:cubicBezTo>
                <a:cubicBezTo>
                  <a:pt x="46" y="82"/>
                  <a:pt x="37" y="86"/>
                  <a:pt x="31" y="94"/>
                </a:cubicBezTo>
                <a:close/>
                <a:moveTo>
                  <a:pt x="36" y="47"/>
                </a:moveTo>
                <a:cubicBezTo>
                  <a:pt x="23" y="47"/>
                  <a:pt x="12" y="36"/>
                  <a:pt x="12" y="23"/>
                </a:cubicBezTo>
                <a:cubicBezTo>
                  <a:pt x="12" y="10"/>
                  <a:pt x="23" y="0"/>
                  <a:pt x="36" y="0"/>
                </a:cubicBezTo>
                <a:cubicBezTo>
                  <a:pt x="49" y="0"/>
                  <a:pt x="59" y="10"/>
                  <a:pt x="59" y="23"/>
                </a:cubicBezTo>
                <a:cubicBezTo>
                  <a:pt x="59" y="36"/>
                  <a:pt x="49" y="47"/>
                  <a:pt x="36" y="47"/>
                </a:cubicBezTo>
                <a:close/>
                <a:moveTo>
                  <a:pt x="129" y="164"/>
                </a:moveTo>
                <a:cubicBezTo>
                  <a:pt x="49" y="164"/>
                  <a:pt x="49" y="164"/>
                  <a:pt x="49" y="164"/>
                </a:cubicBezTo>
                <a:cubicBezTo>
                  <a:pt x="34" y="164"/>
                  <a:pt x="24" y="155"/>
                  <a:pt x="24" y="140"/>
                </a:cubicBezTo>
                <a:cubicBezTo>
                  <a:pt x="24" y="120"/>
                  <a:pt x="29" y="88"/>
                  <a:pt x="56" y="88"/>
                </a:cubicBezTo>
                <a:cubicBezTo>
                  <a:pt x="59" y="88"/>
                  <a:pt x="70" y="101"/>
                  <a:pt x="89" y="101"/>
                </a:cubicBezTo>
                <a:cubicBezTo>
                  <a:pt x="107" y="101"/>
                  <a:pt x="118" y="88"/>
                  <a:pt x="121" y="88"/>
                </a:cubicBezTo>
                <a:cubicBezTo>
                  <a:pt x="148" y="88"/>
                  <a:pt x="153" y="120"/>
                  <a:pt x="153" y="140"/>
                </a:cubicBezTo>
                <a:cubicBezTo>
                  <a:pt x="153" y="155"/>
                  <a:pt x="143" y="164"/>
                  <a:pt x="129" y="164"/>
                </a:cubicBezTo>
                <a:close/>
                <a:moveTo>
                  <a:pt x="89" y="94"/>
                </a:moveTo>
                <a:cubicBezTo>
                  <a:pt x="69" y="94"/>
                  <a:pt x="53" y="78"/>
                  <a:pt x="53" y="59"/>
                </a:cubicBezTo>
                <a:cubicBezTo>
                  <a:pt x="53" y="39"/>
                  <a:pt x="69" y="23"/>
                  <a:pt x="89" y="23"/>
                </a:cubicBezTo>
                <a:cubicBezTo>
                  <a:pt x="108" y="23"/>
                  <a:pt x="124" y="39"/>
                  <a:pt x="124" y="59"/>
                </a:cubicBezTo>
                <a:cubicBezTo>
                  <a:pt x="124" y="78"/>
                  <a:pt x="108" y="94"/>
                  <a:pt x="89" y="94"/>
                </a:cubicBezTo>
                <a:close/>
                <a:moveTo>
                  <a:pt x="141" y="47"/>
                </a:moveTo>
                <a:cubicBezTo>
                  <a:pt x="128" y="47"/>
                  <a:pt x="118" y="36"/>
                  <a:pt x="118" y="23"/>
                </a:cubicBezTo>
                <a:cubicBezTo>
                  <a:pt x="118" y="10"/>
                  <a:pt x="128" y="0"/>
                  <a:pt x="141" y="0"/>
                </a:cubicBezTo>
                <a:cubicBezTo>
                  <a:pt x="154" y="0"/>
                  <a:pt x="165" y="10"/>
                  <a:pt x="165" y="23"/>
                </a:cubicBezTo>
                <a:cubicBezTo>
                  <a:pt x="165" y="36"/>
                  <a:pt x="154" y="47"/>
                  <a:pt x="141" y="47"/>
                </a:cubicBezTo>
                <a:close/>
                <a:moveTo>
                  <a:pt x="159" y="94"/>
                </a:moveTo>
                <a:cubicBezTo>
                  <a:pt x="146" y="94"/>
                  <a:pt x="146" y="94"/>
                  <a:pt x="146" y="94"/>
                </a:cubicBezTo>
                <a:cubicBezTo>
                  <a:pt x="140" y="86"/>
                  <a:pt x="132" y="82"/>
                  <a:pt x="122" y="82"/>
                </a:cubicBezTo>
                <a:cubicBezTo>
                  <a:pt x="127" y="75"/>
                  <a:pt x="130" y="67"/>
                  <a:pt x="130" y="59"/>
                </a:cubicBezTo>
                <a:cubicBezTo>
                  <a:pt x="130" y="57"/>
                  <a:pt x="129" y="54"/>
                  <a:pt x="129" y="52"/>
                </a:cubicBezTo>
                <a:cubicBezTo>
                  <a:pt x="133" y="54"/>
                  <a:pt x="137" y="55"/>
                  <a:pt x="141" y="55"/>
                </a:cubicBezTo>
                <a:cubicBezTo>
                  <a:pt x="154" y="55"/>
                  <a:pt x="163" y="47"/>
                  <a:pt x="165" y="47"/>
                </a:cubicBezTo>
                <a:cubicBezTo>
                  <a:pt x="177" y="47"/>
                  <a:pt x="177" y="72"/>
                  <a:pt x="177" y="79"/>
                </a:cubicBezTo>
                <a:cubicBezTo>
                  <a:pt x="177" y="89"/>
                  <a:pt x="168" y="94"/>
                  <a:pt x="159" y="94"/>
                </a:cubicBezTo>
                <a:close/>
              </a:path>
            </a:pathLst>
          </a:custGeom>
          <a:solidFill>
            <a:schemeClr val="bg1"/>
          </a:solidFill>
          <a:ln>
            <a:noFill/>
          </a:ln>
        </p:spPr>
        <p:txBody>
          <a:bodyPr lIns="67628" tIns="35243" rIns="67628" bIns="35243"/>
          <a:lstStyle/>
          <a:p>
            <a:endParaRPr lang="zh-CN" altLang="en-US" sz="1350">
              <a:solidFill>
                <a:schemeClr val="tx1">
                  <a:lumMod val="65000"/>
                  <a:lumOff val="35000"/>
                </a:schemeClr>
              </a:solidFill>
              <a:cs typeface="+mn-ea"/>
              <a:sym typeface="+mn-lt"/>
            </a:endParaRPr>
          </a:p>
        </p:txBody>
      </p:sp>
    </p:spTree>
    <p:extLst>
      <p:ext uri="{BB962C8B-B14F-4D97-AF65-F5344CB8AC3E}">
        <p14:creationId xmlns:p14="http://schemas.microsoft.com/office/powerpoint/2010/main" val="218251988"/>
      </p:ext>
    </p:extLst>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ppt_y</p:attrName>
                                        </p:attrNameLst>
                                      </p:cBhvr>
                                      <p:tavLst>
                                        <p:tav tm="0">
                                          <p:val>
                                            <p:strVal val="#ppt_y+#ppt_h*1.125000"/>
                                          </p:val>
                                        </p:tav>
                                        <p:tav tm="100000">
                                          <p:val>
                                            <p:strVal val="#ppt_y"/>
                                          </p:val>
                                        </p:tav>
                                      </p:tavLst>
                                    </p:anim>
                                    <p:animEffect transition="in" filter="wipe(up)">
                                      <p:cBhvr>
                                        <p:cTn id="8" dur="500"/>
                                        <p:tgtEl>
                                          <p:spTgt spid="16"/>
                                        </p:tgtEl>
                                      </p:cBhvr>
                                    </p:animEffect>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0-#ppt_w/2"/>
                                          </p:val>
                                        </p:tav>
                                        <p:tav tm="100000">
                                          <p:val>
                                            <p:strVal val="#ppt_x"/>
                                          </p:val>
                                        </p:tav>
                                      </p:tavLst>
                                    </p:anim>
                                    <p:anim calcmode="lin" valueType="num">
                                      <p:cBhvr additive="base">
                                        <p:cTn id="44" dur="500" fill="hold"/>
                                        <p:tgtEl>
                                          <p:spTgt spid="6"/>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additive="base">
                                        <p:cTn id="47" dur="500" fill="hold"/>
                                        <p:tgtEl>
                                          <p:spTgt spid="7"/>
                                        </p:tgtEl>
                                        <p:attrNameLst>
                                          <p:attrName>ppt_x</p:attrName>
                                        </p:attrNameLst>
                                      </p:cBhvr>
                                      <p:tavLst>
                                        <p:tav tm="0">
                                          <p:val>
                                            <p:strVal val="0-#ppt_w/2"/>
                                          </p:val>
                                        </p:tav>
                                        <p:tav tm="100000">
                                          <p:val>
                                            <p:strVal val="#ppt_x"/>
                                          </p:val>
                                        </p:tav>
                                      </p:tavLst>
                                    </p:anim>
                                    <p:anim calcmode="lin" valueType="num">
                                      <p:cBhvr additive="base">
                                        <p:cTn id="4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0-#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par>
                                <p:cTn id="55" presetID="2" presetClass="entr" presetSubtype="8"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0-#ppt_w/2"/>
                                          </p:val>
                                        </p:tav>
                                        <p:tav tm="100000">
                                          <p:val>
                                            <p:strVal val="#ppt_x"/>
                                          </p:val>
                                        </p:tav>
                                      </p:tavLst>
                                    </p:anim>
                                    <p:anim calcmode="lin" valueType="num">
                                      <p:cBhvr additive="base">
                                        <p:cTn id="5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 grpId="0" animBg="1"/>
      <p:bldP spid="4" grpId="0"/>
      <p:bldP spid="5" grpId="0"/>
      <p:bldP spid="6" grpId="0"/>
      <p:bldP spid="7" grpId="0"/>
      <p:bldP spid="11" grpId="0"/>
      <p:bldP spid="12" grpId="0"/>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AD1C34FA-21DE-4F8B-B585-45F17E9A844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5660"/>
          <a:stretch/>
        </p:blipFill>
        <p:spPr>
          <a:xfrm>
            <a:off x="0" y="0"/>
            <a:ext cx="9153262" cy="5143500"/>
          </a:xfrm>
          <a:prstGeom prst="rect">
            <a:avLst/>
          </a:prstGeom>
          <a:ln>
            <a:noFill/>
          </a:ln>
        </p:spPr>
      </p:pic>
      <p:sp>
        <p:nvSpPr>
          <p:cNvPr id="7" name="矩形 6"/>
          <p:cNvSpPr/>
          <p:nvPr/>
        </p:nvSpPr>
        <p:spPr>
          <a:xfrm>
            <a:off x="3671945" y="1694250"/>
            <a:ext cx="1800108" cy="78483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500" b="0" i="0" u="none" strike="noStrike" kern="1200" cap="none" spc="0" normalizeH="0" baseline="0" noProof="0" dirty="0">
                <a:ln>
                  <a:noFill/>
                </a:ln>
                <a:solidFill>
                  <a:srgbClr val="FFFFFF"/>
                </a:solidFill>
                <a:effectLst/>
                <a:uLnTx/>
                <a:uFillTx/>
                <a:cs typeface="+mn-ea"/>
                <a:sym typeface="+mn-lt"/>
              </a:rPr>
              <a:t>P</a:t>
            </a:r>
            <a:r>
              <a:rPr kumimoji="0" lang="zh-CN" altLang="en-US" sz="4500" b="0" i="0" u="none" strike="noStrike" kern="1200" cap="none" spc="0" normalizeH="0" baseline="0" noProof="0" dirty="0">
                <a:ln>
                  <a:noFill/>
                </a:ln>
                <a:solidFill>
                  <a:srgbClr val="FFFFFF"/>
                </a:solidFill>
                <a:effectLst/>
                <a:uLnTx/>
                <a:uFillTx/>
                <a:cs typeface="+mn-ea"/>
                <a:sym typeface="+mn-lt"/>
              </a:rPr>
              <a:t>art </a:t>
            </a:r>
            <a:r>
              <a:rPr lang="en-US" altLang="zh-CN" sz="4500" dirty="0">
                <a:solidFill>
                  <a:srgbClr val="FFFFFF"/>
                </a:solidFill>
                <a:cs typeface="+mn-ea"/>
                <a:sym typeface="+mn-lt"/>
              </a:rPr>
              <a:t>II</a:t>
            </a:r>
            <a:endParaRPr kumimoji="0" lang="zh-CN" altLang="en-US" sz="4500" b="0" i="0" u="none" strike="noStrike" kern="1200" cap="none" spc="0" normalizeH="0" baseline="0" noProof="0" dirty="0">
              <a:ln>
                <a:noFill/>
              </a:ln>
              <a:solidFill>
                <a:srgbClr val="FFFFFF"/>
              </a:solidFill>
              <a:effectLst/>
              <a:uLnTx/>
              <a:uFillTx/>
              <a:cs typeface="+mn-ea"/>
              <a:sym typeface="+mn-lt"/>
            </a:endParaRPr>
          </a:p>
        </p:txBody>
      </p:sp>
      <p:sp>
        <p:nvSpPr>
          <p:cNvPr id="8" name="文本框 7"/>
          <p:cNvSpPr txBox="1"/>
          <p:nvPr/>
        </p:nvSpPr>
        <p:spPr>
          <a:xfrm>
            <a:off x="2051720" y="2499742"/>
            <a:ext cx="5011709" cy="38318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altLang="zh-CN" sz="700" b="0" i="0" u="none" strike="noStrike" kern="1200" cap="none" spc="0" normalizeH="0" baseline="0" noProof="0" dirty="0">
                <a:ln>
                  <a:noFill/>
                </a:ln>
                <a:solidFill>
                  <a:srgbClr val="FFFFFF"/>
                </a:solidFill>
                <a:effectLst/>
                <a:uLnTx/>
                <a:uFillTx/>
                <a:cs typeface="+mn-ea"/>
                <a:sym typeface="+mn-lt"/>
              </a:rPr>
              <a:t>Your content to play here, or through your copy, paste in this box, and select only the </a:t>
            </a:r>
            <a:r>
              <a:rPr kumimoji="0" lang="en-US" altLang="zh-CN" sz="700" b="0" i="0" u="none" strike="noStrike" kern="1200" cap="none" spc="0" normalizeH="0" baseline="0" noProof="0" dirty="0" err="1">
                <a:ln>
                  <a:noFill/>
                </a:ln>
                <a:solidFill>
                  <a:srgbClr val="FFFFFF"/>
                </a:solidFill>
                <a:effectLst/>
                <a:uLnTx/>
                <a:uFillTx/>
                <a:cs typeface="+mn-ea"/>
                <a:sym typeface="+mn-lt"/>
              </a:rPr>
              <a:t>text. Your</a:t>
            </a:r>
            <a:r>
              <a:rPr kumimoji="0" lang="en-US" altLang="zh-CN" sz="700" b="0" i="0" u="none" strike="noStrike" kern="1200" cap="none" spc="0" normalizeH="0" baseline="0" noProof="0" dirty="0">
                <a:ln>
                  <a:noFill/>
                </a:ln>
                <a:solidFill>
                  <a:srgbClr val="FFFFFF"/>
                </a:solidFill>
                <a:effectLst/>
                <a:uLnTx/>
                <a:uFillTx/>
                <a:cs typeface="+mn-ea"/>
                <a:sym typeface="+mn-lt"/>
              </a:rPr>
              <a:t> content to </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altLang="zh-CN" sz="700" b="0" i="0" u="none" strike="noStrike" kern="1200" cap="none" spc="0" normalizeH="0" baseline="0" noProof="0" dirty="0">
                <a:ln>
                  <a:noFill/>
                </a:ln>
                <a:solidFill>
                  <a:srgbClr val="FFFFFF"/>
                </a:solidFill>
                <a:effectLst/>
                <a:uLnTx/>
                <a:uFillTx/>
                <a:cs typeface="+mn-ea"/>
                <a:sym typeface="+mn-lt"/>
              </a:rPr>
              <a:t>play here, or through your copy, paste in this box, and select only the text. Your content to play here, or through your copy, paste in this box, and select only the text. </a:t>
            </a:r>
            <a:endParaRPr kumimoji="0" lang="zh-CN" altLang="en-US" sz="700" b="0" i="0" u="none" strike="noStrike" kern="1200" cap="none" spc="0" normalizeH="0" baseline="0" noProof="0" dirty="0">
              <a:ln>
                <a:noFill/>
              </a:ln>
              <a:solidFill>
                <a:srgbClr val="FFFFFF"/>
              </a:solidFill>
              <a:effectLst/>
              <a:uLnTx/>
              <a:uFillTx/>
              <a:cs typeface="+mn-ea"/>
              <a:sym typeface="+mn-lt"/>
            </a:endParaRPr>
          </a:p>
        </p:txBody>
      </p:sp>
      <p:grpSp>
        <p:nvGrpSpPr>
          <p:cNvPr id="10" name="组合 9"/>
          <p:cNvGrpSpPr/>
          <p:nvPr/>
        </p:nvGrpSpPr>
        <p:grpSpPr>
          <a:xfrm>
            <a:off x="4031754" y="1275606"/>
            <a:ext cx="1080492" cy="288032"/>
            <a:chOff x="611188" y="2810567"/>
            <a:chExt cx="1080492" cy="288032"/>
          </a:xfrm>
          <a:solidFill>
            <a:schemeClr val="bg1"/>
          </a:solidFill>
        </p:grpSpPr>
        <p:sp>
          <p:nvSpPr>
            <p:cNvPr id="12" name="圆角矩形 11"/>
            <p:cNvSpPr/>
            <p:nvPr/>
          </p:nvSpPr>
          <p:spPr>
            <a:xfrm>
              <a:off x="611188" y="2810567"/>
              <a:ext cx="1080492" cy="288032"/>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1200" cap="none" spc="0" normalizeH="0" baseline="0" noProof="0" dirty="0">
                <a:ln>
                  <a:noFill/>
                </a:ln>
                <a:solidFill>
                  <a:srgbClr val="002166"/>
                </a:solidFill>
                <a:effectLst/>
                <a:uLnTx/>
                <a:uFillTx/>
                <a:cs typeface="+mn-ea"/>
                <a:sym typeface="+mn-lt"/>
              </a:endParaRPr>
            </a:p>
          </p:txBody>
        </p:sp>
        <p:sp>
          <p:nvSpPr>
            <p:cNvPr id="13" name="矩形 12"/>
            <p:cNvSpPr/>
            <p:nvPr/>
          </p:nvSpPr>
          <p:spPr>
            <a:xfrm>
              <a:off x="818650" y="2836989"/>
              <a:ext cx="665567" cy="261610"/>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noProof="0" dirty="0">
                  <a:ln>
                    <a:noFill/>
                  </a:ln>
                  <a:solidFill>
                    <a:srgbClr val="033E78"/>
                  </a:solidFill>
                  <a:effectLst/>
                  <a:uLnTx/>
                  <a:uFillTx/>
                  <a:cs typeface="+mn-ea"/>
                  <a:sym typeface="+mn-lt"/>
                </a:rPr>
                <a:t>Part 02</a:t>
              </a:r>
              <a:endParaRPr kumimoji="0" lang="zh-CN" altLang="en-US" sz="1100" b="0" i="0" u="none" strike="noStrike" kern="1200" cap="none" spc="0" normalizeH="0" baseline="0" noProof="0" dirty="0">
                <a:ln>
                  <a:noFill/>
                </a:ln>
                <a:solidFill>
                  <a:srgbClr val="033E78"/>
                </a:solidFill>
                <a:effectLst/>
                <a:uLnTx/>
                <a:uFillTx/>
                <a:cs typeface="+mn-ea"/>
                <a:sym typeface="+mn-lt"/>
              </a:endParaRPr>
            </a:p>
          </p:txBody>
        </p:sp>
      </p:grpSp>
    </p:spTree>
    <p:extLst>
      <p:ext uri="{BB962C8B-B14F-4D97-AF65-F5344CB8AC3E}">
        <p14:creationId xmlns:p14="http://schemas.microsoft.com/office/powerpoint/2010/main" val="1118658740"/>
      </p:ext>
    </p:ext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a14="http://schemas.microsoft.com/office/drawing/2010/main" xmlns:a16="http://schemas.microsoft.com/office/drawing/2014/main"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out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MH_CONTENTSID" val="1283"/>
  <p:tag name="MH_SECTIONID" val="1284,1285,"/>
</p:tagLst>
</file>

<file path=ppt/tags/tag2.xml><?xml version="1.0" encoding="utf-8"?>
<p:tagLst xmlns:a="http://schemas.openxmlformats.org/drawingml/2006/main" xmlns:r="http://schemas.openxmlformats.org/officeDocument/2006/relationships" xmlns:p="http://schemas.openxmlformats.org/presentationml/2006/main">
  <p:tag name="TIMING" val="|0.2|2.2|1.7|1.1"/>
</p:tagLst>
</file>

<file path=ppt/theme/_rels/theme1.xml.rels><?xml version="1.0" encoding="UTF-8" standalone="yes"?>
<Relationships xmlns="http://schemas.openxmlformats.org/package/2006/relationships"><Relationship Id="rId1" Type="http://schemas.openxmlformats.org/officeDocument/2006/relationships/image" Target="../media/image1.jpg"/></Relationships>
</file>

<file path=ppt/theme/theme1.xml><?xml version="1.0" encoding="utf-8"?>
<a:theme xmlns:a="http://schemas.openxmlformats.org/drawingml/2006/main" name="www.jpppt.com">
  <a:themeElements>
    <a:clrScheme name="自定义 3772">
      <a:dk1>
        <a:srgbClr val="000000"/>
      </a:dk1>
      <a:lt1>
        <a:srgbClr val="FFFFFF"/>
      </a:lt1>
      <a:dk2>
        <a:srgbClr val="000000"/>
      </a:dk2>
      <a:lt2>
        <a:srgbClr val="FFFFFF"/>
      </a:lt2>
      <a:accent1>
        <a:srgbClr val="002166"/>
      </a:accent1>
      <a:accent2>
        <a:srgbClr val="002166"/>
      </a:accent2>
      <a:accent3>
        <a:srgbClr val="002166"/>
      </a:accent3>
      <a:accent4>
        <a:srgbClr val="002166"/>
      </a:accent4>
      <a:accent5>
        <a:srgbClr val="002166"/>
      </a:accent5>
      <a:accent6>
        <a:srgbClr val="002166"/>
      </a:accent6>
      <a:hlink>
        <a:srgbClr val="002166"/>
      </a:hlink>
      <a:folHlink>
        <a:srgbClr val="002166"/>
      </a:folHlink>
    </a:clrScheme>
    <a:fontScheme name="wbsmpekx">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a:blip xmlns:r="http://schemas.openxmlformats.org/officeDocument/2006/relationships" r:embed="rId1"/>
          <a:stretch>
            <a:fillRect/>
          </a:stretch>
        </a:blipFill>
        <a:ln>
          <a:noFill/>
        </a:ln>
        <a:effectLst/>
      </a:spPr>
      <a:bodyPr rtlCol="0" anchor="ctr"/>
      <a:lstStyle>
        <a:defPPr algn="ctr" defTabSz="914378">
          <a:defRPr sz="1799">
            <a:cs typeface="+mn-ea"/>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www.freeppt7.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24263</TotalTime>
  <Words>1808</Words>
  <Application>Microsoft Office PowerPoint</Application>
  <PresentationFormat>全屏显示(16:9)</PresentationFormat>
  <Paragraphs>242</Paragraphs>
  <Slides>25</Slides>
  <Notes>25</Notes>
  <HiddenSlides>0</HiddenSlides>
  <MMClips>0</MMClips>
  <ScaleCrop>false</ScaleCrop>
  <HeadingPairs>
    <vt:vector size="6" baseType="variant">
      <vt:variant>
        <vt:lpstr>已用的字体</vt:lpstr>
      </vt:variant>
      <vt:variant>
        <vt:i4>3</vt:i4>
      </vt:variant>
      <vt:variant>
        <vt:lpstr>主题</vt:lpstr>
      </vt:variant>
      <vt:variant>
        <vt:i4>2</vt:i4>
      </vt:variant>
      <vt:variant>
        <vt:lpstr>幻灯片标题</vt:lpstr>
      </vt:variant>
      <vt:variant>
        <vt:i4>25</vt:i4>
      </vt:variant>
    </vt:vector>
  </HeadingPairs>
  <TitlesOfParts>
    <vt:vector size="30" baseType="lpstr">
      <vt:lpstr>微软雅黑</vt:lpstr>
      <vt:lpstr>Arial</vt:lpstr>
      <vt:lpstr>Calibri</vt:lpstr>
      <vt:lpstr>www.jpppt.com</vt:lpstr>
      <vt:lpstr>www.freeppt7.com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www.jpppt.com</Manager>
  <Company>www.jpppt.com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www.freeppt7.com</dc:creator>
  <cp:keywords>www.jpppt.com</cp:keywords>
  <dc:description>www.jpppt.com</dc:description>
  <cp:lastModifiedBy>宇 之灵</cp:lastModifiedBy>
  <cp:revision>16710</cp:revision>
  <dcterms:created xsi:type="dcterms:W3CDTF">2016-03-09T04:37:28Z</dcterms:created>
  <dcterms:modified xsi:type="dcterms:W3CDTF">2021-06-04T10:58:14Z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2052-11.1.0.9912</vt:lpwstr>
  </property>
  <property fmtid="{D5CDD505-2E9C-101B-9397-08002B2CF9AE}" pid="3" name="KSOTemplateUUID">
    <vt:lpwstr>v1.0_mb_7J/djS8pMEgaEqkMdZiDcg==</vt:lpwstr>
  </property>
</Properties>
</file>