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  <p:sldMasterId id="2147483660" r:id="rId2"/>
  </p:sldMasterIdLst>
  <p:notesMasterIdLst>
    <p:notesMasterId r:id="rId27"/>
  </p:notesMasterIdLst>
  <p:sldIdLst>
    <p:sldId id="261" r:id="rId3"/>
    <p:sldId id="279" r:id="rId4"/>
    <p:sldId id="260" r:id="rId5"/>
    <p:sldId id="265" r:id="rId6"/>
    <p:sldId id="277" r:id="rId7"/>
    <p:sldId id="275" r:id="rId8"/>
    <p:sldId id="271" r:id="rId9"/>
    <p:sldId id="283" r:id="rId10"/>
    <p:sldId id="263" r:id="rId11"/>
    <p:sldId id="264" r:id="rId12"/>
    <p:sldId id="262" r:id="rId13"/>
    <p:sldId id="270" r:id="rId14"/>
    <p:sldId id="273" r:id="rId15"/>
    <p:sldId id="282" r:id="rId16"/>
    <p:sldId id="274" r:id="rId17"/>
    <p:sldId id="268" r:id="rId18"/>
    <p:sldId id="269" r:id="rId19"/>
    <p:sldId id="278" r:id="rId20"/>
    <p:sldId id="281" r:id="rId21"/>
    <p:sldId id="276" r:id="rId22"/>
    <p:sldId id="267" r:id="rId23"/>
    <p:sldId id="266" r:id="rId24"/>
    <p:sldId id="272" r:id="rId25"/>
    <p:sldId id="280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D6"/>
    <a:srgbClr val="47CFFF"/>
    <a:srgbClr val="00003B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27" autoAdjust="0"/>
    <p:restoredTop sz="94660"/>
  </p:normalViewPr>
  <p:slideViewPr>
    <p:cSldViewPr snapToGrid="0">
      <p:cViewPr varScale="1">
        <p:scale>
          <a:sx n="72" d="100"/>
          <a:sy n="72" d="100"/>
        </p:scale>
        <p:origin x="44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2021/6/7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8093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89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773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013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379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722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943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279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770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462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371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4197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610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3531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6659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82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434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123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910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3103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429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373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0948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0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2021/6/7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13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2021/6/7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66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41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B0197BC-9981-47B8-AA94-0F063361B3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15" r="121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468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91990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1438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8302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07505" y="67171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2025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81145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62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CB87562-C051-4A4F-B1CB-FD7E31649B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44" t="50320" r="1214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488F54D-0744-4455-9017-EFB8AFCBA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5200" y="1376381"/>
            <a:ext cx="7721600" cy="271685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4FC8A5B-E185-47B9-AD2F-38DA514B59D3}"/>
              </a:ext>
            </a:extLst>
          </p:cNvPr>
          <p:cNvSpPr txBox="1"/>
          <p:nvPr/>
        </p:nvSpPr>
        <p:spPr>
          <a:xfrm>
            <a:off x="2260599" y="2218831"/>
            <a:ext cx="772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gradFill>
                  <a:gsLst>
                    <a:gs pos="0">
                      <a:schemeClr val="bg1"/>
                    </a:gs>
                    <a:gs pos="100000">
                      <a:srgbClr val="47CFFF"/>
                    </a:gs>
                  </a:gsLst>
                  <a:lin ang="5400000" scaled="1"/>
                </a:gradFill>
                <a:effectLst>
                  <a:outerShdw blurRad="139700" dist="38100" dir="5400000" algn="t" rotWithShape="0">
                    <a:prstClr val="black">
                      <a:alpha val="52000"/>
                    </a:prst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THE DEMO TITLE</a:t>
            </a:r>
          </a:p>
        </p:txBody>
      </p:sp>
      <p:sp>
        <p:nvSpPr>
          <p:cNvPr id="6" name="文本框 3">
            <a:extLst>
              <a:ext uri="{FF2B5EF4-FFF2-40B4-BE49-F238E27FC236}">
                <a16:creationId xmlns:a16="http://schemas.microsoft.com/office/drawing/2014/main" id="{4DDD389A-E503-4E54-80A3-C22CD7EFE276}"/>
              </a:ext>
            </a:extLst>
          </p:cNvPr>
          <p:cNvSpPr txBox="1"/>
          <p:nvPr/>
        </p:nvSpPr>
        <p:spPr bwMode="auto">
          <a:xfrm>
            <a:off x="3530599" y="3881121"/>
            <a:ext cx="5130800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80F1449-CFF1-4CB4-AC14-8EA0BD6ED0E5}"/>
              </a:ext>
            </a:extLst>
          </p:cNvPr>
          <p:cNvGrpSpPr/>
          <p:nvPr/>
        </p:nvGrpSpPr>
        <p:grpSpPr>
          <a:xfrm>
            <a:off x="3450828" y="4835525"/>
            <a:ext cx="5997971" cy="369332"/>
            <a:chOff x="5998592" y="5445125"/>
            <a:chExt cx="5997971" cy="369332"/>
          </a:xfrm>
        </p:grpSpPr>
        <p:sp>
          <p:nvSpPr>
            <p:cNvPr id="11" name="Oval 2">
              <a:extLst>
                <a:ext uri="{FF2B5EF4-FFF2-40B4-BE49-F238E27FC236}">
                  <a16:creationId xmlns:a16="http://schemas.microsoft.com/office/drawing/2014/main" id="{71247020-F39A-45A0-829E-9BED9921B410}"/>
                </a:ext>
              </a:extLst>
            </p:cNvPr>
            <p:cNvSpPr/>
            <p:nvPr/>
          </p:nvSpPr>
          <p:spPr>
            <a:xfrm>
              <a:off x="5998592" y="5521356"/>
              <a:ext cx="302208" cy="216871"/>
            </a:xfrm>
            <a:custGeom>
              <a:avLst/>
              <a:gdLst>
                <a:gd name="connsiteX0" fmla="*/ 533228 w 606862"/>
                <a:gd name="connsiteY0" fmla="*/ 69781 h 435499"/>
                <a:gd name="connsiteX1" fmla="*/ 528214 w 606862"/>
                <a:gd name="connsiteY1" fmla="*/ 81924 h 435499"/>
                <a:gd name="connsiteX2" fmla="*/ 515122 w 606862"/>
                <a:gd name="connsiteY2" fmla="*/ 82851 h 435499"/>
                <a:gd name="connsiteX3" fmla="*/ 513543 w 606862"/>
                <a:gd name="connsiteY3" fmla="*/ 87671 h 435499"/>
                <a:gd name="connsiteX4" fmla="*/ 523571 w 606862"/>
                <a:gd name="connsiteY4" fmla="*/ 96107 h 435499"/>
                <a:gd name="connsiteX5" fmla="*/ 520414 w 606862"/>
                <a:gd name="connsiteY5" fmla="*/ 108806 h 435499"/>
                <a:gd name="connsiteX6" fmla="*/ 524500 w 606862"/>
                <a:gd name="connsiteY6" fmla="*/ 111773 h 435499"/>
                <a:gd name="connsiteX7" fmla="*/ 535643 w 606862"/>
                <a:gd name="connsiteY7" fmla="*/ 104913 h 435499"/>
                <a:gd name="connsiteX8" fmla="*/ 546785 w 606862"/>
                <a:gd name="connsiteY8" fmla="*/ 111773 h 435499"/>
                <a:gd name="connsiteX9" fmla="*/ 550871 w 606862"/>
                <a:gd name="connsiteY9" fmla="*/ 108806 h 435499"/>
                <a:gd name="connsiteX10" fmla="*/ 547807 w 606862"/>
                <a:gd name="connsiteY10" fmla="*/ 96107 h 435499"/>
                <a:gd name="connsiteX11" fmla="*/ 557835 w 606862"/>
                <a:gd name="connsiteY11" fmla="*/ 87671 h 435499"/>
                <a:gd name="connsiteX12" fmla="*/ 556349 w 606862"/>
                <a:gd name="connsiteY12" fmla="*/ 82851 h 435499"/>
                <a:gd name="connsiteX13" fmla="*/ 543257 w 606862"/>
                <a:gd name="connsiteY13" fmla="*/ 81924 h 435499"/>
                <a:gd name="connsiteX14" fmla="*/ 538242 w 606862"/>
                <a:gd name="connsiteY14" fmla="*/ 69781 h 435499"/>
                <a:gd name="connsiteX15" fmla="*/ 533228 w 606862"/>
                <a:gd name="connsiteY15" fmla="*/ 69781 h 435499"/>
                <a:gd name="connsiteX16" fmla="*/ 474173 w 606862"/>
                <a:gd name="connsiteY16" fmla="*/ 69781 h 435499"/>
                <a:gd name="connsiteX17" fmla="*/ 469159 w 606862"/>
                <a:gd name="connsiteY17" fmla="*/ 81924 h 435499"/>
                <a:gd name="connsiteX18" fmla="*/ 456066 w 606862"/>
                <a:gd name="connsiteY18" fmla="*/ 82851 h 435499"/>
                <a:gd name="connsiteX19" fmla="*/ 454488 w 606862"/>
                <a:gd name="connsiteY19" fmla="*/ 87671 h 435499"/>
                <a:gd name="connsiteX20" fmla="*/ 464516 w 606862"/>
                <a:gd name="connsiteY20" fmla="*/ 96107 h 435499"/>
                <a:gd name="connsiteX21" fmla="*/ 461359 w 606862"/>
                <a:gd name="connsiteY21" fmla="*/ 108806 h 435499"/>
                <a:gd name="connsiteX22" fmla="*/ 465445 w 606862"/>
                <a:gd name="connsiteY22" fmla="*/ 111773 h 435499"/>
                <a:gd name="connsiteX23" fmla="*/ 476587 w 606862"/>
                <a:gd name="connsiteY23" fmla="*/ 104913 h 435499"/>
                <a:gd name="connsiteX24" fmla="*/ 487730 w 606862"/>
                <a:gd name="connsiteY24" fmla="*/ 111773 h 435499"/>
                <a:gd name="connsiteX25" fmla="*/ 491815 w 606862"/>
                <a:gd name="connsiteY25" fmla="*/ 108806 h 435499"/>
                <a:gd name="connsiteX26" fmla="*/ 488751 w 606862"/>
                <a:gd name="connsiteY26" fmla="*/ 96107 h 435499"/>
                <a:gd name="connsiteX27" fmla="*/ 498779 w 606862"/>
                <a:gd name="connsiteY27" fmla="*/ 87671 h 435499"/>
                <a:gd name="connsiteX28" fmla="*/ 497294 w 606862"/>
                <a:gd name="connsiteY28" fmla="*/ 82851 h 435499"/>
                <a:gd name="connsiteX29" fmla="*/ 484201 w 606862"/>
                <a:gd name="connsiteY29" fmla="*/ 81924 h 435499"/>
                <a:gd name="connsiteX30" fmla="*/ 479187 w 606862"/>
                <a:gd name="connsiteY30" fmla="*/ 69781 h 435499"/>
                <a:gd name="connsiteX31" fmla="*/ 474173 w 606862"/>
                <a:gd name="connsiteY31" fmla="*/ 69781 h 435499"/>
                <a:gd name="connsiteX32" fmla="*/ 415117 w 606862"/>
                <a:gd name="connsiteY32" fmla="*/ 69781 h 435499"/>
                <a:gd name="connsiteX33" fmla="*/ 410103 w 606862"/>
                <a:gd name="connsiteY33" fmla="*/ 81924 h 435499"/>
                <a:gd name="connsiteX34" fmla="*/ 397011 w 606862"/>
                <a:gd name="connsiteY34" fmla="*/ 82851 h 435499"/>
                <a:gd name="connsiteX35" fmla="*/ 395432 w 606862"/>
                <a:gd name="connsiteY35" fmla="*/ 87671 h 435499"/>
                <a:gd name="connsiteX36" fmla="*/ 405460 w 606862"/>
                <a:gd name="connsiteY36" fmla="*/ 96107 h 435499"/>
                <a:gd name="connsiteX37" fmla="*/ 402303 w 606862"/>
                <a:gd name="connsiteY37" fmla="*/ 108806 h 435499"/>
                <a:gd name="connsiteX38" fmla="*/ 406389 w 606862"/>
                <a:gd name="connsiteY38" fmla="*/ 111773 h 435499"/>
                <a:gd name="connsiteX39" fmla="*/ 417532 w 606862"/>
                <a:gd name="connsiteY39" fmla="*/ 104913 h 435499"/>
                <a:gd name="connsiteX40" fmla="*/ 428674 w 606862"/>
                <a:gd name="connsiteY40" fmla="*/ 111773 h 435499"/>
                <a:gd name="connsiteX41" fmla="*/ 432760 w 606862"/>
                <a:gd name="connsiteY41" fmla="*/ 108806 h 435499"/>
                <a:gd name="connsiteX42" fmla="*/ 429696 w 606862"/>
                <a:gd name="connsiteY42" fmla="*/ 96107 h 435499"/>
                <a:gd name="connsiteX43" fmla="*/ 439724 w 606862"/>
                <a:gd name="connsiteY43" fmla="*/ 87671 h 435499"/>
                <a:gd name="connsiteX44" fmla="*/ 438238 w 606862"/>
                <a:gd name="connsiteY44" fmla="*/ 82851 h 435499"/>
                <a:gd name="connsiteX45" fmla="*/ 425146 w 606862"/>
                <a:gd name="connsiteY45" fmla="*/ 81924 h 435499"/>
                <a:gd name="connsiteX46" fmla="*/ 420132 w 606862"/>
                <a:gd name="connsiteY46" fmla="*/ 69781 h 435499"/>
                <a:gd name="connsiteX47" fmla="*/ 415117 w 606862"/>
                <a:gd name="connsiteY47" fmla="*/ 69781 h 435499"/>
                <a:gd name="connsiteX48" fmla="*/ 436010 w 606862"/>
                <a:gd name="connsiteY48" fmla="*/ 3780 h 435499"/>
                <a:gd name="connsiteX49" fmla="*/ 517257 w 606862"/>
                <a:gd name="connsiteY49" fmla="*/ 3780 h 435499"/>
                <a:gd name="connsiteX50" fmla="*/ 606862 w 606862"/>
                <a:gd name="connsiteY50" fmla="*/ 93140 h 435499"/>
                <a:gd name="connsiteX51" fmla="*/ 517257 w 606862"/>
                <a:gd name="connsiteY51" fmla="*/ 182594 h 435499"/>
                <a:gd name="connsiteX52" fmla="*/ 456438 w 606862"/>
                <a:gd name="connsiteY52" fmla="*/ 182594 h 435499"/>
                <a:gd name="connsiteX53" fmla="*/ 415210 w 606862"/>
                <a:gd name="connsiteY53" fmla="*/ 223751 h 435499"/>
                <a:gd name="connsiteX54" fmla="*/ 407689 w 606862"/>
                <a:gd name="connsiteY54" fmla="*/ 220692 h 435499"/>
                <a:gd name="connsiteX55" fmla="*/ 407689 w 606862"/>
                <a:gd name="connsiteY55" fmla="*/ 178051 h 435499"/>
                <a:gd name="connsiteX56" fmla="*/ 346405 w 606862"/>
                <a:gd name="connsiteY56" fmla="*/ 93233 h 435499"/>
                <a:gd name="connsiteX57" fmla="*/ 436010 w 606862"/>
                <a:gd name="connsiteY57" fmla="*/ 3780 h 435499"/>
                <a:gd name="connsiteX58" fmla="*/ 140854 w 606862"/>
                <a:gd name="connsiteY58" fmla="*/ 207 h 435499"/>
                <a:gd name="connsiteX59" fmla="*/ 216621 w 606862"/>
                <a:gd name="connsiteY59" fmla="*/ 856 h 435499"/>
                <a:gd name="connsiteX60" fmla="*/ 272145 w 606862"/>
                <a:gd name="connsiteY60" fmla="*/ 33762 h 435499"/>
                <a:gd name="connsiteX61" fmla="*/ 302693 w 606862"/>
                <a:gd name="connsiteY61" fmla="*/ 122934 h 435499"/>
                <a:gd name="connsiteX62" fmla="*/ 310400 w 606862"/>
                <a:gd name="connsiteY62" fmla="*/ 158343 h 435499"/>
                <a:gd name="connsiteX63" fmla="*/ 293130 w 606862"/>
                <a:gd name="connsiteY63" fmla="*/ 188098 h 435499"/>
                <a:gd name="connsiteX64" fmla="*/ 281152 w 606862"/>
                <a:gd name="connsiteY64" fmla="*/ 220819 h 435499"/>
                <a:gd name="connsiteX65" fmla="*/ 281152 w 606862"/>
                <a:gd name="connsiteY65" fmla="*/ 260863 h 435499"/>
                <a:gd name="connsiteX66" fmla="*/ 283287 w 606862"/>
                <a:gd name="connsiteY66" fmla="*/ 264385 h 435499"/>
                <a:gd name="connsiteX67" fmla="*/ 407057 w 606862"/>
                <a:gd name="connsiteY67" fmla="*/ 343732 h 435499"/>
                <a:gd name="connsiteX68" fmla="*/ 422192 w 606862"/>
                <a:gd name="connsiteY68" fmla="*/ 375989 h 435499"/>
                <a:gd name="connsiteX69" fmla="*/ 422192 w 606862"/>
                <a:gd name="connsiteY69" fmla="*/ 435406 h 435499"/>
                <a:gd name="connsiteX70" fmla="*/ 238533 w 606862"/>
                <a:gd name="connsiteY70" fmla="*/ 435406 h 435499"/>
                <a:gd name="connsiteX71" fmla="*/ 220520 w 606862"/>
                <a:gd name="connsiteY71" fmla="*/ 352816 h 435499"/>
                <a:gd name="connsiteX72" fmla="*/ 210957 w 606862"/>
                <a:gd name="connsiteY72" fmla="*/ 299331 h 435499"/>
                <a:gd name="connsiteX73" fmla="*/ 201393 w 606862"/>
                <a:gd name="connsiteY73" fmla="*/ 352816 h 435499"/>
                <a:gd name="connsiteX74" fmla="*/ 183566 w 606862"/>
                <a:gd name="connsiteY74" fmla="*/ 435499 h 435499"/>
                <a:gd name="connsiteX75" fmla="*/ 0 w 606862"/>
                <a:gd name="connsiteY75" fmla="*/ 435499 h 435499"/>
                <a:gd name="connsiteX76" fmla="*/ 0 w 606862"/>
                <a:gd name="connsiteY76" fmla="*/ 376082 h 435499"/>
                <a:gd name="connsiteX77" fmla="*/ 15135 w 606862"/>
                <a:gd name="connsiteY77" fmla="*/ 343824 h 435499"/>
                <a:gd name="connsiteX78" fmla="*/ 138905 w 606862"/>
                <a:gd name="connsiteY78" fmla="*/ 264478 h 435499"/>
                <a:gd name="connsiteX79" fmla="*/ 141040 w 606862"/>
                <a:gd name="connsiteY79" fmla="*/ 261049 h 435499"/>
                <a:gd name="connsiteX80" fmla="*/ 141040 w 606862"/>
                <a:gd name="connsiteY80" fmla="*/ 221005 h 435499"/>
                <a:gd name="connsiteX81" fmla="*/ 128970 w 606862"/>
                <a:gd name="connsiteY81" fmla="*/ 188191 h 435499"/>
                <a:gd name="connsiteX82" fmla="*/ 111792 w 606862"/>
                <a:gd name="connsiteY82" fmla="*/ 158436 h 435499"/>
                <a:gd name="connsiteX83" fmla="*/ 118942 w 606862"/>
                <a:gd name="connsiteY83" fmla="*/ 123120 h 435499"/>
                <a:gd name="connsiteX84" fmla="*/ 149397 w 606862"/>
                <a:gd name="connsiteY84" fmla="*/ 18560 h 435499"/>
                <a:gd name="connsiteX85" fmla="*/ 140854 w 606862"/>
                <a:gd name="connsiteY85" fmla="*/ 207 h 43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06862" h="435499">
                  <a:moveTo>
                    <a:pt x="533228" y="69781"/>
                  </a:moveTo>
                  <a:lnTo>
                    <a:pt x="528214" y="81924"/>
                  </a:lnTo>
                  <a:lnTo>
                    <a:pt x="515122" y="82851"/>
                  </a:lnTo>
                  <a:cubicBezTo>
                    <a:pt x="512615" y="83036"/>
                    <a:pt x="511686" y="86095"/>
                    <a:pt x="513543" y="87671"/>
                  </a:cubicBezTo>
                  <a:lnTo>
                    <a:pt x="523571" y="96107"/>
                  </a:lnTo>
                  <a:lnTo>
                    <a:pt x="520414" y="108806"/>
                  </a:lnTo>
                  <a:cubicBezTo>
                    <a:pt x="519857" y="111217"/>
                    <a:pt x="522457" y="113163"/>
                    <a:pt x="524500" y="111773"/>
                  </a:cubicBezTo>
                  <a:lnTo>
                    <a:pt x="535643" y="104913"/>
                  </a:lnTo>
                  <a:lnTo>
                    <a:pt x="546785" y="111773"/>
                  </a:lnTo>
                  <a:cubicBezTo>
                    <a:pt x="548921" y="113163"/>
                    <a:pt x="551521" y="111217"/>
                    <a:pt x="550871" y="108806"/>
                  </a:cubicBezTo>
                  <a:lnTo>
                    <a:pt x="547807" y="96107"/>
                  </a:lnTo>
                  <a:lnTo>
                    <a:pt x="557835" y="87671"/>
                  </a:lnTo>
                  <a:cubicBezTo>
                    <a:pt x="559785" y="86095"/>
                    <a:pt x="558856" y="83036"/>
                    <a:pt x="556349" y="82851"/>
                  </a:cubicBezTo>
                  <a:lnTo>
                    <a:pt x="543257" y="81924"/>
                  </a:lnTo>
                  <a:lnTo>
                    <a:pt x="538242" y="69781"/>
                  </a:lnTo>
                  <a:cubicBezTo>
                    <a:pt x="537407" y="67463"/>
                    <a:pt x="534157" y="67463"/>
                    <a:pt x="533228" y="69781"/>
                  </a:cubicBezTo>
                  <a:close/>
                  <a:moveTo>
                    <a:pt x="474173" y="69781"/>
                  </a:moveTo>
                  <a:lnTo>
                    <a:pt x="469159" y="81924"/>
                  </a:lnTo>
                  <a:lnTo>
                    <a:pt x="456066" y="82851"/>
                  </a:lnTo>
                  <a:cubicBezTo>
                    <a:pt x="453559" y="83036"/>
                    <a:pt x="452631" y="86095"/>
                    <a:pt x="454488" y="87671"/>
                  </a:cubicBezTo>
                  <a:lnTo>
                    <a:pt x="464516" y="96107"/>
                  </a:lnTo>
                  <a:lnTo>
                    <a:pt x="461359" y="108806"/>
                  </a:lnTo>
                  <a:cubicBezTo>
                    <a:pt x="460802" y="111217"/>
                    <a:pt x="463402" y="113163"/>
                    <a:pt x="465445" y="111773"/>
                  </a:cubicBezTo>
                  <a:lnTo>
                    <a:pt x="476587" y="104913"/>
                  </a:lnTo>
                  <a:lnTo>
                    <a:pt x="487730" y="111773"/>
                  </a:lnTo>
                  <a:cubicBezTo>
                    <a:pt x="489865" y="113163"/>
                    <a:pt x="492465" y="111217"/>
                    <a:pt x="491815" y="108806"/>
                  </a:cubicBezTo>
                  <a:lnTo>
                    <a:pt x="488751" y="96107"/>
                  </a:lnTo>
                  <a:lnTo>
                    <a:pt x="498779" y="87671"/>
                  </a:lnTo>
                  <a:cubicBezTo>
                    <a:pt x="500729" y="86095"/>
                    <a:pt x="499615" y="83036"/>
                    <a:pt x="497294" y="82851"/>
                  </a:cubicBezTo>
                  <a:lnTo>
                    <a:pt x="484201" y="81924"/>
                  </a:lnTo>
                  <a:lnTo>
                    <a:pt x="479187" y="69781"/>
                  </a:lnTo>
                  <a:cubicBezTo>
                    <a:pt x="478351" y="67463"/>
                    <a:pt x="475101" y="67463"/>
                    <a:pt x="474173" y="69781"/>
                  </a:cubicBezTo>
                  <a:close/>
                  <a:moveTo>
                    <a:pt x="415117" y="69781"/>
                  </a:moveTo>
                  <a:lnTo>
                    <a:pt x="410103" y="81924"/>
                  </a:lnTo>
                  <a:lnTo>
                    <a:pt x="397011" y="82851"/>
                  </a:lnTo>
                  <a:cubicBezTo>
                    <a:pt x="394504" y="83036"/>
                    <a:pt x="393575" y="86095"/>
                    <a:pt x="395432" y="87671"/>
                  </a:cubicBezTo>
                  <a:lnTo>
                    <a:pt x="405460" y="96107"/>
                  </a:lnTo>
                  <a:lnTo>
                    <a:pt x="402303" y="108806"/>
                  </a:lnTo>
                  <a:cubicBezTo>
                    <a:pt x="401746" y="111217"/>
                    <a:pt x="404346" y="113163"/>
                    <a:pt x="406389" y="111773"/>
                  </a:cubicBezTo>
                  <a:lnTo>
                    <a:pt x="417532" y="104913"/>
                  </a:lnTo>
                  <a:lnTo>
                    <a:pt x="428674" y="111773"/>
                  </a:lnTo>
                  <a:cubicBezTo>
                    <a:pt x="430810" y="113163"/>
                    <a:pt x="433410" y="111217"/>
                    <a:pt x="432760" y="108806"/>
                  </a:cubicBezTo>
                  <a:lnTo>
                    <a:pt x="429696" y="96107"/>
                  </a:lnTo>
                  <a:lnTo>
                    <a:pt x="439724" y="87671"/>
                  </a:lnTo>
                  <a:cubicBezTo>
                    <a:pt x="441581" y="86095"/>
                    <a:pt x="440560" y="83036"/>
                    <a:pt x="438238" y="82851"/>
                  </a:cubicBezTo>
                  <a:lnTo>
                    <a:pt x="425146" y="81924"/>
                  </a:lnTo>
                  <a:lnTo>
                    <a:pt x="420132" y="69781"/>
                  </a:lnTo>
                  <a:cubicBezTo>
                    <a:pt x="419296" y="67463"/>
                    <a:pt x="416046" y="67463"/>
                    <a:pt x="415117" y="69781"/>
                  </a:cubicBezTo>
                  <a:close/>
                  <a:moveTo>
                    <a:pt x="436010" y="3780"/>
                  </a:moveTo>
                  <a:lnTo>
                    <a:pt x="517257" y="3780"/>
                  </a:lnTo>
                  <a:cubicBezTo>
                    <a:pt x="566749" y="3780"/>
                    <a:pt x="606862" y="43825"/>
                    <a:pt x="606862" y="93140"/>
                  </a:cubicBezTo>
                  <a:cubicBezTo>
                    <a:pt x="606862" y="142548"/>
                    <a:pt x="566749" y="182594"/>
                    <a:pt x="517257" y="182594"/>
                  </a:cubicBezTo>
                  <a:lnTo>
                    <a:pt x="456438" y="182594"/>
                  </a:lnTo>
                  <a:lnTo>
                    <a:pt x="415210" y="223751"/>
                  </a:lnTo>
                  <a:cubicBezTo>
                    <a:pt x="412517" y="226625"/>
                    <a:pt x="407689" y="224678"/>
                    <a:pt x="407689" y="220692"/>
                  </a:cubicBezTo>
                  <a:lnTo>
                    <a:pt x="407689" y="178051"/>
                  </a:lnTo>
                  <a:cubicBezTo>
                    <a:pt x="372126" y="166279"/>
                    <a:pt x="346405" y="132815"/>
                    <a:pt x="346405" y="93233"/>
                  </a:cubicBezTo>
                  <a:cubicBezTo>
                    <a:pt x="346405" y="43825"/>
                    <a:pt x="386518" y="3780"/>
                    <a:pt x="436010" y="3780"/>
                  </a:cubicBezTo>
                  <a:close/>
                  <a:moveTo>
                    <a:pt x="140854" y="207"/>
                  </a:moveTo>
                  <a:cubicBezTo>
                    <a:pt x="140854" y="207"/>
                    <a:pt x="191922" y="5954"/>
                    <a:pt x="216621" y="856"/>
                  </a:cubicBezTo>
                  <a:cubicBezTo>
                    <a:pt x="241412" y="-4335"/>
                    <a:pt x="267874" y="15038"/>
                    <a:pt x="272145" y="33762"/>
                  </a:cubicBezTo>
                  <a:cubicBezTo>
                    <a:pt x="272145" y="33762"/>
                    <a:pt x="322099" y="33948"/>
                    <a:pt x="302693" y="122934"/>
                  </a:cubicBezTo>
                  <a:cubicBezTo>
                    <a:pt x="310493" y="122563"/>
                    <a:pt x="318942" y="128032"/>
                    <a:pt x="310400" y="158343"/>
                  </a:cubicBezTo>
                  <a:cubicBezTo>
                    <a:pt x="303807" y="181331"/>
                    <a:pt x="297772" y="187727"/>
                    <a:pt x="293130" y="188098"/>
                  </a:cubicBezTo>
                  <a:cubicBezTo>
                    <a:pt x="291551" y="198480"/>
                    <a:pt x="287466" y="209974"/>
                    <a:pt x="281152" y="220819"/>
                  </a:cubicBezTo>
                  <a:lnTo>
                    <a:pt x="281152" y="260863"/>
                  </a:lnTo>
                  <a:cubicBezTo>
                    <a:pt x="281152" y="262346"/>
                    <a:pt x="281895" y="263737"/>
                    <a:pt x="283287" y="264385"/>
                  </a:cubicBezTo>
                  <a:cubicBezTo>
                    <a:pt x="294987" y="270133"/>
                    <a:pt x="353204" y="299424"/>
                    <a:pt x="407057" y="343732"/>
                  </a:cubicBezTo>
                  <a:cubicBezTo>
                    <a:pt x="416714" y="351611"/>
                    <a:pt x="422192" y="363476"/>
                    <a:pt x="422192" y="375989"/>
                  </a:cubicBezTo>
                  <a:lnTo>
                    <a:pt x="422192" y="435406"/>
                  </a:lnTo>
                  <a:lnTo>
                    <a:pt x="238533" y="435406"/>
                  </a:lnTo>
                  <a:lnTo>
                    <a:pt x="220520" y="352816"/>
                  </a:lnTo>
                  <a:cubicBezTo>
                    <a:pt x="257104" y="301834"/>
                    <a:pt x="217735" y="299331"/>
                    <a:pt x="210957" y="299331"/>
                  </a:cubicBezTo>
                  <a:cubicBezTo>
                    <a:pt x="204179" y="299424"/>
                    <a:pt x="164810" y="301834"/>
                    <a:pt x="201393" y="352816"/>
                  </a:cubicBezTo>
                  <a:lnTo>
                    <a:pt x="183566" y="435499"/>
                  </a:lnTo>
                  <a:lnTo>
                    <a:pt x="0" y="435499"/>
                  </a:lnTo>
                  <a:lnTo>
                    <a:pt x="0" y="376082"/>
                  </a:lnTo>
                  <a:cubicBezTo>
                    <a:pt x="0" y="363754"/>
                    <a:pt x="5478" y="351703"/>
                    <a:pt x="15135" y="343824"/>
                  </a:cubicBezTo>
                  <a:cubicBezTo>
                    <a:pt x="68988" y="299609"/>
                    <a:pt x="127113" y="270318"/>
                    <a:pt x="138905" y="264478"/>
                  </a:cubicBezTo>
                  <a:cubicBezTo>
                    <a:pt x="140112" y="263829"/>
                    <a:pt x="141040" y="262532"/>
                    <a:pt x="141040" y="261049"/>
                  </a:cubicBezTo>
                  <a:lnTo>
                    <a:pt x="141040" y="221005"/>
                  </a:lnTo>
                  <a:cubicBezTo>
                    <a:pt x="134726" y="210067"/>
                    <a:pt x="130641" y="198573"/>
                    <a:pt x="128970" y="188191"/>
                  </a:cubicBezTo>
                  <a:cubicBezTo>
                    <a:pt x="124420" y="187820"/>
                    <a:pt x="118385" y="181424"/>
                    <a:pt x="111792" y="158436"/>
                  </a:cubicBezTo>
                  <a:cubicBezTo>
                    <a:pt x="103528" y="128867"/>
                    <a:pt x="111328" y="123120"/>
                    <a:pt x="118942" y="123120"/>
                  </a:cubicBezTo>
                  <a:cubicBezTo>
                    <a:pt x="114856" y="105786"/>
                    <a:pt x="104643" y="45813"/>
                    <a:pt x="149397" y="18560"/>
                  </a:cubicBezTo>
                  <a:cubicBezTo>
                    <a:pt x="149397" y="18560"/>
                    <a:pt x="140112" y="10960"/>
                    <a:pt x="140854" y="207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47CFFF"/>
                </a:gs>
              </a:gsLst>
              <a:lin ang="5400000" scaled="1"/>
            </a:gradFill>
            <a:ln>
              <a:noFill/>
            </a:ln>
            <a:effectLst>
              <a:outerShdw blurRad="127000" dist="38100" dir="5400000" algn="t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Oval 63">
              <a:extLst>
                <a:ext uri="{FF2B5EF4-FFF2-40B4-BE49-F238E27FC236}">
                  <a16:creationId xmlns:a16="http://schemas.microsoft.com/office/drawing/2014/main" id="{3D1BD2B7-A09F-44C3-A143-3EA99305BD75}"/>
                </a:ext>
              </a:extLst>
            </p:cNvPr>
            <p:cNvSpPr/>
            <p:nvPr/>
          </p:nvSpPr>
          <p:spPr>
            <a:xfrm>
              <a:off x="8772983" y="5478934"/>
              <a:ext cx="302208" cy="301715"/>
            </a:xfrm>
            <a:custGeom>
              <a:avLst/>
              <a:gdLst>
                <a:gd name="connsiteX0" fmla="*/ 140017 w 606581"/>
                <a:gd name="connsiteY0" fmla="*/ 411043 h 605592"/>
                <a:gd name="connsiteX1" fmla="*/ 178821 w 606581"/>
                <a:gd name="connsiteY1" fmla="*/ 427078 h 605592"/>
                <a:gd name="connsiteX2" fmla="*/ 178821 w 606581"/>
                <a:gd name="connsiteY2" fmla="*/ 504564 h 605592"/>
                <a:gd name="connsiteX3" fmla="*/ 93692 w 606581"/>
                <a:gd name="connsiteY3" fmla="*/ 589557 h 605592"/>
                <a:gd name="connsiteX4" fmla="*/ 54887 w 606581"/>
                <a:gd name="connsiteY4" fmla="*/ 605592 h 605592"/>
                <a:gd name="connsiteX5" fmla="*/ 16083 w 606581"/>
                <a:gd name="connsiteY5" fmla="*/ 589557 h 605592"/>
                <a:gd name="connsiteX6" fmla="*/ 16083 w 606581"/>
                <a:gd name="connsiteY6" fmla="*/ 511979 h 605592"/>
                <a:gd name="connsiteX7" fmla="*/ 101212 w 606581"/>
                <a:gd name="connsiteY7" fmla="*/ 427078 h 605592"/>
                <a:gd name="connsiteX8" fmla="*/ 140017 w 606581"/>
                <a:gd name="connsiteY8" fmla="*/ 411043 h 605592"/>
                <a:gd name="connsiteX9" fmla="*/ 382501 w 606581"/>
                <a:gd name="connsiteY9" fmla="*/ 49537 h 605592"/>
                <a:gd name="connsiteX10" fmla="*/ 557044 w 606581"/>
                <a:gd name="connsiteY10" fmla="*/ 223798 h 605592"/>
                <a:gd name="connsiteX11" fmla="*/ 382501 w 606581"/>
                <a:gd name="connsiteY11" fmla="*/ 398059 h 605592"/>
                <a:gd name="connsiteX12" fmla="*/ 207957 w 606581"/>
                <a:gd name="connsiteY12" fmla="*/ 223798 h 605592"/>
                <a:gd name="connsiteX13" fmla="*/ 382501 w 606581"/>
                <a:gd name="connsiteY13" fmla="*/ 49537 h 605592"/>
                <a:gd name="connsiteX14" fmla="*/ 382536 w 606581"/>
                <a:gd name="connsiteY14" fmla="*/ 24750 h 605592"/>
                <a:gd name="connsiteX15" fmla="*/ 304914 w 606581"/>
                <a:gd name="connsiteY15" fmla="*/ 40417 h 605592"/>
                <a:gd name="connsiteX16" fmla="*/ 241591 w 606581"/>
                <a:gd name="connsiteY16" fmla="*/ 83058 h 605592"/>
                <a:gd name="connsiteX17" fmla="*/ 198880 w 606581"/>
                <a:gd name="connsiteY17" fmla="*/ 146278 h 605592"/>
                <a:gd name="connsiteX18" fmla="*/ 183189 w 606581"/>
                <a:gd name="connsiteY18" fmla="*/ 223774 h 605592"/>
                <a:gd name="connsiteX19" fmla="*/ 198880 w 606581"/>
                <a:gd name="connsiteY19" fmla="*/ 301177 h 605592"/>
                <a:gd name="connsiteX20" fmla="*/ 241591 w 606581"/>
                <a:gd name="connsiteY20" fmla="*/ 364490 h 605592"/>
                <a:gd name="connsiteX21" fmla="*/ 304914 w 606581"/>
                <a:gd name="connsiteY21" fmla="*/ 407131 h 605592"/>
                <a:gd name="connsiteX22" fmla="*/ 382536 w 606581"/>
                <a:gd name="connsiteY22" fmla="*/ 422705 h 605592"/>
                <a:gd name="connsiteX23" fmla="*/ 460158 w 606581"/>
                <a:gd name="connsiteY23" fmla="*/ 407131 h 605592"/>
                <a:gd name="connsiteX24" fmla="*/ 523481 w 606581"/>
                <a:gd name="connsiteY24" fmla="*/ 364490 h 605592"/>
                <a:gd name="connsiteX25" fmla="*/ 566192 w 606581"/>
                <a:gd name="connsiteY25" fmla="*/ 301177 h 605592"/>
                <a:gd name="connsiteX26" fmla="*/ 581883 w 606581"/>
                <a:gd name="connsiteY26" fmla="*/ 223774 h 605592"/>
                <a:gd name="connsiteX27" fmla="*/ 566192 w 606581"/>
                <a:gd name="connsiteY27" fmla="*/ 146278 h 605592"/>
                <a:gd name="connsiteX28" fmla="*/ 523481 w 606581"/>
                <a:gd name="connsiteY28" fmla="*/ 83058 h 605592"/>
                <a:gd name="connsiteX29" fmla="*/ 460158 w 606581"/>
                <a:gd name="connsiteY29" fmla="*/ 40417 h 605592"/>
                <a:gd name="connsiteX30" fmla="*/ 382536 w 606581"/>
                <a:gd name="connsiteY30" fmla="*/ 24750 h 605592"/>
                <a:gd name="connsiteX31" fmla="*/ 382536 w 606581"/>
                <a:gd name="connsiteY31" fmla="*/ 0 h 605592"/>
                <a:gd name="connsiteX32" fmla="*/ 469721 w 606581"/>
                <a:gd name="connsiteY32" fmla="*/ 17613 h 605592"/>
                <a:gd name="connsiteX33" fmla="*/ 540937 w 606581"/>
                <a:gd name="connsiteY33" fmla="*/ 65538 h 605592"/>
                <a:gd name="connsiteX34" fmla="*/ 588940 w 606581"/>
                <a:gd name="connsiteY34" fmla="*/ 136637 h 605592"/>
                <a:gd name="connsiteX35" fmla="*/ 606581 w 606581"/>
                <a:gd name="connsiteY35" fmla="*/ 223774 h 605592"/>
                <a:gd name="connsiteX36" fmla="*/ 588940 w 606581"/>
                <a:gd name="connsiteY36" fmla="*/ 310818 h 605592"/>
                <a:gd name="connsiteX37" fmla="*/ 540937 w 606581"/>
                <a:gd name="connsiteY37" fmla="*/ 381917 h 605592"/>
                <a:gd name="connsiteX38" fmla="*/ 469721 w 606581"/>
                <a:gd name="connsiteY38" fmla="*/ 429842 h 605592"/>
                <a:gd name="connsiteX39" fmla="*/ 382536 w 606581"/>
                <a:gd name="connsiteY39" fmla="*/ 447455 h 605592"/>
                <a:gd name="connsiteX40" fmla="*/ 295258 w 606581"/>
                <a:gd name="connsiteY40" fmla="*/ 429842 h 605592"/>
                <a:gd name="connsiteX41" fmla="*/ 240105 w 606581"/>
                <a:gd name="connsiteY41" fmla="*/ 396471 h 605592"/>
                <a:gd name="connsiteX42" fmla="*/ 209558 w 606581"/>
                <a:gd name="connsiteY42" fmla="*/ 427061 h 605592"/>
                <a:gd name="connsiteX43" fmla="*/ 196373 w 606581"/>
                <a:gd name="connsiteY43" fmla="*/ 409541 h 605592"/>
                <a:gd name="connsiteX44" fmla="*/ 178918 w 606581"/>
                <a:gd name="connsiteY44" fmla="*/ 396378 h 605592"/>
                <a:gd name="connsiteX45" fmla="*/ 209465 w 606581"/>
                <a:gd name="connsiteY45" fmla="*/ 365880 h 605592"/>
                <a:gd name="connsiteX46" fmla="*/ 176040 w 606581"/>
                <a:gd name="connsiteY46" fmla="*/ 310818 h 605592"/>
                <a:gd name="connsiteX47" fmla="*/ 158491 w 606581"/>
                <a:gd name="connsiteY47" fmla="*/ 223774 h 605592"/>
                <a:gd name="connsiteX48" fmla="*/ 176040 w 606581"/>
                <a:gd name="connsiteY48" fmla="*/ 136637 h 605592"/>
                <a:gd name="connsiteX49" fmla="*/ 224043 w 606581"/>
                <a:gd name="connsiteY49" fmla="*/ 65538 h 605592"/>
                <a:gd name="connsiteX50" fmla="*/ 295258 w 606581"/>
                <a:gd name="connsiteY50" fmla="*/ 17613 h 605592"/>
                <a:gd name="connsiteX51" fmla="*/ 382536 w 606581"/>
                <a:gd name="connsiteY51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6581" h="605592">
                  <a:moveTo>
                    <a:pt x="140017" y="411043"/>
                  </a:moveTo>
                  <a:cubicBezTo>
                    <a:pt x="154035" y="411043"/>
                    <a:pt x="168053" y="416326"/>
                    <a:pt x="178821" y="427078"/>
                  </a:cubicBezTo>
                  <a:cubicBezTo>
                    <a:pt x="200266" y="448488"/>
                    <a:pt x="200266" y="483153"/>
                    <a:pt x="178821" y="504564"/>
                  </a:cubicBezTo>
                  <a:lnTo>
                    <a:pt x="93692" y="589557"/>
                  </a:lnTo>
                  <a:cubicBezTo>
                    <a:pt x="83016" y="600216"/>
                    <a:pt x="68905" y="605592"/>
                    <a:pt x="54887" y="605592"/>
                  </a:cubicBezTo>
                  <a:cubicBezTo>
                    <a:pt x="40870" y="605592"/>
                    <a:pt x="26759" y="600216"/>
                    <a:pt x="16083" y="589557"/>
                  </a:cubicBezTo>
                  <a:cubicBezTo>
                    <a:pt x="-5362" y="568147"/>
                    <a:pt x="-5362" y="533389"/>
                    <a:pt x="16083" y="511979"/>
                  </a:cubicBezTo>
                  <a:lnTo>
                    <a:pt x="101212" y="427078"/>
                  </a:lnTo>
                  <a:cubicBezTo>
                    <a:pt x="111888" y="416326"/>
                    <a:pt x="125999" y="411043"/>
                    <a:pt x="140017" y="411043"/>
                  </a:cubicBezTo>
                  <a:close/>
                  <a:moveTo>
                    <a:pt x="382501" y="49537"/>
                  </a:moveTo>
                  <a:cubicBezTo>
                    <a:pt x="478871" y="49537"/>
                    <a:pt x="557044" y="127491"/>
                    <a:pt x="557044" y="223798"/>
                  </a:cubicBezTo>
                  <a:cubicBezTo>
                    <a:pt x="557044" y="320012"/>
                    <a:pt x="478871" y="398059"/>
                    <a:pt x="382501" y="398059"/>
                  </a:cubicBezTo>
                  <a:cubicBezTo>
                    <a:pt x="286130" y="398059"/>
                    <a:pt x="207957" y="320012"/>
                    <a:pt x="207957" y="223798"/>
                  </a:cubicBezTo>
                  <a:cubicBezTo>
                    <a:pt x="207957" y="127491"/>
                    <a:pt x="286130" y="49537"/>
                    <a:pt x="382501" y="49537"/>
                  </a:cubicBezTo>
                  <a:close/>
                  <a:moveTo>
                    <a:pt x="382536" y="24750"/>
                  </a:moveTo>
                  <a:cubicBezTo>
                    <a:pt x="355610" y="24750"/>
                    <a:pt x="329519" y="30034"/>
                    <a:pt x="304914" y="40417"/>
                  </a:cubicBezTo>
                  <a:cubicBezTo>
                    <a:pt x="281238" y="50428"/>
                    <a:pt x="259882" y="64796"/>
                    <a:pt x="241591" y="83058"/>
                  </a:cubicBezTo>
                  <a:cubicBezTo>
                    <a:pt x="223300" y="101319"/>
                    <a:pt x="208908" y="122547"/>
                    <a:pt x="198880" y="146278"/>
                  </a:cubicBezTo>
                  <a:cubicBezTo>
                    <a:pt x="188481" y="170843"/>
                    <a:pt x="183189" y="196891"/>
                    <a:pt x="183189" y="223774"/>
                  </a:cubicBezTo>
                  <a:cubicBezTo>
                    <a:pt x="183189" y="250564"/>
                    <a:pt x="188481" y="276705"/>
                    <a:pt x="198880" y="301177"/>
                  </a:cubicBezTo>
                  <a:cubicBezTo>
                    <a:pt x="208908" y="324908"/>
                    <a:pt x="223300" y="346228"/>
                    <a:pt x="241591" y="364490"/>
                  </a:cubicBezTo>
                  <a:cubicBezTo>
                    <a:pt x="259882" y="382752"/>
                    <a:pt x="281238" y="397027"/>
                    <a:pt x="304914" y="407131"/>
                  </a:cubicBezTo>
                  <a:cubicBezTo>
                    <a:pt x="329519" y="417513"/>
                    <a:pt x="355610" y="422705"/>
                    <a:pt x="382536" y="422705"/>
                  </a:cubicBezTo>
                  <a:cubicBezTo>
                    <a:pt x="409462" y="422705"/>
                    <a:pt x="435553" y="417513"/>
                    <a:pt x="460158" y="407131"/>
                  </a:cubicBezTo>
                  <a:cubicBezTo>
                    <a:pt x="483834" y="397027"/>
                    <a:pt x="505190" y="382752"/>
                    <a:pt x="523481" y="364490"/>
                  </a:cubicBezTo>
                  <a:cubicBezTo>
                    <a:pt x="541772" y="346228"/>
                    <a:pt x="556164" y="324908"/>
                    <a:pt x="566192" y="301177"/>
                  </a:cubicBezTo>
                  <a:cubicBezTo>
                    <a:pt x="576591" y="276705"/>
                    <a:pt x="581883" y="250564"/>
                    <a:pt x="581883" y="223774"/>
                  </a:cubicBezTo>
                  <a:cubicBezTo>
                    <a:pt x="581883" y="196891"/>
                    <a:pt x="576591" y="170843"/>
                    <a:pt x="566192" y="146278"/>
                  </a:cubicBezTo>
                  <a:cubicBezTo>
                    <a:pt x="556164" y="122547"/>
                    <a:pt x="541772" y="101319"/>
                    <a:pt x="523481" y="83058"/>
                  </a:cubicBezTo>
                  <a:cubicBezTo>
                    <a:pt x="505190" y="64796"/>
                    <a:pt x="483834" y="50428"/>
                    <a:pt x="460158" y="40417"/>
                  </a:cubicBezTo>
                  <a:cubicBezTo>
                    <a:pt x="435553" y="30034"/>
                    <a:pt x="409462" y="24750"/>
                    <a:pt x="382536" y="24750"/>
                  </a:cubicBezTo>
                  <a:close/>
                  <a:moveTo>
                    <a:pt x="382536" y="0"/>
                  </a:moveTo>
                  <a:cubicBezTo>
                    <a:pt x="412712" y="0"/>
                    <a:pt x="442145" y="5933"/>
                    <a:pt x="469721" y="17613"/>
                  </a:cubicBezTo>
                  <a:cubicBezTo>
                    <a:pt x="496462" y="28922"/>
                    <a:pt x="520417" y="45051"/>
                    <a:pt x="540937" y="65538"/>
                  </a:cubicBezTo>
                  <a:cubicBezTo>
                    <a:pt x="561549" y="86117"/>
                    <a:pt x="577705" y="110033"/>
                    <a:pt x="588940" y="136637"/>
                  </a:cubicBezTo>
                  <a:cubicBezTo>
                    <a:pt x="600639" y="164262"/>
                    <a:pt x="606581" y="193554"/>
                    <a:pt x="606581" y="223774"/>
                  </a:cubicBezTo>
                  <a:cubicBezTo>
                    <a:pt x="606581" y="253901"/>
                    <a:pt x="600639" y="283194"/>
                    <a:pt x="588940" y="310818"/>
                  </a:cubicBezTo>
                  <a:cubicBezTo>
                    <a:pt x="577705" y="337515"/>
                    <a:pt x="561549" y="361431"/>
                    <a:pt x="540937" y="381917"/>
                  </a:cubicBezTo>
                  <a:cubicBezTo>
                    <a:pt x="520417" y="402496"/>
                    <a:pt x="496462" y="418626"/>
                    <a:pt x="469721" y="429842"/>
                  </a:cubicBezTo>
                  <a:cubicBezTo>
                    <a:pt x="442145" y="441522"/>
                    <a:pt x="412805" y="447455"/>
                    <a:pt x="382536" y="447455"/>
                  </a:cubicBezTo>
                  <a:cubicBezTo>
                    <a:pt x="352267" y="447455"/>
                    <a:pt x="322927" y="441522"/>
                    <a:pt x="295258" y="429842"/>
                  </a:cubicBezTo>
                  <a:cubicBezTo>
                    <a:pt x="275295" y="421407"/>
                    <a:pt x="256818" y="410190"/>
                    <a:pt x="240105" y="396471"/>
                  </a:cubicBezTo>
                  <a:lnTo>
                    <a:pt x="209558" y="427061"/>
                  </a:lnTo>
                  <a:cubicBezTo>
                    <a:pt x="206030" y="420758"/>
                    <a:pt x="201666" y="414918"/>
                    <a:pt x="196373" y="409541"/>
                  </a:cubicBezTo>
                  <a:cubicBezTo>
                    <a:pt x="191081" y="404350"/>
                    <a:pt x="185232" y="399901"/>
                    <a:pt x="178918" y="396378"/>
                  </a:cubicBezTo>
                  <a:lnTo>
                    <a:pt x="209465" y="365880"/>
                  </a:lnTo>
                  <a:cubicBezTo>
                    <a:pt x="195724" y="349287"/>
                    <a:pt x="184582" y="330840"/>
                    <a:pt x="176040" y="310818"/>
                  </a:cubicBezTo>
                  <a:cubicBezTo>
                    <a:pt x="164341" y="283194"/>
                    <a:pt x="158491" y="253901"/>
                    <a:pt x="158491" y="223774"/>
                  </a:cubicBezTo>
                  <a:cubicBezTo>
                    <a:pt x="158491" y="193554"/>
                    <a:pt x="164341" y="164262"/>
                    <a:pt x="176040" y="136637"/>
                  </a:cubicBezTo>
                  <a:cubicBezTo>
                    <a:pt x="187367" y="110033"/>
                    <a:pt x="203523" y="86117"/>
                    <a:pt x="224043" y="65538"/>
                  </a:cubicBezTo>
                  <a:cubicBezTo>
                    <a:pt x="244655" y="45051"/>
                    <a:pt x="268610" y="28922"/>
                    <a:pt x="295258" y="17613"/>
                  </a:cubicBezTo>
                  <a:cubicBezTo>
                    <a:pt x="322927" y="5933"/>
                    <a:pt x="352267" y="0"/>
                    <a:pt x="382536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47CFFF"/>
                </a:gs>
              </a:gsLst>
              <a:lin ang="5400000" scaled="1"/>
            </a:gradFill>
            <a:ln>
              <a:noFill/>
            </a:ln>
            <a:effectLst>
              <a:outerShdw blurRad="127000" dist="38100" dir="5400000" algn="t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171F263C-B6BB-47FF-9BFA-749A2340D64E}"/>
                </a:ext>
              </a:extLst>
            </p:cNvPr>
            <p:cNvSpPr txBox="1"/>
            <p:nvPr/>
          </p:nvSpPr>
          <p:spPr bwMode="auto">
            <a:xfrm>
              <a:off x="6494126" y="5445125"/>
              <a:ext cx="2020420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Host:</a:t>
              </a: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jpppt.com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88E7893B-D7FB-4249-88FF-146F24D3BD0C}"/>
                </a:ext>
              </a:extLst>
            </p:cNvPr>
            <p:cNvSpPr txBox="1"/>
            <p:nvPr/>
          </p:nvSpPr>
          <p:spPr bwMode="auto">
            <a:xfrm>
              <a:off x="9268516" y="5445125"/>
              <a:ext cx="2728047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Department door:</a:t>
              </a: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XXX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304E6FED-3969-4A4A-9C8E-AE6AE14B1F42}"/>
              </a:ext>
            </a:extLst>
          </p:cNvPr>
          <p:cNvSpPr/>
          <p:nvPr/>
        </p:nvSpPr>
        <p:spPr>
          <a:xfrm>
            <a:off x="5279100" y="116784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b="1" dirty="0"/>
              <a:t>LOGO</a:t>
            </a:r>
            <a:endParaRPr lang="ko-KR" altLang="en-US" sz="2700" b="1" dirty="0"/>
          </a:p>
        </p:txBody>
      </p:sp>
      <p:sp>
        <p:nvSpPr>
          <p:cNvPr id="16" name="TextBox 3">
            <a:hlinkClick r:id="rId5"/>
            <a:extLst>
              <a:ext uri="{FF2B5EF4-FFF2-40B4-BE49-F238E27FC236}">
                <a16:creationId xmlns:a16="http://schemas.microsoft.com/office/drawing/2014/main" id="{C2A28C4E-9CF8-429A-B5F8-8F98C3264C2C}"/>
              </a:ext>
            </a:extLst>
          </p:cNvPr>
          <p:cNvSpPr txBox="1"/>
          <p:nvPr/>
        </p:nvSpPr>
        <p:spPr>
          <a:xfrm>
            <a:off x="3942620" y="6582665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58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flash/>
      </p:transition>
    </mc:Choice>
    <mc:Fallback xmlns:ahyp="http://schemas.microsoft.com/office/drawing/2018/hyperlinkcolor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>
            <a:extLst>
              <a:ext uri="{FF2B5EF4-FFF2-40B4-BE49-F238E27FC236}">
                <a16:creationId xmlns:a16="http://schemas.microsoft.com/office/drawing/2014/main" id="{FE27B514-4484-4F34-BFE1-7A212EDFAFF1}"/>
              </a:ext>
            </a:extLst>
          </p:cNvPr>
          <p:cNvSpPr txBox="1"/>
          <p:nvPr/>
        </p:nvSpPr>
        <p:spPr bwMode="auto">
          <a:xfrm>
            <a:off x="2154011" y="1893756"/>
            <a:ext cx="788397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This template is exclusively designed by JPPPT creative and copyrights belong to JPPPT.COM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FE7B2398-C8DB-42D9-BB37-FECD6C8B9EF5}"/>
              </a:ext>
            </a:extLst>
          </p:cNvPr>
          <p:cNvSpPr/>
          <p:nvPr/>
        </p:nvSpPr>
        <p:spPr>
          <a:xfrm>
            <a:off x="1869883" y="2762512"/>
            <a:ext cx="1586976" cy="1586976"/>
          </a:xfrm>
          <a:prstGeom prst="ellipse">
            <a:avLst/>
          </a:prstGeom>
          <a:solidFill>
            <a:srgbClr val="009ED6">
              <a:alpha val="20000"/>
            </a:srgbClr>
          </a:solidFill>
          <a:ln w="31750">
            <a:gradFill>
              <a:gsLst>
                <a:gs pos="0">
                  <a:schemeClr val="bg1"/>
                </a:gs>
                <a:gs pos="91000">
                  <a:srgbClr val="47CFFF"/>
                </a:gs>
              </a:gsLst>
              <a:lin ang="5400000" scaled="1"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4" name="不完整圆 3">
            <a:extLst>
              <a:ext uri="{FF2B5EF4-FFF2-40B4-BE49-F238E27FC236}">
                <a16:creationId xmlns:a16="http://schemas.microsoft.com/office/drawing/2014/main" id="{242903B5-9BC6-418E-A782-ED9E930DA321}"/>
              </a:ext>
            </a:extLst>
          </p:cNvPr>
          <p:cNvSpPr/>
          <p:nvPr/>
        </p:nvSpPr>
        <p:spPr>
          <a:xfrm>
            <a:off x="1869883" y="2762512"/>
            <a:ext cx="1586976" cy="1586976"/>
          </a:xfrm>
          <a:prstGeom prst="pie">
            <a:avLst>
              <a:gd name="adj1" fmla="val 9420678"/>
              <a:gd name="adj2" fmla="val 16200000"/>
            </a:avLst>
          </a:prstGeom>
          <a:gradFill flip="none" rotWithShape="0">
            <a:gsLst>
              <a:gs pos="0">
                <a:srgbClr val="009ED6"/>
              </a:gs>
              <a:gs pos="81000">
                <a:schemeClr val="bg1"/>
              </a:gs>
            </a:gsLst>
            <a:lin ang="2700000" scaled="1"/>
            <a:tileRect/>
          </a:gradFill>
          <a:ln w="31750">
            <a:gradFill flip="none" rotWithShape="1">
              <a:gsLst>
                <a:gs pos="4000">
                  <a:schemeClr val="bg1"/>
                </a:gs>
                <a:gs pos="89000">
                  <a:srgbClr val="47CFFF"/>
                </a:gs>
              </a:gsLst>
              <a:lin ang="2700000" scaled="1"/>
              <a:tileRect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A05E93E-EB05-4FD0-91B6-A7004079B571}"/>
              </a:ext>
            </a:extLst>
          </p:cNvPr>
          <p:cNvSpPr/>
          <p:nvPr/>
        </p:nvSpPr>
        <p:spPr>
          <a:xfrm>
            <a:off x="4172816" y="2762512"/>
            <a:ext cx="1586976" cy="1586976"/>
          </a:xfrm>
          <a:prstGeom prst="ellipse">
            <a:avLst/>
          </a:prstGeom>
          <a:solidFill>
            <a:srgbClr val="009ED6">
              <a:alpha val="20000"/>
            </a:srgbClr>
          </a:solidFill>
          <a:ln w="31750">
            <a:gradFill>
              <a:gsLst>
                <a:gs pos="0">
                  <a:schemeClr val="bg1"/>
                </a:gs>
                <a:gs pos="91000">
                  <a:srgbClr val="47CFFF"/>
                </a:gs>
              </a:gsLst>
              <a:lin ang="5400000" scaled="1"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6" name="不完整圆 5">
            <a:extLst>
              <a:ext uri="{FF2B5EF4-FFF2-40B4-BE49-F238E27FC236}">
                <a16:creationId xmlns:a16="http://schemas.microsoft.com/office/drawing/2014/main" id="{0680E332-5B79-4B47-AD53-F5BBE2B0C7E3}"/>
              </a:ext>
            </a:extLst>
          </p:cNvPr>
          <p:cNvSpPr/>
          <p:nvPr/>
        </p:nvSpPr>
        <p:spPr>
          <a:xfrm>
            <a:off x="4172816" y="2762512"/>
            <a:ext cx="1586976" cy="1586976"/>
          </a:xfrm>
          <a:prstGeom prst="pie">
            <a:avLst>
              <a:gd name="adj1" fmla="val 5224672"/>
              <a:gd name="adj2" fmla="val 16200000"/>
            </a:avLst>
          </a:prstGeom>
          <a:gradFill flip="none" rotWithShape="0">
            <a:gsLst>
              <a:gs pos="0">
                <a:srgbClr val="009ED6"/>
              </a:gs>
              <a:gs pos="81000">
                <a:schemeClr val="bg1"/>
              </a:gs>
            </a:gsLst>
            <a:lin ang="2700000" scaled="1"/>
            <a:tileRect/>
          </a:gradFill>
          <a:ln w="31750">
            <a:gradFill flip="none" rotWithShape="1">
              <a:gsLst>
                <a:gs pos="4000">
                  <a:schemeClr val="bg1"/>
                </a:gs>
                <a:gs pos="89000">
                  <a:srgbClr val="47CFFF"/>
                </a:gs>
              </a:gsLst>
              <a:lin ang="2700000" scaled="1"/>
              <a:tileRect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39696066-AEAE-4964-840A-7E35DC570274}"/>
              </a:ext>
            </a:extLst>
          </p:cNvPr>
          <p:cNvSpPr/>
          <p:nvPr/>
        </p:nvSpPr>
        <p:spPr>
          <a:xfrm>
            <a:off x="6475749" y="2762512"/>
            <a:ext cx="1586976" cy="1586976"/>
          </a:xfrm>
          <a:prstGeom prst="ellipse">
            <a:avLst/>
          </a:prstGeom>
          <a:solidFill>
            <a:srgbClr val="009ED6">
              <a:alpha val="20000"/>
            </a:srgbClr>
          </a:solidFill>
          <a:ln w="31750">
            <a:gradFill>
              <a:gsLst>
                <a:gs pos="0">
                  <a:schemeClr val="bg1"/>
                </a:gs>
                <a:gs pos="91000">
                  <a:srgbClr val="47CFFF"/>
                </a:gs>
              </a:gsLst>
              <a:lin ang="5400000" scaled="1"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8" name="不完整圆 7">
            <a:extLst>
              <a:ext uri="{FF2B5EF4-FFF2-40B4-BE49-F238E27FC236}">
                <a16:creationId xmlns:a16="http://schemas.microsoft.com/office/drawing/2014/main" id="{D8C3C252-78FC-4D2A-9E1F-F59C1ADE2B0C}"/>
              </a:ext>
            </a:extLst>
          </p:cNvPr>
          <p:cNvSpPr/>
          <p:nvPr/>
        </p:nvSpPr>
        <p:spPr>
          <a:xfrm>
            <a:off x="6475749" y="2762512"/>
            <a:ext cx="1586976" cy="1586976"/>
          </a:xfrm>
          <a:prstGeom prst="pie">
            <a:avLst>
              <a:gd name="adj1" fmla="val 20817799"/>
              <a:gd name="adj2" fmla="val 16200000"/>
            </a:avLst>
          </a:prstGeom>
          <a:gradFill flip="none" rotWithShape="0">
            <a:gsLst>
              <a:gs pos="0">
                <a:srgbClr val="009ED6"/>
              </a:gs>
              <a:gs pos="81000">
                <a:schemeClr val="bg1"/>
              </a:gs>
            </a:gsLst>
            <a:lin ang="2700000" scaled="1"/>
            <a:tileRect/>
          </a:gradFill>
          <a:ln w="31750">
            <a:gradFill flip="none" rotWithShape="1">
              <a:gsLst>
                <a:gs pos="4000">
                  <a:schemeClr val="bg1"/>
                </a:gs>
                <a:gs pos="89000">
                  <a:srgbClr val="47CFFF"/>
                </a:gs>
              </a:gsLst>
              <a:lin ang="2700000" scaled="1"/>
              <a:tileRect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C4A65CCD-C91D-4CDF-9796-3F5BE1E96AE7}"/>
              </a:ext>
            </a:extLst>
          </p:cNvPr>
          <p:cNvSpPr/>
          <p:nvPr/>
        </p:nvSpPr>
        <p:spPr>
          <a:xfrm>
            <a:off x="8778683" y="2762512"/>
            <a:ext cx="1586976" cy="1586976"/>
          </a:xfrm>
          <a:prstGeom prst="ellipse">
            <a:avLst/>
          </a:prstGeom>
          <a:solidFill>
            <a:srgbClr val="009ED6">
              <a:alpha val="20000"/>
            </a:srgbClr>
          </a:solidFill>
          <a:ln w="31750">
            <a:gradFill>
              <a:gsLst>
                <a:gs pos="0">
                  <a:schemeClr val="bg1"/>
                </a:gs>
                <a:gs pos="91000">
                  <a:srgbClr val="47CFFF"/>
                </a:gs>
              </a:gsLst>
              <a:lin ang="5400000" scaled="1"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0" name="不完整圆 9">
            <a:extLst>
              <a:ext uri="{FF2B5EF4-FFF2-40B4-BE49-F238E27FC236}">
                <a16:creationId xmlns:a16="http://schemas.microsoft.com/office/drawing/2014/main" id="{18E04FF7-330A-4E07-8594-2EAAF305BC11}"/>
              </a:ext>
            </a:extLst>
          </p:cNvPr>
          <p:cNvSpPr/>
          <p:nvPr/>
        </p:nvSpPr>
        <p:spPr>
          <a:xfrm>
            <a:off x="8778683" y="2762512"/>
            <a:ext cx="1586976" cy="1586976"/>
          </a:xfrm>
          <a:prstGeom prst="pie">
            <a:avLst>
              <a:gd name="adj1" fmla="val 800044"/>
              <a:gd name="adj2" fmla="val 16200000"/>
            </a:avLst>
          </a:prstGeom>
          <a:gradFill flip="none" rotWithShape="0">
            <a:gsLst>
              <a:gs pos="0">
                <a:srgbClr val="009ED6"/>
              </a:gs>
              <a:gs pos="81000">
                <a:schemeClr val="bg1"/>
              </a:gs>
            </a:gsLst>
            <a:lin ang="2700000" scaled="1"/>
            <a:tileRect/>
          </a:gradFill>
          <a:ln w="31750">
            <a:gradFill flip="none" rotWithShape="1">
              <a:gsLst>
                <a:gs pos="4000">
                  <a:schemeClr val="bg1"/>
                </a:gs>
                <a:gs pos="89000">
                  <a:srgbClr val="47CFFF"/>
                </a:gs>
              </a:gsLst>
              <a:lin ang="2700000" scaled="1"/>
              <a:tileRect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1" name="文本框 2">
            <a:extLst>
              <a:ext uri="{FF2B5EF4-FFF2-40B4-BE49-F238E27FC236}">
                <a16:creationId xmlns:a16="http://schemas.microsoft.com/office/drawing/2014/main" id="{66F25DCE-A804-4F2F-8FA2-C7F4FFA5C48C}"/>
              </a:ext>
            </a:extLst>
          </p:cNvPr>
          <p:cNvSpPr txBox="1"/>
          <p:nvPr/>
        </p:nvSpPr>
        <p:spPr bwMode="auto">
          <a:xfrm>
            <a:off x="1869883" y="5040561"/>
            <a:ext cx="2133840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gradFill flip="none" rotWithShape="1">
                  <a:gsLst>
                    <a:gs pos="28000">
                      <a:schemeClr val="bg1"/>
                    </a:gs>
                    <a:gs pos="89000">
                      <a:srgbClr val="47CFFF"/>
                    </a:gs>
                  </a:gsLst>
                  <a:lin ang="5400000" scaled="1"/>
                  <a:tileRect/>
                </a:gradFill>
                <a:effectLst>
                  <a:outerShdw blurRad="152400" dist="38100" dir="5400000" algn="t" rotWithShape="0">
                    <a:prstClr val="black">
                      <a:alpha val="55000"/>
                    </a:prstClr>
                  </a:outerShdw>
                </a:effectLst>
                <a:cs typeface="+mn-ea"/>
                <a:sym typeface="+mn-lt"/>
              </a:rPr>
              <a:t>Add a title</a:t>
            </a:r>
          </a:p>
        </p:txBody>
      </p:sp>
      <p:sp>
        <p:nvSpPr>
          <p:cNvPr id="12" name="文本框 3">
            <a:extLst>
              <a:ext uri="{FF2B5EF4-FFF2-40B4-BE49-F238E27FC236}">
                <a16:creationId xmlns:a16="http://schemas.microsoft.com/office/drawing/2014/main" id="{1D57EFD9-7133-4BBD-8DEF-53A48CCF263C}"/>
              </a:ext>
            </a:extLst>
          </p:cNvPr>
          <p:cNvSpPr txBox="1"/>
          <p:nvPr/>
        </p:nvSpPr>
        <p:spPr bwMode="auto">
          <a:xfrm>
            <a:off x="1550518" y="5386608"/>
            <a:ext cx="222570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This template is exclusively designed by JPPPT</a:t>
            </a:r>
          </a:p>
        </p:txBody>
      </p:sp>
      <p:sp>
        <p:nvSpPr>
          <p:cNvPr id="13" name="文本框 2">
            <a:extLst>
              <a:ext uri="{FF2B5EF4-FFF2-40B4-BE49-F238E27FC236}">
                <a16:creationId xmlns:a16="http://schemas.microsoft.com/office/drawing/2014/main" id="{8E87071F-231C-4560-BD95-D372D736D4F5}"/>
              </a:ext>
            </a:extLst>
          </p:cNvPr>
          <p:cNvSpPr txBox="1"/>
          <p:nvPr/>
        </p:nvSpPr>
        <p:spPr bwMode="auto">
          <a:xfrm>
            <a:off x="4172816" y="5040561"/>
            <a:ext cx="2133840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gradFill flip="none" rotWithShape="1">
                  <a:gsLst>
                    <a:gs pos="28000">
                      <a:schemeClr val="bg1"/>
                    </a:gs>
                    <a:gs pos="89000">
                      <a:srgbClr val="47CFFF"/>
                    </a:gs>
                  </a:gsLst>
                  <a:lin ang="5400000" scaled="1"/>
                  <a:tileRect/>
                </a:gradFill>
                <a:effectLst>
                  <a:outerShdw blurRad="152400" dist="38100" dir="5400000" algn="t" rotWithShape="0">
                    <a:prstClr val="black">
                      <a:alpha val="55000"/>
                    </a:prstClr>
                  </a:outerShdw>
                </a:effectLst>
                <a:cs typeface="+mn-ea"/>
                <a:sym typeface="+mn-lt"/>
              </a:rPr>
              <a:t>Add a title</a:t>
            </a:r>
          </a:p>
        </p:txBody>
      </p:sp>
      <p:sp>
        <p:nvSpPr>
          <p:cNvPr id="14" name="文本框 3">
            <a:extLst>
              <a:ext uri="{FF2B5EF4-FFF2-40B4-BE49-F238E27FC236}">
                <a16:creationId xmlns:a16="http://schemas.microsoft.com/office/drawing/2014/main" id="{3F5EA289-5A4B-4DE4-81DE-1AD37311C605}"/>
              </a:ext>
            </a:extLst>
          </p:cNvPr>
          <p:cNvSpPr txBox="1"/>
          <p:nvPr/>
        </p:nvSpPr>
        <p:spPr bwMode="auto">
          <a:xfrm>
            <a:off x="3853451" y="5386608"/>
            <a:ext cx="222570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This template is exclusively designed by JPPPT</a:t>
            </a:r>
          </a:p>
        </p:txBody>
      </p:sp>
      <p:sp>
        <p:nvSpPr>
          <p:cNvPr id="15" name="文本框 2">
            <a:extLst>
              <a:ext uri="{FF2B5EF4-FFF2-40B4-BE49-F238E27FC236}">
                <a16:creationId xmlns:a16="http://schemas.microsoft.com/office/drawing/2014/main" id="{1ADDE333-2C02-4562-8350-1B1B610839F3}"/>
              </a:ext>
            </a:extLst>
          </p:cNvPr>
          <p:cNvSpPr txBox="1"/>
          <p:nvPr/>
        </p:nvSpPr>
        <p:spPr bwMode="auto">
          <a:xfrm>
            <a:off x="6475749" y="5040561"/>
            <a:ext cx="2133840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gradFill flip="none" rotWithShape="1">
                  <a:gsLst>
                    <a:gs pos="28000">
                      <a:schemeClr val="bg1"/>
                    </a:gs>
                    <a:gs pos="89000">
                      <a:srgbClr val="47CFFF"/>
                    </a:gs>
                  </a:gsLst>
                  <a:lin ang="5400000" scaled="1"/>
                  <a:tileRect/>
                </a:gradFill>
                <a:effectLst>
                  <a:outerShdw blurRad="152400" dist="38100" dir="5400000" algn="t" rotWithShape="0">
                    <a:prstClr val="black">
                      <a:alpha val="55000"/>
                    </a:prstClr>
                  </a:outerShdw>
                </a:effectLst>
                <a:cs typeface="+mn-ea"/>
                <a:sym typeface="+mn-lt"/>
              </a:rPr>
              <a:t>Add a title</a:t>
            </a:r>
          </a:p>
        </p:txBody>
      </p:sp>
      <p:sp>
        <p:nvSpPr>
          <p:cNvPr id="16" name="文本框 3">
            <a:extLst>
              <a:ext uri="{FF2B5EF4-FFF2-40B4-BE49-F238E27FC236}">
                <a16:creationId xmlns:a16="http://schemas.microsoft.com/office/drawing/2014/main" id="{45A66965-7CA3-4463-AB08-C83C0F7E6EB1}"/>
              </a:ext>
            </a:extLst>
          </p:cNvPr>
          <p:cNvSpPr txBox="1"/>
          <p:nvPr/>
        </p:nvSpPr>
        <p:spPr bwMode="auto">
          <a:xfrm>
            <a:off x="6156384" y="5386608"/>
            <a:ext cx="222570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This template is exclusively designed by JPPPT</a:t>
            </a:r>
          </a:p>
        </p:txBody>
      </p:sp>
      <p:sp>
        <p:nvSpPr>
          <p:cNvPr id="17" name="文本框 2">
            <a:extLst>
              <a:ext uri="{FF2B5EF4-FFF2-40B4-BE49-F238E27FC236}">
                <a16:creationId xmlns:a16="http://schemas.microsoft.com/office/drawing/2014/main" id="{49083961-7FA2-4B27-8C19-48D5CEC12122}"/>
              </a:ext>
            </a:extLst>
          </p:cNvPr>
          <p:cNvSpPr txBox="1"/>
          <p:nvPr/>
        </p:nvSpPr>
        <p:spPr bwMode="auto">
          <a:xfrm>
            <a:off x="8778683" y="5040561"/>
            <a:ext cx="2133840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gradFill flip="none" rotWithShape="1">
                  <a:gsLst>
                    <a:gs pos="28000">
                      <a:schemeClr val="bg1"/>
                    </a:gs>
                    <a:gs pos="89000">
                      <a:srgbClr val="47CFFF"/>
                    </a:gs>
                  </a:gsLst>
                  <a:lin ang="5400000" scaled="1"/>
                  <a:tileRect/>
                </a:gradFill>
                <a:effectLst>
                  <a:outerShdw blurRad="152400" dist="38100" dir="5400000" algn="t" rotWithShape="0">
                    <a:prstClr val="black">
                      <a:alpha val="55000"/>
                    </a:prstClr>
                  </a:outerShdw>
                </a:effectLst>
                <a:cs typeface="+mn-ea"/>
                <a:sym typeface="+mn-lt"/>
              </a:rPr>
              <a:t>Add a title</a:t>
            </a:r>
          </a:p>
        </p:txBody>
      </p:sp>
      <p:sp>
        <p:nvSpPr>
          <p:cNvPr id="18" name="文本框 3">
            <a:extLst>
              <a:ext uri="{FF2B5EF4-FFF2-40B4-BE49-F238E27FC236}">
                <a16:creationId xmlns:a16="http://schemas.microsoft.com/office/drawing/2014/main" id="{5A33C50A-27E5-4458-A1F6-B147BEC474C6}"/>
              </a:ext>
            </a:extLst>
          </p:cNvPr>
          <p:cNvSpPr txBox="1"/>
          <p:nvPr/>
        </p:nvSpPr>
        <p:spPr bwMode="auto">
          <a:xfrm>
            <a:off x="8459318" y="5386608"/>
            <a:ext cx="222570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This template is exclusively designed by JPPPT</a:t>
            </a:r>
          </a:p>
        </p:txBody>
      </p:sp>
      <p:sp>
        <p:nvSpPr>
          <p:cNvPr id="19" name="文本框 2">
            <a:extLst>
              <a:ext uri="{FF2B5EF4-FFF2-40B4-BE49-F238E27FC236}">
                <a16:creationId xmlns:a16="http://schemas.microsoft.com/office/drawing/2014/main" id="{491E9615-88DA-4AF1-A3DC-88327DE31733}"/>
              </a:ext>
            </a:extLst>
          </p:cNvPr>
          <p:cNvSpPr txBox="1"/>
          <p:nvPr/>
        </p:nvSpPr>
        <p:spPr bwMode="auto">
          <a:xfrm>
            <a:off x="2154011" y="4517341"/>
            <a:ext cx="101872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gradFill flip="none" rotWithShape="1">
                  <a:gsLst>
                    <a:gs pos="28000">
                      <a:schemeClr val="bg1"/>
                    </a:gs>
                    <a:gs pos="89000">
                      <a:srgbClr val="47CFFF"/>
                    </a:gs>
                  </a:gsLst>
                  <a:lin ang="5400000" scaled="1"/>
                  <a:tileRect/>
                </a:gradFill>
                <a:effectLst>
                  <a:outerShdw blurRad="152400" dist="38100" dir="5400000" algn="t" rotWithShape="0">
                    <a:prstClr val="black">
                      <a:alpha val="55000"/>
                    </a:prstClr>
                  </a:outerShdw>
                </a:effectLst>
                <a:cs typeface="+mn-ea"/>
                <a:sym typeface="+mn-lt"/>
              </a:rPr>
              <a:t>28%</a:t>
            </a:r>
            <a:endParaRPr lang="zh-CN" altLang="en-US" sz="2800" dirty="0">
              <a:gradFill flip="none" rotWithShape="1">
                <a:gsLst>
                  <a:gs pos="28000">
                    <a:schemeClr val="bg1"/>
                  </a:gs>
                  <a:gs pos="89000">
                    <a:srgbClr val="47CFFF"/>
                  </a:gs>
                </a:gsLst>
                <a:lin ang="5400000" scaled="1"/>
                <a:tileRect/>
              </a:gradFill>
              <a:effectLst>
                <a:outerShdw blurRad="152400" dist="38100" dir="5400000" algn="t" rotWithShape="0">
                  <a:prstClr val="black">
                    <a:alpha val="55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0" name="文本框 2">
            <a:extLst>
              <a:ext uri="{FF2B5EF4-FFF2-40B4-BE49-F238E27FC236}">
                <a16:creationId xmlns:a16="http://schemas.microsoft.com/office/drawing/2014/main" id="{0E434650-B449-4425-85F8-EBAC2BDF6787}"/>
              </a:ext>
            </a:extLst>
          </p:cNvPr>
          <p:cNvSpPr txBox="1"/>
          <p:nvPr/>
        </p:nvSpPr>
        <p:spPr bwMode="auto">
          <a:xfrm>
            <a:off x="4456944" y="4517341"/>
            <a:ext cx="101872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gradFill flip="none" rotWithShape="1">
                  <a:gsLst>
                    <a:gs pos="28000">
                      <a:schemeClr val="bg1"/>
                    </a:gs>
                    <a:gs pos="89000">
                      <a:srgbClr val="47CFFF"/>
                    </a:gs>
                  </a:gsLst>
                  <a:lin ang="5400000" scaled="1"/>
                  <a:tileRect/>
                </a:gradFill>
                <a:effectLst>
                  <a:outerShdw blurRad="152400" dist="38100" dir="5400000" algn="t" rotWithShape="0">
                    <a:prstClr val="black">
                      <a:alpha val="55000"/>
                    </a:prstClr>
                  </a:outerShdw>
                </a:effectLst>
                <a:cs typeface="+mn-ea"/>
                <a:sym typeface="+mn-lt"/>
              </a:rPr>
              <a:t>56%</a:t>
            </a:r>
            <a:endParaRPr lang="zh-CN" altLang="en-US" sz="2800" dirty="0">
              <a:gradFill flip="none" rotWithShape="1">
                <a:gsLst>
                  <a:gs pos="28000">
                    <a:schemeClr val="bg1"/>
                  </a:gs>
                  <a:gs pos="89000">
                    <a:srgbClr val="47CFFF"/>
                  </a:gs>
                </a:gsLst>
                <a:lin ang="5400000" scaled="1"/>
                <a:tileRect/>
              </a:gradFill>
              <a:effectLst>
                <a:outerShdw blurRad="152400" dist="38100" dir="5400000" algn="t" rotWithShape="0">
                  <a:prstClr val="black">
                    <a:alpha val="55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1" name="文本框 2">
            <a:extLst>
              <a:ext uri="{FF2B5EF4-FFF2-40B4-BE49-F238E27FC236}">
                <a16:creationId xmlns:a16="http://schemas.microsoft.com/office/drawing/2014/main" id="{957F9401-B870-4D70-A94A-72749B1A9972}"/>
              </a:ext>
            </a:extLst>
          </p:cNvPr>
          <p:cNvSpPr txBox="1"/>
          <p:nvPr/>
        </p:nvSpPr>
        <p:spPr bwMode="auto">
          <a:xfrm>
            <a:off x="6759877" y="4517341"/>
            <a:ext cx="101872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gradFill flip="none" rotWithShape="1">
                  <a:gsLst>
                    <a:gs pos="28000">
                      <a:schemeClr val="bg1"/>
                    </a:gs>
                    <a:gs pos="89000">
                      <a:srgbClr val="47CFFF"/>
                    </a:gs>
                  </a:gsLst>
                  <a:lin ang="5400000" scaled="1"/>
                  <a:tileRect/>
                </a:gradFill>
                <a:effectLst>
                  <a:outerShdw blurRad="152400" dist="38100" dir="5400000" algn="t" rotWithShape="0">
                    <a:prstClr val="black">
                      <a:alpha val="55000"/>
                    </a:prstClr>
                  </a:outerShdw>
                </a:effectLst>
                <a:cs typeface="+mn-ea"/>
                <a:sym typeface="+mn-lt"/>
              </a:rPr>
              <a:t>77%</a:t>
            </a:r>
            <a:endParaRPr lang="zh-CN" altLang="en-US" sz="2800" dirty="0">
              <a:gradFill flip="none" rotWithShape="1">
                <a:gsLst>
                  <a:gs pos="28000">
                    <a:schemeClr val="bg1"/>
                  </a:gs>
                  <a:gs pos="89000">
                    <a:srgbClr val="47CFFF"/>
                  </a:gs>
                </a:gsLst>
                <a:lin ang="5400000" scaled="1"/>
                <a:tileRect/>
              </a:gradFill>
              <a:effectLst>
                <a:outerShdw blurRad="152400" dist="38100" dir="5400000" algn="t" rotWithShape="0">
                  <a:prstClr val="black">
                    <a:alpha val="55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2" name="文本框 2">
            <a:extLst>
              <a:ext uri="{FF2B5EF4-FFF2-40B4-BE49-F238E27FC236}">
                <a16:creationId xmlns:a16="http://schemas.microsoft.com/office/drawing/2014/main" id="{2591B2CD-352E-42A1-ABBB-79FA2FE632A0}"/>
              </a:ext>
            </a:extLst>
          </p:cNvPr>
          <p:cNvSpPr txBox="1"/>
          <p:nvPr/>
        </p:nvSpPr>
        <p:spPr bwMode="auto">
          <a:xfrm>
            <a:off x="9062810" y="4517341"/>
            <a:ext cx="101872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gradFill flip="none" rotWithShape="1">
                  <a:gsLst>
                    <a:gs pos="28000">
                      <a:schemeClr val="bg1"/>
                    </a:gs>
                    <a:gs pos="89000">
                      <a:srgbClr val="47CFFF"/>
                    </a:gs>
                  </a:gsLst>
                  <a:lin ang="5400000" scaled="1"/>
                  <a:tileRect/>
                </a:gradFill>
                <a:effectLst>
                  <a:outerShdw blurRad="152400" dist="38100" dir="5400000" algn="t" rotWithShape="0">
                    <a:prstClr val="black">
                      <a:alpha val="55000"/>
                    </a:prstClr>
                  </a:outerShdw>
                </a:effectLst>
                <a:cs typeface="+mn-ea"/>
                <a:sym typeface="+mn-lt"/>
              </a:rPr>
              <a:t>70%</a:t>
            </a:r>
            <a:endParaRPr lang="zh-CN" altLang="en-US" sz="2800" dirty="0">
              <a:gradFill flip="none" rotWithShape="1">
                <a:gsLst>
                  <a:gs pos="28000">
                    <a:schemeClr val="bg1"/>
                  </a:gs>
                  <a:gs pos="89000">
                    <a:srgbClr val="47CFFF"/>
                  </a:gs>
                </a:gsLst>
                <a:lin ang="5400000" scaled="1"/>
                <a:tileRect/>
              </a:gradFill>
              <a:effectLst>
                <a:outerShdw blurRad="152400" dist="38100" dir="5400000" algn="t" rotWithShape="0">
                  <a:prstClr val="black">
                    <a:alpha val="55000"/>
                  </a:prst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BEA2846A-B9F1-437D-A670-2E4E5DF94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910" y="351636"/>
            <a:ext cx="3548180" cy="810838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FDC0C793-6787-47BD-8FCF-B6D7C7DDF650}"/>
              </a:ext>
            </a:extLst>
          </p:cNvPr>
          <p:cNvGrpSpPr/>
          <p:nvPr/>
        </p:nvGrpSpPr>
        <p:grpSpPr>
          <a:xfrm>
            <a:off x="3968572" y="345336"/>
            <a:ext cx="4254856" cy="756549"/>
            <a:chOff x="2265413" y="2034127"/>
            <a:chExt cx="4254856" cy="756549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59221007-22E0-47BA-99E3-D866687478A5}"/>
                </a:ext>
              </a:extLst>
            </p:cNvPr>
            <p:cNvSpPr txBox="1"/>
            <p:nvPr/>
          </p:nvSpPr>
          <p:spPr bwMode="auto">
            <a:xfrm>
              <a:off x="3047202" y="2034127"/>
              <a:ext cx="2812045" cy="58477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l"/>
              <a:r>
                <a:rPr lang="zh-CN" altLang="en-US" sz="3200" dirty="0">
                  <a:latin typeface="+mn-lt"/>
                  <a:ea typeface="+mn-ea"/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91A57F16-4955-4097-A99D-B065D4BDA3D0}"/>
                </a:ext>
              </a:extLst>
            </p:cNvPr>
            <p:cNvSpPr txBox="1"/>
            <p:nvPr/>
          </p:nvSpPr>
          <p:spPr bwMode="auto">
            <a:xfrm>
              <a:off x="2265413" y="2529066"/>
              <a:ext cx="4254856" cy="2616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ctr"/>
              <a:r>
                <a:rPr lang="en-US" altLang="zh-CN" sz="1100" dirty="0">
                  <a:latin typeface="+mn-lt"/>
                  <a:ea typeface="+mn-ea"/>
                  <a:cs typeface="+mn-ea"/>
                  <a:sym typeface="+mn-lt"/>
                </a:rPr>
                <a:t>This template is exclusively designed by JPPPT creative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496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271783CB-09DC-4666-85FC-AC6293EBF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910" y="351636"/>
            <a:ext cx="3548180" cy="81083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BE32BA2-9E13-4146-BD79-CD816E137C1C}"/>
              </a:ext>
            </a:extLst>
          </p:cNvPr>
          <p:cNvSpPr/>
          <p:nvPr/>
        </p:nvSpPr>
        <p:spPr>
          <a:xfrm rot="18900000">
            <a:off x="4932675" y="4021955"/>
            <a:ext cx="846530" cy="846530"/>
          </a:xfrm>
          <a:prstGeom prst="rect">
            <a:avLst/>
          </a:prstGeom>
          <a:gradFill flip="none" rotWithShape="0">
            <a:gsLst>
              <a:gs pos="0">
                <a:srgbClr val="009ED6"/>
              </a:gs>
              <a:gs pos="81000">
                <a:schemeClr val="bg1"/>
              </a:gs>
            </a:gsLst>
            <a:lin ang="2700000" scaled="1"/>
            <a:tileRect/>
          </a:gradFill>
          <a:ln w="31750">
            <a:gradFill flip="none" rotWithShape="1">
              <a:gsLst>
                <a:gs pos="4000">
                  <a:schemeClr val="bg1"/>
                </a:gs>
                <a:gs pos="89000">
                  <a:srgbClr val="47CFFF"/>
                </a:gs>
              </a:gsLst>
              <a:lin ang="2700000" scaled="1"/>
              <a:tileRect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AF3EAEA-FAB8-452D-82C6-0770811471A8}"/>
              </a:ext>
            </a:extLst>
          </p:cNvPr>
          <p:cNvSpPr/>
          <p:nvPr/>
        </p:nvSpPr>
        <p:spPr>
          <a:xfrm rot="18900000">
            <a:off x="5633242" y="3321387"/>
            <a:ext cx="846530" cy="84653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0">
            <a:gradFill>
              <a:gsLst>
                <a:gs pos="0">
                  <a:schemeClr val="bg1"/>
                </a:gs>
                <a:gs pos="91000">
                  <a:srgbClr val="47CFFF"/>
                </a:gs>
              </a:gsLst>
              <a:lin ang="5400000" scaled="1"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8C3450B-EFBB-49A6-A402-27F111F111C3}"/>
              </a:ext>
            </a:extLst>
          </p:cNvPr>
          <p:cNvSpPr/>
          <p:nvPr/>
        </p:nvSpPr>
        <p:spPr>
          <a:xfrm rot="18900000">
            <a:off x="6333809" y="2620821"/>
            <a:ext cx="846530" cy="846530"/>
          </a:xfrm>
          <a:prstGeom prst="rect">
            <a:avLst/>
          </a:prstGeom>
          <a:gradFill flip="none" rotWithShape="0">
            <a:gsLst>
              <a:gs pos="0">
                <a:srgbClr val="009ED6"/>
              </a:gs>
              <a:gs pos="81000">
                <a:schemeClr val="bg1"/>
              </a:gs>
            </a:gsLst>
            <a:lin ang="2700000" scaled="1"/>
            <a:tileRect/>
          </a:gradFill>
          <a:ln w="31750">
            <a:gradFill flip="none" rotWithShape="1">
              <a:gsLst>
                <a:gs pos="4000">
                  <a:schemeClr val="bg1"/>
                </a:gs>
                <a:gs pos="89000">
                  <a:srgbClr val="47CFFF"/>
                </a:gs>
              </a:gsLst>
              <a:lin ang="2700000" scaled="1"/>
              <a:tileRect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3C740B1-63D8-4877-8EE2-5D7C07EB5439}"/>
              </a:ext>
            </a:extLst>
          </p:cNvPr>
          <p:cNvSpPr/>
          <p:nvPr/>
        </p:nvSpPr>
        <p:spPr>
          <a:xfrm rot="18900000">
            <a:off x="7035522" y="3322536"/>
            <a:ext cx="846530" cy="846530"/>
          </a:xfrm>
          <a:prstGeom prst="rect">
            <a:avLst/>
          </a:prstGeom>
          <a:gradFill flip="none" rotWithShape="0">
            <a:gsLst>
              <a:gs pos="0">
                <a:srgbClr val="009ED6"/>
              </a:gs>
              <a:gs pos="81000">
                <a:schemeClr val="bg1"/>
              </a:gs>
            </a:gsLst>
            <a:lin ang="2700000" scaled="1"/>
            <a:tileRect/>
          </a:gradFill>
          <a:ln w="31750">
            <a:gradFill flip="none" rotWithShape="1">
              <a:gsLst>
                <a:gs pos="4000">
                  <a:schemeClr val="bg1"/>
                </a:gs>
                <a:gs pos="89000">
                  <a:srgbClr val="47CFFF"/>
                </a:gs>
              </a:gsLst>
              <a:lin ang="2700000" scaled="1"/>
              <a:tileRect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7987CD5-A1C4-4D82-B839-39E85C274C8D}"/>
              </a:ext>
            </a:extLst>
          </p:cNvPr>
          <p:cNvSpPr/>
          <p:nvPr/>
        </p:nvSpPr>
        <p:spPr>
          <a:xfrm rot="18900000">
            <a:off x="3530394" y="4020807"/>
            <a:ext cx="846530" cy="846530"/>
          </a:xfrm>
          <a:prstGeom prst="rect">
            <a:avLst/>
          </a:prstGeom>
          <a:gradFill flip="none" rotWithShape="0">
            <a:gsLst>
              <a:gs pos="0">
                <a:srgbClr val="009ED6"/>
              </a:gs>
              <a:gs pos="81000">
                <a:schemeClr val="bg1"/>
              </a:gs>
            </a:gsLst>
            <a:lin ang="2700000" scaled="1"/>
            <a:tileRect/>
          </a:gradFill>
          <a:ln w="31750">
            <a:gradFill flip="none" rotWithShape="1">
              <a:gsLst>
                <a:gs pos="4000">
                  <a:schemeClr val="bg1"/>
                </a:gs>
                <a:gs pos="89000">
                  <a:srgbClr val="47CFFF"/>
                </a:gs>
              </a:gsLst>
              <a:lin ang="2700000" scaled="1"/>
              <a:tileRect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F4DED92-56B7-46BF-B847-249AB9088D3C}"/>
              </a:ext>
            </a:extLst>
          </p:cNvPr>
          <p:cNvSpPr/>
          <p:nvPr/>
        </p:nvSpPr>
        <p:spPr>
          <a:xfrm rot="18900000">
            <a:off x="3790242" y="2178957"/>
            <a:ext cx="1727966" cy="1727966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0">
            <a:gradFill>
              <a:gsLst>
                <a:gs pos="0">
                  <a:schemeClr val="bg1"/>
                </a:gs>
                <a:gs pos="91000">
                  <a:srgbClr val="47CFFF"/>
                </a:gs>
              </a:gsLst>
              <a:lin ang="5400000" scaled="1"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20" name="文本框 2">
            <a:extLst>
              <a:ext uri="{FF2B5EF4-FFF2-40B4-BE49-F238E27FC236}">
                <a16:creationId xmlns:a16="http://schemas.microsoft.com/office/drawing/2014/main" id="{EACF7462-4824-4115-9DD2-76EC9CDFDB3F}"/>
              </a:ext>
            </a:extLst>
          </p:cNvPr>
          <p:cNvSpPr txBox="1"/>
          <p:nvPr/>
        </p:nvSpPr>
        <p:spPr bwMode="auto">
          <a:xfrm>
            <a:off x="6444316" y="2788318"/>
            <a:ext cx="626663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28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">
            <a:extLst>
              <a:ext uri="{FF2B5EF4-FFF2-40B4-BE49-F238E27FC236}">
                <a16:creationId xmlns:a16="http://schemas.microsoft.com/office/drawing/2014/main" id="{E0A605F0-2D7D-40F0-8A14-982480359A20}"/>
              </a:ext>
            </a:extLst>
          </p:cNvPr>
          <p:cNvSpPr txBox="1"/>
          <p:nvPr/>
        </p:nvSpPr>
        <p:spPr bwMode="auto">
          <a:xfrm>
            <a:off x="7145455" y="3490585"/>
            <a:ext cx="626663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28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">
            <a:extLst>
              <a:ext uri="{FF2B5EF4-FFF2-40B4-BE49-F238E27FC236}">
                <a16:creationId xmlns:a16="http://schemas.microsoft.com/office/drawing/2014/main" id="{911753BA-FA1E-4E34-8041-C12C7E5A1B6C}"/>
              </a:ext>
            </a:extLst>
          </p:cNvPr>
          <p:cNvSpPr txBox="1"/>
          <p:nvPr/>
        </p:nvSpPr>
        <p:spPr bwMode="auto">
          <a:xfrm>
            <a:off x="5027510" y="4179923"/>
            <a:ext cx="626663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28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">
            <a:extLst>
              <a:ext uri="{FF2B5EF4-FFF2-40B4-BE49-F238E27FC236}">
                <a16:creationId xmlns:a16="http://schemas.microsoft.com/office/drawing/2014/main" id="{45F7D2B4-B6F9-4638-B638-9CC8CA4FF94B}"/>
              </a:ext>
            </a:extLst>
          </p:cNvPr>
          <p:cNvSpPr txBox="1"/>
          <p:nvPr/>
        </p:nvSpPr>
        <p:spPr bwMode="auto">
          <a:xfrm>
            <a:off x="3640327" y="4179923"/>
            <a:ext cx="626663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04</a:t>
            </a:r>
            <a:endParaRPr lang="zh-CN" altLang="en-US" sz="28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406B6CCB-9557-4C93-888A-CC994A842892}"/>
              </a:ext>
            </a:extLst>
          </p:cNvPr>
          <p:cNvGrpSpPr/>
          <p:nvPr/>
        </p:nvGrpSpPr>
        <p:grpSpPr>
          <a:xfrm>
            <a:off x="7458786" y="2013408"/>
            <a:ext cx="3047998" cy="959576"/>
            <a:chOff x="8580946" y="2000212"/>
            <a:chExt cx="3047998" cy="959576"/>
          </a:xfrm>
        </p:grpSpPr>
        <p:sp>
          <p:nvSpPr>
            <p:cNvPr id="27" name="文本框 2">
              <a:extLst>
                <a:ext uri="{FF2B5EF4-FFF2-40B4-BE49-F238E27FC236}">
                  <a16:creationId xmlns:a16="http://schemas.microsoft.com/office/drawing/2014/main" id="{4D9B8D1D-113A-41A8-9CE9-1E10BB18A588}"/>
                </a:ext>
              </a:extLst>
            </p:cNvPr>
            <p:cNvSpPr txBox="1"/>
            <p:nvPr/>
          </p:nvSpPr>
          <p:spPr bwMode="auto">
            <a:xfrm>
              <a:off x="8580946" y="2000212"/>
              <a:ext cx="1804484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28" name="文本框 3">
              <a:extLst>
                <a:ext uri="{FF2B5EF4-FFF2-40B4-BE49-F238E27FC236}">
                  <a16:creationId xmlns:a16="http://schemas.microsoft.com/office/drawing/2014/main" id="{A8C1B771-4655-4FE8-873B-4BBE6A03D366}"/>
                </a:ext>
              </a:extLst>
            </p:cNvPr>
            <p:cNvSpPr txBox="1"/>
            <p:nvPr/>
          </p:nvSpPr>
          <p:spPr bwMode="auto">
            <a:xfrm>
              <a:off x="8580946" y="2313457"/>
              <a:ext cx="3047998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chemeClr val="bg1"/>
                  </a:solidFill>
                  <a:latin typeface="Humanst521 BT" panose="020B0602020204020204" pitchFamily="34" charset="0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dirty="0">
                  <a:latin typeface="+mn-lt"/>
                  <a:cs typeface="+mn-ea"/>
                  <a:sym typeface="+mn-lt"/>
                </a:rPr>
                <a:t>This template is exclusively designed by JPPPT creative and copyrights belong to JPPPT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2FD89146-5BF9-4817-87EA-FFD6D0814C99}"/>
              </a:ext>
            </a:extLst>
          </p:cNvPr>
          <p:cNvGrpSpPr/>
          <p:nvPr/>
        </p:nvGrpSpPr>
        <p:grpSpPr>
          <a:xfrm>
            <a:off x="8057374" y="4020903"/>
            <a:ext cx="3047999" cy="959576"/>
            <a:chOff x="8580945" y="2000212"/>
            <a:chExt cx="3047999" cy="959576"/>
          </a:xfrm>
        </p:grpSpPr>
        <p:sp>
          <p:nvSpPr>
            <p:cNvPr id="31" name="文本框 2">
              <a:extLst>
                <a:ext uri="{FF2B5EF4-FFF2-40B4-BE49-F238E27FC236}">
                  <a16:creationId xmlns:a16="http://schemas.microsoft.com/office/drawing/2014/main" id="{0D97DE7F-2B5D-4B97-9F2A-8DCEF7BF4DE5}"/>
                </a:ext>
              </a:extLst>
            </p:cNvPr>
            <p:cNvSpPr txBox="1"/>
            <p:nvPr/>
          </p:nvSpPr>
          <p:spPr bwMode="auto">
            <a:xfrm>
              <a:off x="8580945" y="2000212"/>
              <a:ext cx="1815495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32" name="文本框 3">
              <a:extLst>
                <a:ext uri="{FF2B5EF4-FFF2-40B4-BE49-F238E27FC236}">
                  <a16:creationId xmlns:a16="http://schemas.microsoft.com/office/drawing/2014/main" id="{07CC57E2-B5B3-4482-85AD-1BEF61E1930C}"/>
                </a:ext>
              </a:extLst>
            </p:cNvPr>
            <p:cNvSpPr txBox="1"/>
            <p:nvPr/>
          </p:nvSpPr>
          <p:spPr bwMode="auto">
            <a:xfrm>
              <a:off x="8580946" y="2313457"/>
              <a:ext cx="3047998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chemeClr val="bg1"/>
                  </a:solidFill>
                  <a:latin typeface="Humanst521 BT" panose="020B0602020204020204" pitchFamily="34" charset="0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dirty="0">
                  <a:latin typeface="+mn-lt"/>
                  <a:cs typeface="+mn-ea"/>
                  <a:sym typeface="+mn-lt"/>
                </a:rPr>
                <a:t>This template is exclusively designed by JPPPT creative and copyrights belong to JPPPT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EFE2FE21-6E5E-4E93-8478-1C10EF1A6E3C}"/>
              </a:ext>
            </a:extLst>
          </p:cNvPr>
          <p:cNvGrpSpPr/>
          <p:nvPr/>
        </p:nvGrpSpPr>
        <p:grpSpPr>
          <a:xfrm>
            <a:off x="5233075" y="5202323"/>
            <a:ext cx="3047998" cy="959576"/>
            <a:chOff x="8580946" y="2000212"/>
            <a:chExt cx="3047998" cy="959576"/>
          </a:xfrm>
        </p:grpSpPr>
        <p:sp>
          <p:nvSpPr>
            <p:cNvPr id="34" name="文本框 2">
              <a:extLst>
                <a:ext uri="{FF2B5EF4-FFF2-40B4-BE49-F238E27FC236}">
                  <a16:creationId xmlns:a16="http://schemas.microsoft.com/office/drawing/2014/main" id="{1C5593E8-8D28-435A-BF59-DB7F482BA343}"/>
                </a:ext>
              </a:extLst>
            </p:cNvPr>
            <p:cNvSpPr txBox="1"/>
            <p:nvPr/>
          </p:nvSpPr>
          <p:spPr bwMode="auto">
            <a:xfrm>
              <a:off x="8580946" y="2000212"/>
              <a:ext cx="1724316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35" name="文本框 3">
              <a:extLst>
                <a:ext uri="{FF2B5EF4-FFF2-40B4-BE49-F238E27FC236}">
                  <a16:creationId xmlns:a16="http://schemas.microsoft.com/office/drawing/2014/main" id="{A9828ADA-874E-41E7-8CDB-5F192C362684}"/>
                </a:ext>
              </a:extLst>
            </p:cNvPr>
            <p:cNvSpPr txBox="1"/>
            <p:nvPr/>
          </p:nvSpPr>
          <p:spPr bwMode="auto">
            <a:xfrm>
              <a:off x="8580946" y="2313457"/>
              <a:ext cx="3047998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chemeClr val="bg1"/>
                  </a:solidFill>
                  <a:latin typeface="Humanst521 BT" panose="020B0602020204020204" pitchFamily="34" charset="0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dirty="0">
                  <a:latin typeface="+mn-lt"/>
                  <a:cs typeface="+mn-ea"/>
                  <a:sym typeface="+mn-lt"/>
                </a:rPr>
                <a:t>This template is exclusively designed by JPPPT creative and copyrights belong to JPPPT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94628CB5-D4AD-4555-BA0F-DEC3734DD93A}"/>
              </a:ext>
            </a:extLst>
          </p:cNvPr>
          <p:cNvGrpSpPr/>
          <p:nvPr/>
        </p:nvGrpSpPr>
        <p:grpSpPr>
          <a:xfrm>
            <a:off x="1218992" y="5202323"/>
            <a:ext cx="3047998" cy="959576"/>
            <a:chOff x="8580946" y="2000212"/>
            <a:chExt cx="3047998" cy="959576"/>
          </a:xfrm>
        </p:grpSpPr>
        <p:sp>
          <p:nvSpPr>
            <p:cNvPr id="37" name="文本框 2">
              <a:extLst>
                <a:ext uri="{FF2B5EF4-FFF2-40B4-BE49-F238E27FC236}">
                  <a16:creationId xmlns:a16="http://schemas.microsoft.com/office/drawing/2014/main" id="{DD6BC79E-C2EF-4A82-81F9-5AE5626C8A91}"/>
                </a:ext>
              </a:extLst>
            </p:cNvPr>
            <p:cNvSpPr txBox="1"/>
            <p:nvPr/>
          </p:nvSpPr>
          <p:spPr bwMode="auto">
            <a:xfrm>
              <a:off x="10065397" y="2000212"/>
              <a:ext cx="1563547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38" name="文本框 3">
              <a:extLst>
                <a:ext uri="{FF2B5EF4-FFF2-40B4-BE49-F238E27FC236}">
                  <a16:creationId xmlns:a16="http://schemas.microsoft.com/office/drawing/2014/main" id="{0241DE80-8FD1-4256-A6BD-26BE5EDD0DEC}"/>
                </a:ext>
              </a:extLst>
            </p:cNvPr>
            <p:cNvSpPr txBox="1"/>
            <p:nvPr/>
          </p:nvSpPr>
          <p:spPr bwMode="auto">
            <a:xfrm>
              <a:off x="8580946" y="2313457"/>
              <a:ext cx="3047998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chemeClr val="bg1"/>
                  </a:solidFill>
                  <a:latin typeface="Humanst521 BT" panose="020B0602020204020204" pitchFamily="34" charset="0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dirty="0">
                  <a:latin typeface="+mn-lt"/>
                  <a:cs typeface="+mn-ea"/>
                  <a:sym typeface="+mn-lt"/>
                </a:rPr>
                <a:t>This template is exclusively designed by JPPPT creative and copyrights belong to JPPPT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5C325259-6187-4306-9E9F-87BC3E73B4EE}"/>
              </a:ext>
            </a:extLst>
          </p:cNvPr>
          <p:cNvGrpSpPr/>
          <p:nvPr/>
        </p:nvGrpSpPr>
        <p:grpSpPr>
          <a:xfrm>
            <a:off x="3968572" y="357757"/>
            <a:ext cx="4254856" cy="744128"/>
            <a:chOff x="2265413" y="2046548"/>
            <a:chExt cx="4254856" cy="744128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21EBD7C4-B7C7-49F7-AD2F-E7DF2A648D3E}"/>
                </a:ext>
              </a:extLst>
            </p:cNvPr>
            <p:cNvSpPr txBox="1"/>
            <p:nvPr/>
          </p:nvSpPr>
          <p:spPr bwMode="auto">
            <a:xfrm>
              <a:off x="3138754" y="2046548"/>
              <a:ext cx="2443713" cy="58477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l"/>
              <a:r>
                <a:rPr lang="zh-CN" altLang="en-US" sz="3200" dirty="0">
                  <a:latin typeface="+mn-lt"/>
                  <a:ea typeface="+mn-ea"/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7C3042C6-3F8B-4A05-9E9D-F3D2CE1E626D}"/>
                </a:ext>
              </a:extLst>
            </p:cNvPr>
            <p:cNvSpPr txBox="1"/>
            <p:nvPr/>
          </p:nvSpPr>
          <p:spPr bwMode="auto">
            <a:xfrm>
              <a:off x="2265413" y="2529066"/>
              <a:ext cx="4254856" cy="2616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ctr"/>
              <a:r>
                <a:rPr lang="en-US" altLang="zh-CN" sz="1100" dirty="0">
                  <a:latin typeface="+mn-lt"/>
                  <a:ea typeface="+mn-ea"/>
                  <a:cs typeface="+mn-ea"/>
                  <a:sym typeface="+mn-lt"/>
                </a:rPr>
                <a:t>This template is exclusively designed by 1PPT creative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637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E9C70047-1C19-48EA-AB4D-3352DC775C38}"/>
              </a:ext>
            </a:extLst>
          </p:cNvPr>
          <p:cNvSpPr/>
          <p:nvPr/>
        </p:nvSpPr>
        <p:spPr>
          <a:xfrm>
            <a:off x="5400461" y="3162353"/>
            <a:ext cx="1390370" cy="324000"/>
          </a:xfrm>
          <a:prstGeom prst="rect">
            <a:avLst/>
          </a:prstGeom>
          <a:gradFill flip="none" rotWithShape="0">
            <a:gsLst>
              <a:gs pos="0">
                <a:srgbClr val="009ED6"/>
              </a:gs>
              <a:gs pos="81000">
                <a:schemeClr val="bg1"/>
              </a:gs>
            </a:gsLst>
            <a:lin ang="2700000" scaled="1"/>
            <a:tileRect/>
          </a:gradFill>
          <a:ln w="31750">
            <a:gradFill flip="none" rotWithShape="1">
              <a:gsLst>
                <a:gs pos="4000">
                  <a:schemeClr val="bg1"/>
                </a:gs>
                <a:gs pos="89000">
                  <a:srgbClr val="47CFFF"/>
                </a:gs>
              </a:gsLst>
              <a:lin ang="2700000" scaled="1"/>
              <a:tileRect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D57685B-FFAA-4D4F-94EE-D5B683B547BC}"/>
              </a:ext>
            </a:extLst>
          </p:cNvPr>
          <p:cNvSpPr txBox="1"/>
          <p:nvPr/>
        </p:nvSpPr>
        <p:spPr>
          <a:xfrm>
            <a:off x="5543133" y="3179983"/>
            <a:ext cx="10960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effectLst>
                  <a:outerShdw blurRad="152400" dist="38100" dir="5400000" algn="t" rotWithShape="0">
                    <a:prstClr val="black">
                      <a:alpha val="55000"/>
                    </a:prstClr>
                  </a:outerShdw>
                </a:effectLst>
                <a:cs typeface="+mn-ea"/>
                <a:sym typeface="+mn-lt"/>
              </a:rPr>
              <a:t>NO.01 &gt;&gt;&gt;</a:t>
            </a:r>
            <a:endParaRPr lang="zh-CN" altLang="en-US" sz="1400" dirty="0">
              <a:solidFill>
                <a:schemeClr val="bg2">
                  <a:lumMod val="10000"/>
                </a:schemeClr>
              </a:solidFill>
              <a:effectLst>
                <a:outerShdw blurRad="152400" dist="38100" dir="5400000" algn="t" rotWithShape="0">
                  <a:prstClr val="black">
                    <a:alpha val="55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AB7DE9E-5FC1-4D4B-AD5C-E9F3646EAA60}"/>
              </a:ext>
            </a:extLst>
          </p:cNvPr>
          <p:cNvSpPr/>
          <p:nvPr/>
        </p:nvSpPr>
        <p:spPr>
          <a:xfrm>
            <a:off x="1379096" y="3879395"/>
            <a:ext cx="2813942" cy="1593866"/>
          </a:xfrm>
          <a:prstGeom prst="rect">
            <a:avLst/>
          </a:prstGeom>
          <a:solidFill>
            <a:srgbClr val="009ED6">
              <a:alpha val="20000"/>
            </a:srgbClr>
          </a:solidFill>
          <a:ln w="31750">
            <a:gradFill>
              <a:gsLst>
                <a:gs pos="0">
                  <a:schemeClr val="bg1"/>
                </a:gs>
                <a:gs pos="91000">
                  <a:srgbClr val="47CFFF"/>
                </a:gs>
              </a:gsLst>
              <a:lin ang="5400000" scaled="1"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ADBBA54-8266-44CA-9BFC-C3CD398143E0}"/>
              </a:ext>
            </a:extLst>
          </p:cNvPr>
          <p:cNvSpPr/>
          <p:nvPr/>
        </p:nvSpPr>
        <p:spPr>
          <a:xfrm>
            <a:off x="4689031" y="3879395"/>
            <a:ext cx="2813941" cy="1593866"/>
          </a:xfrm>
          <a:prstGeom prst="rect">
            <a:avLst/>
          </a:prstGeom>
          <a:solidFill>
            <a:srgbClr val="009ED6">
              <a:alpha val="20000"/>
            </a:srgbClr>
          </a:solidFill>
          <a:ln w="31750">
            <a:gradFill>
              <a:gsLst>
                <a:gs pos="0">
                  <a:schemeClr val="bg1"/>
                </a:gs>
                <a:gs pos="91000">
                  <a:srgbClr val="47CFFF"/>
                </a:gs>
              </a:gsLst>
              <a:lin ang="5400000" scaled="1"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0FC3E3A-F7EC-4AAD-8B75-0FE0D00DA6D7}"/>
              </a:ext>
            </a:extLst>
          </p:cNvPr>
          <p:cNvSpPr/>
          <p:nvPr/>
        </p:nvSpPr>
        <p:spPr>
          <a:xfrm>
            <a:off x="7998965" y="3879395"/>
            <a:ext cx="2813941" cy="1593866"/>
          </a:xfrm>
          <a:prstGeom prst="rect">
            <a:avLst/>
          </a:prstGeom>
          <a:solidFill>
            <a:srgbClr val="009ED6">
              <a:alpha val="20000"/>
            </a:srgbClr>
          </a:solidFill>
          <a:ln w="31750">
            <a:gradFill>
              <a:gsLst>
                <a:gs pos="0">
                  <a:schemeClr val="bg1"/>
                </a:gs>
                <a:gs pos="91000">
                  <a:srgbClr val="47CFFF"/>
                </a:gs>
              </a:gsLst>
              <a:lin ang="5400000" scaled="1"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65693FAA-A223-41D2-99C1-8C71EB6D8A7E}"/>
              </a:ext>
            </a:extLst>
          </p:cNvPr>
          <p:cNvSpPr/>
          <p:nvPr/>
        </p:nvSpPr>
        <p:spPr>
          <a:xfrm>
            <a:off x="1698642" y="4169446"/>
            <a:ext cx="453733" cy="543722"/>
          </a:xfrm>
          <a:custGeom>
            <a:avLst/>
            <a:gdLst>
              <a:gd name="connsiteX0" fmla="*/ 234347 w 506307"/>
              <a:gd name="connsiteY0" fmla="*/ 379219 h 606722"/>
              <a:gd name="connsiteX1" fmla="*/ 271960 w 506307"/>
              <a:gd name="connsiteY1" fmla="*/ 379219 h 606722"/>
              <a:gd name="connsiteX2" fmla="*/ 278451 w 506307"/>
              <a:gd name="connsiteY2" fmla="*/ 385705 h 606722"/>
              <a:gd name="connsiteX3" fmla="*/ 278451 w 506307"/>
              <a:gd name="connsiteY3" fmla="*/ 448520 h 606722"/>
              <a:gd name="connsiteX4" fmla="*/ 271960 w 506307"/>
              <a:gd name="connsiteY4" fmla="*/ 455006 h 606722"/>
              <a:gd name="connsiteX5" fmla="*/ 234347 w 506307"/>
              <a:gd name="connsiteY5" fmla="*/ 455006 h 606722"/>
              <a:gd name="connsiteX6" fmla="*/ 227856 w 506307"/>
              <a:gd name="connsiteY6" fmla="*/ 448520 h 606722"/>
              <a:gd name="connsiteX7" fmla="*/ 227856 w 506307"/>
              <a:gd name="connsiteY7" fmla="*/ 385705 h 606722"/>
              <a:gd name="connsiteX8" fmla="*/ 234347 w 506307"/>
              <a:gd name="connsiteY8" fmla="*/ 379219 h 606722"/>
              <a:gd name="connsiteX9" fmla="*/ 234331 w 506307"/>
              <a:gd name="connsiteY9" fmla="*/ 328645 h 606722"/>
              <a:gd name="connsiteX10" fmla="*/ 177194 w 506307"/>
              <a:gd name="connsiteY10" fmla="*/ 385700 h 606722"/>
              <a:gd name="connsiteX11" fmla="*/ 177194 w 506307"/>
              <a:gd name="connsiteY11" fmla="*/ 448532 h 606722"/>
              <a:gd name="connsiteX12" fmla="*/ 234331 w 506307"/>
              <a:gd name="connsiteY12" fmla="*/ 505587 h 606722"/>
              <a:gd name="connsiteX13" fmla="*/ 271977 w 506307"/>
              <a:gd name="connsiteY13" fmla="*/ 505587 h 606722"/>
              <a:gd name="connsiteX14" fmla="*/ 329113 w 506307"/>
              <a:gd name="connsiteY14" fmla="*/ 448532 h 606722"/>
              <a:gd name="connsiteX15" fmla="*/ 329113 w 506307"/>
              <a:gd name="connsiteY15" fmla="*/ 385700 h 606722"/>
              <a:gd name="connsiteX16" fmla="*/ 271977 w 506307"/>
              <a:gd name="connsiteY16" fmla="*/ 328645 h 606722"/>
              <a:gd name="connsiteX17" fmla="*/ 253109 w 506307"/>
              <a:gd name="connsiteY17" fmla="*/ 0 h 606722"/>
              <a:gd name="connsiteX18" fmla="*/ 430303 w 506307"/>
              <a:gd name="connsiteY18" fmla="*/ 176942 h 606722"/>
              <a:gd name="connsiteX19" fmla="*/ 430303 w 506307"/>
              <a:gd name="connsiteY19" fmla="*/ 252749 h 606722"/>
              <a:gd name="connsiteX20" fmla="*/ 480943 w 506307"/>
              <a:gd name="connsiteY20" fmla="*/ 252749 h 606722"/>
              <a:gd name="connsiteX21" fmla="*/ 506307 w 506307"/>
              <a:gd name="connsiteY21" fmla="*/ 278077 h 606722"/>
              <a:gd name="connsiteX22" fmla="*/ 506307 w 506307"/>
              <a:gd name="connsiteY22" fmla="*/ 581394 h 606722"/>
              <a:gd name="connsiteX23" fmla="*/ 480943 w 506307"/>
              <a:gd name="connsiteY23" fmla="*/ 606722 h 606722"/>
              <a:gd name="connsiteX24" fmla="*/ 25275 w 506307"/>
              <a:gd name="connsiteY24" fmla="*/ 606722 h 606722"/>
              <a:gd name="connsiteX25" fmla="*/ 0 w 506307"/>
              <a:gd name="connsiteY25" fmla="*/ 581394 h 606722"/>
              <a:gd name="connsiteX26" fmla="*/ 0 w 506307"/>
              <a:gd name="connsiteY26" fmla="*/ 278077 h 606722"/>
              <a:gd name="connsiteX27" fmla="*/ 25275 w 506307"/>
              <a:gd name="connsiteY27" fmla="*/ 252749 h 606722"/>
              <a:gd name="connsiteX28" fmla="*/ 379753 w 506307"/>
              <a:gd name="connsiteY28" fmla="*/ 252749 h 606722"/>
              <a:gd name="connsiteX29" fmla="*/ 379753 w 506307"/>
              <a:gd name="connsiteY29" fmla="*/ 176942 h 606722"/>
              <a:gd name="connsiteX30" fmla="*/ 253109 w 506307"/>
              <a:gd name="connsiteY30" fmla="*/ 50568 h 606722"/>
              <a:gd name="connsiteX31" fmla="*/ 126554 w 506307"/>
              <a:gd name="connsiteY31" fmla="*/ 176942 h 606722"/>
              <a:gd name="connsiteX32" fmla="*/ 101279 w 506307"/>
              <a:gd name="connsiteY32" fmla="*/ 202270 h 606722"/>
              <a:gd name="connsiteX33" fmla="*/ 75915 w 506307"/>
              <a:gd name="connsiteY33" fmla="*/ 176942 h 606722"/>
              <a:gd name="connsiteX34" fmla="*/ 253109 w 506307"/>
              <a:gd name="connsiteY34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6307" h="606722">
                <a:moveTo>
                  <a:pt x="234347" y="379219"/>
                </a:moveTo>
                <a:lnTo>
                  <a:pt x="271960" y="379219"/>
                </a:lnTo>
                <a:cubicBezTo>
                  <a:pt x="275517" y="379219"/>
                  <a:pt x="278451" y="382062"/>
                  <a:pt x="278451" y="385705"/>
                </a:cubicBezTo>
                <a:lnTo>
                  <a:pt x="278451" y="448520"/>
                </a:lnTo>
                <a:cubicBezTo>
                  <a:pt x="278451" y="452074"/>
                  <a:pt x="275517" y="455006"/>
                  <a:pt x="271960" y="455006"/>
                </a:cubicBezTo>
                <a:lnTo>
                  <a:pt x="234347" y="455006"/>
                </a:lnTo>
                <a:cubicBezTo>
                  <a:pt x="230791" y="455006"/>
                  <a:pt x="227856" y="452074"/>
                  <a:pt x="227856" y="448520"/>
                </a:cubicBezTo>
                <a:lnTo>
                  <a:pt x="227856" y="385705"/>
                </a:lnTo>
                <a:cubicBezTo>
                  <a:pt x="227856" y="382062"/>
                  <a:pt x="230791" y="379219"/>
                  <a:pt x="234347" y="379219"/>
                </a:cubicBezTo>
                <a:close/>
                <a:moveTo>
                  <a:pt x="234331" y="328645"/>
                </a:moveTo>
                <a:cubicBezTo>
                  <a:pt x="202825" y="328645"/>
                  <a:pt x="177194" y="354240"/>
                  <a:pt x="177194" y="385700"/>
                </a:cubicBezTo>
                <a:lnTo>
                  <a:pt x="177194" y="448532"/>
                </a:lnTo>
                <a:cubicBezTo>
                  <a:pt x="177194" y="479992"/>
                  <a:pt x="202825" y="505587"/>
                  <a:pt x="234331" y="505587"/>
                </a:cubicBezTo>
                <a:lnTo>
                  <a:pt x="271977" y="505587"/>
                </a:lnTo>
                <a:cubicBezTo>
                  <a:pt x="303482" y="505587"/>
                  <a:pt x="329113" y="479992"/>
                  <a:pt x="329113" y="448532"/>
                </a:cubicBezTo>
                <a:lnTo>
                  <a:pt x="329113" y="385700"/>
                </a:lnTo>
                <a:cubicBezTo>
                  <a:pt x="329113" y="354240"/>
                  <a:pt x="303482" y="328645"/>
                  <a:pt x="271977" y="328645"/>
                </a:cubicBezTo>
                <a:close/>
                <a:moveTo>
                  <a:pt x="253109" y="0"/>
                </a:moveTo>
                <a:cubicBezTo>
                  <a:pt x="350829" y="0"/>
                  <a:pt x="430303" y="79362"/>
                  <a:pt x="430303" y="176942"/>
                </a:cubicBezTo>
                <a:lnTo>
                  <a:pt x="430303" y="252749"/>
                </a:lnTo>
                <a:lnTo>
                  <a:pt x="480943" y="252749"/>
                </a:lnTo>
                <a:cubicBezTo>
                  <a:pt x="494916" y="252749"/>
                  <a:pt x="506307" y="264124"/>
                  <a:pt x="506307" y="278077"/>
                </a:cubicBezTo>
                <a:lnTo>
                  <a:pt x="506307" y="581394"/>
                </a:lnTo>
                <a:cubicBezTo>
                  <a:pt x="506307" y="595435"/>
                  <a:pt x="494916" y="606722"/>
                  <a:pt x="480943" y="606722"/>
                </a:cubicBezTo>
                <a:lnTo>
                  <a:pt x="25275" y="606722"/>
                </a:lnTo>
                <a:cubicBezTo>
                  <a:pt x="11302" y="606722"/>
                  <a:pt x="0" y="595435"/>
                  <a:pt x="0" y="581394"/>
                </a:cubicBezTo>
                <a:lnTo>
                  <a:pt x="0" y="278077"/>
                </a:lnTo>
                <a:cubicBezTo>
                  <a:pt x="0" y="264124"/>
                  <a:pt x="11302" y="252749"/>
                  <a:pt x="25275" y="252749"/>
                </a:cubicBezTo>
                <a:lnTo>
                  <a:pt x="379753" y="252749"/>
                </a:lnTo>
                <a:lnTo>
                  <a:pt x="379753" y="176942"/>
                </a:lnTo>
                <a:cubicBezTo>
                  <a:pt x="379753" y="107267"/>
                  <a:pt x="322972" y="50568"/>
                  <a:pt x="253109" y="50568"/>
                </a:cubicBezTo>
                <a:cubicBezTo>
                  <a:pt x="183335" y="50568"/>
                  <a:pt x="126554" y="107267"/>
                  <a:pt x="126554" y="176942"/>
                </a:cubicBezTo>
                <a:cubicBezTo>
                  <a:pt x="126554" y="190895"/>
                  <a:pt x="115252" y="202270"/>
                  <a:pt x="101279" y="202270"/>
                </a:cubicBezTo>
                <a:cubicBezTo>
                  <a:pt x="87306" y="202270"/>
                  <a:pt x="75915" y="190895"/>
                  <a:pt x="75915" y="176942"/>
                </a:cubicBezTo>
                <a:cubicBezTo>
                  <a:pt x="75915" y="79362"/>
                  <a:pt x="155389" y="0"/>
                  <a:pt x="253109" y="0"/>
                </a:cubicBezTo>
                <a:close/>
              </a:path>
            </a:pathLst>
          </a:custGeom>
          <a:gradFill flip="none" rotWithShape="0">
            <a:gsLst>
              <a:gs pos="0">
                <a:srgbClr val="009ED6"/>
              </a:gs>
              <a:gs pos="81000">
                <a:schemeClr val="bg1"/>
              </a:gs>
            </a:gsLst>
            <a:lin ang="2700000" scaled="1"/>
            <a:tileRect/>
          </a:gradFill>
          <a:ln w="31750">
            <a:noFill/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DF455C3D-21C0-4D9A-8A47-F88F8FE40B19}"/>
              </a:ext>
            </a:extLst>
          </p:cNvPr>
          <p:cNvSpPr/>
          <p:nvPr/>
        </p:nvSpPr>
        <p:spPr>
          <a:xfrm>
            <a:off x="4963647" y="4169446"/>
            <a:ext cx="530243" cy="543722"/>
          </a:xfrm>
          <a:custGeom>
            <a:avLst/>
            <a:gdLst>
              <a:gd name="connsiteX0" fmla="*/ 289142 w 593263"/>
              <a:gd name="connsiteY0" fmla="*/ 515850 h 608344"/>
              <a:gd name="connsiteX1" fmla="*/ 227765 w 593263"/>
              <a:gd name="connsiteY1" fmla="*/ 563478 h 608344"/>
              <a:gd name="connsiteX2" fmla="*/ 365576 w 593263"/>
              <a:gd name="connsiteY2" fmla="*/ 563478 h 608344"/>
              <a:gd name="connsiteX3" fmla="*/ 304122 w 593263"/>
              <a:gd name="connsiteY3" fmla="*/ 515850 h 608344"/>
              <a:gd name="connsiteX4" fmla="*/ 289175 w 593263"/>
              <a:gd name="connsiteY4" fmla="*/ 515431 h 608344"/>
              <a:gd name="connsiteX5" fmla="*/ 304155 w 593263"/>
              <a:gd name="connsiteY5" fmla="*/ 515431 h 608344"/>
              <a:gd name="connsiteX6" fmla="*/ 366070 w 593263"/>
              <a:gd name="connsiteY6" fmla="*/ 564057 h 608344"/>
              <a:gd name="connsiteX7" fmla="*/ 227259 w 593263"/>
              <a:gd name="connsiteY7" fmla="*/ 564057 h 608344"/>
              <a:gd name="connsiteX8" fmla="*/ 289175 w 593263"/>
              <a:gd name="connsiteY8" fmla="*/ 515431 h 608344"/>
              <a:gd name="connsiteX9" fmla="*/ 289142 w 593263"/>
              <a:gd name="connsiteY9" fmla="*/ 514853 h 608344"/>
              <a:gd name="connsiteX10" fmla="*/ 226767 w 593263"/>
              <a:gd name="connsiteY10" fmla="*/ 564014 h 608344"/>
              <a:gd name="connsiteX11" fmla="*/ 226767 w 593263"/>
              <a:gd name="connsiteY11" fmla="*/ 564475 h 608344"/>
              <a:gd name="connsiteX12" fmla="*/ 366574 w 593263"/>
              <a:gd name="connsiteY12" fmla="*/ 564475 h 608344"/>
              <a:gd name="connsiteX13" fmla="*/ 366574 w 593263"/>
              <a:gd name="connsiteY13" fmla="*/ 564014 h 608344"/>
              <a:gd name="connsiteX14" fmla="*/ 304122 w 593263"/>
              <a:gd name="connsiteY14" fmla="*/ 514853 h 608344"/>
              <a:gd name="connsiteX15" fmla="*/ 530681 w 593263"/>
              <a:gd name="connsiteY15" fmla="*/ 143537 h 608344"/>
              <a:gd name="connsiteX16" fmla="*/ 530416 w 593263"/>
              <a:gd name="connsiteY16" fmla="*/ 144771 h 608344"/>
              <a:gd name="connsiteX17" fmla="*/ 530089 w 593263"/>
              <a:gd name="connsiteY17" fmla="*/ 145272 h 608344"/>
              <a:gd name="connsiteX18" fmla="*/ 62599 w 593263"/>
              <a:gd name="connsiteY18" fmla="*/ 143295 h 608344"/>
              <a:gd name="connsiteX19" fmla="*/ 63310 w 593263"/>
              <a:gd name="connsiteY19" fmla="*/ 145377 h 608344"/>
              <a:gd name="connsiteX20" fmla="*/ 62916 w 593263"/>
              <a:gd name="connsiteY20" fmla="*/ 144771 h 608344"/>
              <a:gd name="connsiteX21" fmla="*/ 151870 w 593263"/>
              <a:gd name="connsiteY21" fmla="*/ 44867 h 608344"/>
              <a:gd name="connsiteX22" fmla="*/ 151870 w 593263"/>
              <a:gd name="connsiteY22" fmla="*/ 247725 h 608344"/>
              <a:gd name="connsiteX23" fmla="*/ 151870 w 593263"/>
              <a:gd name="connsiteY23" fmla="*/ 248568 h 608344"/>
              <a:gd name="connsiteX24" fmla="*/ 163623 w 593263"/>
              <a:gd name="connsiteY24" fmla="*/ 303712 h 608344"/>
              <a:gd name="connsiteX25" fmla="*/ 290756 w 593263"/>
              <a:gd name="connsiteY25" fmla="*/ 386466 h 608344"/>
              <a:gd name="connsiteX26" fmla="*/ 302509 w 593263"/>
              <a:gd name="connsiteY26" fmla="*/ 386466 h 608344"/>
              <a:gd name="connsiteX27" fmla="*/ 429718 w 593263"/>
              <a:gd name="connsiteY27" fmla="*/ 303712 h 608344"/>
              <a:gd name="connsiteX28" fmla="*/ 441471 w 593263"/>
              <a:gd name="connsiteY28" fmla="*/ 248568 h 608344"/>
              <a:gd name="connsiteX29" fmla="*/ 441471 w 593263"/>
              <a:gd name="connsiteY29" fmla="*/ 247725 h 608344"/>
              <a:gd name="connsiteX30" fmla="*/ 441471 w 593263"/>
              <a:gd name="connsiteY30" fmla="*/ 44867 h 608344"/>
              <a:gd name="connsiteX31" fmla="*/ 485907 w 593263"/>
              <a:gd name="connsiteY31" fmla="*/ 44359 h 608344"/>
              <a:gd name="connsiteX32" fmla="*/ 533074 w 593263"/>
              <a:gd name="connsiteY32" fmla="*/ 44359 h 608344"/>
              <a:gd name="connsiteX33" fmla="*/ 548899 w 593263"/>
              <a:gd name="connsiteY33" fmla="*/ 60926 h 608344"/>
              <a:gd name="connsiteX34" fmla="*/ 547924 w 593263"/>
              <a:gd name="connsiteY34" fmla="*/ 67809 h 608344"/>
              <a:gd name="connsiteX35" fmla="*/ 533150 w 593263"/>
              <a:gd name="connsiteY35" fmla="*/ 136289 h 608344"/>
              <a:gd name="connsiteX36" fmla="*/ 530681 w 593263"/>
              <a:gd name="connsiteY36" fmla="*/ 143537 h 608344"/>
              <a:gd name="connsiteX37" fmla="*/ 548401 w 593263"/>
              <a:gd name="connsiteY37" fmla="*/ 60896 h 608344"/>
              <a:gd name="connsiteX38" fmla="*/ 544176 w 593263"/>
              <a:gd name="connsiteY38" fmla="*/ 49622 h 608344"/>
              <a:gd name="connsiteX39" fmla="*/ 533037 w 593263"/>
              <a:gd name="connsiteY39" fmla="*/ 44867 h 608344"/>
              <a:gd name="connsiteX40" fmla="*/ 486332 w 593263"/>
              <a:gd name="connsiteY40" fmla="*/ 44867 h 608344"/>
              <a:gd name="connsiteX41" fmla="*/ 486332 w 593263"/>
              <a:gd name="connsiteY41" fmla="*/ 212368 h 608344"/>
              <a:gd name="connsiteX42" fmla="*/ 530089 w 593263"/>
              <a:gd name="connsiteY42" fmla="*/ 145272 h 608344"/>
              <a:gd name="connsiteX43" fmla="*/ 528649 w 593263"/>
              <a:gd name="connsiteY43" fmla="*/ 149497 h 608344"/>
              <a:gd name="connsiteX44" fmla="*/ 502008 w 593263"/>
              <a:gd name="connsiteY44" fmla="*/ 190019 h 608344"/>
              <a:gd name="connsiteX45" fmla="*/ 485907 w 593263"/>
              <a:gd name="connsiteY45" fmla="*/ 213629 h 608344"/>
              <a:gd name="connsiteX46" fmla="*/ 151362 w 593263"/>
              <a:gd name="connsiteY46" fmla="*/ 44359 h 608344"/>
              <a:gd name="connsiteX47" fmla="*/ 220576 w 593263"/>
              <a:gd name="connsiteY47" fmla="*/ 44359 h 608344"/>
              <a:gd name="connsiteX48" fmla="*/ 264900 w 593263"/>
              <a:gd name="connsiteY48" fmla="*/ 44359 h 608344"/>
              <a:gd name="connsiteX49" fmla="*/ 328429 w 593263"/>
              <a:gd name="connsiteY49" fmla="*/ 44359 h 608344"/>
              <a:gd name="connsiteX50" fmla="*/ 372830 w 593263"/>
              <a:gd name="connsiteY50" fmla="*/ 44359 h 608344"/>
              <a:gd name="connsiteX51" fmla="*/ 442044 w 593263"/>
              <a:gd name="connsiteY51" fmla="*/ 44359 h 608344"/>
              <a:gd name="connsiteX52" fmla="*/ 442044 w 593263"/>
              <a:gd name="connsiteY52" fmla="*/ 247759 h 608344"/>
              <a:gd name="connsiteX53" fmla="*/ 441967 w 593263"/>
              <a:gd name="connsiteY53" fmla="*/ 248603 h 608344"/>
              <a:gd name="connsiteX54" fmla="*/ 430214 w 593263"/>
              <a:gd name="connsiteY54" fmla="*/ 303978 h 608344"/>
              <a:gd name="connsiteX55" fmla="*/ 302541 w 593263"/>
              <a:gd name="connsiteY55" fmla="*/ 386964 h 608344"/>
              <a:gd name="connsiteX56" fmla="*/ 290788 w 593263"/>
              <a:gd name="connsiteY56" fmla="*/ 386964 h 608344"/>
              <a:gd name="connsiteX57" fmla="*/ 163192 w 593263"/>
              <a:gd name="connsiteY57" fmla="*/ 303978 h 608344"/>
              <a:gd name="connsiteX58" fmla="*/ 151362 w 593263"/>
              <a:gd name="connsiteY58" fmla="*/ 248603 h 608344"/>
              <a:gd name="connsiteX59" fmla="*/ 151362 w 593263"/>
              <a:gd name="connsiteY59" fmla="*/ 247759 h 608344"/>
              <a:gd name="connsiteX60" fmla="*/ 60332 w 593263"/>
              <a:gd name="connsiteY60" fmla="*/ 44359 h 608344"/>
              <a:gd name="connsiteX61" fmla="*/ 107499 w 593263"/>
              <a:gd name="connsiteY61" fmla="*/ 44359 h 608344"/>
              <a:gd name="connsiteX62" fmla="*/ 107499 w 593263"/>
              <a:gd name="connsiteY62" fmla="*/ 213629 h 608344"/>
              <a:gd name="connsiteX63" fmla="*/ 89716 w 593263"/>
              <a:gd name="connsiteY63" fmla="*/ 187576 h 608344"/>
              <a:gd name="connsiteX64" fmla="*/ 64773 w 593263"/>
              <a:gd name="connsiteY64" fmla="*/ 149662 h 608344"/>
              <a:gd name="connsiteX65" fmla="*/ 63310 w 593263"/>
              <a:gd name="connsiteY65" fmla="*/ 145377 h 608344"/>
              <a:gd name="connsiteX66" fmla="*/ 106932 w 593263"/>
              <a:gd name="connsiteY66" fmla="*/ 212368 h 608344"/>
              <a:gd name="connsiteX67" fmla="*/ 106932 w 593263"/>
              <a:gd name="connsiteY67" fmla="*/ 44867 h 608344"/>
              <a:gd name="connsiteX68" fmla="*/ 60304 w 593263"/>
              <a:gd name="connsiteY68" fmla="*/ 44867 h 608344"/>
              <a:gd name="connsiteX69" fmla="*/ 49089 w 593263"/>
              <a:gd name="connsiteY69" fmla="*/ 49622 h 608344"/>
              <a:gd name="connsiteX70" fmla="*/ 44940 w 593263"/>
              <a:gd name="connsiteY70" fmla="*/ 60896 h 608344"/>
              <a:gd name="connsiteX71" fmla="*/ 62599 w 593263"/>
              <a:gd name="connsiteY71" fmla="*/ 143295 h 608344"/>
              <a:gd name="connsiteX72" fmla="*/ 60093 w 593263"/>
              <a:gd name="connsiteY72" fmla="*/ 135955 h 608344"/>
              <a:gd name="connsiteX73" fmla="*/ 45391 w 593263"/>
              <a:gd name="connsiteY73" fmla="*/ 67700 h 608344"/>
              <a:gd name="connsiteX74" fmla="*/ 44431 w 593263"/>
              <a:gd name="connsiteY74" fmla="*/ 60926 h 608344"/>
              <a:gd name="connsiteX75" fmla="*/ 60332 w 593263"/>
              <a:gd name="connsiteY75" fmla="*/ 44359 h 608344"/>
              <a:gd name="connsiteX76" fmla="*/ 485334 w 593263"/>
              <a:gd name="connsiteY76" fmla="*/ 43793 h 608344"/>
              <a:gd name="connsiteX77" fmla="*/ 485334 w 593263"/>
              <a:gd name="connsiteY77" fmla="*/ 214899 h 608344"/>
              <a:gd name="connsiteX78" fmla="*/ 486256 w 593263"/>
              <a:gd name="connsiteY78" fmla="*/ 213979 h 608344"/>
              <a:gd name="connsiteX79" fmla="*/ 502008 w 593263"/>
              <a:gd name="connsiteY79" fmla="*/ 190019 h 608344"/>
              <a:gd name="connsiteX80" fmla="*/ 527658 w 593263"/>
              <a:gd name="connsiteY80" fmla="*/ 152406 h 608344"/>
              <a:gd name="connsiteX81" fmla="*/ 528649 w 593263"/>
              <a:gd name="connsiteY81" fmla="*/ 149497 h 608344"/>
              <a:gd name="connsiteX82" fmla="*/ 531107 w 593263"/>
              <a:gd name="connsiteY82" fmla="*/ 145759 h 608344"/>
              <a:gd name="connsiteX83" fmla="*/ 533150 w 593263"/>
              <a:gd name="connsiteY83" fmla="*/ 136289 h 608344"/>
              <a:gd name="connsiteX84" fmla="*/ 541843 w 593263"/>
              <a:gd name="connsiteY84" fmla="*/ 110778 h 608344"/>
              <a:gd name="connsiteX85" fmla="*/ 547924 w 593263"/>
              <a:gd name="connsiteY85" fmla="*/ 67809 h 608344"/>
              <a:gd name="connsiteX86" fmla="*/ 549399 w 593263"/>
              <a:gd name="connsiteY86" fmla="*/ 60973 h 608344"/>
              <a:gd name="connsiteX87" fmla="*/ 544944 w 593263"/>
              <a:gd name="connsiteY87" fmla="*/ 48931 h 608344"/>
              <a:gd name="connsiteX88" fmla="*/ 533037 w 593263"/>
              <a:gd name="connsiteY88" fmla="*/ 43793 h 608344"/>
              <a:gd name="connsiteX89" fmla="*/ 150795 w 593263"/>
              <a:gd name="connsiteY89" fmla="*/ 43793 h 608344"/>
              <a:gd name="connsiteX90" fmla="*/ 150795 w 593263"/>
              <a:gd name="connsiteY90" fmla="*/ 247725 h 608344"/>
              <a:gd name="connsiteX91" fmla="*/ 150871 w 593263"/>
              <a:gd name="connsiteY91" fmla="*/ 248568 h 608344"/>
              <a:gd name="connsiteX92" fmla="*/ 162701 w 593263"/>
              <a:gd name="connsiteY92" fmla="*/ 304095 h 608344"/>
              <a:gd name="connsiteX93" fmla="*/ 290756 w 593263"/>
              <a:gd name="connsiteY93" fmla="*/ 387463 h 608344"/>
              <a:gd name="connsiteX94" fmla="*/ 302509 w 593263"/>
              <a:gd name="connsiteY94" fmla="*/ 387463 h 608344"/>
              <a:gd name="connsiteX95" fmla="*/ 430640 w 593263"/>
              <a:gd name="connsiteY95" fmla="*/ 304095 h 608344"/>
              <a:gd name="connsiteX96" fmla="*/ 442470 w 593263"/>
              <a:gd name="connsiteY96" fmla="*/ 248568 h 608344"/>
              <a:gd name="connsiteX97" fmla="*/ 442470 w 593263"/>
              <a:gd name="connsiteY97" fmla="*/ 43793 h 608344"/>
              <a:gd name="connsiteX98" fmla="*/ 60304 w 593263"/>
              <a:gd name="connsiteY98" fmla="*/ 43793 h 608344"/>
              <a:gd name="connsiteX99" fmla="*/ 48397 w 593263"/>
              <a:gd name="connsiteY99" fmla="*/ 48931 h 608344"/>
              <a:gd name="connsiteX100" fmla="*/ 43942 w 593263"/>
              <a:gd name="connsiteY100" fmla="*/ 60973 h 608344"/>
              <a:gd name="connsiteX101" fmla="*/ 45391 w 593263"/>
              <a:gd name="connsiteY101" fmla="*/ 67700 h 608344"/>
              <a:gd name="connsiteX102" fmla="*/ 51498 w 593263"/>
              <a:gd name="connsiteY102" fmla="*/ 110778 h 608344"/>
              <a:gd name="connsiteX103" fmla="*/ 60093 w 593263"/>
              <a:gd name="connsiteY103" fmla="*/ 135955 h 608344"/>
              <a:gd name="connsiteX104" fmla="*/ 62205 w 593263"/>
              <a:gd name="connsiteY104" fmla="*/ 145759 h 608344"/>
              <a:gd name="connsiteX105" fmla="*/ 64773 w 593263"/>
              <a:gd name="connsiteY105" fmla="*/ 149662 h 608344"/>
              <a:gd name="connsiteX106" fmla="*/ 65710 w 593263"/>
              <a:gd name="connsiteY106" fmla="*/ 152406 h 608344"/>
              <a:gd name="connsiteX107" fmla="*/ 89716 w 593263"/>
              <a:gd name="connsiteY107" fmla="*/ 187576 h 608344"/>
              <a:gd name="connsiteX108" fmla="*/ 107086 w 593263"/>
              <a:gd name="connsiteY108" fmla="*/ 213979 h 608344"/>
              <a:gd name="connsiteX109" fmla="*/ 108007 w 593263"/>
              <a:gd name="connsiteY109" fmla="*/ 214899 h 608344"/>
              <a:gd name="connsiteX110" fmla="*/ 108007 w 593263"/>
              <a:gd name="connsiteY110" fmla="*/ 43793 h 608344"/>
              <a:gd name="connsiteX111" fmla="*/ 60304 w 593263"/>
              <a:gd name="connsiteY111" fmla="*/ 997 h 608344"/>
              <a:gd name="connsiteX112" fmla="*/ 533037 w 593263"/>
              <a:gd name="connsiteY112" fmla="*/ 997 h 608344"/>
              <a:gd name="connsiteX113" fmla="*/ 575978 w 593263"/>
              <a:gd name="connsiteY113" fmla="*/ 19481 h 608344"/>
              <a:gd name="connsiteX114" fmla="*/ 592187 w 593263"/>
              <a:gd name="connsiteY114" fmla="*/ 63197 h 608344"/>
              <a:gd name="connsiteX115" fmla="*/ 559539 w 593263"/>
              <a:gd name="connsiteY115" fmla="*/ 185678 h 608344"/>
              <a:gd name="connsiteX116" fmla="*/ 496933 w 593263"/>
              <a:gd name="connsiteY116" fmla="*/ 262297 h 608344"/>
              <a:gd name="connsiteX117" fmla="*/ 483797 w 593263"/>
              <a:gd name="connsiteY117" fmla="*/ 272650 h 608344"/>
              <a:gd name="connsiteX118" fmla="*/ 483644 w 593263"/>
              <a:gd name="connsiteY118" fmla="*/ 272727 h 608344"/>
              <a:gd name="connsiteX119" fmla="*/ 483567 w 593263"/>
              <a:gd name="connsiteY119" fmla="*/ 272957 h 608344"/>
              <a:gd name="connsiteX120" fmla="*/ 470969 w 593263"/>
              <a:gd name="connsiteY120" fmla="*/ 318821 h 608344"/>
              <a:gd name="connsiteX121" fmla="*/ 431792 w 593263"/>
              <a:gd name="connsiteY121" fmla="*/ 376802 h 608344"/>
              <a:gd name="connsiteX122" fmla="*/ 373718 w 593263"/>
              <a:gd name="connsiteY122" fmla="*/ 415917 h 608344"/>
              <a:gd name="connsiteX123" fmla="*/ 318563 w 593263"/>
              <a:gd name="connsiteY123" fmla="*/ 429568 h 608344"/>
              <a:gd name="connsiteX124" fmla="*/ 318103 w 593263"/>
              <a:gd name="connsiteY124" fmla="*/ 429568 h 608344"/>
              <a:gd name="connsiteX125" fmla="*/ 318103 w 593263"/>
              <a:gd name="connsiteY125" fmla="*/ 473438 h 608344"/>
              <a:gd name="connsiteX126" fmla="*/ 318487 w 593263"/>
              <a:gd name="connsiteY126" fmla="*/ 473438 h 608344"/>
              <a:gd name="connsiteX127" fmla="*/ 370722 w 593263"/>
              <a:gd name="connsiteY127" fmla="*/ 494069 h 608344"/>
              <a:gd name="connsiteX128" fmla="*/ 409438 w 593263"/>
              <a:gd name="connsiteY128" fmla="*/ 564014 h 608344"/>
              <a:gd name="connsiteX129" fmla="*/ 409438 w 593263"/>
              <a:gd name="connsiteY129" fmla="*/ 607270 h 608344"/>
              <a:gd name="connsiteX130" fmla="*/ 183903 w 593263"/>
              <a:gd name="connsiteY130" fmla="*/ 607270 h 608344"/>
              <a:gd name="connsiteX131" fmla="*/ 183903 w 593263"/>
              <a:gd name="connsiteY131" fmla="*/ 564014 h 608344"/>
              <a:gd name="connsiteX132" fmla="*/ 222542 w 593263"/>
              <a:gd name="connsiteY132" fmla="*/ 494069 h 608344"/>
              <a:gd name="connsiteX133" fmla="*/ 274778 w 593263"/>
              <a:gd name="connsiteY133" fmla="*/ 473438 h 608344"/>
              <a:gd name="connsiteX134" fmla="*/ 275239 w 593263"/>
              <a:gd name="connsiteY134" fmla="*/ 473438 h 608344"/>
              <a:gd name="connsiteX135" fmla="*/ 275239 w 593263"/>
              <a:gd name="connsiteY135" fmla="*/ 429568 h 608344"/>
              <a:gd name="connsiteX136" fmla="*/ 274778 w 593263"/>
              <a:gd name="connsiteY136" fmla="*/ 429568 h 608344"/>
              <a:gd name="connsiteX137" fmla="*/ 219623 w 593263"/>
              <a:gd name="connsiteY137" fmla="*/ 415917 h 608344"/>
              <a:gd name="connsiteX138" fmla="*/ 161549 w 593263"/>
              <a:gd name="connsiteY138" fmla="*/ 376802 h 608344"/>
              <a:gd name="connsiteX139" fmla="*/ 122372 w 593263"/>
              <a:gd name="connsiteY139" fmla="*/ 318821 h 608344"/>
              <a:gd name="connsiteX140" fmla="*/ 109697 w 593263"/>
              <a:gd name="connsiteY140" fmla="*/ 272957 h 608344"/>
              <a:gd name="connsiteX141" fmla="*/ 109697 w 593263"/>
              <a:gd name="connsiteY141" fmla="*/ 272727 h 608344"/>
              <a:gd name="connsiteX142" fmla="*/ 109544 w 593263"/>
              <a:gd name="connsiteY142" fmla="*/ 272650 h 608344"/>
              <a:gd name="connsiteX143" fmla="*/ 96331 w 593263"/>
              <a:gd name="connsiteY143" fmla="*/ 262297 h 608344"/>
              <a:gd name="connsiteX144" fmla="*/ 33802 w 593263"/>
              <a:gd name="connsiteY144" fmla="*/ 185678 h 608344"/>
              <a:gd name="connsiteX145" fmla="*/ 1155 w 593263"/>
              <a:gd name="connsiteY145" fmla="*/ 63197 h 608344"/>
              <a:gd name="connsiteX146" fmla="*/ 17286 w 593263"/>
              <a:gd name="connsiteY146" fmla="*/ 19481 h 608344"/>
              <a:gd name="connsiteX147" fmla="*/ 60304 w 593263"/>
              <a:gd name="connsiteY147" fmla="*/ 997 h 608344"/>
              <a:gd name="connsiteX148" fmla="*/ 60332 w 593263"/>
              <a:gd name="connsiteY148" fmla="*/ 565 h 608344"/>
              <a:gd name="connsiteX149" fmla="*/ 16930 w 593263"/>
              <a:gd name="connsiteY149" fmla="*/ 19126 h 608344"/>
              <a:gd name="connsiteX150" fmla="*/ 644 w 593263"/>
              <a:gd name="connsiteY150" fmla="*/ 63226 h 608344"/>
              <a:gd name="connsiteX151" fmla="*/ 33369 w 593263"/>
              <a:gd name="connsiteY151" fmla="*/ 185941 h 608344"/>
              <a:gd name="connsiteX152" fmla="*/ 96053 w 593263"/>
              <a:gd name="connsiteY152" fmla="*/ 262715 h 608344"/>
              <a:gd name="connsiteX153" fmla="*/ 109266 w 593263"/>
              <a:gd name="connsiteY153" fmla="*/ 273069 h 608344"/>
              <a:gd name="connsiteX154" fmla="*/ 121941 w 593263"/>
              <a:gd name="connsiteY154" fmla="*/ 319011 h 608344"/>
              <a:gd name="connsiteX155" fmla="*/ 161195 w 593263"/>
              <a:gd name="connsiteY155" fmla="*/ 377224 h 608344"/>
              <a:gd name="connsiteX156" fmla="*/ 219424 w 593263"/>
              <a:gd name="connsiteY156" fmla="*/ 416416 h 608344"/>
              <a:gd name="connsiteX157" fmla="*/ 274733 w 593263"/>
              <a:gd name="connsiteY157" fmla="*/ 430068 h 608344"/>
              <a:gd name="connsiteX158" fmla="*/ 274733 w 593263"/>
              <a:gd name="connsiteY158" fmla="*/ 473018 h 608344"/>
              <a:gd name="connsiteX159" fmla="*/ 222343 w 593263"/>
              <a:gd name="connsiteY159" fmla="*/ 493649 h 608344"/>
              <a:gd name="connsiteX160" fmla="*/ 183396 w 593263"/>
              <a:gd name="connsiteY160" fmla="*/ 564057 h 608344"/>
              <a:gd name="connsiteX161" fmla="*/ 183396 w 593263"/>
              <a:gd name="connsiteY161" fmla="*/ 607851 h 608344"/>
              <a:gd name="connsiteX162" fmla="*/ 227259 w 593263"/>
              <a:gd name="connsiteY162" fmla="*/ 607851 h 608344"/>
              <a:gd name="connsiteX163" fmla="*/ 366070 w 593263"/>
              <a:gd name="connsiteY163" fmla="*/ 607851 h 608344"/>
              <a:gd name="connsiteX164" fmla="*/ 409934 w 593263"/>
              <a:gd name="connsiteY164" fmla="*/ 607851 h 608344"/>
              <a:gd name="connsiteX165" fmla="*/ 409934 w 593263"/>
              <a:gd name="connsiteY165" fmla="*/ 564057 h 608344"/>
              <a:gd name="connsiteX166" fmla="*/ 371064 w 593263"/>
              <a:gd name="connsiteY166" fmla="*/ 493649 h 608344"/>
              <a:gd name="connsiteX167" fmla="*/ 318596 w 593263"/>
              <a:gd name="connsiteY167" fmla="*/ 473018 h 608344"/>
              <a:gd name="connsiteX168" fmla="*/ 318596 w 593263"/>
              <a:gd name="connsiteY168" fmla="*/ 430068 h 608344"/>
              <a:gd name="connsiteX169" fmla="*/ 373906 w 593263"/>
              <a:gd name="connsiteY169" fmla="*/ 416416 h 608344"/>
              <a:gd name="connsiteX170" fmla="*/ 432211 w 593263"/>
              <a:gd name="connsiteY170" fmla="*/ 377224 h 608344"/>
              <a:gd name="connsiteX171" fmla="*/ 471466 w 593263"/>
              <a:gd name="connsiteY171" fmla="*/ 319011 h 608344"/>
              <a:gd name="connsiteX172" fmla="*/ 484141 w 593263"/>
              <a:gd name="connsiteY172" fmla="*/ 273069 h 608344"/>
              <a:gd name="connsiteX173" fmla="*/ 497353 w 593263"/>
              <a:gd name="connsiteY173" fmla="*/ 262715 h 608344"/>
              <a:gd name="connsiteX174" fmla="*/ 560037 w 593263"/>
              <a:gd name="connsiteY174" fmla="*/ 185941 h 608344"/>
              <a:gd name="connsiteX175" fmla="*/ 592762 w 593263"/>
              <a:gd name="connsiteY175" fmla="*/ 63226 h 608344"/>
              <a:gd name="connsiteX176" fmla="*/ 576400 w 593263"/>
              <a:gd name="connsiteY176" fmla="*/ 19126 h 608344"/>
              <a:gd name="connsiteX177" fmla="*/ 533074 w 593263"/>
              <a:gd name="connsiteY177" fmla="*/ 565 h 608344"/>
              <a:gd name="connsiteX178" fmla="*/ 485907 w 593263"/>
              <a:gd name="connsiteY178" fmla="*/ 565 h 608344"/>
              <a:gd name="connsiteX179" fmla="*/ 442044 w 593263"/>
              <a:gd name="connsiteY179" fmla="*/ 565 h 608344"/>
              <a:gd name="connsiteX180" fmla="*/ 372830 w 593263"/>
              <a:gd name="connsiteY180" fmla="*/ 565 h 608344"/>
              <a:gd name="connsiteX181" fmla="*/ 335036 w 593263"/>
              <a:gd name="connsiteY181" fmla="*/ 565 h 608344"/>
              <a:gd name="connsiteX182" fmla="*/ 258294 w 593263"/>
              <a:gd name="connsiteY182" fmla="*/ 565 h 608344"/>
              <a:gd name="connsiteX183" fmla="*/ 220576 w 593263"/>
              <a:gd name="connsiteY183" fmla="*/ 565 h 608344"/>
              <a:gd name="connsiteX184" fmla="*/ 151362 w 593263"/>
              <a:gd name="connsiteY184" fmla="*/ 565 h 608344"/>
              <a:gd name="connsiteX185" fmla="*/ 107499 w 593263"/>
              <a:gd name="connsiteY185" fmla="*/ 565 h 608344"/>
              <a:gd name="connsiteX186" fmla="*/ 60304 w 593263"/>
              <a:gd name="connsiteY186" fmla="*/ 0 h 608344"/>
              <a:gd name="connsiteX187" fmla="*/ 533037 w 593263"/>
              <a:gd name="connsiteY187" fmla="*/ 0 h 608344"/>
              <a:gd name="connsiteX188" fmla="*/ 576746 w 593263"/>
              <a:gd name="connsiteY188" fmla="*/ 18790 h 608344"/>
              <a:gd name="connsiteX189" fmla="*/ 593185 w 593263"/>
              <a:gd name="connsiteY189" fmla="*/ 63273 h 608344"/>
              <a:gd name="connsiteX190" fmla="*/ 560384 w 593263"/>
              <a:gd name="connsiteY190" fmla="*/ 186139 h 608344"/>
              <a:gd name="connsiteX191" fmla="*/ 497624 w 593263"/>
              <a:gd name="connsiteY191" fmla="*/ 263064 h 608344"/>
              <a:gd name="connsiteX192" fmla="*/ 484566 w 593263"/>
              <a:gd name="connsiteY192" fmla="*/ 273341 h 608344"/>
              <a:gd name="connsiteX193" fmla="*/ 471891 w 593263"/>
              <a:gd name="connsiteY193" fmla="*/ 319204 h 608344"/>
              <a:gd name="connsiteX194" fmla="*/ 432560 w 593263"/>
              <a:gd name="connsiteY194" fmla="*/ 377492 h 608344"/>
              <a:gd name="connsiteX195" fmla="*/ 374102 w 593263"/>
              <a:gd name="connsiteY195" fmla="*/ 416837 h 608344"/>
              <a:gd name="connsiteX196" fmla="*/ 319101 w 593263"/>
              <a:gd name="connsiteY196" fmla="*/ 430565 h 608344"/>
              <a:gd name="connsiteX197" fmla="*/ 319101 w 593263"/>
              <a:gd name="connsiteY197" fmla="*/ 472517 h 608344"/>
              <a:gd name="connsiteX198" fmla="*/ 371337 w 593263"/>
              <a:gd name="connsiteY198" fmla="*/ 493225 h 608344"/>
              <a:gd name="connsiteX199" fmla="*/ 410437 w 593263"/>
              <a:gd name="connsiteY199" fmla="*/ 564014 h 608344"/>
              <a:gd name="connsiteX200" fmla="*/ 410437 w 593263"/>
              <a:gd name="connsiteY200" fmla="*/ 608344 h 608344"/>
              <a:gd name="connsiteX201" fmla="*/ 182904 w 593263"/>
              <a:gd name="connsiteY201" fmla="*/ 608344 h 608344"/>
              <a:gd name="connsiteX202" fmla="*/ 182904 w 593263"/>
              <a:gd name="connsiteY202" fmla="*/ 564014 h 608344"/>
              <a:gd name="connsiteX203" fmla="*/ 222004 w 593263"/>
              <a:gd name="connsiteY203" fmla="*/ 493225 h 608344"/>
              <a:gd name="connsiteX204" fmla="*/ 274240 w 593263"/>
              <a:gd name="connsiteY204" fmla="*/ 472517 h 608344"/>
              <a:gd name="connsiteX205" fmla="*/ 274240 w 593263"/>
              <a:gd name="connsiteY205" fmla="*/ 430565 h 608344"/>
              <a:gd name="connsiteX206" fmla="*/ 219239 w 593263"/>
              <a:gd name="connsiteY206" fmla="*/ 416837 h 608344"/>
              <a:gd name="connsiteX207" fmla="*/ 160781 w 593263"/>
              <a:gd name="connsiteY207" fmla="*/ 377492 h 608344"/>
              <a:gd name="connsiteX208" fmla="*/ 121450 w 593263"/>
              <a:gd name="connsiteY208" fmla="*/ 319204 h 608344"/>
              <a:gd name="connsiteX209" fmla="*/ 108699 w 593263"/>
              <a:gd name="connsiteY209" fmla="*/ 273341 h 608344"/>
              <a:gd name="connsiteX210" fmla="*/ 95717 w 593263"/>
              <a:gd name="connsiteY210" fmla="*/ 263064 h 608344"/>
              <a:gd name="connsiteX211" fmla="*/ 32880 w 593263"/>
              <a:gd name="connsiteY211" fmla="*/ 186139 h 608344"/>
              <a:gd name="connsiteX212" fmla="*/ 79 w 593263"/>
              <a:gd name="connsiteY212" fmla="*/ 63273 h 608344"/>
              <a:gd name="connsiteX213" fmla="*/ 16595 w 593263"/>
              <a:gd name="connsiteY213" fmla="*/ 18790 h 608344"/>
              <a:gd name="connsiteX214" fmla="*/ 60304 w 593263"/>
              <a:gd name="connsiteY214" fmla="*/ 0 h 60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593263" h="608344">
                <a:moveTo>
                  <a:pt x="289142" y="515850"/>
                </a:moveTo>
                <a:cubicBezTo>
                  <a:pt x="254421" y="518458"/>
                  <a:pt x="228150" y="538935"/>
                  <a:pt x="227765" y="563478"/>
                </a:cubicBezTo>
                <a:lnTo>
                  <a:pt x="365576" y="563478"/>
                </a:lnTo>
                <a:cubicBezTo>
                  <a:pt x="365192" y="538935"/>
                  <a:pt x="338920" y="518458"/>
                  <a:pt x="304122" y="515850"/>
                </a:cubicBezTo>
                <a:close/>
                <a:moveTo>
                  <a:pt x="289175" y="515431"/>
                </a:moveTo>
                <a:lnTo>
                  <a:pt x="304155" y="515431"/>
                </a:lnTo>
                <a:cubicBezTo>
                  <a:pt x="338953" y="518039"/>
                  <a:pt x="366070" y="538824"/>
                  <a:pt x="366070" y="564057"/>
                </a:cubicBezTo>
                <a:lnTo>
                  <a:pt x="227259" y="564057"/>
                </a:lnTo>
                <a:cubicBezTo>
                  <a:pt x="227259" y="538824"/>
                  <a:pt x="254376" y="518039"/>
                  <a:pt x="289175" y="515431"/>
                </a:cubicBezTo>
                <a:close/>
                <a:moveTo>
                  <a:pt x="289142" y="514853"/>
                </a:moveTo>
                <a:cubicBezTo>
                  <a:pt x="253576" y="517537"/>
                  <a:pt x="226767" y="538705"/>
                  <a:pt x="226767" y="564014"/>
                </a:cubicBezTo>
                <a:lnTo>
                  <a:pt x="226767" y="564475"/>
                </a:lnTo>
                <a:lnTo>
                  <a:pt x="366574" y="564475"/>
                </a:lnTo>
                <a:lnTo>
                  <a:pt x="366574" y="564014"/>
                </a:lnTo>
                <a:cubicBezTo>
                  <a:pt x="366574" y="538705"/>
                  <a:pt x="339765" y="517537"/>
                  <a:pt x="304122" y="514853"/>
                </a:cubicBezTo>
                <a:close/>
                <a:moveTo>
                  <a:pt x="530681" y="143537"/>
                </a:moveTo>
                <a:lnTo>
                  <a:pt x="530416" y="144771"/>
                </a:lnTo>
                <a:lnTo>
                  <a:pt x="530089" y="145272"/>
                </a:lnTo>
                <a:close/>
                <a:moveTo>
                  <a:pt x="62599" y="143295"/>
                </a:moveTo>
                <a:lnTo>
                  <a:pt x="63310" y="145377"/>
                </a:lnTo>
                <a:lnTo>
                  <a:pt x="62916" y="144771"/>
                </a:lnTo>
                <a:close/>
                <a:moveTo>
                  <a:pt x="151870" y="44867"/>
                </a:moveTo>
                <a:lnTo>
                  <a:pt x="151870" y="247725"/>
                </a:lnTo>
                <a:lnTo>
                  <a:pt x="151870" y="248568"/>
                </a:lnTo>
                <a:cubicBezTo>
                  <a:pt x="151947" y="267742"/>
                  <a:pt x="155941" y="286302"/>
                  <a:pt x="163623" y="303712"/>
                </a:cubicBezTo>
                <a:cubicBezTo>
                  <a:pt x="185900" y="353947"/>
                  <a:pt x="235754" y="386466"/>
                  <a:pt x="290756" y="386466"/>
                </a:cubicBezTo>
                <a:lnTo>
                  <a:pt x="302509" y="386466"/>
                </a:lnTo>
                <a:cubicBezTo>
                  <a:pt x="357510" y="386466"/>
                  <a:pt x="407441" y="353947"/>
                  <a:pt x="429718" y="303712"/>
                </a:cubicBezTo>
                <a:cubicBezTo>
                  <a:pt x="437400" y="286302"/>
                  <a:pt x="441317" y="267742"/>
                  <a:pt x="441471" y="248568"/>
                </a:cubicBezTo>
                <a:lnTo>
                  <a:pt x="441471" y="247725"/>
                </a:lnTo>
                <a:lnTo>
                  <a:pt x="441471" y="44867"/>
                </a:lnTo>
                <a:close/>
                <a:moveTo>
                  <a:pt x="485907" y="44359"/>
                </a:moveTo>
                <a:lnTo>
                  <a:pt x="533074" y="44359"/>
                </a:lnTo>
                <a:cubicBezTo>
                  <a:pt x="542139" y="44359"/>
                  <a:pt x="549360" y="51952"/>
                  <a:pt x="548899" y="60926"/>
                </a:cubicBezTo>
                <a:lnTo>
                  <a:pt x="547924" y="67809"/>
                </a:lnTo>
                <a:lnTo>
                  <a:pt x="533150" y="136289"/>
                </a:lnTo>
                <a:lnTo>
                  <a:pt x="530681" y="143537"/>
                </a:lnTo>
                <a:lnTo>
                  <a:pt x="548401" y="60896"/>
                </a:lnTo>
                <a:cubicBezTo>
                  <a:pt x="548554" y="56678"/>
                  <a:pt x="547095" y="52689"/>
                  <a:pt x="544176" y="49622"/>
                </a:cubicBezTo>
                <a:cubicBezTo>
                  <a:pt x="541257" y="46554"/>
                  <a:pt x="537262" y="44867"/>
                  <a:pt x="533037" y="44867"/>
                </a:cubicBezTo>
                <a:lnTo>
                  <a:pt x="486332" y="44867"/>
                </a:lnTo>
                <a:lnTo>
                  <a:pt x="486332" y="212368"/>
                </a:lnTo>
                <a:lnTo>
                  <a:pt x="530089" y="145272"/>
                </a:lnTo>
                <a:lnTo>
                  <a:pt x="528649" y="149497"/>
                </a:lnTo>
                <a:lnTo>
                  <a:pt x="502008" y="190019"/>
                </a:lnTo>
                <a:lnTo>
                  <a:pt x="485907" y="213629"/>
                </a:lnTo>
                <a:close/>
                <a:moveTo>
                  <a:pt x="151362" y="44359"/>
                </a:moveTo>
                <a:lnTo>
                  <a:pt x="220576" y="44359"/>
                </a:lnTo>
                <a:lnTo>
                  <a:pt x="264900" y="44359"/>
                </a:lnTo>
                <a:lnTo>
                  <a:pt x="328429" y="44359"/>
                </a:lnTo>
                <a:lnTo>
                  <a:pt x="372830" y="44359"/>
                </a:lnTo>
                <a:lnTo>
                  <a:pt x="442044" y="44359"/>
                </a:lnTo>
                <a:lnTo>
                  <a:pt x="442044" y="247759"/>
                </a:lnTo>
                <a:cubicBezTo>
                  <a:pt x="442044" y="248066"/>
                  <a:pt x="441967" y="248373"/>
                  <a:pt x="441967" y="248603"/>
                </a:cubicBezTo>
                <a:cubicBezTo>
                  <a:pt x="441890" y="268314"/>
                  <a:pt x="437665" y="287028"/>
                  <a:pt x="430214" y="303978"/>
                </a:cubicBezTo>
                <a:cubicBezTo>
                  <a:pt x="408551" y="352834"/>
                  <a:pt x="359541" y="386964"/>
                  <a:pt x="302541" y="386964"/>
                </a:cubicBezTo>
                <a:lnTo>
                  <a:pt x="290788" y="386964"/>
                </a:lnTo>
                <a:cubicBezTo>
                  <a:pt x="233789" y="386964"/>
                  <a:pt x="184855" y="352834"/>
                  <a:pt x="163192" y="303978"/>
                </a:cubicBezTo>
                <a:cubicBezTo>
                  <a:pt x="155741" y="287028"/>
                  <a:pt x="151516" y="268314"/>
                  <a:pt x="151362" y="248603"/>
                </a:cubicBezTo>
                <a:cubicBezTo>
                  <a:pt x="151362" y="248373"/>
                  <a:pt x="151362" y="248066"/>
                  <a:pt x="151362" y="247759"/>
                </a:cubicBezTo>
                <a:close/>
                <a:moveTo>
                  <a:pt x="60332" y="44359"/>
                </a:moveTo>
                <a:lnTo>
                  <a:pt x="107499" y="44359"/>
                </a:lnTo>
                <a:lnTo>
                  <a:pt x="107499" y="213629"/>
                </a:lnTo>
                <a:lnTo>
                  <a:pt x="89716" y="187576"/>
                </a:lnTo>
                <a:lnTo>
                  <a:pt x="64773" y="149662"/>
                </a:lnTo>
                <a:lnTo>
                  <a:pt x="63310" y="145377"/>
                </a:lnTo>
                <a:lnTo>
                  <a:pt x="106932" y="212368"/>
                </a:lnTo>
                <a:lnTo>
                  <a:pt x="106932" y="44867"/>
                </a:lnTo>
                <a:lnTo>
                  <a:pt x="60304" y="44867"/>
                </a:lnTo>
                <a:cubicBezTo>
                  <a:pt x="56002" y="44867"/>
                  <a:pt x="52084" y="46554"/>
                  <a:pt x="49089" y="49622"/>
                </a:cubicBezTo>
                <a:cubicBezTo>
                  <a:pt x="46246" y="52689"/>
                  <a:pt x="44710" y="56678"/>
                  <a:pt x="44940" y="60896"/>
                </a:cubicBezTo>
                <a:lnTo>
                  <a:pt x="62599" y="143295"/>
                </a:lnTo>
                <a:lnTo>
                  <a:pt x="60093" y="135955"/>
                </a:lnTo>
                <a:lnTo>
                  <a:pt x="45391" y="67700"/>
                </a:lnTo>
                <a:lnTo>
                  <a:pt x="44431" y="60926"/>
                </a:lnTo>
                <a:cubicBezTo>
                  <a:pt x="43970" y="51952"/>
                  <a:pt x="51268" y="44359"/>
                  <a:pt x="60332" y="44359"/>
                </a:cubicBezTo>
                <a:close/>
                <a:moveTo>
                  <a:pt x="485334" y="43793"/>
                </a:moveTo>
                <a:lnTo>
                  <a:pt x="485334" y="214899"/>
                </a:lnTo>
                <a:lnTo>
                  <a:pt x="486256" y="213979"/>
                </a:lnTo>
                <a:lnTo>
                  <a:pt x="502008" y="190019"/>
                </a:lnTo>
                <a:lnTo>
                  <a:pt x="527658" y="152406"/>
                </a:lnTo>
                <a:lnTo>
                  <a:pt x="528649" y="149497"/>
                </a:lnTo>
                <a:lnTo>
                  <a:pt x="531107" y="145759"/>
                </a:lnTo>
                <a:lnTo>
                  <a:pt x="533150" y="136289"/>
                </a:lnTo>
                <a:lnTo>
                  <a:pt x="541843" y="110778"/>
                </a:lnTo>
                <a:lnTo>
                  <a:pt x="547924" y="67809"/>
                </a:lnTo>
                <a:lnTo>
                  <a:pt x="549399" y="60973"/>
                </a:lnTo>
                <a:cubicBezTo>
                  <a:pt x="549630" y="56448"/>
                  <a:pt x="548017" y="52229"/>
                  <a:pt x="544944" y="48931"/>
                </a:cubicBezTo>
                <a:cubicBezTo>
                  <a:pt x="541794" y="45634"/>
                  <a:pt x="537569" y="43793"/>
                  <a:pt x="533037" y="43793"/>
                </a:cubicBezTo>
                <a:close/>
                <a:moveTo>
                  <a:pt x="150795" y="43793"/>
                </a:moveTo>
                <a:lnTo>
                  <a:pt x="150795" y="247725"/>
                </a:lnTo>
                <a:lnTo>
                  <a:pt x="150871" y="248568"/>
                </a:lnTo>
                <a:cubicBezTo>
                  <a:pt x="150948" y="267895"/>
                  <a:pt x="154943" y="286609"/>
                  <a:pt x="162701" y="304095"/>
                </a:cubicBezTo>
                <a:cubicBezTo>
                  <a:pt x="185055" y="354714"/>
                  <a:pt x="235370" y="387463"/>
                  <a:pt x="290756" y="387463"/>
                </a:cubicBezTo>
                <a:lnTo>
                  <a:pt x="302509" y="387463"/>
                </a:lnTo>
                <a:cubicBezTo>
                  <a:pt x="357971" y="387463"/>
                  <a:pt x="408209" y="354714"/>
                  <a:pt x="430640" y="304095"/>
                </a:cubicBezTo>
                <a:cubicBezTo>
                  <a:pt x="438398" y="286609"/>
                  <a:pt x="442393" y="267895"/>
                  <a:pt x="442470" y="248568"/>
                </a:cubicBezTo>
                <a:lnTo>
                  <a:pt x="442470" y="43793"/>
                </a:lnTo>
                <a:close/>
                <a:moveTo>
                  <a:pt x="60304" y="43793"/>
                </a:moveTo>
                <a:cubicBezTo>
                  <a:pt x="55772" y="43793"/>
                  <a:pt x="51547" y="45634"/>
                  <a:pt x="48397" y="48931"/>
                </a:cubicBezTo>
                <a:cubicBezTo>
                  <a:pt x="45248" y="52229"/>
                  <a:pt x="43711" y="56448"/>
                  <a:pt x="43942" y="60973"/>
                </a:cubicBezTo>
                <a:lnTo>
                  <a:pt x="45391" y="67700"/>
                </a:lnTo>
                <a:lnTo>
                  <a:pt x="51498" y="110778"/>
                </a:lnTo>
                <a:lnTo>
                  <a:pt x="60093" y="135955"/>
                </a:lnTo>
                <a:lnTo>
                  <a:pt x="62205" y="145759"/>
                </a:lnTo>
                <a:lnTo>
                  <a:pt x="64773" y="149662"/>
                </a:lnTo>
                <a:lnTo>
                  <a:pt x="65710" y="152406"/>
                </a:lnTo>
                <a:lnTo>
                  <a:pt x="89716" y="187576"/>
                </a:lnTo>
                <a:lnTo>
                  <a:pt x="107086" y="213979"/>
                </a:lnTo>
                <a:lnTo>
                  <a:pt x="108007" y="214899"/>
                </a:lnTo>
                <a:lnTo>
                  <a:pt x="108007" y="43793"/>
                </a:lnTo>
                <a:close/>
                <a:moveTo>
                  <a:pt x="60304" y="997"/>
                </a:moveTo>
                <a:lnTo>
                  <a:pt x="533037" y="997"/>
                </a:lnTo>
                <a:cubicBezTo>
                  <a:pt x="549169" y="997"/>
                  <a:pt x="564840" y="7746"/>
                  <a:pt x="575978" y="19481"/>
                </a:cubicBezTo>
                <a:cubicBezTo>
                  <a:pt x="587117" y="31138"/>
                  <a:pt x="593032" y="47091"/>
                  <a:pt x="592187" y="63197"/>
                </a:cubicBezTo>
                <a:cubicBezTo>
                  <a:pt x="589805" y="108370"/>
                  <a:pt x="578820" y="149555"/>
                  <a:pt x="559539" y="185678"/>
                </a:cubicBezTo>
                <a:cubicBezTo>
                  <a:pt x="543868" y="214976"/>
                  <a:pt x="522821" y="240745"/>
                  <a:pt x="496933" y="262297"/>
                </a:cubicBezTo>
                <a:cubicBezTo>
                  <a:pt x="492708" y="265825"/>
                  <a:pt x="488330" y="269353"/>
                  <a:pt x="483797" y="272650"/>
                </a:cubicBezTo>
                <a:lnTo>
                  <a:pt x="483644" y="272727"/>
                </a:lnTo>
                <a:lnTo>
                  <a:pt x="483567" y="272957"/>
                </a:lnTo>
                <a:cubicBezTo>
                  <a:pt x="481416" y="288680"/>
                  <a:pt x="477191" y="304172"/>
                  <a:pt x="470969" y="318821"/>
                </a:cubicBezTo>
                <a:cubicBezTo>
                  <a:pt x="461751" y="340525"/>
                  <a:pt x="448538" y="360083"/>
                  <a:pt x="431792" y="376802"/>
                </a:cubicBezTo>
                <a:cubicBezTo>
                  <a:pt x="415046" y="393522"/>
                  <a:pt x="395458" y="406713"/>
                  <a:pt x="373718" y="415917"/>
                </a:cubicBezTo>
                <a:cubicBezTo>
                  <a:pt x="356127" y="423279"/>
                  <a:pt x="337614" y="427881"/>
                  <a:pt x="318563" y="429568"/>
                </a:cubicBezTo>
                <a:lnTo>
                  <a:pt x="318103" y="429568"/>
                </a:lnTo>
                <a:lnTo>
                  <a:pt x="318103" y="473438"/>
                </a:lnTo>
                <a:lnTo>
                  <a:pt x="318487" y="473438"/>
                </a:lnTo>
                <a:cubicBezTo>
                  <a:pt x="337921" y="476506"/>
                  <a:pt x="355973" y="483638"/>
                  <a:pt x="370722" y="494069"/>
                </a:cubicBezTo>
                <a:cubicBezTo>
                  <a:pt x="395304" y="511325"/>
                  <a:pt x="409438" y="536864"/>
                  <a:pt x="409438" y="564014"/>
                </a:cubicBezTo>
                <a:lnTo>
                  <a:pt x="409438" y="607270"/>
                </a:lnTo>
                <a:lnTo>
                  <a:pt x="183903" y="607270"/>
                </a:lnTo>
                <a:lnTo>
                  <a:pt x="183903" y="564014"/>
                </a:lnTo>
                <a:cubicBezTo>
                  <a:pt x="183903" y="536864"/>
                  <a:pt x="197960" y="511325"/>
                  <a:pt x="222542" y="494069"/>
                </a:cubicBezTo>
                <a:cubicBezTo>
                  <a:pt x="237291" y="483638"/>
                  <a:pt x="255343" y="476506"/>
                  <a:pt x="274778" y="473438"/>
                </a:cubicBezTo>
                <a:lnTo>
                  <a:pt x="275239" y="473438"/>
                </a:lnTo>
                <a:lnTo>
                  <a:pt x="275239" y="429568"/>
                </a:lnTo>
                <a:lnTo>
                  <a:pt x="274778" y="429568"/>
                </a:lnTo>
                <a:cubicBezTo>
                  <a:pt x="255727" y="427881"/>
                  <a:pt x="237214" y="423279"/>
                  <a:pt x="219623" y="415917"/>
                </a:cubicBezTo>
                <a:cubicBezTo>
                  <a:pt x="197807" y="406713"/>
                  <a:pt x="178295" y="393522"/>
                  <a:pt x="161549" y="376802"/>
                </a:cubicBezTo>
                <a:cubicBezTo>
                  <a:pt x="144726" y="360083"/>
                  <a:pt x="131590" y="340525"/>
                  <a:pt x="122372" y="318821"/>
                </a:cubicBezTo>
                <a:cubicBezTo>
                  <a:pt x="116150" y="304095"/>
                  <a:pt x="111925" y="288680"/>
                  <a:pt x="109697" y="272957"/>
                </a:cubicBezTo>
                <a:lnTo>
                  <a:pt x="109697" y="272727"/>
                </a:lnTo>
                <a:lnTo>
                  <a:pt x="109544" y="272650"/>
                </a:lnTo>
                <a:cubicBezTo>
                  <a:pt x="105011" y="269353"/>
                  <a:pt x="100556" y="265825"/>
                  <a:pt x="96331" y="262297"/>
                </a:cubicBezTo>
                <a:cubicBezTo>
                  <a:pt x="70521" y="240745"/>
                  <a:pt x="49473" y="214976"/>
                  <a:pt x="33802" y="185678"/>
                </a:cubicBezTo>
                <a:cubicBezTo>
                  <a:pt x="14444" y="149555"/>
                  <a:pt x="3459" y="108370"/>
                  <a:pt x="1155" y="63197"/>
                </a:cubicBezTo>
                <a:cubicBezTo>
                  <a:pt x="310" y="47091"/>
                  <a:pt x="6148" y="31138"/>
                  <a:pt x="17286" y="19481"/>
                </a:cubicBezTo>
                <a:cubicBezTo>
                  <a:pt x="28425" y="7746"/>
                  <a:pt x="44095" y="997"/>
                  <a:pt x="60304" y="997"/>
                </a:cubicBezTo>
                <a:close/>
                <a:moveTo>
                  <a:pt x="60332" y="565"/>
                </a:moveTo>
                <a:cubicBezTo>
                  <a:pt x="43970" y="565"/>
                  <a:pt x="28222" y="7314"/>
                  <a:pt x="16930" y="19126"/>
                </a:cubicBezTo>
                <a:cubicBezTo>
                  <a:pt x="5714" y="30937"/>
                  <a:pt x="-201" y="47043"/>
                  <a:pt x="644" y="63226"/>
                </a:cubicBezTo>
                <a:cubicBezTo>
                  <a:pt x="3026" y="108478"/>
                  <a:pt x="14011" y="149741"/>
                  <a:pt x="33369" y="185941"/>
                </a:cubicBezTo>
                <a:cubicBezTo>
                  <a:pt x="49117" y="215316"/>
                  <a:pt x="70165" y="241163"/>
                  <a:pt x="96053" y="262715"/>
                </a:cubicBezTo>
                <a:cubicBezTo>
                  <a:pt x="100508" y="266397"/>
                  <a:pt x="104887" y="269848"/>
                  <a:pt x="109266" y="273069"/>
                </a:cubicBezTo>
                <a:cubicBezTo>
                  <a:pt x="111417" y="288869"/>
                  <a:pt x="115642" y="304208"/>
                  <a:pt x="121941" y="319011"/>
                </a:cubicBezTo>
                <a:cubicBezTo>
                  <a:pt x="131159" y="340792"/>
                  <a:pt x="144372" y="360427"/>
                  <a:pt x="161195" y="377224"/>
                </a:cubicBezTo>
                <a:cubicBezTo>
                  <a:pt x="178018" y="394020"/>
                  <a:pt x="197607" y="407212"/>
                  <a:pt x="219424" y="416416"/>
                </a:cubicBezTo>
                <a:cubicBezTo>
                  <a:pt x="237169" y="423855"/>
                  <a:pt x="255682" y="428457"/>
                  <a:pt x="274733" y="430068"/>
                </a:cubicBezTo>
                <a:lnTo>
                  <a:pt x="274733" y="473018"/>
                </a:lnTo>
                <a:cubicBezTo>
                  <a:pt x="255375" y="476086"/>
                  <a:pt x="237246" y="483142"/>
                  <a:pt x="222343" y="493649"/>
                </a:cubicBezTo>
                <a:cubicBezTo>
                  <a:pt x="197607" y="511060"/>
                  <a:pt x="183396" y="536753"/>
                  <a:pt x="183396" y="564057"/>
                </a:cubicBezTo>
                <a:lnTo>
                  <a:pt x="183396" y="607851"/>
                </a:lnTo>
                <a:lnTo>
                  <a:pt x="227259" y="607851"/>
                </a:lnTo>
                <a:lnTo>
                  <a:pt x="366070" y="607851"/>
                </a:lnTo>
                <a:lnTo>
                  <a:pt x="409934" y="607851"/>
                </a:lnTo>
                <a:lnTo>
                  <a:pt x="409934" y="564057"/>
                </a:lnTo>
                <a:cubicBezTo>
                  <a:pt x="409934" y="536753"/>
                  <a:pt x="395799" y="511060"/>
                  <a:pt x="371064" y="493649"/>
                </a:cubicBezTo>
                <a:cubicBezTo>
                  <a:pt x="356161" y="483142"/>
                  <a:pt x="338032" y="476086"/>
                  <a:pt x="318596" y="473018"/>
                </a:cubicBezTo>
                <a:lnTo>
                  <a:pt x="318596" y="430068"/>
                </a:lnTo>
                <a:cubicBezTo>
                  <a:pt x="337724" y="428457"/>
                  <a:pt x="356238" y="423855"/>
                  <a:pt x="373906" y="416416"/>
                </a:cubicBezTo>
                <a:cubicBezTo>
                  <a:pt x="395799" y="407212"/>
                  <a:pt x="415388" y="394020"/>
                  <a:pt x="432211" y="377224"/>
                </a:cubicBezTo>
                <a:cubicBezTo>
                  <a:pt x="449034" y="360427"/>
                  <a:pt x="462247" y="340792"/>
                  <a:pt x="471466" y="319011"/>
                </a:cubicBezTo>
                <a:cubicBezTo>
                  <a:pt x="477765" y="304208"/>
                  <a:pt x="481990" y="288869"/>
                  <a:pt x="484141" y="273069"/>
                </a:cubicBezTo>
                <a:cubicBezTo>
                  <a:pt x="488519" y="269848"/>
                  <a:pt x="492898" y="266397"/>
                  <a:pt x="497353" y="262715"/>
                </a:cubicBezTo>
                <a:cubicBezTo>
                  <a:pt x="523241" y="241163"/>
                  <a:pt x="544290" y="215316"/>
                  <a:pt x="560037" y="185941"/>
                </a:cubicBezTo>
                <a:cubicBezTo>
                  <a:pt x="579396" y="149741"/>
                  <a:pt x="590381" y="108478"/>
                  <a:pt x="592762" y="63226"/>
                </a:cubicBezTo>
                <a:cubicBezTo>
                  <a:pt x="593607" y="47043"/>
                  <a:pt x="587615" y="30937"/>
                  <a:pt x="576400" y="19126"/>
                </a:cubicBezTo>
                <a:cubicBezTo>
                  <a:pt x="565184" y="7314"/>
                  <a:pt x="549360" y="565"/>
                  <a:pt x="533074" y="565"/>
                </a:cubicBezTo>
                <a:lnTo>
                  <a:pt x="485907" y="565"/>
                </a:lnTo>
                <a:lnTo>
                  <a:pt x="442044" y="565"/>
                </a:lnTo>
                <a:lnTo>
                  <a:pt x="372830" y="565"/>
                </a:lnTo>
                <a:lnTo>
                  <a:pt x="335036" y="565"/>
                </a:lnTo>
                <a:lnTo>
                  <a:pt x="258294" y="565"/>
                </a:lnTo>
                <a:lnTo>
                  <a:pt x="220576" y="565"/>
                </a:lnTo>
                <a:lnTo>
                  <a:pt x="151362" y="565"/>
                </a:lnTo>
                <a:lnTo>
                  <a:pt x="107499" y="565"/>
                </a:lnTo>
                <a:close/>
                <a:moveTo>
                  <a:pt x="60304" y="0"/>
                </a:moveTo>
                <a:lnTo>
                  <a:pt x="533037" y="0"/>
                </a:lnTo>
                <a:cubicBezTo>
                  <a:pt x="549476" y="0"/>
                  <a:pt x="565454" y="6826"/>
                  <a:pt x="576746" y="18790"/>
                </a:cubicBezTo>
                <a:cubicBezTo>
                  <a:pt x="588038" y="30678"/>
                  <a:pt x="594030" y="46861"/>
                  <a:pt x="593185" y="63273"/>
                </a:cubicBezTo>
                <a:cubicBezTo>
                  <a:pt x="590881" y="108523"/>
                  <a:pt x="579819" y="149939"/>
                  <a:pt x="560384" y="186139"/>
                </a:cubicBezTo>
                <a:cubicBezTo>
                  <a:pt x="544637" y="215589"/>
                  <a:pt x="523512" y="241436"/>
                  <a:pt x="497624" y="263064"/>
                </a:cubicBezTo>
                <a:cubicBezTo>
                  <a:pt x="493400" y="266592"/>
                  <a:pt x="489021" y="270043"/>
                  <a:pt x="484566" y="273341"/>
                </a:cubicBezTo>
                <a:cubicBezTo>
                  <a:pt x="482415" y="289063"/>
                  <a:pt x="478113" y="304556"/>
                  <a:pt x="471891" y="319204"/>
                </a:cubicBezTo>
                <a:cubicBezTo>
                  <a:pt x="462673" y="341062"/>
                  <a:pt x="449383" y="360696"/>
                  <a:pt x="432560" y="377492"/>
                </a:cubicBezTo>
                <a:cubicBezTo>
                  <a:pt x="415660" y="394365"/>
                  <a:pt x="395995" y="407557"/>
                  <a:pt x="374102" y="416837"/>
                </a:cubicBezTo>
                <a:cubicBezTo>
                  <a:pt x="356588" y="424200"/>
                  <a:pt x="338075" y="428801"/>
                  <a:pt x="319101" y="430565"/>
                </a:cubicBezTo>
                <a:lnTo>
                  <a:pt x="319101" y="472517"/>
                </a:lnTo>
                <a:cubicBezTo>
                  <a:pt x="338536" y="475662"/>
                  <a:pt x="356588" y="482795"/>
                  <a:pt x="371337" y="493225"/>
                </a:cubicBezTo>
                <a:cubicBezTo>
                  <a:pt x="396226" y="510711"/>
                  <a:pt x="410437" y="536558"/>
                  <a:pt x="410437" y="564014"/>
                </a:cubicBezTo>
                <a:lnTo>
                  <a:pt x="410437" y="608344"/>
                </a:lnTo>
                <a:lnTo>
                  <a:pt x="182904" y="608344"/>
                </a:lnTo>
                <a:lnTo>
                  <a:pt x="182904" y="564014"/>
                </a:lnTo>
                <a:cubicBezTo>
                  <a:pt x="182904" y="536558"/>
                  <a:pt x="197115" y="510711"/>
                  <a:pt x="222004" y="493225"/>
                </a:cubicBezTo>
                <a:cubicBezTo>
                  <a:pt x="236753" y="482795"/>
                  <a:pt x="254805" y="475662"/>
                  <a:pt x="274240" y="472517"/>
                </a:cubicBezTo>
                <a:lnTo>
                  <a:pt x="274240" y="430565"/>
                </a:lnTo>
                <a:cubicBezTo>
                  <a:pt x="255266" y="428801"/>
                  <a:pt x="236753" y="424200"/>
                  <a:pt x="219239" y="416837"/>
                </a:cubicBezTo>
                <a:cubicBezTo>
                  <a:pt x="197346" y="407557"/>
                  <a:pt x="177681" y="394365"/>
                  <a:pt x="160781" y="377492"/>
                </a:cubicBezTo>
                <a:cubicBezTo>
                  <a:pt x="143958" y="360696"/>
                  <a:pt x="130668" y="341062"/>
                  <a:pt x="121450" y="319204"/>
                </a:cubicBezTo>
                <a:cubicBezTo>
                  <a:pt x="115228" y="304479"/>
                  <a:pt x="110926" y="289063"/>
                  <a:pt x="108699" y="273341"/>
                </a:cubicBezTo>
                <a:cubicBezTo>
                  <a:pt x="104243" y="270043"/>
                  <a:pt x="99865" y="266592"/>
                  <a:pt x="95717" y="263064"/>
                </a:cubicBezTo>
                <a:cubicBezTo>
                  <a:pt x="69752" y="241436"/>
                  <a:pt x="48628" y="215589"/>
                  <a:pt x="32880" y="186139"/>
                </a:cubicBezTo>
                <a:cubicBezTo>
                  <a:pt x="13522" y="149939"/>
                  <a:pt x="2460" y="108523"/>
                  <a:pt x="79" y="63273"/>
                </a:cubicBezTo>
                <a:cubicBezTo>
                  <a:pt x="-766" y="46861"/>
                  <a:pt x="5226" y="30678"/>
                  <a:pt x="16595" y="18790"/>
                </a:cubicBezTo>
                <a:cubicBezTo>
                  <a:pt x="27887" y="6826"/>
                  <a:pt x="43865" y="0"/>
                  <a:pt x="60304" y="0"/>
                </a:cubicBezTo>
                <a:close/>
              </a:path>
            </a:pathLst>
          </a:custGeom>
          <a:gradFill flip="none" rotWithShape="0">
            <a:gsLst>
              <a:gs pos="0">
                <a:srgbClr val="009ED6"/>
              </a:gs>
              <a:gs pos="81000">
                <a:schemeClr val="bg1"/>
              </a:gs>
            </a:gsLst>
            <a:lin ang="2700000" scaled="1"/>
            <a:tileRect/>
          </a:gradFill>
          <a:ln w="31750">
            <a:noFill/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9CA9E258-43B4-43B1-A061-AFB3E85AE73A}"/>
              </a:ext>
            </a:extLst>
          </p:cNvPr>
          <p:cNvSpPr/>
          <p:nvPr/>
        </p:nvSpPr>
        <p:spPr>
          <a:xfrm>
            <a:off x="8265665" y="4170061"/>
            <a:ext cx="543722" cy="542675"/>
          </a:xfrm>
          <a:custGeom>
            <a:avLst/>
            <a:gdLst>
              <a:gd name="T0" fmla="*/ 325 w 333"/>
              <a:gd name="T1" fmla="*/ 136 h 333"/>
              <a:gd name="T2" fmla="*/ 295 w 333"/>
              <a:gd name="T3" fmla="*/ 132 h 333"/>
              <a:gd name="T4" fmla="*/ 282 w 333"/>
              <a:gd name="T5" fmla="*/ 100 h 333"/>
              <a:gd name="T6" fmla="*/ 301 w 333"/>
              <a:gd name="T7" fmla="*/ 77 h 333"/>
              <a:gd name="T8" fmla="*/ 300 w 333"/>
              <a:gd name="T9" fmla="*/ 64 h 333"/>
              <a:gd name="T10" fmla="*/ 269 w 333"/>
              <a:gd name="T11" fmla="*/ 33 h 333"/>
              <a:gd name="T12" fmla="*/ 257 w 333"/>
              <a:gd name="T13" fmla="*/ 33 h 333"/>
              <a:gd name="T14" fmla="*/ 233 w 333"/>
              <a:gd name="T15" fmla="*/ 51 h 333"/>
              <a:gd name="T16" fmla="*/ 201 w 333"/>
              <a:gd name="T17" fmla="*/ 38 h 333"/>
              <a:gd name="T18" fmla="*/ 198 w 333"/>
              <a:gd name="T19" fmla="*/ 8 h 333"/>
              <a:gd name="T20" fmla="*/ 188 w 333"/>
              <a:gd name="T21" fmla="*/ 0 h 333"/>
              <a:gd name="T22" fmla="*/ 145 w 333"/>
              <a:gd name="T23" fmla="*/ 0 h 333"/>
              <a:gd name="T24" fmla="*/ 136 w 333"/>
              <a:gd name="T25" fmla="*/ 8 h 333"/>
              <a:gd name="T26" fmla="*/ 132 w 333"/>
              <a:gd name="T27" fmla="*/ 38 h 333"/>
              <a:gd name="T28" fmla="*/ 100 w 333"/>
              <a:gd name="T29" fmla="*/ 51 h 333"/>
              <a:gd name="T30" fmla="*/ 77 w 333"/>
              <a:gd name="T31" fmla="*/ 33 h 333"/>
              <a:gd name="T32" fmla="*/ 64 w 333"/>
              <a:gd name="T33" fmla="*/ 33 h 333"/>
              <a:gd name="T34" fmla="*/ 33 w 333"/>
              <a:gd name="T35" fmla="*/ 64 h 333"/>
              <a:gd name="T36" fmla="*/ 33 w 333"/>
              <a:gd name="T37" fmla="*/ 77 h 333"/>
              <a:gd name="T38" fmla="*/ 51 w 333"/>
              <a:gd name="T39" fmla="*/ 100 h 333"/>
              <a:gd name="T40" fmla="*/ 38 w 333"/>
              <a:gd name="T41" fmla="*/ 132 h 333"/>
              <a:gd name="T42" fmla="*/ 8 w 333"/>
              <a:gd name="T43" fmla="*/ 136 h 333"/>
              <a:gd name="T44" fmla="*/ 0 w 333"/>
              <a:gd name="T45" fmla="*/ 145 h 333"/>
              <a:gd name="T46" fmla="*/ 0 w 333"/>
              <a:gd name="T47" fmla="*/ 188 h 333"/>
              <a:gd name="T48" fmla="*/ 8 w 333"/>
              <a:gd name="T49" fmla="*/ 198 h 333"/>
              <a:gd name="T50" fmla="*/ 38 w 333"/>
              <a:gd name="T51" fmla="*/ 201 h 333"/>
              <a:gd name="T52" fmla="*/ 51 w 333"/>
              <a:gd name="T53" fmla="*/ 233 h 333"/>
              <a:gd name="T54" fmla="*/ 33 w 333"/>
              <a:gd name="T55" fmla="*/ 257 h 333"/>
              <a:gd name="T56" fmla="*/ 34 w 333"/>
              <a:gd name="T57" fmla="*/ 269 h 333"/>
              <a:gd name="T58" fmla="*/ 64 w 333"/>
              <a:gd name="T59" fmla="*/ 300 h 333"/>
              <a:gd name="T60" fmla="*/ 77 w 333"/>
              <a:gd name="T61" fmla="*/ 301 h 333"/>
              <a:gd name="T62" fmla="*/ 100 w 333"/>
              <a:gd name="T63" fmla="*/ 282 h 333"/>
              <a:gd name="T64" fmla="*/ 132 w 333"/>
              <a:gd name="T65" fmla="*/ 295 h 333"/>
              <a:gd name="T66" fmla="*/ 136 w 333"/>
              <a:gd name="T67" fmla="*/ 325 h 333"/>
              <a:gd name="T68" fmla="*/ 145 w 333"/>
              <a:gd name="T69" fmla="*/ 333 h 333"/>
              <a:gd name="T70" fmla="*/ 188 w 333"/>
              <a:gd name="T71" fmla="*/ 333 h 333"/>
              <a:gd name="T72" fmla="*/ 198 w 333"/>
              <a:gd name="T73" fmla="*/ 325 h 333"/>
              <a:gd name="T74" fmla="*/ 201 w 333"/>
              <a:gd name="T75" fmla="*/ 295 h 333"/>
              <a:gd name="T76" fmla="*/ 233 w 333"/>
              <a:gd name="T77" fmla="*/ 282 h 333"/>
              <a:gd name="T78" fmla="*/ 257 w 333"/>
              <a:gd name="T79" fmla="*/ 301 h 333"/>
              <a:gd name="T80" fmla="*/ 269 w 333"/>
              <a:gd name="T81" fmla="*/ 300 h 333"/>
              <a:gd name="T82" fmla="*/ 300 w 333"/>
              <a:gd name="T83" fmla="*/ 269 h 333"/>
              <a:gd name="T84" fmla="*/ 301 w 333"/>
              <a:gd name="T85" fmla="*/ 257 h 333"/>
              <a:gd name="T86" fmla="*/ 282 w 333"/>
              <a:gd name="T87" fmla="*/ 233 h 333"/>
              <a:gd name="T88" fmla="*/ 295 w 333"/>
              <a:gd name="T89" fmla="*/ 201 h 333"/>
              <a:gd name="T90" fmla="*/ 325 w 333"/>
              <a:gd name="T91" fmla="*/ 198 h 333"/>
              <a:gd name="T92" fmla="*/ 333 w 333"/>
              <a:gd name="T93" fmla="*/ 188 h 333"/>
              <a:gd name="T94" fmla="*/ 333 w 333"/>
              <a:gd name="T95" fmla="*/ 145 h 333"/>
              <a:gd name="T96" fmla="*/ 325 w 333"/>
              <a:gd name="T97" fmla="*/ 136 h 333"/>
              <a:gd name="T98" fmla="*/ 167 w 333"/>
              <a:gd name="T99" fmla="*/ 250 h 333"/>
              <a:gd name="T100" fmla="*/ 83 w 333"/>
              <a:gd name="T101" fmla="*/ 167 h 333"/>
              <a:gd name="T102" fmla="*/ 167 w 333"/>
              <a:gd name="T103" fmla="*/ 83 h 333"/>
              <a:gd name="T104" fmla="*/ 250 w 333"/>
              <a:gd name="T105" fmla="*/ 167 h 333"/>
              <a:gd name="T106" fmla="*/ 167 w 333"/>
              <a:gd name="T107" fmla="*/ 25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33" h="333">
                <a:moveTo>
                  <a:pt x="325" y="136"/>
                </a:moveTo>
                <a:lnTo>
                  <a:pt x="295" y="132"/>
                </a:lnTo>
                <a:cubicBezTo>
                  <a:pt x="292" y="121"/>
                  <a:pt x="288" y="110"/>
                  <a:pt x="282" y="100"/>
                </a:cubicBezTo>
                <a:lnTo>
                  <a:pt x="301" y="77"/>
                </a:lnTo>
                <a:cubicBezTo>
                  <a:pt x="303" y="73"/>
                  <a:pt x="303" y="67"/>
                  <a:pt x="300" y="64"/>
                </a:cubicBezTo>
                <a:lnTo>
                  <a:pt x="269" y="33"/>
                </a:lnTo>
                <a:cubicBezTo>
                  <a:pt x="266" y="30"/>
                  <a:pt x="260" y="30"/>
                  <a:pt x="257" y="33"/>
                </a:cubicBezTo>
                <a:lnTo>
                  <a:pt x="233" y="51"/>
                </a:lnTo>
                <a:cubicBezTo>
                  <a:pt x="223" y="45"/>
                  <a:pt x="213" y="41"/>
                  <a:pt x="201" y="38"/>
                </a:cubicBezTo>
                <a:lnTo>
                  <a:pt x="198" y="8"/>
                </a:lnTo>
                <a:cubicBezTo>
                  <a:pt x="197" y="4"/>
                  <a:pt x="193" y="0"/>
                  <a:pt x="188" y="0"/>
                </a:cubicBezTo>
                <a:lnTo>
                  <a:pt x="145" y="0"/>
                </a:lnTo>
                <a:cubicBezTo>
                  <a:pt x="140" y="0"/>
                  <a:pt x="136" y="4"/>
                  <a:pt x="136" y="8"/>
                </a:cubicBezTo>
                <a:lnTo>
                  <a:pt x="132" y="38"/>
                </a:lnTo>
                <a:cubicBezTo>
                  <a:pt x="121" y="41"/>
                  <a:pt x="110" y="46"/>
                  <a:pt x="100" y="51"/>
                </a:cubicBezTo>
                <a:lnTo>
                  <a:pt x="77" y="33"/>
                </a:lnTo>
                <a:cubicBezTo>
                  <a:pt x="73" y="30"/>
                  <a:pt x="67" y="30"/>
                  <a:pt x="64" y="33"/>
                </a:cubicBezTo>
                <a:lnTo>
                  <a:pt x="33" y="64"/>
                </a:lnTo>
                <a:cubicBezTo>
                  <a:pt x="30" y="67"/>
                  <a:pt x="30" y="73"/>
                  <a:pt x="33" y="77"/>
                </a:cubicBezTo>
                <a:lnTo>
                  <a:pt x="51" y="100"/>
                </a:lnTo>
                <a:cubicBezTo>
                  <a:pt x="45" y="110"/>
                  <a:pt x="41" y="121"/>
                  <a:pt x="38" y="132"/>
                </a:cubicBezTo>
                <a:lnTo>
                  <a:pt x="8" y="136"/>
                </a:lnTo>
                <a:cubicBezTo>
                  <a:pt x="4" y="136"/>
                  <a:pt x="0" y="140"/>
                  <a:pt x="0" y="145"/>
                </a:cubicBezTo>
                <a:lnTo>
                  <a:pt x="0" y="188"/>
                </a:lnTo>
                <a:cubicBezTo>
                  <a:pt x="0" y="193"/>
                  <a:pt x="4" y="197"/>
                  <a:pt x="8" y="198"/>
                </a:cubicBezTo>
                <a:lnTo>
                  <a:pt x="38" y="201"/>
                </a:lnTo>
                <a:cubicBezTo>
                  <a:pt x="41" y="213"/>
                  <a:pt x="46" y="223"/>
                  <a:pt x="51" y="233"/>
                </a:cubicBezTo>
                <a:lnTo>
                  <a:pt x="33" y="257"/>
                </a:lnTo>
                <a:cubicBezTo>
                  <a:pt x="30" y="260"/>
                  <a:pt x="30" y="266"/>
                  <a:pt x="34" y="269"/>
                </a:cubicBezTo>
                <a:lnTo>
                  <a:pt x="64" y="300"/>
                </a:lnTo>
                <a:cubicBezTo>
                  <a:pt x="67" y="303"/>
                  <a:pt x="73" y="303"/>
                  <a:pt x="77" y="301"/>
                </a:cubicBezTo>
                <a:lnTo>
                  <a:pt x="100" y="282"/>
                </a:lnTo>
                <a:cubicBezTo>
                  <a:pt x="110" y="288"/>
                  <a:pt x="121" y="292"/>
                  <a:pt x="132" y="295"/>
                </a:cubicBezTo>
                <a:lnTo>
                  <a:pt x="136" y="325"/>
                </a:lnTo>
                <a:cubicBezTo>
                  <a:pt x="136" y="330"/>
                  <a:pt x="140" y="333"/>
                  <a:pt x="145" y="333"/>
                </a:cubicBezTo>
                <a:lnTo>
                  <a:pt x="188" y="333"/>
                </a:lnTo>
                <a:cubicBezTo>
                  <a:pt x="193" y="333"/>
                  <a:pt x="197" y="330"/>
                  <a:pt x="198" y="325"/>
                </a:cubicBezTo>
                <a:lnTo>
                  <a:pt x="201" y="295"/>
                </a:lnTo>
                <a:cubicBezTo>
                  <a:pt x="213" y="292"/>
                  <a:pt x="223" y="288"/>
                  <a:pt x="233" y="282"/>
                </a:cubicBezTo>
                <a:lnTo>
                  <a:pt x="257" y="301"/>
                </a:lnTo>
                <a:cubicBezTo>
                  <a:pt x="260" y="303"/>
                  <a:pt x="266" y="303"/>
                  <a:pt x="269" y="300"/>
                </a:cubicBezTo>
                <a:lnTo>
                  <a:pt x="300" y="269"/>
                </a:lnTo>
                <a:cubicBezTo>
                  <a:pt x="303" y="266"/>
                  <a:pt x="303" y="260"/>
                  <a:pt x="301" y="257"/>
                </a:cubicBezTo>
                <a:lnTo>
                  <a:pt x="282" y="233"/>
                </a:lnTo>
                <a:cubicBezTo>
                  <a:pt x="288" y="223"/>
                  <a:pt x="292" y="213"/>
                  <a:pt x="295" y="201"/>
                </a:cubicBezTo>
                <a:lnTo>
                  <a:pt x="325" y="198"/>
                </a:lnTo>
                <a:cubicBezTo>
                  <a:pt x="330" y="197"/>
                  <a:pt x="333" y="193"/>
                  <a:pt x="333" y="188"/>
                </a:cubicBezTo>
                <a:lnTo>
                  <a:pt x="333" y="145"/>
                </a:lnTo>
                <a:cubicBezTo>
                  <a:pt x="333" y="140"/>
                  <a:pt x="330" y="136"/>
                  <a:pt x="325" y="136"/>
                </a:cubicBezTo>
                <a:close/>
                <a:moveTo>
                  <a:pt x="167" y="250"/>
                </a:moveTo>
                <a:cubicBezTo>
                  <a:pt x="121" y="250"/>
                  <a:pt x="83" y="213"/>
                  <a:pt x="83" y="167"/>
                </a:cubicBezTo>
                <a:cubicBezTo>
                  <a:pt x="83" y="121"/>
                  <a:pt x="121" y="83"/>
                  <a:pt x="167" y="83"/>
                </a:cubicBezTo>
                <a:cubicBezTo>
                  <a:pt x="213" y="83"/>
                  <a:pt x="250" y="121"/>
                  <a:pt x="250" y="167"/>
                </a:cubicBezTo>
                <a:cubicBezTo>
                  <a:pt x="250" y="213"/>
                  <a:pt x="213" y="250"/>
                  <a:pt x="167" y="250"/>
                </a:cubicBezTo>
                <a:close/>
              </a:path>
            </a:pathLst>
          </a:custGeom>
          <a:gradFill flip="none" rotWithShape="0">
            <a:gsLst>
              <a:gs pos="0">
                <a:srgbClr val="009ED6"/>
              </a:gs>
              <a:gs pos="81000">
                <a:schemeClr val="bg1"/>
              </a:gs>
            </a:gsLst>
            <a:lin ang="2700000" scaled="1"/>
            <a:tileRect/>
          </a:gradFill>
          <a:ln w="31750">
            <a:noFill/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zh-CN" altLang="en-US" sz="1400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D5FC08E0-E29E-4A3F-B9B4-4B745B7503C2}"/>
              </a:ext>
            </a:extLst>
          </p:cNvPr>
          <p:cNvGrpSpPr/>
          <p:nvPr/>
        </p:nvGrpSpPr>
        <p:grpSpPr>
          <a:xfrm>
            <a:off x="5713739" y="4017064"/>
            <a:ext cx="1626861" cy="1535499"/>
            <a:chOff x="7244921" y="1884877"/>
            <a:chExt cx="1626861" cy="1535499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252E303-D7A6-4D09-B969-479E56F33965}"/>
                </a:ext>
              </a:extLst>
            </p:cNvPr>
            <p:cNvSpPr/>
            <p:nvPr/>
          </p:nvSpPr>
          <p:spPr bwMode="auto">
            <a:xfrm>
              <a:off x="7244921" y="2220047"/>
              <a:ext cx="1626861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This template is exclusively designed by JPPPT creative and copyrights belong to JPPPT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5CBFA84F-B27E-4D13-8C81-44B5B19ACE56}"/>
                </a:ext>
              </a:extLst>
            </p:cNvPr>
            <p:cNvSpPr txBox="1"/>
            <p:nvPr/>
          </p:nvSpPr>
          <p:spPr>
            <a:xfrm>
              <a:off x="7244921" y="1884877"/>
              <a:ext cx="1626861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l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Title added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01A6155-5D37-4D5B-9F35-CDCD54C44736}"/>
              </a:ext>
            </a:extLst>
          </p:cNvPr>
          <p:cNvGrpSpPr/>
          <p:nvPr/>
        </p:nvGrpSpPr>
        <p:grpSpPr>
          <a:xfrm>
            <a:off x="2389142" y="4017064"/>
            <a:ext cx="1626861" cy="1535499"/>
            <a:chOff x="7244921" y="1884877"/>
            <a:chExt cx="1626861" cy="1535499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802F229-46F0-44A8-805F-1AAC2FA13524}"/>
                </a:ext>
              </a:extLst>
            </p:cNvPr>
            <p:cNvSpPr/>
            <p:nvPr/>
          </p:nvSpPr>
          <p:spPr bwMode="auto">
            <a:xfrm>
              <a:off x="7244921" y="2220047"/>
              <a:ext cx="1626861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This template is exclusively designed by JPPPT creative and copyrights belong to JPPPT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7DB92D5-B52F-4D03-8EE0-93BCB58E409C}"/>
                </a:ext>
              </a:extLst>
            </p:cNvPr>
            <p:cNvSpPr txBox="1"/>
            <p:nvPr/>
          </p:nvSpPr>
          <p:spPr>
            <a:xfrm>
              <a:off x="7244921" y="1884877"/>
              <a:ext cx="1467802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l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Title added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1C5DF718-A987-4D24-B557-5D86B3395B73}"/>
              </a:ext>
            </a:extLst>
          </p:cNvPr>
          <p:cNvGrpSpPr/>
          <p:nvPr/>
        </p:nvGrpSpPr>
        <p:grpSpPr>
          <a:xfrm>
            <a:off x="9045169" y="4017064"/>
            <a:ext cx="1626861" cy="1535499"/>
            <a:chOff x="7244921" y="1884877"/>
            <a:chExt cx="1626861" cy="1535499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65FB962F-DBAE-422D-BF77-3FA35EC7CE49}"/>
                </a:ext>
              </a:extLst>
            </p:cNvPr>
            <p:cNvSpPr/>
            <p:nvPr/>
          </p:nvSpPr>
          <p:spPr bwMode="auto">
            <a:xfrm>
              <a:off x="7244921" y="2220047"/>
              <a:ext cx="1626861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This template is exclusively designed by JPPPT creative and copyrights belong to JPPPT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BA98A08B-3D39-4FC3-8409-A95BB52F6EEC}"/>
                </a:ext>
              </a:extLst>
            </p:cNvPr>
            <p:cNvSpPr txBox="1"/>
            <p:nvPr/>
          </p:nvSpPr>
          <p:spPr>
            <a:xfrm>
              <a:off x="7244921" y="1884877"/>
              <a:ext cx="1626861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l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Title added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AFE6577-0A79-44A8-9933-31F8BDC11F52}"/>
              </a:ext>
            </a:extLst>
          </p:cNvPr>
          <p:cNvGrpSpPr/>
          <p:nvPr/>
        </p:nvGrpSpPr>
        <p:grpSpPr>
          <a:xfrm>
            <a:off x="3033932" y="1948244"/>
            <a:ext cx="6124136" cy="796835"/>
            <a:chOff x="5768942" y="1884877"/>
            <a:chExt cx="6124136" cy="796835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1AE1BDBE-6687-4390-96A1-E7E1F39C1344}"/>
                </a:ext>
              </a:extLst>
            </p:cNvPr>
            <p:cNvSpPr/>
            <p:nvPr/>
          </p:nvSpPr>
          <p:spPr bwMode="auto">
            <a:xfrm>
              <a:off x="5768942" y="2220047"/>
              <a:ext cx="6124136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This template is exclusively designed by JPPPT creative and copyrights belong to JPPPT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DB0939A9-1448-44C9-874A-EE7DBD8FD656}"/>
                </a:ext>
              </a:extLst>
            </p:cNvPr>
            <p:cNvSpPr txBox="1"/>
            <p:nvPr/>
          </p:nvSpPr>
          <p:spPr>
            <a:xfrm>
              <a:off x="8135471" y="1884877"/>
              <a:ext cx="2102511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l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Title added</a:t>
              </a:r>
            </a:p>
          </p:txBody>
        </p: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CFA341DA-A761-4A37-B972-BE562C83B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910" y="351636"/>
            <a:ext cx="3548180" cy="810838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27459E4C-6CC6-4A0C-B1C8-FB9EC3FFBF52}"/>
              </a:ext>
            </a:extLst>
          </p:cNvPr>
          <p:cNvGrpSpPr/>
          <p:nvPr/>
        </p:nvGrpSpPr>
        <p:grpSpPr>
          <a:xfrm>
            <a:off x="3968572" y="360878"/>
            <a:ext cx="4254856" cy="741007"/>
            <a:chOff x="2265413" y="2049669"/>
            <a:chExt cx="4254856" cy="741007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6A42C2E2-0C45-49C5-97F6-248C176A15BE}"/>
                </a:ext>
              </a:extLst>
            </p:cNvPr>
            <p:cNvSpPr txBox="1"/>
            <p:nvPr/>
          </p:nvSpPr>
          <p:spPr bwMode="auto">
            <a:xfrm>
              <a:off x="3064861" y="2049669"/>
              <a:ext cx="2421385" cy="58477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l"/>
              <a:r>
                <a:rPr lang="zh-CN" altLang="en-US" sz="3200" dirty="0">
                  <a:latin typeface="+mn-lt"/>
                  <a:ea typeface="+mn-ea"/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BC092B70-C93C-490B-A3DB-D3EA322A226A}"/>
                </a:ext>
              </a:extLst>
            </p:cNvPr>
            <p:cNvSpPr txBox="1"/>
            <p:nvPr/>
          </p:nvSpPr>
          <p:spPr bwMode="auto">
            <a:xfrm>
              <a:off x="2265413" y="2529066"/>
              <a:ext cx="4254856" cy="2616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ctr"/>
              <a:r>
                <a:rPr lang="en-US" altLang="zh-CN" sz="1100" dirty="0">
                  <a:latin typeface="+mn-lt"/>
                  <a:ea typeface="+mn-ea"/>
                  <a:cs typeface="+mn-ea"/>
                  <a:sym typeface="+mn-lt"/>
                </a:rPr>
                <a:t>This template is exclusively designed by JPPPT creative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26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:a16="http://schemas.microsoft.com/office/drawing/2014/main" id="{F1559044-7EAA-4C3B-B692-E93CABEE12E5}"/>
              </a:ext>
            </a:extLst>
          </p:cNvPr>
          <p:cNvGrpSpPr/>
          <p:nvPr/>
        </p:nvGrpSpPr>
        <p:grpSpPr>
          <a:xfrm>
            <a:off x="3833918" y="2394858"/>
            <a:ext cx="1127822" cy="1127822"/>
            <a:chOff x="2056657" y="2326835"/>
            <a:chExt cx="1661886" cy="1661886"/>
          </a:xfrm>
        </p:grpSpPr>
        <p:sp>
          <p:nvSpPr>
            <p:cNvPr id="3" name="弧形 2">
              <a:extLst>
                <a:ext uri="{FF2B5EF4-FFF2-40B4-BE49-F238E27FC236}">
                  <a16:creationId xmlns:a16="http://schemas.microsoft.com/office/drawing/2014/main" id="{32414BB0-E5E1-45CE-967F-5BC2E5EFA726}"/>
                </a:ext>
              </a:extLst>
            </p:cNvPr>
            <p:cNvSpPr/>
            <p:nvPr/>
          </p:nvSpPr>
          <p:spPr>
            <a:xfrm>
              <a:off x="2056657" y="2326835"/>
              <a:ext cx="1661886" cy="1661886"/>
            </a:xfrm>
            <a:prstGeom prst="arc">
              <a:avLst>
                <a:gd name="adj1" fmla="val 9870481"/>
                <a:gd name="adj2" fmla="val 8778426"/>
              </a:avLst>
            </a:prstGeom>
            <a:noFill/>
            <a:ln w="31750">
              <a:solidFill>
                <a:srgbClr val="009ED6">
                  <a:alpha val="70000"/>
                </a:srgbClr>
              </a:solidFill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" name="弧形 3">
              <a:extLst>
                <a:ext uri="{FF2B5EF4-FFF2-40B4-BE49-F238E27FC236}">
                  <a16:creationId xmlns:a16="http://schemas.microsoft.com/office/drawing/2014/main" id="{E482D4E2-3AF5-41FD-9AA9-3C82B5515A4B}"/>
                </a:ext>
              </a:extLst>
            </p:cNvPr>
            <p:cNvSpPr/>
            <p:nvPr/>
          </p:nvSpPr>
          <p:spPr>
            <a:xfrm>
              <a:off x="2056657" y="2326835"/>
              <a:ext cx="1661886" cy="1661886"/>
            </a:xfrm>
            <a:prstGeom prst="arc">
              <a:avLst>
                <a:gd name="adj1" fmla="val 16200000"/>
                <a:gd name="adj2" fmla="val 13956591"/>
              </a:avLst>
            </a:prstGeom>
            <a:noFill/>
            <a:ln w="31750">
              <a:gradFill>
                <a:gsLst>
                  <a:gs pos="0">
                    <a:schemeClr val="bg1"/>
                  </a:gs>
                  <a:gs pos="91000">
                    <a:srgbClr val="47CFFF"/>
                  </a:gs>
                </a:gsLst>
                <a:lin ang="5400000" scaled="1"/>
              </a:gradFill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" name="Oval 8">
              <a:extLst>
                <a:ext uri="{FF2B5EF4-FFF2-40B4-BE49-F238E27FC236}">
                  <a16:creationId xmlns:a16="http://schemas.microsoft.com/office/drawing/2014/main" id="{23A64E5C-7B71-42DF-8365-3B596717041D}"/>
                </a:ext>
              </a:extLst>
            </p:cNvPr>
            <p:cNvSpPr/>
            <p:nvPr/>
          </p:nvSpPr>
          <p:spPr>
            <a:xfrm>
              <a:off x="2593672" y="2875222"/>
              <a:ext cx="587856" cy="565110"/>
            </a:xfrm>
            <a:custGeom>
              <a:avLst/>
              <a:gdLst>
                <a:gd name="connsiteX0" fmla="*/ 241391 w 516922"/>
                <a:gd name="connsiteY0" fmla="*/ 466920 h 496921"/>
                <a:gd name="connsiteX1" fmla="*/ 374792 w 516922"/>
                <a:gd name="connsiteY1" fmla="*/ 466920 h 496921"/>
                <a:gd name="connsiteX2" fmla="*/ 394157 w 516922"/>
                <a:gd name="connsiteY2" fmla="*/ 492438 h 496921"/>
                <a:gd name="connsiteX3" fmla="*/ 241391 w 516922"/>
                <a:gd name="connsiteY3" fmla="*/ 492438 h 496921"/>
                <a:gd name="connsiteX4" fmla="*/ 45175 w 516922"/>
                <a:gd name="connsiteY4" fmla="*/ 266910 h 496921"/>
                <a:gd name="connsiteX5" fmla="*/ 178975 w 516922"/>
                <a:gd name="connsiteY5" fmla="*/ 266910 h 496921"/>
                <a:gd name="connsiteX6" fmla="*/ 178975 w 516922"/>
                <a:gd name="connsiteY6" fmla="*/ 312085 h 496921"/>
                <a:gd name="connsiteX7" fmla="*/ 45175 w 516922"/>
                <a:gd name="connsiteY7" fmla="*/ 312085 h 496921"/>
                <a:gd name="connsiteX8" fmla="*/ 45175 w 516922"/>
                <a:gd name="connsiteY8" fmla="*/ 167939 h 496921"/>
                <a:gd name="connsiteX9" fmla="*/ 178975 w 516922"/>
                <a:gd name="connsiteY9" fmla="*/ 167939 h 496921"/>
                <a:gd name="connsiteX10" fmla="*/ 178975 w 516922"/>
                <a:gd name="connsiteY10" fmla="*/ 213114 h 496921"/>
                <a:gd name="connsiteX11" fmla="*/ 45175 w 516922"/>
                <a:gd name="connsiteY11" fmla="*/ 213114 h 496921"/>
                <a:gd name="connsiteX12" fmla="*/ 254150 w 516922"/>
                <a:gd name="connsiteY12" fmla="*/ 92418 h 496921"/>
                <a:gd name="connsiteX13" fmla="*/ 497537 w 516922"/>
                <a:gd name="connsiteY13" fmla="*/ 92418 h 496921"/>
                <a:gd name="connsiteX14" fmla="*/ 516922 w 516922"/>
                <a:gd name="connsiteY14" fmla="*/ 111788 h 496921"/>
                <a:gd name="connsiteX15" fmla="*/ 516922 w 516922"/>
                <a:gd name="connsiteY15" fmla="*/ 402340 h 496921"/>
                <a:gd name="connsiteX16" fmla="*/ 497537 w 516922"/>
                <a:gd name="connsiteY16" fmla="*/ 421710 h 496921"/>
                <a:gd name="connsiteX17" fmla="*/ 359690 w 516922"/>
                <a:gd name="connsiteY17" fmla="*/ 421710 h 496921"/>
                <a:gd name="connsiteX18" fmla="*/ 359690 w 516922"/>
                <a:gd name="connsiteY18" fmla="*/ 458298 h 496921"/>
                <a:gd name="connsiteX19" fmla="*/ 254150 w 516922"/>
                <a:gd name="connsiteY19" fmla="*/ 458298 h 496921"/>
                <a:gd name="connsiteX20" fmla="*/ 254150 w 516922"/>
                <a:gd name="connsiteY20" fmla="*/ 382970 h 496921"/>
                <a:gd name="connsiteX21" fmla="*/ 478152 w 516922"/>
                <a:gd name="connsiteY21" fmla="*/ 382970 h 496921"/>
                <a:gd name="connsiteX22" fmla="*/ 478152 w 516922"/>
                <a:gd name="connsiteY22" fmla="*/ 131158 h 496921"/>
                <a:gd name="connsiteX23" fmla="*/ 254150 w 516922"/>
                <a:gd name="connsiteY23" fmla="*/ 131158 h 496921"/>
                <a:gd name="connsiteX24" fmla="*/ 45175 w 516922"/>
                <a:gd name="connsiteY24" fmla="*/ 75176 h 496921"/>
                <a:gd name="connsiteX25" fmla="*/ 178975 w 516922"/>
                <a:gd name="connsiteY25" fmla="*/ 75176 h 496921"/>
                <a:gd name="connsiteX26" fmla="*/ 178975 w 516922"/>
                <a:gd name="connsiteY26" fmla="*/ 120351 h 496921"/>
                <a:gd name="connsiteX27" fmla="*/ 45175 w 516922"/>
                <a:gd name="connsiteY27" fmla="*/ 120351 h 496921"/>
                <a:gd name="connsiteX28" fmla="*/ 28019 w 516922"/>
                <a:gd name="connsiteY28" fmla="*/ 27965 h 496921"/>
                <a:gd name="connsiteX29" fmla="*/ 28019 w 516922"/>
                <a:gd name="connsiteY29" fmla="*/ 466805 h 496921"/>
                <a:gd name="connsiteX30" fmla="*/ 196130 w 516922"/>
                <a:gd name="connsiteY30" fmla="*/ 466805 h 496921"/>
                <a:gd name="connsiteX31" fmla="*/ 196130 w 516922"/>
                <a:gd name="connsiteY31" fmla="*/ 27965 h 496921"/>
                <a:gd name="connsiteX32" fmla="*/ 28019 w 516922"/>
                <a:gd name="connsiteY32" fmla="*/ 0 h 496921"/>
                <a:gd name="connsiteX33" fmla="*/ 196130 w 516922"/>
                <a:gd name="connsiteY33" fmla="*/ 0 h 496921"/>
                <a:gd name="connsiteX34" fmla="*/ 224149 w 516922"/>
                <a:gd name="connsiteY34" fmla="*/ 27965 h 496921"/>
                <a:gd name="connsiteX35" fmla="*/ 224149 w 516922"/>
                <a:gd name="connsiteY35" fmla="*/ 466805 h 496921"/>
                <a:gd name="connsiteX36" fmla="*/ 196130 w 516922"/>
                <a:gd name="connsiteY36" fmla="*/ 496921 h 496921"/>
                <a:gd name="connsiteX37" fmla="*/ 28019 w 516922"/>
                <a:gd name="connsiteY37" fmla="*/ 496921 h 496921"/>
                <a:gd name="connsiteX38" fmla="*/ 0 w 516922"/>
                <a:gd name="connsiteY38" fmla="*/ 466805 h 496921"/>
                <a:gd name="connsiteX39" fmla="*/ 0 w 516922"/>
                <a:gd name="connsiteY39" fmla="*/ 27965 h 496921"/>
                <a:gd name="connsiteX40" fmla="*/ 28019 w 516922"/>
                <a:gd name="connsiteY40" fmla="*/ 0 h 49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6922" h="496921">
                  <a:moveTo>
                    <a:pt x="241391" y="466920"/>
                  </a:moveTo>
                  <a:lnTo>
                    <a:pt x="374792" y="466920"/>
                  </a:lnTo>
                  <a:lnTo>
                    <a:pt x="394157" y="492438"/>
                  </a:lnTo>
                  <a:lnTo>
                    <a:pt x="241391" y="492438"/>
                  </a:lnTo>
                  <a:close/>
                  <a:moveTo>
                    <a:pt x="45175" y="266910"/>
                  </a:moveTo>
                  <a:lnTo>
                    <a:pt x="178975" y="266910"/>
                  </a:lnTo>
                  <a:lnTo>
                    <a:pt x="178975" y="312085"/>
                  </a:lnTo>
                  <a:lnTo>
                    <a:pt x="45175" y="312085"/>
                  </a:lnTo>
                  <a:close/>
                  <a:moveTo>
                    <a:pt x="45175" y="167939"/>
                  </a:moveTo>
                  <a:lnTo>
                    <a:pt x="178975" y="167939"/>
                  </a:lnTo>
                  <a:lnTo>
                    <a:pt x="178975" y="213114"/>
                  </a:lnTo>
                  <a:lnTo>
                    <a:pt x="45175" y="213114"/>
                  </a:lnTo>
                  <a:close/>
                  <a:moveTo>
                    <a:pt x="254150" y="92418"/>
                  </a:moveTo>
                  <a:lnTo>
                    <a:pt x="497537" y="92418"/>
                  </a:lnTo>
                  <a:cubicBezTo>
                    <a:pt x="508307" y="92418"/>
                    <a:pt x="516922" y="101027"/>
                    <a:pt x="516922" y="111788"/>
                  </a:cubicBezTo>
                  <a:lnTo>
                    <a:pt x="516922" y="402340"/>
                  </a:lnTo>
                  <a:cubicBezTo>
                    <a:pt x="516922" y="413101"/>
                    <a:pt x="508307" y="421710"/>
                    <a:pt x="497537" y="421710"/>
                  </a:cubicBezTo>
                  <a:lnTo>
                    <a:pt x="359690" y="421710"/>
                  </a:lnTo>
                  <a:lnTo>
                    <a:pt x="359690" y="458298"/>
                  </a:lnTo>
                  <a:lnTo>
                    <a:pt x="254150" y="458298"/>
                  </a:lnTo>
                  <a:lnTo>
                    <a:pt x="254150" y="382970"/>
                  </a:lnTo>
                  <a:lnTo>
                    <a:pt x="478152" y="382970"/>
                  </a:lnTo>
                  <a:lnTo>
                    <a:pt x="478152" y="131158"/>
                  </a:lnTo>
                  <a:lnTo>
                    <a:pt x="254150" y="131158"/>
                  </a:lnTo>
                  <a:close/>
                  <a:moveTo>
                    <a:pt x="45175" y="75176"/>
                  </a:moveTo>
                  <a:lnTo>
                    <a:pt x="178975" y="75176"/>
                  </a:lnTo>
                  <a:lnTo>
                    <a:pt x="178975" y="120351"/>
                  </a:lnTo>
                  <a:lnTo>
                    <a:pt x="45175" y="120351"/>
                  </a:lnTo>
                  <a:close/>
                  <a:moveTo>
                    <a:pt x="28019" y="27965"/>
                  </a:moveTo>
                  <a:lnTo>
                    <a:pt x="28019" y="466805"/>
                  </a:lnTo>
                  <a:lnTo>
                    <a:pt x="196130" y="466805"/>
                  </a:lnTo>
                  <a:lnTo>
                    <a:pt x="196130" y="27965"/>
                  </a:lnTo>
                  <a:close/>
                  <a:moveTo>
                    <a:pt x="28019" y="0"/>
                  </a:moveTo>
                  <a:lnTo>
                    <a:pt x="196130" y="0"/>
                  </a:lnTo>
                  <a:cubicBezTo>
                    <a:pt x="211217" y="0"/>
                    <a:pt x="224149" y="12907"/>
                    <a:pt x="224149" y="27965"/>
                  </a:cubicBezTo>
                  <a:lnTo>
                    <a:pt x="224149" y="466805"/>
                  </a:lnTo>
                  <a:cubicBezTo>
                    <a:pt x="224149" y="484014"/>
                    <a:pt x="211217" y="496921"/>
                    <a:pt x="196130" y="496921"/>
                  </a:cubicBezTo>
                  <a:lnTo>
                    <a:pt x="28019" y="496921"/>
                  </a:lnTo>
                  <a:cubicBezTo>
                    <a:pt x="12932" y="496921"/>
                    <a:pt x="0" y="484014"/>
                    <a:pt x="0" y="466805"/>
                  </a:cubicBezTo>
                  <a:lnTo>
                    <a:pt x="0" y="27965"/>
                  </a:lnTo>
                  <a:cubicBezTo>
                    <a:pt x="0" y="12907"/>
                    <a:pt x="12932" y="0"/>
                    <a:pt x="28019" y="0"/>
                  </a:cubicBezTo>
                  <a:close/>
                </a:path>
              </a:pathLst>
            </a:custGeom>
            <a:gradFill flip="none" rotWithShape="0">
              <a:gsLst>
                <a:gs pos="0">
                  <a:srgbClr val="009ED6"/>
                </a:gs>
                <a:gs pos="81000">
                  <a:schemeClr val="bg1"/>
                </a:gs>
              </a:gsLst>
              <a:lin ang="2700000" scaled="1"/>
              <a:tileRect/>
            </a:gradFill>
            <a:ln w="31750">
              <a:noFill/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Group 10">
            <a:extLst>
              <a:ext uri="{FF2B5EF4-FFF2-40B4-BE49-F238E27FC236}">
                <a16:creationId xmlns:a16="http://schemas.microsoft.com/office/drawing/2014/main" id="{C81396D5-9577-4723-905F-29BB2576DB1A}"/>
              </a:ext>
            </a:extLst>
          </p:cNvPr>
          <p:cNvGrpSpPr/>
          <p:nvPr/>
        </p:nvGrpSpPr>
        <p:grpSpPr>
          <a:xfrm>
            <a:off x="3833918" y="4567810"/>
            <a:ext cx="1127822" cy="1127822"/>
            <a:chOff x="2056657" y="2326835"/>
            <a:chExt cx="1661886" cy="1661886"/>
          </a:xfrm>
        </p:grpSpPr>
        <p:sp>
          <p:nvSpPr>
            <p:cNvPr id="7" name="弧形 6">
              <a:extLst>
                <a:ext uri="{FF2B5EF4-FFF2-40B4-BE49-F238E27FC236}">
                  <a16:creationId xmlns:a16="http://schemas.microsoft.com/office/drawing/2014/main" id="{0DFF6C1E-3CE2-49C9-AAE6-AD1854D78590}"/>
                </a:ext>
              </a:extLst>
            </p:cNvPr>
            <p:cNvSpPr/>
            <p:nvPr/>
          </p:nvSpPr>
          <p:spPr>
            <a:xfrm>
              <a:off x="2056657" y="2326835"/>
              <a:ext cx="1661886" cy="1661886"/>
            </a:xfrm>
            <a:prstGeom prst="arc">
              <a:avLst>
                <a:gd name="adj1" fmla="val 9870481"/>
                <a:gd name="adj2" fmla="val 8778426"/>
              </a:avLst>
            </a:prstGeom>
            <a:noFill/>
            <a:ln w="31750">
              <a:solidFill>
                <a:srgbClr val="009ED6">
                  <a:alpha val="70000"/>
                </a:srgbClr>
              </a:solidFill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8" name="弧形 7">
              <a:extLst>
                <a:ext uri="{FF2B5EF4-FFF2-40B4-BE49-F238E27FC236}">
                  <a16:creationId xmlns:a16="http://schemas.microsoft.com/office/drawing/2014/main" id="{7EA02BA7-5736-4F27-A031-A2216E40DA66}"/>
                </a:ext>
              </a:extLst>
            </p:cNvPr>
            <p:cNvSpPr/>
            <p:nvPr/>
          </p:nvSpPr>
          <p:spPr>
            <a:xfrm>
              <a:off x="2056657" y="2326835"/>
              <a:ext cx="1661886" cy="1661886"/>
            </a:xfrm>
            <a:prstGeom prst="arc">
              <a:avLst>
                <a:gd name="adj1" fmla="val 16200000"/>
                <a:gd name="adj2" fmla="val 13956591"/>
              </a:avLst>
            </a:prstGeom>
            <a:noFill/>
            <a:ln w="31750">
              <a:gradFill>
                <a:gsLst>
                  <a:gs pos="0">
                    <a:schemeClr val="bg1"/>
                  </a:gs>
                  <a:gs pos="91000">
                    <a:srgbClr val="47CFFF"/>
                  </a:gs>
                </a:gsLst>
                <a:lin ang="5400000" scaled="1"/>
              </a:gradFill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" name="Oval 13">
              <a:extLst>
                <a:ext uri="{FF2B5EF4-FFF2-40B4-BE49-F238E27FC236}">
                  <a16:creationId xmlns:a16="http://schemas.microsoft.com/office/drawing/2014/main" id="{400F364E-E60D-4D41-86DF-4A61B23BDA71}"/>
                </a:ext>
              </a:extLst>
            </p:cNvPr>
            <p:cNvSpPr/>
            <p:nvPr/>
          </p:nvSpPr>
          <p:spPr>
            <a:xfrm>
              <a:off x="2593672" y="2886783"/>
              <a:ext cx="587856" cy="541988"/>
            </a:xfrm>
            <a:custGeom>
              <a:avLst/>
              <a:gdLst>
                <a:gd name="connsiteX0" fmla="*/ 469488 w 578320"/>
                <a:gd name="connsiteY0" fmla="*/ 312166 h 533197"/>
                <a:gd name="connsiteX1" fmla="*/ 523904 w 578320"/>
                <a:gd name="connsiteY1" fmla="*/ 363740 h 533197"/>
                <a:gd name="connsiteX2" fmla="*/ 523904 w 578320"/>
                <a:gd name="connsiteY2" fmla="*/ 376634 h 533197"/>
                <a:gd name="connsiteX3" fmla="*/ 527594 w 578320"/>
                <a:gd name="connsiteY3" fmla="*/ 391369 h 533197"/>
                <a:gd name="connsiteX4" fmla="*/ 512837 w 578320"/>
                <a:gd name="connsiteY4" fmla="*/ 411630 h 533197"/>
                <a:gd name="connsiteX5" fmla="*/ 498080 w 578320"/>
                <a:gd name="connsiteY5" fmla="*/ 440180 h 533197"/>
                <a:gd name="connsiteX6" fmla="*/ 529438 w 578320"/>
                <a:gd name="connsiteY6" fmla="*/ 475176 h 533197"/>
                <a:gd name="connsiteX7" fmla="*/ 578320 w 578320"/>
                <a:gd name="connsiteY7" fmla="*/ 518462 h 533197"/>
                <a:gd name="connsiteX8" fmla="*/ 485168 w 578320"/>
                <a:gd name="connsiteY8" fmla="*/ 533197 h 533197"/>
                <a:gd name="connsiteX9" fmla="*/ 477789 w 578320"/>
                <a:gd name="connsiteY9" fmla="*/ 486228 h 533197"/>
                <a:gd name="connsiteX10" fmla="*/ 481478 w 578320"/>
                <a:gd name="connsiteY10" fmla="*/ 479781 h 533197"/>
                <a:gd name="connsiteX11" fmla="*/ 480556 w 578320"/>
                <a:gd name="connsiteY11" fmla="*/ 477939 h 533197"/>
                <a:gd name="connsiteX12" fmla="*/ 471333 w 578320"/>
                <a:gd name="connsiteY12" fmla="*/ 466888 h 533197"/>
                <a:gd name="connsiteX13" fmla="*/ 467644 w 578320"/>
                <a:gd name="connsiteY13" fmla="*/ 466888 h 533197"/>
                <a:gd name="connsiteX14" fmla="*/ 458421 w 578320"/>
                <a:gd name="connsiteY14" fmla="*/ 477939 h 533197"/>
                <a:gd name="connsiteX15" fmla="*/ 458421 w 578320"/>
                <a:gd name="connsiteY15" fmla="*/ 479781 h 533197"/>
                <a:gd name="connsiteX16" fmla="*/ 462110 w 578320"/>
                <a:gd name="connsiteY16" fmla="*/ 486228 h 533197"/>
                <a:gd name="connsiteX17" fmla="*/ 454732 w 578320"/>
                <a:gd name="connsiteY17" fmla="*/ 533197 h 533197"/>
                <a:gd name="connsiteX18" fmla="*/ 361579 w 578320"/>
                <a:gd name="connsiteY18" fmla="*/ 518462 h 533197"/>
                <a:gd name="connsiteX19" fmla="*/ 409539 w 578320"/>
                <a:gd name="connsiteY19" fmla="*/ 475176 h 533197"/>
                <a:gd name="connsiteX20" fmla="*/ 440897 w 578320"/>
                <a:gd name="connsiteY20" fmla="*/ 440180 h 533197"/>
                <a:gd name="connsiteX21" fmla="*/ 427063 w 578320"/>
                <a:gd name="connsiteY21" fmla="*/ 411630 h 533197"/>
                <a:gd name="connsiteX22" fmla="*/ 411383 w 578320"/>
                <a:gd name="connsiteY22" fmla="*/ 391369 h 533197"/>
                <a:gd name="connsiteX23" fmla="*/ 415995 w 578320"/>
                <a:gd name="connsiteY23" fmla="*/ 376634 h 533197"/>
                <a:gd name="connsiteX24" fmla="*/ 415995 w 578320"/>
                <a:gd name="connsiteY24" fmla="*/ 363740 h 533197"/>
                <a:gd name="connsiteX25" fmla="*/ 469488 w 578320"/>
                <a:gd name="connsiteY25" fmla="*/ 312166 h 533197"/>
                <a:gd name="connsiteX26" fmla="*/ 107909 w 578320"/>
                <a:gd name="connsiteY26" fmla="*/ 312166 h 533197"/>
                <a:gd name="connsiteX27" fmla="*/ 162325 w 578320"/>
                <a:gd name="connsiteY27" fmla="*/ 363740 h 533197"/>
                <a:gd name="connsiteX28" fmla="*/ 162325 w 578320"/>
                <a:gd name="connsiteY28" fmla="*/ 376634 h 533197"/>
                <a:gd name="connsiteX29" fmla="*/ 166937 w 578320"/>
                <a:gd name="connsiteY29" fmla="*/ 391369 h 533197"/>
                <a:gd name="connsiteX30" fmla="*/ 151257 w 578320"/>
                <a:gd name="connsiteY30" fmla="*/ 411630 h 533197"/>
                <a:gd name="connsiteX31" fmla="*/ 137423 w 578320"/>
                <a:gd name="connsiteY31" fmla="*/ 440180 h 533197"/>
                <a:gd name="connsiteX32" fmla="*/ 167859 w 578320"/>
                <a:gd name="connsiteY32" fmla="*/ 475176 h 533197"/>
                <a:gd name="connsiteX33" fmla="*/ 216741 w 578320"/>
                <a:gd name="connsiteY33" fmla="*/ 518462 h 533197"/>
                <a:gd name="connsiteX34" fmla="*/ 123588 w 578320"/>
                <a:gd name="connsiteY34" fmla="*/ 533197 h 533197"/>
                <a:gd name="connsiteX35" fmla="*/ 116210 w 578320"/>
                <a:gd name="connsiteY35" fmla="*/ 486228 h 533197"/>
                <a:gd name="connsiteX36" fmla="*/ 119899 w 578320"/>
                <a:gd name="connsiteY36" fmla="*/ 479781 h 533197"/>
                <a:gd name="connsiteX37" fmla="*/ 119899 w 578320"/>
                <a:gd name="connsiteY37" fmla="*/ 477939 h 533197"/>
                <a:gd name="connsiteX38" fmla="*/ 109754 w 578320"/>
                <a:gd name="connsiteY38" fmla="*/ 466888 h 533197"/>
                <a:gd name="connsiteX39" fmla="*/ 106987 w 578320"/>
                <a:gd name="connsiteY39" fmla="*/ 466888 h 533197"/>
                <a:gd name="connsiteX40" fmla="*/ 96842 w 578320"/>
                <a:gd name="connsiteY40" fmla="*/ 477939 h 533197"/>
                <a:gd name="connsiteX41" fmla="*/ 96842 w 578320"/>
                <a:gd name="connsiteY41" fmla="*/ 479781 h 533197"/>
                <a:gd name="connsiteX42" fmla="*/ 100531 w 578320"/>
                <a:gd name="connsiteY42" fmla="*/ 486228 h 533197"/>
                <a:gd name="connsiteX43" fmla="*/ 93152 w 578320"/>
                <a:gd name="connsiteY43" fmla="*/ 533197 h 533197"/>
                <a:gd name="connsiteX44" fmla="*/ 0 w 578320"/>
                <a:gd name="connsiteY44" fmla="*/ 518462 h 533197"/>
                <a:gd name="connsiteX45" fmla="*/ 48882 w 578320"/>
                <a:gd name="connsiteY45" fmla="*/ 475176 h 533197"/>
                <a:gd name="connsiteX46" fmla="*/ 79318 w 578320"/>
                <a:gd name="connsiteY46" fmla="*/ 440180 h 533197"/>
                <a:gd name="connsiteX47" fmla="*/ 65483 w 578320"/>
                <a:gd name="connsiteY47" fmla="*/ 411630 h 533197"/>
                <a:gd name="connsiteX48" fmla="*/ 49804 w 578320"/>
                <a:gd name="connsiteY48" fmla="*/ 391369 h 533197"/>
                <a:gd name="connsiteX49" fmla="*/ 54416 w 578320"/>
                <a:gd name="connsiteY49" fmla="*/ 376634 h 533197"/>
                <a:gd name="connsiteX50" fmla="*/ 54416 w 578320"/>
                <a:gd name="connsiteY50" fmla="*/ 363740 h 533197"/>
                <a:gd name="connsiteX51" fmla="*/ 107909 w 578320"/>
                <a:gd name="connsiteY51" fmla="*/ 312166 h 533197"/>
                <a:gd name="connsiteX52" fmla="*/ 288717 w 578320"/>
                <a:gd name="connsiteY52" fmla="*/ 237601 h 533197"/>
                <a:gd name="connsiteX53" fmla="*/ 303485 w 578320"/>
                <a:gd name="connsiteY53" fmla="*/ 252338 h 533197"/>
                <a:gd name="connsiteX54" fmla="*/ 303485 w 578320"/>
                <a:gd name="connsiteY54" fmla="*/ 331547 h 533197"/>
                <a:gd name="connsiteX55" fmla="*/ 384708 w 578320"/>
                <a:gd name="connsiteY55" fmla="*/ 398782 h 533197"/>
                <a:gd name="connsiteX56" fmla="*/ 386554 w 578320"/>
                <a:gd name="connsiteY56" fmla="*/ 419045 h 533197"/>
                <a:gd name="connsiteX57" fmla="*/ 375478 w 578320"/>
                <a:gd name="connsiteY57" fmla="*/ 423650 h 533197"/>
                <a:gd name="connsiteX58" fmla="*/ 366248 w 578320"/>
                <a:gd name="connsiteY58" fmla="*/ 420887 h 533197"/>
                <a:gd name="connsiteX59" fmla="*/ 288717 w 578320"/>
                <a:gd name="connsiteY59" fmla="*/ 356415 h 533197"/>
                <a:gd name="connsiteX60" fmla="*/ 212108 w 578320"/>
                <a:gd name="connsiteY60" fmla="*/ 420887 h 533197"/>
                <a:gd name="connsiteX61" fmla="*/ 191802 w 578320"/>
                <a:gd name="connsiteY61" fmla="*/ 419045 h 533197"/>
                <a:gd name="connsiteX62" fmla="*/ 193648 w 578320"/>
                <a:gd name="connsiteY62" fmla="*/ 398782 h 533197"/>
                <a:gd name="connsiteX63" fmla="*/ 274872 w 578320"/>
                <a:gd name="connsiteY63" fmla="*/ 331547 h 533197"/>
                <a:gd name="connsiteX64" fmla="*/ 274872 w 578320"/>
                <a:gd name="connsiteY64" fmla="*/ 252338 h 533197"/>
                <a:gd name="connsiteX65" fmla="*/ 288717 w 578320"/>
                <a:gd name="connsiteY65" fmla="*/ 237601 h 533197"/>
                <a:gd name="connsiteX66" fmla="*/ 288699 w 578320"/>
                <a:gd name="connsiteY66" fmla="*/ 0 h 533197"/>
                <a:gd name="connsiteX67" fmla="*/ 343115 w 578320"/>
                <a:gd name="connsiteY67" fmla="*/ 50653 h 533197"/>
                <a:gd name="connsiteX68" fmla="*/ 343115 w 578320"/>
                <a:gd name="connsiteY68" fmla="*/ 63546 h 533197"/>
                <a:gd name="connsiteX69" fmla="*/ 346805 w 578320"/>
                <a:gd name="connsiteY69" fmla="*/ 78282 h 533197"/>
                <a:gd name="connsiteX70" fmla="*/ 332048 w 578320"/>
                <a:gd name="connsiteY70" fmla="*/ 98543 h 533197"/>
                <a:gd name="connsiteX71" fmla="*/ 318213 w 578320"/>
                <a:gd name="connsiteY71" fmla="*/ 127093 h 533197"/>
                <a:gd name="connsiteX72" fmla="*/ 348649 w 578320"/>
                <a:gd name="connsiteY72" fmla="*/ 163010 h 533197"/>
                <a:gd name="connsiteX73" fmla="*/ 397531 w 578320"/>
                <a:gd name="connsiteY73" fmla="*/ 206295 h 533197"/>
                <a:gd name="connsiteX74" fmla="*/ 304379 w 578320"/>
                <a:gd name="connsiteY74" fmla="*/ 220110 h 533197"/>
                <a:gd name="connsiteX75" fmla="*/ 297000 w 578320"/>
                <a:gd name="connsiteY75" fmla="*/ 173141 h 533197"/>
                <a:gd name="connsiteX76" fmla="*/ 300689 w 578320"/>
                <a:gd name="connsiteY76" fmla="*/ 167615 h 533197"/>
                <a:gd name="connsiteX77" fmla="*/ 300689 w 578320"/>
                <a:gd name="connsiteY77" fmla="*/ 164852 h 533197"/>
                <a:gd name="connsiteX78" fmla="*/ 290544 w 578320"/>
                <a:gd name="connsiteY78" fmla="*/ 154722 h 533197"/>
                <a:gd name="connsiteX79" fmla="*/ 287777 w 578320"/>
                <a:gd name="connsiteY79" fmla="*/ 154722 h 533197"/>
                <a:gd name="connsiteX80" fmla="*/ 277632 w 578320"/>
                <a:gd name="connsiteY80" fmla="*/ 164852 h 533197"/>
                <a:gd name="connsiteX81" fmla="*/ 277632 w 578320"/>
                <a:gd name="connsiteY81" fmla="*/ 167615 h 533197"/>
                <a:gd name="connsiteX82" fmla="*/ 281321 w 578320"/>
                <a:gd name="connsiteY82" fmla="*/ 173141 h 533197"/>
                <a:gd name="connsiteX83" fmla="*/ 273943 w 578320"/>
                <a:gd name="connsiteY83" fmla="*/ 221031 h 533197"/>
                <a:gd name="connsiteX84" fmla="*/ 180790 w 578320"/>
                <a:gd name="connsiteY84" fmla="*/ 206295 h 533197"/>
                <a:gd name="connsiteX85" fmla="*/ 228750 w 578320"/>
                <a:gd name="connsiteY85" fmla="*/ 163010 h 533197"/>
                <a:gd name="connsiteX86" fmla="*/ 260108 w 578320"/>
                <a:gd name="connsiteY86" fmla="*/ 127093 h 533197"/>
                <a:gd name="connsiteX87" fmla="*/ 246274 w 578320"/>
                <a:gd name="connsiteY87" fmla="*/ 98543 h 533197"/>
                <a:gd name="connsiteX88" fmla="*/ 230594 w 578320"/>
                <a:gd name="connsiteY88" fmla="*/ 78282 h 533197"/>
                <a:gd name="connsiteX89" fmla="*/ 235206 w 578320"/>
                <a:gd name="connsiteY89" fmla="*/ 63546 h 533197"/>
                <a:gd name="connsiteX90" fmla="*/ 235206 w 578320"/>
                <a:gd name="connsiteY90" fmla="*/ 50653 h 533197"/>
                <a:gd name="connsiteX91" fmla="*/ 288699 w 578320"/>
                <a:gd name="connsiteY91" fmla="*/ 0 h 53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578320" h="533197">
                  <a:moveTo>
                    <a:pt x="469488" y="312166"/>
                  </a:moveTo>
                  <a:cubicBezTo>
                    <a:pt x="499002" y="312166"/>
                    <a:pt x="523904" y="335190"/>
                    <a:pt x="523904" y="363740"/>
                  </a:cubicBezTo>
                  <a:lnTo>
                    <a:pt x="523904" y="376634"/>
                  </a:lnTo>
                  <a:cubicBezTo>
                    <a:pt x="523904" y="376634"/>
                    <a:pt x="529438" y="381238"/>
                    <a:pt x="527594" y="391369"/>
                  </a:cubicBezTo>
                  <a:cubicBezTo>
                    <a:pt x="526671" y="404262"/>
                    <a:pt x="512837" y="411630"/>
                    <a:pt x="512837" y="411630"/>
                  </a:cubicBezTo>
                  <a:cubicBezTo>
                    <a:pt x="512837" y="411630"/>
                    <a:pt x="509147" y="430970"/>
                    <a:pt x="498080" y="440180"/>
                  </a:cubicBezTo>
                  <a:cubicBezTo>
                    <a:pt x="494391" y="467809"/>
                    <a:pt x="513759" y="470572"/>
                    <a:pt x="529438" y="475176"/>
                  </a:cubicBezTo>
                  <a:cubicBezTo>
                    <a:pt x="555263" y="483465"/>
                    <a:pt x="578320" y="485307"/>
                    <a:pt x="578320" y="518462"/>
                  </a:cubicBezTo>
                  <a:cubicBezTo>
                    <a:pt x="578320" y="525829"/>
                    <a:pt x="543273" y="532276"/>
                    <a:pt x="485168" y="533197"/>
                  </a:cubicBezTo>
                  <a:lnTo>
                    <a:pt x="477789" y="486228"/>
                  </a:lnTo>
                  <a:lnTo>
                    <a:pt x="481478" y="479781"/>
                  </a:lnTo>
                  <a:cubicBezTo>
                    <a:pt x="481478" y="478860"/>
                    <a:pt x="481478" y="477939"/>
                    <a:pt x="480556" y="477939"/>
                  </a:cubicBezTo>
                  <a:lnTo>
                    <a:pt x="471333" y="466888"/>
                  </a:lnTo>
                  <a:cubicBezTo>
                    <a:pt x="470411" y="465967"/>
                    <a:pt x="468566" y="465967"/>
                    <a:pt x="467644" y="466888"/>
                  </a:cubicBezTo>
                  <a:lnTo>
                    <a:pt x="458421" y="477939"/>
                  </a:lnTo>
                  <a:cubicBezTo>
                    <a:pt x="457499" y="477939"/>
                    <a:pt x="457499" y="478860"/>
                    <a:pt x="458421" y="479781"/>
                  </a:cubicBezTo>
                  <a:lnTo>
                    <a:pt x="462110" y="486228"/>
                  </a:lnTo>
                  <a:lnTo>
                    <a:pt x="454732" y="533197"/>
                  </a:lnTo>
                  <a:cubicBezTo>
                    <a:pt x="396627" y="532276"/>
                    <a:pt x="361579" y="525829"/>
                    <a:pt x="361579" y="518462"/>
                  </a:cubicBezTo>
                  <a:cubicBezTo>
                    <a:pt x="361579" y="485307"/>
                    <a:pt x="384637" y="483465"/>
                    <a:pt x="409539" y="475176"/>
                  </a:cubicBezTo>
                  <a:cubicBezTo>
                    <a:pt x="425218" y="470572"/>
                    <a:pt x="444586" y="466888"/>
                    <a:pt x="440897" y="440180"/>
                  </a:cubicBezTo>
                  <a:cubicBezTo>
                    <a:pt x="430752" y="430970"/>
                    <a:pt x="427063" y="411630"/>
                    <a:pt x="427063" y="411630"/>
                  </a:cubicBezTo>
                  <a:cubicBezTo>
                    <a:pt x="427063" y="411630"/>
                    <a:pt x="413228" y="404262"/>
                    <a:pt x="411383" y="391369"/>
                  </a:cubicBezTo>
                  <a:cubicBezTo>
                    <a:pt x="410461" y="381238"/>
                    <a:pt x="415995" y="376634"/>
                    <a:pt x="415995" y="376634"/>
                  </a:cubicBezTo>
                  <a:lnTo>
                    <a:pt x="415995" y="363740"/>
                  </a:lnTo>
                  <a:cubicBezTo>
                    <a:pt x="415995" y="335190"/>
                    <a:pt x="439975" y="312166"/>
                    <a:pt x="469488" y="312166"/>
                  </a:cubicBezTo>
                  <a:close/>
                  <a:moveTo>
                    <a:pt x="107909" y="312166"/>
                  </a:moveTo>
                  <a:cubicBezTo>
                    <a:pt x="138345" y="312166"/>
                    <a:pt x="162325" y="335190"/>
                    <a:pt x="162325" y="363740"/>
                  </a:cubicBezTo>
                  <a:lnTo>
                    <a:pt x="162325" y="376634"/>
                  </a:lnTo>
                  <a:cubicBezTo>
                    <a:pt x="162325" y="376634"/>
                    <a:pt x="167859" y="381238"/>
                    <a:pt x="166937" y="391369"/>
                  </a:cubicBezTo>
                  <a:cubicBezTo>
                    <a:pt x="165092" y="404262"/>
                    <a:pt x="151257" y="411630"/>
                    <a:pt x="151257" y="411630"/>
                  </a:cubicBezTo>
                  <a:cubicBezTo>
                    <a:pt x="151257" y="411630"/>
                    <a:pt x="147568" y="430970"/>
                    <a:pt x="137423" y="440180"/>
                  </a:cubicBezTo>
                  <a:cubicBezTo>
                    <a:pt x="132811" y="467809"/>
                    <a:pt x="152180" y="470572"/>
                    <a:pt x="167859" y="475176"/>
                  </a:cubicBezTo>
                  <a:cubicBezTo>
                    <a:pt x="193684" y="483465"/>
                    <a:pt x="216741" y="485307"/>
                    <a:pt x="216741" y="518462"/>
                  </a:cubicBezTo>
                  <a:cubicBezTo>
                    <a:pt x="216741" y="525829"/>
                    <a:pt x="181693" y="532276"/>
                    <a:pt x="123588" y="533197"/>
                  </a:cubicBezTo>
                  <a:lnTo>
                    <a:pt x="116210" y="486228"/>
                  </a:lnTo>
                  <a:lnTo>
                    <a:pt x="119899" y="479781"/>
                  </a:lnTo>
                  <a:cubicBezTo>
                    <a:pt x="120821" y="478860"/>
                    <a:pt x="119899" y="477939"/>
                    <a:pt x="119899" y="477939"/>
                  </a:cubicBezTo>
                  <a:lnTo>
                    <a:pt x="109754" y="466888"/>
                  </a:lnTo>
                  <a:cubicBezTo>
                    <a:pt x="108832" y="465967"/>
                    <a:pt x="107909" y="465967"/>
                    <a:pt x="106987" y="466888"/>
                  </a:cubicBezTo>
                  <a:lnTo>
                    <a:pt x="96842" y="477939"/>
                  </a:lnTo>
                  <a:cubicBezTo>
                    <a:pt x="96842" y="477939"/>
                    <a:pt x="95919" y="478860"/>
                    <a:pt x="96842" y="479781"/>
                  </a:cubicBezTo>
                  <a:lnTo>
                    <a:pt x="100531" y="486228"/>
                  </a:lnTo>
                  <a:lnTo>
                    <a:pt x="93152" y="533197"/>
                  </a:lnTo>
                  <a:cubicBezTo>
                    <a:pt x="35047" y="532276"/>
                    <a:pt x="0" y="525829"/>
                    <a:pt x="0" y="518462"/>
                  </a:cubicBezTo>
                  <a:cubicBezTo>
                    <a:pt x="0" y="485307"/>
                    <a:pt x="23057" y="483465"/>
                    <a:pt x="48882" y="475176"/>
                  </a:cubicBezTo>
                  <a:cubicBezTo>
                    <a:pt x="64561" y="470572"/>
                    <a:pt x="83929" y="466888"/>
                    <a:pt x="79318" y="440180"/>
                  </a:cubicBezTo>
                  <a:cubicBezTo>
                    <a:pt x="69173" y="430970"/>
                    <a:pt x="65483" y="411630"/>
                    <a:pt x="65483" y="411630"/>
                  </a:cubicBezTo>
                  <a:cubicBezTo>
                    <a:pt x="65483" y="411630"/>
                    <a:pt x="51649" y="404262"/>
                    <a:pt x="49804" y="391369"/>
                  </a:cubicBezTo>
                  <a:cubicBezTo>
                    <a:pt x="48882" y="381238"/>
                    <a:pt x="54416" y="376634"/>
                    <a:pt x="54416" y="376634"/>
                  </a:cubicBezTo>
                  <a:lnTo>
                    <a:pt x="54416" y="363740"/>
                  </a:lnTo>
                  <a:cubicBezTo>
                    <a:pt x="54416" y="335190"/>
                    <a:pt x="78396" y="312166"/>
                    <a:pt x="107909" y="312166"/>
                  </a:cubicBezTo>
                  <a:close/>
                  <a:moveTo>
                    <a:pt x="288717" y="237601"/>
                  </a:moveTo>
                  <a:cubicBezTo>
                    <a:pt x="297024" y="237601"/>
                    <a:pt x="303485" y="244048"/>
                    <a:pt x="303485" y="252338"/>
                  </a:cubicBezTo>
                  <a:lnTo>
                    <a:pt x="303485" y="331547"/>
                  </a:lnTo>
                  <a:lnTo>
                    <a:pt x="384708" y="398782"/>
                  </a:lnTo>
                  <a:cubicBezTo>
                    <a:pt x="390246" y="403387"/>
                    <a:pt x="391169" y="412598"/>
                    <a:pt x="386554" y="419045"/>
                  </a:cubicBezTo>
                  <a:cubicBezTo>
                    <a:pt x="383785" y="421808"/>
                    <a:pt x="379170" y="423650"/>
                    <a:pt x="375478" y="423650"/>
                  </a:cubicBezTo>
                  <a:cubicBezTo>
                    <a:pt x="371786" y="423650"/>
                    <a:pt x="369017" y="422729"/>
                    <a:pt x="366248" y="420887"/>
                  </a:cubicBezTo>
                  <a:lnTo>
                    <a:pt x="288717" y="356415"/>
                  </a:lnTo>
                  <a:lnTo>
                    <a:pt x="212108" y="420887"/>
                  </a:lnTo>
                  <a:cubicBezTo>
                    <a:pt x="205647" y="425492"/>
                    <a:pt x="196417" y="424571"/>
                    <a:pt x="191802" y="419045"/>
                  </a:cubicBezTo>
                  <a:cubicBezTo>
                    <a:pt x="186264" y="412598"/>
                    <a:pt x="187187" y="403387"/>
                    <a:pt x="193648" y="398782"/>
                  </a:cubicBezTo>
                  <a:lnTo>
                    <a:pt x="274872" y="331547"/>
                  </a:lnTo>
                  <a:lnTo>
                    <a:pt x="274872" y="252338"/>
                  </a:lnTo>
                  <a:cubicBezTo>
                    <a:pt x="274872" y="244048"/>
                    <a:pt x="281333" y="237601"/>
                    <a:pt x="288717" y="237601"/>
                  </a:cubicBezTo>
                  <a:close/>
                  <a:moveTo>
                    <a:pt x="288699" y="0"/>
                  </a:moveTo>
                  <a:cubicBezTo>
                    <a:pt x="318213" y="0"/>
                    <a:pt x="343115" y="22103"/>
                    <a:pt x="343115" y="50653"/>
                  </a:cubicBezTo>
                  <a:lnTo>
                    <a:pt x="343115" y="63546"/>
                  </a:lnTo>
                  <a:cubicBezTo>
                    <a:pt x="343115" y="63546"/>
                    <a:pt x="348649" y="68151"/>
                    <a:pt x="346805" y="78282"/>
                  </a:cubicBezTo>
                  <a:cubicBezTo>
                    <a:pt x="345882" y="92096"/>
                    <a:pt x="332048" y="98543"/>
                    <a:pt x="332048" y="98543"/>
                  </a:cubicBezTo>
                  <a:cubicBezTo>
                    <a:pt x="332048" y="98543"/>
                    <a:pt x="328358" y="117883"/>
                    <a:pt x="318213" y="127093"/>
                  </a:cubicBezTo>
                  <a:cubicBezTo>
                    <a:pt x="313602" y="154722"/>
                    <a:pt x="332970" y="157484"/>
                    <a:pt x="348649" y="163010"/>
                  </a:cubicBezTo>
                  <a:cubicBezTo>
                    <a:pt x="374474" y="171299"/>
                    <a:pt x="397531" y="172220"/>
                    <a:pt x="397531" y="206295"/>
                  </a:cubicBezTo>
                  <a:cubicBezTo>
                    <a:pt x="397531" y="212742"/>
                    <a:pt x="362484" y="219189"/>
                    <a:pt x="304379" y="220110"/>
                  </a:cubicBezTo>
                  <a:lnTo>
                    <a:pt x="297000" y="173141"/>
                  </a:lnTo>
                  <a:lnTo>
                    <a:pt x="300689" y="167615"/>
                  </a:lnTo>
                  <a:cubicBezTo>
                    <a:pt x="300689" y="166694"/>
                    <a:pt x="300689" y="165773"/>
                    <a:pt x="300689" y="164852"/>
                  </a:cubicBezTo>
                  <a:lnTo>
                    <a:pt x="290544" y="154722"/>
                  </a:lnTo>
                  <a:cubicBezTo>
                    <a:pt x="289622" y="153801"/>
                    <a:pt x="287777" y="153801"/>
                    <a:pt x="287777" y="154722"/>
                  </a:cubicBezTo>
                  <a:lnTo>
                    <a:pt x="277632" y="164852"/>
                  </a:lnTo>
                  <a:cubicBezTo>
                    <a:pt x="276710" y="165773"/>
                    <a:pt x="276710" y="166694"/>
                    <a:pt x="277632" y="167615"/>
                  </a:cubicBezTo>
                  <a:lnTo>
                    <a:pt x="281321" y="173141"/>
                  </a:lnTo>
                  <a:lnTo>
                    <a:pt x="273943" y="221031"/>
                  </a:lnTo>
                  <a:cubicBezTo>
                    <a:pt x="215838" y="219189"/>
                    <a:pt x="180790" y="212742"/>
                    <a:pt x="180790" y="206295"/>
                  </a:cubicBezTo>
                  <a:cubicBezTo>
                    <a:pt x="180790" y="172220"/>
                    <a:pt x="203848" y="171299"/>
                    <a:pt x="228750" y="163010"/>
                  </a:cubicBezTo>
                  <a:cubicBezTo>
                    <a:pt x="244429" y="157484"/>
                    <a:pt x="264720" y="154722"/>
                    <a:pt x="260108" y="127093"/>
                  </a:cubicBezTo>
                  <a:cubicBezTo>
                    <a:pt x="249963" y="117883"/>
                    <a:pt x="246274" y="98543"/>
                    <a:pt x="246274" y="98543"/>
                  </a:cubicBezTo>
                  <a:cubicBezTo>
                    <a:pt x="246274" y="98543"/>
                    <a:pt x="232439" y="92096"/>
                    <a:pt x="230594" y="78282"/>
                  </a:cubicBezTo>
                  <a:cubicBezTo>
                    <a:pt x="229672" y="68151"/>
                    <a:pt x="235206" y="63546"/>
                    <a:pt x="235206" y="63546"/>
                  </a:cubicBezTo>
                  <a:lnTo>
                    <a:pt x="235206" y="50653"/>
                  </a:lnTo>
                  <a:cubicBezTo>
                    <a:pt x="235206" y="22103"/>
                    <a:pt x="259186" y="0"/>
                    <a:pt x="288699" y="0"/>
                  </a:cubicBezTo>
                  <a:close/>
                </a:path>
              </a:pathLst>
            </a:custGeom>
            <a:gradFill flip="none" rotWithShape="0">
              <a:gsLst>
                <a:gs pos="0">
                  <a:srgbClr val="009ED6"/>
                </a:gs>
                <a:gs pos="81000">
                  <a:schemeClr val="bg1"/>
                </a:gs>
              </a:gsLst>
              <a:lin ang="2700000" scaled="1"/>
              <a:tileRect/>
            </a:gradFill>
            <a:ln w="31750">
              <a:gradFill flip="none" rotWithShape="1">
                <a:gsLst>
                  <a:gs pos="4000">
                    <a:schemeClr val="bg1"/>
                  </a:gs>
                  <a:gs pos="89000">
                    <a:srgbClr val="47CFFF"/>
                  </a:gs>
                </a:gsLst>
                <a:lin ang="2700000" scaled="1"/>
                <a:tileRect/>
              </a:gradFill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Group 14">
            <a:extLst>
              <a:ext uri="{FF2B5EF4-FFF2-40B4-BE49-F238E27FC236}">
                <a16:creationId xmlns:a16="http://schemas.microsoft.com/office/drawing/2014/main" id="{91AEA001-375B-417A-B006-519A91B5B5AB}"/>
              </a:ext>
            </a:extLst>
          </p:cNvPr>
          <p:cNvGrpSpPr/>
          <p:nvPr/>
        </p:nvGrpSpPr>
        <p:grpSpPr>
          <a:xfrm>
            <a:off x="7230261" y="2394858"/>
            <a:ext cx="1127822" cy="1127822"/>
            <a:chOff x="2056657" y="2326835"/>
            <a:chExt cx="1661886" cy="1661886"/>
          </a:xfrm>
        </p:grpSpPr>
        <p:sp>
          <p:nvSpPr>
            <p:cNvPr id="11" name="弧形 10">
              <a:extLst>
                <a:ext uri="{FF2B5EF4-FFF2-40B4-BE49-F238E27FC236}">
                  <a16:creationId xmlns:a16="http://schemas.microsoft.com/office/drawing/2014/main" id="{53507A8A-F435-4F9C-9CDE-C6179DE187DF}"/>
                </a:ext>
              </a:extLst>
            </p:cNvPr>
            <p:cNvSpPr/>
            <p:nvPr/>
          </p:nvSpPr>
          <p:spPr>
            <a:xfrm>
              <a:off x="2056657" y="2326835"/>
              <a:ext cx="1661886" cy="1661886"/>
            </a:xfrm>
            <a:prstGeom prst="arc">
              <a:avLst>
                <a:gd name="adj1" fmla="val 9870481"/>
                <a:gd name="adj2" fmla="val 8778426"/>
              </a:avLst>
            </a:prstGeom>
            <a:noFill/>
            <a:ln w="31750">
              <a:solidFill>
                <a:srgbClr val="009ED6">
                  <a:alpha val="70000"/>
                </a:srgbClr>
              </a:solidFill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2" name="弧形 11">
              <a:extLst>
                <a:ext uri="{FF2B5EF4-FFF2-40B4-BE49-F238E27FC236}">
                  <a16:creationId xmlns:a16="http://schemas.microsoft.com/office/drawing/2014/main" id="{BDFC721C-8FA4-420D-85DA-82E7A281FB45}"/>
                </a:ext>
              </a:extLst>
            </p:cNvPr>
            <p:cNvSpPr/>
            <p:nvPr/>
          </p:nvSpPr>
          <p:spPr>
            <a:xfrm>
              <a:off x="2056657" y="2326835"/>
              <a:ext cx="1661886" cy="1661886"/>
            </a:xfrm>
            <a:prstGeom prst="arc">
              <a:avLst>
                <a:gd name="adj1" fmla="val 16200000"/>
                <a:gd name="adj2" fmla="val 13956591"/>
              </a:avLst>
            </a:prstGeom>
            <a:noFill/>
            <a:ln w="31750">
              <a:gradFill>
                <a:gsLst>
                  <a:gs pos="0">
                    <a:schemeClr val="bg1"/>
                  </a:gs>
                  <a:gs pos="91000">
                    <a:srgbClr val="47CFFF"/>
                  </a:gs>
                </a:gsLst>
                <a:lin ang="5400000" scaled="1"/>
              </a:gradFill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3" name="Oval 17">
              <a:extLst>
                <a:ext uri="{FF2B5EF4-FFF2-40B4-BE49-F238E27FC236}">
                  <a16:creationId xmlns:a16="http://schemas.microsoft.com/office/drawing/2014/main" id="{B01B6B3F-EEEF-4254-9777-684FE905A7D7}"/>
                </a:ext>
              </a:extLst>
            </p:cNvPr>
            <p:cNvSpPr/>
            <p:nvPr/>
          </p:nvSpPr>
          <p:spPr>
            <a:xfrm>
              <a:off x="2598171" y="2863850"/>
              <a:ext cx="578857" cy="587856"/>
            </a:xfrm>
            <a:custGeom>
              <a:avLst/>
              <a:gdLst>
                <a:gd name="connsiteX0" fmla="*/ 87620 w 596114"/>
                <a:gd name="connsiteY0" fmla="*/ 437153 h 605381"/>
                <a:gd name="connsiteX1" fmla="*/ 147471 w 596114"/>
                <a:gd name="connsiteY1" fmla="*/ 437153 h 605381"/>
                <a:gd name="connsiteX2" fmla="*/ 155808 w 596114"/>
                <a:gd name="connsiteY2" fmla="*/ 476105 h 605381"/>
                <a:gd name="connsiteX3" fmla="*/ 87620 w 596114"/>
                <a:gd name="connsiteY3" fmla="*/ 476105 h 605381"/>
                <a:gd name="connsiteX4" fmla="*/ 68166 w 596114"/>
                <a:gd name="connsiteY4" fmla="*/ 456679 h 605381"/>
                <a:gd name="connsiteX5" fmla="*/ 87620 w 596114"/>
                <a:gd name="connsiteY5" fmla="*/ 437153 h 605381"/>
                <a:gd name="connsiteX6" fmla="*/ 241113 w 596114"/>
                <a:gd name="connsiteY6" fmla="*/ 372802 h 605381"/>
                <a:gd name="connsiteX7" fmla="*/ 230888 w 596114"/>
                <a:gd name="connsiteY7" fmla="*/ 419692 h 605381"/>
                <a:gd name="connsiteX8" fmla="*/ 277846 w 596114"/>
                <a:gd name="connsiteY8" fmla="*/ 409481 h 605381"/>
                <a:gd name="connsiteX9" fmla="*/ 87625 w 596114"/>
                <a:gd name="connsiteY9" fmla="*/ 339420 h 605381"/>
                <a:gd name="connsiteX10" fmla="*/ 168439 w 596114"/>
                <a:gd name="connsiteY10" fmla="*/ 339420 h 605381"/>
                <a:gd name="connsiteX11" fmla="*/ 160000 w 596114"/>
                <a:gd name="connsiteY11" fmla="*/ 378372 h 605381"/>
                <a:gd name="connsiteX12" fmla="*/ 87625 w 596114"/>
                <a:gd name="connsiteY12" fmla="*/ 378372 h 605381"/>
                <a:gd name="connsiteX13" fmla="*/ 68166 w 596114"/>
                <a:gd name="connsiteY13" fmla="*/ 358946 h 605381"/>
                <a:gd name="connsiteX14" fmla="*/ 87625 w 596114"/>
                <a:gd name="connsiteY14" fmla="*/ 339420 h 605381"/>
                <a:gd name="connsiteX15" fmla="*/ 87622 w 596114"/>
                <a:gd name="connsiteY15" fmla="*/ 241687 h 605381"/>
                <a:gd name="connsiteX16" fmla="*/ 239005 w 596114"/>
                <a:gd name="connsiteY16" fmla="*/ 241687 h 605381"/>
                <a:gd name="connsiteX17" fmla="*/ 199993 w 596114"/>
                <a:gd name="connsiteY17" fmla="*/ 280639 h 605381"/>
                <a:gd name="connsiteX18" fmla="*/ 87622 w 596114"/>
                <a:gd name="connsiteY18" fmla="*/ 280639 h 605381"/>
                <a:gd name="connsiteX19" fmla="*/ 68166 w 596114"/>
                <a:gd name="connsiteY19" fmla="*/ 261213 h 605381"/>
                <a:gd name="connsiteX20" fmla="*/ 87622 w 596114"/>
                <a:gd name="connsiteY20" fmla="*/ 241687 h 605381"/>
                <a:gd name="connsiteX21" fmla="*/ 87627 w 596114"/>
                <a:gd name="connsiteY21" fmla="*/ 143954 h 605381"/>
                <a:gd name="connsiteX22" fmla="*/ 336949 w 596114"/>
                <a:gd name="connsiteY22" fmla="*/ 143954 h 605381"/>
                <a:gd name="connsiteX23" fmla="*/ 297927 w 596114"/>
                <a:gd name="connsiteY23" fmla="*/ 182906 h 605381"/>
                <a:gd name="connsiteX24" fmla="*/ 87627 w 596114"/>
                <a:gd name="connsiteY24" fmla="*/ 182906 h 605381"/>
                <a:gd name="connsiteX25" fmla="*/ 68166 w 596114"/>
                <a:gd name="connsiteY25" fmla="*/ 163480 h 605381"/>
                <a:gd name="connsiteX26" fmla="*/ 87627 w 596114"/>
                <a:gd name="connsiteY26" fmla="*/ 143954 h 605381"/>
                <a:gd name="connsiteX27" fmla="*/ 515787 w 596114"/>
                <a:gd name="connsiteY27" fmla="*/ 93955 h 605381"/>
                <a:gd name="connsiteX28" fmla="*/ 484936 w 596114"/>
                <a:gd name="connsiteY28" fmla="*/ 106334 h 605381"/>
                <a:gd name="connsiteX29" fmla="*/ 257196 w 596114"/>
                <a:gd name="connsiteY29" fmla="*/ 333744 h 605381"/>
                <a:gd name="connsiteX30" fmla="*/ 316961 w 596114"/>
                <a:gd name="connsiteY30" fmla="*/ 393422 h 605381"/>
                <a:gd name="connsiteX31" fmla="*/ 544701 w 596114"/>
                <a:gd name="connsiteY31" fmla="*/ 166012 h 605381"/>
                <a:gd name="connsiteX32" fmla="*/ 546190 w 596114"/>
                <a:gd name="connsiteY32" fmla="*/ 107821 h 605381"/>
                <a:gd name="connsiteX33" fmla="*/ 515787 w 596114"/>
                <a:gd name="connsiteY33" fmla="*/ 93955 h 605381"/>
                <a:gd name="connsiteX34" fmla="*/ 515178 w 596114"/>
                <a:gd name="connsiteY34" fmla="*/ 54984 h 605381"/>
                <a:gd name="connsiteX35" fmla="*/ 573094 w 596114"/>
                <a:gd name="connsiteY35" fmla="*/ 79668 h 605381"/>
                <a:gd name="connsiteX36" fmla="*/ 572300 w 596114"/>
                <a:gd name="connsiteY36" fmla="*/ 193571 h 605381"/>
                <a:gd name="connsiteX37" fmla="*/ 330760 w 596114"/>
                <a:gd name="connsiteY37" fmla="*/ 434760 h 605381"/>
                <a:gd name="connsiteX38" fmla="*/ 321031 w 596114"/>
                <a:gd name="connsiteY38" fmla="*/ 440014 h 605381"/>
                <a:gd name="connsiteX39" fmla="*/ 209543 w 596114"/>
                <a:gd name="connsiteY39" fmla="*/ 464202 h 605381"/>
                <a:gd name="connsiteX40" fmla="*/ 191674 w 596114"/>
                <a:gd name="connsiteY40" fmla="*/ 458849 h 605381"/>
                <a:gd name="connsiteX41" fmla="*/ 186412 w 596114"/>
                <a:gd name="connsiteY41" fmla="*/ 441005 h 605381"/>
                <a:gd name="connsiteX42" fmla="*/ 210536 w 596114"/>
                <a:gd name="connsiteY42" fmla="*/ 329680 h 605381"/>
                <a:gd name="connsiteX43" fmla="*/ 215798 w 596114"/>
                <a:gd name="connsiteY43" fmla="*/ 319965 h 605381"/>
                <a:gd name="connsiteX44" fmla="*/ 457338 w 596114"/>
                <a:gd name="connsiteY44" fmla="*/ 78776 h 605381"/>
                <a:gd name="connsiteX45" fmla="*/ 515178 w 596114"/>
                <a:gd name="connsiteY45" fmla="*/ 54984 h 605381"/>
                <a:gd name="connsiteX46" fmla="*/ 42688 w 596114"/>
                <a:gd name="connsiteY46" fmla="*/ 0 h 605381"/>
                <a:gd name="connsiteX47" fmla="*/ 398388 w 596114"/>
                <a:gd name="connsiteY47" fmla="*/ 0 h 605381"/>
                <a:gd name="connsiteX48" fmla="*/ 441076 w 596114"/>
                <a:gd name="connsiteY48" fmla="*/ 41337 h 605381"/>
                <a:gd name="connsiteX49" fmla="*/ 402160 w 596114"/>
                <a:gd name="connsiteY49" fmla="*/ 78907 h 605381"/>
                <a:gd name="connsiteX50" fmla="*/ 402160 w 596114"/>
                <a:gd name="connsiteY50" fmla="*/ 42625 h 605381"/>
                <a:gd name="connsiteX51" fmla="*/ 398388 w 596114"/>
                <a:gd name="connsiteY51" fmla="*/ 38958 h 605381"/>
                <a:gd name="connsiteX52" fmla="*/ 42688 w 596114"/>
                <a:gd name="connsiteY52" fmla="*/ 38958 h 605381"/>
                <a:gd name="connsiteX53" fmla="*/ 39015 w 596114"/>
                <a:gd name="connsiteY53" fmla="*/ 42625 h 605381"/>
                <a:gd name="connsiteX54" fmla="*/ 39015 w 596114"/>
                <a:gd name="connsiteY54" fmla="*/ 562656 h 605381"/>
                <a:gd name="connsiteX55" fmla="*/ 42688 w 596114"/>
                <a:gd name="connsiteY55" fmla="*/ 566423 h 605381"/>
                <a:gd name="connsiteX56" fmla="*/ 398388 w 596114"/>
                <a:gd name="connsiteY56" fmla="*/ 566423 h 605381"/>
                <a:gd name="connsiteX57" fmla="*/ 402160 w 596114"/>
                <a:gd name="connsiteY57" fmla="*/ 562656 h 605381"/>
                <a:gd name="connsiteX58" fmla="*/ 402160 w 596114"/>
                <a:gd name="connsiteY58" fmla="*/ 418622 h 605381"/>
                <a:gd name="connsiteX59" fmla="*/ 441175 w 596114"/>
                <a:gd name="connsiteY59" fmla="*/ 379664 h 605381"/>
                <a:gd name="connsiteX60" fmla="*/ 441175 w 596114"/>
                <a:gd name="connsiteY60" fmla="*/ 562656 h 605381"/>
                <a:gd name="connsiteX61" fmla="*/ 398388 w 596114"/>
                <a:gd name="connsiteY61" fmla="*/ 605381 h 605381"/>
                <a:gd name="connsiteX62" fmla="*/ 42688 w 596114"/>
                <a:gd name="connsiteY62" fmla="*/ 605381 h 605381"/>
                <a:gd name="connsiteX63" fmla="*/ 0 w 596114"/>
                <a:gd name="connsiteY63" fmla="*/ 562656 h 605381"/>
                <a:gd name="connsiteX64" fmla="*/ 0 w 596114"/>
                <a:gd name="connsiteY64" fmla="*/ 42625 h 605381"/>
                <a:gd name="connsiteX65" fmla="*/ 42688 w 596114"/>
                <a:gd name="connsiteY65" fmla="*/ 0 h 60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96114" h="605381">
                  <a:moveTo>
                    <a:pt x="87620" y="437153"/>
                  </a:moveTo>
                  <a:lnTo>
                    <a:pt x="147471" y="437153"/>
                  </a:lnTo>
                  <a:cubicBezTo>
                    <a:pt x="145585" y="450930"/>
                    <a:pt x="148562" y="464608"/>
                    <a:pt x="155808" y="476105"/>
                  </a:cubicBezTo>
                  <a:lnTo>
                    <a:pt x="87620" y="476105"/>
                  </a:lnTo>
                  <a:cubicBezTo>
                    <a:pt x="76900" y="476105"/>
                    <a:pt x="68166" y="467383"/>
                    <a:pt x="68166" y="456679"/>
                  </a:cubicBezTo>
                  <a:cubicBezTo>
                    <a:pt x="68166" y="445875"/>
                    <a:pt x="76900" y="437153"/>
                    <a:pt x="87620" y="437153"/>
                  </a:cubicBezTo>
                  <a:close/>
                  <a:moveTo>
                    <a:pt x="241113" y="372802"/>
                  </a:moveTo>
                  <a:lnTo>
                    <a:pt x="230888" y="419692"/>
                  </a:lnTo>
                  <a:lnTo>
                    <a:pt x="277846" y="409481"/>
                  </a:lnTo>
                  <a:close/>
                  <a:moveTo>
                    <a:pt x="87625" y="339420"/>
                  </a:moveTo>
                  <a:lnTo>
                    <a:pt x="168439" y="339420"/>
                  </a:lnTo>
                  <a:lnTo>
                    <a:pt x="160000" y="378372"/>
                  </a:lnTo>
                  <a:lnTo>
                    <a:pt x="87625" y="378372"/>
                  </a:lnTo>
                  <a:cubicBezTo>
                    <a:pt x="76903" y="378372"/>
                    <a:pt x="68166" y="369650"/>
                    <a:pt x="68166" y="358946"/>
                  </a:cubicBezTo>
                  <a:cubicBezTo>
                    <a:pt x="68166" y="348142"/>
                    <a:pt x="76903" y="339420"/>
                    <a:pt x="87625" y="339420"/>
                  </a:cubicBezTo>
                  <a:close/>
                  <a:moveTo>
                    <a:pt x="87622" y="241687"/>
                  </a:moveTo>
                  <a:lnTo>
                    <a:pt x="239005" y="241687"/>
                  </a:lnTo>
                  <a:lnTo>
                    <a:pt x="199993" y="280639"/>
                  </a:lnTo>
                  <a:lnTo>
                    <a:pt x="87622" y="280639"/>
                  </a:lnTo>
                  <a:cubicBezTo>
                    <a:pt x="76902" y="280639"/>
                    <a:pt x="68166" y="271917"/>
                    <a:pt x="68166" y="261213"/>
                  </a:cubicBezTo>
                  <a:cubicBezTo>
                    <a:pt x="68166" y="250409"/>
                    <a:pt x="76902" y="241687"/>
                    <a:pt x="87622" y="241687"/>
                  </a:cubicBezTo>
                  <a:close/>
                  <a:moveTo>
                    <a:pt x="87627" y="143954"/>
                  </a:moveTo>
                  <a:lnTo>
                    <a:pt x="336949" y="143954"/>
                  </a:lnTo>
                  <a:lnTo>
                    <a:pt x="297927" y="182906"/>
                  </a:lnTo>
                  <a:lnTo>
                    <a:pt x="87627" y="182906"/>
                  </a:lnTo>
                  <a:cubicBezTo>
                    <a:pt x="76904" y="182906"/>
                    <a:pt x="68166" y="174184"/>
                    <a:pt x="68166" y="163480"/>
                  </a:cubicBezTo>
                  <a:cubicBezTo>
                    <a:pt x="68166" y="152676"/>
                    <a:pt x="76904" y="143954"/>
                    <a:pt x="87627" y="143954"/>
                  </a:cubicBezTo>
                  <a:close/>
                  <a:moveTo>
                    <a:pt x="515787" y="93955"/>
                  </a:moveTo>
                  <a:cubicBezTo>
                    <a:pt x="504643" y="93695"/>
                    <a:pt x="493425" y="97809"/>
                    <a:pt x="484936" y="106334"/>
                  </a:cubicBezTo>
                  <a:lnTo>
                    <a:pt x="257196" y="333744"/>
                  </a:lnTo>
                  <a:lnTo>
                    <a:pt x="316961" y="393422"/>
                  </a:lnTo>
                  <a:lnTo>
                    <a:pt x="544701" y="166012"/>
                  </a:lnTo>
                  <a:cubicBezTo>
                    <a:pt x="560784" y="149953"/>
                    <a:pt x="561082" y="124376"/>
                    <a:pt x="546190" y="107821"/>
                  </a:cubicBezTo>
                  <a:cubicBezTo>
                    <a:pt x="538000" y="98850"/>
                    <a:pt x="526930" y="94215"/>
                    <a:pt x="515787" y="93955"/>
                  </a:cubicBezTo>
                  <a:close/>
                  <a:moveTo>
                    <a:pt x="515178" y="54984"/>
                  </a:moveTo>
                  <a:cubicBezTo>
                    <a:pt x="536138" y="55083"/>
                    <a:pt x="557110" y="63262"/>
                    <a:pt x="573094" y="79668"/>
                  </a:cubicBezTo>
                  <a:cubicBezTo>
                    <a:pt x="603870" y="111291"/>
                    <a:pt x="603969" y="161948"/>
                    <a:pt x="572300" y="193571"/>
                  </a:cubicBezTo>
                  <a:lnTo>
                    <a:pt x="330760" y="434760"/>
                  </a:lnTo>
                  <a:cubicBezTo>
                    <a:pt x="328179" y="437337"/>
                    <a:pt x="324704" y="439221"/>
                    <a:pt x="321031" y="440014"/>
                  </a:cubicBezTo>
                  <a:lnTo>
                    <a:pt x="209543" y="464202"/>
                  </a:lnTo>
                  <a:cubicBezTo>
                    <a:pt x="203090" y="465590"/>
                    <a:pt x="196340" y="463607"/>
                    <a:pt x="191674" y="458849"/>
                  </a:cubicBezTo>
                  <a:cubicBezTo>
                    <a:pt x="186908" y="454190"/>
                    <a:pt x="185022" y="447350"/>
                    <a:pt x="186412" y="441005"/>
                  </a:cubicBezTo>
                  <a:lnTo>
                    <a:pt x="210536" y="329680"/>
                  </a:lnTo>
                  <a:cubicBezTo>
                    <a:pt x="211330" y="325913"/>
                    <a:pt x="213217" y="322542"/>
                    <a:pt x="215798" y="319965"/>
                  </a:cubicBezTo>
                  <a:cubicBezTo>
                    <a:pt x="225825" y="310051"/>
                    <a:pt x="439369" y="96719"/>
                    <a:pt x="457338" y="78776"/>
                  </a:cubicBezTo>
                  <a:cubicBezTo>
                    <a:pt x="473271" y="62865"/>
                    <a:pt x="494219" y="54885"/>
                    <a:pt x="515178" y="54984"/>
                  </a:cubicBezTo>
                  <a:close/>
                  <a:moveTo>
                    <a:pt x="42688" y="0"/>
                  </a:moveTo>
                  <a:lnTo>
                    <a:pt x="398388" y="0"/>
                  </a:lnTo>
                  <a:cubicBezTo>
                    <a:pt x="421519" y="0"/>
                    <a:pt x="440381" y="18438"/>
                    <a:pt x="441076" y="41337"/>
                  </a:cubicBezTo>
                  <a:lnTo>
                    <a:pt x="402160" y="78907"/>
                  </a:lnTo>
                  <a:lnTo>
                    <a:pt x="402160" y="42625"/>
                  </a:lnTo>
                  <a:cubicBezTo>
                    <a:pt x="402160" y="40643"/>
                    <a:pt x="400473" y="38958"/>
                    <a:pt x="398388" y="38958"/>
                  </a:cubicBezTo>
                  <a:lnTo>
                    <a:pt x="42688" y="38958"/>
                  </a:lnTo>
                  <a:cubicBezTo>
                    <a:pt x="40702" y="38958"/>
                    <a:pt x="39015" y="40643"/>
                    <a:pt x="39015" y="42625"/>
                  </a:cubicBezTo>
                  <a:lnTo>
                    <a:pt x="39015" y="562656"/>
                  </a:lnTo>
                  <a:cubicBezTo>
                    <a:pt x="39015" y="564738"/>
                    <a:pt x="40702" y="566423"/>
                    <a:pt x="42688" y="566423"/>
                  </a:cubicBezTo>
                  <a:lnTo>
                    <a:pt x="398388" y="566423"/>
                  </a:lnTo>
                  <a:cubicBezTo>
                    <a:pt x="400473" y="566423"/>
                    <a:pt x="402160" y="564738"/>
                    <a:pt x="402160" y="562656"/>
                  </a:cubicBezTo>
                  <a:lnTo>
                    <a:pt x="402160" y="418622"/>
                  </a:lnTo>
                  <a:lnTo>
                    <a:pt x="441175" y="379664"/>
                  </a:lnTo>
                  <a:lnTo>
                    <a:pt x="441175" y="562656"/>
                  </a:lnTo>
                  <a:cubicBezTo>
                    <a:pt x="441175" y="586249"/>
                    <a:pt x="422015" y="605381"/>
                    <a:pt x="398388" y="605381"/>
                  </a:cubicBezTo>
                  <a:lnTo>
                    <a:pt x="42688" y="605381"/>
                  </a:lnTo>
                  <a:cubicBezTo>
                    <a:pt x="19160" y="605381"/>
                    <a:pt x="0" y="586249"/>
                    <a:pt x="0" y="562656"/>
                  </a:cubicBezTo>
                  <a:lnTo>
                    <a:pt x="0" y="42625"/>
                  </a:lnTo>
                  <a:cubicBezTo>
                    <a:pt x="0" y="19132"/>
                    <a:pt x="19160" y="0"/>
                    <a:pt x="42688" y="0"/>
                  </a:cubicBezTo>
                  <a:close/>
                </a:path>
              </a:pathLst>
            </a:custGeom>
            <a:gradFill flip="none" rotWithShape="0">
              <a:gsLst>
                <a:gs pos="0">
                  <a:srgbClr val="009ED6"/>
                </a:gs>
                <a:gs pos="81000">
                  <a:schemeClr val="bg1"/>
                </a:gs>
              </a:gsLst>
              <a:lin ang="2700000" scaled="1"/>
              <a:tileRect/>
            </a:gradFill>
            <a:ln w="31750">
              <a:noFill/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Group 18">
            <a:extLst>
              <a:ext uri="{FF2B5EF4-FFF2-40B4-BE49-F238E27FC236}">
                <a16:creationId xmlns:a16="http://schemas.microsoft.com/office/drawing/2014/main" id="{D0DC4E91-FB54-4A6C-AFE2-6BBDC832FBD1}"/>
              </a:ext>
            </a:extLst>
          </p:cNvPr>
          <p:cNvGrpSpPr/>
          <p:nvPr/>
        </p:nvGrpSpPr>
        <p:grpSpPr>
          <a:xfrm>
            <a:off x="7230261" y="4567810"/>
            <a:ext cx="1127822" cy="1127822"/>
            <a:chOff x="2056657" y="2326835"/>
            <a:chExt cx="1661886" cy="1661886"/>
          </a:xfrm>
        </p:grpSpPr>
        <p:sp>
          <p:nvSpPr>
            <p:cNvPr id="15" name="弧形 14">
              <a:extLst>
                <a:ext uri="{FF2B5EF4-FFF2-40B4-BE49-F238E27FC236}">
                  <a16:creationId xmlns:a16="http://schemas.microsoft.com/office/drawing/2014/main" id="{B1111D30-A9C7-4196-8CDE-74650586626D}"/>
                </a:ext>
              </a:extLst>
            </p:cNvPr>
            <p:cNvSpPr/>
            <p:nvPr/>
          </p:nvSpPr>
          <p:spPr>
            <a:xfrm>
              <a:off x="2056657" y="2326835"/>
              <a:ext cx="1661886" cy="1661886"/>
            </a:xfrm>
            <a:prstGeom prst="arc">
              <a:avLst>
                <a:gd name="adj1" fmla="val 9870481"/>
                <a:gd name="adj2" fmla="val 8778426"/>
              </a:avLst>
            </a:prstGeom>
            <a:noFill/>
            <a:ln w="31750">
              <a:solidFill>
                <a:srgbClr val="009ED6">
                  <a:alpha val="70000"/>
                </a:srgbClr>
              </a:solidFill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6" name="弧形 15">
              <a:extLst>
                <a:ext uri="{FF2B5EF4-FFF2-40B4-BE49-F238E27FC236}">
                  <a16:creationId xmlns:a16="http://schemas.microsoft.com/office/drawing/2014/main" id="{D5282B92-B480-4B6C-A616-33A9EBD94601}"/>
                </a:ext>
              </a:extLst>
            </p:cNvPr>
            <p:cNvSpPr/>
            <p:nvPr/>
          </p:nvSpPr>
          <p:spPr>
            <a:xfrm>
              <a:off x="2056657" y="2326835"/>
              <a:ext cx="1661886" cy="1661886"/>
            </a:xfrm>
            <a:prstGeom prst="arc">
              <a:avLst>
                <a:gd name="adj1" fmla="val 16200000"/>
                <a:gd name="adj2" fmla="val 13956591"/>
              </a:avLst>
            </a:prstGeom>
            <a:noFill/>
            <a:ln w="31750">
              <a:gradFill>
                <a:gsLst>
                  <a:gs pos="0">
                    <a:schemeClr val="bg1"/>
                  </a:gs>
                  <a:gs pos="91000">
                    <a:srgbClr val="47CFFF"/>
                  </a:gs>
                </a:gsLst>
                <a:lin ang="5400000" scaled="1"/>
              </a:gradFill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7" name="Oval 21">
              <a:extLst>
                <a:ext uri="{FF2B5EF4-FFF2-40B4-BE49-F238E27FC236}">
                  <a16:creationId xmlns:a16="http://schemas.microsoft.com/office/drawing/2014/main" id="{6D376DBE-3E7C-452E-865E-8D5A35BF13DD}"/>
                </a:ext>
              </a:extLst>
            </p:cNvPr>
            <p:cNvSpPr/>
            <p:nvPr/>
          </p:nvSpPr>
          <p:spPr>
            <a:xfrm>
              <a:off x="2593672" y="2864293"/>
              <a:ext cx="587856" cy="586969"/>
            </a:xfrm>
            <a:custGeom>
              <a:avLst/>
              <a:gdLst>
                <a:gd name="connsiteX0" fmla="*/ 506334 w 607638"/>
                <a:gd name="connsiteY0" fmla="*/ 455027 h 606722"/>
                <a:gd name="connsiteX1" fmla="*/ 506334 w 607638"/>
                <a:gd name="connsiteY1" fmla="*/ 505592 h 606722"/>
                <a:gd name="connsiteX2" fmla="*/ 531616 w 607638"/>
                <a:gd name="connsiteY2" fmla="*/ 505592 h 606722"/>
                <a:gd name="connsiteX3" fmla="*/ 556986 w 607638"/>
                <a:gd name="connsiteY3" fmla="*/ 480265 h 606722"/>
                <a:gd name="connsiteX4" fmla="*/ 531616 w 607638"/>
                <a:gd name="connsiteY4" fmla="*/ 455027 h 606722"/>
                <a:gd name="connsiteX5" fmla="*/ 430401 w 607638"/>
                <a:gd name="connsiteY5" fmla="*/ 353896 h 606722"/>
                <a:gd name="connsiteX6" fmla="*/ 405031 w 607638"/>
                <a:gd name="connsiteY6" fmla="*/ 379223 h 606722"/>
                <a:gd name="connsiteX7" fmla="*/ 430401 w 607638"/>
                <a:gd name="connsiteY7" fmla="*/ 404461 h 606722"/>
                <a:gd name="connsiteX8" fmla="*/ 455683 w 607638"/>
                <a:gd name="connsiteY8" fmla="*/ 404461 h 606722"/>
                <a:gd name="connsiteX9" fmla="*/ 455683 w 607638"/>
                <a:gd name="connsiteY9" fmla="*/ 353896 h 606722"/>
                <a:gd name="connsiteX10" fmla="*/ 480964 w 607638"/>
                <a:gd name="connsiteY10" fmla="*/ 252766 h 606722"/>
                <a:gd name="connsiteX11" fmla="*/ 506334 w 607638"/>
                <a:gd name="connsiteY11" fmla="*/ 278093 h 606722"/>
                <a:gd name="connsiteX12" fmla="*/ 506334 w 607638"/>
                <a:gd name="connsiteY12" fmla="*/ 303331 h 606722"/>
                <a:gd name="connsiteX13" fmla="*/ 556986 w 607638"/>
                <a:gd name="connsiteY13" fmla="*/ 303331 h 606722"/>
                <a:gd name="connsiteX14" fmla="*/ 582268 w 607638"/>
                <a:gd name="connsiteY14" fmla="*/ 328658 h 606722"/>
                <a:gd name="connsiteX15" fmla="*/ 556986 w 607638"/>
                <a:gd name="connsiteY15" fmla="*/ 353896 h 606722"/>
                <a:gd name="connsiteX16" fmla="*/ 506334 w 607638"/>
                <a:gd name="connsiteY16" fmla="*/ 353896 h 606722"/>
                <a:gd name="connsiteX17" fmla="*/ 506334 w 607638"/>
                <a:gd name="connsiteY17" fmla="*/ 404461 h 606722"/>
                <a:gd name="connsiteX18" fmla="*/ 531616 w 607638"/>
                <a:gd name="connsiteY18" fmla="*/ 404461 h 606722"/>
                <a:gd name="connsiteX19" fmla="*/ 607638 w 607638"/>
                <a:gd name="connsiteY19" fmla="*/ 480265 h 606722"/>
                <a:gd name="connsiteX20" fmla="*/ 531616 w 607638"/>
                <a:gd name="connsiteY20" fmla="*/ 556157 h 606722"/>
                <a:gd name="connsiteX21" fmla="*/ 506334 w 607638"/>
                <a:gd name="connsiteY21" fmla="*/ 556157 h 606722"/>
                <a:gd name="connsiteX22" fmla="*/ 506334 w 607638"/>
                <a:gd name="connsiteY22" fmla="*/ 581395 h 606722"/>
                <a:gd name="connsiteX23" fmla="*/ 480964 w 607638"/>
                <a:gd name="connsiteY23" fmla="*/ 606722 h 606722"/>
                <a:gd name="connsiteX24" fmla="*/ 455683 w 607638"/>
                <a:gd name="connsiteY24" fmla="*/ 581395 h 606722"/>
                <a:gd name="connsiteX25" fmla="*/ 455683 w 607638"/>
                <a:gd name="connsiteY25" fmla="*/ 556157 h 606722"/>
                <a:gd name="connsiteX26" fmla="*/ 405031 w 607638"/>
                <a:gd name="connsiteY26" fmla="*/ 556157 h 606722"/>
                <a:gd name="connsiteX27" fmla="*/ 379749 w 607638"/>
                <a:gd name="connsiteY27" fmla="*/ 530830 h 606722"/>
                <a:gd name="connsiteX28" fmla="*/ 405031 w 607638"/>
                <a:gd name="connsiteY28" fmla="*/ 505592 h 606722"/>
                <a:gd name="connsiteX29" fmla="*/ 455683 w 607638"/>
                <a:gd name="connsiteY29" fmla="*/ 505592 h 606722"/>
                <a:gd name="connsiteX30" fmla="*/ 455683 w 607638"/>
                <a:gd name="connsiteY30" fmla="*/ 455027 h 606722"/>
                <a:gd name="connsiteX31" fmla="*/ 430401 w 607638"/>
                <a:gd name="connsiteY31" fmla="*/ 455027 h 606722"/>
                <a:gd name="connsiteX32" fmla="*/ 354379 w 607638"/>
                <a:gd name="connsiteY32" fmla="*/ 379223 h 606722"/>
                <a:gd name="connsiteX33" fmla="*/ 430401 w 607638"/>
                <a:gd name="connsiteY33" fmla="*/ 303331 h 606722"/>
                <a:gd name="connsiteX34" fmla="*/ 455683 w 607638"/>
                <a:gd name="connsiteY34" fmla="*/ 303331 h 606722"/>
                <a:gd name="connsiteX35" fmla="*/ 455683 w 607638"/>
                <a:gd name="connsiteY35" fmla="*/ 278093 h 606722"/>
                <a:gd name="connsiteX36" fmla="*/ 480964 w 607638"/>
                <a:gd name="connsiteY36" fmla="*/ 252766 h 606722"/>
                <a:gd name="connsiteX37" fmla="*/ 303759 w 607638"/>
                <a:gd name="connsiteY37" fmla="*/ 151716 h 606722"/>
                <a:gd name="connsiteX38" fmla="*/ 329117 w 607638"/>
                <a:gd name="connsiteY38" fmla="*/ 176950 h 606722"/>
                <a:gd name="connsiteX39" fmla="*/ 329117 w 607638"/>
                <a:gd name="connsiteY39" fmla="*/ 303301 h 606722"/>
                <a:gd name="connsiteX40" fmla="*/ 303759 w 607638"/>
                <a:gd name="connsiteY40" fmla="*/ 328624 h 606722"/>
                <a:gd name="connsiteX41" fmla="*/ 227862 w 607638"/>
                <a:gd name="connsiteY41" fmla="*/ 328624 h 606722"/>
                <a:gd name="connsiteX42" fmla="*/ 202593 w 607638"/>
                <a:gd name="connsiteY42" fmla="*/ 303301 h 606722"/>
                <a:gd name="connsiteX43" fmla="*/ 227862 w 607638"/>
                <a:gd name="connsiteY43" fmla="*/ 278066 h 606722"/>
                <a:gd name="connsiteX44" fmla="*/ 278490 w 607638"/>
                <a:gd name="connsiteY44" fmla="*/ 278066 h 606722"/>
                <a:gd name="connsiteX45" fmla="*/ 278490 w 607638"/>
                <a:gd name="connsiteY45" fmla="*/ 176950 h 606722"/>
                <a:gd name="connsiteX46" fmla="*/ 303759 w 607638"/>
                <a:gd name="connsiteY46" fmla="*/ 151716 h 606722"/>
                <a:gd name="connsiteX47" fmla="*/ 303762 w 607638"/>
                <a:gd name="connsiteY47" fmla="*/ 0 h 606722"/>
                <a:gd name="connsiteX48" fmla="*/ 606634 w 607638"/>
                <a:gd name="connsiteY48" fmla="*/ 220667 h 606722"/>
                <a:gd name="connsiteX49" fmla="*/ 589190 w 607638"/>
                <a:gd name="connsiteY49" fmla="*/ 251860 h 606722"/>
                <a:gd name="connsiteX50" fmla="*/ 557950 w 607638"/>
                <a:gd name="connsiteY50" fmla="*/ 234353 h 606722"/>
                <a:gd name="connsiteX51" fmla="*/ 303762 w 607638"/>
                <a:gd name="connsiteY51" fmla="*/ 50568 h 606722"/>
                <a:gd name="connsiteX52" fmla="*/ 50642 w 607638"/>
                <a:gd name="connsiteY52" fmla="*/ 303317 h 606722"/>
                <a:gd name="connsiteX53" fmla="*/ 303762 w 607638"/>
                <a:gd name="connsiteY53" fmla="*/ 556154 h 606722"/>
                <a:gd name="connsiteX54" fmla="*/ 329127 w 607638"/>
                <a:gd name="connsiteY54" fmla="*/ 581394 h 606722"/>
                <a:gd name="connsiteX55" fmla="*/ 303762 w 607638"/>
                <a:gd name="connsiteY55" fmla="*/ 606722 h 606722"/>
                <a:gd name="connsiteX56" fmla="*/ 0 w 607638"/>
                <a:gd name="connsiteY56" fmla="*/ 303317 h 606722"/>
                <a:gd name="connsiteX57" fmla="*/ 303762 w 607638"/>
                <a:gd name="connsiteY5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7638" h="606722">
                  <a:moveTo>
                    <a:pt x="506334" y="455027"/>
                  </a:moveTo>
                  <a:lnTo>
                    <a:pt x="506334" y="505592"/>
                  </a:lnTo>
                  <a:lnTo>
                    <a:pt x="531616" y="505592"/>
                  </a:lnTo>
                  <a:cubicBezTo>
                    <a:pt x="545592" y="505592"/>
                    <a:pt x="556986" y="494217"/>
                    <a:pt x="556986" y="480265"/>
                  </a:cubicBezTo>
                  <a:cubicBezTo>
                    <a:pt x="556986" y="466401"/>
                    <a:pt x="545592" y="455027"/>
                    <a:pt x="531616" y="455027"/>
                  </a:cubicBezTo>
                  <a:close/>
                  <a:moveTo>
                    <a:pt x="430401" y="353896"/>
                  </a:moveTo>
                  <a:cubicBezTo>
                    <a:pt x="416425" y="353896"/>
                    <a:pt x="405031" y="365271"/>
                    <a:pt x="405031" y="379223"/>
                  </a:cubicBezTo>
                  <a:cubicBezTo>
                    <a:pt x="405031" y="393087"/>
                    <a:pt x="416425" y="404461"/>
                    <a:pt x="430401" y="404461"/>
                  </a:cubicBezTo>
                  <a:lnTo>
                    <a:pt x="455683" y="404461"/>
                  </a:lnTo>
                  <a:lnTo>
                    <a:pt x="455683" y="353896"/>
                  </a:lnTo>
                  <a:close/>
                  <a:moveTo>
                    <a:pt x="480964" y="252766"/>
                  </a:moveTo>
                  <a:cubicBezTo>
                    <a:pt x="495029" y="252766"/>
                    <a:pt x="506334" y="264141"/>
                    <a:pt x="506334" y="278093"/>
                  </a:cubicBezTo>
                  <a:lnTo>
                    <a:pt x="506334" y="303331"/>
                  </a:lnTo>
                  <a:lnTo>
                    <a:pt x="556986" y="303331"/>
                  </a:lnTo>
                  <a:cubicBezTo>
                    <a:pt x="570962" y="303331"/>
                    <a:pt x="582268" y="314706"/>
                    <a:pt x="582268" y="328658"/>
                  </a:cubicBezTo>
                  <a:cubicBezTo>
                    <a:pt x="582268" y="342610"/>
                    <a:pt x="570962" y="353896"/>
                    <a:pt x="556986" y="353896"/>
                  </a:cubicBezTo>
                  <a:lnTo>
                    <a:pt x="506334" y="353896"/>
                  </a:lnTo>
                  <a:lnTo>
                    <a:pt x="506334" y="404461"/>
                  </a:lnTo>
                  <a:lnTo>
                    <a:pt x="531616" y="404461"/>
                  </a:lnTo>
                  <a:cubicBezTo>
                    <a:pt x="573544" y="404461"/>
                    <a:pt x="607638" y="438497"/>
                    <a:pt x="607638" y="480265"/>
                  </a:cubicBezTo>
                  <a:cubicBezTo>
                    <a:pt x="607638" y="522121"/>
                    <a:pt x="573544" y="556157"/>
                    <a:pt x="531616" y="556157"/>
                  </a:cubicBezTo>
                  <a:lnTo>
                    <a:pt x="506334" y="556157"/>
                  </a:lnTo>
                  <a:lnTo>
                    <a:pt x="506334" y="581395"/>
                  </a:lnTo>
                  <a:cubicBezTo>
                    <a:pt x="506334" y="595347"/>
                    <a:pt x="495029" y="606722"/>
                    <a:pt x="480964" y="606722"/>
                  </a:cubicBezTo>
                  <a:cubicBezTo>
                    <a:pt x="466988" y="606722"/>
                    <a:pt x="455683" y="595347"/>
                    <a:pt x="455683" y="581395"/>
                  </a:cubicBezTo>
                  <a:lnTo>
                    <a:pt x="455683" y="556157"/>
                  </a:lnTo>
                  <a:lnTo>
                    <a:pt x="405031" y="556157"/>
                  </a:lnTo>
                  <a:cubicBezTo>
                    <a:pt x="391055" y="556157"/>
                    <a:pt x="379749" y="544782"/>
                    <a:pt x="379749" y="530830"/>
                  </a:cubicBezTo>
                  <a:cubicBezTo>
                    <a:pt x="379749" y="516878"/>
                    <a:pt x="391055" y="505592"/>
                    <a:pt x="405031" y="505592"/>
                  </a:cubicBezTo>
                  <a:lnTo>
                    <a:pt x="455683" y="505592"/>
                  </a:lnTo>
                  <a:lnTo>
                    <a:pt x="455683" y="455027"/>
                  </a:lnTo>
                  <a:lnTo>
                    <a:pt x="430401" y="455027"/>
                  </a:lnTo>
                  <a:cubicBezTo>
                    <a:pt x="388473" y="455027"/>
                    <a:pt x="354379" y="420991"/>
                    <a:pt x="354379" y="379223"/>
                  </a:cubicBezTo>
                  <a:cubicBezTo>
                    <a:pt x="354379" y="337367"/>
                    <a:pt x="388473" y="303331"/>
                    <a:pt x="430401" y="303331"/>
                  </a:cubicBezTo>
                  <a:lnTo>
                    <a:pt x="455683" y="303331"/>
                  </a:lnTo>
                  <a:lnTo>
                    <a:pt x="455683" y="278093"/>
                  </a:lnTo>
                  <a:cubicBezTo>
                    <a:pt x="455683" y="264141"/>
                    <a:pt x="466988" y="252766"/>
                    <a:pt x="480964" y="252766"/>
                  </a:cubicBezTo>
                  <a:close/>
                  <a:moveTo>
                    <a:pt x="303759" y="151716"/>
                  </a:moveTo>
                  <a:cubicBezTo>
                    <a:pt x="317817" y="151716"/>
                    <a:pt x="329117" y="163000"/>
                    <a:pt x="329117" y="176950"/>
                  </a:cubicBezTo>
                  <a:lnTo>
                    <a:pt x="329117" y="303301"/>
                  </a:lnTo>
                  <a:cubicBezTo>
                    <a:pt x="329117" y="317251"/>
                    <a:pt x="317817" y="328624"/>
                    <a:pt x="303759" y="328624"/>
                  </a:cubicBezTo>
                  <a:lnTo>
                    <a:pt x="227862" y="328624"/>
                  </a:lnTo>
                  <a:cubicBezTo>
                    <a:pt x="213893" y="328624"/>
                    <a:pt x="202593" y="317251"/>
                    <a:pt x="202593" y="303301"/>
                  </a:cubicBezTo>
                  <a:cubicBezTo>
                    <a:pt x="202593" y="289351"/>
                    <a:pt x="213893" y="278066"/>
                    <a:pt x="227862" y="278066"/>
                  </a:cubicBezTo>
                  <a:lnTo>
                    <a:pt x="278490" y="278066"/>
                  </a:lnTo>
                  <a:lnTo>
                    <a:pt x="278490" y="176950"/>
                  </a:lnTo>
                  <a:cubicBezTo>
                    <a:pt x="278490" y="163000"/>
                    <a:pt x="289790" y="151716"/>
                    <a:pt x="303759" y="151716"/>
                  </a:cubicBezTo>
                  <a:close/>
                  <a:moveTo>
                    <a:pt x="303762" y="0"/>
                  </a:moveTo>
                  <a:cubicBezTo>
                    <a:pt x="443049" y="0"/>
                    <a:pt x="570410" y="92781"/>
                    <a:pt x="606634" y="220667"/>
                  </a:cubicBezTo>
                  <a:cubicBezTo>
                    <a:pt x="610461" y="234086"/>
                    <a:pt x="602629" y="248039"/>
                    <a:pt x="589190" y="251860"/>
                  </a:cubicBezTo>
                  <a:cubicBezTo>
                    <a:pt x="575839" y="255504"/>
                    <a:pt x="561688" y="247861"/>
                    <a:pt x="557950" y="234353"/>
                  </a:cubicBezTo>
                  <a:cubicBezTo>
                    <a:pt x="527779" y="127885"/>
                    <a:pt x="420888" y="50568"/>
                    <a:pt x="303762" y="50568"/>
                  </a:cubicBezTo>
                  <a:cubicBezTo>
                    <a:pt x="164208" y="50568"/>
                    <a:pt x="50642" y="163967"/>
                    <a:pt x="50642" y="303317"/>
                  </a:cubicBezTo>
                  <a:cubicBezTo>
                    <a:pt x="50642" y="442755"/>
                    <a:pt x="164208" y="556154"/>
                    <a:pt x="303762" y="556154"/>
                  </a:cubicBezTo>
                  <a:cubicBezTo>
                    <a:pt x="317824" y="556154"/>
                    <a:pt x="329127" y="567441"/>
                    <a:pt x="329127" y="581394"/>
                  </a:cubicBezTo>
                  <a:cubicBezTo>
                    <a:pt x="329127" y="595347"/>
                    <a:pt x="317824" y="606722"/>
                    <a:pt x="303762" y="606722"/>
                  </a:cubicBezTo>
                  <a:cubicBezTo>
                    <a:pt x="136261" y="606722"/>
                    <a:pt x="0" y="470661"/>
                    <a:pt x="0" y="303317"/>
                  </a:cubicBezTo>
                  <a:cubicBezTo>
                    <a:pt x="0" y="136061"/>
                    <a:pt x="136261" y="0"/>
                    <a:pt x="303762" y="0"/>
                  </a:cubicBezTo>
                  <a:close/>
                </a:path>
              </a:pathLst>
            </a:custGeom>
            <a:gradFill flip="none" rotWithShape="0">
              <a:gsLst>
                <a:gs pos="0">
                  <a:srgbClr val="009ED6"/>
                </a:gs>
                <a:gs pos="81000">
                  <a:schemeClr val="bg1"/>
                </a:gs>
              </a:gsLst>
              <a:lin ang="2700000" scaled="1"/>
              <a:tileRect/>
            </a:gradFill>
            <a:ln w="31750">
              <a:noFill/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65D675E-ECC2-4847-B294-D8063D9D9504}"/>
              </a:ext>
            </a:extLst>
          </p:cNvPr>
          <p:cNvGrpSpPr/>
          <p:nvPr/>
        </p:nvGrpSpPr>
        <p:grpSpPr>
          <a:xfrm>
            <a:off x="1168399" y="2395889"/>
            <a:ext cx="2361245" cy="1219124"/>
            <a:chOff x="2530512" y="1992455"/>
            <a:chExt cx="2361245" cy="1219124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DCEDBD5C-F0D5-4B40-9D46-9EEB0907F2BB}"/>
                </a:ext>
              </a:extLst>
            </p:cNvPr>
            <p:cNvSpPr txBox="1"/>
            <p:nvPr/>
          </p:nvSpPr>
          <p:spPr bwMode="auto">
            <a:xfrm>
              <a:off x="2806600" y="1992455"/>
              <a:ext cx="2085157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979C890-C775-4DD8-898D-6E3976558703}"/>
                </a:ext>
              </a:extLst>
            </p:cNvPr>
            <p:cNvSpPr txBox="1"/>
            <p:nvPr/>
          </p:nvSpPr>
          <p:spPr bwMode="auto">
            <a:xfrm>
              <a:off x="2530512" y="2380582"/>
              <a:ext cx="2361245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chemeClr val="bg1"/>
                  </a:solidFill>
                  <a:latin typeface="Humanst521 BT" panose="020B0602020204020204" pitchFamily="34" charset="0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dirty="0">
                  <a:latin typeface="+mn-lt"/>
                  <a:cs typeface="+mn-ea"/>
                  <a:sym typeface="+mn-lt"/>
                </a:rPr>
                <a:t>This template is exclusively designed by JPPPT creative and copyrights belong to JPPPT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C82B7816-1EFD-4315-8927-D893DE651C85}"/>
              </a:ext>
            </a:extLst>
          </p:cNvPr>
          <p:cNvGrpSpPr/>
          <p:nvPr/>
        </p:nvGrpSpPr>
        <p:grpSpPr>
          <a:xfrm>
            <a:off x="1168399" y="4568841"/>
            <a:ext cx="2361246" cy="1219124"/>
            <a:chOff x="2530512" y="1992455"/>
            <a:chExt cx="2361246" cy="1219124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29818EFA-279B-4344-BCC3-FCD734AF8F1F}"/>
                </a:ext>
              </a:extLst>
            </p:cNvPr>
            <p:cNvSpPr txBox="1"/>
            <p:nvPr/>
          </p:nvSpPr>
          <p:spPr bwMode="auto">
            <a:xfrm>
              <a:off x="3045140" y="1992455"/>
              <a:ext cx="1846618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8C808FF5-23CB-4646-86D8-669E362E248F}"/>
                </a:ext>
              </a:extLst>
            </p:cNvPr>
            <p:cNvSpPr txBox="1"/>
            <p:nvPr/>
          </p:nvSpPr>
          <p:spPr bwMode="auto">
            <a:xfrm>
              <a:off x="2530512" y="2380582"/>
              <a:ext cx="2361245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chemeClr val="bg1"/>
                  </a:solidFill>
                  <a:latin typeface="Humanst521 BT" panose="020B0602020204020204" pitchFamily="34" charset="0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dirty="0">
                  <a:latin typeface="+mn-lt"/>
                  <a:cs typeface="+mn-ea"/>
                  <a:sym typeface="+mn-lt"/>
                </a:rPr>
                <a:t>This template is exclusively designed by JPPPT creative and copyrights belong to JPPPT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45C899DE-BA60-4188-A7E4-FD2876868004}"/>
              </a:ext>
            </a:extLst>
          </p:cNvPr>
          <p:cNvGrpSpPr/>
          <p:nvPr/>
        </p:nvGrpSpPr>
        <p:grpSpPr>
          <a:xfrm>
            <a:off x="8662356" y="2395889"/>
            <a:ext cx="2361245" cy="1219124"/>
            <a:chOff x="2198450" y="1992455"/>
            <a:chExt cx="2361245" cy="1219124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EE470D61-F13E-49EC-A64D-0A296FC775A1}"/>
                </a:ext>
              </a:extLst>
            </p:cNvPr>
            <p:cNvSpPr txBox="1"/>
            <p:nvPr/>
          </p:nvSpPr>
          <p:spPr bwMode="auto">
            <a:xfrm>
              <a:off x="2198450" y="1992455"/>
              <a:ext cx="2085157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E63FD40B-990D-44AC-8766-BDF046041860}"/>
                </a:ext>
              </a:extLst>
            </p:cNvPr>
            <p:cNvSpPr txBox="1"/>
            <p:nvPr/>
          </p:nvSpPr>
          <p:spPr bwMode="auto">
            <a:xfrm>
              <a:off x="2198451" y="2380582"/>
              <a:ext cx="2361244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chemeClr val="bg1"/>
                  </a:solidFill>
                  <a:latin typeface="Humanst521 BT" panose="020B0602020204020204" pitchFamily="34" charset="0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dirty="0">
                  <a:latin typeface="+mn-lt"/>
                  <a:cs typeface="+mn-ea"/>
                  <a:sym typeface="+mn-lt"/>
                </a:rPr>
                <a:t>This template is exclusively designed by JPPPT creative and copyrights belong to JPPPT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9E75A19-76FB-44FC-9FDF-F28EB218BC11}"/>
              </a:ext>
            </a:extLst>
          </p:cNvPr>
          <p:cNvGrpSpPr/>
          <p:nvPr/>
        </p:nvGrpSpPr>
        <p:grpSpPr>
          <a:xfrm>
            <a:off x="8662356" y="4568841"/>
            <a:ext cx="2361245" cy="1219124"/>
            <a:chOff x="2198450" y="1992455"/>
            <a:chExt cx="2361245" cy="1219124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61F05463-6E52-4117-A5CB-F2C6DEE5A158}"/>
                </a:ext>
              </a:extLst>
            </p:cNvPr>
            <p:cNvSpPr txBox="1"/>
            <p:nvPr/>
          </p:nvSpPr>
          <p:spPr bwMode="auto">
            <a:xfrm>
              <a:off x="2198450" y="1992455"/>
              <a:ext cx="2361244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75A42100-BF26-4604-A110-6F5FB96CFA63}"/>
                </a:ext>
              </a:extLst>
            </p:cNvPr>
            <p:cNvSpPr txBox="1"/>
            <p:nvPr/>
          </p:nvSpPr>
          <p:spPr bwMode="auto">
            <a:xfrm>
              <a:off x="2198450" y="2380582"/>
              <a:ext cx="2361245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chemeClr val="bg1"/>
                  </a:solidFill>
                  <a:latin typeface="Humanst521 BT" panose="020B0602020204020204" pitchFamily="34" charset="0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dirty="0">
                  <a:latin typeface="+mn-lt"/>
                  <a:cs typeface="+mn-ea"/>
                  <a:sym typeface="+mn-lt"/>
                </a:rPr>
                <a:t>This template is exclusively designed by JPPPT creative and copyrights belong to JPPPT</a:t>
              </a:r>
            </a:p>
          </p:txBody>
        </p:sp>
      </p:grpSp>
      <p:sp>
        <p:nvSpPr>
          <p:cNvPr id="30" name="椭圆 29">
            <a:extLst>
              <a:ext uri="{FF2B5EF4-FFF2-40B4-BE49-F238E27FC236}">
                <a16:creationId xmlns:a16="http://schemas.microsoft.com/office/drawing/2014/main" id="{44542184-3CF0-4299-8C2D-82A3BCDE78F0}"/>
              </a:ext>
            </a:extLst>
          </p:cNvPr>
          <p:cNvSpPr/>
          <p:nvPr/>
        </p:nvSpPr>
        <p:spPr>
          <a:xfrm>
            <a:off x="5152571" y="3101818"/>
            <a:ext cx="1886858" cy="1886854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0">
            <a:gradFill>
              <a:gsLst>
                <a:gs pos="0">
                  <a:schemeClr val="bg1"/>
                </a:gs>
                <a:gs pos="91000">
                  <a:srgbClr val="47CFFF"/>
                </a:gs>
              </a:gsLst>
              <a:lin ang="5400000" scaled="1"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4CC6825E-D427-4079-8302-BED3FBFAF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910" y="351636"/>
            <a:ext cx="3548180" cy="810838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C3E141A3-EE5D-469E-9C0B-6A374BCBA742}"/>
              </a:ext>
            </a:extLst>
          </p:cNvPr>
          <p:cNvGrpSpPr/>
          <p:nvPr/>
        </p:nvGrpSpPr>
        <p:grpSpPr>
          <a:xfrm>
            <a:off x="3968572" y="340376"/>
            <a:ext cx="4254856" cy="761509"/>
            <a:chOff x="2265413" y="2029167"/>
            <a:chExt cx="4254856" cy="761509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2AE13D0C-754F-42BB-8FDF-43C00EB3F2F1}"/>
                </a:ext>
              </a:extLst>
            </p:cNvPr>
            <p:cNvSpPr txBox="1"/>
            <p:nvPr/>
          </p:nvSpPr>
          <p:spPr bwMode="auto">
            <a:xfrm>
              <a:off x="3077252" y="2029167"/>
              <a:ext cx="2631178" cy="58477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l"/>
              <a:r>
                <a:rPr lang="zh-CN" altLang="en-US" sz="3200" dirty="0">
                  <a:latin typeface="+mn-lt"/>
                  <a:ea typeface="+mn-ea"/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C737399B-8F45-4BC5-AFD6-089C329B1105}"/>
                </a:ext>
              </a:extLst>
            </p:cNvPr>
            <p:cNvSpPr txBox="1"/>
            <p:nvPr/>
          </p:nvSpPr>
          <p:spPr bwMode="auto">
            <a:xfrm>
              <a:off x="2265413" y="2529066"/>
              <a:ext cx="4254856" cy="2616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ctr"/>
              <a:r>
                <a:rPr lang="en-US" altLang="zh-CN" sz="1100" dirty="0">
                  <a:latin typeface="+mn-lt"/>
                  <a:ea typeface="+mn-ea"/>
                  <a:cs typeface="+mn-ea"/>
                  <a:sym typeface="+mn-lt"/>
                </a:rPr>
                <a:t>This template is exclusively designed by JPPPT creative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471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074107-F476-48CB-AC4A-3C1855FBDC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44" r="12144" b="5032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468E0CB-352D-42AC-B631-76B99A7EDE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5200" y="1890067"/>
            <a:ext cx="7721600" cy="2716858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454CAADA-F6D3-4A47-BA90-4892E02CA173}"/>
              </a:ext>
            </a:extLst>
          </p:cNvPr>
          <p:cNvSpPr txBox="1"/>
          <p:nvPr/>
        </p:nvSpPr>
        <p:spPr>
          <a:xfrm>
            <a:off x="2640220" y="2463666"/>
            <a:ext cx="7099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 sz="9600" b="1">
                <a:gradFill>
                  <a:gsLst>
                    <a:gs pos="0">
                      <a:schemeClr val="bg1"/>
                    </a:gs>
                    <a:gs pos="100000">
                      <a:srgbClr val="47CFFF"/>
                    </a:gs>
                  </a:gsLst>
                  <a:lin ang="5400000" scaled="1"/>
                </a:gradFill>
                <a:effectLst>
                  <a:outerShdw blurRad="139700" dist="38100" dir="5400000" algn="t" rotWithShape="0">
                    <a:prstClr val="black">
                      <a:alpha val="52000"/>
                    </a:prst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defRPr>
            </a:lvl1pPr>
          </a:lstStyle>
          <a:p>
            <a:pPr algn="l"/>
            <a:r>
              <a:rPr lang="zh-CN" altLang="en-US" dirty="0">
                <a:sym typeface="+mn-lt"/>
              </a:rPr>
              <a:t>Title added</a:t>
            </a:r>
          </a:p>
        </p:txBody>
      </p:sp>
      <p:sp>
        <p:nvSpPr>
          <p:cNvPr id="28" name="文本框 3">
            <a:extLst>
              <a:ext uri="{FF2B5EF4-FFF2-40B4-BE49-F238E27FC236}">
                <a16:creationId xmlns:a16="http://schemas.microsoft.com/office/drawing/2014/main" id="{BA2E77AA-4A5E-40D7-8BA7-42981C64615B}"/>
              </a:ext>
            </a:extLst>
          </p:cNvPr>
          <p:cNvSpPr txBox="1"/>
          <p:nvPr/>
        </p:nvSpPr>
        <p:spPr bwMode="auto">
          <a:xfrm>
            <a:off x="3530600" y="4271059"/>
            <a:ext cx="51308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This template is exclusively designed by JPPPT creative and copyrights belong to JPPPT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CD6F40A-F47B-4454-B87B-88D711E19AAE}"/>
              </a:ext>
            </a:extLst>
          </p:cNvPr>
          <p:cNvSpPr txBox="1"/>
          <p:nvPr/>
        </p:nvSpPr>
        <p:spPr>
          <a:xfrm>
            <a:off x="4711700" y="1525300"/>
            <a:ext cx="276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dirty="0">
                <a:gradFill>
                  <a:gsLst>
                    <a:gs pos="0">
                      <a:schemeClr val="bg1"/>
                    </a:gs>
                    <a:gs pos="100000">
                      <a:srgbClr val="47CFFF"/>
                    </a:gs>
                  </a:gsLst>
                  <a:lin ang="5400000" scaled="1"/>
                </a:gradFill>
                <a:effectLst>
                  <a:outerShdw blurRad="139700" dist="38100" dir="5400000" algn="t" rotWithShape="0">
                    <a:prstClr val="black">
                      <a:alpha val="52000"/>
                    </a:prstClr>
                  </a:outerShdw>
                </a:effectLst>
                <a:cs typeface="+mn-ea"/>
                <a:sym typeface="+mn-lt"/>
              </a:rPr>
              <a:t>PART 03</a:t>
            </a:r>
            <a:endParaRPr lang="zh-CN" altLang="en-US" sz="4800" dirty="0">
              <a:gradFill>
                <a:gsLst>
                  <a:gs pos="0">
                    <a:schemeClr val="bg1"/>
                  </a:gs>
                  <a:gs pos="100000">
                    <a:srgbClr val="47CFFF"/>
                  </a:gs>
                </a:gsLst>
                <a:lin ang="5400000" scaled="1"/>
              </a:gradFill>
              <a:effectLst>
                <a:outerShdw blurRad="139700" dist="38100" dir="5400000" algn="t" rotWithShape="0">
                  <a:prstClr val="black">
                    <a:alpha val="52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20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24EAB40D-4560-41CF-A597-5699F5E7F4CB}"/>
              </a:ext>
            </a:extLst>
          </p:cNvPr>
          <p:cNvSpPr/>
          <p:nvPr/>
        </p:nvSpPr>
        <p:spPr>
          <a:xfrm>
            <a:off x="7085013" y="2033588"/>
            <a:ext cx="1652474" cy="1652474"/>
          </a:xfrm>
          <a:prstGeom prst="round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0">
            <a:gradFill>
              <a:gsLst>
                <a:gs pos="0">
                  <a:schemeClr val="bg1"/>
                </a:gs>
                <a:gs pos="91000">
                  <a:srgbClr val="47CFFF"/>
                </a:gs>
              </a:gsLst>
              <a:lin ang="5400000" scaled="1"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31C4D0D6-3E66-4208-9D73-9111CF1FBEC4}"/>
              </a:ext>
            </a:extLst>
          </p:cNvPr>
          <p:cNvSpPr/>
          <p:nvPr/>
        </p:nvSpPr>
        <p:spPr>
          <a:xfrm>
            <a:off x="7085013" y="4035640"/>
            <a:ext cx="1652474" cy="1652474"/>
          </a:xfrm>
          <a:prstGeom prst="round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0">
            <a:gradFill>
              <a:gsLst>
                <a:gs pos="0">
                  <a:schemeClr val="bg1"/>
                </a:gs>
                <a:gs pos="91000">
                  <a:srgbClr val="47CFFF"/>
                </a:gs>
              </a:gsLst>
              <a:lin ang="5400000" scaled="1"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EBC73824-55E7-4F3D-847F-B5C834EB8590}"/>
              </a:ext>
            </a:extLst>
          </p:cNvPr>
          <p:cNvSpPr/>
          <p:nvPr/>
        </p:nvSpPr>
        <p:spPr>
          <a:xfrm>
            <a:off x="9127488" y="2033588"/>
            <a:ext cx="1652474" cy="1652474"/>
          </a:xfrm>
          <a:prstGeom prst="round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0">
            <a:gradFill>
              <a:gsLst>
                <a:gs pos="0">
                  <a:schemeClr val="bg1"/>
                </a:gs>
                <a:gs pos="91000">
                  <a:srgbClr val="47CFFF"/>
                </a:gs>
              </a:gsLst>
              <a:lin ang="5400000" scaled="1"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73BD9A89-6E17-42E4-9F53-603018EDE7ED}"/>
              </a:ext>
            </a:extLst>
          </p:cNvPr>
          <p:cNvSpPr/>
          <p:nvPr/>
        </p:nvSpPr>
        <p:spPr>
          <a:xfrm>
            <a:off x="9127488" y="4035640"/>
            <a:ext cx="1652474" cy="1652474"/>
          </a:xfrm>
          <a:prstGeom prst="round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0">
            <a:gradFill>
              <a:gsLst>
                <a:gs pos="0">
                  <a:schemeClr val="bg1"/>
                </a:gs>
                <a:gs pos="91000">
                  <a:srgbClr val="47CFFF"/>
                </a:gs>
              </a:gsLst>
              <a:lin ang="5400000" scaled="1"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2DEBBB27-A7DB-46B3-9FA4-EF53DDBE1325}"/>
              </a:ext>
            </a:extLst>
          </p:cNvPr>
          <p:cNvGrpSpPr/>
          <p:nvPr/>
        </p:nvGrpSpPr>
        <p:grpSpPr>
          <a:xfrm>
            <a:off x="1113794" y="2234799"/>
            <a:ext cx="5160006" cy="849792"/>
            <a:chOff x="935994" y="2107799"/>
            <a:chExt cx="5160006" cy="849792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014E165D-0C2C-4AFA-8AD0-BCEB4B0AE750}"/>
                </a:ext>
              </a:extLst>
            </p:cNvPr>
            <p:cNvSpPr txBox="1"/>
            <p:nvPr/>
          </p:nvSpPr>
          <p:spPr bwMode="auto">
            <a:xfrm>
              <a:off x="935994" y="2107799"/>
              <a:ext cx="2093232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B87ADB96-FD6B-463C-B2E9-B693354304EB}"/>
                </a:ext>
              </a:extLst>
            </p:cNvPr>
            <p:cNvSpPr txBox="1"/>
            <p:nvPr/>
          </p:nvSpPr>
          <p:spPr bwMode="auto">
            <a:xfrm>
              <a:off x="935994" y="2495926"/>
              <a:ext cx="5160006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1200">
                  <a:solidFill>
                    <a:schemeClr val="bg1"/>
                  </a:solidFill>
                  <a:latin typeface="Humanst521 BT" panose="020B0602020204020204" pitchFamily="34" charset="0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>
                  <a:latin typeface="+mn-lt"/>
                  <a:cs typeface="+mn-ea"/>
                  <a:sym typeface="+mn-lt"/>
                </a:rPr>
                <a:t>This template is exclusively designed by JPPPT creative and copyrights belong to JPPPT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B042F35D-7D42-4B2F-B52D-BCDB0E40815B}"/>
              </a:ext>
            </a:extLst>
          </p:cNvPr>
          <p:cNvGrpSpPr/>
          <p:nvPr/>
        </p:nvGrpSpPr>
        <p:grpSpPr>
          <a:xfrm>
            <a:off x="1121414" y="4111840"/>
            <a:ext cx="4809485" cy="1353985"/>
            <a:chOff x="943614" y="3671686"/>
            <a:chExt cx="4809485" cy="1353985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54EFEDD1-467F-4BF4-B894-E86B29FBED84}"/>
                </a:ext>
              </a:extLst>
            </p:cNvPr>
            <p:cNvGrpSpPr/>
            <p:nvPr/>
          </p:nvGrpSpPr>
          <p:grpSpPr>
            <a:xfrm>
              <a:off x="1019174" y="4041407"/>
              <a:ext cx="4733925" cy="172187"/>
              <a:chOff x="1019174" y="2891688"/>
              <a:chExt cx="4733925" cy="172187"/>
            </a:xfrm>
          </p:grpSpPr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D9726AD0-422B-405D-B7DC-075C827CA961}"/>
                  </a:ext>
                </a:extLst>
              </p:cNvPr>
              <p:cNvSpPr/>
              <p:nvPr/>
            </p:nvSpPr>
            <p:spPr>
              <a:xfrm>
                <a:off x="1019174" y="2891688"/>
                <a:ext cx="4733925" cy="172187"/>
              </a:xfrm>
              <a:prstGeom prst="roundRect">
                <a:avLst>
                  <a:gd name="adj" fmla="val 50000"/>
                </a:avLst>
              </a:prstGeom>
              <a:solidFill>
                <a:srgbClr val="009ED6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91758A89-6AAA-4BB4-A92C-86BBAA8F8830}"/>
                  </a:ext>
                </a:extLst>
              </p:cNvPr>
              <p:cNvSpPr/>
              <p:nvPr/>
            </p:nvSpPr>
            <p:spPr>
              <a:xfrm>
                <a:off x="1019175" y="2891688"/>
                <a:ext cx="3190876" cy="172187"/>
              </a:xfrm>
              <a:prstGeom prst="roundRect">
                <a:avLst>
                  <a:gd name="adj" fmla="val 50000"/>
                </a:avLst>
              </a:prstGeom>
              <a:gradFill flip="none" rotWithShape="0">
                <a:gsLst>
                  <a:gs pos="0">
                    <a:srgbClr val="009ED6"/>
                  </a:gs>
                  <a:gs pos="81000">
                    <a:schemeClr val="bg1"/>
                  </a:gs>
                </a:gsLst>
                <a:lin ang="2700000" scaled="1"/>
                <a:tileRect/>
              </a:gradFill>
              <a:ln w="31750">
                <a:gradFill flip="none" rotWithShape="1">
                  <a:gsLst>
                    <a:gs pos="4000">
                      <a:schemeClr val="bg1"/>
                    </a:gs>
                    <a:gs pos="89000">
                      <a:srgbClr val="47CFFF"/>
                    </a:gs>
                  </a:gsLst>
                  <a:lin ang="2700000" scaled="1"/>
                  <a:tileRect/>
                </a:gradFill>
              </a:ln>
              <a:effectLst>
                <a:outerShdw blurRad="393700" sx="102000" sy="102000" algn="c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40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523E3AB6-BF8C-45E7-9701-CA4597201512}"/>
                </a:ext>
              </a:extLst>
            </p:cNvPr>
            <p:cNvGrpSpPr/>
            <p:nvPr/>
          </p:nvGrpSpPr>
          <p:grpSpPr>
            <a:xfrm>
              <a:off x="1019174" y="4853484"/>
              <a:ext cx="4733925" cy="172187"/>
              <a:chOff x="1019174" y="4294301"/>
              <a:chExt cx="4733925" cy="172187"/>
            </a:xfrm>
          </p:grpSpPr>
          <p:sp>
            <p:nvSpPr>
              <p:cNvPr id="21" name="矩形: 圆角 20">
                <a:extLst>
                  <a:ext uri="{FF2B5EF4-FFF2-40B4-BE49-F238E27FC236}">
                    <a16:creationId xmlns:a16="http://schemas.microsoft.com/office/drawing/2014/main" id="{B3357044-60D3-491C-985D-3545717D478F}"/>
                  </a:ext>
                </a:extLst>
              </p:cNvPr>
              <p:cNvSpPr/>
              <p:nvPr/>
            </p:nvSpPr>
            <p:spPr>
              <a:xfrm>
                <a:off x="1019174" y="4294301"/>
                <a:ext cx="4733925" cy="172187"/>
              </a:xfrm>
              <a:prstGeom prst="roundRect">
                <a:avLst>
                  <a:gd name="adj" fmla="val 50000"/>
                </a:avLst>
              </a:prstGeom>
              <a:solidFill>
                <a:srgbClr val="009ED6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BD84B458-41FC-4859-9677-85FC5864E0A2}"/>
                  </a:ext>
                </a:extLst>
              </p:cNvPr>
              <p:cNvSpPr/>
              <p:nvPr/>
            </p:nvSpPr>
            <p:spPr>
              <a:xfrm>
                <a:off x="1019174" y="4294301"/>
                <a:ext cx="3952875" cy="172187"/>
              </a:xfrm>
              <a:prstGeom prst="roundRect">
                <a:avLst>
                  <a:gd name="adj" fmla="val 50000"/>
                </a:avLst>
              </a:prstGeom>
              <a:gradFill flip="none" rotWithShape="0">
                <a:gsLst>
                  <a:gs pos="0">
                    <a:srgbClr val="009ED6"/>
                  </a:gs>
                  <a:gs pos="81000">
                    <a:schemeClr val="bg1"/>
                  </a:gs>
                </a:gsLst>
                <a:lin ang="2700000" scaled="1"/>
                <a:tileRect/>
              </a:gradFill>
              <a:ln w="31750">
                <a:gradFill flip="none" rotWithShape="1">
                  <a:gsLst>
                    <a:gs pos="4000">
                      <a:schemeClr val="bg1"/>
                    </a:gs>
                    <a:gs pos="89000">
                      <a:srgbClr val="47CFFF"/>
                    </a:gs>
                  </a:gsLst>
                  <a:lin ang="2700000" scaled="1"/>
                  <a:tileRect/>
                </a:gradFill>
              </a:ln>
              <a:effectLst>
                <a:outerShdw blurRad="393700" sx="102000" sy="102000" algn="c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40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D7B68CB-1D37-4915-84B6-19EBDF62E500}"/>
                </a:ext>
              </a:extLst>
            </p:cNvPr>
            <p:cNvSpPr txBox="1"/>
            <p:nvPr/>
          </p:nvSpPr>
          <p:spPr bwMode="auto">
            <a:xfrm>
              <a:off x="943615" y="3671686"/>
              <a:ext cx="2483176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3176B24B-0131-4598-B643-16AAB85860C2}"/>
                </a:ext>
              </a:extLst>
            </p:cNvPr>
            <p:cNvSpPr txBox="1"/>
            <p:nvPr/>
          </p:nvSpPr>
          <p:spPr bwMode="auto">
            <a:xfrm>
              <a:off x="943614" y="4484994"/>
              <a:ext cx="2085611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FE5E4AE5-9E0F-4699-BC19-69C48871F3B4}"/>
                </a:ext>
              </a:extLst>
            </p:cNvPr>
            <p:cNvSpPr txBox="1"/>
            <p:nvPr/>
          </p:nvSpPr>
          <p:spPr bwMode="auto">
            <a:xfrm>
              <a:off x="4393563" y="3684386"/>
              <a:ext cx="1350010" cy="30777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1200">
                  <a:solidFill>
                    <a:schemeClr val="bg1"/>
                  </a:solidFill>
                  <a:latin typeface="Humanst521 BT" panose="020B0602020204020204" pitchFamily="34" charset="0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1400" dirty="0">
                  <a:latin typeface="+mn-lt"/>
                  <a:cs typeface="+mn-ea"/>
                  <a:sym typeface="+mn-lt"/>
                </a:rPr>
                <a:t>68%</a:t>
              </a:r>
              <a:endParaRPr lang="zh-CN" altLang="en-US" sz="1400" dirty="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F9378DDE-B0A8-4035-A99E-77B73CD0D547}"/>
                </a:ext>
              </a:extLst>
            </p:cNvPr>
            <p:cNvSpPr txBox="1"/>
            <p:nvPr/>
          </p:nvSpPr>
          <p:spPr bwMode="auto">
            <a:xfrm>
              <a:off x="4393563" y="4497694"/>
              <a:ext cx="1350010" cy="30777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1200">
                  <a:solidFill>
                    <a:schemeClr val="bg1"/>
                  </a:solidFill>
                  <a:latin typeface="Humanst521 BT" panose="020B0602020204020204" pitchFamily="34" charset="0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1400" dirty="0">
                  <a:latin typeface="+mn-lt"/>
                  <a:cs typeface="+mn-ea"/>
                  <a:sym typeface="+mn-lt"/>
                </a:rPr>
                <a:t>80%</a:t>
              </a:r>
              <a:endParaRPr lang="zh-CN" altLang="en-US" sz="1400" dirty="0">
                <a:latin typeface="+mn-lt"/>
                <a:cs typeface="+mn-ea"/>
                <a:sym typeface="+mn-lt"/>
              </a:endParaRPr>
            </a:p>
          </p:txBody>
        </p:sp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1A48A865-E521-4EC6-9613-F1ECEE069C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1910" y="351636"/>
            <a:ext cx="3548180" cy="810838"/>
          </a:xfrm>
          <a:prstGeom prst="rect">
            <a:avLst/>
          </a:prstGeo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DD4AF93B-4B48-45D9-8DF3-3652EE57C70B}"/>
              </a:ext>
            </a:extLst>
          </p:cNvPr>
          <p:cNvGrpSpPr/>
          <p:nvPr/>
        </p:nvGrpSpPr>
        <p:grpSpPr>
          <a:xfrm>
            <a:off x="3968572" y="360423"/>
            <a:ext cx="4254856" cy="741462"/>
            <a:chOff x="2265413" y="2049214"/>
            <a:chExt cx="4254856" cy="741462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E65CF979-9E6D-4C13-9656-36F849F93748}"/>
                </a:ext>
              </a:extLst>
            </p:cNvPr>
            <p:cNvSpPr txBox="1"/>
            <p:nvPr/>
          </p:nvSpPr>
          <p:spPr bwMode="auto">
            <a:xfrm>
              <a:off x="3165592" y="2049214"/>
              <a:ext cx="2810098" cy="58477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l"/>
              <a:r>
                <a:rPr lang="zh-CN" altLang="en-US" sz="3200" dirty="0">
                  <a:latin typeface="+mn-lt"/>
                  <a:ea typeface="+mn-ea"/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7255C0BB-018D-486A-830D-F977CEF7DBCA}"/>
                </a:ext>
              </a:extLst>
            </p:cNvPr>
            <p:cNvSpPr txBox="1"/>
            <p:nvPr/>
          </p:nvSpPr>
          <p:spPr bwMode="auto">
            <a:xfrm>
              <a:off x="2265413" y="2529066"/>
              <a:ext cx="4254856" cy="2616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ctr"/>
              <a:r>
                <a:rPr lang="en-US" altLang="zh-CN" sz="1100" dirty="0">
                  <a:latin typeface="+mn-lt"/>
                  <a:ea typeface="+mn-ea"/>
                  <a:cs typeface="+mn-ea"/>
                  <a:sym typeface="+mn-lt"/>
                </a:rPr>
                <a:t>This template is exclusively designed by JPPPT creative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552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2437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59E14F80-1241-48D8-951E-4BA085BD6FB8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383185" y="2282117"/>
            <a:ext cx="3454596" cy="3423695"/>
            <a:chOff x="4375872" y="1930312"/>
            <a:chExt cx="3454596" cy="3423695"/>
          </a:xfrm>
        </p:grpSpPr>
        <p:sp>
          <p:nvSpPr>
            <p:cNvPr id="3" name="ïśliďê">
              <a:extLst>
                <a:ext uri="{FF2B5EF4-FFF2-40B4-BE49-F238E27FC236}">
                  <a16:creationId xmlns:a16="http://schemas.microsoft.com/office/drawing/2014/main" id="{B33A0606-1311-4260-9C10-A4AC8240E989}"/>
                </a:ext>
              </a:extLst>
            </p:cNvPr>
            <p:cNvSpPr/>
            <p:nvPr/>
          </p:nvSpPr>
          <p:spPr>
            <a:xfrm>
              <a:off x="5226088" y="2767486"/>
              <a:ext cx="1906808" cy="1716124"/>
            </a:xfrm>
            <a:custGeom>
              <a:avLst/>
              <a:gdLst>
                <a:gd name="T0" fmla="*/ 116 w 257"/>
                <a:gd name="T1" fmla="*/ 232 h 232"/>
                <a:gd name="T2" fmla="*/ 124 w 257"/>
                <a:gd name="T3" fmla="*/ 224 h 232"/>
                <a:gd name="T4" fmla="*/ 116 w 257"/>
                <a:gd name="T5" fmla="*/ 216 h 232"/>
                <a:gd name="T6" fmla="*/ 16 w 257"/>
                <a:gd name="T7" fmla="*/ 116 h 232"/>
                <a:gd name="T8" fmla="*/ 116 w 257"/>
                <a:gd name="T9" fmla="*/ 16 h 232"/>
                <a:gd name="T10" fmla="*/ 216 w 257"/>
                <a:gd name="T11" fmla="*/ 116 h 232"/>
                <a:gd name="T12" fmla="*/ 212 w 257"/>
                <a:gd name="T13" fmla="*/ 150 h 232"/>
                <a:gd name="T14" fmla="*/ 204 w 257"/>
                <a:gd name="T15" fmla="*/ 132 h 232"/>
                <a:gd name="T16" fmla="*/ 194 w 257"/>
                <a:gd name="T17" fmla="*/ 127 h 232"/>
                <a:gd name="T18" fmla="*/ 189 w 257"/>
                <a:gd name="T19" fmla="*/ 138 h 232"/>
                <a:gd name="T20" fmla="*/ 204 w 257"/>
                <a:gd name="T21" fmla="*/ 174 h 232"/>
                <a:gd name="T22" fmla="*/ 204 w 257"/>
                <a:gd name="T23" fmla="*/ 175 h 232"/>
                <a:gd name="T24" fmla="*/ 204 w 257"/>
                <a:gd name="T25" fmla="*/ 175 h 232"/>
                <a:gd name="T26" fmla="*/ 205 w 257"/>
                <a:gd name="T27" fmla="*/ 176 h 232"/>
                <a:gd name="T28" fmla="*/ 205 w 257"/>
                <a:gd name="T29" fmla="*/ 176 h 232"/>
                <a:gd name="T30" fmla="*/ 206 w 257"/>
                <a:gd name="T31" fmla="*/ 177 h 232"/>
                <a:gd name="T32" fmla="*/ 207 w 257"/>
                <a:gd name="T33" fmla="*/ 178 h 232"/>
                <a:gd name="T34" fmla="*/ 208 w 257"/>
                <a:gd name="T35" fmla="*/ 178 h 232"/>
                <a:gd name="T36" fmla="*/ 209 w 257"/>
                <a:gd name="T37" fmla="*/ 179 h 232"/>
                <a:gd name="T38" fmla="*/ 210 w 257"/>
                <a:gd name="T39" fmla="*/ 179 h 232"/>
                <a:gd name="T40" fmla="*/ 210 w 257"/>
                <a:gd name="T41" fmla="*/ 179 h 232"/>
                <a:gd name="T42" fmla="*/ 211 w 257"/>
                <a:gd name="T43" fmla="*/ 179 h 232"/>
                <a:gd name="T44" fmla="*/ 211 w 257"/>
                <a:gd name="T45" fmla="*/ 179 h 232"/>
                <a:gd name="T46" fmla="*/ 212 w 257"/>
                <a:gd name="T47" fmla="*/ 179 h 232"/>
                <a:gd name="T48" fmla="*/ 213 w 257"/>
                <a:gd name="T49" fmla="*/ 179 h 232"/>
                <a:gd name="T50" fmla="*/ 214 w 257"/>
                <a:gd name="T51" fmla="*/ 179 h 232"/>
                <a:gd name="T52" fmla="*/ 215 w 257"/>
                <a:gd name="T53" fmla="*/ 178 h 232"/>
                <a:gd name="T54" fmla="*/ 215 w 257"/>
                <a:gd name="T55" fmla="*/ 178 h 232"/>
                <a:gd name="T56" fmla="*/ 252 w 257"/>
                <a:gd name="T57" fmla="*/ 157 h 232"/>
                <a:gd name="T58" fmla="*/ 255 w 257"/>
                <a:gd name="T59" fmla="*/ 146 h 232"/>
                <a:gd name="T60" fmla="*/ 244 w 257"/>
                <a:gd name="T61" fmla="*/ 143 h 232"/>
                <a:gd name="T62" fmla="*/ 228 w 257"/>
                <a:gd name="T63" fmla="*/ 152 h 232"/>
                <a:gd name="T64" fmla="*/ 232 w 257"/>
                <a:gd name="T65" fmla="*/ 116 h 232"/>
                <a:gd name="T66" fmla="*/ 116 w 257"/>
                <a:gd name="T67" fmla="*/ 0 h 232"/>
                <a:gd name="T68" fmla="*/ 0 w 257"/>
                <a:gd name="T69" fmla="*/ 116 h 232"/>
                <a:gd name="T70" fmla="*/ 116 w 257"/>
                <a:gd name="T71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7" h="232">
                  <a:moveTo>
                    <a:pt x="116" y="232"/>
                  </a:moveTo>
                  <a:cubicBezTo>
                    <a:pt x="121" y="232"/>
                    <a:pt x="124" y="229"/>
                    <a:pt x="124" y="224"/>
                  </a:cubicBezTo>
                  <a:cubicBezTo>
                    <a:pt x="124" y="220"/>
                    <a:pt x="121" y="216"/>
                    <a:pt x="116" y="216"/>
                  </a:cubicBezTo>
                  <a:cubicBezTo>
                    <a:pt x="61" y="216"/>
                    <a:pt x="16" y="171"/>
                    <a:pt x="16" y="116"/>
                  </a:cubicBezTo>
                  <a:cubicBezTo>
                    <a:pt x="16" y="61"/>
                    <a:pt x="61" y="16"/>
                    <a:pt x="116" y="16"/>
                  </a:cubicBezTo>
                  <a:cubicBezTo>
                    <a:pt x="171" y="16"/>
                    <a:pt x="216" y="61"/>
                    <a:pt x="216" y="116"/>
                  </a:cubicBezTo>
                  <a:cubicBezTo>
                    <a:pt x="216" y="117"/>
                    <a:pt x="217" y="134"/>
                    <a:pt x="212" y="150"/>
                  </a:cubicBezTo>
                  <a:cubicBezTo>
                    <a:pt x="204" y="132"/>
                    <a:pt x="204" y="132"/>
                    <a:pt x="204" y="132"/>
                  </a:cubicBezTo>
                  <a:cubicBezTo>
                    <a:pt x="202" y="128"/>
                    <a:pt x="198" y="126"/>
                    <a:pt x="194" y="127"/>
                  </a:cubicBezTo>
                  <a:cubicBezTo>
                    <a:pt x="189" y="129"/>
                    <a:pt x="187" y="134"/>
                    <a:pt x="189" y="138"/>
                  </a:cubicBezTo>
                  <a:cubicBezTo>
                    <a:pt x="204" y="174"/>
                    <a:pt x="204" y="174"/>
                    <a:pt x="204" y="174"/>
                  </a:cubicBezTo>
                  <a:cubicBezTo>
                    <a:pt x="204" y="174"/>
                    <a:pt x="204" y="174"/>
                    <a:pt x="204" y="175"/>
                  </a:cubicBezTo>
                  <a:cubicBezTo>
                    <a:pt x="204" y="175"/>
                    <a:pt x="204" y="175"/>
                    <a:pt x="204" y="175"/>
                  </a:cubicBezTo>
                  <a:cubicBezTo>
                    <a:pt x="204" y="175"/>
                    <a:pt x="204" y="175"/>
                    <a:pt x="205" y="176"/>
                  </a:cubicBezTo>
                  <a:cubicBezTo>
                    <a:pt x="205" y="176"/>
                    <a:pt x="205" y="176"/>
                    <a:pt x="205" y="176"/>
                  </a:cubicBezTo>
                  <a:cubicBezTo>
                    <a:pt x="205" y="177"/>
                    <a:pt x="206" y="177"/>
                    <a:pt x="206" y="177"/>
                  </a:cubicBezTo>
                  <a:cubicBezTo>
                    <a:pt x="206" y="177"/>
                    <a:pt x="207" y="178"/>
                    <a:pt x="207" y="178"/>
                  </a:cubicBezTo>
                  <a:cubicBezTo>
                    <a:pt x="207" y="178"/>
                    <a:pt x="207" y="178"/>
                    <a:pt x="208" y="178"/>
                  </a:cubicBezTo>
                  <a:cubicBezTo>
                    <a:pt x="208" y="178"/>
                    <a:pt x="208" y="179"/>
                    <a:pt x="209" y="179"/>
                  </a:cubicBezTo>
                  <a:cubicBezTo>
                    <a:pt x="209" y="179"/>
                    <a:pt x="209" y="179"/>
                    <a:pt x="210" y="179"/>
                  </a:cubicBezTo>
                  <a:cubicBezTo>
                    <a:pt x="210" y="179"/>
                    <a:pt x="210" y="179"/>
                    <a:pt x="210" y="179"/>
                  </a:cubicBezTo>
                  <a:cubicBezTo>
                    <a:pt x="211" y="179"/>
                    <a:pt x="211" y="179"/>
                    <a:pt x="211" y="179"/>
                  </a:cubicBezTo>
                  <a:cubicBezTo>
                    <a:pt x="211" y="179"/>
                    <a:pt x="211" y="179"/>
                    <a:pt x="211" y="179"/>
                  </a:cubicBezTo>
                  <a:cubicBezTo>
                    <a:pt x="211" y="179"/>
                    <a:pt x="212" y="179"/>
                    <a:pt x="212" y="179"/>
                  </a:cubicBezTo>
                  <a:cubicBezTo>
                    <a:pt x="212" y="179"/>
                    <a:pt x="213" y="179"/>
                    <a:pt x="213" y="179"/>
                  </a:cubicBezTo>
                  <a:cubicBezTo>
                    <a:pt x="213" y="179"/>
                    <a:pt x="214" y="179"/>
                    <a:pt x="214" y="179"/>
                  </a:cubicBezTo>
                  <a:cubicBezTo>
                    <a:pt x="214" y="178"/>
                    <a:pt x="215" y="178"/>
                    <a:pt x="215" y="178"/>
                  </a:cubicBezTo>
                  <a:cubicBezTo>
                    <a:pt x="215" y="178"/>
                    <a:pt x="215" y="178"/>
                    <a:pt x="215" y="178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6" y="154"/>
                    <a:pt x="257" y="149"/>
                    <a:pt x="255" y="146"/>
                  </a:cubicBezTo>
                  <a:cubicBezTo>
                    <a:pt x="253" y="142"/>
                    <a:pt x="248" y="140"/>
                    <a:pt x="244" y="143"/>
                  </a:cubicBezTo>
                  <a:cubicBezTo>
                    <a:pt x="228" y="152"/>
                    <a:pt x="228" y="152"/>
                    <a:pt x="228" y="152"/>
                  </a:cubicBezTo>
                  <a:cubicBezTo>
                    <a:pt x="233" y="134"/>
                    <a:pt x="232" y="117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lose/>
                </a:path>
              </a:pathLst>
            </a:custGeom>
            <a:gradFill flip="none" rotWithShape="0">
              <a:gsLst>
                <a:gs pos="0">
                  <a:srgbClr val="009ED6"/>
                </a:gs>
                <a:gs pos="81000">
                  <a:schemeClr val="bg1"/>
                </a:gs>
              </a:gsLst>
              <a:lin ang="2700000" scaled="1"/>
              <a:tileRect/>
            </a:gradFill>
            <a:ln w="31750">
              <a:noFill/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sz="1400">
                <a:cs typeface="+mn-ea"/>
                <a:sym typeface="+mn-lt"/>
              </a:endParaRPr>
            </a:p>
          </p:txBody>
        </p:sp>
        <p:sp>
          <p:nvSpPr>
            <p:cNvPr id="4" name="ï$1idè">
              <a:extLst>
                <a:ext uri="{FF2B5EF4-FFF2-40B4-BE49-F238E27FC236}">
                  <a16:creationId xmlns:a16="http://schemas.microsoft.com/office/drawing/2014/main" id="{51A12769-6793-4909-9607-7AAF33DB8605}"/>
                </a:ext>
              </a:extLst>
            </p:cNvPr>
            <p:cNvSpPr/>
            <p:nvPr/>
          </p:nvSpPr>
          <p:spPr>
            <a:xfrm rot="10800000">
              <a:off x="4405031" y="1930312"/>
              <a:ext cx="1903374" cy="1599136"/>
            </a:xfrm>
            <a:custGeom>
              <a:avLst/>
              <a:gdLst>
                <a:gd name="connsiteX0" fmla="*/ 370825 w 2466521"/>
                <a:gd name="connsiteY0" fmla="*/ 2072270 h 2072270"/>
                <a:gd name="connsiteX1" fmla="*/ 303147 w 2466521"/>
                <a:gd name="connsiteY1" fmla="*/ 2068853 h 2072270"/>
                <a:gd name="connsiteX2" fmla="*/ 284239 w 2466521"/>
                <a:gd name="connsiteY2" fmla="*/ 2066281 h 2072270"/>
                <a:gd name="connsiteX3" fmla="*/ 47099 w 2466521"/>
                <a:gd name="connsiteY3" fmla="*/ 1877727 h 2072270"/>
                <a:gd name="connsiteX4" fmla="*/ 62381 w 2466521"/>
                <a:gd name="connsiteY4" fmla="*/ 1481505 h 2072270"/>
                <a:gd name="connsiteX5" fmla="*/ 215929 w 2466521"/>
                <a:gd name="connsiteY5" fmla="*/ 1344762 h 2072270"/>
                <a:gd name="connsiteX6" fmla="*/ 307716 w 2466521"/>
                <a:gd name="connsiteY6" fmla="*/ 1313682 h 2072270"/>
                <a:gd name="connsiteX7" fmla="*/ 370825 w 2466521"/>
                <a:gd name="connsiteY7" fmla="*/ 1316868 h 2072270"/>
                <a:gd name="connsiteX8" fmla="*/ 1705439 w 2466521"/>
                <a:gd name="connsiteY8" fmla="*/ 112493 h 2072270"/>
                <a:gd name="connsiteX9" fmla="*/ 1709142 w 2466521"/>
                <a:gd name="connsiteY9" fmla="*/ 39163 h 2072270"/>
                <a:gd name="connsiteX10" fmla="*/ 1718451 w 2466521"/>
                <a:gd name="connsiteY10" fmla="*/ 53001 h 2072270"/>
                <a:gd name="connsiteX11" fmla="*/ 1815545 w 2466521"/>
                <a:gd name="connsiteY11" fmla="*/ 136486 h 2072270"/>
                <a:gd name="connsiteX12" fmla="*/ 2300446 w 2466521"/>
                <a:gd name="connsiteY12" fmla="*/ 155189 h 2072270"/>
                <a:gd name="connsiteX13" fmla="*/ 2403682 w 2466521"/>
                <a:gd name="connsiteY13" fmla="*/ 79431 h 2072270"/>
                <a:gd name="connsiteX14" fmla="*/ 2466521 w 2466521"/>
                <a:gd name="connsiteY14" fmla="*/ 0 h 2072270"/>
                <a:gd name="connsiteX15" fmla="*/ 2456941 w 2466521"/>
                <a:gd name="connsiteY15" fmla="*/ 189728 h 2072270"/>
                <a:gd name="connsiteX16" fmla="*/ 370825 w 2466521"/>
                <a:gd name="connsiteY16" fmla="*/ 2072270 h 2072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66521" h="2072270">
                  <a:moveTo>
                    <a:pt x="370825" y="2072270"/>
                  </a:moveTo>
                  <a:lnTo>
                    <a:pt x="303147" y="2068853"/>
                  </a:lnTo>
                  <a:lnTo>
                    <a:pt x="284239" y="2066281"/>
                  </a:lnTo>
                  <a:cubicBezTo>
                    <a:pt x="184305" y="2038557"/>
                    <a:pt x="98017" y="1971400"/>
                    <a:pt x="47099" y="1877727"/>
                  </a:cubicBezTo>
                  <a:cubicBezTo>
                    <a:pt x="-20793" y="1752830"/>
                    <a:pt x="-14929" y="1600802"/>
                    <a:pt x="62381" y="1481505"/>
                  </a:cubicBezTo>
                  <a:cubicBezTo>
                    <a:pt x="101036" y="1421857"/>
                    <a:pt x="154456" y="1375169"/>
                    <a:pt x="215929" y="1344762"/>
                  </a:cubicBezTo>
                  <a:lnTo>
                    <a:pt x="307716" y="1313682"/>
                  </a:lnTo>
                  <a:lnTo>
                    <a:pt x="370825" y="1316868"/>
                  </a:lnTo>
                  <a:cubicBezTo>
                    <a:pt x="1065430" y="1316868"/>
                    <a:pt x="1636739" y="788972"/>
                    <a:pt x="1705439" y="112493"/>
                  </a:cubicBezTo>
                  <a:lnTo>
                    <a:pt x="1709142" y="39163"/>
                  </a:lnTo>
                  <a:lnTo>
                    <a:pt x="1718451" y="53001"/>
                  </a:lnTo>
                  <a:cubicBezTo>
                    <a:pt x="1746512" y="84662"/>
                    <a:pt x="1779046" y="112833"/>
                    <a:pt x="1815545" y="136486"/>
                  </a:cubicBezTo>
                  <a:cubicBezTo>
                    <a:pt x="1961542" y="231099"/>
                    <a:pt x="2147595" y="238275"/>
                    <a:pt x="2300446" y="155189"/>
                  </a:cubicBezTo>
                  <a:cubicBezTo>
                    <a:pt x="2338659" y="134418"/>
                    <a:pt x="2373266" y="108837"/>
                    <a:pt x="2403682" y="79431"/>
                  </a:cubicBezTo>
                  <a:lnTo>
                    <a:pt x="2466521" y="0"/>
                  </a:lnTo>
                  <a:lnTo>
                    <a:pt x="2456941" y="189728"/>
                  </a:lnTo>
                  <a:cubicBezTo>
                    <a:pt x="2349556" y="1247124"/>
                    <a:pt x="1456552" y="2072270"/>
                    <a:pt x="370825" y="2072270"/>
                  </a:cubicBezTo>
                  <a:close/>
                </a:path>
              </a:pathLst>
            </a:custGeom>
            <a:gradFill flip="none" rotWithShape="0">
              <a:gsLst>
                <a:gs pos="0">
                  <a:srgbClr val="009ED6"/>
                </a:gs>
                <a:gs pos="81000">
                  <a:schemeClr val="bg1"/>
                </a:gs>
              </a:gsLst>
              <a:lin ang="2700000" scaled="1"/>
              <a:tileRect/>
            </a:gradFill>
            <a:ln w="31750">
              <a:gradFill flip="none" rotWithShape="1">
                <a:gsLst>
                  <a:gs pos="4000">
                    <a:schemeClr val="bg1"/>
                  </a:gs>
                  <a:gs pos="89000">
                    <a:srgbClr val="47CFFF"/>
                  </a:gs>
                </a:gsLst>
                <a:lin ang="2700000" scaled="1"/>
                <a:tileRect/>
              </a:gradFill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sz="1400">
                <a:cs typeface="+mn-ea"/>
                <a:sym typeface="+mn-lt"/>
              </a:endParaRPr>
            </a:p>
          </p:txBody>
        </p:sp>
        <p:sp>
          <p:nvSpPr>
            <p:cNvPr id="5" name="iṥļiḓê">
              <a:extLst>
                <a:ext uri="{FF2B5EF4-FFF2-40B4-BE49-F238E27FC236}">
                  <a16:creationId xmlns:a16="http://schemas.microsoft.com/office/drawing/2014/main" id="{D6975C1D-ED37-4E43-9789-84C4DE868C8E}"/>
                </a:ext>
              </a:extLst>
            </p:cNvPr>
            <p:cNvSpPr/>
            <p:nvPr/>
          </p:nvSpPr>
          <p:spPr>
            <a:xfrm rot="10800000">
              <a:off x="6375878" y="1963312"/>
              <a:ext cx="1436758" cy="1852204"/>
            </a:xfrm>
            <a:custGeom>
              <a:avLst/>
              <a:gdLst>
                <a:gd name="connsiteX0" fmla="*/ 1807547 w 1861852"/>
                <a:gd name="connsiteY0" fmla="*/ 2400216 h 2400216"/>
                <a:gd name="connsiteX1" fmla="*/ 1674335 w 1861852"/>
                <a:gd name="connsiteY1" fmla="*/ 2379885 h 2400216"/>
                <a:gd name="connsiteX2" fmla="*/ 0 w 1861852"/>
                <a:gd name="connsiteY2" fmla="*/ 325545 h 2400216"/>
                <a:gd name="connsiteX3" fmla="*/ 1464 w 1861852"/>
                <a:gd name="connsiteY3" fmla="*/ 296556 h 2400216"/>
                <a:gd name="connsiteX4" fmla="*/ 3139 w 1861852"/>
                <a:gd name="connsiteY4" fmla="*/ 284239 h 2400216"/>
                <a:gd name="connsiteX5" fmla="*/ 191693 w 1861852"/>
                <a:gd name="connsiteY5" fmla="*/ 47099 h 2400216"/>
                <a:gd name="connsiteX6" fmla="*/ 587915 w 1861852"/>
                <a:gd name="connsiteY6" fmla="*/ 62381 h 2400216"/>
                <a:gd name="connsiteX7" fmla="*/ 724658 w 1861852"/>
                <a:gd name="connsiteY7" fmla="*/ 215929 h 2400216"/>
                <a:gd name="connsiteX8" fmla="*/ 756229 w 1861852"/>
                <a:gd name="connsiteY8" fmla="*/ 309165 h 2400216"/>
                <a:gd name="connsiteX9" fmla="*/ 755402 w 1861852"/>
                <a:gd name="connsiteY9" fmla="*/ 325545 h 2400216"/>
                <a:gd name="connsiteX10" fmla="*/ 1826575 w 1861852"/>
                <a:gd name="connsiteY10" fmla="*/ 1639830 h 2400216"/>
                <a:gd name="connsiteX11" fmla="*/ 1861852 w 1861852"/>
                <a:gd name="connsiteY11" fmla="*/ 1645214 h 2400216"/>
                <a:gd name="connsiteX12" fmla="*/ 1799125 w 1861852"/>
                <a:gd name="connsiteY12" fmla="*/ 1687413 h 2400216"/>
                <a:gd name="connsiteX13" fmla="*/ 1715640 w 1861852"/>
                <a:gd name="connsiteY13" fmla="*/ 1784507 h 2400216"/>
                <a:gd name="connsiteX14" fmla="*/ 1696937 w 1861852"/>
                <a:gd name="connsiteY14" fmla="*/ 2269408 h 2400216"/>
                <a:gd name="connsiteX15" fmla="*/ 1772695 w 1861852"/>
                <a:gd name="connsiteY15" fmla="*/ 2372644 h 2400216"/>
                <a:gd name="connsiteX16" fmla="*/ 1807547 w 1861852"/>
                <a:gd name="connsiteY16" fmla="*/ 2400216 h 240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1852" h="2400216">
                  <a:moveTo>
                    <a:pt x="1807547" y="2400216"/>
                  </a:moveTo>
                  <a:lnTo>
                    <a:pt x="1674335" y="2379885"/>
                  </a:lnTo>
                  <a:cubicBezTo>
                    <a:pt x="718794" y="2184353"/>
                    <a:pt x="0" y="1338891"/>
                    <a:pt x="0" y="325545"/>
                  </a:cubicBezTo>
                  <a:lnTo>
                    <a:pt x="1464" y="296556"/>
                  </a:lnTo>
                  <a:lnTo>
                    <a:pt x="3139" y="284239"/>
                  </a:lnTo>
                  <a:cubicBezTo>
                    <a:pt x="30863" y="184305"/>
                    <a:pt x="98020" y="98017"/>
                    <a:pt x="191693" y="47099"/>
                  </a:cubicBezTo>
                  <a:cubicBezTo>
                    <a:pt x="316590" y="-20793"/>
                    <a:pt x="468618" y="-14929"/>
                    <a:pt x="587915" y="62381"/>
                  </a:cubicBezTo>
                  <a:cubicBezTo>
                    <a:pt x="647564" y="101036"/>
                    <a:pt x="694251" y="154456"/>
                    <a:pt x="724658" y="215929"/>
                  </a:cubicBezTo>
                  <a:lnTo>
                    <a:pt x="756229" y="309165"/>
                  </a:lnTo>
                  <a:lnTo>
                    <a:pt x="755402" y="325545"/>
                  </a:lnTo>
                  <a:cubicBezTo>
                    <a:pt x="755402" y="973843"/>
                    <a:pt x="1215258" y="1514736"/>
                    <a:pt x="1826575" y="1639830"/>
                  </a:cubicBezTo>
                  <a:lnTo>
                    <a:pt x="1861852" y="1645214"/>
                  </a:lnTo>
                  <a:lnTo>
                    <a:pt x="1799125" y="1687413"/>
                  </a:lnTo>
                  <a:cubicBezTo>
                    <a:pt x="1767464" y="1715474"/>
                    <a:pt x="1739293" y="1748008"/>
                    <a:pt x="1715640" y="1784507"/>
                  </a:cubicBezTo>
                  <a:cubicBezTo>
                    <a:pt x="1621027" y="1930504"/>
                    <a:pt x="1613851" y="2116557"/>
                    <a:pt x="1696937" y="2269408"/>
                  </a:cubicBezTo>
                  <a:cubicBezTo>
                    <a:pt x="1717709" y="2307621"/>
                    <a:pt x="1743290" y="2342228"/>
                    <a:pt x="1772695" y="2372644"/>
                  </a:cubicBezTo>
                  <a:lnTo>
                    <a:pt x="1807547" y="2400216"/>
                  </a:lnTo>
                  <a:close/>
                </a:path>
              </a:pathLst>
            </a:custGeom>
            <a:solidFill>
              <a:srgbClr val="009ED6">
                <a:alpha val="20000"/>
              </a:srgbClr>
            </a:solidFill>
            <a:ln w="31750">
              <a:gradFill>
                <a:gsLst>
                  <a:gs pos="0">
                    <a:schemeClr val="bg1"/>
                  </a:gs>
                  <a:gs pos="91000">
                    <a:srgbClr val="47CFFF"/>
                  </a:gs>
                </a:gsLst>
                <a:lin ang="5400000" scaled="1"/>
              </a:gradFill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sz="1400">
                <a:cs typeface="+mn-ea"/>
                <a:sym typeface="+mn-lt"/>
              </a:endParaRPr>
            </a:p>
          </p:txBody>
        </p:sp>
        <p:sp>
          <p:nvSpPr>
            <p:cNvPr id="6" name="íŝļîḑê">
              <a:extLst>
                <a:ext uri="{FF2B5EF4-FFF2-40B4-BE49-F238E27FC236}">
                  <a16:creationId xmlns:a16="http://schemas.microsoft.com/office/drawing/2014/main" id="{4D73603E-98C0-4BCF-9FAB-8BE91488D344}"/>
                </a:ext>
              </a:extLst>
            </p:cNvPr>
            <p:cNvSpPr/>
            <p:nvPr/>
          </p:nvSpPr>
          <p:spPr>
            <a:xfrm rot="10800000">
              <a:off x="4386394" y="3603767"/>
              <a:ext cx="1422086" cy="1713960"/>
            </a:xfrm>
            <a:custGeom>
              <a:avLst/>
              <a:gdLst>
                <a:gd name="connsiteX0" fmla="*/ 1444238 w 1842839"/>
                <a:gd name="connsiteY0" fmla="*/ 2220782 h 2221070"/>
                <a:gd name="connsiteX1" fmla="*/ 1248227 w 1842839"/>
                <a:gd name="connsiteY1" fmla="*/ 2158690 h 2221070"/>
                <a:gd name="connsiteX2" fmla="*/ 1111484 w 1842839"/>
                <a:gd name="connsiteY2" fmla="*/ 2005141 h 2221070"/>
                <a:gd name="connsiteX3" fmla="*/ 1091568 w 1842839"/>
                <a:gd name="connsiteY3" fmla="*/ 1946324 h 2221070"/>
                <a:gd name="connsiteX4" fmla="*/ 1090906 w 1842839"/>
                <a:gd name="connsiteY4" fmla="*/ 1933225 h 2221070"/>
                <a:gd name="connsiteX5" fmla="*/ 1073259 w 1842839"/>
                <a:gd name="connsiteY5" fmla="*/ 1817593 h 2221070"/>
                <a:gd name="connsiteX6" fmla="*/ 1072426 w 1842839"/>
                <a:gd name="connsiteY6" fmla="*/ 1803275 h 2221070"/>
                <a:gd name="connsiteX7" fmla="*/ 1071057 w 1842839"/>
                <a:gd name="connsiteY7" fmla="*/ 1803169 h 2221070"/>
                <a:gd name="connsiteX8" fmla="*/ 1070577 w 1842839"/>
                <a:gd name="connsiteY8" fmla="*/ 1800023 h 2221070"/>
                <a:gd name="connsiteX9" fmla="*/ 26659 w 1842839"/>
                <a:gd name="connsiteY9" fmla="*/ 756105 h 2221070"/>
                <a:gd name="connsiteX10" fmla="*/ 0 w 1842839"/>
                <a:gd name="connsiteY10" fmla="*/ 752036 h 2221070"/>
                <a:gd name="connsiteX11" fmla="*/ 71201 w 1842839"/>
                <a:gd name="connsiteY11" fmla="*/ 704136 h 2221070"/>
                <a:gd name="connsiteX12" fmla="*/ 154686 w 1842839"/>
                <a:gd name="connsiteY12" fmla="*/ 607042 h 2221070"/>
                <a:gd name="connsiteX13" fmla="*/ 173389 w 1842839"/>
                <a:gd name="connsiteY13" fmla="*/ 122141 h 2221070"/>
                <a:gd name="connsiteX14" fmla="*/ 97631 w 1842839"/>
                <a:gd name="connsiteY14" fmla="*/ 18905 h 2221070"/>
                <a:gd name="connsiteX15" fmla="*/ 73735 w 1842839"/>
                <a:gd name="connsiteY15" fmla="*/ 0 h 2221070"/>
                <a:gd name="connsiteX16" fmla="*/ 178899 w 1842839"/>
                <a:gd name="connsiteY16" fmla="*/ 16050 h 2221070"/>
                <a:gd name="connsiteX17" fmla="*/ 1842408 w 1842839"/>
                <a:gd name="connsiteY17" fmla="*/ 1855990 h 2221070"/>
                <a:gd name="connsiteX18" fmla="*/ 1842839 w 1842839"/>
                <a:gd name="connsiteY18" fmla="*/ 1864516 h 2221070"/>
                <a:gd name="connsiteX19" fmla="*/ 1833003 w 1842839"/>
                <a:gd name="connsiteY19" fmla="*/ 1936832 h 2221070"/>
                <a:gd name="connsiteX20" fmla="*/ 1644449 w 1842839"/>
                <a:gd name="connsiteY20" fmla="*/ 2173972 h 2221070"/>
                <a:gd name="connsiteX21" fmla="*/ 1444238 w 1842839"/>
                <a:gd name="connsiteY21" fmla="*/ 2220782 h 222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42839" h="2221070">
                  <a:moveTo>
                    <a:pt x="1444238" y="2220782"/>
                  </a:moveTo>
                  <a:cubicBezTo>
                    <a:pt x="1375707" y="2218139"/>
                    <a:pt x="1307876" y="2197345"/>
                    <a:pt x="1248227" y="2158690"/>
                  </a:cubicBezTo>
                  <a:cubicBezTo>
                    <a:pt x="1188579" y="2120035"/>
                    <a:pt x="1141891" y="2066615"/>
                    <a:pt x="1111484" y="2005141"/>
                  </a:cubicBezTo>
                  <a:lnTo>
                    <a:pt x="1091568" y="1946324"/>
                  </a:lnTo>
                  <a:lnTo>
                    <a:pt x="1090906" y="1933225"/>
                  </a:lnTo>
                  <a:lnTo>
                    <a:pt x="1073259" y="1817593"/>
                  </a:lnTo>
                  <a:lnTo>
                    <a:pt x="1072426" y="1803275"/>
                  </a:lnTo>
                  <a:lnTo>
                    <a:pt x="1071057" y="1803169"/>
                  </a:lnTo>
                  <a:lnTo>
                    <a:pt x="1070577" y="1800023"/>
                  </a:lnTo>
                  <a:cubicBezTo>
                    <a:pt x="963354" y="1276037"/>
                    <a:pt x="550645" y="863328"/>
                    <a:pt x="26659" y="756105"/>
                  </a:cubicBezTo>
                  <a:lnTo>
                    <a:pt x="0" y="752036"/>
                  </a:lnTo>
                  <a:lnTo>
                    <a:pt x="71201" y="704136"/>
                  </a:lnTo>
                  <a:cubicBezTo>
                    <a:pt x="102862" y="676075"/>
                    <a:pt x="131033" y="643541"/>
                    <a:pt x="154686" y="607042"/>
                  </a:cubicBezTo>
                  <a:cubicBezTo>
                    <a:pt x="249299" y="461045"/>
                    <a:pt x="256475" y="274992"/>
                    <a:pt x="173389" y="122141"/>
                  </a:cubicBezTo>
                  <a:cubicBezTo>
                    <a:pt x="152618" y="83928"/>
                    <a:pt x="127037" y="49321"/>
                    <a:pt x="97631" y="18905"/>
                  </a:cubicBezTo>
                  <a:lnTo>
                    <a:pt x="73735" y="0"/>
                  </a:lnTo>
                  <a:lnTo>
                    <a:pt x="178899" y="16050"/>
                  </a:lnTo>
                  <a:cubicBezTo>
                    <a:pt x="1066187" y="197616"/>
                    <a:pt x="1749341" y="939580"/>
                    <a:pt x="1842408" y="1855990"/>
                  </a:cubicBezTo>
                  <a:lnTo>
                    <a:pt x="1842839" y="1864516"/>
                  </a:lnTo>
                  <a:lnTo>
                    <a:pt x="1833003" y="1936832"/>
                  </a:lnTo>
                  <a:cubicBezTo>
                    <a:pt x="1805279" y="2036766"/>
                    <a:pt x="1738122" y="2123054"/>
                    <a:pt x="1644449" y="2173972"/>
                  </a:cubicBezTo>
                  <a:cubicBezTo>
                    <a:pt x="1582001" y="2207918"/>
                    <a:pt x="1512769" y="2223425"/>
                    <a:pt x="1444238" y="2220782"/>
                  </a:cubicBezTo>
                  <a:close/>
                </a:path>
              </a:pathLst>
            </a:custGeom>
            <a:solidFill>
              <a:srgbClr val="009ED6">
                <a:alpha val="20000"/>
              </a:srgbClr>
            </a:solidFill>
            <a:ln w="31750">
              <a:gradFill>
                <a:gsLst>
                  <a:gs pos="0">
                    <a:schemeClr val="bg1"/>
                  </a:gs>
                  <a:gs pos="91000">
                    <a:srgbClr val="47CFFF"/>
                  </a:gs>
                </a:gsLst>
                <a:lin ang="5400000" scaled="1"/>
              </a:gradFill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sz="1400">
                <a:cs typeface="+mn-ea"/>
                <a:sym typeface="+mn-lt"/>
              </a:endParaRPr>
            </a:p>
          </p:txBody>
        </p:sp>
        <p:sp>
          <p:nvSpPr>
            <p:cNvPr id="7" name="íśliḑé">
              <a:extLst>
                <a:ext uri="{FF2B5EF4-FFF2-40B4-BE49-F238E27FC236}">
                  <a16:creationId xmlns:a16="http://schemas.microsoft.com/office/drawing/2014/main" id="{1F1F298A-8E48-4B7B-901D-810F87676224}"/>
                </a:ext>
              </a:extLst>
            </p:cNvPr>
            <p:cNvSpPr/>
            <p:nvPr/>
          </p:nvSpPr>
          <p:spPr>
            <a:xfrm rot="10800000">
              <a:off x="5868057" y="3886103"/>
              <a:ext cx="1906416" cy="1467904"/>
            </a:xfrm>
            <a:custGeom>
              <a:avLst/>
              <a:gdLst>
                <a:gd name="connsiteX0" fmla="*/ 756723 w 2470467"/>
                <a:gd name="connsiteY0" fmla="*/ 1902212 h 1902212"/>
                <a:gd name="connsiteX1" fmla="*/ 717833 w 2470467"/>
                <a:gd name="connsiteY1" fmla="*/ 1844405 h 1902212"/>
                <a:gd name="connsiteX2" fmla="*/ 620739 w 2470467"/>
                <a:gd name="connsiteY2" fmla="*/ 1760920 h 1902212"/>
                <a:gd name="connsiteX3" fmla="*/ 135838 w 2470467"/>
                <a:gd name="connsiteY3" fmla="*/ 1742217 h 1902212"/>
                <a:gd name="connsiteX4" fmla="*/ 32602 w 2470467"/>
                <a:gd name="connsiteY4" fmla="*/ 1817975 h 1902212"/>
                <a:gd name="connsiteX5" fmla="*/ 0 w 2470467"/>
                <a:gd name="connsiteY5" fmla="*/ 1859186 h 1902212"/>
                <a:gd name="connsiteX6" fmla="*/ 28211 w 2470467"/>
                <a:gd name="connsiteY6" fmla="*/ 1674335 h 1902212"/>
                <a:gd name="connsiteX7" fmla="*/ 2082551 w 2470467"/>
                <a:gd name="connsiteY7" fmla="*/ 0 h 1902212"/>
                <a:gd name="connsiteX8" fmla="*/ 2195875 w 2470467"/>
                <a:gd name="connsiteY8" fmla="*/ 5722 h 1902212"/>
                <a:gd name="connsiteX9" fmla="*/ 2280810 w 2470467"/>
                <a:gd name="connsiteY9" fmla="*/ 41993 h 1902212"/>
                <a:gd name="connsiteX10" fmla="*/ 2423369 w 2470467"/>
                <a:gd name="connsiteY10" fmla="*/ 190157 h 1902212"/>
                <a:gd name="connsiteX11" fmla="*/ 2408087 w 2470467"/>
                <a:gd name="connsiteY11" fmla="*/ 586379 h 1902212"/>
                <a:gd name="connsiteX12" fmla="*/ 2157128 w 2470467"/>
                <a:gd name="connsiteY12" fmla="*/ 756107 h 1902212"/>
                <a:gd name="connsiteX13" fmla="*/ 2128954 w 2470467"/>
                <a:gd name="connsiteY13" fmla="*/ 757745 h 1902212"/>
                <a:gd name="connsiteX14" fmla="*/ 2082551 w 2470467"/>
                <a:gd name="connsiteY14" fmla="*/ 755402 h 1902212"/>
                <a:gd name="connsiteX15" fmla="*/ 768266 w 2470467"/>
                <a:gd name="connsiteY15" fmla="*/ 1826575 h 1902212"/>
                <a:gd name="connsiteX16" fmla="*/ 756723 w 2470467"/>
                <a:gd name="connsiteY16" fmla="*/ 1902212 h 1902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0467" h="1902212">
                  <a:moveTo>
                    <a:pt x="756723" y="1902212"/>
                  </a:moveTo>
                  <a:lnTo>
                    <a:pt x="717833" y="1844405"/>
                  </a:lnTo>
                  <a:cubicBezTo>
                    <a:pt x="689772" y="1812744"/>
                    <a:pt x="657238" y="1784573"/>
                    <a:pt x="620739" y="1760920"/>
                  </a:cubicBezTo>
                  <a:cubicBezTo>
                    <a:pt x="474742" y="1666307"/>
                    <a:pt x="288689" y="1659131"/>
                    <a:pt x="135838" y="1742217"/>
                  </a:cubicBezTo>
                  <a:cubicBezTo>
                    <a:pt x="97625" y="1762989"/>
                    <a:pt x="63018" y="1788570"/>
                    <a:pt x="32602" y="1817975"/>
                  </a:cubicBezTo>
                  <a:lnTo>
                    <a:pt x="0" y="1859186"/>
                  </a:lnTo>
                  <a:lnTo>
                    <a:pt x="28211" y="1674335"/>
                  </a:lnTo>
                  <a:cubicBezTo>
                    <a:pt x="223744" y="718794"/>
                    <a:pt x="1069206" y="0"/>
                    <a:pt x="2082551" y="0"/>
                  </a:cubicBezTo>
                  <a:lnTo>
                    <a:pt x="2195875" y="5722"/>
                  </a:lnTo>
                  <a:lnTo>
                    <a:pt x="2280810" y="41993"/>
                  </a:lnTo>
                  <a:cubicBezTo>
                    <a:pt x="2339758" y="77045"/>
                    <a:pt x="2389424" y="127708"/>
                    <a:pt x="2423369" y="190157"/>
                  </a:cubicBezTo>
                  <a:cubicBezTo>
                    <a:pt x="2491261" y="315054"/>
                    <a:pt x="2485397" y="467082"/>
                    <a:pt x="2408087" y="586379"/>
                  </a:cubicBezTo>
                  <a:cubicBezTo>
                    <a:pt x="2350105" y="675852"/>
                    <a:pt x="2258900" y="736163"/>
                    <a:pt x="2157128" y="756107"/>
                  </a:cubicBezTo>
                  <a:lnTo>
                    <a:pt x="2128954" y="757745"/>
                  </a:lnTo>
                  <a:lnTo>
                    <a:pt x="2082551" y="755402"/>
                  </a:lnTo>
                  <a:cubicBezTo>
                    <a:pt x="1434253" y="755402"/>
                    <a:pt x="893360" y="1215258"/>
                    <a:pt x="768266" y="1826575"/>
                  </a:cubicBezTo>
                  <a:lnTo>
                    <a:pt x="756723" y="1902212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009ED6"/>
                </a:gs>
                <a:gs pos="81000">
                  <a:schemeClr val="bg1"/>
                </a:gs>
              </a:gsLst>
              <a:lin ang="2700000" scaled="1"/>
              <a:tileRect/>
            </a:gradFill>
            <a:ln w="31750">
              <a:gradFill flip="none" rotWithShape="1">
                <a:gsLst>
                  <a:gs pos="4000">
                    <a:schemeClr val="bg1"/>
                  </a:gs>
                  <a:gs pos="89000">
                    <a:srgbClr val="47CFFF"/>
                  </a:gs>
                </a:gsLst>
                <a:lin ang="2700000" scaled="1"/>
                <a:tileRect/>
              </a:gradFill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sz="1400">
                <a:cs typeface="+mn-ea"/>
                <a:sym typeface="+mn-lt"/>
              </a:endParaRPr>
            </a:p>
          </p:txBody>
        </p:sp>
        <p:sp>
          <p:nvSpPr>
            <p:cNvPr id="8" name="ïśļîde">
              <a:extLst>
                <a:ext uri="{FF2B5EF4-FFF2-40B4-BE49-F238E27FC236}">
                  <a16:creationId xmlns:a16="http://schemas.microsoft.com/office/drawing/2014/main" id="{B33CC20B-1946-4BDF-AFAD-8E028D0CF56E}"/>
                </a:ext>
              </a:extLst>
            </p:cNvPr>
            <p:cNvSpPr/>
            <p:nvPr/>
          </p:nvSpPr>
          <p:spPr bwMode="auto">
            <a:xfrm>
              <a:off x="5800302" y="3319093"/>
              <a:ext cx="591396" cy="609685"/>
            </a:xfrm>
            <a:custGeom>
              <a:avLst/>
              <a:gdLst>
                <a:gd name="T0" fmla="*/ 5363 w 5499"/>
                <a:gd name="T1" fmla="*/ 3729 h 5677"/>
                <a:gd name="T2" fmla="*/ 4520 w 5499"/>
                <a:gd name="T3" fmla="*/ 2649 h 5677"/>
                <a:gd name="T4" fmla="*/ 3673 w 5499"/>
                <a:gd name="T5" fmla="*/ 3040 h 5677"/>
                <a:gd name="T6" fmla="*/ 3023 w 5499"/>
                <a:gd name="T7" fmla="*/ 2741 h 5677"/>
                <a:gd name="T8" fmla="*/ 3454 w 5499"/>
                <a:gd name="T9" fmla="*/ 1972 h 5677"/>
                <a:gd name="T10" fmla="*/ 3507 w 5499"/>
                <a:gd name="T11" fmla="*/ 1328 h 5677"/>
                <a:gd name="T12" fmla="*/ 2170 w 5499"/>
                <a:gd name="T13" fmla="*/ 0 h 5677"/>
                <a:gd name="T14" fmla="*/ 1102 w 5499"/>
                <a:gd name="T15" fmla="*/ 1508 h 5677"/>
                <a:gd name="T16" fmla="*/ 1279 w 5499"/>
                <a:gd name="T17" fmla="*/ 2144 h 5677"/>
                <a:gd name="T18" fmla="*/ 1534 w 5499"/>
                <a:gd name="T19" fmla="*/ 2877 h 5677"/>
                <a:gd name="T20" fmla="*/ 3 w 5499"/>
                <a:gd name="T21" fmla="*/ 5432 h 5677"/>
                <a:gd name="T22" fmla="*/ 4372 w 5499"/>
                <a:gd name="T23" fmla="*/ 5653 h 5677"/>
                <a:gd name="T24" fmla="*/ 4996 w 5499"/>
                <a:gd name="T25" fmla="*/ 5161 h 5677"/>
                <a:gd name="T26" fmla="*/ 5363 w 5499"/>
                <a:gd name="T27" fmla="*/ 3960 h 5677"/>
                <a:gd name="T28" fmla="*/ 2075 w 5499"/>
                <a:gd name="T29" fmla="*/ 3721 h 5677"/>
                <a:gd name="T30" fmla="*/ 1829 w 5499"/>
                <a:gd name="T31" fmla="*/ 3415 h 5677"/>
                <a:gd name="T32" fmla="*/ 1924 w 5499"/>
                <a:gd name="T33" fmla="*/ 2970 h 5677"/>
                <a:gd name="T34" fmla="*/ 2135 w 5499"/>
                <a:gd name="T35" fmla="*/ 3252 h 5677"/>
                <a:gd name="T36" fmla="*/ 2140 w 5499"/>
                <a:gd name="T37" fmla="*/ 3663 h 5677"/>
                <a:gd name="T38" fmla="*/ 2592 w 5499"/>
                <a:gd name="T39" fmla="*/ 3721 h 5677"/>
                <a:gd name="T40" fmla="*/ 2492 w 5499"/>
                <a:gd name="T41" fmla="*/ 3318 h 5677"/>
                <a:gd name="T42" fmla="*/ 2533 w 5499"/>
                <a:gd name="T43" fmla="*/ 3090 h 5677"/>
                <a:gd name="T44" fmla="*/ 2807 w 5499"/>
                <a:gd name="T45" fmla="*/ 2972 h 5677"/>
                <a:gd name="T46" fmla="*/ 2825 w 5499"/>
                <a:gd name="T47" fmla="*/ 3454 h 5677"/>
                <a:gd name="T48" fmla="*/ 1776 w 5499"/>
                <a:gd name="T49" fmla="*/ 2351 h 5677"/>
                <a:gd name="T50" fmla="*/ 1477 w 5499"/>
                <a:gd name="T51" fmla="*/ 1747 h 5677"/>
                <a:gd name="T52" fmla="*/ 1513 w 5499"/>
                <a:gd name="T53" fmla="*/ 1522 h 5677"/>
                <a:gd name="T54" fmla="*/ 1575 w 5499"/>
                <a:gd name="T55" fmla="*/ 1348 h 5677"/>
                <a:gd name="T56" fmla="*/ 2781 w 5499"/>
                <a:gd name="T57" fmla="*/ 1554 h 5677"/>
                <a:gd name="T58" fmla="*/ 3119 w 5499"/>
                <a:gd name="T59" fmla="*/ 1522 h 5677"/>
                <a:gd name="T60" fmla="*/ 3219 w 5499"/>
                <a:gd name="T61" fmla="*/ 1693 h 5677"/>
                <a:gd name="T62" fmla="*/ 3123 w 5499"/>
                <a:gd name="T63" fmla="*/ 1815 h 5677"/>
                <a:gd name="T64" fmla="*/ 5035 w 5499"/>
                <a:gd name="T65" fmla="*/ 4769 h 5677"/>
                <a:gd name="T66" fmla="*/ 4520 w 5499"/>
                <a:gd name="T67" fmla="*/ 5367 h 5677"/>
                <a:gd name="T68" fmla="*/ 3887 w 5499"/>
                <a:gd name="T69" fmla="*/ 4672 h 5677"/>
                <a:gd name="T70" fmla="*/ 4121 w 5499"/>
                <a:gd name="T71" fmla="*/ 4395 h 5677"/>
                <a:gd name="T72" fmla="*/ 4693 w 5499"/>
                <a:gd name="T73" fmla="*/ 4475 h 5677"/>
                <a:gd name="T74" fmla="*/ 3985 w 5499"/>
                <a:gd name="T75" fmla="*/ 4136 h 5677"/>
                <a:gd name="T76" fmla="*/ 4355 w 5499"/>
                <a:gd name="T77" fmla="*/ 3316 h 5677"/>
                <a:gd name="T78" fmla="*/ 4686 w 5499"/>
                <a:gd name="T79" fmla="*/ 3124 h 5677"/>
                <a:gd name="T80" fmla="*/ 5064 w 5499"/>
                <a:gd name="T81" fmla="*/ 3650 h 5677"/>
                <a:gd name="T82" fmla="*/ 4693 w 5499"/>
                <a:gd name="T83" fmla="*/ 3744 h 5677"/>
                <a:gd name="T84" fmla="*/ 4379 w 5499"/>
                <a:gd name="T85" fmla="*/ 3819 h 5677"/>
                <a:gd name="T86" fmla="*/ 5110 w 5499"/>
                <a:gd name="T87" fmla="*/ 4137 h 5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99" h="5677">
                  <a:moveTo>
                    <a:pt x="5363" y="3960"/>
                  </a:moveTo>
                  <a:cubicBezTo>
                    <a:pt x="5342" y="3930"/>
                    <a:pt x="5320" y="3902"/>
                    <a:pt x="5296" y="3876"/>
                  </a:cubicBezTo>
                  <a:cubicBezTo>
                    <a:pt x="5326" y="3832"/>
                    <a:pt x="5349" y="3782"/>
                    <a:pt x="5363" y="3729"/>
                  </a:cubicBezTo>
                  <a:cubicBezTo>
                    <a:pt x="5405" y="3570"/>
                    <a:pt x="5363" y="3403"/>
                    <a:pt x="5251" y="3283"/>
                  </a:cubicBezTo>
                  <a:cubicBezTo>
                    <a:pt x="5178" y="3205"/>
                    <a:pt x="5093" y="3143"/>
                    <a:pt x="4995" y="3096"/>
                  </a:cubicBezTo>
                  <a:cubicBezTo>
                    <a:pt x="4980" y="2847"/>
                    <a:pt x="4773" y="2649"/>
                    <a:pt x="4520" y="2649"/>
                  </a:cubicBezTo>
                  <a:cubicBezTo>
                    <a:pt x="4272" y="2649"/>
                    <a:pt x="4067" y="2841"/>
                    <a:pt x="4047" y="3085"/>
                  </a:cubicBezTo>
                  <a:cubicBezTo>
                    <a:pt x="4017" y="3098"/>
                    <a:pt x="3989" y="3112"/>
                    <a:pt x="3962" y="3128"/>
                  </a:cubicBezTo>
                  <a:lnTo>
                    <a:pt x="3673" y="3040"/>
                  </a:lnTo>
                  <a:cubicBezTo>
                    <a:pt x="3673" y="3040"/>
                    <a:pt x="3673" y="3041"/>
                    <a:pt x="3673" y="3041"/>
                  </a:cubicBezTo>
                  <a:lnTo>
                    <a:pt x="3133" y="2877"/>
                  </a:lnTo>
                  <a:cubicBezTo>
                    <a:pt x="3116" y="2825"/>
                    <a:pt x="3077" y="2779"/>
                    <a:pt x="3023" y="2741"/>
                  </a:cubicBezTo>
                  <a:cubicBezTo>
                    <a:pt x="3083" y="2675"/>
                    <a:pt x="3133" y="2608"/>
                    <a:pt x="3171" y="2553"/>
                  </a:cubicBezTo>
                  <a:cubicBezTo>
                    <a:pt x="3261" y="2421"/>
                    <a:pt x="3337" y="2280"/>
                    <a:pt x="3389" y="2144"/>
                  </a:cubicBezTo>
                  <a:cubicBezTo>
                    <a:pt x="3414" y="2087"/>
                    <a:pt x="3436" y="2029"/>
                    <a:pt x="3454" y="1972"/>
                  </a:cubicBezTo>
                  <a:cubicBezTo>
                    <a:pt x="3524" y="1914"/>
                    <a:pt x="3565" y="1826"/>
                    <a:pt x="3565" y="1734"/>
                  </a:cubicBezTo>
                  <a:lnTo>
                    <a:pt x="3565" y="1508"/>
                  </a:lnTo>
                  <a:cubicBezTo>
                    <a:pt x="3565" y="1443"/>
                    <a:pt x="3545" y="1380"/>
                    <a:pt x="3507" y="1328"/>
                  </a:cubicBezTo>
                  <a:lnTo>
                    <a:pt x="3507" y="1010"/>
                  </a:lnTo>
                  <a:cubicBezTo>
                    <a:pt x="3507" y="453"/>
                    <a:pt x="3054" y="0"/>
                    <a:pt x="2497" y="0"/>
                  </a:cubicBezTo>
                  <a:lnTo>
                    <a:pt x="2170" y="0"/>
                  </a:lnTo>
                  <a:cubicBezTo>
                    <a:pt x="1613" y="0"/>
                    <a:pt x="1160" y="453"/>
                    <a:pt x="1160" y="1010"/>
                  </a:cubicBezTo>
                  <a:lnTo>
                    <a:pt x="1160" y="1328"/>
                  </a:lnTo>
                  <a:cubicBezTo>
                    <a:pt x="1122" y="1380"/>
                    <a:pt x="1102" y="1444"/>
                    <a:pt x="1102" y="1508"/>
                  </a:cubicBezTo>
                  <a:lnTo>
                    <a:pt x="1102" y="1734"/>
                  </a:lnTo>
                  <a:cubicBezTo>
                    <a:pt x="1102" y="1826"/>
                    <a:pt x="1143" y="1914"/>
                    <a:pt x="1213" y="1972"/>
                  </a:cubicBezTo>
                  <a:cubicBezTo>
                    <a:pt x="1231" y="2029"/>
                    <a:pt x="1253" y="2087"/>
                    <a:pt x="1279" y="2144"/>
                  </a:cubicBezTo>
                  <a:cubicBezTo>
                    <a:pt x="1331" y="2280"/>
                    <a:pt x="1406" y="2421"/>
                    <a:pt x="1496" y="2552"/>
                  </a:cubicBezTo>
                  <a:cubicBezTo>
                    <a:pt x="1534" y="2608"/>
                    <a:pt x="1584" y="2674"/>
                    <a:pt x="1644" y="2740"/>
                  </a:cubicBezTo>
                  <a:cubicBezTo>
                    <a:pt x="1590" y="2779"/>
                    <a:pt x="1551" y="2825"/>
                    <a:pt x="1534" y="2877"/>
                  </a:cubicBezTo>
                  <a:lnTo>
                    <a:pt x="814" y="3095"/>
                  </a:lnTo>
                  <a:cubicBezTo>
                    <a:pt x="307" y="3241"/>
                    <a:pt x="3" y="5432"/>
                    <a:pt x="3" y="5432"/>
                  </a:cubicBezTo>
                  <a:lnTo>
                    <a:pt x="3" y="5432"/>
                  </a:lnTo>
                  <a:cubicBezTo>
                    <a:pt x="1" y="5442"/>
                    <a:pt x="0" y="5452"/>
                    <a:pt x="0" y="5462"/>
                  </a:cubicBezTo>
                  <a:cubicBezTo>
                    <a:pt x="0" y="5567"/>
                    <a:pt x="86" y="5653"/>
                    <a:pt x="191" y="5653"/>
                  </a:cubicBezTo>
                  <a:lnTo>
                    <a:pt x="4372" y="5653"/>
                  </a:lnTo>
                  <a:cubicBezTo>
                    <a:pt x="4418" y="5668"/>
                    <a:pt x="4468" y="5677"/>
                    <a:pt x="4520" y="5677"/>
                  </a:cubicBezTo>
                  <a:cubicBezTo>
                    <a:pt x="4783" y="5677"/>
                    <a:pt x="4996" y="5464"/>
                    <a:pt x="4996" y="5202"/>
                  </a:cubicBezTo>
                  <a:lnTo>
                    <a:pt x="4996" y="5161"/>
                  </a:lnTo>
                  <a:cubicBezTo>
                    <a:pt x="5091" y="5119"/>
                    <a:pt x="5175" y="5063"/>
                    <a:pt x="5248" y="4994"/>
                  </a:cubicBezTo>
                  <a:cubicBezTo>
                    <a:pt x="5412" y="4838"/>
                    <a:pt x="5499" y="4635"/>
                    <a:pt x="5499" y="4406"/>
                  </a:cubicBezTo>
                  <a:cubicBezTo>
                    <a:pt x="5499" y="4239"/>
                    <a:pt x="5453" y="4089"/>
                    <a:pt x="5363" y="3960"/>
                  </a:cubicBezTo>
                  <a:close/>
                  <a:moveTo>
                    <a:pt x="2140" y="3663"/>
                  </a:moveTo>
                  <a:cubicBezTo>
                    <a:pt x="2137" y="3689"/>
                    <a:pt x="2118" y="3711"/>
                    <a:pt x="2093" y="3718"/>
                  </a:cubicBezTo>
                  <a:cubicBezTo>
                    <a:pt x="2087" y="3720"/>
                    <a:pt x="2081" y="3721"/>
                    <a:pt x="2075" y="3721"/>
                  </a:cubicBezTo>
                  <a:cubicBezTo>
                    <a:pt x="2055" y="3721"/>
                    <a:pt x="2036" y="3711"/>
                    <a:pt x="2024" y="3695"/>
                  </a:cubicBezTo>
                  <a:lnTo>
                    <a:pt x="1842" y="3454"/>
                  </a:lnTo>
                  <a:cubicBezTo>
                    <a:pt x="1833" y="3442"/>
                    <a:pt x="1829" y="3429"/>
                    <a:pt x="1829" y="3415"/>
                  </a:cubicBezTo>
                  <a:lnTo>
                    <a:pt x="1829" y="3028"/>
                  </a:lnTo>
                  <a:cubicBezTo>
                    <a:pt x="1829" y="3005"/>
                    <a:pt x="1841" y="2984"/>
                    <a:pt x="1860" y="2972"/>
                  </a:cubicBezTo>
                  <a:cubicBezTo>
                    <a:pt x="1880" y="2961"/>
                    <a:pt x="1904" y="2960"/>
                    <a:pt x="1924" y="2970"/>
                  </a:cubicBezTo>
                  <a:cubicBezTo>
                    <a:pt x="1977" y="2998"/>
                    <a:pt x="2030" y="3017"/>
                    <a:pt x="2081" y="3026"/>
                  </a:cubicBezTo>
                  <a:cubicBezTo>
                    <a:pt x="2112" y="3032"/>
                    <a:pt x="2135" y="3059"/>
                    <a:pt x="2135" y="3090"/>
                  </a:cubicBezTo>
                  <a:lnTo>
                    <a:pt x="2135" y="3252"/>
                  </a:lnTo>
                  <a:cubicBezTo>
                    <a:pt x="2144" y="3255"/>
                    <a:pt x="2152" y="3261"/>
                    <a:pt x="2159" y="3268"/>
                  </a:cubicBezTo>
                  <a:cubicBezTo>
                    <a:pt x="2171" y="3282"/>
                    <a:pt x="2177" y="3300"/>
                    <a:pt x="2175" y="3318"/>
                  </a:cubicBezTo>
                  <a:lnTo>
                    <a:pt x="2140" y="3663"/>
                  </a:lnTo>
                  <a:close/>
                  <a:moveTo>
                    <a:pt x="2825" y="3454"/>
                  </a:moveTo>
                  <a:lnTo>
                    <a:pt x="2644" y="3695"/>
                  </a:lnTo>
                  <a:cubicBezTo>
                    <a:pt x="2631" y="3711"/>
                    <a:pt x="2612" y="3721"/>
                    <a:pt x="2592" y="3721"/>
                  </a:cubicBezTo>
                  <a:cubicBezTo>
                    <a:pt x="2586" y="3721"/>
                    <a:pt x="2580" y="3720"/>
                    <a:pt x="2574" y="3718"/>
                  </a:cubicBezTo>
                  <a:cubicBezTo>
                    <a:pt x="2549" y="3711"/>
                    <a:pt x="2530" y="3689"/>
                    <a:pt x="2527" y="3662"/>
                  </a:cubicBezTo>
                  <a:lnTo>
                    <a:pt x="2492" y="3318"/>
                  </a:lnTo>
                  <a:cubicBezTo>
                    <a:pt x="2490" y="3300"/>
                    <a:pt x="2496" y="3282"/>
                    <a:pt x="2508" y="3268"/>
                  </a:cubicBezTo>
                  <a:cubicBezTo>
                    <a:pt x="2515" y="3261"/>
                    <a:pt x="2523" y="3255"/>
                    <a:pt x="2533" y="3252"/>
                  </a:cubicBezTo>
                  <a:lnTo>
                    <a:pt x="2533" y="3090"/>
                  </a:lnTo>
                  <a:cubicBezTo>
                    <a:pt x="2533" y="3059"/>
                    <a:pt x="2555" y="3032"/>
                    <a:pt x="2586" y="3026"/>
                  </a:cubicBezTo>
                  <a:cubicBezTo>
                    <a:pt x="2637" y="3017"/>
                    <a:pt x="2690" y="2998"/>
                    <a:pt x="2743" y="2971"/>
                  </a:cubicBezTo>
                  <a:cubicBezTo>
                    <a:pt x="2763" y="2960"/>
                    <a:pt x="2787" y="2961"/>
                    <a:pt x="2807" y="2972"/>
                  </a:cubicBezTo>
                  <a:cubicBezTo>
                    <a:pt x="2826" y="2984"/>
                    <a:pt x="2838" y="3005"/>
                    <a:pt x="2838" y="3028"/>
                  </a:cubicBezTo>
                  <a:lnTo>
                    <a:pt x="2838" y="3415"/>
                  </a:lnTo>
                  <a:cubicBezTo>
                    <a:pt x="2838" y="3429"/>
                    <a:pt x="2834" y="3442"/>
                    <a:pt x="2825" y="3454"/>
                  </a:cubicBezTo>
                  <a:close/>
                  <a:moveTo>
                    <a:pt x="2508" y="2684"/>
                  </a:moveTo>
                  <a:lnTo>
                    <a:pt x="2160" y="2684"/>
                  </a:lnTo>
                  <a:cubicBezTo>
                    <a:pt x="2083" y="2684"/>
                    <a:pt x="1934" y="2581"/>
                    <a:pt x="1776" y="2351"/>
                  </a:cubicBezTo>
                  <a:cubicBezTo>
                    <a:pt x="1651" y="2170"/>
                    <a:pt x="1564" y="1970"/>
                    <a:pt x="1544" y="1815"/>
                  </a:cubicBezTo>
                  <a:lnTo>
                    <a:pt x="1540" y="1788"/>
                  </a:lnTo>
                  <a:lnTo>
                    <a:pt x="1477" y="1747"/>
                  </a:lnTo>
                  <a:cubicBezTo>
                    <a:pt x="1459" y="1735"/>
                    <a:pt x="1448" y="1715"/>
                    <a:pt x="1448" y="1693"/>
                  </a:cubicBezTo>
                  <a:lnTo>
                    <a:pt x="1448" y="1586"/>
                  </a:lnTo>
                  <a:cubicBezTo>
                    <a:pt x="1448" y="1551"/>
                    <a:pt x="1477" y="1522"/>
                    <a:pt x="1513" y="1522"/>
                  </a:cubicBezTo>
                  <a:lnTo>
                    <a:pt x="1539" y="1522"/>
                  </a:lnTo>
                  <a:lnTo>
                    <a:pt x="1539" y="1406"/>
                  </a:lnTo>
                  <a:cubicBezTo>
                    <a:pt x="1539" y="1382"/>
                    <a:pt x="1553" y="1359"/>
                    <a:pt x="1575" y="1348"/>
                  </a:cubicBezTo>
                  <a:cubicBezTo>
                    <a:pt x="1664" y="1304"/>
                    <a:pt x="1841" y="1229"/>
                    <a:pt x="2024" y="1229"/>
                  </a:cubicBezTo>
                  <a:cubicBezTo>
                    <a:pt x="2170" y="1229"/>
                    <a:pt x="2292" y="1278"/>
                    <a:pt x="2384" y="1374"/>
                  </a:cubicBezTo>
                  <a:cubicBezTo>
                    <a:pt x="2500" y="1493"/>
                    <a:pt x="2633" y="1554"/>
                    <a:pt x="2781" y="1554"/>
                  </a:cubicBezTo>
                  <a:cubicBezTo>
                    <a:pt x="2864" y="1554"/>
                    <a:pt x="2950" y="1534"/>
                    <a:pt x="3037" y="1495"/>
                  </a:cubicBezTo>
                  <a:cubicBezTo>
                    <a:pt x="3057" y="1486"/>
                    <a:pt x="3080" y="1488"/>
                    <a:pt x="3098" y="1500"/>
                  </a:cubicBezTo>
                  <a:cubicBezTo>
                    <a:pt x="3107" y="1506"/>
                    <a:pt x="3114" y="1513"/>
                    <a:pt x="3119" y="1522"/>
                  </a:cubicBezTo>
                  <a:lnTo>
                    <a:pt x="3154" y="1522"/>
                  </a:lnTo>
                  <a:cubicBezTo>
                    <a:pt x="3190" y="1522"/>
                    <a:pt x="3219" y="1551"/>
                    <a:pt x="3219" y="1586"/>
                  </a:cubicBezTo>
                  <a:lnTo>
                    <a:pt x="3219" y="1693"/>
                  </a:lnTo>
                  <a:cubicBezTo>
                    <a:pt x="3219" y="1715"/>
                    <a:pt x="3208" y="1735"/>
                    <a:pt x="3190" y="1747"/>
                  </a:cubicBezTo>
                  <a:lnTo>
                    <a:pt x="3127" y="1788"/>
                  </a:lnTo>
                  <a:lnTo>
                    <a:pt x="3123" y="1815"/>
                  </a:lnTo>
                  <a:cubicBezTo>
                    <a:pt x="3103" y="1970"/>
                    <a:pt x="3016" y="2170"/>
                    <a:pt x="2891" y="2351"/>
                  </a:cubicBezTo>
                  <a:cubicBezTo>
                    <a:pt x="2733" y="2581"/>
                    <a:pt x="2584" y="2684"/>
                    <a:pt x="2508" y="2684"/>
                  </a:cubicBezTo>
                  <a:close/>
                  <a:moveTo>
                    <a:pt x="5035" y="4769"/>
                  </a:moveTo>
                  <a:cubicBezTo>
                    <a:pt x="4947" y="4852"/>
                    <a:pt x="4830" y="4908"/>
                    <a:pt x="4686" y="4935"/>
                  </a:cubicBezTo>
                  <a:lnTo>
                    <a:pt x="4686" y="5202"/>
                  </a:lnTo>
                  <a:cubicBezTo>
                    <a:pt x="4686" y="5293"/>
                    <a:pt x="4612" y="5367"/>
                    <a:pt x="4520" y="5367"/>
                  </a:cubicBezTo>
                  <a:cubicBezTo>
                    <a:pt x="4429" y="5367"/>
                    <a:pt x="4355" y="5293"/>
                    <a:pt x="4355" y="5202"/>
                  </a:cubicBezTo>
                  <a:lnTo>
                    <a:pt x="4355" y="4944"/>
                  </a:lnTo>
                  <a:cubicBezTo>
                    <a:pt x="4144" y="4915"/>
                    <a:pt x="3987" y="4824"/>
                    <a:pt x="3887" y="4672"/>
                  </a:cubicBezTo>
                  <a:cubicBezTo>
                    <a:pt x="3857" y="4626"/>
                    <a:pt x="3851" y="4567"/>
                    <a:pt x="3873" y="4516"/>
                  </a:cubicBezTo>
                  <a:cubicBezTo>
                    <a:pt x="3895" y="4465"/>
                    <a:pt x="3941" y="4428"/>
                    <a:pt x="3995" y="4418"/>
                  </a:cubicBezTo>
                  <a:lnTo>
                    <a:pt x="4121" y="4395"/>
                  </a:lnTo>
                  <a:cubicBezTo>
                    <a:pt x="4185" y="4383"/>
                    <a:pt x="4250" y="4410"/>
                    <a:pt x="4287" y="4463"/>
                  </a:cubicBezTo>
                  <a:cubicBezTo>
                    <a:pt x="4334" y="4531"/>
                    <a:pt x="4414" y="4565"/>
                    <a:pt x="4524" y="4565"/>
                  </a:cubicBezTo>
                  <a:cubicBezTo>
                    <a:pt x="4693" y="4565"/>
                    <a:pt x="4693" y="4498"/>
                    <a:pt x="4693" y="4475"/>
                  </a:cubicBezTo>
                  <a:cubicBezTo>
                    <a:pt x="4693" y="4443"/>
                    <a:pt x="4681" y="4420"/>
                    <a:pt x="4656" y="4402"/>
                  </a:cubicBezTo>
                  <a:cubicBezTo>
                    <a:pt x="4629" y="4384"/>
                    <a:pt x="4581" y="4367"/>
                    <a:pt x="4512" y="4353"/>
                  </a:cubicBezTo>
                  <a:cubicBezTo>
                    <a:pt x="4237" y="4297"/>
                    <a:pt x="4059" y="4224"/>
                    <a:pt x="3985" y="4136"/>
                  </a:cubicBezTo>
                  <a:cubicBezTo>
                    <a:pt x="3909" y="4048"/>
                    <a:pt x="3872" y="3948"/>
                    <a:pt x="3872" y="3833"/>
                  </a:cubicBezTo>
                  <a:cubicBezTo>
                    <a:pt x="3872" y="3707"/>
                    <a:pt x="3914" y="3595"/>
                    <a:pt x="3995" y="3497"/>
                  </a:cubicBezTo>
                  <a:cubicBezTo>
                    <a:pt x="4074" y="3403"/>
                    <a:pt x="4195" y="3342"/>
                    <a:pt x="4355" y="3316"/>
                  </a:cubicBezTo>
                  <a:lnTo>
                    <a:pt x="4355" y="3124"/>
                  </a:lnTo>
                  <a:cubicBezTo>
                    <a:pt x="4355" y="3033"/>
                    <a:pt x="4429" y="2959"/>
                    <a:pt x="4520" y="2959"/>
                  </a:cubicBezTo>
                  <a:cubicBezTo>
                    <a:pt x="4612" y="2959"/>
                    <a:pt x="4686" y="3033"/>
                    <a:pt x="4686" y="3124"/>
                  </a:cubicBezTo>
                  <a:lnTo>
                    <a:pt x="4686" y="3319"/>
                  </a:lnTo>
                  <a:cubicBezTo>
                    <a:pt x="4829" y="3346"/>
                    <a:pt x="4940" y="3404"/>
                    <a:pt x="5024" y="3494"/>
                  </a:cubicBezTo>
                  <a:cubicBezTo>
                    <a:pt x="5063" y="3536"/>
                    <a:pt x="5078" y="3595"/>
                    <a:pt x="5064" y="3650"/>
                  </a:cubicBezTo>
                  <a:cubicBezTo>
                    <a:pt x="5049" y="3705"/>
                    <a:pt x="5007" y="3749"/>
                    <a:pt x="4953" y="3766"/>
                  </a:cubicBezTo>
                  <a:lnTo>
                    <a:pt x="4867" y="3793"/>
                  </a:lnTo>
                  <a:cubicBezTo>
                    <a:pt x="4805" y="3812"/>
                    <a:pt x="4737" y="3793"/>
                    <a:pt x="4693" y="3744"/>
                  </a:cubicBezTo>
                  <a:cubicBezTo>
                    <a:pt x="4650" y="3696"/>
                    <a:pt x="4586" y="3671"/>
                    <a:pt x="4503" y="3671"/>
                  </a:cubicBezTo>
                  <a:cubicBezTo>
                    <a:pt x="4436" y="3671"/>
                    <a:pt x="4356" y="3687"/>
                    <a:pt x="4356" y="3763"/>
                  </a:cubicBezTo>
                  <a:cubicBezTo>
                    <a:pt x="4356" y="3785"/>
                    <a:pt x="4364" y="3804"/>
                    <a:pt x="4379" y="3819"/>
                  </a:cubicBezTo>
                  <a:cubicBezTo>
                    <a:pt x="4396" y="3835"/>
                    <a:pt x="4444" y="3852"/>
                    <a:pt x="4521" y="3870"/>
                  </a:cubicBezTo>
                  <a:cubicBezTo>
                    <a:pt x="4701" y="3909"/>
                    <a:pt x="4832" y="3945"/>
                    <a:pt x="4910" y="3976"/>
                  </a:cubicBezTo>
                  <a:cubicBezTo>
                    <a:pt x="4990" y="4008"/>
                    <a:pt x="5057" y="4062"/>
                    <a:pt x="5110" y="4137"/>
                  </a:cubicBezTo>
                  <a:cubicBezTo>
                    <a:pt x="5162" y="4213"/>
                    <a:pt x="5189" y="4303"/>
                    <a:pt x="5189" y="4406"/>
                  </a:cubicBezTo>
                  <a:cubicBezTo>
                    <a:pt x="5189" y="4550"/>
                    <a:pt x="5137" y="4672"/>
                    <a:pt x="5035" y="4769"/>
                  </a:cubicBezTo>
                  <a:close/>
                </a:path>
              </a:pathLst>
            </a:custGeom>
            <a:gradFill flip="none" rotWithShape="0">
              <a:gsLst>
                <a:gs pos="0">
                  <a:srgbClr val="009ED6"/>
                </a:gs>
                <a:gs pos="81000">
                  <a:schemeClr val="bg1"/>
                </a:gs>
              </a:gsLst>
              <a:lin ang="2700000" scaled="1"/>
              <a:tileRect/>
            </a:gradFill>
            <a:ln w="31750">
              <a:noFill/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9" name="íṡ1iḓê">
              <a:extLst>
                <a:ext uri="{FF2B5EF4-FFF2-40B4-BE49-F238E27FC236}">
                  <a16:creationId xmlns:a16="http://schemas.microsoft.com/office/drawing/2014/main" id="{75036AF6-6B39-4176-8F2C-FD8FF5DAB37E}"/>
                </a:ext>
              </a:extLst>
            </p:cNvPr>
            <p:cNvSpPr txBox="1"/>
            <p:nvPr/>
          </p:nvSpPr>
          <p:spPr>
            <a:xfrm>
              <a:off x="5722557" y="1982289"/>
              <a:ext cx="611964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r"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Humanst521 BT" panose="020B0602020204020204" pitchFamily="34" charset="0"/>
                </a:defRPr>
              </a:lvl1pPr>
            </a:lstStyle>
            <a:p>
              <a:pPr algn="ctr"/>
              <a:r>
                <a:rPr lang="de-DE" sz="2400" dirty="0">
                  <a:solidFill>
                    <a:schemeClr val="bg2">
                      <a:lumMod val="10000"/>
                    </a:schemeClr>
                  </a:solidFill>
                  <a:latin typeface="+mn-lt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0" name="iŝḷíďê">
              <a:extLst>
                <a:ext uri="{FF2B5EF4-FFF2-40B4-BE49-F238E27FC236}">
                  <a16:creationId xmlns:a16="http://schemas.microsoft.com/office/drawing/2014/main" id="{1ECB7154-CFEC-498B-946B-DE3C503E1D77}"/>
                </a:ext>
              </a:extLst>
            </p:cNvPr>
            <p:cNvSpPr txBox="1"/>
            <p:nvPr/>
          </p:nvSpPr>
          <p:spPr>
            <a:xfrm>
              <a:off x="7218504" y="3278771"/>
              <a:ext cx="611964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Humanst521 BT" panose="020B0602020204020204" pitchFamily="34" charset="0"/>
                </a:defRPr>
              </a:lvl1pPr>
            </a:lstStyle>
            <a:p>
              <a:r>
                <a:rPr lang="de-DE" sz="2400" dirty="0">
                  <a:gradFill>
                    <a:gsLst>
                      <a:gs pos="0">
                        <a:schemeClr val="bg1"/>
                      </a:gs>
                      <a:gs pos="91000">
                        <a:srgbClr val="47CFFF"/>
                      </a:gs>
                    </a:gsLst>
                    <a:lin ang="5400000" scaled="1"/>
                  </a:gradFill>
                  <a:latin typeface="+mn-lt"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1" name="îšḷiḋe">
              <a:extLst>
                <a:ext uri="{FF2B5EF4-FFF2-40B4-BE49-F238E27FC236}">
                  <a16:creationId xmlns:a16="http://schemas.microsoft.com/office/drawing/2014/main" id="{35E02B43-CBA5-44C3-A14D-B9D05E60E6F5}"/>
                </a:ext>
              </a:extLst>
            </p:cNvPr>
            <p:cNvSpPr txBox="1"/>
            <p:nvPr/>
          </p:nvSpPr>
          <p:spPr>
            <a:xfrm>
              <a:off x="5833606" y="4840264"/>
              <a:ext cx="611964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Humanst521 BT" panose="020B0602020204020204" pitchFamily="34" charset="0"/>
                </a:defRPr>
              </a:lvl1pPr>
            </a:lstStyle>
            <a:p>
              <a:r>
                <a:rPr lang="de-DE" sz="2400" dirty="0">
                  <a:solidFill>
                    <a:schemeClr val="bg2">
                      <a:lumMod val="10000"/>
                    </a:schemeClr>
                  </a:solidFill>
                  <a:latin typeface="+mn-lt"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2" name="ïsḷíḓé">
              <a:extLst>
                <a:ext uri="{FF2B5EF4-FFF2-40B4-BE49-F238E27FC236}">
                  <a16:creationId xmlns:a16="http://schemas.microsoft.com/office/drawing/2014/main" id="{3E9F06A2-C275-4653-A1B6-F97FC4B8DFBD}"/>
                </a:ext>
              </a:extLst>
            </p:cNvPr>
            <p:cNvSpPr txBox="1"/>
            <p:nvPr/>
          </p:nvSpPr>
          <p:spPr>
            <a:xfrm>
              <a:off x="4375872" y="3690325"/>
              <a:ext cx="611964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Humanst521 BT" panose="020B0602020204020204" pitchFamily="34" charset="0"/>
                </a:defRPr>
              </a:lvl1pPr>
            </a:lstStyle>
            <a:p>
              <a:r>
                <a:rPr lang="de-DE" sz="2400" dirty="0">
                  <a:gradFill>
                    <a:gsLst>
                      <a:gs pos="0">
                        <a:schemeClr val="bg1"/>
                      </a:gs>
                      <a:gs pos="91000">
                        <a:srgbClr val="47CFFF"/>
                      </a:gs>
                    </a:gsLst>
                    <a:lin ang="5400000" scaled="1"/>
                  </a:gradFill>
                  <a:latin typeface="+mn-lt"/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15C3ED4-6991-4073-B41A-E65E90406463}"/>
              </a:ext>
            </a:extLst>
          </p:cNvPr>
          <p:cNvGrpSpPr/>
          <p:nvPr/>
        </p:nvGrpSpPr>
        <p:grpSpPr>
          <a:xfrm>
            <a:off x="8318400" y="2184954"/>
            <a:ext cx="2292138" cy="1144241"/>
            <a:chOff x="3779330" y="2384861"/>
            <a:chExt cx="2292138" cy="1144241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D31C7E0-AF7D-4FF8-9660-5918F40E8173}"/>
                </a:ext>
              </a:extLst>
            </p:cNvPr>
            <p:cNvSpPr txBox="1"/>
            <p:nvPr/>
          </p:nvSpPr>
          <p:spPr bwMode="auto">
            <a:xfrm>
              <a:off x="3779330" y="2384861"/>
              <a:ext cx="1903374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l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DE72DBDD-13C4-4FFB-9C37-8976EDF6FF2F}"/>
                </a:ext>
              </a:extLst>
            </p:cNvPr>
            <p:cNvSpPr txBox="1"/>
            <p:nvPr/>
          </p:nvSpPr>
          <p:spPr bwMode="auto">
            <a:xfrm>
              <a:off x="3779330" y="2698105"/>
              <a:ext cx="2292138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This template is exclusively designed by JPPPT creative and copyrights belong to JPPPT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7001407-C135-4214-86BC-1E8D3B29A4BA}"/>
              </a:ext>
            </a:extLst>
          </p:cNvPr>
          <p:cNvGrpSpPr/>
          <p:nvPr/>
        </p:nvGrpSpPr>
        <p:grpSpPr>
          <a:xfrm>
            <a:off x="8318399" y="4715959"/>
            <a:ext cx="2292139" cy="1144241"/>
            <a:chOff x="3779329" y="2384861"/>
            <a:chExt cx="2292139" cy="1144241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08F8C373-66FD-4DE7-B31D-1444B10387C3}"/>
                </a:ext>
              </a:extLst>
            </p:cNvPr>
            <p:cNvSpPr txBox="1"/>
            <p:nvPr/>
          </p:nvSpPr>
          <p:spPr bwMode="auto">
            <a:xfrm>
              <a:off x="3779329" y="2384861"/>
              <a:ext cx="1888749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l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FB8AB4D4-C8AE-4B8B-80AD-79CF077060B1}"/>
                </a:ext>
              </a:extLst>
            </p:cNvPr>
            <p:cNvSpPr txBox="1"/>
            <p:nvPr/>
          </p:nvSpPr>
          <p:spPr bwMode="auto">
            <a:xfrm>
              <a:off x="3779330" y="2698105"/>
              <a:ext cx="2292138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This template is exclusively designed by JPPPT creative and copyrights belong to JPPPT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FE71126-2DF3-4654-A334-3FCEFDB8457B}"/>
              </a:ext>
            </a:extLst>
          </p:cNvPr>
          <p:cNvGrpSpPr/>
          <p:nvPr/>
        </p:nvGrpSpPr>
        <p:grpSpPr>
          <a:xfrm>
            <a:off x="1596088" y="2184954"/>
            <a:ext cx="2292138" cy="1144241"/>
            <a:chOff x="3779330" y="2384861"/>
            <a:chExt cx="2292138" cy="1144241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156C8ADA-BE72-4362-A8D7-BC09B20746FA}"/>
                </a:ext>
              </a:extLst>
            </p:cNvPr>
            <p:cNvSpPr txBox="1"/>
            <p:nvPr/>
          </p:nvSpPr>
          <p:spPr bwMode="auto">
            <a:xfrm>
              <a:off x="4168093" y="2384861"/>
              <a:ext cx="1903375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r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242BC0EF-123B-4BAE-8236-CF33C86683DF}"/>
                </a:ext>
              </a:extLst>
            </p:cNvPr>
            <p:cNvSpPr txBox="1"/>
            <p:nvPr/>
          </p:nvSpPr>
          <p:spPr bwMode="auto">
            <a:xfrm>
              <a:off x="3779330" y="2698105"/>
              <a:ext cx="2292138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This template is exclusively designed by JPPPT creative and copyrights belong to JPPPT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DCA60FD0-256D-4E17-8EB5-C0D5704B6408}"/>
              </a:ext>
            </a:extLst>
          </p:cNvPr>
          <p:cNvGrpSpPr/>
          <p:nvPr/>
        </p:nvGrpSpPr>
        <p:grpSpPr>
          <a:xfrm>
            <a:off x="1596088" y="4715959"/>
            <a:ext cx="2292138" cy="1144241"/>
            <a:chOff x="3779330" y="2384861"/>
            <a:chExt cx="2292138" cy="1144241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BAF897D-1235-44A8-8FA1-4A391D466305}"/>
                </a:ext>
              </a:extLst>
            </p:cNvPr>
            <p:cNvSpPr txBox="1"/>
            <p:nvPr/>
          </p:nvSpPr>
          <p:spPr bwMode="auto">
            <a:xfrm>
              <a:off x="4168093" y="2384861"/>
              <a:ext cx="1903375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r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2B4D9A3A-0F9D-4D0F-98E6-BEDC8FD5E941}"/>
                </a:ext>
              </a:extLst>
            </p:cNvPr>
            <p:cNvSpPr txBox="1"/>
            <p:nvPr/>
          </p:nvSpPr>
          <p:spPr bwMode="auto">
            <a:xfrm>
              <a:off x="3779330" y="2698105"/>
              <a:ext cx="2292138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This template is exclusively designed by JPPPT creative and copyrights belong to JPPPT</a:t>
              </a:r>
            </a:p>
          </p:txBody>
        </p:sp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B70D97D8-B180-4576-A9E3-C03B6FDF0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910" y="351636"/>
            <a:ext cx="3548180" cy="810838"/>
          </a:xfrm>
          <a:prstGeom prst="rect">
            <a:avLst/>
          </a:prstGeo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0359ED88-DB9B-40D4-A083-600D95EE6F7F}"/>
              </a:ext>
            </a:extLst>
          </p:cNvPr>
          <p:cNvGrpSpPr/>
          <p:nvPr/>
        </p:nvGrpSpPr>
        <p:grpSpPr>
          <a:xfrm>
            <a:off x="3968572" y="384583"/>
            <a:ext cx="4254856" cy="717302"/>
            <a:chOff x="2265413" y="2073374"/>
            <a:chExt cx="4254856" cy="717302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D01077F-01CB-4925-A6D0-C66D8C1B46F3}"/>
                </a:ext>
              </a:extLst>
            </p:cNvPr>
            <p:cNvSpPr txBox="1"/>
            <p:nvPr/>
          </p:nvSpPr>
          <p:spPr bwMode="auto">
            <a:xfrm>
              <a:off x="3001364" y="2073374"/>
              <a:ext cx="2405890" cy="58477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l"/>
              <a:r>
                <a:rPr lang="zh-CN" altLang="en-US" sz="3200" dirty="0">
                  <a:latin typeface="+mn-lt"/>
                  <a:ea typeface="+mn-ea"/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27619027-A6F7-4DC3-97D8-78B49B2FCFA6}"/>
                </a:ext>
              </a:extLst>
            </p:cNvPr>
            <p:cNvSpPr txBox="1"/>
            <p:nvPr/>
          </p:nvSpPr>
          <p:spPr bwMode="auto">
            <a:xfrm>
              <a:off x="2265413" y="2529066"/>
              <a:ext cx="4254856" cy="2616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ctr"/>
              <a:r>
                <a:rPr lang="en-US" altLang="zh-CN" sz="1100" dirty="0">
                  <a:latin typeface="+mn-lt"/>
                  <a:ea typeface="+mn-ea"/>
                  <a:cs typeface="+mn-ea"/>
                  <a:sym typeface="+mn-lt"/>
                </a:rPr>
                <a:t>This template is exclusively designed by JPPPT creative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520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734000EE-FAEC-4CAE-8851-811F07A3467E}"/>
              </a:ext>
            </a:extLst>
          </p:cNvPr>
          <p:cNvSpPr/>
          <p:nvPr/>
        </p:nvSpPr>
        <p:spPr>
          <a:xfrm>
            <a:off x="4953237" y="2190926"/>
            <a:ext cx="624604" cy="624602"/>
          </a:xfrm>
          <a:prstGeom prst="ellipse">
            <a:avLst/>
          </a:prstGeom>
          <a:gradFill flip="none" rotWithShape="0">
            <a:gsLst>
              <a:gs pos="0">
                <a:srgbClr val="009ED6"/>
              </a:gs>
              <a:gs pos="81000">
                <a:schemeClr val="bg1"/>
              </a:gs>
            </a:gsLst>
            <a:lin ang="2700000" scaled="1"/>
            <a:tileRect/>
          </a:gradFill>
          <a:ln w="31750">
            <a:gradFill flip="none" rotWithShape="1">
              <a:gsLst>
                <a:gs pos="4000">
                  <a:schemeClr val="bg1"/>
                </a:gs>
                <a:gs pos="89000">
                  <a:srgbClr val="47CFFF"/>
                </a:gs>
              </a:gsLst>
              <a:lin ang="2700000" scaled="1"/>
              <a:tileRect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C2518D0C-3D87-4CD8-9A4A-360D513DF36C}"/>
              </a:ext>
            </a:extLst>
          </p:cNvPr>
          <p:cNvSpPr/>
          <p:nvPr/>
        </p:nvSpPr>
        <p:spPr>
          <a:xfrm>
            <a:off x="4953237" y="3197121"/>
            <a:ext cx="624604" cy="624602"/>
          </a:xfrm>
          <a:prstGeom prst="ellipse">
            <a:avLst/>
          </a:prstGeom>
          <a:gradFill flip="none" rotWithShape="0">
            <a:gsLst>
              <a:gs pos="0">
                <a:srgbClr val="009ED6"/>
              </a:gs>
              <a:gs pos="81000">
                <a:schemeClr val="bg1"/>
              </a:gs>
            </a:gsLst>
            <a:lin ang="2700000" scaled="1"/>
            <a:tileRect/>
          </a:gradFill>
          <a:ln w="31750">
            <a:gradFill flip="none" rotWithShape="1">
              <a:gsLst>
                <a:gs pos="4000">
                  <a:schemeClr val="bg1"/>
                </a:gs>
                <a:gs pos="89000">
                  <a:srgbClr val="47CFFF"/>
                </a:gs>
              </a:gsLst>
              <a:lin ang="2700000" scaled="1"/>
              <a:tileRect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46DC437B-66DC-44A4-9C4F-42CCC868425F}"/>
              </a:ext>
            </a:extLst>
          </p:cNvPr>
          <p:cNvSpPr/>
          <p:nvPr/>
        </p:nvSpPr>
        <p:spPr>
          <a:xfrm>
            <a:off x="4953237" y="4203317"/>
            <a:ext cx="624604" cy="624602"/>
          </a:xfrm>
          <a:prstGeom prst="ellipse">
            <a:avLst/>
          </a:prstGeom>
          <a:gradFill flip="none" rotWithShape="0">
            <a:gsLst>
              <a:gs pos="0">
                <a:srgbClr val="009ED6"/>
              </a:gs>
              <a:gs pos="81000">
                <a:schemeClr val="bg1"/>
              </a:gs>
            </a:gsLst>
            <a:lin ang="2700000" scaled="1"/>
            <a:tileRect/>
          </a:gradFill>
          <a:ln w="31750">
            <a:gradFill flip="none" rotWithShape="1">
              <a:gsLst>
                <a:gs pos="4000">
                  <a:schemeClr val="bg1"/>
                </a:gs>
                <a:gs pos="89000">
                  <a:srgbClr val="47CFFF"/>
                </a:gs>
              </a:gsLst>
              <a:lin ang="2700000" scaled="1"/>
              <a:tileRect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0EBB0DBD-8206-41AD-A487-C30537024019}"/>
              </a:ext>
            </a:extLst>
          </p:cNvPr>
          <p:cNvSpPr/>
          <p:nvPr/>
        </p:nvSpPr>
        <p:spPr>
          <a:xfrm>
            <a:off x="4953237" y="5209512"/>
            <a:ext cx="624604" cy="624602"/>
          </a:xfrm>
          <a:prstGeom prst="ellipse">
            <a:avLst/>
          </a:prstGeom>
          <a:gradFill flip="none" rotWithShape="0">
            <a:gsLst>
              <a:gs pos="0">
                <a:srgbClr val="009ED6"/>
              </a:gs>
              <a:gs pos="81000">
                <a:schemeClr val="bg1"/>
              </a:gs>
            </a:gsLst>
            <a:lin ang="2700000" scaled="1"/>
            <a:tileRect/>
          </a:gradFill>
          <a:ln w="31750">
            <a:gradFill flip="none" rotWithShape="1">
              <a:gsLst>
                <a:gs pos="4000">
                  <a:schemeClr val="bg1"/>
                </a:gs>
                <a:gs pos="89000">
                  <a:srgbClr val="47CFFF"/>
                </a:gs>
              </a:gsLst>
              <a:lin ang="2700000" scaled="1"/>
              <a:tileRect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6" name="椭圆 13">
            <a:extLst>
              <a:ext uri="{FF2B5EF4-FFF2-40B4-BE49-F238E27FC236}">
                <a16:creationId xmlns:a16="http://schemas.microsoft.com/office/drawing/2014/main" id="{DB14D149-5D19-4241-AA52-4F6A9F3A396A}"/>
              </a:ext>
            </a:extLst>
          </p:cNvPr>
          <p:cNvSpPr/>
          <p:nvPr/>
        </p:nvSpPr>
        <p:spPr>
          <a:xfrm>
            <a:off x="5138751" y="2364204"/>
            <a:ext cx="253576" cy="278044"/>
          </a:xfrm>
          <a:custGeom>
            <a:avLst/>
            <a:gdLst>
              <a:gd name="connsiteX0" fmla="*/ 130776 w 510187"/>
              <a:gd name="connsiteY0" fmla="*/ 398252 h 559418"/>
              <a:gd name="connsiteX1" fmla="*/ 180826 w 510187"/>
              <a:gd name="connsiteY1" fmla="*/ 398252 h 559418"/>
              <a:gd name="connsiteX2" fmla="*/ 195356 w 510187"/>
              <a:gd name="connsiteY2" fmla="*/ 420815 h 559418"/>
              <a:gd name="connsiteX3" fmla="*/ 140463 w 510187"/>
              <a:gd name="connsiteY3" fmla="*/ 420815 h 559418"/>
              <a:gd name="connsiteX4" fmla="*/ 48435 w 510187"/>
              <a:gd name="connsiteY4" fmla="*/ 535243 h 559418"/>
              <a:gd name="connsiteX5" fmla="*/ 461752 w 510187"/>
              <a:gd name="connsiteY5" fmla="*/ 535243 h 559418"/>
              <a:gd name="connsiteX6" fmla="*/ 369724 w 510187"/>
              <a:gd name="connsiteY6" fmla="*/ 420815 h 559418"/>
              <a:gd name="connsiteX7" fmla="*/ 316445 w 510187"/>
              <a:gd name="connsiteY7" fmla="*/ 420815 h 559418"/>
              <a:gd name="connsiteX8" fmla="*/ 329361 w 510187"/>
              <a:gd name="connsiteY8" fmla="*/ 398252 h 559418"/>
              <a:gd name="connsiteX9" fmla="*/ 381026 w 510187"/>
              <a:gd name="connsiteY9" fmla="*/ 398252 h 559418"/>
              <a:gd name="connsiteX10" fmla="*/ 510187 w 510187"/>
              <a:gd name="connsiteY10" fmla="*/ 559418 h 559418"/>
              <a:gd name="connsiteX11" fmla="*/ 0 w 510187"/>
              <a:gd name="connsiteY11" fmla="*/ 559418 h 559418"/>
              <a:gd name="connsiteX12" fmla="*/ 254964 w 510187"/>
              <a:gd name="connsiteY12" fmla="*/ 79000 h 559418"/>
              <a:gd name="connsiteX13" fmla="*/ 175836 w 510187"/>
              <a:gd name="connsiteY13" fmla="*/ 159612 h 559418"/>
              <a:gd name="connsiteX14" fmla="*/ 254964 w 510187"/>
              <a:gd name="connsiteY14" fmla="*/ 238611 h 559418"/>
              <a:gd name="connsiteX15" fmla="*/ 335706 w 510187"/>
              <a:gd name="connsiteY15" fmla="*/ 159612 h 559418"/>
              <a:gd name="connsiteX16" fmla="*/ 254964 w 510187"/>
              <a:gd name="connsiteY16" fmla="*/ 79000 h 559418"/>
              <a:gd name="connsiteX17" fmla="*/ 254964 w 510187"/>
              <a:gd name="connsiteY17" fmla="*/ 0 h 559418"/>
              <a:gd name="connsiteX18" fmla="*/ 414834 w 510187"/>
              <a:gd name="connsiteY18" fmla="*/ 159612 h 559418"/>
              <a:gd name="connsiteX19" fmla="*/ 254964 w 510187"/>
              <a:gd name="connsiteY19" fmla="*/ 478835 h 559418"/>
              <a:gd name="connsiteX20" fmla="*/ 95093 w 510187"/>
              <a:gd name="connsiteY20" fmla="*/ 159612 h 559418"/>
              <a:gd name="connsiteX21" fmla="*/ 254964 w 510187"/>
              <a:gd name="connsiteY21" fmla="*/ 0 h 55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0187" h="559418">
                <a:moveTo>
                  <a:pt x="130776" y="398252"/>
                </a:moveTo>
                <a:lnTo>
                  <a:pt x="180826" y="398252"/>
                </a:lnTo>
                <a:cubicBezTo>
                  <a:pt x="185669" y="404699"/>
                  <a:pt x="190513" y="412757"/>
                  <a:pt x="195356" y="420815"/>
                </a:cubicBezTo>
                <a:lnTo>
                  <a:pt x="140463" y="420815"/>
                </a:lnTo>
                <a:lnTo>
                  <a:pt x="48435" y="535243"/>
                </a:lnTo>
                <a:lnTo>
                  <a:pt x="461752" y="535243"/>
                </a:lnTo>
                <a:lnTo>
                  <a:pt x="369724" y="420815"/>
                </a:lnTo>
                <a:lnTo>
                  <a:pt x="316445" y="420815"/>
                </a:lnTo>
                <a:cubicBezTo>
                  <a:pt x="319674" y="412757"/>
                  <a:pt x="324518" y="404699"/>
                  <a:pt x="329361" y="398252"/>
                </a:cubicBezTo>
                <a:lnTo>
                  <a:pt x="381026" y="398252"/>
                </a:lnTo>
                <a:lnTo>
                  <a:pt x="510187" y="559418"/>
                </a:lnTo>
                <a:lnTo>
                  <a:pt x="0" y="559418"/>
                </a:lnTo>
                <a:close/>
                <a:moveTo>
                  <a:pt x="254964" y="79000"/>
                </a:moveTo>
                <a:cubicBezTo>
                  <a:pt x="211363" y="79000"/>
                  <a:pt x="175836" y="116081"/>
                  <a:pt x="175836" y="159612"/>
                </a:cubicBezTo>
                <a:cubicBezTo>
                  <a:pt x="175836" y="203142"/>
                  <a:pt x="211363" y="238611"/>
                  <a:pt x="254964" y="238611"/>
                </a:cubicBezTo>
                <a:cubicBezTo>
                  <a:pt x="300179" y="238611"/>
                  <a:pt x="335706" y="203142"/>
                  <a:pt x="335706" y="159612"/>
                </a:cubicBezTo>
                <a:cubicBezTo>
                  <a:pt x="335706" y="116081"/>
                  <a:pt x="300179" y="79000"/>
                  <a:pt x="254964" y="79000"/>
                </a:cubicBezTo>
                <a:close/>
                <a:moveTo>
                  <a:pt x="254964" y="0"/>
                </a:moveTo>
                <a:cubicBezTo>
                  <a:pt x="343781" y="0"/>
                  <a:pt x="414834" y="70939"/>
                  <a:pt x="414834" y="159612"/>
                </a:cubicBezTo>
                <a:cubicBezTo>
                  <a:pt x="414834" y="246673"/>
                  <a:pt x="254964" y="478835"/>
                  <a:pt x="254964" y="478835"/>
                </a:cubicBezTo>
                <a:cubicBezTo>
                  <a:pt x="254964" y="478835"/>
                  <a:pt x="95093" y="246673"/>
                  <a:pt x="95093" y="159612"/>
                </a:cubicBezTo>
                <a:cubicBezTo>
                  <a:pt x="95093" y="70939"/>
                  <a:pt x="167761" y="0"/>
                  <a:pt x="254964" y="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14">
            <a:extLst>
              <a:ext uri="{FF2B5EF4-FFF2-40B4-BE49-F238E27FC236}">
                <a16:creationId xmlns:a16="http://schemas.microsoft.com/office/drawing/2014/main" id="{B1986388-CD4F-4358-9F5F-F84150D31BE5}"/>
              </a:ext>
            </a:extLst>
          </p:cNvPr>
          <p:cNvSpPr/>
          <p:nvPr/>
        </p:nvSpPr>
        <p:spPr>
          <a:xfrm>
            <a:off x="5131017" y="3370399"/>
            <a:ext cx="269044" cy="278046"/>
          </a:xfrm>
          <a:custGeom>
            <a:avLst/>
            <a:gdLst>
              <a:gd name="T0" fmla="*/ 743 w 743"/>
              <a:gd name="T1" fmla="*/ 27 h 769"/>
              <a:gd name="T2" fmla="*/ 736 w 743"/>
              <a:gd name="T3" fmla="*/ 8 h 769"/>
              <a:gd name="T4" fmla="*/ 717 w 743"/>
              <a:gd name="T5" fmla="*/ 0 h 769"/>
              <a:gd name="T6" fmla="*/ 599 w 743"/>
              <a:gd name="T7" fmla="*/ 0 h 769"/>
              <a:gd name="T8" fmla="*/ 591 w 743"/>
              <a:gd name="T9" fmla="*/ 1 h 769"/>
              <a:gd name="T10" fmla="*/ 569 w 743"/>
              <a:gd name="T11" fmla="*/ 1 h 769"/>
              <a:gd name="T12" fmla="*/ 555 w 743"/>
              <a:gd name="T13" fmla="*/ 2 h 769"/>
              <a:gd name="T14" fmla="*/ 184 w 743"/>
              <a:gd name="T15" fmla="*/ 2 h 769"/>
              <a:gd name="T16" fmla="*/ 171 w 743"/>
              <a:gd name="T17" fmla="*/ 1 h 769"/>
              <a:gd name="T18" fmla="*/ 152 w 743"/>
              <a:gd name="T19" fmla="*/ 1 h 769"/>
              <a:gd name="T20" fmla="*/ 144 w 743"/>
              <a:gd name="T21" fmla="*/ 0 h 769"/>
              <a:gd name="T22" fmla="*/ 26 w 743"/>
              <a:gd name="T23" fmla="*/ 0 h 769"/>
              <a:gd name="T24" fmla="*/ 8 w 743"/>
              <a:gd name="T25" fmla="*/ 8 h 769"/>
              <a:gd name="T26" fmla="*/ 0 w 743"/>
              <a:gd name="T27" fmla="*/ 27 h 769"/>
              <a:gd name="T28" fmla="*/ 118 w 743"/>
              <a:gd name="T29" fmla="*/ 266 h 769"/>
              <a:gd name="T30" fmla="*/ 118 w 743"/>
              <a:gd name="T31" fmla="*/ 267 h 769"/>
              <a:gd name="T32" fmla="*/ 118 w 743"/>
              <a:gd name="T33" fmla="*/ 270 h 769"/>
              <a:gd name="T34" fmla="*/ 342 w 743"/>
              <a:gd name="T35" fmla="*/ 511 h 769"/>
              <a:gd name="T36" fmla="*/ 342 w 743"/>
              <a:gd name="T37" fmla="*/ 713 h 769"/>
              <a:gd name="T38" fmla="*/ 242 w 743"/>
              <a:gd name="T39" fmla="*/ 713 h 769"/>
              <a:gd name="T40" fmla="*/ 228 w 743"/>
              <a:gd name="T41" fmla="*/ 727 h 769"/>
              <a:gd name="T42" fmla="*/ 228 w 743"/>
              <a:gd name="T43" fmla="*/ 756 h 769"/>
              <a:gd name="T44" fmla="*/ 242 w 743"/>
              <a:gd name="T45" fmla="*/ 769 h 769"/>
              <a:gd name="T46" fmla="*/ 498 w 743"/>
              <a:gd name="T47" fmla="*/ 769 h 769"/>
              <a:gd name="T48" fmla="*/ 511 w 743"/>
              <a:gd name="T49" fmla="*/ 756 h 769"/>
              <a:gd name="T50" fmla="*/ 511 w 743"/>
              <a:gd name="T51" fmla="*/ 727 h 769"/>
              <a:gd name="T52" fmla="*/ 498 w 743"/>
              <a:gd name="T53" fmla="*/ 713 h 769"/>
              <a:gd name="T54" fmla="*/ 398 w 743"/>
              <a:gd name="T55" fmla="*/ 713 h 769"/>
              <a:gd name="T56" fmla="*/ 398 w 743"/>
              <a:gd name="T57" fmla="*/ 511 h 769"/>
              <a:gd name="T58" fmla="*/ 621 w 743"/>
              <a:gd name="T59" fmla="*/ 279 h 769"/>
              <a:gd name="T60" fmla="*/ 623 w 743"/>
              <a:gd name="T61" fmla="*/ 271 h 769"/>
              <a:gd name="T62" fmla="*/ 623 w 743"/>
              <a:gd name="T63" fmla="*/ 266 h 769"/>
              <a:gd name="T64" fmla="*/ 743 w 743"/>
              <a:gd name="T65" fmla="*/ 27 h 769"/>
              <a:gd name="T66" fmla="*/ 370 w 743"/>
              <a:gd name="T67" fmla="*/ 457 h 769"/>
              <a:gd name="T68" fmla="*/ 174 w 743"/>
              <a:gd name="T69" fmla="*/ 261 h 769"/>
              <a:gd name="T70" fmla="*/ 174 w 743"/>
              <a:gd name="T71" fmla="*/ 58 h 769"/>
              <a:gd name="T72" fmla="*/ 566 w 743"/>
              <a:gd name="T73" fmla="*/ 58 h 769"/>
              <a:gd name="T74" fmla="*/ 566 w 743"/>
              <a:gd name="T75" fmla="*/ 261 h 769"/>
              <a:gd name="T76" fmla="*/ 370 w 743"/>
              <a:gd name="T77" fmla="*/ 457 h 769"/>
              <a:gd name="T78" fmla="*/ 118 w 743"/>
              <a:gd name="T79" fmla="*/ 209 h 769"/>
              <a:gd name="T80" fmla="*/ 55 w 743"/>
              <a:gd name="T81" fmla="*/ 53 h 769"/>
              <a:gd name="T82" fmla="*/ 118 w 743"/>
              <a:gd name="T83" fmla="*/ 53 h 769"/>
              <a:gd name="T84" fmla="*/ 118 w 743"/>
              <a:gd name="T85" fmla="*/ 209 h 769"/>
              <a:gd name="T86" fmla="*/ 626 w 743"/>
              <a:gd name="T87" fmla="*/ 209 h 769"/>
              <a:gd name="T88" fmla="*/ 626 w 743"/>
              <a:gd name="T89" fmla="*/ 53 h 769"/>
              <a:gd name="T90" fmla="*/ 688 w 743"/>
              <a:gd name="T91" fmla="*/ 53 h 769"/>
              <a:gd name="T92" fmla="*/ 626 w 743"/>
              <a:gd name="T93" fmla="*/ 209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43" h="769">
                <a:moveTo>
                  <a:pt x="743" y="27"/>
                </a:moveTo>
                <a:cubicBezTo>
                  <a:pt x="743" y="20"/>
                  <a:pt x="741" y="13"/>
                  <a:pt x="736" y="8"/>
                </a:cubicBezTo>
                <a:cubicBezTo>
                  <a:pt x="731" y="3"/>
                  <a:pt x="724" y="0"/>
                  <a:pt x="717" y="0"/>
                </a:cubicBezTo>
                <a:lnTo>
                  <a:pt x="599" y="0"/>
                </a:lnTo>
                <a:cubicBezTo>
                  <a:pt x="596" y="0"/>
                  <a:pt x="594" y="0"/>
                  <a:pt x="591" y="1"/>
                </a:cubicBezTo>
                <a:lnTo>
                  <a:pt x="569" y="1"/>
                </a:lnTo>
                <a:cubicBezTo>
                  <a:pt x="565" y="1"/>
                  <a:pt x="560" y="1"/>
                  <a:pt x="555" y="2"/>
                </a:cubicBezTo>
                <a:lnTo>
                  <a:pt x="184" y="2"/>
                </a:lnTo>
                <a:cubicBezTo>
                  <a:pt x="179" y="1"/>
                  <a:pt x="175" y="1"/>
                  <a:pt x="171" y="1"/>
                </a:cubicBezTo>
                <a:lnTo>
                  <a:pt x="152" y="1"/>
                </a:lnTo>
                <a:cubicBezTo>
                  <a:pt x="149" y="0"/>
                  <a:pt x="147" y="0"/>
                  <a:pt x="144" y="0"/>
                </a:cubicBezTo>
                <a:lnTo>
                  <a:pt x="26" y="0"/>
                </a:lnTo>
                <a:cubicBezTo>
                  <a:pt x="19" y="0"/>
                  <a:pt x="13" y="3"/>
                  <a:pt x="8" y="8"/>
                </a:cubicBezTo>
                <a:cubicBezTo>
                  <a:pt x="2" y="13"/>
                  <a:pt x="0" y="20"/>
                  <a:pt x="0" y="27"/>
                </a:cubicBezTo>
                <a:cubicBezTo>
                  <a:pt x="0" y="36"/>
                  <a:pt x="3" y="239"/>
                  <a:pt x="118" y="266"/>
                </a:cubicBezTo>
                <a:lnTo>
                  <a:pt x="118" y="267"/>
                </a:lnTo>
                <a:cubicBezTo>
                  <a:pt x="118" y="268"/>
                  <a:pt x="118" y="269"/>
                  <a:pt x="118" y="270"/>
                </a:cubicBezTo>
                <a:cubicBezTo>
                  <a:pt x="123" y="394"/>
                  <a:pt x="220" y="497"/>
                  <a:pt x="342" y="511"/>
                </a:cubicBezTo>
                <a:lnTo>
                  <a:pt x="342" y="713"/>
                </a:lnTo>
                <a:lnTo>
                  <a:pt x="242" y="713"/>
                </a:lnTo>
                <a:cubicBezTo>
                  <a:pt x="234" y="713"/>
                  <a:pt x="228" y="719"/>
                  <a:pt x="228" y="727"/>
                </a:cubicBezTo>
                <a:lnTo>
                  <a:pt x="228" y="756"/>
                </a:lnTo>
                <a:cubicBezTo>
                  <a:pt x="228" y="763"/>
                  <a:pt x="234" y="769"/>
                  <a:pt x="242" y="769"/>
                </a:cubicBezTo>
                <a:lnTo>
                  <a:pt x="498" y="769"/>
                </a:lnTo>
                <a:cubicBezTo>
                  <a:pt x="505" y="769"/>
                  <a:pt x="511" y="763"/>
                  <a:pt x="511" y="756"/>
                </a:cubicBezTo>
                <a:lnTo>
                  <a:pt x="511" y="727"/>
                </a:lnTo>
                <a:cubicBezTo>
                  <a:pt x="511" y="719"/>
                  <a:pt x="505" y="713"/>
                  <a:pt x="498" y="713"/>
                </a:cubicBezTo>
                <a:lnTo>
                  <a:pt x="398" y="713"/>
                </a:lnTo>
                <a:lnTo>
                  <a:pt x="398" y="511"/>
                </a:lnTo>
                <a:cubicBezTo>
                  <a:pt x="519" y="498"/>
                  <a:pt x="612" y="401"/>
                  <a:pt x="621" y="279"/>
                </a:cubicBezTo>
                <a:cubicBezTo>
                  <a:pt x="622" y="277"/>
                  <a:pt x="623" y="274"/>
                  <a:pt x="623" y="271"/>
                </a:cubicBezTo>
                <a:lnTo>
                  <a:pt x="623" y="266"/>
                </a:lnTo>
                <a:cubicBezTo>
                  <a:pt x="740" y="242"/>
                  <a:pt x="743" y="36"/>
                  <a:pt x="743" y="27"/>
                </a:cubicBezTo>
                <a:close/>
                <a:moveTo>
                  <a:pt x="370" y="457"/>
                </a:moveTo>
                <a:cubicBezTo>
                  <a:pt x="262" y="457"/>
                  <a:pt x="174" y="369"/>
                  <a:pt x="174" y="261"/>
                </a:cubicBezTo>
                <a:lnTo>
                  <a:pt x="174" y="58"/>
                </a:lnTo>
                <a:lnTo>
                  <a:pt x="566" y="58"/>
                </a:lnTo>
                <a:lnTo>
                  <a:pt x="566" y="261"/>
                </a:lnTo>
                <a:cubicBezTo>
                  <a:pt x="566" y="369"/>
                  <a:pt x="478" y="457"/>
                  <a:pt x="370" y="457"/>
                </a:cubicBezTo>
                <a:close/>
                <a:moveTo>
                  <a:pt x="118" y="209"/>
                </a:moveTo>
                <a:cubicBezTo>
                  <a:pt x="73" y="184"/>
                  <a:pt x="59" y="98"/>
                  <a:pt x="55" y="53"/>
                </a:cubicBezTo>
                <a:lnTo>
                  <a:pt x="118" y="53"/>
                </a:lnTo>
                <a:lnTo>
                  <a:pt x="118" y="209"/>
                </a:lnTo>
                <a:close/>
                <a:moveTo>
                  <a:pt x="626" y="209"/>
                </a:moveTo>
                <a:lnTo>
                  <a:pt x="626" y="53"/>
                </a:lnTo>
                <a:lnTo>
                  <a:pt x="688" y="53"/>
                </a:lnTo>
                <a:cubicBezTo>
                  <a:pt x="684" y="98"/>
                  <a:pt x="670" y="184"/>
                  <a:pt x="626" y="20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15">
            <a:extLst>
              <a:ext uri="{FF2B5EF4-FFF2-40B4-BE49-F238E27FC236}">
                <a16:creationId xmlns:a16="http://schemas.microsoft.com/office/drawing/2014/main" id="{B2E8B32F-96F4-4714-8BB2-20BA8A8B6E01}"/>
              </a:ext>
            </a:extLst>
          </p:cNvPr>
          <p:cNvSpPr/>
          <p:nvPr/>
        </p:nvSpPr>
        <p:spPr>
          <a:xfrm>
            <a:off x="5136751" y="4376594"/>
            <a:ext cx="257574" cy="278046"/>
          </a:xfrm>
          <a:custGeom>
            <a:avLst/>
            <a:gdLst>
              <a:gd name="connsiteX0" fmla="*/ 250789 w 563817"/>
              <a:gd name="connsiteY0" fmla="*/ 546529 h 608627"/>
              <a:gd name="connsiteX1" fmla="*/ 313028 w 563817"/>
              <a:gd name="connsiteY1" fmla="*/ 546529 h 608627"/>
              <a:gd name="connsiteX2" fmla="*/ 313028 w 563817"/>
              <a:gd name="connsiteY2" fmla="*/ 577578 h 608627"/>
              <a:gd name="connsiteX3" fmla="*/ 281909 w 563817"/>
              <a:gd name="connsiteY3" fmla="*/ 608627 h 608627"/>
              <a:gd name="connsiteX4" fmla="*/ 250789 w 563817"/>
              <a:gd name="connsiteY4" fmla="*/ 577578 h 608627"/>
              <a:gd name="connsiteX5" fmla="*/ 464320 w 563817"/>
              <a:gd name="connsiteY5" fmla="*/ 405681 h 608627"/>
              <a:gd name="connsiteX6" fmla="*/ 526488 w 563817"/>
              <a:gd name="connsiteY6" fmla="*/ 405681 h 608627"/>
              <a:gd name="connsiteX7" fmla="*/ 526488 w 563817"/>
              <a:gd name="connsiteY7" fmla="*/ 577572 h 608627"/>
              <a:gd name="connsiteX8" fmla="*/ 495404 w 563817"/>
              <a:gd name="connsiteY8" fmla="*/ 608627 h 608627"/>
              <a:gd name="connsiteX9" fmla="*/ 464320 w 563817"/>
              <a:gd name="connsiteY9" fmla="*/ 577572 h 608627"/>
              <a:gd name="connsiteX10" fmla="*/ 233217 w 563817"/>
              <a:gd name="connsiteY10" fmla="*/ 343583 h 608627"/>
              <a:gd name="connsiteX11" fmla="*/ 330600 w 563817"/>
              <a:gd name="connsiteY11" fmla="*/ 343583 h 608627"/>
              <a:gd name="connsiteX12" fmla="*/ 350357 w 563817"/>
              <a:gd name="connsiteY12" fmla="*/ 363308 h 608627"/>
              <a:gd name="connsiteX13" fmla="*/ 350357 w 563817"/>
              <a:gd name="connsiteY13" fmla="*/ 485538 h 608627"/>
              <a:gd name="connsiteX14" fmla="*/ 330600 w 563817"/>
              <a:gd name="connsiteY14" fmla="*/ 505107 h 608627"/>
              <a:gd name="connsiteX15" fmla="*/ 233217 w 563817"/>
              <a:gd name="connsiteY15" fmla="*/ 505107 h 608627"/>
              <a:gd name="connsiteX16" fmla="*/ 213460 w 563817"/>
              <a:gd name="connsiteY16" fmla="*/ 485538 h 608627"/>
              <a:gd name="connsiteX17" fmla="*/ 213460 w 563817"/>
              <a:gd name="connsiteY17" fmla="*/ 363308 h 608627"/>
              <a:gd name="connsiteX18" fmla="*/ 233217 w 563817"/>
              <a:gd name="connsiteY18" fmla="*/ 343583 h 608627"/>
              <a:gd name="connsiteX19" fmla="*/ 37329 w 563817"/>
              <a:gd name="connsiteY19" fmla="*/ 314722 h 608627"/>
              <a:gd name="connsiteX20" fmla="*/ 99497 w 563817"/>
              <a:gd name="connsiteY20" fmla="*/ 314722 h 608627"/>
              <a:gd name="connsiteX21" fmla="*/ 99497 w 563817"/>
              <a:gd name="connsiteY21" fmla="*/ 577575 h 608627"/>
              <a:gd name="connsiteX22" fmla="*/ 68413 w 563817"/>
              <a:gd name="connsiteY22" fmla="*/ 608627 h 608627"/>
              <a:gd name="connsiteX23" fmla="*/ 37329 w 563817"/>
              <a:gd name="connsiteY23" fmla="*/ 577575 h 608627"/>
              <a:gd name="connsiteX24" fmla="*/ 446737 w 563817"/>
              <a:gd name="connsiteY24" fmla="*/ 202946 h 608627"/>
              <a:gd name="connsiteX25" fmla="*/ 544226 w 563817"/>
              <a:gd name="connsiteY25" fmla="*/ 202946 h 608627"/>
              <a:gd name="connsiteX26" fmla="*/ 563817 w 563817"/>
              <a:gd name="connsiteY26" fmla="*/ 222507 h 608627"/>
              <a:gd name="connsiteX27" fmla="*/ 563817 w 563817"/>
              <a:gd name="connsiteY27" fmla="*/ 344684 h 608627"/>
              <a:gd name="connsiteX28" fmla="*/ 544226 w 563817"/>
              <a:gd name="connsiteY28" fmla="*/ 364400 h 608627"/>
              <a:gd name="connsiteX29" fmla="*/ 446737 w 563817"/>
              <a:gd name="connsiteY29" fmla="*/ 364400 h 608627"/>
              <a:gd name="connsiteX30" fmla="*/ 426991 w 563817"/>
              <a:gd name="connsiteY30" fmla="*/ 344684 h 608627"/>
              <a:gd name="connsiteX31" fmla="*/ 426991 w 563817"/>
              <a:gd name="connsiteY31" fmla="*/ 222507 h 608627"/>
              <a:gd name="connsiteX32" fmla="*/ 446737 w 563817"/>
              <a:gd name="connsiteY32" fmla="*/ 202946 h 608627"/>
              <a:gd name="connsiteX33" fmla="*/ 19591 w 563817"/>
              <a:gd name="connsiteY33" fmla="*/ 111776 h 608627"/>
              <a:gd name="connsiteX34" fmla="*/ 117080 w 563817"/>
              <a:gd name="connsiteY34" fmla="*/ 111776 h 608627"/>
              <a:gd name="connsiteX35" fmla="*/ 136826 w 563817"/>
              <a:gd name="connsiteY35" fmla="*/ 131501 h 608627"/>
              <a:gd name="connsiteX36" fmla="*/ 136826 w 563817"/>
              <a:gd name="connsiteY36" fmla="*/ 253576 h 608627"/>
              <a:gd name="connsiteX37" fmla="*/ 117080 w 563817"/>
              <a:gd name="connsiteY37" fmla="*/ 273300 h 608627"/>
              <a:gd name="connsiteX38" fmla="*/ 19591 w 563817"/>
              <a:gd name="connsiteY38" fmla="*/ 273300 h 608627"/>
              <a:gd name="connsiteX39" fmla="*/ 0 w 563817"/>
              <a:gd name="connsiteY39" fmla="*/ 253576 h 608627"/>
              <a:gd name="connsiteX40" fmla="*/ 0 w 563817"/>
              <a:gd name="connsiteY40" fmla="*/ 131501 h 608627"/>
              <a:gd name="connsiteX41" fmla="*/ 19591 w 563817"/>
              <a:gd name="connsiteY41" fmla="*/ 111776 h 608627"/>
              <a:gd name="connsiteX42" fmla="*/ 495404 w 563817"/>
              <a:gd name="connsiteY42" fmla="*/ 0 h 608627"/>
              <a:gd name="connsiteX43" fmla="*/ 526488 w 563817"/>
              <a:gd name="connsiteY43" fmla="*/ 31049 h 608627"/>
              <a:gd name="connsiteX44" fmla="*/ 526488 w 563817"/>
              <a:gd name="connsiteY44" fmla="*/ 161454 h 608627"/>
              <a:gd name="connsiteX45" fmla="*/ 464320 w 563817"/>
              <a:gd name="connsiteY45" fmla="*/ 161454 h 608627"/>
              <a:gd name="connsiteX46" fmla="*/ 464320 w 563817"/>
              <a:gd name="connsiteY46" fmla="*/ 31049 h 608627"/>
              <a:gd name="connsiteX47" fmla="*/ 495404 w 563817"/>
              <a:gd name="connsiteY47" fmla="*/ 0 h 608627"/>
              <a:gd name="connsiteX48" fmla="*/ 281909 w 563817"/>
              <a:gd name="connsiteY48" fmla="*/ 0 h 608627"/>
              <a:gd name="connsiteX49" fmla="*/ 313028 w 563817"/>
              <a:gd name="connsiteY49" fmla="*/ 31053 h 608627"/>
              <a:gd name="connsiteX50" fmla="*/ 313028 w 563817"/>
              <a:gd name="connsiteY50" fmla="*/ 302302 h 608627"/>
              <a:gd name="connsiteX51" fmla="*/ 250789 w 563817"/>
              <a:gd name="connsiteY51" fmla="*/ 302302 h 608627"/>
              <a:gd name="connsiteX52" fmla="*/ 250789 w 563817"/>
              <a:gd name="connsiteY52" fmla="*/ 31053 h 608627"/>
              <a:gd name="connsiteX53" fmla="*/ 281909 w 563817"/>
              <a:gd name="connsiteY53" fmla="*/ 0 h 608627"/>
              <a:gd name="connsiteX54" fmla="*/ 68413 w 563817"/>
              <a:gd name="connsiteY54" fmla="*/ 0 h 608627"/>
              <a:gd name="connsiteX55" fmla="*/ 99497 w 563817"/>
              <a:gd name="connsiteY55" fmla="*/ 31061 h 608627"/>
              <a:gd name="connsiteX56" fmla="*/ 99497 w 563817"/>
              <a:gd name="connsiteY56" fmla="*/ 70354 h 608627"/>
              <a:gd name="connsiteX57" fmla="*/ 37329 w 563817"/>
              <a:gd name="connsiteY57" fmla="*/ 70354 h 608627"/>
              <a:gd name="connsiteX58" fmla="*/ 37329 w 563817"/>
              <a:gd name="connsiteY58" fmla="*/ 31061 h 608627"/>
              <a:gd name="connsiteX59" fmla="*/ 68413 w 563817"/>
              <a:gd name="connsiteY59" fmla="*/ 0 h 60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63817" h="608627">
                <a:moveTo>
                  <a:pt x="250789" y="546529"/>
                </a:moveTo>
                <a:lnTo>
                  <a:pt x="313028" y="546529"/>
                </a:lnTo>
                <a:lnTo>
                  <a:pt x="313028" y="577578"/>
                </a:lnTo>
                <a:cubicBezTo>
                  <a:pt x="313028" y="594655"/>
                  <a:pt x="299024" y="608627"/>
                  <a:pt x="281909" y="608627"/>
                </a:cubicBezTo>
                <a:cubicBezTo>
                  <a:pt x="264793" y="608627"/>
                  <a:pt x="250789" y="594655"/>
                  <a:pt x="250789" y="577578"/>
                </a:cubicBezTo>
                <a:close/>
                <a:moveTo>
                  <a:pt x="464320" y="405681"/>
                </a:moveTo>
                <a:lnTo>
                  <a:pt x="526488" y="405681"/>
                </a:lnTo>
                <a:lnTo>
                  <a:pt x="526488" y="577572"/>
                </a:lnTo>
                <a:cubicBezTo>
                  <a:pt x="526488" y="594652"/>
                  <a:pt x="512656" y="608627"/>
                  <a:pt x="495404" y="608627"/>
                </a:cubicBezTo>
                <a:cubicBezTo>
                  <a:pt x="478308" y="608627"/>
                  <a:pt x="464320" y="594652"/>
                  <a:pt x="464320" y="577572"/>
                </a:cubicBezTo>
                <a:close/>
                <a:moveTo>
                  <a:pt x="233217" y="343583"/>
                </a:moveTo>
                <a:lnTo>
                  <a:pt x="330600" y="343583"/>
                </a:lnTo>
                <a:cubicBezTo>
                  <a:pt x="341490" y="343583"/>
                  <a:pt x="350357" y="352436"/>
                  <a:pt x="350357" y="363308"/>
                </a:cubicBezTo>
                <a:lnTo>
                  <a:pt x="350357" y="485538"/>
                </a:lnTo>
                <a:cubicBezTo>
                  <a:pt x="350357" y="496410"/>
                  <a:pt x="341490" y="505107"/>
                  <a:pt x="330600" y="505107"/>
                </a:cubicBezTo>
                <a:lnTo>
                  <a:pt x="233217" y="505107"/>
                </a:lnTo>
                <a:cubicBezTo>
                  <a:pt x="222327" y="505107"/>
                  <a:pt x="213460" y="496410"/>
                  <a:pt x="213460" y="485538"/>
                </a:cubicBezTo>
                <a:lnTo>
                  <a:pt x="213460" y="363308"/>
                </a:lnTo>
                <a:cubicBezTo>
                  <a:pt x="213460" y="352436"/>
                  <a:pt x="222327" y="343583"/>
                  <a:pt x="233217" y="343583"/>
                </a:cubicBezTo>
                <a:close/>
                <a:moveTo>
                  <a:pt x="37329" y="314722"/>
                </a:moveTo>
                <a:lnTo>
                  <a:pt x="99497" y="314722"/>
                </a:lnTo>
                <a:lnTo>
                  <a:pt x="99497" y="577575"/>
                </a:lnTo>
                <a:cubicBezTo>
                  <a:pt x="99497" y="594654"/>
                  <a:pt x="85509" y="608627"/>
                  <a:pt x="68413" y="608627"/>
                </a:cubicBezTo>
                <a:cubicBezTo>
                  <a:pt x="51161" y="608627"/>
                  <a:pt x="37329" y="594654"/>
                  <a:pt x="37329" y="577575"/>
                </a:cubicBezTo>
                <a:close/>
                <a:moveTo>
                  <a:pt x="446737" y="202946"/>
                </a:moveTo>
                <a:lnTo>
                  <a:pt x="544226" y="202946"/>
                </a:lnTo>
                <a:cubicBezTo>
                  <a:pt x="555110" y="202946"/>
                  <a:pt x="563817" y="211640"/>
                  <a:pt x="563817" y="222507"/>
                </a:cubicBezTo>
                <a:lnTo>
                  <a:pt x="563817" y="344684"/>
                </a:lnTo>
                <a:cubicBezTo>
                  <a:pt x="563817" y="355551"/>
                  <a:pt x="555110" y="364400"/>
                  <a:pt x="544226" y="364400"/>
                </a:cubicBezTo>
                <a:lnTo>
                  <a:pt x="446737" y="364400"/>
                </a:lnTo>
                <a:cubicBezTo>
                  <a:pt x="435854" y="364400"/>
                  <a:pt x="426991" y="355551"/>
                  <a:pt x="426991" y="344684"/>
                </a:cubicBezTo>
                <a:lnTo>
                  <a:pt x="426991" y="222507"/>
                </a:lnTo>
                <a:cubicBezTo>
                  <a:pt x="426991" y="211640"/>
                  <a:pt x="435854" y="202946"/>
                  <a:pt x="446737" y="202946"/>
                </a:cubicBezTo>
                <a:close/>
                <a:moveTo>
                  <a:pt x="19591" y="111776"/>
                </a:moveTo>
                <a:lnTo>
                  <a:pt x="117080" y="111776"/>
                </a:lnTo>
                <a:cubicBezTo>
                  <a:pt x="127963" y="111776"/>
                  <a:pt x="136826" y="120629"/>
                  <a:pt x="136826" y="131501"/>
                </a:cubicBezTo>
                <a:lnTo>
                  <a:pt x="136826" y="253576"/>
                </a:lnTo>
                <a:cubicBezTo>
                  <a:pt x="136826" y="264447"/>
                  <a:pt x="127963" y="273300"/>
                  <a:pt x="117080" y="273300"/>
                </a:cubicBezTo>
                <a:lnTo>
                  <a:pt x="19591" y="273300"/>
                </a:lnTo>
                <a:cubicBezTo>
                  <a:pt x="8707" y="273300"/>
                  <a:pt x="0" y="264447"/>
                  <a:pt x="0" y="253576"/>
                </a:cubicBezTo>
                <a:lnTo>
                  <a:pt x="0" y="131501"/>
                </a:lnTo>
                <a:cubicBezTo>
                  <a:pt x="0" y="120629"/>
                  <a:pt x="8707" y="111776"/>
                  <a:pt x="19591" y="111776"/>
                </a:cubicBezTo>
                <a:close/>
                <a:moveTo>
                  <a:pt x="495404" y="0"/>
                </a:moveTo>
                <a:cubicBezTo>
                  <a:pt x="512656" y="0"/>
                  <a:pt x="526488" y="13972"/>
                  <a:pt x="526488" y="31049"/>
                </a:cubicBezTo>
                <a:lnTo>
                  <a:pt x="526488" y="161454"/>
                </a:lnTo>
                <a:lnTo>
                  <a:pt x="464320" y="161454"/>
                </a:lnTo>
                <a:lnTo>
                  <a:pt x="464320" y="31049"/>
                </a:lnTo>
                <a:cubicBezTo>
                  <a:pt x="464320" y="13972"/>
                  <a:pt x="478308" y="0"/>
                  <a:pt x="495404" y="0"/>
                </a:cubicBezTo>
                <a:close/>
                <a:moveTo>
                  <a:pt x="281909" y="0"/>
                </a:moveTo>
                <a:cubicBezTo>
                  <a:pt x="299024" y="0"/>
                  <a:pt x="313028" y="13974"/>
                  <a:pt x="313028" y="31053"/>
                </a:cubicBezTo>
                <a:lnTo>
                  <a:pt x="313028" y="302302"/>
                </a:lnTo>
                <a:lnTo>
                  <a:pt x="250789" y="302302"/>
                </a:lnTo>
                <a:lnTo>
                  <a:pt x="250789" y="31053"/>
                </a:lnTo>
                <a:cubicBezTo>
                  <a:pt x="250789" y="13974"/>
                  <a:pt x="264793" y="0"/>
                  <a:pt x="281909" y="0"/>
                </a:cubicBezTo>
                <a:close/>
                <a:moveTo>
                  <a:pt x="68413" y="0"/>
                </a:moveTo>
                <a:cubicBezTo>
                  <a:pt x="85509" y="0"/>
                  <a:pt x="99497" y="13978"/>
                  <a:pt x="99497" y="31061"/>
                </a:cubicBezTo>
                <a:lnTo>
                  <a:pt x="99497" y="70354"/>
                </a:lnTo>
                <a:lnTo>
                  <a:pt x="37329" y="70354"/>
                </a:lnTo>
                <a:lnTo>
                  <a:pt x="37329" y="31061"/>
                </a:lnTo>
                <a:cubicBezTo>
                  <a:pt x="37329" y="13978"/>
                  <a:pt x="51161" y="0"/>
                  <a:pt x="68413" y="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16">
            <a:extLst>
              <a:ext uri="{FF2B5EF4-FFF2-40B4-BE49-F238E27FC236}">
                <a16:creationId xmlns:a16="http://schemas.microsoft.com/office/drawing/2014/main" id="{0AED12AE-A541-4BC5-A5E9-D398078FC709}"/>
              </a:ext>
            </a:extLst>
          </p:cNvPr>
          <p:cNvSpPr/>
          <p:nvPr/>
        </p:nvSpPr>
        <p:spPr>
          <a:xfrm>
            <a:off x="5126515" y="5395666"/>
            <a:ext cx="278046" cy="252292"/>
          </a:xfrm>
          <a:custGeom>
            <a:avLst/>
            <a:gdLst>
              <a:gd name="connsiteX0" fmla="*/ 116112 w 607919"/>
              <a:gd name="connsiteY0" fmla="*/ 473652 h 551610"/>
              <a:gd name="connsiteX1" fmla="*/ 118901 w 607919"/>
              <a:gd name="connsiteY1" fmla="*/ 480423 h 551610"/>
              <a:gd name="connsiteX2" fmla="*/ 118901 w 607919"/>
              <a:gd name="connsiteY2" fmla="*/ 551610 h 551610"/>
              <a:gd name="connsiteX3" fmla="*/ 55604 w 607919"/>
              <a:gd name="connsiteY3" fmla="*/ 551610 h 551610"/>
              <a:gd name="connsiteX4" fmla="*/ 55604 w 607919"/>
              <a:gd name="connsiteY4" fmla="*/ 540851 h 551610"/>
              <a:gd name="connsiteX5" fmla="*/ 65255 w 607919"/>
              <a:gd name="connsiteY5" fmla="*/ 520583 h 551610"/>
              <a:gd name="connsiteX6" fmla="*/ 83555 w 607919"/>
              <a:gd name="connsiteY6" fmla="*/ 502317 h 551610"/>
              <a:gd name="connsiteX7" fmla="*/ 109375 w 607919"/>
              <a:gd name="connsiteY7" fmla="*/ 476545 h 551610"/>
              <a:gd name="connsiteX8" fmla="*/ 116112 w 607919"/>
              <a:gd name="connsiteY8" fmla="*/ 473652 h 551610"/>
              <a:gd name="connsiteX9" fmla="*/ 199155 w 607919"/>
              <a:gd name="connsiteY9" fmla="*/ 390799 h 551610"/>
              <a:gd name="connsiteX10" fmla="*/ 201956 w 607919"/>
              <a:gd name="connsiteY10" fmla="*/ 397632 h 551610"/>
              <a:gd name="connsiteX11" fmla="*/ 201956 w 607919"/>
              <a:gd name="connsiteY11" fmla="*/ 551610 h 551610"/>
              <a:gd name="connsiteX12" fmla="*/ 145363 w 607919"/>
              <a:gd name="connsiteY12" fmla="*/ 551610 h 551610"/>
              <a:gd name="connsiteX13" fmla="*/ 145363 w 607919"/>
              <a:gd name="connsiteY13" fmla="*/ 454170 h 551610"/>
              <a:gd name="connsiteX14" fmla="*/ 154879 w 607919"/>
              <a:gd name="connsiteY14" fmla="*/ 431030 h 551610"/>
              <a:gd name="connsiteX15" fmla="*/ 192315 w 607919"/>
              <a:gd name="connsiteY15" fmla="*/ 393630 h 551610"/>
              <a:gd name="connsiteX16" fmla="*/ 199155 w 607919"/>
              <a:gd name="connsiteY16" fmla="*/ 390799 h 551610"/>
              <a:gd name="connsiteX17" fmla="*/ 231082 w 607919"/>
              <a:gd name="connsiteY17" fmla="*/ 388245 h 551610"/>
              <a:gd name="connsiteX18" fmla="*/ 237930 w 607919"/>
              <a:gd name="connsiteY18" fmla="*/ 391091 h 551610"/>
              <a:gd name="connsiteX19" fmla="*/ 266763 w 607919"/>
              <a:gd name="connsiteY19" fmla="*/ 419867 h 551610"/>
              <a:gd name="connsiteX20" fmla="*/ 275915 w 607919"/>
              <a:gd name="connsiteY20" fmla="*/ 428875 h 551610"/>
              <a:gd name="connsiteX21" fmla="*/ 284941 w 607919"/>
              <a:gd name="connsiteY21" fmla="*/ 451520 h 551610"/>
              <a:gd name="connsiteX22" fmla="*/ 284941 w 607919"/>
              <a:gd name="connsiteY22" fmla="*/ 551610 h 551610"/>
              <a:gd name="connsiteX23" fmla="*/ 228277 w 607919"/>
              <a:gd name="connsiteY23" fmla="*/ 551610 h 551610"/>
              <a:gd name="connsiteX24" fmla="*/ 228277 w 607919"/>
              <a:gd name="connsiteY24" fmla="*/ 394969 h 551610"/>
              <a:gd name="connsiteX25" fmla="*/ 231082 w 607919"/>
              <a:gd name="connsiteY25" fmla="*/ 388245 h 551610"/>
              <a:gd name="connsiteX26" fmla="*/ 365148 w 607919"/>
              <a:gd name="connsiteY26" fmla="*/ 381336 h 551610"/>
              <a:gd name="connsiteX27" fmla="*/ 367997 w 607919"/>
              <a:gd name="connsiteY27" fmla="*/ 388122 h 551610"/>
              <a:gd name="connsiteX28" fmla="*/ 367997 w 607919"/>
              <a:gd name="connsiteY28" fmla="*/ 551610 h 551610"/>
              <a:gd name="connsiteX29" fmla="*/ 311262 w 607919"/>
              <a:gd name="connsiteY29" fmla="*/ 551610 h 551610"/>
              <a:gd name="connsiteX30" fmla="*/ 311262 w 607919"/>
              <a:gd name="connsiteY30" fmla="*/ 444661 h 551610"/>
              <a:gd name="connsiteX31" fmla="*/ 316898 w 607919"/>
              <a:gd name="connsiteY31" fmla="*/ 425523 h 551610"/>
              <a:gd name="connsiteX32" fmla="*/ 322534 w 607919"/>
              <a:gd name="connsiteY32" fmla="*/ 419894 h 551610"/>
              <a:gd name="connsiteX33" fmla="*/ 358353 w 607919"/>
              <a:gd name="connsiteY33" fmla="*/ 384120 h 551610"/>
              <a:gd name="connsiteX34" fmla="*/ 365148 w 607919"/>
              <a:gd name="connsiteY34" fmla="*/ 381336 h 551610"/>
              <a:gd name="connsiteX35" fmla="*/ 448177 w 607919"/>
              <a:gd name="connsiteY35" fmla="*/ 298352 h 551610"/>
              <a:gd name="connsiteX36" fmla="*/ 450982 w 607919"/>
              <a:gd name="connsiteY36" fmla="*/ 305139 h 551610"/>
              <a:gd name="connsiteX37" fmla="*/ 450982 w 607919"/>
              <a:gd name="connsiteY37" fmla="*/ 551610 h 551610"/>
              <a:gd name="connsiteX38" fmla="*/ 394318 w 607919"/>
              <a:gd name="connsiteY38" fmla="*/ 551610 h 551610"/>
              <a:gd name="connsiteX39" fmla="*/ 394318 w 607919"/>
              <a:gd name="connsiteY39" fmla="*/ 361815 h 551610"/>
              <a:gd name="connsiteX40" fmla="*/ 403846 w 607919"/>
              <a:gd name="connsiteY40" fmla="*/ 338669 h 551610"/>
              <a:gd name="connsiteX41" fmla="*/ 441329 w 607919"/>
              <a:gd name="connsiteY41" fmla="*/ 301136 h 551610"/>
              <a:gd name="connsiteX42" fmla="*/ 448177 w 607919"/>
              <a:gd name="connsiteY42" fmla="*/ 298352 h 551610"/>
              <a:gd name="connsiteX43" fmla="*/ 527085 w 607919"/>
              <a:gd name="connsiteY43" fmla="*/ 219452 h 551610"/>
              <a:gd name="connsiteX44" fmla="*/ 529874 w 607919"/>
              <a:gd name="connsiteY44" fmla="*/ 226177 h 551610"/>
              <a:gd name="connsiteX45" fmla="*/ 529874 w 607919"/>
              <a:gd name="connsiteY45" fmla="*/ 551610 h 551610"/>
              <a:gd name="connsiteX46" fmla="*/ 477232 w 607919"/>
              <a:gd name="connsiteY46" fmla="*/ 551610 h 551610"/>
              <a:gd name="connsiteX47" fmla="*/ 477232 w 607919"/>
              <a:gd name="connsiteY47" fmla="*/ 278727 h 551610"/>
              <a:gd name="connsiteX48" fmla="*/ 486883 w 607919"/>
              <a:gd name="connsiteY48" fmla="*/ 255580 h 551610"/>
              <a:gd name="connsiteX49" fmla="*/ 520348 w 607919"/>
              <a:gd name="connsiteY49" fmla="*/ 222298 h 551610"/>
              <a:gd name="connsiteX50" fmla="*/ 527085 w 607919"/>
              <a:gd name="connsiteY50" fmla="*/ 219452 h 551610"/>
              <a:gd name="connsiteX51" fmla="*/ 387769 w 607919"/>
              <a:gd name="connsiteY51" fmla="*/ 0 h 551610"/>
              <a:gd name="connsiteX52" fmla="*/ 580729 w 607919"/>
              <a:gd name="connsiteY52" fmla="*/ 0 h 551610"/>
              <a:gd name="connsiteX53" fmla="*/ 607919 w 607919"/>
              <a:gd name="connsiteY53" fmla="*/ 26022 h 551610"/>
              <a:gd name="connsiteX54" fmla="*/ 607919 w 607919"/>
              <a:gd name="connsiteY54" fmla="*/ 219812 h 551610"/>
              <a:gd name="connsiteX55" fmla="*/ 598271 w 607919"/>
              <a:gd name="connsiteY55" fmla="*/ 223815 h 551610"/>
              <a:gd name="connsiteX56" fmla="*/ 530610 w 607919"/>
              <a:gd name="connsiteY56" fmla="*/ 156258 h 551610"/>
              <a:gd name="connsiteX57" fmla="*/ 304320 w 607919"/>
              <a:gd name="connsiteY57" fmla="*/ 382325 h 551610"/>
              <a:gd name="connsiteX58" fmla="*/ 285024 w 607919"/>
              <a:gd name="connsiteY58" fmla="*/ 382325 h 551610"/>
              <a:gd name="connsiteX59" fmla="*/ 216360 w 607919"/>
              <a:gd name="connsiteY59" fmla="*/ 313767 h 551610"/>
              <a:gd name="connsiteX60" fmla="*/ 94068 w 607919"/>
              <a:gd name="connsiteY60" fmla="*/ 435996 h 551610"/>
              <a:gd name="connsiteX61" fmla="*/ 17260 w 607919"/>
              <a:gd name="connsiteY61" fmla="*/ 435996 h 551610"/>
              <a:gd name="connsiteX62" fmla="*/ 15882 w 607919"/>
              <a:gd name="connsiteY62" fmla="*/ 434745 h 551610"/>
              <a:gd name="connsiteX63" fmla="*/ 15882 w 607919"/>
              <a:gd name="connsiteY63" fmla="*/ 358055 h 551610"/>
              <a:gd name="connsiteX64" fmla="*/ 206837 w 607919"/>
              <a:gd name="connsiteY64" fmla="*/ 167267 h 551610"/>
              <a:gd name="connsiteX65" fmla="*/ 226008 w 607919"/>
              <a:gd name="connsiteY65" fmla="*/ 167267 h 551610"/>
              <a:gd name="connsiteX66" fmla="*/ 294672 w 607919"/>
              <a:gd name="connsiteY66" fmla="*/ 235701 h 551610"/>
              <a:gd name="connsiteX67" fmla="*/ 424481 w 607919"/>
              <a:gd name="connsiteY67" fmla="*/ 105965 h 551610"/>
              <a:gd name="connsiteX68" fmla="*/ 452423 w 607919"/>
              <a:gd name="connsiteY68" fmla="*/ 78192 h 551610"/>
              <a:gd name="connsiteX69" fmla="*/ 383885 w 607919"/>
              <a:gd name="connsiteY69" fmla="*/ 9633 h 551610"/>
              <a:gd name="connsiteX70" fmla="*/ 387769 w 607919"/>
              <a:gd name="connsiteY70" fmla="*/ 0 h 55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07919" h="551610">
                <a:moveTo>
                  <a:pt x="116112" y="473652"/>
                </a:moveTo>
                <a:cubicBezTo>
                  <a:pt x="117836" y="474356"/>
                  <a:pt x="118901" y="476670"/>
                  <a:pt x="118901" y="480423"/>
                </a:cubicBezTo>
                <a:lnTo>
                  <a:pt x="118901" y="551610"/>
                </a:lnTo>
                <a:lnTo>
                  <a:pt x="55604" y="551610"/>
                </a:lnTo>
                <a:lnTo>
                  <a:pt x="55604" y="540851"/>
                </a:lnTo>
                <a:cubicBezTo>
                  <a:pt x="55604" y="534971"/>
                  <a:pt x="59991" y="525838"/>
                  <a:pt x="65255" y="520583"/>
                </a:cubicBezTo>
                <a:lnTo>
                  <a:pt x="83555" y="502317"/>
                </a:lnTo>
                <a:lnTo>
                  <a:pt x="109375" y="476545"/>
                </a:lnTo>
                <a:cubicBezTo>
                  <a:pt x="112007" y="473855"/>
                  <a:pt x="114389" y="472948"/>
                  <a:pt x="116112" y="473652"/>
                </a:cubicBezTo>
                <a:close/>
                <a:moveTo>
                  <a:pt x="199155" y="390799"/>
                </a:moveTo>
                <a:cubicBezTo>
                  <a:pt x="200892" y="391534"/>
                  <a:pt x="201956" y="393880"/>
                  <a:pt x="201956" y="397632"/>
                </a:cubicBezTo>
                <a:lnTo>
                  <a:pt x="201956" y="551610"/>
                </a:lnTo>
                <a:lnTo>
                  <a:pt x="145363" y="551610"/>
                </a:lnTo>
                <a:lnTo>
                  <a:pt x="145363" y="454170"/>
                </a:lnTo>
                <a:cubicBezTo>
                  <a:pt x="145363" y="446665"/>
                  <a:pt x="149620" y="436283"/>
                  <a:pt x="154879" y="431030"/>
                </a:cubicBezTo>
                <a:lnTo>
                  <a:pt x="192315" y="393630"/>
                </a:lnTo>
                <a:cubicBezTo>
                  <a:pt x="195007" y="390941"/>
                  <a:pt x="197417" y="390065"/>
                  <a:pt x="199155" y="390799"/>
                </a:cubicBezTo>
                <a:close/>
                <a:moveTo>
                  <a:pt x="231082" y="388245"/>
                </a:moveTo>
                <a:cubicBezTo>
                  <a:pt x="232822" y="387525"/>
                  <a:pt x="235235" y="388401"/>
                  <a:pt x="237930" y="391091"/>
                </a:cubicBezTo>
                <a:lnTo>
                  <a:pt x="266763" y="419867"/>
                </a:lnTo>
                <a:lnTo>
                  <a:pt x="275915" y="428875"/>
                </a:lnTo>
                <a:cubicBezTo>
                  <a:pt x="280929" y="433879"/>
                  <a:pt x="284941" y="444013"/>
                  <a:pt x="284941" y="451520"/>
                </a:cubicBezTo>
                <a:lnTo>
                  <a:pt x="284941" y="551610"/>
                </a:lnTo>
                <a:lnTo>
                  <a:pt x="228277" y="551610"/>
                </a:lnTo>
                <a:lnTo>
                  <a:pt x="228277" y="394969"/>
                </a:lnTo>
                <a:cubicBezTo>
                  <a:pt x="228277" y="391278"/>
                  <a:pt x="229343" y="388964"/>
                  <a:pt x="231082" y="388245"/>
                </a:cubicBezTo>
                <a:close/>
                <a:moveTo>
                  <a:pt x="365148" y="381336"/>
                </a:moveTo>
                <a:cubicBezTo>
                  <a:pt x="366901" y="382055"/>
                  <a:pt x="367997" y="384370"/>
                  <a:pt x="367997" y="388122"/>
                </a:cubicBezTo>
                <a:lnTo>
                  <a:pt x="367997" y="551610"/>
                </a:lnTo>
                <a:lnTo>
                  <a:pt x="311262" y="551610"/>
                </a:lnTo>
                <a:lnTo>
                  <a:pt x="311262" y="444661"/>
                </a:lnTo>
                <a:cubicBezTo>
                  <a:pt x="311262" y="437156"/>
                  <a:pt x="313767" y="428650"/>
                  <a:pt x="316898" y="425523"/>
                </a:cubicBezTo>
                <a:cubicBezTo>
                  <a:pt x="320029" y="422396"/>
                  <a:pt x="322534" y="419894"/>
                  <a:pt x="322534" y="419894"/>
                </a:cubicBezTo>
                <a:lnTo>
                  <a:pt x="358353" y="384120"/>
                </a:lnTo>
                <a:cubicBezTo>
                  <a:pt x="360983" y="381493"/>
                  <a:pt x="363394" y="380617"/>
                  <a:pt x="365148" y="381336"/>
                </a:cubicBezTo>
                <a:close/>
                <a:moveTo>
                  <a:pt x="448177" y="298352"/>
                </a:moveTo>
                <a:cubicBezTo>
                  <a:pt x="449916" y="299071"/>
                  <a:pt x="450982" y="301386"/>
                  <a:pt x="450982" y="305139"/>
                </a:cubicBezTo>
                <a:lnTo>
                  <a:pt x="450982" y="551610"/>
                </a:lnTo>
                <a:lnTo>
                  <a:pt x="394318" y="551610"/>
                </a:lnTo>
                <a:lnTo>
                  <a:pt x="394318" y="361815"/>
                </a:lnTo>
                <a:cubicBezTo>
                  <a:pt x="394318" y="354308"/>
                  <a:pt x="398580" y="343924"/>
                  <a:pt x="403846" y="338669"/>
                </a:cubicBezTo>
                <a:lnTo>
                  <a:pt x="441329" y="301136"/>
                </a:lnTo>
                <a:cubicBezTo>
                  <a:pt x="444024" y="298508"/>
                  <a:pt x="446438" y="297633"/>
                  <a:pt x="448177" y="298352"/>
                </a:cubicBezTo>
                <a:close/>
                <a:moveTo>
                  <a:pt x="527085" y="219452"/>
                </a:moveTo>
                <a:cubicBezTo>
                  <a:pt x="528809" y="220171"/>
                  <a:pt x="529874" y="222486"/>
                  <a:pt x="529874" y="226177"/>
                </a:cubicBezTo>
                <a:lnTo>
                  <a:pt x="529874" y="551610"/>
                </a:lnTo>
                <a:lnTo>
                  <a:pt x="477232" y="551610"/>
                </a:lnTo>
                <a:lnTo>
                  <a:pt x="477232" y="278727"/>
                </a:lnTo>
                <a:cubicBezTo>
                  <a:pt x="477232" y="271345"/>
                  <a:pt x="481494" y="260960"/>
                  <a:pt x="486883" y="255580"/>
                </a:cubicBezTo>
                <a:lnTo>
                  <a:pt x="520348" y="222298"/>
                </a:lnTo>
                <a:cubicBezTo>
                  <a:pt x="522980" y="219608"/>
                  <a:pt x="525362" y="218732"/>
                  <a:pt x="527085" y="219452"/>
                </a:cubicBezTo>
                <a:close/>
                <a:moveTo>
                  <a:pt x="387769" y="0"/>
                </a:moveTo>
                <a:lnTo>
                  <a:pt x="580729" y="0"/>
                </a:lnTo>
                <a:cubicBezTo>
                  <a:pt x="594512" y="0"/>
                  <a:pt x="607919" y="12135"/>
                  <a:pt x="607919" y="26022"/>
                </a:cubicBezTo>
                <a:lnTo>
                  <a:pt x="607919" y="219812"/>
                </a:lnTo>
                <a:cubicBezTo>
                  <a:pt x="607919" y="227318"/>
                  <a:pt x="603534" y="229070"/>
                  <a:pt x="598271" y="223815"/>
                </a:cubicBezTo>
                <a:lnTo>
                  <a:pt x="530610" y="156258"/>
                </a:lnTo>
                <a:lnTo>
                  <a:pt x="304320" y="382325"/>
                </a:lnTo>
                <a:cubicBezTo>
                  <a:pt x="298932" y="387580"/>
                  <a:pt x="290412" y="387580"/>
                  <a:pt x="285024" y="382325"/>
                </a:cubicBezTo>
                <a:lnTo>
                  <a:pt x="216360" y="313767"/>
                </a:lnTo>
                <a:lnTo>
                  <a:pt x="94068" y="435996"/>
                </a:lnTo>
                <a:cubicBezTo>
                  <a:pt x="72767" y="457264"/>
                  <a:pt x="38435" y="457264"/>
                  <a:pt x="17260" y="435996"/>
                </a:cubicBezTo>
                <a:lnTo>
                  <a:pt x="15882" y="434745"/>
                </a:lnTo>
                <a:cubicBezTo>
                  <a:pt x="-5294" y="413477"/>
                  <a:pt x="-5294" y="379198"/>
                  <a:pt x="15882" y="358055"/>
                </a:cubicBezTo>
                <a:lnTo>
                  <a:pt x="206837" y="167267"/>
                </a:lnTo>
                <a:cubicBezTo>
                  <a:pt x="212100" y="161888"/>
                  <a:pt x="220745" y="161888"/>
                  <a:pt x="226008" y="167267"/>
                </a:cubicBezTo>
                <a:lnTo>
                  <a:pt x="294672" y="235701"/>
                </a:lnTo>
                <a:lnTo>
                  <a:pt x="424481" y="105965"/>
                </a:lnTo>
                <a:lnTo>
                  <a:pt x="452423" y="78192"/>
                </a:lnTo>
                <a:lnTo>
                  <a:pt x="383885" y="9633"/>
                </a:lnTo>
                <a:cubicBezTo>
                  <a:pt x="378497" y="4379"/>
                  <a:pt x="380376" y="0"/>
                  <a:pt x="387769" y="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188D3124-66DD-4164-9BBA-65A7680063B6}"/>
              </a:ext>
            </a:extLst>
          </p:cNvPr>
          <p:cNvSpPr/>
          <p:nvPr/>
        </p:nvSpPr>
        <p:spPr>
          <a:xfrm>
            <a:off x="1476272" y="2592335"/>
            <a:ext cx="2840368" cy="2840368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0">
            <a:gradFill>
              <a:gsLst>
                <a:gs pos="0">
                  <a:schemeClr val="bg1"/>
                </a:gs>
                <a:gs pos="91000">
                  <a:srgbClr val="47CFFF"/>
                </a:gs>
              </a:gsLst>
              <a:lin ang="5400000" scaled="1"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2DD0DDC-5A5B-493F-A235-C6412D66D92A}"/>
              </a:ext>
            </a:extLst>
          </p:cNvPr>
          <p:cNvSpPr/>
          <p:nvPr/>
        </p:nvSpPr>
        <p:spPr bwMode="auto">
          <a:xfrm>
            <a:off x="5819979" y="2209763"/>
            <a:ext cx="4964135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This template is exclusively designed by JPPPT creative and copyrights belong to JPPPT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84E0787-BF34-46FD-84CA-BF22DE9D230D}"/>
              </a:ext>
            </a:extLst>
          </p:cNvPr>
          <p:cNvSpPr/>
          <p:nvPr/>
        </p:nvSpPr>
        <p:spPr bwMode="auto">
          <a:xfrm>
            <a:off x="5819979" y="3215958"/>
            <a:ext cx="4964135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This template is exclusively designed by JPPPT creative and copyrights belong to JPPPT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84E0EE4-9568-4006-951E-DAC77FAE6D4A}"/>
              </a:ext>
            </a:extLst>
          </p:cNvPr>
          <p:cNvSpPr/>
          <p:nvPr/>
        </p:nvSpPr>
        <p:spPr bwMode="auto">
          <a:xfrm>
            <a:off x="5819979" y="4222154"/>
            <a:ext cx="4964135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This template is exclusively designed by JPPPT creative and copyrights belong to JPPPT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0A80F83-C4AD-4A9C-A39B-5F506DB331D8}"/>
              </a:ext>
            </a:extLst>
          </p:cNvPr>
          <p:cNvSpPr/>
          <p:nvPr/>
        </p:nvSpPr>
        <p:spPr bwMode="auto">
          <a:xfrm>
            <a:off x="5819979" y="5228350"/>
            <a:ext cx="4964135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This template is exclusively designed by JPPPT creative and copyrights belong to JPPPT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F7C94B2-1FBB-4396-84C5-26E2A9CB2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910" y="351636"/>
            <a:ext cx="3548180" cy="810838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06323485-FA07-4F61-A23D-CF3FDB13EF94}"/>
              </a:ext>
            </a:extLst>
          </p:cNvPr>
          <p:cNvGrpSpPr/>
          <p:nvPr/>
        </p:nvGrpSpPr>
        <p:grpSpPr>
          <a:xfrm>
            <a:off x="3968572" y="371951"/>
            <a:ext cx="4254856" cy="729934"/>
            <a:chOff x="2265413" y="2060742"/>
            <a:chExt cx="4254856" cy="729934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0C239D07-E1A5-4711-9218-D5603C8DFA4C}"/>
                </a:ext>
              </a:extLst>
            </p:cNvPr>
            <p:cNvSpPr txBox="1"/>
            <p:nvPr/>
          </p:nvSpPr>
          <p:spPr bwMode="auto">
            <a:xfrm>
              <a:off x="3139889" y="2060742"/>
              <a:ext cx="2788503" cy="58477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l"/>
              <a:r>
                <a:rPr lang="zh-CN" altLang="en-US" sz="3200" dirty="0">
                  <a:latin typeface="+mn-lt"/>
                  <a:ea typeface="+mn-ea"/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E12A94F6-AF82-4D2E-9772-94C9DAA9780A}"/>
                </a:ext>
              </a:extLst>
            </p:cNvPr>
            <p:cNvSpPr txBox="1"/>
            <p:nvPr/>
          </p:nvSpPr>
          <p:spPr bwMode="auto">
            <a:xfrm>
              <a:off x="2265413" y="2529066"/>
              <a:ext cx="4254856" cy="2616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ctr"/>
              <a:r>
                <a:rPr lang="en-US" altLang="zh-CN" sz="1100" dirty="0">
                  <a:latin typeface="+mn-lt"/>
                  <a:ea typeface="+mn-ea"/>
                  <a:cs typeface="+mn-ea"/>
                  <a:sym typeface="+mn-lt"/>
                </a:rPr>
                <a:t>This template is exclusively designed by JPPPT creative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230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82A633D-3054-409C-A615-795422A7F701}"/>
              </a:ext>
            </a:extLst>
          </p:cNvPr>
          <p:cNvGrpSpPr/>
          <p:nvPr/>
        </p:nvGrpSpPr>
        <p:grpSpPr>
          <a:xfrm>
            <a:off x="1284288" y="2120117"/>
            <a:ext cx="9625012" cy="2938442"/>
            <a:chOff x="1284288" y="2120117"/>
            <a:chExt cx="9625012" cy="2938442"/>
          </a:xfrm>
        </p:grpSpPr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0384671E-D4D6-4B7A-9774-AA5D5056FED0}"/>
                </a:ext>
              </a:extLst>
            </p:cNvPr>
            <p:cNvCxnSpPr>
              <a:cxnSpLocks/>
              <a:endCxn id="15" idx="0"/>
            </p:cNvCxnSpPr>
            <p:nvPr/>
          </p:nvCxnSpPr>
          <p:spPr>
            <a:xfrm flipH="1">
              <a:off x="7390126" y="3598169"/>
              <a:ext cx="1408" cy="226899"/>
            </a:xfrm>
            <a:prstGeom prst="line">
              <a:avLst/>
            </a:prstGeom>
            <a:ln w="15875" cap="rnd">
              <a:solidFill>
                <a:srgbClr val="47CFFF"/>
              </a:solidFill>
              <a:prstDash val="sysDot"/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81161552-50E9-4D26-AF35-2C523AA67B1E}"/>
                </a:ext>
              </a:extLst>
            </p:cNvPr>
            <p:cNvCxnSpPr>
              <a:cxnSpLocks/>
            </p:cNvCxnSpPr>
            <p:nvPr/>
          </p:nvCxnSpPr>
          <p:spPr>
            <a:xfrm>
              <a:off x="4802055" y="3598169"/>
              <a:ext cx="0" cy="226899"/>
            </a:xfrm>
            <a:prstGeom prst="line">
              <a:avLst/>
            </a:prstGeom>
            <a:ln w="15875" cap="rnd">
              <a:solidFill>
                <a:srgbClr val="47CFFF"/>
              </a:solidFill>
              <a:prstDash val="sysDot"/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06B30C5A-F59C-456A-AD97-845EB0AEAB11}"/>
                </a:ext>
              </a:extLst>
            </p:cNvPr>
            <p:cNvCxnSpPr>
              <a:cxnSpLocks/>
            </p:cNvCxnSpPr>
            <p:nvPr/>
          </p:nvCxnSpPr>
          <p:spPr>
            <a:xfrm>
              <a:off x="9981012" y="3598169"/>
              <a:ext cx="0" cy="226899"/>
            </a:xfrm>
            <a:prstGeom prst="line">
              <a:avLst/>
            </a:prstGeom>
            <a:ln w="15875" cap="rnd">
              <a:solidFill>
                <a:srgbClr val="47CFFF"/>
              </a:solidFill>
              <a:prstDash val="sysDot"/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A2EA478F-DFD7-4855-BE31-5C707A1F767D}"/>
                </a:ext>
              </a:extLst>
            </p:cNvPr>
            <p:cNvCxnSpPr>
              <a:cxnSpLocks/>
              <a:stCxn id="8" idx="2"/>
              <a:endCxn id="14" idx="0"/>
            </p:cNvCxnSpPr>
            <p:nvPr/>
          </p:nvCxnSpPr>
          <p:spPr>
            <a:xfrm>
              <a:off x="2212576" y="3598169"/>
              <a:ext cx="0" cy="226899"/>
            </a:xfrm>
            <a:prstGeom prst="line">
              <a:avLst/>
            </a:prstGeom>
            <a:ln w="15875" cap="rnd">
              <a:solidFill>
                <a:srgbClr val="47CFFF"/>
              </a:solidFill>
              <a:prstDash val="sysDot"/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ï$1iḓé">
              <a:extLst>
                <a:ext uri="{FF2B5EF4-FFF2-40B4-BE49-F238E27FC236}">
                  <a16:creationId xmlns:a16="http://schemas.microsoft.com/office/drawing/2014/main" id="{2960A695-1B28-4D18-83DA-E7FF88A2CA2C}"/>
                </a:ext>
              </a:extLst>
            </p:cNvPr>
            <p:cNvSpPr/>
            <p:nvPr/>
          </p:nvSpPr>
          <p:spPr>
            <a:xfrm>
              <a:off x="4868235" y="2120117"/>
              <a:ext cx="2455709" cy="503296"/>
            </a:xfrm>
            <a:prstGeom prst="roundRect">
              <a:avLst>
                <a:gd name="adj" fmla="val 50000"/>
              </a:avLst>
            </a:prstGeom>
            <a:gradFill flip="none" rotWithShape="0">
              <a:gsLst>
                <a:gs pos="0">
                  <a:srgbClr val="009ED6"/>
                </a:gs>
                <a:gs pos="81000">
                  <a:schemeClr val="bg1"/>
                </a:gs>
              </a:gsLst>
              <a:lin ang="2700000" scaled="1"/>
              <a:tileRect/>
            </a:gradFill>
            <a:ln w="31750">
              <a:gradFill flip="none" rotWithShape="1">
                <a:gsLst>
                  <a:gs pos="4000">
                    <a:schemeClr val="bg1"/>
                  </a:gs>
                  <a:gs pos="89000">
                    <a:srgbClr val="47CFFF"/>
                  </a:gs>
                </a:gsLst>
                <a:lin ang="2700000" scaled="1"/>
                <a:tileRect/>
              </a:gradFill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zh-CN" altLang="en-US" sz="1400" dirty="0">
                <a:gradFill>
                  <a:gsLst>
                    <a:gs pos="4000">
                      <a:schemeClr val="bg1"/>
                    </a:gs>
                    <a:gs pos="89000">
                      <a:srgbClr val="47CFFF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8" name="îSḷíḍé">
              <a:extLst>
                <a:ext uri="{FF2B5EF4-FFF2-40B4-BE49-F238E27FC236}">
                  <a16:creationId xmlns:a16="http://schemas.microsoft.com/office/drawing/2014/main" id="{19572C2C-9BC2-4638-802E-CE62CC6FC5A4}"/>
                </a:ext>
              </a:extLst>
            </p:cNvPr>
            <p:cNvSpPr/>
            <p:nvPr/>
          </p:nvSpPr>
          <p:spPr>
            <a:xfrm>
              <a:off x="1284288" y="3094873"/>
              <a:ext cx="1856576" cy="503296"/>
            </a:xfrm>
            <a:prstGeom prst="roundRect">
              <a:avLst>
                <a:gd name="adj" fmla="val 50000"/>
              </a:avLst>
            </a:prstGeom>
            <a:solidFill>
              <a:srgbClr val="009ED6">
                <a:alpha val="20000"/>
              </a:srgbClr>
            </a:solidFill>
            <a:ln w="31750">
              <a:gradFill>
                <a:gsLst>
                  <a:gs pos="0">
                    <a:schemeClr val="bg1"/>
                  </a:gs>
                  <a:gs pos="91000">
                    <a:srgbClr val="47CFFF"/>
                  </a:gs>
                </a:gsLst>
                <a:lin ang="5400000" scaled="1"/>
              </a:gradFill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zh-CN" altLang="en-US" sz="1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" name="îšľïdè">
              <a:extLst>
                <a:ext uri="{FF2B5EF4-FFF2-40B4-BE49-F238E27FC236}">
                  <a16:creationId xmlns:a16="http://schemas.microsoft.com/office/drawing/2014/main" id="{155003F7-DBBB-418D-8B92-66E36A86B420}"/>
                </a:ext>
              </a:extLst>
            </p:cNvPr>
            <p:cNvSpPr/>
            <p:nvPr/>
          </p:nvSpPr>
          <p:spPr>
            <a:xfrm>
              <a:off x="3873766" y="3094873"/>
              <a:ext cx="1856576" cy="503296"/>
            </a:xfrm>
            <a:prstGeom prst="roundRect">
              <a:avLst>
                <a:gd name="adj" fmla="val 50000"/>
              </a:avLst>
            </a:prstGeom>
            <a:solidFill>
              <a:srgbClr val="009ED6">
                <a:alpha val="20000"/>
              </a:srgbClr>
            </a:solidFill>
            <a:ln w="31750">
              <a:gradFill>
                <a:gsLst>
                  <a:gs pos="0">
                    <a:schemeClr val="bg1"/>
                  </a:gs>
                  <a:gs pos="91000">
                    <a:srgbClr val="47CFFF"/>
                  </a:gs>
                </a:gsLst>
                <a:lin ang="5400000" scaled="1"/>
              </a:gradFill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zh-CN" altLang="en-US" sz="1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0" name="íśliḍe">
              <a:extLst>
                <a:ext uri="{FF2B5EF4-FFF2-40B4-BE49-F238E27FC236}">
                  <a16:creationId xmlns:a16="http://schemas.microsoft.com/office/drawing/2014/main" id="{53E6D228-A3FF-4624-9A23-A47A71DF4A89}"/>
                </a:ext>
              </a:extLst>
            </p:cNvPr>
            <p:cNvSpPr/>
            <p:nvPr/>
          </p:nvSpPr>
          <p:spPr>
            <a:xfrm>
              <a:off x="6463245" y="3094873"/>
              <a:ext cx="1856576" cy="503296"/>
            </a:xfrm>
            <a:prstGeom prst="roundRect">
              <a:avLst>
                <a:gd name="adj" fmla="val 50000"/>
              </a:avLst>
            </a:prstGeom>
            <a:solidFill>
              <a:srgbClr val="009ED6">
                <a:alpha val="20000"/>
              </a:srgbClr>
            </a:solidFill>
            <a:ln w="31750">
              <a:gradFill>
                <a:gsLst>
                  <a:gs pos="0">
                    <a:schemeClr val="bg1"/>
                  </a:gs>
                  <a:gs pos="91000">
                    <a:srgbClr val="47CFFF"/>
                  </a:gs>
                </a:gsLst>
                <a:lin ang="5400000" scaled="1"/>
              </a:gradFill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zh-CN" altLang="en-US" sz="1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1" name="ïŝliḑé">
              <a:extLst>
                <a:ext uri="{FF2B5EF4-FFF2-40B4-BE49-F238E27FC236}">
                  <a16:creationId xmlns:a16="http://schemas.microsoft.com/office/drawing/2014/main" id="{DE5B0656-F8B4-41A7-850F-DC93685091C6}"/>
                </a:ext>
              </a:extLst>
            </p:cNvPr>
            <p:cNvSpPr/>
            <p:nvPr/>
          </p:nvSpPr>
          <p:spPr>
            <a:xfrm>
              <a:off x="9052724" y="3094873"/>
              <a:ext cx="1856576" cy="503296"/>
            </a:xfrm>
            <a:prstGeom prst="roundRect">
              <a:avLst>
                <a:gd name="adj" fmla="val 50000"/>
              </a:avLst>
            </a:prstGeom>
            <a:solidFill>
              <a:srgbClr val="009ED6">
                <a:alpha val="20000"/>
              </a:srgbClr>
            </a:solidFill>
            <a:ln w="31750">
              <a:gradFill>
                <a:gsLst>
                  <a:gs pos="0">
                    <a:schemeClr val="bg1"/>
                  </a:gs>
                  <a:gs pos="91000">
                    <a:srgbClr val="47CFFF"/>
                  </a:gs>
                </a:gsLst>
                <a:lin ang="5400000" scaled="1"/>
              </a:gradFill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zh-CN" altLang="en-US" sz="1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2" name="ïṩlïḍe">
              <a:extLst>
                <a:ext uri="{FF2B5EF4-FFF2-40B4-BE49-F238E27FC236}">
                  <a16:creationId xmlns:a16="http://schemas.microsoft.com/office/drawing/2014/main" id="{8AF62208-04F4-40E5-AA33-852E2DA21963}"/>
                </a:ext>
              </a:extLst>
            </p:cNvPr>
            <p:cNvSpPr/>
            <p:nvPr/>
          </p:nvSpPr>
          <p:spPr>
            <a:xfrm>
              <a:off x="3873766" y="3825068"/>
              <a:ext cx="1856576" cy="503296"/>
            </a:xfrm>
            <a:prstGeom prst="roundRect">
              <a:avLst>
                <a:gd name="adj" fmla="val 50000"/>
              </a:avLst>
            </a:prstGeom>
            <a:solidFill>
              <a:srgbClr val="009ED6">
                <a:alpha val="20000"/>
              </a:srgbClr>
            </a:solidFill>
            <a:ln w="31750">
              <a:gradFill>
                <a:gsLst>
                  <a:gs pos="0">
                    <a:schemeClr val="bg1"/>
                  </a:gs>
                  <a:gs pos="91000">
                    <a:srgbClr val="47CFFF"/>
                  </a:gs>
                </a:gsLst>
                <a:lin ang="5400000" scaled="1"/>
              </a:gradFill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zh-CN" altLang="en-US" sz="1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3" name="ïSḷíḓé">
              <a:extLst>
                <a:ext uri="{FF2B5EF4-FFF2-40B4-BE49-F238E27FC236}">
                  <a16:creationId xmlns:a16="http://schemas.microsoft.com/office/drawing/2014/main" id="{9114CBFD-EEB6-405F-9497-769FE526B276}"/>
                </a:ext>
              </a:extLst>
            </p:cNvPr>
            <p:cNvSpPr/>
            <p:nvPr/>
          </p:nvSpPr>
          <p:spPr>
            <a:xfrm>
              <a:off x="9052724" y="3825068"/>
              <a:ext cx="1856576" cy="503296"/>
            </a:xfrm>
            <a:prstGeom prst="roundRect">
              <a:avLst>
                <a:gd name="adj" fmla="val 50000"/>
              </a:avLst>
            </a:prstGeom>
            <a:solidFill>
              <a:srgbClr val="009ED6">
                <a:alpha val="20000"/>
              </a:srgbClr>
            </a:solidFill>
            <a:ln w="31750">
              <a:gradFill>
                <a:gsLst>
                  <a:gs pos="0">
                    <a:schemeClr val="bg1"/>
                  </a:gs>
                  <a:gs pos="91000">
                    <a:srgbClr val="47CFFF"/>
                  </a:gs>
                </a:gsLst>
                <a:lin ang="5400000" scaled="1"/>
              </a:gradFill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zh-CN" altLang="en-US" sz="1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4" name="ïṥ1îḓè">
              <a:extLst>
                <a:ext uri="{FF2B5EF4-FFF2-40B4-BE49-F238E27FC236}">
                  <a16:creationId xmlns:a16="http://schemas.microsoft.com/office/drawing/2014/main" id="{E99FDB46-E44B-4955-9733-D31FEC410B8A}"/>
                </a:ext>
              </a:extLst>
            </p:cNvPr>
            <p:cNvSpPr/>
            <p:nvPr/>
          </p:nvSpPr>
          <p:spPr>
            <a:xfrm>
              <a:off x="1284288" y="3825068"/>
              <a:ext cx="1856576" cy="503296"/>
            </a:xfrm>
            <a:prstGeom prst="roundRect">
              <a:avLst>
                <a:gd name="adj" fmla="val 50000"/>
              </a:avLst>
            </a:prstGeom>
            <a:solidFill>
              <a:srgbClr val="009ED6">
                <a:alpha val="20000"/>
              </a:srgbClr>
            </a:solidFill>
            <a:ln w="31750">
              <a:gradFill>
                <a:gsLst>
                  <a:gs pos="0">
                    <a:schemeClr val="bg1"/>
                  </a:gs>
                  <a:gs pos="91000">
                    <a:srgbClr val="47CFFF"/>
                  </a:gs>
                </a:gsLst>
                <a:lin ang="5400000" scaled="1"/>
              </a:gradFill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zh-CN" altLang="en-US" sz="1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5" name="îslîḋè">
              <a:extLst>
                <a:ext uri="{FF2B5EF4-FFF2-40B4-BE49-F238E27FC236}">
                  <a16:creationId xmlns:a16="http://schemas.microsoft.com/office/drawing/2014/main" id="{66B438DF-160E-4E35-8910-E09111753DD3}"/>
                </a:ext>
              </a:extLst>
            </p:cNvPr>
            <p:cNvSpPr/>
            <p:nvPr/>
          </p:nvSpPr>
          <p:spPr>
            <a:xfrm>
              <a:off x="6461838" y="3825068"/>
              <a:ext cx="1856576" cy="503296"/>
            </a:xfrm>
            <a:prstGeom prst="roundRect">
              <a:avLst>
                <a:gd name="adj" fmla="val 50000"/>
              </a:avLst>
            </a:prstGeom>
            <a:solidFill>
              <a:srgbClr val="009ED6">
                <a:alpha val="20000"/>
              </a:srgbClr>
            </a:solidFill>
            <a:ln w="31750">
              <a:gradFill>
                <a:gsLst>
                  <a:gs pos="0">
                    <a:schemeClr val="bg1"/>
                  </a:gs>
                  <a:gs pos="91000">
                    <a:srgbClr val="47CFFF"/>
                  </a:gs>
                </a:gsLst>
                <a:lin ang="5400000" scaled="1"/>
              </a:gradFill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zh-CN" altLang="en-US" sz="1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cxnSp>
          <p:nvCxnSpPr>
            <p:cNvPr id="16" name="肘形连接符 20">
              <a:extLst>
                <a:ext uri="{FF2B5EF4-FFF2-40B4-BE49-F238E27FC236}">
                  <a16:creationId xmlns:a16="http://schemas.microsoft.com/office/drawing/2014/main" id="{451C21ED-BE10-416E-B56E-BEFA6D1247D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918604" y="917387"/>
              <a:ext cx="471460" cy="3883513"/>
            </a:xfrm>
            <a:prstGeom prst="bentConnector3">
              <a:avLst/>
            </a:prstGeom>
            <a:ln w="15875" cap="rnd">
              <a:solidFill>
                <a:srgbClr val="47CFFF"/>
              </a:solidFill>
              <a:prstDash val="sysDot"/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肘形连接符 21">
              <a:extLst>
                <a:ext uri="{FF2B5EF4-FFF2-40B4-BE49-F238E27FC236}">
                  <a16:creationId xmlns:a16="http://schemas.microsoft.com/office/drawing/2014/main" id="{42C772AF-7B28-4F42-B835-DF302EC3EFD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213343" y="2212126"/>
              <a:ext cx="471460" cy="1294035"/>
            </a:xfrm>
            <a:prstGeom prst="bentConnector3">
              <a:avLst/>
            </a:prstGeom>
            <a:ln w="15875" cap="rnd">
              <a:solidFill>
                <a:srgbClr val="47CFFF"/>
              </a:solidFill>
              <a:prstDash val="sysDot"/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肘形连接符 22">
              <a:extLst>
                <a:ext uri="{FF2B5EF4-FFF2-40B4-BE49-F238E27FC236}">
                  <a16:creationId xmlns:a16="http://schemas.microsoft.com/office/drawing/2014/main" id="{6F2973A6-DF5A-43AE-AC80-0CB323FA7F3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508082" y="2211420"/>
              <a:ext cx="471460" cy="1295444"/>
            </a:xfrm>
            <a:prstGeom prst="bentConnector3">
              <a:avLst/>
            </a:prstGeom>
            <a:ln w="15875" cap="rnd">
              <a:solidFill>
                <a:srgbClr val="47CFFF"/>
              </a:solidFill>
              <a:prstDash val="sysDot"/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肘形连接符 23">
              <a:extLst>
                <a:ext uri="{FF2B5EF4-FFF2-40B4-BE49-F238E27FC236}">
                  <a16:creationId xmlns:a16="http://schemas.microsoft.com/office/drawing/2014/main" id="{19C26A73-1027-439C-BDC4-09621F191BDA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802822" y="916681"/>
              <a:ext cx="471460" cy="3884923"/>
            </a:xfrm>
            <a:prstGeom prst="bentConnector3">
              <a:avLst/>
            </a:prstGeom>
            <a:ln w="15875" cap="rnd">
              <a:solidFill>
                <a:srgbClr val="47CFFF"/>
              </a:solidFill>
              <a:prstDash val="sysDot"/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iṣľiḍê">
              <a:extLst>
                <a:ext uri="{FF2B5EF4-FFF2-40B4-BE49-F238E27FC236}">
                  <a16:creationId xmlns:a16="http://schemas.microsoft.com/office/drawing/2014/main" id="{5F5432A9-EF6D-431D-BBE1-F033B59B640F}"/>
                </a:ext>
              </a:extLst>
            </p:cNvPr>
            <p:cNvSpPr/>
            <p:nvPr/>
          </p:nvSpPr>
          <p:spPr>
            <a:xfrm>
              <a:off x="1284288" y="4555263"/>
              <a:ext cx="1856576" cy="503296"/>
            </a:xfrm>
            <a:prstGeom prst="roundRect">
              <a:avLst>
                <a:gd name="adj" fmla="val 50000"/>
              </a:avLst>
            </a:prstGeom>
            <a:solidFill>
              <a:srgbClr val="009ED6">
                <a:alpha val="20000"/>
              </a:srgbClr>
            </a:solidFill>
            <a:ln w="31750">
              <a:gradFill>
                <a:gsLst>
                  <a:gs pos="0">
                    <a:schemeClr val="bg1"/>
                  </a:gs>
                  <a:gs pos="91000">
                    <a:srgbClr val="47CFFF"/>
                  </a:gs>
                </a:gsLst>
                <a:lin ang="5400000" scaled="1"/>
              </a:gradFill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zh-CN" altLang="en-US" sz="1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1" name="íŝľíďe">
              <a:extLst>
                <a:ext uri="{FF2B5EF4-FFF2-40B4-BE49-F238E27FC236}">
                  <a16:creationId xmlns:a16="http://schemas.microsoft.com/office/drawing/2014/main" id="{297C48EA-462D-4D8B-9A0A-588D9036A88F}"/>
                </a:ext>
              </a:extLst>
            </p:cNvPr>
            <p:cNvSpPr/>
            <p:nvPr/>
          </p:nvSpPr>
          <p:spPr>
            <a:xfrm>
              <a:off x="6461838" y="4555263"/>
              <a:ext cx="1856576" cy="503296"/>
            </a:xfrm>
            <a:prstGeom prst="roundRect">
              <a:avLst>
                <a:gd name="adj" fmla="val 50000"/>
              </a:avLst>
            </a:prstGeom>
            <a:solidFill>
              <a:srgbClr val="009ED6">
                <a:alpha val="20000"/>
              </a:srgbClr>
            </a:solidFill>
            <a:ln w="31750">
              <a:gradFill>
                <a:gsLst>
                  <a:gs pos="0">
                    <a:schemeClr val="bg1"/>
                  </a:gs>
                  <a:gs pos="91000">
                    <a:srgbClr val="47CFFF"/>
                  </a:gs>
                </a:gsLst>
                <a:lin ang="5400000" scaled="1"/>
              </a:gradFill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zh-CN" altLang="en-US" sz="1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0AFB4BE7-3A8C-49E0-90C7-1393FA12AA83}"/>
                </a:ext>
              </a:extLst>
            </p:cNvPr>
            <p:cNvSpPr txBox="1"/>
            <p:nvPr/>
          </p:nvSpPr>
          <p:spPr bwMode="auto">
            <a:xfrm>
              <a:off x="5167803" y="2212332"/>
              <a:ext cx="1789588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ctr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Text added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7C84072-F9F4-45C1-9044-0A017682B94D}"/>
                </a:ext>
              </a:extLst>
            </p:cNvPr>
            <p:cNvSpPr txBox="1"/>
            <p:nvPr/>
          </p:nvSpPr>
          <p:spPr bwMode="auto">
            <a:xfrm>
              <a:off x="1417984" y="3175041"/>
              <a:ext cx="1443685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ctr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Text added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AB4DD99D-2E41-4A28-9DA6-0CB2E497CCEC}"/>
                </a:ext>
              </a:extLst>
            </p:cNvPr>
            <p:cNvSpPr txBox="1"/>
            <p:nvPr/>
          </p:nvSpPr>
          <p:spPr bwMode="auto">
            <a:xfrm>
              <a:off x="1417984" y="3895710"/>
              <a:ext cx="1443685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ctr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Text added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AFEC3546-A4D1-4E5D-9430-CCF239CC2C78}"/>
                </a:ext>
              </a:extLst>
            </p:cNvPr>
            <p:cNvSpPr txBox="1"/>
            <p:nvPr/>
          </p:nvSpPr>
          <p:spPr bwMode="auto">
            <a:xfrm>
              <a:off x="1417984" y="4635445"/>
              <a:ext cx="1443685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ctr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Text added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3F60F2AE-825E-46A4-B0DB-BC3FC0966601}"/>
                </a:ext>
              </a:extLst>
            </p:cNvPr>
            <p:cNvSpPr txBox="1"/>
            <p:nvPr/>
          </p:nvSpPr>
          <p:spPr bwMode="auto">
            <a:xfrm>
              <a:off x="4006056" y="3175041"/>
              <a:ext cx="1443685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ctr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Text added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19A09123-B9F2-43B3-BD25-0A3084EEBA1E}"/>
                </a:ext>
              </a:extLst>
            </p:cNvPr>
            <p:cNvSpPr txBox="1"/>
            <p:nvPr/>
          </p:nvSpPr>
          <p:spPr bwMode="auto">
            <a:xfrm>
              <a:off x="4006056" y="3895710"/>
              <a:ext cx="1443685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ctr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Text added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EB92BC02-7CDA-420E-A85D-4E8477B35DC0}"/>
                </a:ext>
              </a:extLst>
            </p:cNvPr>
            <p:cNvSpPr txBox="1"/>
            <p:nvPr/>
          </p:nvSpPr>
          <p:spPr bwMode="auto">
            <a:xfrm>
              <a:off x="6589130" y="3175041"/>
              <a:ext cx="1443685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ctr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Text added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2AEB3550-DB45-42AB-A180-503DE5256BB5}"/>
                </a:ext>
              </a:extLst>
            </p:cNvPr>
            <p:cNvSpPr txBox="1"/>
            <p:nvPr/>
          </p:nvSpPr>
          <p:spPr bwMode="auto">
            <a:xfrm>
              <a:off x="6589130" y="3895710"/>
              <a:ext cx="1443685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ctr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Text added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1C5CBF6E-C680-450D-BD6A-00DD0C0FFC6D}"/>
                </a:ext>
              </a:extLst>
            </p:cNvPr>
            <p:cNvSpPr txBox="1"/>
            <p:nvPr/>
          </p:nvSpPr>
          <p:spPr bwMode="auto">
            <a:xfrm>
              <a:off x="6589130" y="4635445"/>
              <a:ext cx="1443685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ctr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Text added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85DB72C8-E18A-4F4F-9710-507EA255197E}"/>
                </a:ext>
              </a:extLst>
            </p:cNvPr>
            <p:cNvSpPr txBox="1"/>
            <p:nvPr/>
          </p:nvSpPr>
          <p:spPr bwMode="auto">
            <a:xfrm>
              <a:off x="9177201" y="3175041"/>
              <a:ext cx="1443685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ctr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Text added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A58D442D-8E0C-4A8E-8349-B2B481A6C3CB}"/>
                </a:ext>
              </a:extLst>
            </p:cNvPr>
            <p:cNvSpPr txBox="1"/>
            <p:nvPr/>
          </p:nvSpPr>
          <p:spPr bwMode="auto">
            <a:xfrm>
              <a:off x="9177201" y="3895710"/>
              <a:ext cx="1443685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ctr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Text added</a:t>
              </a: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0ED2706D-E516-4E4C-881F-92D710611B26}"/>
              </a:ext>
            </a:extLst>
          </p:cNvPr>
          <p:cNvSpPr txBox="1"/>
          <p:nvPr/>
        </p:nvSpPr>
        <p:spPr bwMode="auto">
          <a:xfrm>
            <a:off x="2212576" y="5429478"/>
            <a:ext cx="7766848" cy="2769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Humanst521 BT" panose="020B06020202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latin typeface="+mn-lt"/>
                <a:cs typeface="+mn-ea"/>
                <a:sym typeface="+mn-lt"/>
              </a:rPr>
              <a:t>This template is exclusively designed by JPPPT creative and copyrights belong to JPPPT</a:t>
            </a:r>
          </a:p>
        </p:txBody>
      </p:sp>
    </p:spTree>
    <p:extLst>
      <p:ext uri="{BB962C8B-B14F-4D97-AF65-F5344CB8AC3E}">
        <p14:creationId xmlns:p14="http://schemas.microsoft.com/office/powerpoint/2010/main" val="102769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074107-F476-48CB-AC4A-3C1855FBDC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44" r="12144" b="5032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468E0CB-352D-42AC-B631-76B99A7EDE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5200" y="1890067"/>
            <a:ext cx="7721600" cy="2716858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454CAADA-F6D3-4A47-BA90-4892E02CA173}"/>
              </a:ext>
            </a:extLst>
          </p:cNvPr>
          <p:cNvSpPr txBox="1"/>
          <p:nvPr/>
        </p:nvSpPr>
        <p:spPr>
          <a:xfrm>
            <a:off x="2504661" y="2465789"/>
            <a:ext cx="74521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 sz="9600" b="1">
                <a:gradFill>
                  <a:gsLst>
                    <a:gs pos="0">
                      <a:schemeClr val="bg1"/>
                    </a:gs>
                    <a:gs pos="100000">
                      <a:srgbClr val="47CFFF"/>
                    </a:gs>
                  </a:gsLst>
                  <a:lin ang="5400000" scaled="1"/>
                </a:gradFill>
                <a:effectLst>
                  <a:outerShdw blurRad="139700" dist="38100" dir="5400000" algn="t" rotWithShape="0">
                    <a:prstClr val="black">
                      <a:alpha val="52000"/>
                    </a:prst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defRPr>
            </a:lvl1pPr>
          </a:lstStyle>
          <a:p>
            <a:pPr algn="l"/>
            <a:r>
              <a:rPr lang="zh-CN" altLang="en-US" dirty="0">
                <a:sym typeface="+mn-lt"/>
              </a:rPr>
              <a:t>Title added</a:t>
            </a:r>
          </a:p>
        </p:txBody>
      </p:sp>
      <p:sp>
        <p:nvSpPr>
          <p:cNvPr id="28" name="文本框 3">
            <a:extLst>
              <a:ext uri="{FF2B5EF4-FFF2-40B4-BE49-F238E27FC236}">
                <a16:creationId xmlns:a16="http://schemas.microsoft.com/office/drawing/2014/main" id="{BA2E77AA-4A5E-40D7-8BA7-42981C64615B}"/>
              </a:ext>
            </a:extLst>
          </p:cNvPr>
          <p:cNvSpPr txBox="1"/>
          <p:nvPr/>
        </p:nvSpPr>
        <p:spPr bwMode="auto">
          <a:xfrm>
            <a:off x="3530600" y="4271059"/>
            <a:ext cx="51308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This template is exclusively designed by JPPPT creative and copyrights belong to JPPPT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CD6F40A-F47B-4454-B87B-88D711E19AAE}"/>
              </a:ext>
            </a:extLst>
          </p:cNvPr>
          <p:cNvSpPr txBox="1"/>
          <p:nvPr/>
        </p:nvSpPr>
        <p:spPr>
          <a:xfrm>
            <a:off x="4711700" y="1525300"/>
            <a:ext cx="276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dirty="0">
                <a:gradFill>
                  <a:gsLst>
                    <a:gs pos="0">
                      <a:schemeClr val="bg1"/>
                    </a:gs>
                    <a:gs pos="100000">
                      <a:srgbClr val="47CFFF"/>
                    </a:gs>
                  </a:gsLst>
                  <a:lin ang="5400000" scaled="1"/>
                </a:gradFill>
                <a:effectLst>
                  <a:outerShdw blurRad="139700" dist="38100" dir="5400000" algn="t" rotWithShape="0">
                    <a:prstClr val="black">
                      <a:alpha val="52000"/>
                    </a:prstClr>
                  </a:outerShdw>
                </a:effectLst>
                <a:cs typeface="+mn-ea"/>
                <a:sym typeface="+mn-lt"/>
              </a:rPr>
              <a:t>PART 04</a:t>
            </a:r>
            <a:endParaRPr lang="zh-CN" altLang="en-US" sz="4800" dirty="0">
              <a:gradFill>
                <a:gsLst>
                  <a:gs pos="0">
                    <a:schemeClr val="bg1"/>
                  </a:gs>
                  <a:gs pos="100000">
                    <a:srgbClr val="47CFFF"/>
                  </a:gs>
                </a:gsLst>
                <a:lin ang="5400000" scaled="1"/>
              </a:gradFill>
              <a:effectLst>
                <a:outerShdw blurRad="139700" dist="38100" dir="5400000" algn="t" rotWithShape="0">
                  <a:prstClr val="black">
                    <a:alpha val="52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46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388A1A4B-FFC6-4D3B-BD5E-4FF2F20281D0}"/>
              </a:ext>
            </a:extLst>
          </p:cNvPr>
          <p:cNvSpPr txBox="1"/>
          <p:nvPr/>
        </p:nvSpPr>
        <p:spPr bwMode="auto">
          <a:xfrm>
            <a:off x="1488088" y="2555019"/>
            <a:ext cx="768207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Humanst521 BT" panose="020B0602020204020204" pitchFamily="34" charset="0"/>
              </a:defRPr>
            </a:lvl1pPr>
          </a:lstStyle>
          <a:p>
            <a:pPr algn="r"/>
            <a:r>
              <a:rPr lang="en-US" altLang="zh-CN" sz="2800" dirty="0">
                <a:latin typeface="+mn-lt"/>
                <a:cs typeface="+mn-ea"/>
                <a:sym typeface="+mn-lt"/>
              </a:rPr>
              <a:t>01</a:t>
            </a:r>
            <a:endParaRPr lang="zh-CN" altLang="en-US" sz="2800" dirty="0">
              <a:latin typeface="+mn-lt"/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9B23EB9-18BC-4BC2-AB97-C84A4F227784}"/>
              </a:ext>
            </a:extLst>
          </p:cNvPr>
          <p:cNvSpPr txBox="1"/>
          <p:nvPr/>
        </p:nvSpPr>
        <p:spPr bwMode="auto">
          <a:xfrm>
            <a:off x="6287761" y="2555019"/>
            <a:ext cx="768207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Humanst521 BT" panose="020B0602020204020204" pitchFamily="34" charset="0"/>
              </a:defRPr>
            </a:lvl1pPr>
          </a:lstStyle>
          <a:p>
            <a:pPr algn="r"/>
            <a:r>
              <a:rPr lang="en-US" altLang="zh-CN" sz="2800" dirty="0">
                <a:latin typeface="+mn-lt"/>
                <a:cs typeface="+mn-ea"/>
                <a:sym typeface="+mn-lt"/>
              </a:rPr>
              <a:t>02</a:t>
            </a:r>
            <a:endParaRPr lang="zh-CN" altLang="en-US" sz="2800" dirty="0">
              <a:latin typeface="+mn-lt"/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A222F48-8A83-4F72-B681-F9F9605B2FCE}"/>
              </a:ext>
            </a:extLst>
          </p:cNvPr>
          <p:cNvSpPr txBox="1"/>
          <p:nvPr/>
        </p:nvSpPr>
        <p:spPr bwMode="auto">
          <a:xfrm>
            <a:off x="1488088" y="4417801"/>
            <a:ext cx="768207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Humanst521 BT" panose="020B0602020204020204" pitchFamily="34" charset="0"/>
              </a:defRPr>
            </a:lvl1pPr>
          </a:lstStyle>
          <a:p>
            <a:pPr algn="r"/>
            <a:r>
              <a:rPr lang="en-US" altLang="zh-CN" sz="2800" dirty="0">
                <a:latin typeface="+mn-lt"/>
                <a:cs typeface="+mn-ea"/>
                <a:sym typeface="+mn-lt"/>
              </a:rPr>
              <a:t>03</a:t>
            </a:r>
            <a:endParaRPr lang="zh-CN" altLang="en-US" sz="2800" dirty="0">
              <a:latin typeface="+mn-lt"/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57BF943-7DFF-4AEF-9323-DB59E249DA6B}"/>
              </a:ext>
            </a:extLst>
          </p:cNvPr>
          <p:cNvSpPr txBox="1"/>
          <p:nvPr/>
        </p:nvSpPr>
        <p:spPr bwMode="auto">
          <a:xfrm>
            <a:off x="6287761" y="4430501"/>
            <a:ext cx="768207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Humanst521 BT" panose="020B0602020204020204" pitchFamily="34" charset="0"/>
              </a:defRPr>
            </a:lvl1pPr>
          </a:lstStyle>
          <a:p>
            <a:pPr algn="r"/>
            <a:r>
              <a:rPr lang="en-US" altLang="zh-CN" sz="2800" dirty="0">
                <a:latin typeface="+mn-lt"/>
                <a:cs typeface="+mn-ea"/>
                <a:sym typeface="+mn-lt"/>
              </a:rPr>
              <a:t>04</a:t>
            </a:r>
            <a:endParaRPr lang="zh-CN" altLang="en-US" sz="2800" dirty="0">
              <a:latin typeface="+mn-lt"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BE38C15-937A-4C05-865E-5C5F7E10A1DF}"/>
              </a:ext>
            </a:extLst>
          </p:cNvPr>
          <p:cNvGrpSpPr/>
          <p:nvPr/>
        </p:nvGrpSpPr>
        <p:grpSpPr>
          <a:xfrm>
            <a:off x="2443488" y="2545470"/>
            <a:ext cx="3920473" cy="936468"/>
            <a:chOff x="7310881" y="1374985"/>
            <a:chExt cx="3920473" cy="936468"/>
          </a:xfrm>
        </p:grpSpPr>
        <p:sp>
          <p:nvSpPr>
            <p:cNvPr id="3" name="六边形 2">
              <a:extLst>
                <a:ext uri="{FF2B5EF4-FFF2-40B4-BE49-F238E27FC236}">
                  <a16:creationId xmlns:a16="http://schemas.microsoft.com/office/drawing/2014/main" id="{29A517B2-B1D9-45DA-A141-2FBDDB8D7257}"/>
                </a:ext>
              </a:extLst>
            </p:cNvPr>
            <p:cNvSpPr/>
            <p:nvPr/>
          </p:nvSpPr>
          <p:spPr>
            <a:xfrm>
              <a:off x="7310881" y="1374985"/>
              <a:ext cx="2998926" cy="540145"/>
            </a:xfrm>
            <a:prstGeom prst="hexagon">
              <a:avLst/>
            </a:prstGeom>
            <a:gradFill flip="none" rotWithShape="0">
              <a:gsLst>
                <a:gs pos="0">
                  <a:srgbClr val="009ED6"/>
                </a:gs>
                <a:gs pos="81000">
                  <a:schemeClr val="bg1"/>
                </a:gs>
              </a:gsLst>
              <a:lin ang="2700000" scaled="1"/>
              <a:tileRect/>
            </a:gradFill>
            <a:ln w="31750">
              <a:gradFill flip="none" rotWithShape="1">
                <a:gsLst>
                  <a:gs pos="4000">
                    <a:schemeClr val="bg1"/>
                  </a:gs>
                  <a:gs pos="89000">
                    <a:srgbClr val="47CFFF"/>
                  </a:gs>
                </a:gsLst>
                <a:lin ang="2700000" scaled="1"/>
                <a:tileRect/>
              </a:gradFill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04B533FD-08FB-4BF2-A5EF-800021EA5565}"/>
                </a:ext>
              </a:extLst>
            </p:cNvPr>
            <p:cNvSpPr txBox="1"/>
            <p:nvPr/>
          </p:nvSpPr>
          <p:spPr bwMode="auto">
            <a:xfrm>
              <a:off x="7645191" y="1413109"/>
              <a:ext cx="2282010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Title text</a:t>
              </a: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C23D7E39-817B-4F51-BD35-EF08FE2D0310}"/>
                </a:ext>
              </a:extLst>
            </p:cNvPr>
            <p:cNvSpPr txBox="1"/>
            <p:nvPr/>
          </p:nvSpPr>
          <p:spPr bwMode="auto">
            <a:xfrm>
              <a:off x="7645191" y="2034454"/>
              <a:ext cx="3586163" cy="27699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chemeClr val="bg1"/>
                  </a:solidFill>
                  <a:latin typeface="Humanst521 BT" panose="020B0602020204020204" pitchFamily="34" charset="0"/>
                </a:defRPr>
              </a:lvl1pPr>
            </a:lstStyle>
            <a:p>
              <a:r>
                <a:rPr lang="en-US" altLang="zh-CN" dirty="0">
                  <a:latin typeface="+mn-lt"/>
                  <a:cs typeface="+mn-ea"/>
                  <a:sym typeface="+mn-lt"/>
                </a:rPr>
                <a:t>This template is exclusively designed by JPPPT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54974BC1-A37E-449E-A473-A81D3AC18EC2}"/>
              </a:ext>
            </a:extLst>
          </p:cNvPr>
          <p:cNvGrpSpPr/>
          <p:nvPr/>
        </p:nvGrpSpPr>
        <p:grpSpPr>
          <a:xfrm>
            <a:off x="7243161" y="2545470"/>
            <a:ext cx="3920473" cy="921066"/>
            <a:chOff x="7310881" y="2569428"/>
            <a:chExt cx="3920473" cy="921066"/>
          </a:xfrm>
        </p:grpSpPr>
        <p:sp>
          <p:nvSpPr>
            <p:cNvPr id="8" name="六边形 7">
              <a:extLst>
                <a:ext uri="{FF2B5EF4-FFF2-40B4-BE49-F238E27FC236}">
                  <a16:creationId xmlns:a16="http://schemas.microsoft.com/office/drawing/2014/main" id="{1B328690-306F-494D-8A22-87DD94492CBE}"/>
                </a:ext>
              </a:extLst>
            </p:cNvPr>
            <p:cNvSpPr/>
            <p:nvPr/>
          </p:nvSpPr>
          <p:spPr>
            <a:xfrm>
              <a:off x="7310881" y="2569428"/>
              <a:ext cx="2998926" cy="540145"/>
            </a:xfrm>
            <a:prstGeom prst="hexagon">
              <a:avLst/>
            </a:prstGeom>
            <a:gradFill flip="none" rotWithShape="0">
              <a:gsLst>
                <a:gs pos="0">
                  <a:srgbClr val="009ED6"/>
                </a:gs>
                <a:gs pos="81000">
                  <a:schemeClr val="bg1"/>
                </a:gs>
              </a:gsLst>
              <a:lin ang="2700000" scaled="1"/>
              <a:tileRect/>
            </a:gradFill>
            <a:ln w="31750">
              <a:gradFill flip="none" rotWithShape="1">
                <a:gsLst>
                  <a:gs pos="4000">
                    <a:schemeClr val="bg1"/>
                  </a:gs>
                  <a:gs pos="89000">
                    <a:srgbClr val="47CFFF"/>
                  </a:gs>
                </a:gsLst>
                <a:lin ang="2700000" scaled="1"/>
                <a:tileRect/>
              </a:gradFill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608BE42-8FC7-4F44-93E4-FDC0B8620856}"/>
                </a:ext>
              </a:extLst>
            </p:cNvPr>
            <p:cNvSpPr txBox="1"/>
            <p:nvPr/>
          </p:nvSpPr>
          <p:spPr bwMode="auto">
            <a:xfrm>
              <a:off x="7645191" y="2617550"/>
              <a:ext cx="2282010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Title text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6E13BCE3-0908-4DA5-A174-611395C58398}"/>
                </a:ext>
              </a:extLst>
            </p:cNvPr>
            <p:cNvSpPr txBox="1"/>
            <p:nvPr/>
          </p:nvSpPr>
          <p:spPr bwMode="auto">
            <a:xfrm>
              <a:off x="7645191" y="3213495"/>
              <a:ext cx="3586163" cy="27699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chemeClr val="bg1"/>
                  </a:solidFill>
                  <a:latin typeface="Humanst521 BT" panose="020B0602020204020204" pitchFamily="34" charset="0"/>
                </a:defRPr>
              </a:lvl1pPr>
            </a:lstStyle>
            <a:p>
              <a:r>
                <a:rPr lang="en-US" altLang="zh-CN" dirty="0">
                  <a:latin typeface="+mn-lt"/>
                  <a:cs typeface="+mn-ea"/>
                  <a:sym typeface="+mn-lt"/>
                </a:rPr>
                <a:t>This template is exclusively designed by JPPPT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ED9AFB6-1B4D-47A0-A45A-9C1479E44041}"/>
              </a:ext>
            </a:extLst>
          </p:cNvPr>
          <p:cNvGrpSpPr/>
          <p:nvPr/>
        </p:nvGrpSpPr>
        <p:grpSpPr>
          <a:xfrm>
            <a:off x="2443488" y="4451756"/>
            <a:ext cx="3920473" cy="905664"/>
            <a:chOff x="7310881" y="3763871"/>
            <a:chExt cx="3920473" cy="905664"/>
          </a:xfrm>
        </p:grpSpPr>
        <p:sp>
          <p:nvSpPr>
            <p:cNvPr id="13" name="六边形 12">
              <a:extLst>
                <a:ext uri="{FF2B5EF4-FFF2-40B4-BE49-F238E27FC236}">
                  <a16:creationId xmlns:a16="http://schemas.microsoft.com/office/drawing/2014/main" id="{9C487A35-3FC3-4463-83E0-2450A1F9D7DB}"/>
                </a:ext>
              </a:extLst>
            </p:cNvPr>
            <p:cNvSpPr/>
            <p:nvPr/>
          </p:nvSpPr>
          <p:spPr>
            <a:xfrm>
              <a:off x="7310881" y="3763871"/>
              <a:ext cx="2998926" cy="540145"/>
            </a:xfrm>
            <a:prstGeom prst="hexagon">
              <a:avLst/>
            </a:prstGeom>
            <a:gradFill flip="none" rotWithShape="0">
              <a:gsLst>
                <a:gs pos="0">
                  <a:srgbClr val="009ED6"/>
                </a:gs>
                <a:gs pos="81000">
                  <a:schemeClr val="bg1"/>
                </a:gs>
              </a:gsLst>
              <a:lin ang="2700000" scaled="1"/>
              <a:tileRect/>
            </a:gradFill>
            <a:ln w="31750">
              <a:gradFill flip="none" rotWithShape="1">
                <a:gsLst>
                  <a:gs pos="4000">
                    <a:schemeClr val="bg1"/>
                  </a:gs>
                  <a:gs pos="89000">
                    <a:srgbClr val="47CFFF"/>
                  </a:gs>
                </a:gsLst>
                <a:lin ang="2700000" scaled="1"/>
                <a:tileRect/>
              </a:gradFill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56AA80BF-0611-4158-AD46-19FE13EAB685}"/>
                </a:ext>
              </a:extLst>
            </p:cNvPr>
            <p:cNvSpPr txBox="1"/>
            <p:nvPr/>
          </p:nvSpPr>
          <p:spPr bwMode="auto">
            <a:xfrm>
              <a:off x="7645191" y="3809291"/>
              <a:ext cx="2282010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zh-CN" altLang="en-US" sz="24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Title text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F8174A64-05E3-419E-AF3C-36E8386572C2}"/>
                </a:ext>
              </a:extLst>
            </p:cNvPr>
            <p:cNvSpPr txBox="1"/>
            <p:nvPr/>
          </p:nvSpPr>
          <p:spPr bwMode="auto">
            <a:xfrm>
              <a:off x="7645191" y="4392536"/>
              <a:ext cx="3586163" cy="27699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chemeClr val="bg1"/>
                  </a:solidFill>
                  <a:latin typeface="Humanst521 BT" panose="020B0602020204020204" pitchFamily="34" charset="0"/>
                </a:defRPr>
              </a:lvl1pPr>
            </a:lstStyle>
            <a:p>
              <a:r>
                <a:rPr lang="en-US" altLang="zh-CN" dirty="0">
                  <a:latin typeface="+mn-lt"/>
                  <a:cs typeface="+mn-ea"/>
                  <a:sym typeface="+mn-lt"/>
                </a:rPr>
                <a:t>This template is exclusively designed by JPPPT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5FA9FB1D-C065-48F3-A845-140933E63242}"/>
              </a:ext>
            </a:extLst>
          </p:cNvPr>
          <p:cNvGrpSpPr/>
          <p:nvPr/>
        </p:nvGrpSpPr>
        <p:grpSpPr>
          <a:xfrm>
            <a:off x="7243161" y="4451756"/>
            <a:ext cx="3920473" cy="890262"/>
            <a:chOff x="7310881" y="4958313"/>
            <a:chExt cx="3920473" cy="890262"/>
          </a:xfrm>
        </p:grpSpPr>
        <p:sp>
          <p:nvSpPr>
            <p:cNvPr id="18" name="六边形 17">
              <a:extLst>
                <a:ext uri="{FF2B5EF4-FFF2-40B4-BE49-F238E27FC236}">
                  <a16:creationId xmlns:a16="http://schemas.microsoft.com/office/drawing/2014/main" id="{1F0DB6CB-EB51-42E9-9C48-FAF8B3396076}"/>
                </a:ext>
              </a:extLst>
            </p:cNvPr>
            <p:cNvSpPr/>
            <p:nvPr/>
          </p:nvSpPr>
          <p:spPr>
            <a:xfrm>
              <a:off x="7310881" y="4958313"/>
              <a:ext cx="2998926" cy="540145"/>
            </a:xfrm>
            <a:prstGeom prst="hexagon">
              <a:avLst/>
            </a:prstGeom>
            <a:gradFill flip="none" rotWithShape="0">
              <a:gsLst>
                <a:gs pos="0">
                  <a:srgbClr val="009ED6"/>
                </a:gs>
                <a:gs pos="81000">
                  <a:schemeClr val="bg1"/>
                </a:gs>
              </a:gsLst>
              <a:lin ang="2700000" scaled="1"/>
              <a:tileRect/>
            </a:gradFill>
            <a:ln w="31750">
              <a:gradFill flip="none" rotWithShape="1">
                <a:gsLst>
                  <a:gs pos="4000">
                    <a:schemeClr val="bg1"/>
                  </a:gs>
                  <a:gs pos="89000">
                    <a:srgbClr val="47CFFF"/>
                  </a:gs>
                </a:gsLst>
                <a:lin ang="2700000" scaled="1"/>
                <a:tileRect/>
              </a:gradFill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3CC8BAA5-5F6F-42D9-88AA-0C9815AF432D}"/>
                </a:ext>
              </a:extLst>
            </p:cNvPr>
            <p:cNvSpPr txBox="1"/>
            <p:nvPr/>
          </p:nvSpPr>
          <p:spPr bwMode="auto">
            <a:xfrm>
              <a:off x="7645191" y="4988331"/>
              <a:ext cx="2282010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zh-CN" altLang="en-US" sz="24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Title text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D3D71D1-8D80-46DE-AA51-3877D32665B9}"/>
                </a:ext>
              </a:extLst>
            </p:cNvPr>
            <p:cNvSpPr txBox="1"/>
            <p:nvPr/>
          </p:nvSpPr>
          <p:spPr bwMode="auto">
            <a:xfrm>
              <a:off x="7645191" y="5571576"/>
              <a:ext cx="3586163" cy="27699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chemeClr val="bg1"/>
                  </a:solidFill>
                  <a:latin typeface="Humanst521 BT" panose="020B0602020204020204" pitchFamily="34" charset="0"/>
                </a:defRPr>
              </a:lvl1pPr>
            </a:lstStyle>
            <a:p>
              <a:r>
                <a:rPr lang="en-US" altLang="zh-CN" dirty="0">
                  <a:latin typeface="+mn-lt"/>
                  <a:cs typeface="+mn-ea"/>
                  <a:sym typeface="+mn-lt"/>
                </a:rPr>
                <a:t>This template is exclusively designed by JPPPT</a:t>
              </a: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D562AAC9-52A1-40E6-B414-4865E0E5E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910" y="351636"/>
            <a:ext cx="3548180" cy="810838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237A6B13-B1D7-4004-A57D-276C4058E258}"/>
              </a:ext>
            </a:extLst>
          </p:cNvPr>
          <p:cNvGrpSpPr/>
          <p:nvPr/>
        </p:nvGrpSpPr>
        <p:grpSpPr>
          <a:xfrm>
            <a:off x="3968572" y="424567"/>
            <a:ext cx="4254856" cy="677318"/>
            <a:chOff x="2265413" y="2113358"/>
            <a:chExt cx="4254856" cy="677318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29BFDF79-3047-4F44-87D0-AB1564F5A564}"/>
                </a:ext>
              </a:extLst>
            </p:cNvPr>
            <p:cNvSpPr txBox="1"/>
            <p:nvPr/>
          </p:nvSpPr>
          <p:spPr bwMode="auto">
            <a:xfrm>
              <a:off x="2736320" y="2113358"/>
              <a:ext cx="3783949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l"/>
              <a:r>
                <a:rPr lang="zh-CN" altLang="en-US" sz="2400" dirty="0">
                  <a:latin typeface="+mn-lt"/>
                  <a:ea typeface="+mn-ea"/>
                  <a:cs typeface="+mn-ea"/>
                  <a:sym typeface="+mn-lt"/>
                </a:rPr>
                <a:t>The meeting process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D485BD39-09C9-4618-97F3-25E7909EE1E0}"/>
                </a:ext>
              </a:extLst>
            </p:cNvPr>
            <p:cNvSpPr txBox="1"/>
            <p:nvPr/>
          </p:nvSpPr>
          <p:spPr bwMode="auto">
            <a:xfrm>
              <a:off x="2265413" y="2529066"/>
              <a:ext cx="4254856" cy="2616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ctr"/>
              <a:r>
                <a:rPr lang="en-US" altLang="zh-CN" sz="1100" dirty="0">
                  <a:latin typeface="+mn-lt"/>
                  <a:ea typeface="+mn-ea"/>
                  <a:cs typeface="+mn-ea"/>
                  <a:sym typeface="+mn-lt"/>
                </a:rPr>
                <a:t>This template is exclusively designed by JPPPT creative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58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6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EAF1418-B74D-4CBE-841A-92E0D5264A22}"/>
              </a:ext>
            </a:extLst>
          </p:cNvPr>
          <p:cNvSpPr/>
          <p:nvPr/>
        </p:nvSpPr>
        <p:spPr>
          <a:xfrm>
            <a:off x="1558620" y="2286000"/>
            <a:ext cx="2597760" cy="3462363"/>
          </a:xfrm>
          <a:prstGeom prst="rect">
            <a:avLst/>
          </a:prstGeom>
          <a:solidFill>
            <a:srgbClr val="009ED6">
              <a:alpha val="20000"/>
            </a:srgbClr>
          </a:solidFill>
          <a:ln w="31750">
            <a:gradFill>
              <a:gsLst>
                <a:gs pos="0">
                  <a:schemeClr val="bg1"/>
                </a:gs>
                <a:gs pos="91000">
                  <a:srgbClr val="47CFFF"/>
                </a:gs>
              </a:gsLst>
              <a:lin ang="5400000" scaled="1"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sz="1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BFDE7AA-EC67-494A-8502-3221A3017467}"/>
              </a:ext>
            </a:extLst>
          </p:cNvPr>
          <p:cNvSpPr/>
          <p:nvPr/>
        </p:nvSpPr>
        <p:spPr>
          <a:xfrm>
            <a:off x="4797120" y="2286000"/>
            <a:ext cx="2597760" cy="3462363"/>
          </a:xfrm>
          <a:prstGeom prst="rect">
            <a:avLst/>
          </a:prstGeom>
          <a:solidFill>
            <a:srgbClr val="009ED6">
              <a:alpha val="20000"/>
            </a:srgbClr>
          </a:solidFill>
          <a:ln w="31750">
            <a:gradFill>
              <a:gsLst>
                <a:gs pos="0">
                  <a:schemeClr val="bg1"/>
                </a:gs>
                <a:gs pos="91000">
                  <a:srgbClr val="47CFFF"/>
                </a:gs>
              </a:gsLst>
              <a:lin ang="5400000" scaled="1"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sz="1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6589736-3189-482C-A46F-710EDE9D3037}"/>
              </a:ext>
            </a:extLst>
          </p:cNvPr>
          <p:cNvSpPr/>
          <p:nvPr/>
        </p:nvSpPr>
        <p:spPr>
          <a:xfrm>
            <a:off x="8035620" y="2286000"/>
            <a:ext cx="2597760" cy="3462363"/>
          </a:xfrm>
          <a:prstGeom prst="rect">
            <a:avLst/>
          </a:prstGeom>
          <a:solidFill>
            <a:srgbClr val="009ED6">
              <a:alpha val="20000"/>
            </a:srgbClr>
          </a:solidFill>
          <a:ln w="31750">
            <a:gradFill>
              <a:gsLst>
                <a:gs pos="0">
                  <a:schemeClr val="bg1"/>
                </a:gs>
                <a:gs pos="91000">
                  <a:srgbClr val="47CFFF"/>
                </a:gs>
              </a:gsLst>
              <a:lin ang="5400000" scaled="1"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sz="1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E78B6F7-C3A4-4B8C-A98C-9A7372AF22FA}"/>
              </a:ext>
            </a:extLst>
          </p:cNvPr>
          <p:cNvSpPr/>
          <p:nvPr/>
        </p:nvSpPr>
        <p:spPr>
          <a:xfrm>
            <a:off x="2095500" y="5016499"/>
            <a:ext cx="1524000" cy="427063"/>
          </a:xfrm>
          <a:prstGeom prst="rect">
            <a:avLst/>
          </a:prstGeom>
          <a:gradFill flip="none" rotWithShape="0">
            <a:gsLst>
              <a:gs pos="0">
                <a:srgbClr val="009ED6"/>
              </a:gs>
              <a:gs pos="81000">
                <a:schemeClr val="bg1"/>
              </a:gs>
            </a:gsLst>
            <a:lin ang="2700000" scaled="1"/>
            <a:tileRect/>
          </a:gradFill>
          <a:ln w="31750">
            <a:gradFill flip="none" rotWithShape="1">
              <a:gsLst>
                <a:gs pos="4000">
                  <a:schemeClr val="bg1"/>
                </a:gs>
                <a:gs pos="89000">
                  <a:srgbClr val="47CFFF"/>
                </a:gs>
              </a:gsLst>
              <a:lin ang="2700000" scaled="1"/>
              <a:tileRect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2B0A17B-4E4E-4DC4-B9A7-A3F1AD288DC3}"/>
              </a:ext>
            </a:extLst>
          </p:cNvPr>
          <p:cNvSpPr/>
          <p:nvPr/>
        </p:nvSpPr>
        <p:spPr>
          <a:xfrm>
            <a:off x="5334000" y="5016499"/>
            <a:ext cx="1524000" cy="427063"/>
          </a:xfrm>
          <a:prstGeom prst="rect">
            <a:avLst/>
          </a:prstGeom>
          <a:gradFill flip="none" rotWithShape="0">
            <a:gsLst>
              <a:gs pos="0">
                <a:srgbClr val="009ED6"/>
              </a:gs>
              <a:gs pos="81000">
                <a:schemeClr val="bg1"/>
              </a:gs>
            </a:gsLst>
            <a:lin ang="2700000" scaled="1"/>
            <a:tileRect/>
          </a:gradFill>
          <a:ln w="31750">
            <a:gradFill flip="none" rotWithShape="1">
              <a:gsLst>
                <a:gs pos="4000">
                  <a:schemeClr val="bg1"/>
                </a:gs>
                <a:gs pos="89000">
                  <a:srgbClr val="47CFFF"/>
                </a:gs>
              </a:gsLst>
              <a:lin ang="2700000" scaled="1"/>
              <a:tileRect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9BEE29A-BE3F-4898-A5BA-D825A17F89E1}"/>
              </a:ext>
            </a:extLst>
          </p:cNvPr>
          <p:cNvSpPr/>
          <p:nvPr/>
        </p:nvSpPr>
        <p:spPr>
          <a:xfrm>
            <a:off x="8572500" y="5016499"/>
            <a:ext cx="1524000" cy="427063"/>
          </a:xfrm>
          <a:prstGeom prst="rect">
            <a:avLst/>
          </a:prstGeom>
          <a:gradFill flip="none" rotWithShape="0">
            <a:gsLst>
              <a:gs pos="0">
                <a:srgbClr val="009ED6"/>
              </a:gs>
              <a:gs pos="81000">
                <a:schemeClr val="bg1"/>
              </a:gs>
            </a:gsLst>
            <a:lin ang="2700000" scaled="1"/>
            <a:tileRect/>
          </a:gradFill>
          <a:ln w="31750">
            <a:gradFill flip="none" rotWithShape="1">
              <a:gsLst>
                <a:gs pos="4000">
                  <a:schemeClr val="bg1"/>
                </a:gs>
                <a:gs pos="89000">
                  <a:srgbClr val="47CFFF"/>
                </a:gs>
              </a:gsLst>
              <a:lin ang="2700000" scaled="1"/>
              <a:tileRect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4D2CDBE-8C7D-43C3-9CD9-E08916286312}"/>
              </a:ext>
            </a:extLst>
          </p:cNvPr>
          <p:cNvSpPr txBox="1"/>
          <p:nvPr/>
        </p:nvSpPr>
        <p:spPr bwMode="auto">
          <a:xfrm>
            <a:off x="2095500" y="5049802"/>
            <a:ext cx="143700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Title added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1F9CD3D-463C-4A1C-97A8-244C3C53981C}"/>
              </a:ext>
            </a:extLst>
          </p:cNvPr>
          <p:cNvSpPr txBox="1"/>
          <p:nvPr/>
        </p:nvSpPr>
        <p:spPr bwMode="auto">
          <a:xfrm>
            <a:off x="5247006" y="5049802"/>
            <a:ext cx="1524000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Title added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CB693B0-8E2A-489B-8D72-E41B54D91379}"/>
              </a:ext>
            </a:extLst>
          </p:cNvPr>
          <p:cNvSpPr txBox="1"/>
          <p:nvPr/>
        </p:nvSpPr>
        <p:spPr bwMode="auto">
          <a:xfrm>
            <a:off x="8572500" y="5049802"/>
            <a:ext cx="143700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Title added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2E5A7AE8-01D7-48BA-ACE8-105E6D8D33B1}"/>
              </a:ext>
            </a:extLst>
          </p:cNvPr>
          <p:cNvSpPr/>
          <p:nvPr/>
        </p:nvSpPr>
        <p:spPr>
          <a:xfrm>
            <a:off x="2432568" y="3070763"/>
            <a:ext cx="849862" cy="849862"/>
          </a:xfrm>
          <a:prstGeom prst="ellipse">
            <a:avLst/>
          </a:prstGeom>
          <a:gradFill flip="none" rotWithShape="0">
            <a:gsLst>
              <a:gs pos="0">
                <a:srgbClr val="009ED6"/>
              </a:gs>
              <a:gs pos="81000">
                <a:schemeClr val="bg1"/>
              </a:gs>
            </a:gsLst>
            <a:lin ang="2700000" scaled="1"/>
            <a:tileRect/>
          </a:gradFill>
          <a:ln w="31750">
            <a:gradFill flip="none" rotWithShape="1">
              <a:gsLst>
                <a:gs pos="4000">
                  <a:schemeClr val="bg1"/>
                </a:gs>
                <a:gs pos="89000">
                  <a:srgbClr val="47CFFF"/>
                </a:gs>
              </a:gsLst>
              <a:lin ang="2700000" scaled="1"/>
              <a:tileRect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5928ABDB-85E6-483F-ADF5-2A88D1988736}"/>
              </a:ext>
            </a:extLst>
          </p:cNvPr>
          <p:cNvSpPr/>
          <p:nvPr/>
        </p:nvSpPr>
        <p:spPr>
          <a:xfrm>
            <a:off x="5667695" y="3070763"/>
            <a:ext cx="849862" cy="849862"/>
          </a:xfrm>
          <a:prstGeom prst="ellipse">
            <a:avLst/>
          </a:prstGeom>
          <a:gradFill flip="none" rotWithShape="0">
            <a:gsLst>
              <a:gs pos="0">
                <a:srgbClr val="009ED6"/>
              </a:gs>
              <a:gs pos="81000">
                <a:schemeClr val="bg1"/>
              </a:gs>
            </a:gsLst>
            <a:lin ang="2700000" scaled="1"/>
            <a:tileRect/>
          </a:gradFill>
          <a:ln w="31750">
            <a:gradFill flip="none" rotWithShape="1">
              <a:gsLst>
                <a:gs pos="4000">
                  <a:schemeClr val="bg1"/>
                </a:gs>
                <a:gs pos="89000">
                  <a:srgbClr val="47CFFF"/>
                </a:gs>
              </a:gsLst>
              <a:lin ang="2700000" scaled="1"/>
              <a:tileRect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ABFB6974-B0B8-4318-8F83-609C6D47ED40}"/>
              </a:ext>
            </a:extLst>
          </p:cNvPr>
          <p:cNvSpPr/>
          <p:nvPr/>
        </p:nvSpPr>
        <p:spPr>
          <a:xfrm>
            <a:off x="8909570" y="3070763"/>
            <a:ext cx="849862" cy="849862"/>
          </a:xfrm>
          <a:prstGeom prst="ellipse">
            <a:avLst/>
          </a:prstGeom>
          <a:gradFill flip="none" rotWithShape="0">
            <a:gsLst>
              <a:gs pos="0">
                <a:srgbClr val="009ED6"/>
              </a:gs>
              <a:gs pos="81000">
                <a:schemeClr val="bg1"/>
              </a:gs>
            </a:gsLst>
            <a:lin ang="2700000" scaled="1"/>
            <a:tileRect/>
          </a:gradFill>
          <a:ln w="31750">
            <a:gradFill flip="none" rotWithShape="1">
              <a:gsLst>
                <a:gs pos="4000">
                  <a:schemeClr val="bg1"/>
                </a:gs>
                <a:gs pos="89000">
                  <a:srgbClr val="47CFFF"/>
                </a:gs>
              </a:gsLst>
              <a:lin ang="2700000" scaled="1"/>
              <a:tileRect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4" name="Oval 19">
            <a:extLst>
              <a:ext uri="{FF2B5EF4-FFF2-40B4-BE49-F238E27FC236}">
                <a16:creationId xmlns:a16="http://schemas.microsoft.com/office/drawing/2014/main" id="{7A60B3D4-10C7-42F3-9BEF-FEFA59AA091F}"/>
              </a:ext>
            </a:extLst>
          </p:cNvPr>
          <p:cNvSpPr/>
          <p:nvPr/>
        </p:nvSpPr>
        <p:spPr>
          <a:xfrm>
            <a:off x="2723478" y="3299460"/>
            <a:ext cx="268042" cy="392468"/>
          </a:xfrm>
          <a:custGeom>
            <a:avLst/>
            <a:gdLst>
              <a:gd name="connsiteX0" fmla="*/ 207039 w 413937"/>
              <a:gd name="connsiteY0" fmla="*/ 408856 h 606087"/>
              <a:gd name="connsiteX1" fmla="*/ 229479 w 413937"/>
              <a:gd name="connsiteY1" fmla="*/ 431262 h 606087"/>
              <a:gd name="connsiteX2" fmla="*/ 229479 w 413937"/>
              <a:gd name="connsiteY2" fmla="*/ 497732 h 606087"/>
              <a:gd name="connsiteX3" fmla="*/ 207039 w 413937"/>
              <a:gd name="connsiteY3" fmla="*/ 520138 h 606087"/>
              <a:gd name="connsiteX4" fmla="*/ 184599 w 413937"/>
              <a:gd name="connsiteY4" fmla="*/ 497732 h 606087"/>
              <a:gd name="connsiteX5" fmla="*/ 184599 w 413937"/>
              <a:gd name="connsiteY5" fmla="*/ 431262 h 606087"/>
              <a:gd name="connsiteX6" fmla="*/ 207039 w 413937"/>
              <a:gd name="connsiteY6" fmla="*/ 408856 h 606087"/>
              <a:gd name="connsiteX7" fmla="*/ 66402 w 413937"/>
              <a:gd name="connsiteY7" fmla="*/ 277549 h 606087"/>
              <a:gd name="connsiteX8" fmla="*/ 44891 w 413937"/>
              <a:gd name="connsiteY8" fmla="*/ 299028 h 606087"/>
              <a:gd name="connsiteX9" fmla="*/ 44891 w 413937"/>
              <a:gd name="connsiteY9" fmla="*/ 561261 h 606087"/>
              <a:gd name="connsiteX10" fmla="*/ 369046 w 413937"/>
              <a:gd name="connsiteY10" fmla="*/ 561261 h 606087"/>
              <a:gd name="connsiteX11" fmla="*/ 369046 w 413937"/>
              <a:gd name="connsiteY11" fmla="*/ 299028 h 606087"/>
              <a:gd name="connsiteX12" fmla="*/ 347535 w 413937"/>
              <a:gd name="connsiteY12" fmla="*/ 277549 h 606087"/>
              <a:gd name="connsiteX13" fmla="*/ 207062 w 413937"/>
              <a:gd name="connsiteY13" fmla="*/ 0 h 606087"/>
              <a:gd name="connsiteX14" fmla="*/ 339118 w 413937"/>
              <a:gd name="connsiteY14" fmla="*/ 132050 h 606087"/>
              <a:gd name="connsiteX15" fmla="*/ 316672 w 413937"/>
              <a:gd name="connsiteY15" fmla="*/ 154463 h 606087"/>
              <a:gd name="connsiteX16" fmla="*/ 294226 w 413937"/>
              <a:gd name="connsiteY16" fmla="*/ 132050 h 606087"/>
              <a:gd name="connsiteX17" fmla="*/ 207062 w 413937"/>
              <a:gd name="connsiteY17" fmla="*/ 44826 h 606087"/>
              <a:gd name="connsiteX18" fmla="*/ 119711 w 413937"/>
              <a:gd name="connsiteY18" fmla="*/ 132050 h 606087"/>
              <a:gd name="connsiteX19" fmla="*/ 119711 w 413937"/>
              <a:gd name="connsiteY19" fmla="*/ 232722 h 606087"/>
              <a:gd name="connsiteX20" fmla="*/ 347535 w 413937"/>
              <a:gd name="connsiteY20" fmla="*/ 232722 h 606087"/>
              <a:gd name="connsiteX21" fmla="*/ 413937 w 413937"/>
              <a:gd name="connsiteY21" fmla="*/ 299028 h 606087"/>
              <a:gd name="connsiteX22" fmla="*/ 413937 w 413937"/>
              <a:gd name="connsiteY22" fmla="*/ 583674 h 606087"/>
              <a:gd name="connsiteX23" fmla="*/ 391491 w 413937"/>
              <a:gd name="connsiteY23" fmla="*/ 606087 h 606087"/>
              <a:gd name="connsiteX24" fmla="*/ 22446 w 413937"/>
              <a:gd name="connsiteY24" fmla="*/ 606087 h 606087"/>
              <a:gd name="connsiteX25" fmla="*/ 0 w 413937"/>
              <a:gd name="connsiteY25" fmla="*/ 583674 h 606087"/>
              <a:gd name="connsiteX26" fmla="*/ 0 w 413937"/>
              <a:gd name="connsiteY26" fmla="*/ 299028 h 606087"/>
              <a:gd name="connsiteX27" fmla="*/ 66402 w 413937"/>
              <a:gd name="connsiteY27" fmla="*/ 232722 h 606087"/>
              <a:gd name="connsiteX28" fmla="*/ 74819 w 413937"/>
              <a:gd name="connsiteY28" fmla="*/ 232722 h 606087"/>
              <a:gd name="connsiteX29" fmla="*/ 74819 w 413937"/>
              <a:gd name="connsiteY29" fmla="*/ 132050 h 606087"/>
              <a:gd name="connsiteX30" fmla="*/ 207062 w 413937"/>
              <a:gd name="connsiteY30" fmla="*/ 0 h 60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13937" h="606087">
                <a:moveTo>
                  <a:pt x="207039" y="408856"/>
                </a:moveTo>
                <a:cubicBezTo>
                  <a:pt x="219381" y="408856"/>
                  <a:pt x="229479" y="418939"/>
                  <a:pt x="229479" y="431262"/>
                </a:cubicBezTo>
                <a:lnTo>
                  <a:pt x="229479" y="497732"/>
                </a:lnTo>
                <a:cubicBezTo>
                  <a:pt x="229479" y="510055"/>
                  <a:pt x="219381" y="520138"/>
                  <a:pt x="207039" y="520138"/>
                </a:cubicBezTo>
                <a:cubicBezTo>
                  <a:pt x="194510" y="520138"/>
                  <a:pt x="184599" y="510055"/>
                  <a:pt x="184599" y="497732"/>
                </a:cubicBezTo>
                <a:lnTo>
                  <a:pt x="184599" y="431262"/>
                </a:lnTo>
                <a:cubicBezTo>
                  <a:pt x="184599" y="418939"/>
                  <a:pt x="194510" y="408856"/>
                  <a:pt x="207039" y="408856"/>
                </a:cubicBezTo>
                <a:close/>
                <a:moveTo>
                  <a:pt x="66402" y="277549"/>
                </a:moveTo>
                <a:cubicBezTo>
                  <a:pt x="54618" y="277549"/>
                  <a:pt x="44891" y="287074"/>
                  <a:pt x="44891" y="299028"/>
                </a:cubicBezTo>
                <a:lnTo>
                  <a:pt x="44891" y="561261"/>
                </a:lnTo>
                <a:lnTo>
                  <a:pt x="369046" y="561261"/>
                </a:lnTo>
                <a:lnTo>
                  <a:pt x="369046" y="299028"/>
                </a:lnTo>
                <a:cubicBezTo>
                  <a:pt x="369046" y="287074"/>
                  <a:pt x="359319" y="277549"/>
                  <a:pt x="347535" y="277549"/>
                </a:cubicBezTo>
                <a:close/>
                <a:moveTo>
                  <a:pt x="207062" y="0"/>
                </a:moveTo>
                <a:cubicBezTo>
                  <a:pt x="279824" y="0"/>
                  <a:pt x="339118" y="59208"/>
                  <a:pt x="339118" y="132050"/>
                </a:cubicBezTo>
                <a:cubicBezTo>
                  <a:pt x="339118" y="144378"/>
                  <a:pt x="329017" y="154463"/>
                  <a:pt x="316672" y="154463"/>
                </a:cubicBezTo>
                <a:cubicBezTo>
                  <a:pt x="304327" y="154463"/>
                  <a:pt x="294226" y="144378"/>
                  <a:pt x="294226" y="132050"/>
                </a:cubicBezTo>
                <a:cubicBezTo>
                  <a:pt x="294226" y="83862"/>
                  <a:pt x="255133" y="44826"/>
                  <a:pt x="207062" y="44826"/>
                </a:cubicBezTo>
                <a:cubicBezTo>
                  <a:pt x="158804" y="44826"/>
                  <a:pt x="119711" y="83862"/>
                  <a:pt x="119711" y="132050"/>
                </a:cubicBezTo>
                <a:lnTo>
                  <a:pt x="119711" y="232722"/>
                </a:lnTo>
                <a:lnTo>
                  <a:pt x="347535" y="232722"/>
                </a:lnTo>
                <a:cubicBezTo>
                  <a:pt x="384197" y="232722"/>
                  <a:pt x="413937" y="262420"/>
                  <a:pt x="413937" y="299028"/>
                </a:cubicBezTo>
                <a:lnTo>
                  <a:pt x="413937" y="583674"/>
                </a:lnTo>
                <a:cubicBezTo>
                  <a:pt x="413937" y="596001"/>
                  <a:pt x="403837" y="606087"/>
                  <a:pt x="391491" y="606087"/>
                </a:cubicBezTo>
                <a:lnTo>
                  <a:pt x="22446" y="606087"/>
                </a:lnTo>
                <a:cubicBezTo>
                  <a:pt x="10100" y="606087"/>
                  <a:pt x="0" y="596001"/>
                  <a:pt x="0" y="583674"/>
                </a:cubicBezTo>
                <a:lnTo>
                  <a:pt x="0" y="299028"/>
                </a:lnTo>
                <a:cubicBezTo>
                  <a:pt x="0" y="262420"/>
                  <a:pt x="29740" y="232722"/>
                  <a:pt x="66402" y="232722"/>
                </a:cubicBezTo>
                <a:lnTo>
                  <a:pt x="74819" y="232722"/>
                </a:lnTo>
                <a:lnTo>
                  <a:pt x="74819" y="132050"/>
                </a:lnTo>
                <a:cubicBezTo>
                  <a:pt x="74819" y="59208"/>
                  <a:pt x="134113" y="0"/>
                  <a:pt x="207062" y="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Oval 20">
            <a:extLst>
              <a:ext uri="{FF2B5EF4-FFF2-40B4-BE49-F238E27FC236}">
                <a16:creationId xmlns:a16="http://schemas.microsoft.com/office/drawing/2014/main" id="{36A16195-8E13-4A0F-9066-211AD314C597}"/>
              </a:ext>
            </a:extLst>
          </p:cNvPr>
          <p:cNvSpPr/>
          <p:nvPr/>
        </p:nvSpPr>
        <p:spPr>
          <a:xfrm>
            <a:off x="5910840" y="3299460"/>
            <a:ext cx="363572" cy="392468"/>
          </a:xfrm>
          <a:custGeom>
            <a:avLst/>
            <a:gdLst>
              <a:gd name="connsiteX0" fmla="*/ 250789 w 563817"/>
              <a:gd name="connsiteY0" fmla="*/ 546529 h 608627"/>
              <a:gd name="connsiteX1" fmla="*/ 313028 w 563817"/>
              <a:gd name="connsiteY1" fmla="*/ 546529 h 608627"/>
              <a:gd name="connsiteX2" fmla="*/ 313028 w 563817"/>
              <a:gd name="connsiteY2" fmla="*/ 577578 h 608627"/>
              <a:gd name="connsiteX3" fmla="*/ 281909 w 563817"/>
              <a:gd name="connsiteY3" fmla="*/ 608627 h 608627"/>
              <a:gd name="connsiteX4" fmla="*/ 250789 w 563817"/>
              <a:gd name="connsiteY4" fmla="*/ 577578 h 608627"/>
              <a:gd name="connsiteX5" fmla="*/ 464320 w 563817"/>
              <a:gd name="connsiteY5" fmla="*/ 405681 h 608627"/>
              <a:gd name="connsiteX6" fmla="*/ 526488 w 563817"/>
              <a:gd name="connsiteY6" fmla="*/ 405681 h 608627"/>
              <a:gd name="connsiteX7" fmla="*/ 526488 w 563817"/>
              <a:gd name="connsiteY7" fmla="*/ 577572 h 608627"/>
              <a:gd name="connsiteX8" fmla="*/ 495404 w 563817"/>
              <a:gd name="connsiteY8" fmla="*/ 608627 h 608627"/>
              <a:gd name="connsiteX9" fmla="*/ 464320 w 563817"/>
              <a:gd name="connsiteY9" fmla="*/ 577572 h 608627"/>
              <a:gd name="connsiteX10" fmla="*/ 233217 w 563817"/>
              <a:gd name="connsiteY10" fmla="*/ 343583 h 608627"/>
              <a:gd name="connsiteX11" fmla="*/ 330600 w 563817"/>
              <a:gd name="connsiteY11" fmla="*/ 343583 h 608627"/>
              <a:gd name="connsiteX12" fmla="*/ 350357 w 563817"/>
              <a:gd name="connsiteY12" fmla="*/ 363308 h 608627"/>
              <a:gd name="connsiteX13" fmla="*/ 350357 w 563817"/>
              <a:gd name="connsiteY13" fmla="*/ 485538 h 608627"/>
              <a:gd name="connsiteX14" fmla="*/ 330600 w 563817"/>
              <a:gd name="connsiteY14" fmla="*/ 505107 h 608627"/>
              <a:gd name="connsiteX15" fmla="*/ 233217 w 563817"/>
              <a:gd name="connsiteY15" fmla="*/ 505107 h 608627"/>
              <a:gd name="connsiteX16" fmla="*/ 213460 w 563817"/>
              <a:gd name="connsiteY16" fmla="*/ 485538 h 608627"/>
              <a:gd name="connsiteX17" fmla="*/ 213460 w 563817"/>
              <a:gd name="connsiteY17" fmla="*/ 363308 h 608627"/>
              <a:gd name="connsiteX18" fmla="*/ 233217 w 563817"/>
              <a:gd name="connsiteY18" fmla="*/ 343583 h 608627"/>
              <a:gd name="connsiteX19" fmla="*/ 37329 w 563817"/>
              <a:gd name="connsiteY19" fmla="*/ 314722 h 608627"/>
              <a:gd name="connsiteX20" fmla="*/ 99497 w 563817"/>
              <a:gd name="connsiteY20" fmla="*/ 314722 h 608627"/>
              <a:gd name="connsiteX21" fmla="*/ 99497 w 563817"/>
              <a:gd name="connsiteY21" fmla="*/ 577575 h 608627"/>
              <a:gd name="connsiteX22" fmla="*/ 68413 w 563817"/>
              <a:gd name="connsiteY22" fmla="*/ 608627 h 608627"/>
              <a:gd name="connsiteX23" fmla="*/ 37329 w 563817"/>
              <a:gd name="connsiteY23" fmla="*/ 577575 h 608627"/>
              <a:gd name="connsiteX24" fmla="*/ 446737 w 563817"/>
              <a:gd name="connsiteY24" fmla="*/ 202946 h 608627"/>
              <a:gd name="connsiteX25" fmla="*/ 544226 w 563817"/>
              <a:gd name="connsiteY25" fmla="*/ 202946 h 608627"/>
              <a:gd name="connsiteX26" fmla="*/ 563817 w 563817"/>
              <a:gd name="connsiteY26" fmla="*/ 222507 h 608627"/>
              <a:gd name="connsiteX27" fmla="*/ 563817 w 563817"/>
              <a:gd name="connsiteY27" fmla="*/ 344684 h 608627"/>
              <a:gd name="connsiteX28" fmla="*/ 544226 w 563817"/>
              <a:gd name="connsiteY28" fmla="*/ 364400 h 608627"/>
              <a:gd name="connsiteX29" fmla="*/ 446737 w 563817"/>
              <a:gd name="connsiteY29" fmla="*/ 364400 h 608627"/>
              <a:gd name="connsiteX30" fmla="*/ 426991 w 563817"/>
              <a:gd name="connsiteY30" fmla="*/ 344684 h 608627"/>
              <a:gd name="connsiteX31" fmla="*/ 426991 w 563817"/>
              <a:gd name="connsiteY31" fmla="*/ 222507 h 608627"/>
              <a:gd name="connsiteX32" fmla="*/ 446737 w 563817"/>
              <a:gd name="connsiteY32" fmla="*/ 202946 h 608627"/>
              <a:gd name="connsiteX33" fmla="*/ 19591 w 563817"/>
              <a:gd name="connsiteY33" fmla="*/ 111776 h 608627"/>
              <a:gd name="connsiteX34" fmla="*/ 117080 w 563817"/>
              <a:gd name="connsiteY34" fmla="*/ 111776 h 608627"/>
              <a:gd name="connsiteX35" fmla="*/ 136826 w 563817"/>
              <a:gd name="connsiteY35" fmla="*/ 131501 h 608627"/>
              <a:gd name="connsiteX36" fmla="*/ 136826 w 563817"/>
              <a:gd name="connsiteY36" fmla="*/ 253576 h 608627"/>
              <a:gd name="connsiteX37" fmla="*/ 117080 w 563817"/>
              <a:gd name="connsiteY37" fmla="*/ 273300 h 608627"/>
              <a:gd name="connsiteX38" fmla="*/ 19591 w 563817"/>
              <a:gd name="connsiteY38" fmla="*/ 273300 h 608627"/>
              <a:gd name="connsiteX39" fmla="*/ 0 w 563817"/>
              <a:gd name="connsiteY39" fmla="*/ 253576 h 608627"/>
              <a:gd name="connsiteX40" fmla="*/ 0 w 563817"/>
              <a:gd name="connsiteY40" fmla="*/ 131501 h 608627"/>
              <a:gd name="connsiteX41" fmla="*/ 19591 w 563817"/>
              <a:gd name="connsiteY41" fmla="*/ 111776 h 608627"/>
              <a:gd name="connsiteX42" fmla="*/ 495404 w 563817"/>
              <a:gd name="connsiteY42" fmla="*/ 0 h 608627"/>
              <a:gd name="connsiteX43" fmla="*/ 526488 w 563817"/>
              <a:gd name="connsiteY43" fmla="*/ 31049 h 608627"/>
              <a:gd name="connsiteX44" fmla="*/ 526488 w 563817"/>
              <a:gd name="connsiteY44" fmla="*/ 161454 h 608627"/>
              <a:gd name="connsiteX45" fmla="*/ 464320 w 563817"/>
              <a:gd name="connsiteY45" fmla="*/ 161454 h 608627"/>
              <a:gd name="connsiteX46" fmla="*/ 464320 w 563817"/>
              <a:gd name="connsiteY46" fmla="*/ 31049 h 608627"/>
              <a:gd name="connsiteX47" fmla="*/ 495404 w 563817"/>
              <a:gd name="connsiteY47" fmla="*/ 0 h 608627"/>
              <a:gd name="connsiteX48" fmla="*/ 281909 w 563817"/>
              <a:gd name="connsiteY48" fmla="*/ 0 h 608627"/>
              <a:gd name="connsiteX49" fmla="*/ 313028 w 563817"/>
              <a:gd name="connsiteY49" fmla="*/ 31053 h 608627"/>
              <a:gd name="connsiteX50" fmla="*/ 313028 w 563817"/>
              <a:gd name="connsiteY50" fmla="*/ 302302 h 608627"/>
              <a:gd name="connsiteX51" fmla="*/ 250789 w 563817"/>
              <a:gd name="connsiteY51" fmla="*/ 302302 h 608627"/>
              <a:gd name="connsiteX52" fmla="*/ 250789 w 563817"/>
              <a:gd name="connsiteY52" fmla="*/ 31053 h 608627"/>
              <a:gd name="connsiteX53" fmla="*/ 281909 w 563817"/>
              <a:gd name="connsiteY53" fmla="*/ 0 h 608627"/>
              <a:gd name="connsiteX54" fmla="*/ 68413 w 563817"/>
              <a:gd name="connsiteY54" fmla="*/ 0 h 608627"/>
              <a:gd name="connsiteX55" fmla="*/ 99497 w 563817"/>
              <a:gd name="connsiteY55" fmla="*/ 31061 h 608627"/>
              <a:gd name="connsiteX56" fmla="*/ 99497 w 563817"/>
              <a:gd name="connsiteY56" fmla="*/ 70354 h 608627"/>
              <a:gd name="connsiteX57" fmla="*/ 37329 w 563817"/>
              <a:gd name="connsiteY57" fmla="*/ 70354 h 608627"/>
              <a:gd name="connsiteX58" fmla="*/ 37329 w 563817"/>
              <a:gd name="connsiteY58" fmla="*/ 31061 h 608627"/>
              <a:gd name="connsiteX59" fmla="*/ 68413 w 563817"/>
              <a:gd name="connsiteY59" fmla="*/ 0 h 60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63817" h="608627">
                <a:moveTo>
                  <a:pt x="250789" y="546529"/>
                </a:moveTo>
                <a:lnTo>
                  <a:pt x="313028" y="546529"/>
                </a:lnTo>
                <a:lnTo>
                  <a:pt x="313028" y="577578"/>
                </a:lnTo>
                <a:cubicBezTo>
                  <a:pt x="313028" y="594655"/>
                  <a:pt x="299024" y="608627"/>
                  <a:pt x="281909" y="608627"/>
                </a:cubicBezTo>
                <a:cubicBezTo>
                  <a:pt x="264793" y="608627"/>
                  <a:pt x="250789" y="594655"/>
                  <a:pt x="250789" y="577578"/>
                </a:cubicBezTo>
                <a:close/>
                <a:moveTo>
                  <a:pt x="464320" y="405681"/>
                </a:moveTo>
                <a:lnTo>
                  <a:pt x="526488" y="405681"/>
                </a:lnTo>
                <a:lnTo>
                  <a:pt x="526488" y="577572"/>
                </a:lnTo>
                <a:cubicBezTo>
                  <a:pt x="526488" y="594652"/>
                  <a:pt x="512656" y="608627"/>
                  <a:pt x="495404" y="608627"/>
                </a:cubicBezTo>
                <a:cubicBezTo>
                  <a:pt x="478308" y="608627"/>
                  <a:pt x="464320" y="594652"/>
                  <a:pt x="464320" y="577572"/>
                </a:cubicBezTo>
                <a:close/>
                <a:moveTo>
                  <a:pt x="233217" y="343583"/>
                </a:moveTo>
                <a:lnTo>
                  <a:pt x="330600" y="343583"/>
                </a:lnTo>
                <a:cubicBezTo>
                  <a:pt x="341490" y="343583"/>
                  <a:pt x="350357" y="352436"/>
                  <a:pt x="350357" y="363308"/>
                </a:cubicBezTo>
                <a:lnTo>
                  <a:pt x="350357" y="485538"/>
                </a:lnTo>
                <a:cubicBezTo>
                  <a:pt x="350357" y="496410"/>
                  <a:pt x="341490" y="505107"/>
                  <a:pt x="330600" y="505107"/>
                </a:cubicBezTo>
                <a:lnTo>
                  <a:pt x="233217" y="505107"/>
                </a:lnTo>
                <a:cubicBezTo>
                  <a:pt x="222327" y="505107"/>
                  <a:pt x="213460" y="496410"/>
                  <a:pt x="213460" y="485538"/>
                </a:cubicBezTo>
                <a:lnTo>
                  <a:pt x="213460" y="363308"/>
                </a:lnTo>
                <a:cubicBezTo>
                  <a:pt x="213460" y="352436"/>
                  <a:pt x="222327" y="343583"/>
                  <a:pt x="233217" y="343583"/>
                </a:cubicBezTo>
                <a:close/>
                <a:moveTo>
                  <a:pt x="37329" y="314722"/>
                </a:moveTo>
                <a:lnTo>
                  <a:pt x="99497" y="314722"/>
                </a:lnTo>
                <a:lnTo>
                  <a:pt x="99497" y="577575"/>
                </a:lnTo>
                <a:cubicBezTo>
                  <a:pt x="99497" y="594654"/>
                  <a:pt x="85509" y="608627"/>
                  <a:pt x="68413" y="608627"/>
                </a:cubicBezTo>
                <a:cubicBezTo>
                  <a:pt x="51161" y="608627"/>
                  <a:pt x="37329" y="594654"/>
                  <a:pt x="37329" y="577575"/>
                </a:cubicBezTo>
                <a:close/>
                <a:moveTo>
                  <a:pt x="446737" y="202946"/>
                </a:moveTo>
                <a:lnTo>
                  <a:pt x="544226" y="202946"/>
                </a:lnTo>
                <a:cubicBezTo>
                  <a:pt x="555110" y="202946"/>
                  <a:pt x="563817" y="211640"/>
                  <a:pt x="563817" y="222507"/>
                </a:cubicBezTo>
                <a:lnTo>
                  <a:pt x="563817" y="344684"/>
                </a:lnTo>
                <a:cubicBezTo>
                  <a:pt x="563817" y="355551"/>
                  <a:pt x="555110" y="364400"/>
                  <a:pt x="544226" y="364400"/>
                </a:cubicBezTo>
                <a:lnTo>
                  <a:pt x="446737" y="364400"/>
                </a:lnTo>
                <a:cubicBezTo>
                  <a:pt x="435854" y="364400"/>
                  <a:pt x="426991" y="355551"/>
                  <a:pt x="426991" y="344684"/>
                </a:cubicBezTo>
                <a:lnTo>
                  <a:pt x="426991" y="222507"/>
                </a:lnTo>
                <a:cubicBezTo>
                  <a:pt x="426991" y="211640"/>
                  <a:pt x="435854" y="202946"/>
                  <a:pt x="446737" y="202946"/>
                </a:cubicBezTo>
                <a:close/>
                <a:moveTo>
                  <a:pt x="19591" y="111776"/>
                </a:moveTo>
                <a:lnTo>
                  <a:pt x="117080" y="111776"/>
                </a:lnTo>
                <a:cubicBezTo>
                  <a:pt x="127963" y="111776"/>
                  <a:pt x="136826" y="120629"/>
                  <a:pt x="136826" y="131501"/>
                </a:cubicBezTo>
                <a:lnTo>
                  <a:pt x="136826" y="253576"/>
                </a:lnTo>
                <a:cubicBezTo>
                  <a:pt x="136826" y="264447"/>
                  <a:pt x="127963" y="273300"/>
                  <a:pt x="117080" y="273300"/>
                </a:cubicBezTo>
                <a:lnTo>
                  <a:pt x="19591" y="273300"/>
                </a:lnTo>
                <a:cubicBezTo>
                  <a:pt x="8707" y="273300"/>
                  <a:pt x="0" y="264447"/>
                  <a:pt x="0" y="253576"/>
                </a:cubicBezTo>
                <a:lnTo>
                  <a:pt x="0" y="131501"/>
                </a:lnTo>
                <a:cubicBezTo>
                  <a:pt x="0" y="120629"/>
                  <a:pt x="8707" y="111776"/>
                  <a:pt x="19591" y="111776"/>
                </a:cubicBezTo>
                <a:close/>
                <a:moveTo>
                  <a:pt x="495404" y="0"/>
                </a:moveTo>
                <a:cubicBezTo>
                  <a:pt x="512656" y="0"/>
                  <a:pt x="526488" y="13972"/>
                  <a:pt x="526488" y="31049"/>
                </a:cubicBezTo>
                <a:lnTo>
                  <a:pt x="526488" y="161454"/>
                </a:lnTo>
                <a:lnTo>
                  <a:pt x="464320" y="161454"/>
                </a:lnTo>
                <a:lnTo>
                  <a:pt x="464320" y="31049"/>
                </a:lnTo>
                <a:cubicBezTo>
                  <a:pt x="464320" y="13972"/>
                  <a:pt x="478308" y="0"/>
                  <a:pt x="495404" y="0"/>
                </a:cubicBezTo>
                <a:close/>
                <a:moveTo>
                  <a:pt x="281909" y="0"/>
                </a:moveTo>
                <a:cubicBezTo>
                  <a:pt x="299024" y="0"/>
                  <a:pt x="313028" y="13974"/>
                  <a:pt x="313028" y="31053"/>
                </a:cubicBezTo>
                <a:lnTo>
                  <a:pt x="313028" y="302302"/>
                </a:lnTo>
                <a:lnTo>
                  <a:pt x="250789" y="302302"/>
                </a:lnTo>
                <a:lnTo>
                  <a:pt x="250789" y="31053"/>
                </a:lnTo>
                <a:cubicBezTo>
                  <a:pt x="250789" y="13974"/>
                  <a:pt x="264793" y="0"/>
                  <a:pt x="281909" y="0"/>
                </a:cubicBezTo>
                <a:close/>
                <a:moveTo>
                  <a:pt x="68413" y="0"/>
                </a:moveTo>
                <a:cubicBezTo>
                  <a:pt x="85509" y="0"/>
                  <a:pt x="99497" y="13978"/>
                  <a:pt x="99497" y="31061"/>
                </a:cubicBezTo>
                <a:lnTo>
                  <a:pt x="99497" y="70354"/>
                </a:lnTo>
                <a:lnTo>
                  <a:pt x="37329" y="70354"/>
                </a:lnTo>
                <a:lnTo>
                  <a:pt x="37329" y="31061"/>
                </a:lnTo>
                <a:cubicBezTo>
                  <a:pt x="37329" y="13978"/>
                  <a:pt x="51161" y="0"/>
                  <a:pt x="68413" y="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7037492B-D463-47E8-AA25-68A41976F4F5}"/>
              </a:ext>
            </a:extLst>
          </p:cNvPr>
          <p:cNvSpPr/>
          <p:nvPr/>
        </p:nvSpPr>
        <p:spPr>
          <a:xfrm>
            <a:off x="9138267" y="3339046"/>
            <a:ext cx="392468" cy="313296"/>
          </a:xfrm>
          <a:custGeom>
            <a:avLst/>
            <a:gdLst>
              <a:gd name="connsiteX0" fmla="*/ 208357 w 539466"/>
              <a:gd name="connsiteY0" fmla="*/ 395115 h 430641"/>
              <a:gd name="connsiteX1" fmla="*/ 203511 w 539466"/>
              <a:gd name="connsiteY1" fmla="*/ 422567 h 430641"/>
              <a:gd name="connsiteX2" fmla="*/ 331109 w 539466"/>
              <a:gd name="connsiteY2" fmla="*/ 422567 h 430641"/>
              <a:gd name="connsiteX3" fmla="*/ 318188 w 539466"/>
              <a:gd name="connsiteY3" fmla="*/ 395115 h 430641"/>
              <a:gd name="connsiteX4" fmla="*/ 30688 w 539466"/>
              <a:gd name="connsiteY4" fmla="*/ 354745 h 430641"/>
              <a:gd name="connsiteX5" fmla="*/ 22612 w 539466"/>
              <a:gd name="connsiteY5" fmla="*/ 385427 h 430641"/>
              <a:gd name="connsiteX6" fmla="*/ 518469 w 539466"/>
              <a:gd name="connsiteY6" fmla="*/ 385427 h 430641"/>
              <a:gd name="connsiteX7" fmla="*/ 508778 w 539466"/>
              <a:gd name="connsiteY7" fmla="*/ 354745 h 430641"/>
              <a:gd name="connsiteX8" fmla="*/ 22612 w 539466"/>
              <a:gd name="connsiteY8" fmla="*/ 340212 h 430641"/>
              <a:gd name="connsiteX9" fmla="*/ 515239 w 539466"/>
              <a:gd name="connsiteY9" fmla="*/ 340212 h 430641"/>
              <a:gd name="connsiteX10" fmla="*/ 528160 w 539466"/>
              <a:gd name="connsiteY10" fmla="*/ 349901 h 430641"/>
              <a:gd name="connsiteX11" fmla="*/ 537851 w 539466"/>
              <a:gd name="connsiteY11" fmla="*/ 388656 h 430641"/>
              <a:gd name="connsiteX12" fmla="*/ 539466 w 539466"/>
              <a:gd name="connsiteY12" fmla="*/ 393501 h 430641"/>
              <a:gd name="connsiteX13" fmla="*/ 539466 w 539466"/>
              <a:gd name="connsiteY13" fmla="*/ 417723 h 430641"/>
              <a:gd name="connsiteX14" fmla="*/ 526545 w 539466"/>
              <a:gd name="connsiteY14" fmla="*/ 430641 h 430641"/>
              <a:gd name="connsiteX15" fmla="*/ 12921 w 539466"/>
              <a:gd name="connsiteY15" fmla="*/ 430641 h 430641"/>
              <a:gd name="connsiteX16" fmla="*/ 0 w 539466"/>
              <a:gd name="connsiteY16" fmla="*/ 417723 h 430641"/>
              <a:gd name="connsiteX17" fmla="*/ 0 w 539466"/>
              <a:gd name="connsiteY17" fmla="*/ 393501 h 430641"/>
              <a:gd name="connsiteX18" fmla="*/ 1615 w 539466"/>
              <a:gd name="connsiteY18" fmla="*/ 388656 h 430641"/>
              <a:gd name="connsiteX19" fmla="*/ 9691 w 539466"/>
              <a:gd name="connsiteY19" fmla="*/ 349901 h 430641"/>
              <a:gd name="connsiteX20" fmla="*/ 22612 w 539466"/>
              <a:gd name="connsiteY20" fmla="*/ 340212 h 430641"/>
              <a:gd name="connsiteX21" fmla="*/ 339174 w 539466"/>
              <a:gd name="connsiteY21" fmla="*/ 171013 h 430641"/>
              <a:gd name="connsiteX22" fmla="*/ 340789 w 539466"/>
              <a:gd name="connsiteY22" fmla="*/ 171013 h 430641"/>
              <a:gd name="connsiteX23" fmla="*/ 416685 w 539466"/>
              <a:gd name="connsiteY23" fmla="*/ 191945 h 430641"/>
              <a:gd name="connsiteX24" fmla="*/ 418299 w 539466"/>
              <a:gd name="connsiteY24" fmla="*/ 191945 h 430641"/>
              <a:gd name="connsiteX25" fmla="*/ 418299 w 539466"/>
              <a:gd name="connsiteY25" fmla="*/ 193556 h 430641"/>
              <a:gd name="connsiteX26" fmla="*/ 418299 w 539466"/>
              <a:gd name="connsiteY26" fmla="*/ 195166 h 430641"/>
              <a:gd name="connsiteX27" fmla="*/ 389233 w 539466"/>
              <a:gd name="connsiteY27" fmla="*/ 204827 h 430641"/>
              <a:gd name="connsiteX28" fmla="*/ 429603 w 539466"/>
              <a:gd name="connsiteY28" fmla="*/ 245081 h 430641"/>
              <a:gd name="connsiteX29" fmla="*/ 429603 w 539466"/>
              <a:gd name="connsiteY29" fmla="*/ 246691 h 430641"/>
              <a:gd name="connsiteX30" fmla="*/ 416685 w 539466"/>
              <a:gd name="connsiteY30" fmla="*/ 261183 h 430641"/>
              <a:gd name="connsiteX31" fmla="*/ 413455 w 539466"/>
              <a:gd name="connsiteY31" fmla="*/ 261183 h 430641"/>
              <a:gd name="connsiteX32" fmla="*/ 373085 w 539466"/>
              <a:gd name="connsiteY32" fmla="*/ 220929 h 430641"/>
              <a:gd name="connsiteX33" fmla="*/ 368240 w 539466"/>
              <a:gd name="connsiteY33" fmla="*/ 254742 h 430641"/>
              <a:gd name="connsiteX34" fmla="*/ 366626 w 539466"/>
              <a:gd name="connsiteY34" fmla="*/ 254742 h 430641"/>
              <a:gd name="connsiteX35" fmla="*/ 365011 w 539466"/>
              <a:gd name="connsiteY35" fmla="*/ 253132 h 430641"/>
              <a:gd name="connsiteX36" fmla="*/ 339174 w 539466"/>
              <a:gd name="connsiteY36" fmla="*/ 172623 h 430641"/>
              <a:gd name="connsiteX37" fmla="*/ 339174 w 539466"/>
              <a:gd name="connsiteY37" fmla="*/ 171013 h 430641"/>
              <a:gd name="connsiteX38" fmla="*/ 50166 w 539466"/>
              <a:gd name="connsiteY38" fmla="*/ 40313 h 430641"/>
              <a:gd name="connsiteX39" fmla="*/ 50166 w 539466"/>
              <a:gd name="connsiteY39" fmla="*/ 293479 h 430641"/>
              <a:gd name="connsiteX40" fmla="*/ 491114 w 539466"/>
              <a:gd name="connsiteY40" fmla="*/ 293479 h 430641"/>
              <a:gd name="connsiteX41" fmla="*/ 491114 w 539466"/>
              <a:gd name="connsiteY41" fmla="*/ 40313 h 430641"/>
              <a:gd name="connsiteX42" fmla="*/ 30783 w 539466"/>
              <a:gd name="connsiteY42" fmla="*/ 0 h 430641"/>
              <a:gd name="connsiteX43" fmla="*/ 510497 w 539466"/>
              <a:gd name="connsiteY43" fmla="*/ 0 h 430641"/>
              <a:gd name="connsiteX44" fmla="*/ 529879 w 539466"/>
              <a:gd name="connsiteY44" fmla="*/ 20963 h 430641"/>
              <a:gd name="connsiteX45" fmla="*/ 529879 w 539466"/>
              <a:gd name="connsiteY45" fmla="*/ 312829 h 430641"/>
              <a:gd name="connsiteX46" fmla="*/ 510497 w 539466"/>
              <a:gd name="connsiteY46" fmla="*/ 332179 h 430641"/>
              <a:gd name="connsiteX47" fmla="*/ 30783 w 539466"/>
              <a:gd name="connsiteY47" fmla="*/ 332179 h 430641"/>
              <a:gd name="connsiteX48" fmla="*/ 11401 w 539466"/>
              <a:gd name="connsiteY48" fmla="*/ 312829 h 430641"/>
              <a:gd name="connsiteX49" fmla="*/ 11401 w 539466"/>
              <a:gd name="connsiteY49" fmla="*/ 20963 h 430641"/>
              <a:gd name="connsiteX50" fmla="*/ 30783 w 539466"/>
              <a:gd name="connsiteY50" fmla="*/ 0 h 430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39466" h="430641">
                <a:moveTo>
                  <a:pt x="208357" y="395115"/>
                </a:moveTo>
                <a:lnTo>
                  <a:pt x="203511" y="422567"/>
                </a:lnTo>
                <a:lnTo>
                  <a:pt x="331109" y="422567"/>
                </a:lnTo>
                <a:lnTo>
                  <a:pt x="318188" y="395115"/>
                </a:lnTo>
                <a:close/>
                <a:moveTo>
                  <a:pt x="30688" y="354745"/>
                </a:moveTo>
                <a:lnTo>
                  <a:pt x="22612" y="385427"/>
                </a:lnTo>
                <a:lnTo>
                  <a:pt x="518469" y="385427"/>
                </a:lnTo>
                <a:lnTo>
                  <a:pt x="508778" y="354745"/>
                </a:lnTo>
                <a:close/>
                <a:moveTo>
                  <a:pt x="22612" y="340212"/>
                </a:moveTo>
                <a:lnTo>
                  <a:pt x="515239" y="340212"/>
                </a:lnTo>
                <a:cubicBezTo>
                  <a:pt x="521699" y="340212"/>
                  <a:pt x="526545" y="343442"/>
                  <a:pt x="528160" y="349901"/>
                </a:cubicBezTo>
                <a:lnTo>
                  <a:pt x="537851" y="388656"/>
                </a:lnTo>
                <a:cubicBezTo>
                  <a:pt x="539466" y="390271"/>
                  <a:pt x="539466" y="391886"/>
                  <a:pt x="539466" y="393501"/>
                </a:cubicBezTo>
                <a:lnTo>
                  <a:pt x="539466" y="417723"/>
                </a:lnTo>
                <a:cubicBezTo>
                  <a:pt x="539466" y="425797"/>
                  <a:pt x="533005" y="430641"/>
                  <a:pt x="526545" y="430641"/>
                </a:cubicBezTo>
                <a:lnTo>
                  <a:pt x="12921" y="430641"/>
                </a:lnTo>
                <a:cubicBezTo>
                  <a:pt x="6461" y="430641"/>
                  <a:pt x="0" y="425797"/>
                  <a:pt x="0" y="417723"/>
                </a:cubicBezTo>
                <a:lnTo>
                  <a:pt x="0" y="393501"/>
                </a:lnTo>
                <a:cubicBezTo>
                  <a:pt x="0" y="391886"/>
                  <a:pt x="0" y="390271"/>
                  <a:pt x="1615" y="388656"/>
                </a:cubicBezTo>
                <a:lnTo>
                  <a:pt x="9691" y="349901"/>
                </a:lnTo>
                <a:cubicBezTo>
                  <a:pt x="11306" y="343442"/>
                  <a:pt x="17767" y="340212"/>
                  <a:pt x="22612" y="340212"/>
                </a:cubicBezTo>
                <a:close/>
                <a:moveTo>
                  <a:pt x="339174" y="171013"/>
                </a:moveTo>
                <a:cubicBezTo>
                  <a:pt x="340789" y="171013"/>
                  <a:pt x="340789" y="171013"/>
                  <a:pt x="340789" y="171013"/>
                </a:cubicBezTo>
                <a:lnTo>
                  <a:pt x="416685" y="191945"/>
                </a:lnTo>
                <a:cubicBezTo>
                  <a:pt x="416685" y="191945"/>
                  <a:pt x="418299" y="191945"/>
                  <a:pt x="418299" y="191945"/>
                </a:cubicBezTo>
                <a:cubicBezTo>
                  <a:pt x="418299" y="191945"/>
                  <a:pt x="418299" y="193556"/>
                  <a:pt x="418299" y="193556"/>
                </a:cubicBezTo>
                <a:cubicBezTo>
                  <a:pt x="418299" y="193556"/>
                  <a:pt x="418299" y="193556"/>
                  <a:pt x="418299" y="195166"/>
                </a:cubicBezTo>
                <a:lnTo>
                  <a:pt x="389233" y="204827"/>
                </a:lnTo>
                <a:lnTo>
                  <a:pt x="429603" y="245081"/>
                </a:lnTo>
                <a:cubicBezTo>
                  <a:pt x="429603" y="245081"/>
                  <a:pt x="429603" y="246691"/>
                  <a:pt x="429603" y="246691"/>
                </a:cubicBezTo>
                <a:lnTo>
                  <a:pt x="416685" y="261183"/>
                </a:lnTo>
                <a:cubicBezTo>
                  <a:pt x="415070" y="261183"/>
                  <a:pt x="413455" y="261183"/>
                  <a:pt x="413455" y="261183"/>
                </a:cubicBezTo>
                <a:lnTo>
                  <a:pt x="373085" y="220929"/>
                </a:lnTo>
                <a:lnTo>
                  <a:pt x="368240" y="254742"/>
                </a:lnTo>
                <a:cubicBezTo>
                  <a:pt x="366626" y="254742"/>
                  <a:pt x="366626" y="254742"/>
                  <a:pt x="366626" y="254742"/>
                </a:cubicBezTo>
                <a:cubicBezTo>
                  <a:pt x="365011" y="254742"/>
                  <a:pt x="365011" y="254742"/>
                  <a:pt x="365011" y="253132"/>
                </a:cubicBezTo>
                <a:lnTo>
                  <a:pt x="339174" y="172623"/>
                </a:lnTo>
                <a:cubicBezTo>
                  <a:pt x="339174" y="172623"/>
                  <a:pt x="339174" y="172623"/>
                  <a:pt x="339174" y="171013"/>
                </a:cubicBezTo>
                <a:close/>
                <a:moveTo>
                  <a:pt x="50166" y="40313"/>
                </a:moveTo>
                <a:lnTo>
                  <a:pt x="50166" y="293479"/>
                </a:lnTo>
                <a:lnTo>
                  <a:pt x="491114" y="293479"/>
                </a:lnTo>
                <a:lnTo>
                  <a:pt x="491114" y="40313"/>
                </a:lnTo>
                <a:close/>
                <a:moveTo>
                  <a:pt x="30783" y="0"/>
                </a:moveTo>
                <a:lnTo>
                  <a:pt x="510497" y="0"/>
                </a:lnTo>
                <a:cubicBezTo>
                  <a:pt x="521803" y="0"/>
                  <a:pt x="529879" y="9675"/>
                  <a:pt x="529879" y="20963"/>
                </a:cubicBezTo>
                <a:lnTo>
                  <a:pt x="529879" y="312829"/>
                </a:lnTo>
                <a:cubicBezTo>
                  <a:pt x="529879" y="324116"/>
                  <a:pt x="521803" y="332179"/>
                  <a:pt x="510497" y="332179"/>
                </a:cubicBezTo>
                <a:lnTo>
                  <a:pt x="30783" y="332179"/>
                </a:lnTo>
                <a:cubicBezTo>
                  <a:pt x="19477" y="332179"/>
                  <a:pt x="11401" y="324116"/>
                  <a:pt x="11401" y="312829"/>
                </a:cubicBezTo>
                <a:lnTo>
                  <a:pt x="11401" y="20963"/>
                </a:lnTo>
                <a:cubicBezTo>
                  <a:pt x="11401" y="9675"/>
                  <a:pt x="19477" y="0"/>
                  <a:pt x="30783" y="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DF92A91-BD27-4EF1-8D5D-6155033B2568}"/>
              </a:ext>
            </a:extLst>
          </p:cNvPr>
          <p:cNvGrpSpPr/>
          <p:nvPr/>
        </p:nvGrpSpPr>
        <p:grpSpPr>
          <a:xfrm>
            <a:off x="1676397" y="2567974"/>
            <a:ext cx="2362204" cy="2311453"/>
            <a:chOff x="806685" y="4576845"/>
            <a:chExt cx="2362204" cy="2311453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58EEC3B-42A3-401E-84A4-981B30695D7F}"/>
                </a:ext>
              </a:extLst>
            </p:cNvPr>
            <p:cNvSpPr txBox="1"/>
            <p:nvPr/>
          </p:nvSpPr>
          <p:spPr bwMode="auto">
            <a:xfrm>
              <a:off x="1118115" y="4576845"/>
              <a:ext cx="15446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1B5862B-940B-4996-B175-E4822BFB90D2}"/>
                </a:ext>
              </a:extLst>
            </p:cNvPr>
            <p:cNvSpPr txBox="1"/>
            <p:nvPr/>
          </p:nvSpPr>
          <p:spPr bwMode="auto">
            <a:xfrm>
              <a:off x="806685" y="6057301"/>
              <a:ext cx="2362204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bg1"/>
                  </a:solidFill>
                  <a:latin typeface="Humanst521 BT" panose="020B0602020204020204" pitchFamily="34" charset="0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>
                  <a:latin typeface="+mn-lt"/>
                  <a:cs typeface="+mn-ea"/>
                  <a:sym typeface="+mn-lt"/>
                </a:rPr>
                <a:t>This template is exclusively designed by JPPPT creative and copyrights belong to JPPPT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C6561A1-42F3-41F2-A881-E6B6363D7569}"/>
              </a:ext>
            </a:extLst>
          </p:cNvPr>
          <p:cNvGrpSpPr/>
          <p:nvPr/>
        </p:nvGrpSpPr>
        <p:grpSpPr>
          <a:xfrm>
            <a:off x="4939429" y="2567974"/>
            <a:ext cx="2324972" cy="2311453"/>
            <a:chOff x="825301" y="4576845"/>
            <a:chExt cx="2324972" cy="2311453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9233D5F7-476B-4AA5-AB9C-81271CD3DFE4}"/>
                </a:ext>
              </a:extLst>
            </p:cNvPr>
            <p:cNvSpPr txBox="1"/>
            <p:nvPr/>
          </p:nvSpPr>
          <p:spPr bwMode="auto">
            <a:xfrm>
              <a:off x="1219873" y="4576845"/>
              <a:ext cx="1442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812DD9FC-EA9E-4BCD-AC61-34CCA9675E53}"/>
                </a:ext>
              </a:extLst>
            </p:cNvPr>
            <p:cNvSpPr txBox="1"/>
            <p:nvPr/>
          </p:nvSpPr>
          <p:spPr bwMode="auto">
            <a:xfrm>
              <a:off x="825301" y="6057301"/>
              <a:ext cx="2324972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bg1"/>
                  </a:solidFill>
                  <a:latin typeface="Humanst521 BT" panose="020B0602020204020204" pitchFamily="34" charset="0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>
                  <a:latin typeface="+mn-lt"/>
                  <a:cs typeface="+mn-ea"/>
                  <a:sym typeface="+mn-lt"/>
                </a:rPr>
                <a:t>This template is exclusively designed by JPPPT creative and copyrights belong to JPPPT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0F0B7FB1-4215-4B7F-861B-5C0AAD55D444}"/>
              </a:ext>
            </a:extLst>
          </p:cNvPr>
          <p:cNvGrpSpPr/>
          <p:nvPr/>
        </p:nvGrpSpPr>
        <p:grpSpPr>
          <a:xfrm>
            <a:off x="8178803" y="2567974"/>
            <a:ext cx="2311398" cy="2311453"/>
            <a:chOff x="832088" y="4576845"/>
            <a:chExt cx="2311398" cy="2311453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C5A1748C-138E-479B-817B-2C9C4280956F}"/>
                </a:ext>
              </a:extLst>
            </p:cNvPr>
            <p:cNvSpPr txBox="1"/>
            <p:nvPr/>
          </p:nvSpPr>
          <p:spPr bwMode="auto">
            <a:xfrm>
              <a:off x="1121425" y="4576845"/>
              <a:ext cx="1541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4A05CB08-F277-4314-912F-13687EC5405B}"/>
                </a:ext>
              </a:extLst>
            </p:cNvPr>
            <p:cNvSpPr txBox="1"/>
            <p:nvPr/>
          </p:nvSpPr>
          <p:spPr bwMode="auto">
            <a:xfrm>
              <a:off x="832088" y="6057301"/>
              <a:ext cx="2311398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bg1"/>
                  </a:solidFill>
                  <a:latin typeface="Humanst521 BT" panose="020B0602020204020204" pitchFamily="34" charset="0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>
                  <a:latin typeface="+mn-lt"/>
                  <a:cs typeface="+mn-ea"/>
                  <a:sym typeface="+mn-lt"/>
                </a:rPr>
                <a:t>This template is exclusively designed by JPPPT creative and copyrights belong to JPPPT</a:t>
              </a:r>
            </a:p>
          </p:txBody>
        </p:sp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687CB2AB-ED8D-4DEE-927D-713D0BB43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910" y="351636"/>
            <a:ext cx="3548180" cy="810838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9BB3BDBF-828C-4F69-8504-C7784335C955}"/>
              </a:ext>
            </a:extLst>
          </p:cNvPr>
          <p:cNvGrpSpPr/>
          <p:nvPr/>
        </p:nvGrpSpPr>
        <p:grpSpPr>
          <a:xfrm>
            <a:off x="3968572" y="384583"/>
            <a:ext cx="4254856" cy="717302"/>
            <a:chOff x="2265413" y="2073374"/>
            <a:chExt cx="4254856" cy="717302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E46A37C4-89DF-4068-AFF2-C868D877D7E6}"/>
                </a:ext>
              </a:extLst>
            </p:cNvPr>
            <p:cNvSpPr txBox="1"/>
            <p:nvPr/>
          </p:nvSpPr>
          <p:spPr bwMode="auto">
            <a:xfrm>
              <a:off x="2809494" y="2073374"/>
              <a:ext cx="3014582" cy="58477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ctr"/>
              <a:r>
                <a:rPr lang="zh-CN" altLang="en-US" sz="3200" dirty="0">
                  <a:latin typeface="+mn-lt"/>
                  <a:ea typeface="+mn-ea"/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70E08031-A4F6-4741-A93E-5029F9883CF6}"/>
                </a:ext>
              </a:extLst>
            </p:cNvPr>
            <p:cNvSpPr txBox="1"/>
            <p:nvPr/>
          </p:nvSpPr>
          <p:spPr bwMode="auto">
            <a:xfrm>
              <a:off x="2265413" y="2529066"/>
              <a:ext cx="4254856" cy="2616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ctr"/>
              <a:r>
                <a:rPr lang="en-US" altLang="zh-CN" sz="1100" dirty="0">
                  <a:latin typeface="+mn-lt"/>
                  <a:ea typeface="+mn-ea"/>
                  <a:cs typeface="+mn-ea"/>
                  <a:sym typeface="+mn-lt"/>
                </a:rPr>
                <a:t>This template is exclusively designed by JPPPT creative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267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2714468-6A76-473C-94BB-5D91CFA9C192}"/>
              </a:ext>
            </a:extLst>
          </p:cNvPr>
          <p:cNvSpPr/>
          <p:nvPr/>
        </p:nvSpPr>
        <p:spPr>
          <a:xfrm>
            <a:off x="1019175" y="2095638"/>
            <a:ext cx="2974975" cy="1864179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0">
            <a:gradFill>
              <a:gsLst>
                <a:gs pos="0">
                  <a:schemeClr val="bg1"/>
                </a:gs>
                <a:gs pos="91000">
                  <a:srgbClr val="47CFFF"/>
                </a:gs>
              </a:gsLst>
              <a:lin ang="5400000" scaled="1"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A57FC10-6855-4DEB-87AF-781F8DF50487}"/>
              </a:ext>
            </a:extLst>
          </p:cNvPr>
          <p:cNvSpPr/>
          <p:nvPr/>
        </p:nvSpPr>
        <p:spPr>
          <a:xfrm>
            <a:off x="4608513" y="2095638"/>
            <a:ext cx="2974975" cy="1864179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0">
            <a:gradFill>
              <a:gsLst>
                <a:gs pos="0">
                  <a:schemeClr val="bg1"/>
                </a:gs>
                <a:gs pos="91000">
                  <a:srgbClr val="47CFFF"/>
                </a:gs>
              </a:gsLst>
              <a:lin ang="5400000" scaled="1"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05B4D1B-1843-4987-AC09-199F921E2611}"/>
              </a:ext>
            </a:extLst>
          </p:cNvPr>
          <p:cNvSpPr/>
          <p:nvPr/>
        </p:nvSpPr>
        <p:spPr>
          <a:xfrm>
            <a:off x="8197850" y="2095638"/>
            <a:ext cx="2974975" cy="1864179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0">
            <a:gradFill>
              <a:gsLst>
                <a:gs pos="0">
                  <a:schemeClr val="bg1"/>
                </a:gs>
                <a:gs pos="91000">
                  <a:srgbClr val="47CFFF"/>
                </a:gs>
              </a:gsLst>
              <a:lin ang="5400000" scaled="1"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FE0BF71-DC8F-44E3-A5B1-9A4F3D028BBC}"/>
              </a:ext>
            </a:extLst>
          </p:cNvPr>
          <p:cNvGrpSpPr/>
          <p:nvPr/>
        </p:nvGrpSpPr>
        <p:grpSpPr>
          <a:xfrm>
            <a:off x="1236887" y="4212909"/>
            <a:ext cx="2533650" cy="1644511"/>
            <a:chOff x="1236887" y="4288065"/>
            <a:chExt cx="2533650" cy="1644511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D4F95E7C-F716-4D57-8316-3F020AC52D3A}"/>
                </a:ext>
              </a:extLst>
            </p:cNvPr>
            <p:cNvGrpSpPr/>
            <p:nvPr/>
          </p:nvGrpSpPr>
          <p:grpSpPr>
            <a:xfrm>
              <a:off x="1236887" y="4288065"/>
              <a:ext cx="2533650" cy="959576"/>
              <a:chOff x="3779330" y="2384861"/>
              <a:chExt cx="2533650" cy="959576"/>
            </a:xfrm>
          </p:grpSpPr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8453546-9EC6-4455-AF45-695DDBB38579}"/>
                  </a:ext>
                </a:extLst>
              </p:cNvPr>
              <p:cNvSpPr txBox="1"/>
              <p:nvPr/>
            </p:nvSpPr>
            <p:spPr bwMode="auto">
              <a:xfrm>
                <a:off x="3779330" y="2384861"/>
                <a:ext cx="2062904" cy="369086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gradFill flip="none" rotWithShape="1">
                      <a:gsLst>
                        <a:gs pos="28000">
                          <a:schemeClr val="bg1"/>
                        </a:gs>
                        <a:gs pos="89000">
                          <a:srgbClr val="47CFFF"/>
                        </a:gs>
                      </a:gsLst>
                      <a:lin ang="5400000" scaled="1"/>
                      <a:tileRect/>
                    </a:gradFill>
                    <a:effectLst>
                      <a:outerShdw blurRad="152400" dist="38100" dir="5400000" algn="t" rotWithShape="0">
                        <a:prstClr val="black">
                          <a:alpha val="55000"/>
                        </a:prstClr>
                      </a:outerShdw>
                    </a:effectLst>
                    <a:cs typeface="+mn-ea"/>
                    <a:sym typeface="+mn-lt"/>
                  </a:rPr>
                  <a:t>Add a title</a:t>
                </a: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F3787AE-DE79-4AA0-94EB-89B527708C8A}"/>
                  </a:ext>
                </a:extLst>
              </p:cNvPr>
              <p:cNvSpPr txBox="1"/>
              <p:nvPr/>
            </p:nvSpPr>
            <p:spPr bwMode="auto">
              <a:xfrm>
                <a:off x="3779330" y="2698105"/>
                <a:ext cx="2533650" cy="646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This template is exclusively designed by JPPPT creative and copyrights belong to JPPPT</a:t>
                </a:r>
              </a:p>
            </p:txBody>
          </p:sp>
        </p:grp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03FC457D-A9C0-4263-AE1B-71851D2B0C65}"/>
                </a:ext>
              </a:extLst>
            </p:cNvPr>
            <p:cNvSpPr txBox="1"/>
            <p:nvPr/>
          </p:nvSpPr>
          <p:spPr bwMode="auto">
            <a:xfrm>
              <a:off x="1844259" y="5563244"/>
              <a:ext cx="1248790" cy="36933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cs typeface="+mn-ea"/>
                  <a:sym typeface="+mn-lt"/>
                </a:rPr>
                <a:t>PART 01</a:t>
              </a:r>
              <a:endParaRPr lang="zh-CN" altLang="en-US" dirty="0">
                <a:gradFill flip="none" rotWithShape="1">
                  <a:gsLst>
                    <a:gs pos="28000">
                      <a:schemeClr val="bg1"/>
                    </a:gs>
                    <a:gs pos="89000">
                      <a:srgbClr val="47CFFF"/>
                    </a:gs>
                  </a:gsLst>
                  <a:lin ang="5400000" scaled="1"/>
                  <a:tileRect/>
                </a:gradFill>
                <a:effectLst>
                  <a:outerShdw blurRad="152400" dist="38100" dir="5400000" algn="t" rotWithShape="0">
                    <a:prstClr val="black">
                      <a:alpha val="55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8" name="Oval 17">
              <a:extLst>
                <a:ext uri="{FF2B5EF4-FFF2-40B4-BE49-F238E27FC236}">
                  <a16:creationId xmlns:a16="http://schemas.microsoft.com/office/drawing/2014/main" id="{80F8DD39-ADBE-43BE-8F54-84886BAAFBC4}"/>
                </a:ext>
              </a:extLst>
            </p:cNvPr>
            <p:cNvSpPr/>
            <p:nvPr/>
          </p:nvSpPr>
          <p:spPr>
            <a:xfrm>
              <a:off x="1338485" y="5505891"/>
              <a:ext cx="447718" cy="422481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  <a:gd name="connsiteX107" fmla="*/ 373273 h 605239"/>
                <a:gd name="connsiteY107" fmla="*/ 373273 h 605239"/>
                <a:gd name="connsiteX108" fmla="*/ 373273 h 605239"/>
                <a:gd name="connsiteY108" fmla="*/ 373273 h 605239"/>
                <a:gd name="connsiteX109" fmla="*/ 373273 h 605239"/>
                <a:gd name="connsiteY109" fmla="*/ 373273 h 605239"/>
                <a:gd name="connsiteX110" fmla="*/ 373273 h 605239"/>
                <a:gd name="connsiteY110" fmla="*/ 373273 h 605239"/>
                <a:gd name="connsiteX111" fmla="*/ 373273 h 605239"/>
                <a:gd name="connsiteY111" fmla="*/ 373273 h 605239"/>
                <a:gd name="connsiteX112" fmla="*/ 373273 h 605239"/>
                <a:gd name="connsiteY112" fmla="*/ 373273 h 605239"/>
                <a:gd name="connsiteX113" fmla="*/ 373273 h 605239"/>
                <a:gd name="connsiteY113" fmla="*/ 373273 h 605239"/>
                <a:gd name="connsiteX114" fmla="*/ 373273 h 605239"/>
                <a:gd name="connsiteY114" fmla="*/ 373273 h 605239"/>
                <a:gd name="connsiteX115" fmla="*/ 373273 h 605239"/>
                <a:gd name="connsiteY115" fmla="*/ 373273 h 605239"/>
                <a:gd name="connsiteX116" fmla="*/ 373273 h 605239"/>
                <a:gd name="connsiteY116" fmla="*/ 373273 h 605239"/>
                <a:gd name="connsiteX117" fmla="*/ 373273 h 605239"/>
                <a:gd name="connsiteY117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608415" h="574120">
                  <a:moveTo>
                    <a:pt x="461084" y="496921"/>
                  </a:moveTo>
                  <a:lnTo>
                    <a:pt x="483354" y="507357"/>
                  </a:lnTo>
                  <a:cubicBezTo>
                    <a:pt x="487655" y="509506"/>
                    <a:pt x="492570" y="509506"/>
                    <a:pt x="496870" y="507357"/>
                  </a:cubicBezTo>
                  <a:lnTo>
                    <a:pt x="519141" y="496921"/>
                  </a:lnTo>
                  <a:lnTo>
                    <a:pt x="523134" y="498149"/>
                  </a:lnTo>
                  <a:cubicBezTo>
                    <a:pt x="528049" y="499837"/>
                    <a:pt x="531428" y="504441"/>
                    <a:pt x="531428" y="509813"/>
                  </a:cubicBezTo>
                  <a:lnTo>
                    <a:pt x="531428" y="566600"/>
                  </a:lnTo>
                  <a:cubicBezTo>
                    <a:pt x="518527" y="571511"/>
                    <a:pt x="504703" y="574120"/>
                    <a:pt x="490112" y="574120"/>
                  </a:cubicBezTo>
                  <a:cubicBezTo>
                    <a:pt x="475521" y="574120"/>
                    <a:pt x="461698" y="571511"/>
                    <a:pt x="448796" y="566600"/>
                  </a:cubicBezTo>
                  <a:lnTo>
                    <a:pt x="448796" y="509813"/>
                  </a:lnTo>
                  <a:cubicBezTo>
                    <a:pt x="448796" y="504441"/>
                    <a:pt x="452175" y="499837"/>
                    <a:pt x="457090" y="498149"/>
                  </a:cubicBezTo>
                  <a:close/>
                  <a:moveTo>
                    <a:pt x="89274" y="496921"/>
                  </a:moveTo>
                  <a:lnTo>
                    <a:pt x="111545" y="507357"/>
                  </a:lnTo>
                  <a:cubicBezTo>
                    <a:pt x="115845" y="509506"/>
                    <a:pt x="120760" y="509506"/>
                    <a:pt x="125061" y="507357"/>
                  </a:cubicBezTo>
                  <a:lnTo>
                    <a:pt x="147331" y="496921"/>
                  </a:lnTo>
                  <a:lnTo>
                    <a:pt x="151325" y="498149"/>
                  </a:lnTo>
                  <a:cubicBezTo>
                    <a:pt x="156240" y="499837"/>
                    <a:pt x="159619" y="504441"/>
                    <a:pt x="159619" y="509813"/>
                  </a:cubicBezTo>
                  <a:lnTo>
                    <a:pt x="159619" y="566600"/>
                  </a:lnTo>
                  <a:cubicBezTo>
                    <a:pt x="146717" y="571511"/>
                    <a:pt x="132894" y="574120"/>
                    <a:pt x="118303" y="574120"/>
                  </a:cubicBezTo>
                  <a:cubicBezTo>
                    <a:pt x="103712" y="574120"/>
                    <a:pt x="89888" y="571511"/>
                    <a:pt x="76987" y="566600"/>
                  </a:cubicBezTo>
                  <a:lnTo>
                    <a:pt x="76987" y="509813"/>
                  </a:lnTo>
                  <a:cubicBezTo>
                    <a:pt x="76987" y="504441"/>
                    <a:pt x="80366" y="499837"/>
                    <a:pt x="85281" y="498149"/>
                  </a:cubicBezTo>
                  <a:close/>
                  <a:moveTo>
                    <a:pt x="490112" y="385993"/>
                  </a:moveTo>
                  <a:cubicBezTo>
                    <a:pt x="500030" y="385993"/>
                    <a:pt x="508071" y="394034"/>
                    <a:pt x="508071" y="403952"/>
                  </a:cubicBezTo>
                  <a:cubicBezTo>
                    <a:pt x="508071" y="413870"/>
                    <a:pt x="500030" y="421911"/>
                    <a:pt x="490112" y="421911"/>
                  </a:cubicBezTo>
                  <a:cubicBezTo>
                    <a:pt x="480194" y="421911"/>
                    <a:pt x="472153" y="413870"/>
                    <a:pt x="472153" y="403952"/>
                  </a:cubicBezTo>
                  <a:cubicBezTo>
                    <a:pt x="472153" y="394034"/>
                    <a:pt x="480194" y="385993"/>
                    <a:pt x="490112" y="385993"/>
                  </a:cubicBezTo>
                  <a:close/>
                  <a:moveTo>
                    <a:pt x="118303" y="385993"/>
                  </a:moveTo>
                  <a:cubicBezTo>
                    <a:pt x="128221" y="385993"/>
                    <a:pt x="136262" y="394034"/>
                    <a:pt x="136262" y="403952"/>
                  </a:cubicBezTo>
                  <a:cubicBezTo>
                    <a:pt x="136262" y="413870"/>
                    <a:pt x="128221" y="421911"/>
                    <a:pt x="118303" y="421911"/>
                  </a:cubicBezTo>
                  <a:cubicBezTo>
                    <a:pt x="108385" y="421911"/>
                    <a:pt x="100344" y="413870"/>
                    <a:pt x="100344" y="403952"/>
                  </a:cubicBezTo>
                  <a:cubicBezTo>
                    <a:pt x="100344" y="394034"/>
                    <a:pt x="108385" y="385993"/>
                    <a:pt x="118303" y="385993"/>
                  </a:cubicBezTo>
                  <a:close/>
                  <a:moveTo>
                    <a:pt x="490112" y="354522"/>
                  </a:moveTo>
                  <a:cubicBezTo>
                    <a:pt x="462764" y="354522"/>
                    <a:pt x="440640" y="376617"/>
                    <a:pt x="440640" y="403929"/>
                  </a:cubicBezTo>
                  <a:cubicBezTo>
                    <a:pt x="440640" y="431241"/>
                    <a:pt x="462764" y="453337"/>
                    <a:pt x="490112" y="453337"/>
                  </a:cubicBezTo>
                  <a:cubicBezTo>
                    <a:pt x="517460" y="453337"/>
                    <a:pt x="539584" y="431241"/>
                    <a:pt x="539584" y="403929"/>
                  </a:cubicBezTo>
                  <a:cubicBezTo>
                    <a:pt x="539584" y="376617"/>
                    <a:pt x="517460" y="354522"/>
                    <a:pt x="490112" y="354522"/>
                  </a:cubicBezTo>
                  <a:close/>
                  <a:moveTo>
                    <a:pt x="118303" y="354522"/>
                  </a:moveTo>
                  <a:cubicBezTo>
                    <a:pt x="90955" y="354522"/>
                    <a:pt x="68831" y="376617"/>
                    <a:pt x="68831" y="403929"/>
                  </a:cubicBezTo>
                  <a:cubicBezTo>
                    <a:pt x="68831" y="431241"/>
                    <a:pt x="90955" y="453337"/>
                    <a:pt x="118303" y="453337"/>
                  </a:cubicBezTo>
                  <a:cubicBezTo>
                    <a:pt x="145651" y="453337"/>
                    <a:pt x="167775" y="431241"/>
                    <a:pt x="167775" y="403929"/>
                  </a:cubicBezTo>
                  <a:cubicBezTo>
                    <a:pt x="167775" y="376617"/>
                    <a:pt x="145651" y="354522"/>
                    <a:pt x="118303" y="354522"/>
                  </a:cubicBezTo>
                  <a:close/>
                  <a:moveTo>
                    <a:pt x="490112" y="337797"/>
                  </a:moveTo>
                  <a:cubicBezTo>
                    <a:pt x="555409" y="337797"/>
                    <a:pt x="608415" y="390733"/>
                    <a:pt x="608415" y="455945"/>
                  </a:cubicBezTo>
                  <a:cubicBezTo>
                    <a:pt x="608415" y="493691"/>
                    <a:pt x="590593" y="527141"/>
                    <a:pt x="563091" y="548929"/>
                  </a:cubicBezTo>
                  <a:lnTo>
                    <a:pt x="563091" y="509802"/>
                  </a:lnTo>
                  <a:cubicBezTo>
                    <a:pt x="563091" y="490929"/>
                    <a:pt x="550954" y="474051"/>
                    <a:pt x="532978" y="468067"/>
                  </a:cubicBezTo>
                  <a:cubicBezTo>
                    <a:pt x="532824" y="468067"/>
                    <a:pt x="522530" y="464998"/>
                    <a:pt x="522530" y="464998"/>
                  </a:cubicBezTo>
                  <a:cubicBezTo>
                    <a:pt x="518689" y="463770"/>
                    <a:pt x="514695" y="464077"/>
                    <a:pt x="511161" y="465765"/>
                  </a:cubicBezTo>
                  <a:lnTo>
                    <a:pt x="490112" y="475739"/>
                  </a:lnTo>
                  <a:lnTo>
                    <a:pt x="469064" y="465765"/>
                  </a:lnTo>
                  <a:cubicBezTo>
                    <a:pt x="465530" y="464077"/>
                    <a:pt x="461535" y="463770"/>
                    <a:pt x="457694" y="464998"/>
                  </a:cubicBezTo>
                  <a:cubicBezTo>
                    <a:pt x="457694" y="464998"/>
                    <a:pt x="447400" y="468067"/>
                    <a:pt x="447247" y="468067"/>
                  </a:cubicBezTo>
                  <a:cubicBezTo>
                    <a:pt x="429271" y="474051"/>
                    <a:pt x="417133" y="490929"/>
                    <a:pt x="417133" y="509802"/>
                  </a:cubicBezTo>
                  <a:lnTo>
                    <a:pt x="417133" y="548929"/>
                  </a:lnTo>
                  <a:cubicBezTo>
                    <a:pt x="389632" y="527141"/>
                    <a:pt x="371809" y="493691"/>
                    <a:pt x="371809" y="455945"/>
                  </a:cubicBezTo>
                  <a:cubicBezTo>
                    <a:pt x="371809" y="390733"/>
                    <a:pt x="424815" y="337797"/>
                    <a:pt x="490112" y="337797"/>
                  </a:cubicBezTo>
                  <a:close/>
                  <a:moveTo>
                    <a:pt x="118303" y="337797"/>
                  </a:moveTo>
                  <a:cubicBezTo>
                    <a:pt x="183600" y="337797"/>
                    <a:pt x="236606" y="390733"/>
                    <a:pt x="236606" y="455945"/>
                  </a:cubicBezTo>
                  <a:cubicBezTo>
                    <a:pt x="236606" y="493691"/>
                    <a:pt x="218783" y="527141"/>
                    <a:pt x="191282" y="548929"/>
                  </a:cubicBezTo>
                  <a:lnTo>
                    <a:pt x="191282" y="509802"/>
                  </a:lnTo>
                  <a:cubicBezTo>
                    <a:pt x="191282" y="490929"/>
                    <a:pt x="179144" y="474051"/>
                    <a:pt x="161168" y="468067"/>
                  </a:cubicBezTo>
                  <a:cubicBezTo>
                    <a:pt x="161015" y="468067"/>
                    <a:pt x="150721" y="464998"/>
                    <a:pt x="150721" y="464998"/>
                  </a:cubicBezTo>
                  <a:cubicBezTo>
                    <a:pt x="146880" y="463770"/>
                    <a:pt x="142885" y="464077"/>
                    <a:pt x="139351" y="465765"/>
                  </a:cubicBezTo>
                  <a:lnTo>
                    <a:pt x="118303" y="475739"/>
                  </a:lnTo>
                  <a:lnTo>
                    <a:pt x="97254" y="465765"/>
                  </a:lnTo>
                  <a:cubicBezTo>
                    <a:pt x="93720" y="464077"/>
                    <a:pt x="89726" y="463770"/>
                    <a:pt x="85885" y="464998"/>
                  </a:cubicBezTo>
                  <a:cubicBezTo>
                    <a:pt x="85885" y="464998"/>
                    <a:pt x="75591" y="468067"/>
                    <a:pt x="75437" y="468067"/>
                  </a:cubicBezTo>
                  <a:cubicBezTo>
                    <a:pt x="57461" y="474051"/>
                    <a:pt x="45324" y="490929"/>
                    <a:pt x="45324" y="509802"/>
                  </a:cubicBezTo>
                  <a:lnTo>
                    <a:pt x="45324" y="548929"/>
                  </a:lnTo>
                  <a:cubicBezTo>
                    <a:pt x="17822" y="527141"/>
                    <a:pt x="0" y="493691"/>
                    <a:pt x="0" y="455945"/>
                  </a:cubicBezTo>
                  <a:cubicBezTo>
                    <a:pt x="0" y="390733"/>
                    <a:pt x="53006" y="337797"/>
                    <a:pt x="118303" y="337797"/>
                  </a:cubicBezTo>
                  <a:close/>
                  <a:moveTo>
                    <a:pt x="288420" y="266949"/>
                  </a:moveTo>
                  <a:cubicBezTo>
                    <a:pt x="293643" y="267563"/>
                    <a:pt x="298866" y="267716"/>
                    <a:pt x="304243" y="267716"/>
                  </a:cubicBezTo>
                  <a:cubicBezTo>
                    <a:pt x="309620" y="267716"/>
                    <a:pt x="314844" y="267563"/>
                    <a:pt x="320067" y="266949"/>
                  </a:cubicBezTo>
                  <a:lnTo>
                    <a:pt x="320067" y="316512"/>
                  </a:lnTo>
                  <a:lnTo>
                    <a:pt x="385358" y="349196"/>
                  </a:lnTo>
                  <a:cubicBezTo>
                    <a:pt x="377677" y="356715"/>
                    <a:pt x="370764" y="365155"/>
                    <a:pt x="364772" y="374208"/>
                  </a:cubicBezTo>
                  <a:lnTo>
                    <a:pt x="304243" y="343979"/>
                  </a:lnTo>
                  <a:lnTo>
                    <a:pt x="243714" y="374208"/>
                  </a:lnTo>
                  <a:cubicBezTo>
                    <a:pt x="237723" y="365155"/>
                    <a:pt x="230810" y="356715"/>
                    <a:pt x="223128" y="349196"/>
                  </a:cubicBezTo>
                  <a:lnTo>
                    <a:pt x="288420" y="316512"/>
                  </a:lnTo>
                  <a:close/>
                  <a:moveTo>
                    <a:pt x="275154" y="159125"/>
                  </a:moveTo>
                  <a:lnTo>
                    <a:pt x="297444" y="169552"/>
                  </a:lnTo>
                  <a:cubicBezTo>
                    <a:pt x="301748" y="171699"/>
                    <a:pt x="306667" y="171699"/>
                    <a:pt x="310972" y="169552"/>
                  </a:cubicBezTo>
                  <a:lnTo>
                    <a:pt x="333261" y="159125"/>
                  </a:lnTo>
                  <a:lnTo>
                    <a:pt x="337258" y="160352"/>
                  </a:lnTo>
                  <a:cubicBezTo>
                    <a:pt x="342177" y="162038"/>
                    <a:pt x="345559" y="166792"/>
                    <a:pt x="345559" y="172005"/>
                  </a:cubicBezTo>
                  <a:lnTo>
                    <a:pt x="345559" y="228740"/>
                  </a:lnTo>
                  <a:cubicBezTo>
                    <a:pt x="332647" y="233646"/>
                    <a:pt x="318811" y="236253"/>
                    <a:pt x="304208" y="236253"/>
                  </a:cubicBezTo>
                  <a:cubicBezTo>
                    <a:pt x="289604" y="236253"/>
                    <a:pt x="275769" y="233646"/>
                    <a:pt x="262856" y="228740"/>
                  </a:cubicBezTo>
                  <a:lnTo>
                    <a:pt x="262856" y="172005"/>
                  </a:lnTo>
                  <a:cubicBezTo>
                    <a:pt x="262856" y="166792"/>
                    <a:pt x="266238" y="162038"/>
                    <a:pt x="271157" y="160352"/>
                  </a:cubicBezTo>
                  <a:close/>
                  <a:moveTo>
                    <a:pt x="304207" y="48196"/>
                  </a:moveTo>
                  <a:cubicBezTo>
                    <a:pt x="314145" y="48196"/>
                    <a:pt x="322201" y="56221"/>
                    <a:pt x="322201" y="66120"/>
                  </a:cubicBezTo>
                  <a:cubicBezTo>
                    <a:pt x="322201" y="76019"/>
                    <a:pt x="314145" y="84044"/>
                    <a:pt x="304207" y="84044"/>
                  </a:cubicBezTo>
                  <a:cubicBezTo>
                    <a:pt x="294269" y="84044"/>
                    <a:pt x="286213" y="76019"/>
                    <a:pt x="286213" y="66120"/>
                  </a:cubicBezTo>
                  <a:cubicBezTo>
                    <a:pt x="286213" y="56221"/>
                    <a:pt x="294269" y="48196"/>
                    <a:pt x="304207" y="48196"/>
                  </a:cubicBezTo>
                  <a:close/>
                  <a:moveTo>
                    <a:pt x="304243" y="16725"/>
                  </a:moveTo>
                  <a:cubicBezTo>
                    <a:pt x="276895" y="16725"/>
                    <a:pt x="254771" y="38820"/>
                    <a:pt x="254771" y="66132"/>
                  </a:cubicBezTo>
                  <a:cubicBezTo>
                    <a:pt x="254771" y="93444"/>
                    <a:pt x="276895" y="115693"/>
                    <a:pt x="304243" y="115693"/>
                  </a:cubicBezTo>
                  <a:cubicBezTo>
                    <a:pt x="331591" y="115693"/>
                    <a:pt x="353715" y="93444"/>
                    <a:pt x="353715" y="66132"/>
                  </a:cubicBezTo>
                  <a:cubicBezTo>
                    <a:pt x="353715" y="38820"/>
                    <a:pt x="331591" y="16725"/>
                    <a:pt x="304243" y="16725"/>
                  </a:cubicBezTo>
                  <a:close/>
                  <a:moveTo>
                    <a:pt x="304243" y="0"/>
                  </a:moveTo>
                  <a:cubicBezTo>
                    <a:pt x="369540" y="0"/>
                    <a:pt x="422546" y="53090"/>
                    <a:pt x="422546" y="118148"/>
                  </a:cubicBezTo>
                  <a:cubicBezTo>
                    <a:pt x="422546" y="155894"/>
                    <a:pt x="404724" y="189497"/>
                    <a:pt x="377222" y="211132"/>
                  </a:cubicBezTo>
                  <a:lnTo>
                    <a:pt x="377222" y="172005"/>
                  </a:lnTo>
                  <a:cubicBezTo>
                    <a:pt x="377222" y="153132"/>
                    <a:pt x="365085" y="136407"/>
                    <a:pt x="347109" y="130423"/>
                  </a:cubicBezTo>
                  <a:cubicBezTo>
                    <a:pt x="346955" y="130270"/>
                    <a:pt x="336661" y="127201"/>
                    <a:pt x="336661" y="127201"/>
                  </a:cubicBezTo>
                  <a:cubicBezTo>
                    <a:pt x="332820" y="125973"/>
                    <a:pt x="328826" y="126280"/>
                    <a:pt x="325292" y="127968"/>
                  </a:cubicBezTo>
                  <a:lnTo>
                    <a:pt x="304243" y="137942"/>
                  </a:lnTo>
                  <a:lnTo>
                    <a:pt x="283195" y="127968"/>
                  </a:lnTo>
                  <a:cubicBezTo>
                    <a:pt x="279661" y="126280"/>
                    <a:pt x="275666" y="125973"/>
                    <a:pt x="271825" y="127201"/>
                  </a:cubicBezTo>
                  <a:cubicBezTo>
                    <a:pt x="271825" y="127201"/>
                    <a:pt x="261531" y="130270"/>
                    <a:pt x="261378" y="130423"/>
                  </a:cubicBezTo>
                  <a:cubicBezTo>
                    <a:pt x="243402" y="136407"/>
                    <a:pt x="231264" y="153132"/>
                    <a:pt x="231264" y="172005"/>
                  </a:cubicBezTo>
                  <a:lnTo>
                    <a:pt x="231264" y="211132"/>
                  </a:lnTo>
                  <a:cubicBezTo>
                    <a:pt x="203762" y="189497"/>
                    <a:pt x="185940" y="155894"/>
                    <a:pt x="185940" y="118148"/>
                  </a:cubicBezTo>
                  <a:cubicBezTo>
                    <a:pt x="185940" y="53090"/>
                    <a:pt x="238946" y="0"/>
                    <a:pt x="30424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47CFFF"/>
                </a:gs>
                <a:gs pos="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3858B4E-8650-47CC-8ADE-8E79F14BF528}"/>
              </a:ext>
            </a:extLst>
          </p:cNvPr>
          <p:cNvGrpSpPr/>
          <p:nvPr/>
        </p:nvGrpSpPr>
        <p:grpSpPr>
          <a:xfrm>
            <a:off x="4826225" y="4212909"/>
            <a:ext cx="2533650" cy="1644511"/>
            <a:chOff x="4826225" y="4288065"/>
            <a:chExt cx="2533650" cy="1644511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05B54074-6CD8-42CF-AB02-86157CA071D6}"/>
                </a:ext>
              </a:extLst>
            </p:cNvPr>
            <p:cNvGrpSpPr/>
            <p:nvPr/>
          </p:nvGrpSpPr>
          <p:grpSpPr>
            <a:xfrm>
              <a:off x="4826225" y="4288065"/>
              <a:ext cx="2533650" cy="959576"/>
              <a:chOff x="3779330" y="2384861"/>
              <a:chExt cx="2533650" cy="959576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C5344F4-CDC9-4697-BE1A-568DC85EC90A}"/>
                  </a:ext>
                </a:extLst>
              </p:cNvPr>
              <p:cNvSpPr txBox="1"/>
              <p:nvPr/>
            </p:nvSpPr>
            <p:spPr bwMode="auto">
              <a:xfrm>
                <a:off x="3779330" y="2384861"/>
                <a:ext cx="2062904" cy="369086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gradFill flip="none" rotWithShape="1">
                      <a:gsLst>
                        <a:gs pos="28000">
                          <a:schemeClr val="bg1"/>
                        </a:gs>
                        <a:gs pos="89000">
                          <a:srgbClr val="47CFFF"/>
                        </a:gs>
                      </a:gsLst>
                      <a:lin ang="5400000" scaled="1"/>
                      <a:tileRect/>
                    </a:gradFill>
                    <a:effectLst>
                      <a:outerShdw blurRad="152400" dist="38100" dir="5400000" algn="t" rotWithShape="0">
                        <a:prstClr val="black">
                          <a:alpha val="55000"/>
                        </a:prstClr>
                      </a:outerShdw>
                    </a:effectLst>
                    <a:cs typeface="+mn-ea"/>
                    <a:sym typeface="+mn-lt"/>
                  </a:rPr>
                  <a:t>Add a title</a:t>
                </a: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2334695-EB65-4987-A9C6-33BC453DF328}"/>
                  </a:ext>
                </a:extLst>
              </p:cNvPr>
              <p:cNvSpPr txBox="1"/>
              <p:nvPr/>
            </p:nvSpPr>
            <p:spPr bwMode="auto">
              <a:xfrm>
                <a:off x="3779330" y="2698105"/>
                <a:ext cx="2533650" cy="646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This template is exclusively designed by JPPPT creative and copyrights belong to JPPPT</a:t>
                </a:r>
              </a:p>
            </p:txBody>
          </p:sp>
        </p:grp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0654747F-9570-4C9A-B92F-8187351DD040}"/>
                </a:ext>
              </a:extLst>
            </p:cNvPr>
            <p:cNvSpPr txBox="1"/>
            <p:nvPr/>
          </p:nvSpPr>
          <p:spPr bwMode="auto">
            <a:xfrm>
              <a:off x="5433597" y="5563244"/>
              <a:ext cx="1248790" cy="36933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cs typeface="+mn-ea"/>
                  <a:sym typeface="+mn-lt"/>
                </a:rPr>
                <a:t>PART 02</a:t>
              </a:r>
              <a:endParaRPr lang="zh-CN" altLang="en-US" dirty="0">
                <a:gradFill flip="none" rotWithShape="1">
                  <a:gsLst>
                    <a:gs pos="28000">
                      <a:schemeClr val="bg1"/>
                    </a:gs>
                    <a:gs pos="89000">
                      <a:srgbClr val="47CFFF"/>
                    </a:gs>
                  </a:gsLst>
                  <a:lin ang="5400000" scaled="1"/>
                  <a:tileRect/>
                </a:gradFill>
                <a:effectLst>
                  <a:outerShdw blurRad="152400" dist="38100" dir="5400000" algn="t" rotWithShape="0">
                    <a:prstClr val="black">
                      <a:alpha val="55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Oval 22">
              <a:extLst>
                <a:ext uri="{FF2B5EF4-FFF2-40B4-BE49-F238E27FC236}">
                  <a16:creationId xmlns:a16="http://schemas.microsoft.com/office/drawing/2014/main" id="{C18F01AB-8DBD-4F50-9459-CD7D48251AC2}"/>
                </a:ext>
              </a:extLst>
            </p:cNvPr>
            <p:cNvSpPr/>
            <p:nvPr/>
          </p:nvSpPr>
          <p:spPr>
            <a:xfrm>
              <a:off x="4927822" y="5568685"/>
              <a:ext cx="447718" cy="296894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8769" h="390430">
                  <a:moveTo>
                    <a:pt x="294385" y="290122"/>
                  </a:moveTo>
                  <a:cubicBezTo>
                    <a:pt x="322411" y="290122"/>
                    <a:pt x="345131" y="312577"/>
                    <a:pt x="345131" y="340276"/>
                  </a:cubicBezTo>
                  <a:cubicBezTo>
                    <a:pt x="345131" y="367975"/>
                    <a:pt x="322411" y="390430"/>
                    <a:pt x="294385" y="390430"/>
                  </a:cubicBezTo>
                  <a:cubicBezTo>
                    <a:pt x="266359" y="390430"/>
                    <a:pt x="243639" y="367975"/>
                    <a:pt x="243639" y="340276"/>
                  </a:cubicBezTo>
                  <a:cubicBezTo>
                    <a:pt x="243639" y="312577"/>
                    <a:pt x="266359" y="290122"/>
                    <a:pt x="294385" y="290122"/>
                  </a:cubicBezTo>
                  <a:close/>
                  <a:moveTo>
                    <a:pt x="294384" y="139069"/>
                  </a:moveTo>
                  <a:cubicBezTo>
                    <a:pt x="364500" y="139069"/>
                    <a:pt x="428157" y="174994"/>
                    <a:pt x="465060" y="233949"/>
                  </a:cubicBezTo>
                  <a:cubicBezTo>
                    <a:pt x="474286" y="248688"/>
                    <a:pt x="469673" y="267111"/>
                    <a:pt x="455835" y="276323"/>
                  </a:cubicBezTo>
                  <a:cubicBezTo>
                    <a:pt x="450299" y="280008"/>
                    <a:pt x="444764" y="280929"/>
                    <a:pt x="439228" y="280929"/>
                  </a:cubicBezTo>
                  <a:cubicBezTo>
                    <a:pt x="429080" y="280929"/>
                    <a:pt x="418932" y="276323"/>
                    <a:pt x="413396" y="267111"/>
                  </a:cubicBezTo>
                  <a:cubicBezTo>
                    <a:pt x="387564" y="225659"/>
                    <a:pt x="343280" y="200787"/>
                    <a:pt x="294384" y="200787"/>
                  </a:cubicBezTo>
                  <a:cubicBezTo>
                    <a:pt x="246410" y="200787"/>
                    <a:pt x="201204" y="225659"/>
                    <a:pt x="175372" y="267111"/>
                  </a:cubicBezTo>
                  <a:cubicBezTo>
                    <a:pt x="167069" y="280929"/>
                    <a:pt x="147695" y="285535"/>
                    <a:pt x="133856" y="276323"/>
                  </a:cubicBezTo>
                  <a:cubicBezTo>
                    <a:pt x="119095" y="267111"/>
                    <a:pt x="114482" y="248688"/>
                    <a:pt x="123708" y="233949"/>
                  </a:cubicBezTo>
                  <a:cubicBezTo>
                    <a:pt x="160611" y="174994"/>
                    <a:pt x="224268" y="139069"/>
                    <a:pt x="294384" y="139069"/>
                  </a:cubicBezTo>
                  <a:close/>
                  <a:moveTo>
                    <a:pt x="294385" y="0"/>
                  </a:moveTo>
                  <a:cubicBezTo>
                    <a:pt x="412449" y="0"/>
                    <a:pt x="521290" y="59873"/>
                    <a:pt x="584011" y="160275"/>
                  </a:cubicBezTo>
                  <a:cubicBezTo>
                    <a:pt x="593235" y="175013"/>
                    <a:pt x="588623" y="193435"/>
                    <a:pt x="573865" y="202647"/>
                  </a:cubicBezTo>
                  <a:cubicBezTo>
                    <a:pt x="569253" y="205410"/>
                    <a:pt x="563719" y="207252"/>
                    <a:pt x="558185" y="207252"/>
                  </a:cubicBezTo>
                  <a:cubicBezTo>
                    <a:pt x="548039" y="207252"/>
                    <a:pt x="537892" y="201725"/>
                    <a:pt x="531436" y="192514"/>
                  </a:cubicBezTo>
                  <a:cubicBezTo>
                    <a:pt x="480705" y="110534"/>
                    <a:pt x="391234" y="60794"/>
                    <a:pt x="294385" y="60794"/>
                  </a:cubicBezTo>
                  <a:cubicBezTo>
                    <a:pt x="197535" y="60794"/>
                    <a:pt x="108987" y="110534"/>
                    <a:pt x="57333" y="192514"/>
                  </a:cubicBezTo>
                  <a:cubicBezTo>
                    <a:pt x="48110" y="207252"/>
                    <a:pt x="28740" y="211858"/>
                    <a:pt x="14904" y="202647"/>
                  </a:cubicBezTo>
                  <a:cubicBezTo>
                    <a:pt x="146" y="193435"/>
                    <a:pt x="-4466" y="175013"/>
                    <a:pt x="4758" y="160275"/>
                  </a:cubicBezTo>
                  <a:cubicBezTo>
                    <a:pt x="67480" y="59873"/>
                    <a:pt x="176320" y="0"/>
                    <a:pt x="294385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47CFFF"/>
                </a:gs>
                <a:gs pos="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80045166-66DE-4770-8D24-15A2B587D6C4}"/>
              </a:ext>
            </a:extLst>
          </p:cNvPr>
          <p:cNvGrpSpPr/>
          <p:nvPr/>
        </p:nvGrpSpPr>
        <p:grpSpPr>
          <a:xfrm>
            <a:off x="8415561" y="4212909"/>
            <a:ext cx="2533651" cy="1644511"/>
            <a:chOff x="8415561" y="4288065"/>
            <a:chExt cx="2533651" cy="1644511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9D80E9AE-873B-49A1-B31B-542A5056318F}"/>
                </a:ext>
              </a:extLst>
            </p:cNvPr>
            <p:cNvGrpSpPr/>
            <p:nvPr/>
          </p:nvGrpSpPr>
          <p:grpSpPr>
            <a:xfrm>
              <a:off x="8415561" y="4288065"/>
              <a:ext cx="2533651" cy="959576"/>
              <a:chOff x="3779329" y="2384861"/>
              <a:chExt cx="2533651" cy="959576"/>
            </a:xfrm>
          </p:grpSpPr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003A7D4-7030-4723-AD82-77F98979FB43}"/>
                  </a:ext>
                </a:extLst>
              </p:cNvPr>
              <p:cNvSpPr txBox="1"/>
              <p:nvPr/>
            </p:nvSpPr>
            <p:spPr bwMode="auto">
              <a:xfrm>
                <a:off x="3779329" y="2384861"/>
                <a:ext cx="2062903" cy="369086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gradFill flip="none" rotWithShape="1">
                      <a:gsLst>
                        <a:gs pos="28000">
                          <a:schemeClr val="bg1"/>
                        </a:gs>
                        <a:gs pos="89000">
                          <a:srgbClr val="47CFFF"/>
                        </a:gs>
                      </a:gsLst>
                      <a:lin ang="5400000" scaled="1"/>
                      <a:tileRect/>
                    </a:gradFill>
                    <a:effectLst>
                      <a:outerShdw blurRad="152400" dist="38100" dir="5400000" algn="t" rotWithShape="0">
                        <a:prstClr val="black">
                          <a:alpha val="55000"/>
                        </a:prstClr>
                      </a:outerShdw>
                    </a:effectLst>
                    <a:cs typeface="+mn-ea"/>
                    <a:sym typeface="+mn-lt"/>
                  </a:rPr>
                  <a:t>Add a title</a:t>
                </a: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F912702E-5B82-490E-B001-D3824E3C1647}"/>
                  </a:ext>
                </a:extLst>
              </p:cNvPr>
              <p:cNvSpPr txBox="1"/>
              <p:nvPr/>
            </p:nvSpPr>
            <p:spPr bwMode="auto">
              <a:xfrm>
                <a:off x="3779330" y="2698105"/>
                <a:ext cx="2533650" cy="646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This template is exclusively designed by JPPPT creative and copyrights belong to JPPPT</a:t>
                </a: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3A67A728-6A02-45BC-AA6E-F27F25ACA5C9}"/>
                </a:ext>
              </a:extLst>
            </p:cNvPr>
            <p:cNvSpPr txBox="1"/>
            <p:nvPr/>
          </p:nvSpPr>
          <p:spPr bwMode="auto">
            <a:xfrm>
              <a:off x="9022934" y="5563244"/>
              <a:ext cx="1248790" cy="36933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cs typeface="+mn-ea"/>
                  <a:sym typeface="+mn-lt"/>
                </a:rPr>
                <a:t>PART 03</a:t>
              </a:r>
              <a:endParaRPr lang="zh-CN" altLang="en-US" dirty="0">
                <a:gradFill flip="none" rotWithShape="1">
                  <a:gsLst>
                    <a:gs pos="28000">
                      <a:schemeClr val="bg1"/>
                    </a:gs>
                    <a:gs pos="89000">
                      <a:srgbClr val="47CFFF"/>
                    </a:gs>
                  </a:gsLst>
                  <a:lin ang="5400000" scaled="1"/>
                  <a:tileRect/>
                </a:gradFill>
                <a:effectLst>
                  <a:outerShdw blurRad="152400" dist="38100" dir="5400000" algn="t" rotWithShape="0">
                    <a:prstClr val="black">
                      <a:alpha val="55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25">
              <a:extLst>
                <a:ext uri="{FF2B5EF4-FFF2-40B4-BE49-F238E27FC236}">
                  <a16:creationId xmlns:a16="http://schemas.microsoft.com/office/drawing/2014/main" id="{170F2B69-2ED7-4D97-BADB-6EC45525A38A}"/>
                </a:ext>
              </a:extLst>
            </p:cNvPr>
            <p:cNvSpPr/>
            <p:nvPr/>
          </p:nvSpPr>
          <p:spPr>
            <a:xfrm>
              <a:off x="8517160" y="5528292"/>
              <a:ext cx="447718" cy="377679"/>
            </a:xfrm>
            <a:custGeom>
              <a:avLst/>
              <a:gdLst>
                <a:gd name="T0" fmla="*/ 6549 w 6549"/>
                <a:gd name="T1" fmla="*/ 4688 h 5533"/>
                <a:gd name="T2" fmla="*/ 6549 w 6549"/>
                <a:gd name="T3" fmla="*/ 845 h 5533"/>
                <a:gd name="T4" fmla="*/ 5704 w 6549"/>
                <a:gd name="T5" fmla="*/ 0 h 5533"/>
                <a:gd name="T6" fmla="*/ 845 w 6549"/>
                <a:gd name="T7" fmla="*/ 0 h 5533"/>
                <a:gd name="T8" fmla="*/ 0 w 6549"/>
                <a:gd name="T9" fmla="*/ 845 h 5533"/>
                <a:gd name="T10" fmla="*/ 0 w 6549"/>
                <a:gd name="T11" fmla="*/ 4688 h 5533"/>
                <a:gd name="T12" fmla="*/ 845 w 6549"/>
                <a:gd name="T13" fmla="*/ 5533 h 5533"/>
                <a:gd name="T14" fmla="*/ 5704 w 6549"/>
                <a:gd name="T15" fmla="*/ 5533 h 5533"/>
                <a:gd name="T16" fmla="*/ 6549 w 6549"/>
                <a:gd name="T17" fmla="*/ 4688 h 5533"/>
                <a:gd name="T18" fmla="*/ 5383 w 6549"/>
                <a:gd name="T19" fmla="*/ 477 h 5533"/>
                <a:gd name="T20" fmla="*/ 5728 w 6549"/>
                <a:gd name="T21" fmla="*/ 823 h 5533"/>
                <a:gd name="T22" fmla="*/ 5383 w 6549"/>
                <a:gd name="T23" fmla="*/ 1168 h 5533"/>
                <a:gd name="T24" fmla="*/ 5037 w 6549"/>
                <a:gd name="T25" fmla="*/ 823 h 5533"/>
                <a:gd name="T26" fmla="*/ 5383 w 6549"/>
                <a:gd name="T27" fmla="*/ 477 h 5533"/>
                <a:gd name="T28" fmla="*/ 4373 w 6549"/>
                <a:gd name="T29" fmla="*/ 477 h 5533"/>
                <a:gd name="T30" fmla="*/ 4373 w 6549"/>
                <a:gd name="T31" fmla="*/ 477 h 5533"/>
                <a:gd name="T32" fmla="*/ 4373 w 6549"/>
                <a:gd name="T33" fmla="*/ 477 h 5533"/>
                <a:gd name="T34" fmla="*/ 4712 w 6549"/>
                <a:gd name="T35" fmla="*/ 753 h 5533"/>
                <a:gd name="T36" fmla="*/ 4719 w 6549"/>
                <a:gd name="T37" fmla="*/ 823 h 5533"/>
                <a:gd name="T38" fmla="*/ 4712 w 6549"/>
                <a:gd name="T39" fmla="*/ 892 h 5533"/>
                <a:gd name="T40" fmla="*/ 4373 w 6549"/>
                <a:gd name="T41" fmla="*/ 1168 h 5533"/>
                <a:gd name="T42" fmla="*/ 4373 w 6549"/>
                <a:gd name="T43" fmla="*/ 1168 h 5533"/>
                <a:gd name="T44" fmla="*/ 4373 w 6549"/>
                <a:gd name="T45" fmla="*/ 1168 h 5533"/>
                <a:gd name="T46" fmla="*/ 4028 w 6549"/>
                <a:gd name="T47" fmla="*/ 823 h 5533"/>
                <a:gd name="T48" fmla="*/ 4373 w 6549"/>
                <a:gd name="T49" fmla="*/ 477 h 5533"/>
                <a:gd name="T50" fmla="*/ 3364 w 6549"/>
                <a:gd name="T51" fmla="*/ 477 h 5533"/>
                <a:gd name="T52" fmla="*/ 3709 w 6549"/>
                <a:gd name="T53" fmla="*/ 823 h 5533"/>
                <a:gd name="T54" fmla="*/ 3364 w 6549"/>
                <a:gd name="T55" fmla="*/ 1168 h 5533"/>
                <a:gd name="T56" fmla="*/ 3019 w 6549"/>
                <a:gd name="T57" fmla="*/ 823 h 5533"/>
                <a:gd name="T58" fmla="*/ 3364 w 6549"/>
                <a:gd name="T59" fmla="*/ 477 h 5533"/>
                <a:gd name="T60" fmla="*/ 6001 w 6549"/>
                <a:gd name="T61" fmla="*/ 4688 h 5533"/>
                <a:gd name="T62" fmla="*/ 5704 w 6549"/>
                <a:gd name="T63" fmla="*/ 4985 h 5533"/>
                <a:gd name="T64" fmla="*/ 845 w 6549"/>
                <a:gd name="T65" fmla="*/ 4985 h 5533"/>
                <a:gd name="T66" fmla="*/ 548 w 6549"/>
                <a:gd name="T67" fmla="*/ 4688 h 5533"/>
                <a:gd name="T68" fmla="*/ 548 w 6549"/>
                <a:gd name="T69" fmla="*/ 1599 h 5533"/>
                <a:gd name="T70" fmla="*/ 6003 w 6549"/>
                <a:gd name="T71" fmla="*/ 1599 h 5533"/>
                <a:gd name="T72" fmla="*/ 6003 w 6549"/>
                <a:gd name="T73" fmla="*/ 4688 h 5533"/>
                <a:gd name="T74" fmla="*/ 6001 w 6549"/>
                <a:gd name="T75" fmla="*/ 4688 h 5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549" h="5533">
                  <a:moveTo>
                    <a:pt x="6549" y="4688"/>
                  </a:moveTo>
                  <a:lnTo>
                    <a:pt x="6549" y="845"/>
                  </a:lnTo>
                  <a:cubicBezTo>
                    <a:pt x="6549" y="380"/>
                    <a:pt x="6171" y="0"/>
                    <a:pt x="5704" y="0"/>
                  </a:cubicBezTo>
                  <a:lnTo>
                    <a:pt x="845" y="0"/>
                  </a:lnTo>
                  <a:cubicBezTo>
                    <a:pt x="380" y="0"/>
                    <a:pt x="0" y="379"/>
                    <a:pt x="0" y="845"/>
                  </a:cubicBezTo>
                  <a:lnTo>
                    <a:pt x="0" y="4688"/>
                  </a:lnTo>
                  <a:cubicBezTo>
                    <a:pt x="0" y="5153"/>
                    <a:pt x="379" y="5533"/>
                    <a:pt x="845" y="5533"/>
                  </a:cubicBezTo>
                  <a:lnTo>
                    <a:pt x="5704" y="5533"/>
                  </a:lnTo>
                  <a:cubicBezTo>
                    <a:pt x="6171" y="5533"/>
                    <a:pt x="6549" y="5153"/>
                    <a:pt x="6549" y="4688"/>
                  </a:cubicBezTo>
                  <a:close/>
                  <a:moveTo>
                    <a:pt x="5383" y="477"/>
                  </a:moveTo>
                  <a:cubicBezTo>
                    <a:pt x="5573" y="477"/>
                    <a:pt x="5728" y="632"/>
                    <a:pt x="5728" y="823"/>
                  </a:cubicBezTo>
                  <a:cubicBezTo>
                    <a:pt x="5728" y="1013"/>
                    <a:pt x="5573" y="1168"/>
                    <a:pt x="5383" y="1168"/>
                  </a:cubicBezTo>
                  <a:cubicBezTo>
                    <a:pt x="5192" y="1168"/>
                    <a:pt x="5037" y="1013"/>
                    <a:pt x="5037" y="823"/>
                  </a:cubicBezTo>
                  <a:cubicBezTo>
                    <a:pt x="5037" y="632"/>
                    <a:pt x="5192" y="477"/>
                    <a:pt x="5383" y="477"/>
                  </a:cubicBezTo>
                  <a:close/>
                  <a:moveTo>
                    <a:pt x="4373" y="477"/>
                  </a:moveTo>
                  <a:lnTo>
                    <a:pt x="4373" y="477"/>
                  </a:lnTo>
                  <a:lnTo>
                    <a:pt x="4373" y="477"/>
                  </a:lnTo>
                  <a:cubicBezTo>
                    <a:pt x="4540" y="477"/>
                    <a:pt x="4680" y="596"/>
                    <a:pt x="4712" y="753"/>
                  </a:cubicBezTo>
                  <a:cubicBezTo>
                    <a:pt x="4716" y="776"/>
                    <a:pt x="4719" y="799"/>
                    <a:pt x="4719" y="823"/>
                  </a:cubicBezTo>
                  <a:cubicBezTo>
                    <a:pt x="4719" y="847"/>
                    <a:pt x="4716" y="869"/>
                    <a:pt x="4712" y="892"/>
                  </a:cubicBezTo>
                  <a:cubicBezTo>
                    <a:pt x="4680" y="1049"/>
                    <a:pt x="4540" y="1168"/>
                    <a:pt x="4373" y="1168"/>
                  </a:cubicBezTo>
                  <a:lnTo>
                    <a:pt x="4373" y="1168"/>
                  </a:lnTo>
                  <a:lnTo>
                    <a:pt x="4373" y="1168"/>
                  </a:lnTo>
                  <a:cubicBezTo>
                    <a:pt x="4183" y="1168"/>
                    <a:pt x="4028" y="1013"/>
                    <a:pt x="4028" y="823"/>
                  </a:cubicBezTo>
                  <a:cubicBezTo>
                    <a:pt x="4028" y="632"/>
                    <a:pt x="4183" y="477"/>
                    <a:pt x="4373" y="477"/>
                  </a:cubicBezTo>
                  <a:close/>
                  <a:moveTo>
                    <a:pt x="3364" y="477"/>
                  </a:moveTo>
                  <a:cubicBezTo>
                    <a:pt x="3555" y="477"/>
                    <a:pt x="3709" y="632"/>
                    <a:pt x="3709" y="823"/>
                  </a:cubicBezTo>
                  <a:cubicBezTo>
                    <a:pt x="3709" y="1013"/>
                    <a:pt x="3555" y="1168"/>
                    <a:pt x="3364" y="1168"/>
                  </a:cubicBezTo>
                  <a:cubicBezTo>
                    <a:pt x="3173" y="1168"/>
                    <a:pt x="3019" y="1013"/>
                    <a:pt x="3019" y="823"/>
                  </a:cubicBezTo>
                  <a:cubicBezTo>
                    <a:pt x="3019" y="632"/>
                    <a:pt x="3173" y="477"/>
                    <a:pt x="3364" y="477"/>
                  </a:cubicBezTo>
                  <a:close/>
                  <a:moveTo>
                    <a:pt x="6001" y="4688"/>
                  </a:moveTo>
                  <a:cubicBezTo>
                    <a:pt x="6001" y="4852"/>
                    <a:pt x="5868" y="4985"/>
                    <a:pt x="5704" y="4985"/>
                  </a:cubicBezTo>
                  <a:lnTo>
                    <a:pt x="845" y="4985"/>
                  </a:lnTo>
                  <a:cubicBezTo>
                    <a:pt x="681" y="4985"/>
                    <a:pt x="548" y="4852"/>
                    <a:pt x="548" y="4688"/>
                  </a:cubicBezTo>
                  <a:lnTo>
                    <a:pt x="548" y="1599"/>
                  </a:lnTo>
                  <a:lnTo>
                    <a:pt x="6003" y="1599"/>
                  </a:lnTo>
                  <a:lnTo>
                    <a:pt x="6003" y="4688"/>
                  </a:lnTo>
                  <a:lnTo>
                    <a:pt x="6001" y="4688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47CFFF"/>
                </a:gs>
                <a:gs pos="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B1D62120-A217-4087-857A-A1BA303C9E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1910" y="351636"/>
            <a:ext cx="3548180" cy="810838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8A365822-6C9E-4E14-A8D5-831FB120A3B5}"/>
              </a:ext>
            </a:extLst>
          </p:cNvPr>
          <p:cNvGrpSpPr/>
          <p:nvPr/>
        </p:nvGrpSpPr>
        <p:grpSpPr>
          <a:xfrm>
            <a:off x="3968572" y="384583"/>
            <a:ext cx="4254856" cy="717302"/>
            <a:chOff x="2265413" y="2073374"/>
            <a:chExt cx="4254856" cy="717302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34AB5E96-9DD3-411C-8C89-F563402E5AF1}"/>
                </a:ext>
              </a:extLst>
            </p:cNvPr>
            <p:cNvSpPr txBox="1"/>
            <p:nvPr/>
          </p:nvSpPr>
          <p:spPr bwMode="auto">
            <a:xfrm>
              <a:off x="2905354" y="2073374"/>
              <a:ext cx="2751362" cy="58477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ctr"/>
              <a:r>
                <a:rPr lang="zh-CN" altLang="en-US" sz="3200" dirty="0">
                  <a:latin typeface="+mn-lt"/>
                  <a:ea typeface="+mn-ea"/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86A3AC2F-1073-4DD5-9987-E30B46CDF1B9}"/>
                </a:ext>
              </a:extLst>
            </p:cNvPr>
            <p:cNvSpPr txBox="1"/>
            <p:nvPr/>
          </p:nvSpPr>
          <p:spPr bwMode="auto">
            <a:xfrm>
              <a:off x="2265413" y="2529066"/>
              <a:ext cx="4254856" cy="2616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ctr"/>
              <a:r>
                <a:rPr lang="en-US" altLang="zh-CN" sz="1100" dirty="0">
                  <a:latin typeface="+mn-lt"/>
                  <a:ea typeface="+mn-ea"/>
                  <a:cs typeface="+mn-ea"/>
                  <a:sym typeface="+mn-lt"/>
                </a:rPr>
                <a:t>This template is exclusively designed by JPPPT creative 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0" y="38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template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2198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12C9B59A-E838-4B47-8F18-EDB9193BB296}"/>
              </a:ext>
            </a:extLst>
          </p:cNvPr>
          <p:cNvSpPr/>
          <p:nvPr/>
        </p:nvSpPr>
        <p:spPr>
          <a:xfrm>
            <a:off x="2061170" y="3073549"/>
            <a:ext cx="1575860" cy="1575858"/>
          </a:xfrm>
          <a:prstGeom prst="ellipse">
            <a:avLst/>
          </a:prstGeom>
          <a:gradFill flip="none" rotWithShape="0">
            <a:gsLst>
              <a:gs pos="0">
                <a:srgbClr val="009ED6"/>
              </a:gs>
              <a:gs pos="81000">
                <a:schemeClr val="bg1"/>
              </a:gs>
            </a:gsLst>
            <a:lin ang="2700000" scaled="1"/>
            <a:tileRect/>
          </a:gradFill>
          <a:ln w="31750">
            <a:gradFill flip="none" rotWithShape="1">
              <a:gsLst>
                <a:gs pos="4000">
                  <a:schemeClr val="bg1"/>
                </a:gs>
                <a:gs pos="89000">
                  <a:srgbClr val="47CFFF"/>
                </a:gs>
              </a:gsLst>
              <a:lin ang="2700000" scaled="1"/>
              <a:tileRect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C811E84E-76A1-4ED0-80D3-F0E48B552DDA}"/>
              </a:ext>
            </a:extLst>
          </p:cNvPr>
          <p:cNvCxnSpPr>
            <a:cxnSpLocks/>
          </p:cNvCxnSpPr>
          <p:nvPr/>
        </p:nvCxnSpPr>
        <p:spPr>
          <a:xfrm flipV="1">
            <a:off x="2849100" y="2623920"/>
            <a:ext cx="1237557" cy="1237556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>
            <a:extLst>
              <a:ext uri="{FF2B5EF4-FFF2-40B4-BE49-F238E27FC236}">
                <a16:creationId xmlns:a16="http://schemas.microsoft.com/office/drawing/2014/main" id="{84C21A6B-F3C2-4469-945F-D3889EAEF5FC}"/>
              </a:ext>
            </a:extLst>
          </p:cNvPr>
          <p:cNvSpPr/>
          <p:nvPr/>
        </p:nvSpPr>
        <p:spPr>
          <a:xfrm>
            <a:off x="4225771" y="3073548"/>
            <a:ext cx="1575860" cy="1575858"/>
          </a:xfrm>
          <a:prstGeom prst="ellipse">
            <a:avLst/>
          </a:prstGeom>
          <a:solidFill>
            <a:srgbClr val="009ED6">
              <a:alpha val="20000"/>
            </a:srgbClr>
          </a:solidFill>
          <a:ln w="31750">
            <a:gradFill>
              <a:gsLst>
                <a:gs pos="0">
                  <a:schemeClr val="bg1"/>
                </a:gs>
                <a:gs pos="91000">
                  <a:srgbClr val="47CFFF"/>
                </a:gs>
              </a:gsLst>
              <a:lin ang="5400000" scaled="1"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sz="1400"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8E4EEC1C-07E9-46D6-AC61-99C191C06BAA}"/>
              </a:ext>
            </a:extLst>
          </p:cNvPr>
          <p:cNvCxnSpPr>
            <a:cxnSpLocks/>
          </p:cNvCxnSpPr>
          <p:nvPr/>
        </p:nvCxnSpPr>
        <p:spPr>
          <a:xfrm flipV="1">
            <a:off x="3776142" y="3861994"/>
            <a:ext cx="1237041" cy="1237042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>
            <a:extLst>
              <a:ext uri="{FF2B5EF4-FFF2-40B4-BE49-F238E27FC236}">
                <a16:creationId xmlns:a16="http://schemas.microsoft.com/office/drawing/2014/main" id="{5A54D12E-DDD3-4359-B7AB-15F25AA27684}"/>
              </a:ext>
            </a:extLst>
          </p:cNvPr>
          <p:cNvSpPr/>
          <p:nvPr/>
        </p:nvSpPr>
        <p:spPr>
          <a:xfrm>
            <a:off x="6390370" y="3073549"/>
            <a:ext cx="1575860" cy="1575858"/>
          </a:xfrm>
          <a:prstGeom prst="ellipse">
            <a:avLst/>
          </a:prstGeom>
          <a:gradFill flip="none" rotWithShape="0">
            <a:gsLst>
              <a:gs pos="0">
                <a:srgbClr val="009ED6"/>
              </a:gs>
              <a:gs pos="81000">
                <a:schemeClr val="bg1"/>
              </a:gs>
            </a:gsLst>
            <a:lin ang="2700000" scaled="1"/>
            <a:tileRect/>
          </a:gradFill>
          <a:ln w="31750">
            <a:gradFill flip="none" rotWithShape="1">
              <a:gsLst>
                <a:gs pos="4000">
                  <a:schemeClr val="bg1"/>
                </a:gs>
                <a:gs pos="89000">
                  <a:srgbClr val="47CFFF"/>
                </a:gs>
              </a:gsLst>
              <a:lin ang="2700000" scaled="1"/>
              <a:tileRect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2A3052C3-8FC0-40F0-A1BA-943BEFF84EEF}"/>
              </a:ext>
            </a:extLst>
          </p:cNvPr>
          <p:cNvCxnSpPr>
            <a:cxnSpLocks/>
          </p:cNvCxnSpPr>
          <p:nvPr/>
        </p:nvCxnSpPr>
        <p:spPr>
          <a:xfrm flipV="1">
            <a:off x="7178299" y="2623920"/>
            <a:ext cx="1237558" cy="1237558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>
            <a:extLst>
              <a:ext uri="{FF2B5EF4-FFF2-40B4-BE49-F238E27FC236}">
                <a16:creationId xmlns:a16="http://schemas.microsoft.com/office/drawing/2014/main" id="{DF9E791A-33D0-4231-871E-1052BD002128}"/>
              </a:ext>
            </a:extLst>
          </p:cNvPr>
          <p:cNvSpPr/>
          <p:nvPr/>
        </p:nvSpPr>
        <p:spPr>
          <a:xfrm>
            <a:off x="8554971" y="3073548"/>
            <a:ext cx="1575860" cy="1575858"/>
          </a:xfrm>
          <a:prstGeom prst="ellipse">
            <a:avLst/>
          </a:prstGeom>
          <a:solidFill>
            <a:srgbClr val="009ED6">
              <a:alpha val="20000"/>
            </a:srgbClr>
          </a:solidFill>
          <a:ln w="31750">
            <a:gradFill>
              <a:gsLst>
                <a:gs pos="0">
                  <a:schemeClr val="bg1"/>
                </a:gs>
                <a:gs pos="91000">
                  <a:srgbClr val="47CFFF"/>
                </a:gs>
              </a:gsLst>
              <a:lin ang="5400000" scaled="1"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sz="1400">
              <a:cs typeface="+mn-ea"/>
              <a:sym typeface="+mn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E184EEC-F0C7-4A96-A3C4-F4B888C900C1}"/>
              </a:ext>
            </a:extLst>
          </p:cNvPr>
          <p:cNvCxnSpPr>
            <a:cxnSpLocks/>
          </p:cNvCxnSpPr>
          <p:nvPr/>
        </p:nvCxnSpPr>
        <p:spPr>
          <a:xfrm flipV="1">
            <a:off x="8105342" y="3861995"/>
            <a:ext cx="1237040" cy="1237041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>
            <a:extLst>
              <a:ext uri="{FF2B5EF4-FFF2-40B4-BE49-F238E27FC236}">
                <a16:creationId xmlns:a16="http://schemas.microsoft.com/office/drawing/2014/main" id="{8FF67F77-D1D4-495F-A088-8F430906E56C}"/>
              </a:ext>
            </a:extLst>
          </p:cNvPr>
          <p:cNvSpPr/>
          <p:nvPr/>
        </p:nvSpPr>
        <p:spPr>
          <a:xfrm rot="10800000" flipV="1">
            <a:off x="3953936" y="2531662"/>
            <a:ext cx="228724" cy="228724"/>
          </a:xfrm>
          <a:prstGeom prst="ellipse">
            <a:avLst/>
          </a:prstGeom>
          <a:solidFill>
            <a:srgbClr val="009ED6"/>
          </a:solidFill>
          <a:ln w="31750">
            <a:gradFill>
              <a:gsLst>
                <a:gs pos="0">
                  <a:schemeClr val="bg1"/>
                </a:gs>
                <a:gs pos="91000">
                  <a:srgbClr val="47CFFF"/>
                </a:gs>
              </a:gsLst>
              <a:lin ang="5400000" scaled="1"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250D3BB-42F9-4C69-87F2-E67C3C887E3E}"/>
              </a:ext>
            </a:extLst>
          </p:cNvPr>
          <p:cNvSpPr/>
          <p:nvPr/>
        </p:nvSpPr>
        <p:spPr>
          <a:xfrm rot="10800000" flipV="1">
            <a:off x="8301495" y="2531662"/>
            <a:ext cx="228724" cy="228724"/>
          </a:xfrm>
          <a:prstGeom prst="ellipse">
            <a:avLst/>
          </a:prstGeom>
          <a:solidFill>
            <a:srgbClr val="009ED6"/>
          </a:solidFill>
          <a:ln w="31750">
            <a:gradFill>
              <a:gsLst>
                <a:gs pos="0">
                  <a:schemeClr val="bg1"/>
                </a:gs>
                <a:gs pos="91000">
                  <a:srgbClr val="47CFFF"/>
                </a:gs>
              </a:gsLst>
              <a:lin ang="5400000" scaled="1"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5702E52B-0901-4195-859A-21F7F1E3F1DF}"/>
              </a:ext>
            </a:extLst>
          </p:cNvPr>
          <p:cNvSpPr/>
          <p:nvPr/>
        </p:nvSpPr>
        <p:spPr>
          <a:xfrm rot="10800000" flipV="1">
            <a:off x="3640473" y="4998699"/>
            <a:ext cx="228724" cy="228724"/>
          </a:xfrm>
          <a:prstGeom prst="ellipse">
            <a:avLst/>
          </a:prstGeom>
          <a:solidFill>
            <a:srgbClr val="009ED6"/>
          </a:solidFill>
          <a:ln w="31750">
            <a:gradFill>
              <a:gsLst>
                <a:gs pos="0">
                  <a:schemeClr val="bg1"/>
                </a:gs>
                <a:gs pos="91000">
                  <a:srgbClr val="47CFFF"/>
                </a:gs>
              </a:gsLst>
              <a:lin ang="5400000" scaled="1"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A3BDBF28-0A4A-4A09-9CA0-8DEB91F03587}"/>
              </a:ext>
            </a:extLst>
          </p:cNvPr>
          <p:cNvSpPr/>
          <p:nvPr/>
        </p:nvSpPr>
        <p:spPr>
          <a:xfrm rot="10800000" flipV="1">
            <a:off x="7990722" y="4998699"/>
            <a:ext cx="228724" cy="228724"/>
          </a:xfrm>
          <a:prstGeom prst="ellipse">
            <a:avLst/>
          </a:prstGeom>
          <a:solidFill>
            <a:srgbClr val="009ED6"/>
          </a:solidFill>
          <a:ln w="31750">
            <a:gradFill>
              <a:gsLst>
                <a:gs pos="0">
                  <a:schemeClr val="bg1"/>
                </a:gs>
                <a:gs pos="91000">
                  <a:srgbClr val="47CFFF"/>
                </a:gs>
              </a:gsLst>
              <a:lin ang="5400000" scaled="1"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C8AE09BC-D428-4CE3-9FAF-2CAE82AE153B}"/>
              </a:ext>
            </a:extLst>
          </p:cNvPr>
          <p:cNvGrpSpPr/>
          <p:nvPr/>
        </p:nvGrpSpPr>
        <p:grpSpPr>
          <a:xfrm>
            <a:off x="2165973" y="5363278"/>
            <a:ext cx="3160770" cy="959575"/>
            <a:chOff x="3465770" y="2384861"/>
            <a:chExt cx="3160770" cy="959575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A91544B-BF0C-461D-AC16-BE5785919B5A}"/>
                </a:ext>
              </a:extLst>
            </p:cNvPr>
            <p:cNvSpPr txBox="1"/>
            <p:nvPr/>
          </p:nvSpPr>
          <p:spPr bwMode="auto">
            <a:xfrm>
              <a:off x="4094690" y="2384861"/>
              <a:ext cx="1575860" cy="369086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zh-CN" altLang="en-US" dirty="0"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88160CAC-5F83-4559-85C5-BFF718232FF9}"/>
                </a:ext>
              </a:extLst>
            </p:cNvPr>
            <p:cNvSpPr txBox="1"/>
            <p:nvPr/>
          </p:nvSpPr>
          <p:spPr bwMode="auto">
            <a:xfrm>
              <a:off x="3465770" y="2698105"/>
              <a:ext cx="3160770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This template is exclusively designed by JPPPT creative and copyrights belong to JPPPT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F9DEC4E-D7A6-410A-B8FC-F89DBDF4B4D7}"/>
              </a:ext>
            </a:extLst>
          </p:cNvPr>
          <p:cNvGrpSpPr/>
          <p:nvPr/>
        </p:nvGrpSpPr>
        <p:grpSpPr>
          <a:xfrm>
            <a:off x="6524440" y="5363278"/>
            <a:ext cx="3160770" cy="959575"/>
            <a:chOff x="3465770" y="2384861"/>
            <a:chExt cx="3160770" cy="959575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24955CAE-7EF4-4263-9692-470079F727DE}"/>
                </a:ext>
              </a:extLst>
            </p:cNvPr>
            <p:cNvSpPr txBox="1"/>
            <p:nvPr/>
          </p:nvSpPr>
          <p:spPr bwMode="auto">
            <a:xfrm>
              <a:off x="3912795" y="2384861"/>
              <a:ext cx="1757755" cy="369086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zh-CN" altLang="en-US" dirty="0"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E6423A05-ADBA-497C-9571-A329671EF3FC}"/>
                </a:ext>
              </a:extLst>
            </p:cNvPr>
            <p:cNvSpPr txBox="1"/>
            <p:nvPr/>
          </p:nvSpPr>
          <p:spPr bwMode="auto">
            <a:xfrm>
              <a:off x="3465770" y="2698105"/>
              <a:ext cx="3160770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This template is exclusively designed by JPPPT creative and copyrights belong to JPPPT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F4BE9171-D54E-4E93-B1CE-947DC7761619}"/>
              </a:ext>
            </a:extLst>
          </p:cNvPr>
          <p:cNvGrpSpPr/>
          <p:nvPr/>
        </p:nvGrpSpPr>
        <p:grpSpPr>
          <a:xfrm>
            <a:off x="2506272" y="1602854"/>
            <a:ext cx="3160770" cy="959575"/>
            <a:chOff x="3465770" y="2384861"/>
            <a:chExt cx="3160770" cy="959575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FF7A0AB1-8680-4663-A95C-D17C414CB5C5}"/>
                </a:ext>
              </a:extLst>
            </p:cNvPr>
            <p:cNvSpPr txBox="1"/>
            <p:nvPr/>
          </p:nvSpPr>
          <p:spPr bwMode="auto">
            <a:xfrm>
              <a:off x="4154304" y="2384861"/>
              <a:ext cx="1516246" cy="369086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zh-CN" altLang="en-US" dirty="0"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C699B0F2-0B55-4C64-99F0-63C1FD0A29D0}"/>
                </a:ext>
              </a:extLst>
            </p:cNvPr>
            <p:cNvSpPr txBox="1"/>
            <p:nvPr/>
          </p:nvSpPr>
          <p:spPr bwMode="auto">
            <a:xfrm>
              <a:off x="3465770" y="2698105"/>
              <a:ext cx="3160770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This template is exclusively designed by JPPPT creative and copyrights belong to JPPPT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7B0D1E63-DF4E-4B9A-9E8B-71B5EFFEF8FD}"/>
              </a:ext>
            </a:extLst>
          </p:cNvPr>
          <p:cNvGrpSpPr/>
          <p:nvPr/>
        </p:nvGrpSpPr>
        <p:grpSpPr>
          <a:xfrm>
            <a:off x="6835472" y="1602854"/>
            <a:ext cx="3160770" cy="959575"/>
            <a:chOff x="3465770" y="2384861"/>
            <a:chExt cx="3160770" cy="959575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04BC07EF-179E-4A6C-A1AC-8149E205FDB0}"/>
                </a:ext>
              </a:extLst>
            </p:cNvPr>
            <p:cNvSpPr txBox="1"/>
            <p:nvPr/>
          </p:nvSpPr>
          <p:spPr bwMode="auto">
            <a:xfrm>
              <a:off x="4015433" y="2384861"/>
              <a:ext cx="1655117" cy="369086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zh-CN" altLang="en-US" dirty="0"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AAA93B5D-1D7E-42B2-9F2E-93AB0ED1183A}"/>
                </a:ext>
              </a:extLst>
            </p:cNvPr>
            <p:cNvSpPr txBox="1"/>
            <p:nvPr/>
          </p:nvSpPr>
          <p:spPr bwMode="auto">
            <a:xfrm>
              <a:off x="3465770" y="2698105"/>
              <a:ext cx="3160770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This template is exclusively designed by JPPPT creative and copyrights belong to JPPPT</a:t>
              </a: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E5237C20-052B-4FB1-9D3F-1024FE943459}"/>
              </a:ext>
            </a:extLst>
          </p:cNvPr>
          <p:cNvSpPr txBox="1"/>
          <p:nvPr/>
        </p:nvSpPr>
        <p:spPr bwMode="auto">
          <a:xfrm rot="19042137">
            <a:off x="2117886" y="3381391"/>
            <a:ext cx="908743" cy="2769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PART 01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8B59A4E-4B9C-41C7-A772-8CEF81488561}"/>
              </a:ext>
            </a:extLst>
          </p:cNvPr>
          <p:cNvSpPr txBox="1"/>
          <p:nvPr/>
        </p:nvSpPr>
        <p:spPr bwMode="auto">
          <a:xfrm rot="19042137">
            <a:off x="4265457" y="3381390"/>
            <a:ext cx="908743" cy="2769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gradFill>
                  <a:gsLst>
                    <a:gs pos="0">
                      <a:schemeClr val="bg1"/>
                    </a:gs>
                    <a:gs pos="91000">
                      <a:srgbClr val="47CFFF"/>
                    </a:gs>
                  </a:gsLst>
                  <a:lin ang="5400000" scaled="1"/>
                </a:gradFill>
                <a:cs typeface="+mn-ea"/>
                <a:sym typeface="+mn-lt"/>
              </a:rPr>
              <a:t>PART 02</a:t>
            </a:r>
            <a:endParaRPr lang="zh-CN" altLang="en-US" sz="1200" dirty="0">
              <a:gradFill>
                <a:gsLst>
                  <a:gs pos="0">
                    <a:schemeClr val="bg1"/>
                  </a:gs>
                  <a:gs pos="91000">
                    <a:srgbClr val="47CFFF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F0B1326-90EE-4E56-81E0-9F9BF4EBDE78}"/>
              </a:ext>
            </a:extLst>
          </p:cNvPr>
          <p:cNvSpPr txBox="1"/>
          <p:nvPr/>
        </p:nvSpPr>
        <p:spPr bwMode="auto">
          <a:xfrm rot="19042137">
            <a:off x="6398048" y="3381390"/>
            <a:ext cx="908743" cy="2769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PART 03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CD5100A-476A-4A40-B094-0832D1CCFCD6}"/>
              </a:ext>
            </a:extLst>
          </p:cNvPr>
          <p:cNvSpPr txBox="1"/>
          <p:nvPr/>
        </p:nvSpPr>
        <p:spPr bwMode="auto">
          <a:xfrm rot="19042137">
            <a:off x="8572313" y="3381390"/>
            <a:ext cx="908743" cy="2769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gradFill>
                  <a:gsLst>
                    <a:gs pos="0">
                      <a:schemeClr val="bg1"/>
                    </a:gs>
                    <a:gs pos="91000">
                      <a:srgbClr val="47CFFF"/>
                    </a:gs>
                  </a:gsLst>
                  <a:lin ang="5400000" scaled="1"/>
                </a:gradFill>
                <a:cs typeface="+mn-ea"/>
                <a:sym typeface="+mn-lt"/>
              </a:rPr>
              <a:t>PART 04</a:t>
            </a:r>
            <a:endParaRPr lang="zh-CN" altLang="en-US" sz="1200" dirty="0">
              <a:gradFill>
                <a:gsLst>
                  <a:gs pos="0">
                    <a:schemeClr val="bg1"/>
                  </a:gs>
                  <a:gs pos="91000">
                    <a:srgbClr val="47CFFF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0" name="Oval 48">
            <a:extLst>
              <a:ext uri="{FF2B5EF4-FFF2-40B4-BE49-F238E27FC236}">
                <a16:creationId xmlns:a16="http://schemas.microsoft.com/office/drawing/2014/main" id="{B1BA661E-109F-4AFC-B536-B8B89AF33E63}"/>
              </a:ext>
            </a:extLst>
          </p:cNvPr>
          <p:cNvSpPr/>
          <p:nvPr/>
        </p:nvSpPr>
        <p:spPr>
          <a:xfrm>
            <a:off x="2971292" y="4160322"/>
            <a:ext cx="223514" cy="223255"/>
          </a:xfrm>
          <a:custGeom>
            <a:avLst/>
            <a:gdLst>
              <a:gd name="connsiteX0" fmla="*/ 280459 w 606543"/>
              <a:gd name="connsiteY0" fmla="*/ 134174 h 605842"/>
              <a:gd name="connsiteX1" fmla="*/ 294097 w 606543"/>
              <a:gd name="connsiteY1" fmla="*/ 143593 h 605842"/>
              <a:gd name="connsiteX2" fmla="*/ 348602 w 606543"/>
              <a:gd name="connsiteY2" fmla="*/ 228123 h 605842"/>
              <a:gd name="connsiteX3" fmla="*/ 403200 w 606543"/>
              <a:gd name="connsiteY3" fmla="*/ 143593 h 605842"/>
              <a:gd name="connsiteX4" fmla="*/ 433100 w 606543"/>
              <a:gd name="connsiteY4" fmla="*/ 137198 h 605842"/>
              <a:gd name="connsiteX5" fmla="*/ 439599 w 606543"/>
              <a:gd name="connsiteY5" fmla="*/ 167136 h 605842"/>
              <a:gd name="connsiteX6" fmla="*/ 391872 w 606543"/>
              <a:gd name="connsiteY6" fmla="*/ 241006 h 605842"/>
              <a:gd name="connsiteX7" fmla="*/ 418150 w 606543"/>
              <a:gd name="connsiteY7" fmla="*/ 241006 h 605842"/>
              <a:gd name="connsiteX8" fmla="*/ 439785 w 606543"/>
              <a:gd name="connsiteY8" fmla="*/ 262602 h 605842"/>
              <a:gd name="connsiteX9" fmla="*/ 418150 w 606543"/>
              <a:gd name="connsiteY9" fmla="*/ 284291 h 605842"/>
              <a:gd name="connsiteX10" fmla="*/ 370237 w 606543"/>
              <a:gd name="connsiteY10" fmla="*/ 284291 h 605842"/>
              <a:gd name="connsiteX11" fmla="*/ 370237 w 606543"/>
              <a:gd name="connsiteY11" fmla="*/ 305423 h 605842"/>
              <a:gd name="connsiteX12" fmla="*/ 418057 w 606543"/>
              <a:gd name="connsiteY12" fmla="*/ 305423 h 605842"/>
              <a:gd name="connsiteX13" fmla="*/ 439692 w 606543"/>
              <a:gd name="connsiteY13" fmla="*/ 327019 h 605842"/>
              <a:gd name="connsiteX14" fmla="*/ 418057 w 606543"/>
              <a:gd name="connsiteY14" fmla="*/ 348615 h 605842"/>
              <a:gd name="connsiteX15" fmla="*/ 370237 w 606543"/>
              <a:gd name="connsiteY15" fmla="*/ 348615 h 605842"/>
              <a:gd name="connsiteX16" fmla="*/ 370237 w 606543"/>
              <a:gd name="connsiteY16" fmla="*/ 375123 h 605842"/>
              <a:gd name="connsiteX17" fmla="*/ 348602 w 606543"/>
              <a:gd name="connsiteY17" fmla="*/ 396719 h 605842"/>
              <a:gd name="connsiteX18" fmla="*/ 326874 w 606543"/>
              <a:gd name="connsiteY18" fmla="*/ 375123 h 605842"/>
              <a:gd name="connsiteX19" fmla="*/ 326874 w 606543"/>
              <a:gd name="connsiteY19" fmla="*/ 348615 h 605842"/>
              <a:gd name="connsiteX20" fmla="*/ 279147 w 606543"/>
              <a:gd name="connsiteY20" fmla="*/ 348615 h 605842"/>
              <a:gd name="connsiteX21" fmla="*/ 257419 w 606543"/>
              <a:gd name="connsiteY21" fmla="*/ 327019 h 605842"/>
              <a:gd name="connsiteX22" fmla="*/ 279147 w 606543"/>
              <a:gd name="connsiteY22" fmla="*/ 305423 h 605842"/>
              <a:gd name="connsiteX23" fmla="*/ 326874 w 606543"/>
              <a:gd name="connsiteY23" fmla="*/ 305423 h 605842"/>
              <a:gd name="connsiteX24" fmla="*/ 326874 w 606543"/>
              <a:gd name="connsiteY24" fmla="*/ 284291 h 605842"/>
              <a:gd name="connsiteX25" fmla="*/ 279147 w 606543"/>
              <a:gd name="connsiteY25" fmla="*/ 284291 h 605842"/>
              <a:gd name="connsiteX26" fmla="*/ 257419 w 606543"/>
              <a:gd name="connsiteY26" fmla="*/ 262602 h 605842"/>
              <a:gd name="connsiteX27" fmla="*/ 279147 w 606543"/>
              <a:gd name="connsiteY27" fmla="*/ 241006 h 605842"/>
              <a:gd name="connsiteX28" fmla="*/ 305332 w 606543"/>
              <a:gd name="connsiteY28" fmla="*/ 241006 h 605842"/>
              <a:gd name="connsiteX29" fmla="*/ 257698 w 606543"/>
              <a:gd name="connsiteY29" fmla="*/ 167136 h 605842"/>
              <a:gd name="connsiteX30" fmla="*/ 264105 w 606543"/>
              <a:gd name="connsiteY30" fmla="*/ 137198 h 605842"/>
              <a:gd name="connsiteX31" fmla="*/ 280459 w 606543"/>
              <a:gd name="connsiteY31" fmla="*/ 134174 h 605842"/>
              <a:gd name="connsiteX32" fmla="*/ 346871 w 606543"/>
              <a:gd name="connsiteY32" fmla="*/ 50523 h 605842"/>
              <a:gd name="connsiteX33" fmla="*/ 137703 w 606543"/>
              <a:gd name="connsiteY33" fmla="*/ 259478 h 605842"/>
              <a:gd name="connsiteX34" fmla="*/ 346871 w 606543"/>
              <a:gd name="connsiteY34" fmla="*/ 468340 h 605842"/>
              <a:gd name="connsiteX35" fmla="*/ 556039 w 606543"/>
              <a:gd name="connsiteY35" fmla="*/ 259478 h 605842"/>
              <a:gd name="connsiteX36" fmla="*/ 346871 w 606543"/>
              <a:gd name="connsiteY36" fmla="*/ 50523 h 605842"/>
              <a:gd name="connsiteX37" fmla="*/ 346871 w 606543"/>
              <a:gd name="connsiteY37" fmla="*/ 0 h 605842"/>
              <a:gd name="connsiteX38" fmla="*/ 606543 w 606543"/>
              <a:gd name="connsiteY38" fmla="*/ 259478 h 605842"/>
              <a:gd name="connsiteX39" fmla="*/ 346871 w 606543"/>
              <a:gd name="connsiteY39" fmla="*/ 518771 h 605842"/>
              <a:gd name="connsiteX40" fmla="*/ 182266 w 606543"/>
              <a:gd name="connsiteY40" fmla="*/ 459811 h 605842"/>
              <a:gd name="connsiteX41" fmla="*/ 43750 w 606543"/>
              <a:gd name="connsiteY41" fmla="*/ 598125 h 605842"/>
              <a:gd name="connsiteX42" fmla="*/ 7728 w 606543"/>
              <a:gd name="connsiteY42" fmla="*/ 598125 h 605842"/>
              <a:gd name="connsiteX43" fmla="*/ 7728 w 606543"/>
              <a:gd name="connsiteY43" fmla="*/ 562156 h 605842"/>
              <a:gd name="connsiteX44" fmla="*/ 146709 w 606543"/>
              <a:gd name="connsiteY44" fmla="*/ 424305 h 605842"/>
              <a:gd name="connsiteX45" fmla="*/ 87199 w 606543"/>
              <a:gd name="connsiteY45" fmla="*/ 259293 h 605842"/>
              <a:gd name="connsiteX46" fmla="*/ 346871 w 606543"/>
              <a:gd name="connsiteY46" fmla="*/ 0 h 605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06543" h="605842">
                <a:moveTo>
                  <a:pt x="280459" y="134174"/>
                </a:moveTo>
                <a:cubicBezTo>
                  <a:pt x="285902" y="135344"/>
                  <a:pt x="290893" y="138588"/>
                  <a:pt x="294097" y="143593"/>
                </a:cubicBezTo>
                <a:lnTo>
                  <a:pt x="348602" y="228123"/>
                </a:lnTo>
                <a:lnTo>
                  <a:pt x="403200" y="143593"/>
                </a:lnTo>
                <a:cubicBezTo>
                  <a:pt x="409607" y="133583"/>
                  <a:pt x="423071" y="130803"/>
                  <a:pt x="433100" y="137198"/>
                </a:cubicBezTo>
                <a:cubicBezTo>
                  <a:pt x="443128" y="143593"/>
                  <a:pt x="446006" y="157125"/>
                  <a:pt x="439599" y="167136"/>
                </a:cubicBezTo>
                <a:lnTo>
                  <a:pt x="391872" y="241006"/>
                </a:lnTo>
                <a:lnTo>
                  <a:pt x="418150" y="241006"/>
                </a:lnTo>
                <a:cubicBezTo>
                  <a:pt x="430128" y="241006"/>
                  <a:pt x="439785" y="250646"/>
                  <a:pt x="439785" y="262602"/>
                </a:cubicBezTo>
                <a:cubicBezTo>
                  <a:pt x="439785" y="274652"/>
                  <a:pt x="430128" y="284291"/>
                  <a:pt x="418150" y="284291"/>
                </a:cubicBezTo>
                <a:lnTo>
                  <a:pt x="370237" y="284291"/>
                </a:lnTo>
                <a:lnTo>
                  <a:pt x="370237" y="305423"/>
                </a:lnTo>
                <a:lnTo>
                  <a:pt x="418057" y="305423"/>
                </a:lnTo>
                <a:cubicBezTo>
                  <a:pt x="430035" y="305423"/>
                  <a:pt x="439692" y="315063"/>
                  <a:pt x="439692" y="327019"/>
                </a:cubicBezTo>
                <a:cubicBezTo>
                  <a:pt x="439692" y="338976"/>
                  <a:pt x="430035" y="348615"/>
                  <a:pt x="418057" y="348615"/>
                </a:cubicBezTo>
                <a:lnTo>
                  <a:pt x="370237" y="348615"/>
                </a:lnTo>
                <a:lnTo>
                  <a:pt x="370237" y="375123"/>
                </a:lnTo>
                <a:cubicBezTo>
                  <a:pt x="370237" y="387080"/>
                  <a:pt x="360580" y="396719"/>
                  <a:pt x="348602" y="396719"/>
                </a:cubicBezTo>
                <a:cubicBezTo>
                  <a:pt x="336531" y="396719"/>
                  <a:pt x="326874" y="387080"/>
                  <a:pt x="326874" y="375123"/>
                </a:cubicBezTo>
                <a:lnTo>
                  <a:pt x="326874" y="348615"/>
                </a:lnTo>
                <a:lnTo>
                  <a:pt x="279147" y="348615"/>
                </a:lnTo>
                <a:cubicBezTo>
                  <a:pt x="267076" y="348615"/>
                  <a:pt x="257419" y="338976"/>
                  <a:pt x="257419" y="327019"/>
                </a:cubicBezTo>
                <a:cubicBezTo>
                  <a:pt x="257419" y="315063"/>
                  <a:pt x="267076" y="305423"/>
                  <a:pt x="279147" y="305423"/>
                </a:cubicBezTo>
                <a:lnTo>
                  <a:pt x="326874" y="305423"/>
                </a:lnTo>
                <a:lnTo>
                  <a:pt x="326874" y="284291"/>
                </a:lnTo>
                <a:lnTo>
                  <a:pt x="279147" y="284291"/>
                </a:lnTo>
                <a:cubicBezTo>
                  <a:pt x="267076" y="284291"/>
                  <a:pt x="257419" y="274652"/>
                  <a:pt x="257419" y="262602"/>
                </a:cubicBezTo>
                <a:cubicBezTo>
                  <a:pt x="257419" y="250646"/>
                  <a:pt x="267076" y="241006"/>
                  <a:pt x="279147" y="241006"/>
                </a:cubicBezTo>
                <a:lnTo>
                  <a:pt x="305332" y="241006"/>
                </a:lnTo>
                <a:lnTo>
                  <a:pt x="257698" y="167136"/>
                </a:lnTo>
                <a:cubicBezTo>
                  <a:pt x="251105" y="157125"/>
                  <a:pt x="254077" y="143593"/>
                  <a:pt x="264105" y="137198"/>
                </a:cubicBezTo>
                <a:cubicBezTo>
                  <a:pt x="269119" y="133908"/>
                  <a:pt x="275015" y="133004"/>
                  <a:pt x="280459" y="134174"/>
                </a:cubicBezTo>
                <a:close/>
                <a:moveTo>
                  <a:pt x="346871" y="50523"/>
                </a:moveTo>
                <a:cubicBezTo>
                  <a:pt x="231471" y="50523"/>
                  <a:pt x="137703" y="144247"/>
                  <a:pt x="137703" y="259478"/>
                </a:cubicBezTo>
                <a:cubicBezTo>
                  <a:pt x="137703" y="374616"/>
                  <a:pt x="231471" y="468340"/>
                  <a:pt x="346871" y="468340"/>
                </a:cubicBezTo>
                <a:cubicBezTo>
                  <a:pt x="462271" y="468340"/>
                  <a:pt x="556039" y="374616"/>
                  <a:pt x="556039" y="259478"/>
                </a:cubicBezTo>
                <a:cubicBezTo>
                  <a:pt x="556039" y="144247"/>
                  <a:pt x="462271" y="50523"/>
                  <a:pt x="346871" y="50523"/>
                </a:cubicBezTo>
                <a:close/>
                <a:moveTo>
                  <a:pt x="346871" y="0"/>
                </a:moveTo>
                <a:cubicBezTo>
                  <a:pt x="490122" y="0"/>
                  <a:pt x="606543" y="116436"/>
                  <a:pt x="606543" y="259478"/>
                </a:cubicBezTo>
                <a:cubicBezTo>
                  <a:pt x="606543" y="402427"/>
                  <a:pt x="490122" y="518771"/>
                  <a:pt x="346871" y="518771"/>
                </a:cubicBezTo>
                <a:cubicBezTo>
                  <a:pt x="284483" y="518771"/>
                  <a:pt x="227015" y="496614"/>
                  <a:pt x="182266" y="459811"/>
                </a:cubicBezTo>
                <a:lnTo>
                  <a:pt x="43750" y="598125"/>
                </a:lnTo>
                <a:cubicBezTo>
                  <a:pt x="33444" y="608415"/>
                  <a:pt x="17940" y="608415"/>
                  <a:pt x="7728" y="598125"/>
                </a:cubicBezTo>
                <a:cubicBezTo>
                  <a:pt x="-2577" y="587835"/>
                  <a:pt x="-2577" y="572446"/>
                  <a:pt x="7728" y="562156"/>
                </a:cubicBezTo>
                <a:lnTo>
                  <a:pt x="146709" y="424305"/>
                </a:lnTo>
                <a:cubicBezTo>
                  <a:pt x="109573" y="379437"/>
                  <a:pt x="87199" y="321961"/>
                  <a:pt x="87199" y="259293"/>
                </a:cubicBezTo>
                <a:cubicBezTo>
                  <a:pt x="87199" y="116343"/>
                  <a:pt x="203619" y="0"/>
                  <a:pt x="346871" y="0"/>
                </a:cubicBezTo>
                <a:close/>
              </a:path>
            </a:pathLst>
          </a:custGeom>
          <a:solidFill>
            <a:srgbClr val="000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Oval 49">
            <a:extLst>
              <a:ext uri="{FF2B5EF4-FFF2-40B4-BE49-F238E27FC236}">
                <a16:creationId xmlns:a16="http://schemas.microsoft.com/office/drawing/2014/main" id="{FBFD593F-D833-4360-888E-3EC655F4D65A}"/>
              </a:ext>
            </a:extLst>
          </p:cNvPr>
          <p:cNvSpPr/>
          <p:nvPr/>
        </p:nvSpPr>
        <p:spPr>
          <a:xfrm>
            <a:off x="5122761" y="4164223"/>
            <a:ext cx="223514" cy="217333"/>
          </a:xfrm>
          <a:custGeom>
            <a:avLst/>
            <a:gdLst>
              <a:gd name="connsiteX0" fmla="*/ 527751 w 606123"/>
              <a:gd name="connsiteY0" fmla="*/ 103308 h 589362"/>
              <a:gd name="connsiteX1" fmla="*/ 560434 w 606123"/>
              <a:gd name="connsiteY1" fmla="*/ 103308 h 589362"/>
              <a:gd name="connsiteX2" fmla="*/ 606116 w 606123"/>
              <a:gd name="connsiteY2" fmla="*/ 149568 h 589362"/>
              <a:gd name="connsiteX3" fmla="*/ 606116 w 606123"/>
              <a:gd name="connsiteY3" fmla="*/ 463005 h 589362"/>
              <a:gd name="connsiteX4" fmla="*/ 559970 w 606123"/>
              <a:gd name="connsiteY4" fmla="*/ 509079 h 589362"/>
              <a:gd name="connsiteX5" fmla="*/ 534900 w 606123"/>
              <a:gd name="connsiteY5" fmla="*/ 509079 h 589362"/>
              <a:gd name="connsiteX6" fmla="*/ 534900 w 606123"/>
              <a:gd name="connsiteY6" fmla="*/ 589362 h 589362"/>
              <a:gd name="connsiteX7" fmla="*/ 408254 w 606123"/>
              <a:gd name="connsiteY7" fmla="*/ 509079 h 589362"/>
              <a:gd name="connsiteX8" fmla="*/ 212806 w 606123"/>
              <a:gd name="connsiteY8" fmla="*/ 509079 h 589362"/>
              <a:gd name="connsiteX9" fmla="*/ 176131 w 606123"/>
              <a:gd name="connsiteY9" fmla="*/ 490816 h 589362"/>
              <a:gd name="connsiteX10" fmla="*/ 232490 w 606123"/>
              <a:gd name="connsiteY10" fmla="*/ 455218 h 589362"/>
              <a:gd name="connsiteX11" fmla="*/ 444465 w 606123"/>
              <a:gd name="connsiteY11" fmla="*/ 455218 h 589362"/>
              <a:gd name="connsiteX12" fmla="*/ 527751 w 606123"/>
              <a:gd name="connsiteY12" fmla="*/ 372061 h 589362"/>
              <a:gd name="connsiteX13" fmla="*/ 253760 w 606123"/>
              <a:gd name="connsiteY13" fmla="*/ 36520 h 589362"/>
              <a:gd name="connsiteX14" fmla="*/ 232126 w 606123"/>
              <a:gd name="connsiteY14" fmla="*/ 58117 h 589362"/>
              <a:gd name="connsiteX15" fmla="*/ 232126 w 606123"/>
              <a:gd name="connsiteY15" fmla="*/ 73226 h 589362"/>
              <a:gd name="connsiteX16" fmla="*/ 177994 w 606123"/>
              <a:gd name="connsiteY16" fmla="*/ 145617 h 589362"/>
              <a:gd name="connsiteX17" fmla="*/ 253760 w 606123"/>
              <a:gd name="connsiteY17" fmla="*/ 221253 h 589362"/>
              <a:gd name="connsiteX18" fmla="*/ 286258 w 606123"/>
              <a:gd name="connsiteY18" fmla="*/ 253602 h 589362"/>
              <a:gd name="connsiteX19" fmla="*/ 253760 w 606123"/>
              <a:gd name="connsiteY19" fmla="*/ 286044 h 589362"/>
              <a:gd name="connsiteX20" fmla="*/ 230176 w 606123"/>
              <a:gd name="connsiteY20" fmla="*/ 275755 h 589362"/>
              <a:gd name="connsiteX21" fmla="*/ 199536 w 606123"/>
              <a:gd name="connsiteY21" fmla="*/ 274736 h 589362"/>
              <a:gd name="connsiteX22" fmla="*/ 198607 w 606123"/>
              <a:gd name="connsiteY22" fmla="*/ 305324 h 589362"/>
              <a:gd name="connsiteX23" fmla="*/ 232126 w 606123"/>
              <a:gd name="connsiteY23" fmla="*/ 325901 h 589362"/>
              <a:gd name="connsiteX24" fmla="*/ 232126 w 606123"/>
              <a:gd name="connsiteY24" fmla="*/ 341010 h 589362"/>
              <a:gd name="connsiteX25" fmla="*/ 253760 w 606123"/>
              <a:gd name="connsiteY25" fmla="*/ 362607 h 589362"/>
              <a:gd name="connsiteX26" fmla="*/ 275487 w 606123"/>
              <a:gd name="connsiteY26" fmla="*/ 341010 h 589362"/>
              <a:gd name="connsiteX27" fmla="*/ 275487 w 606123"/>
              <a:gd name="connsiteY27" fmla="*/ 326086 h 589362"/>
              <a:gd name="connsiteX28" fmla="*/ 329526 w 606123"/>
              <a:gd name="connsiteY28" fmla="*/ 253510 h 589362"/>
              <a:gd name="connsiteX29" fmla="*/ 253760 w 606123"/>
              <a:gd name="connsiteY29" fmla="*/ 177874 h 589362"/>
              <a:gd name="connsiteX30" fmla="*/ 221356 w 606123"/>
              <a:gd name="connsiteY30" fmla="*/ 145525 h 589362"/>
              <a:gd name="connsiteX31" fmla="*/ 253760 w 606123"/>
              <a:gd name="connsiteY31" fmla="*/ 113083 h 589362"/>
              <a:gd name="connsiteX32" fmla="*/ 277437 w 606123"/>
              <a:gd name="connsiteY32" fmla="*/ 123372 h 589362"/>
              <a:gd name="connsiteX33" fmla="*/ 307985 w 606123"/>
              <a:gd name="connsiteY33" fmla="*/ 124391 h 589362"/>
              <a:gd name="connsiteX34" fmla="*/ 309007 w 606123"/>
              <a:gd name="connsiteY34" fmla="*/ 93803 h 589362"/>
              <a:gd name="connsiteX35" fmla="*/ 275487 w 606123"/>
              <a:gd name="connsiteY35" fmla="*/ 73226 h 589362"/>
              <a:gd name="connsiteX36" fmla="*/ 275487 w 606123"/>
              <a:gd name="connsiteY36" fmla="*/ 58117 h 589362"/>
              <a:gd name="connsiteX37" fmla="*/ 253760 w 606123"/>
              <a:gd name="connsiteY37" fmla="*/ 36520 h 589362"/>
              <a:gd name="connsiteX38" fmla="*/ 51996 w 606123"/>
              <a:gd name="connsiteY38" fmla="*/ 0 h 589362"/>
              <a:gd name="connsiteX39" fmla="*/ 444290 w 606123"/>
              <a:gd name="connsiteY39" fmla="*/ 0 h 589362"/>
              <a:gd name="connsiteX40" fmla="*/ 496286 w 606123"/>
              <a:gd name="connsiteY40" fmla="*/ 51907 h 589362"/>
              <a:gd name="connsiteX41" fmla="*/ 496286 w 606123"/>
              <a:gd name="connsiteY41" fmla="*/ 372524 h 589362"/>
              <a:gd name="connsiteX42" fmla="*/ 444290 w 606123"/>
              <a:gd name="connsiteY42" fmla="*/ 424431 h 589362"/>
              <a:gd name="connsiteX43" fmla="*/ 223306 w 606123"/>
              <a:gd name="connsiteY43" fmla="*/ 424431 h 589362"/>
              <a:gd name="connsiteX44" fmla="*/ 166481 w 606123"/>
              <a:gd name="connsiteY44" fmla="*/ 460488 h 589362"/>
              <a:gd name="connsiteX45" fmla="*/ 80316 w 606123"/>
              <a:gd name="connsiteY45" fmla="*/ 515268 h 589362"/>
              <a:gd name="connsiteX46" fmla="*/ 80316 w 606123"/>
              <a:gd name="connsiteY46" fmla="*/ 424431 h 589362"/>
              <a:gd name="connsiteX47" fmla="*/ 51996 w 606123"/>
              <a:gd name="connsiteY47" fmla="*/ 424431 h 589362"/>
              <a:gd name="connsiteX48" fmla="*/ 0 w 606123"/>
              <a:gd name="connsiteY48" fmla="*/ 372061 h 589362"/>
              <a:gd name="connsiteX49" fmla="*/ 0 w 606123"/>
              <a:gd name="connsiteY49" fmla="*/ 51907 h 589362"/>
              <a:gd name="connsiteX50" fmla="*/ 51996 w 606123"/>
              <a:gd name="connsiteY50" fmla="*/ 0 h 58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06123" h="589362">
                <a:moveTo>
                  <a:pt x="527751" y="103308"/>
                </a:moveTo>
                <a:lnTo>
                  <a:pt x="560434" y="103308"/>
                </a:lnTo>
                <a:cubicBezTo>
                  <a:pt x="585968" y="103308"/>
                  <a:pt x="606580" y="123982"/>
                  <a:pt x="606116" y="149568"/>
                </a:cubicBezTo>
                <a:lnTo>
                  <a:pt x="606116" y="463005"/>
                </a:lnTo>
                <a:cubicBezTo>
                  <a:pt x="606116" y="488499"/>
                  <a:pt x="585410" y="509079"/>
                  <a:pt x="559970" y="509079"/>
                </a:cubicBezTo>
                <a:lnTo>
                  <a:pt x="534900" y="509079"/>
                </a:lnTo>
                <a:lnTo>
                  <a:pt x="534900" y="589362"/>
                </a:lnTo>
                <a:lnTo>
                  <a:pt x="408254" y="509079"/>
                </a:lnTo>
                <a:lnTo>
                  <a:pt x="212806" y="509079"/>
                </a:lnTo>
                <a:cubicBezTo>
                  <a:pt x="197858" y="509079"/>
                  <a:pt x="184859" y="501848"/>
                  <a:pt x="176131" y="490816"/>
                </a:cubicBezTo>
                <a:lnTo>
                  <a:pt x="232490" y="455218"/>
                </a:lnTo>
                <a:lnTo>
                  <a:pt x="444465" y="455218"/>
                </a:lnTo>
                <a:cubicBezTo>
                  <a:pt x="490240" y="455218"/>
                  <a:pt x="527751" y="417672"/>
                  <a:pt x="527751" y="372061"/>
                </a:cubicBezTo>
                <a:close/>
                <a:moveTo>
                  <a:pt x="253760" y="36520"/>
                </a:moveTo>
                <a:cubicBezTo>
                  <a:pt x="241783" y="36520"/>
                  <a:pt x="232126" y="46160"/>
                  <a:pt x="232126" y="58117"/>
                </a:cubicBezTo>
                <a:lnTo>
                  <a:pt x="232126" y="73226"/>
                </a:lnTo>
                <a:cubicBezTo>
                  <a:pt x="200929" y="82495"/>
                  <a:pt x="177994" y="111415"/>
                  <a:pt x="177994" y="145617"/>
                </a:cubicBezTo>
                <a:cubicBezTo>
                  <a:pt x="177994" y="187236"/>
                  <a:pt x="211978" y="221253"/>
                  <a:pt x="253760" y="221253"/>
                </a:cubicBezTo>
                <a:cubicBezTo>
                  <a:pt x="271588" y="221253"/>
                  <a:pt x="286258" y="235806"/>
                  <a:pt x="286258" y="253602"/>
                </a:cubicBezTo>
                <a:cubicBezTo>
                  <a:pt x="286258" y="271399"/>
                  <a:pt x="271773" y="286044"/>
                  <a:pt x="253760" y="286044"/>
                </a:cubicBezTo>
                <a:cubicBezTo>
                  <a:pt x="244754" y="286044"/>
                  <a:pt x="236305" y="282336"/>
                  <a:pt x="230176" y="275755"/>
                </a:cubicBezTo>
                <a:cubicBezTo>
                  <a:pt x="222006" y="266950"/>
                  <a:pt x="208357" y="266579"/>
                  <a:pt x="199536" y="274736"/>
                </a:cubicBezTo>
                <a:cubicBezTo>
                  <a:pt x="190808" y="282892"/>
                  <a:pt x="190436" y="296611"/>
                  <a:pt x="198607" y="305324"/>
                </a:cubicBezTo>
                <a:cubicBezTo>
                  <a:pt x="207892" y="315056"/>
                  <a:pt x="219499" y="322101"/>
                  <a:pt x="232126" y="325901"/>
                </a:cubicBezTo>
                <a:lnTo>
                  <a:pt x="232126" y="341010"/>
                </a:lnTo>
                <a:cubicBezTo>
                  <a:pt x="232126" y="352967"/>
                  <a:pt x="241783" y="362607"/>
                  <a:pt x="253760" y="362607"/>
                </a:cubicBezTo>
                <a:cubicBezTo>
                  <a:pt x="265831" y="362607"/>
                  <a:pt x="275487" y="352967"/>
                  <a:pt x="275487" y="341010"/>
                </a:cubicBezTo>
                <a:lnTo>
                  <a:pt x="275487" y="326086"/>
                </a:lnTo>
                <a:cubicBezTo>
                  <a:pt x="306778" y="316817"/>
                  <a:pt x="329526" y="287712"/>
                  <a:pt x="329526" y="253510"/>
                </a:cubicBezTo>
                <a:cubicBezTo>
                  <a:pt x="329526" y="211891"/>
                  <a:pt x="295636" y="177874"/>
                  <a:pt x="253760" y="177874"/>
                </a:cubicBezTo>
                <a:cubicBezTo>
                  <a:pt x="235933" y="177874"/>
                  <a:pt x="221356" y="163321"/>
                  <a:pt x="221356" y="145525"/>
                </a:cubicBezTo>
                <a:cubicBezTo>
                  <a:pt x="221356" y="127728"/>
                  <a:pt x="235840" y="113083"/>
                  <a:pt x="253760" y="113083"/>
                </a:cubicBezTo>
                <a:cubicBezTo>
                  <a:pt x="262860" y="113083"/>
                  <a:pt x="271216" y="116791"/>
                  <a:pt x="277437" y="123372"/>
                </a:cubicBezTo>
                <a:cubicBezTo>
                  <a:pt x="285608" y="132177"/>
                  <a:pt x="299350" y="132548"/>
                  <a:pt x="307985" y="124391"/>
                </a:cubicBezTo>
                <a:cubicBezTo>
                  <a:pt x="316806" y="116234"/>
                  <a:pt x="317177" y="102516"/>
                  <a:pt x="309007" y="93803"/>
                </a:cubicBezTo>
                <a:cubicBezTo>
                  <a:pt x="299721" y="84071"/>
                  <a:pt x="288115" y="77026"/>
                  <a:pt x="275487" y="73226"/>
                </a:cubicBezTo>
                <a:lnTo>
                  <a:pt x="275487" y="58117"/>
                </a:lnTo>
                <a:cubicBezTo>
                  <a:pt x="275487" y="46160"/>
                  <a:pt x="265831" y="36520"/>
                  <a:pt x="253760" y="36520"/>
                </a:cubicBezTo>
                <a:close/>
                <a:moveTo>
                  <a:pt x="51996" y="0"/>
                </a:moveTo>
                <a:lnTo>
                  <a:pt x="444290" y="0"/>
                </a:lnTo>
                <a:cubicBezTo>
                  <a:pt x="472795" y="0"/>
                  <a:pt x="496286" y="23173"/>
                  <a:pt x="496286" y="51907"/>
                </a:cubicBezTo>
                <a:lnTo>
                  <a:pt x="496286" y="372524"/>
                </a:lnTo>
                <a:cubicBezTo>
                  <a:pt x="496286" y="401351"/>
                  <a:pt x="473166" y="424431"/>
                  <a:pt x="444290" y="424431"/>
                </a:cubicBezTo>
                <a:lnTo>
                  <a:pt x="223306" y="424431"/>
                </a:lnTo>
                <a:lnTo>
                  <a:pt x="166481" y="460488"/>
                </a:lnTo>
                <a:lnTo>
                  <a:pt x="80316" y="515268"/>
                </a:lnTo>
                <a:lnTo>
                  <a:pt x="80316" y="424431"/>
                </a:lnTo>
                <a:lnTo>
                  <a:pt x="51996" y="424431"/>
                </a:lnTo>
                <a:cubicBezTo>
                  <a:pt x="23120" y="424431"/>
                  <a:pt x="0" y="400795"/>
                  <a:pt x="0" y="372061"/>
                </a:cubicBezTo>
                <a:lnTo>
                  <a:pt x="0" y="51907"/>
                </a:lnTo>
                <a:cubicBezTo>
                  <a:pt x="0" y="23173"/>
                  <a:pt x="23120" y="0"/>
                  <a:pt x="51996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91000">
                <a:srgbClr val="47CF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gradFill>
                <a:gsLst>
                  <a:gs pos="0">
                    <a:schemeClr val="bg1"/>
                  </a:gs>
                  <a:gs pos="91000">
                    <a:srgbClr val="47CFFF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2" name="Oval 50">
            <a:extLst>
              <a:ext uri="{FF2B5EF4-FFF2-40B4-BE49-F238E27FC236}">
                <a16:creationId xmlns:a16="http://schemas.microsoft.com/office/drawing/2014/main" id="{22954AD3-9C78-49C1-B5B6-7B0A2AAA7052}"/>
              </a:ext>
            </a:extLst>
          </p:cNvPr>
          <p:cNvSpPr/>
          <p:nvPr/>
        </p:nvSpPr>
        <p:spPr>
          <a:xfrm>
            <a:off x="7278093" y="4209749"/>
            <a:ext cx="223513" cy="14821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8769" h="390430">
                <a:moveTo>
                  <a:pt x="294385" y="290122"/>
                </a:moveTo>
                <a:cubicBezTo>
                  <a:pt x="322411" y="290122"/>
                  <a:pt x="345131" y="312577"/>
                  <a:pt x="345131" y="340276"/>
                </a:cubicBezTo>
                <a:cubicBezTo>
                  <a:pt x="345131" y="367975"/>
                  <a:pt x="322411" y="390430"/>
                  <a:pt x="294385" y="390430"/>
                </a:cubicBezTo>
                <a:cubicBezTo>
                  <a:pt x="266359" y="390430"/>
                  <a:pt x="243639" y="367975"/>
                  <a:pt x="243639" y="340276"/>
                </a:cubicBezTo>
                <a:cubicBezTo>
                  <a:pt x="243639" y="312577"/>
                  <a:pt x="266359" y="290122"/>
                  <a:pt x="294385" y="290122"/>
                </a:cubicBezTo>
                <a:close/>
                <a:moveTo>
                  <a:pt x="294384" y="139069"/>
                </a:moveTo>
                <a:cubicBezTo>
                  <a:pt x="364500" y="139069"/>
                  <a:pt x="428157" y="174994"/>
                  <a:pt x="465060" y="233949"/>
                </a:cubicBezTo>
                <a:cubicBezTo>
                  <a:pt x="474286" y="248688"/>
                  <a:pt x="469673" y="267111"/>
                  <a:pt x="455835" y="276323"/>
                </a:cubicBezTo>
                <a:cubicBezTo>
                  <a:pt x="450299" y="280008"/>
                  <a:pt x="444764" y="280929"/>
                  <a:pt x="439228" y="280929"/>
                </a:cubicBezTo>
                <a:cubicBezTo>
                  <a:pt x="429080" y="280929"/>
                  <a:pt x="418932" y="276323"/>
                  <a:pt x="413396" y="267111"/>
                </a:cubicBezTo>
                <a:cubicBezTo>
                  <a:pt x="387564" y="225659"/>
                  <a:pt x="343280" y="200787"/>
                  <a:pt x="294384" y="200787"/>
                </a:cubicBezTo>
                <a:cubicBezTo>
                  <a:pt x="246410" y="200787"/>
                  <a:pt x="201204" y="225659"/>
                  <a:pt x="175372" y="267111"/>
                </a:cubicBezTo>
                <a:cubicBezTo>
                  <a:pt x="167069" y="280929"/>
                  <a:pt x="147695" y="285535"/>
                  <a:pt x="133856" y="276323"/>
                </a:cubicBezTo>
                <a:cubicBezTo>
                  <a:pt x="119095" y="267111"/>
                  <a:pt x="114482" y="248688"/>
                  <a:pt x="123708" y="233949"/>
                </a:cubicBezTo>
                <a:cubicBezTo>
                  <a:pt x="160611" y="174994"/>
                  <a:pt x="224268" y="139069"/>
                  <a:pt x="294384" y="139069"/>
                </a:cubicBezTo>
                <a:close/>
                <a:moveTo>
                  <a:pt x="294385" y="0"/>
                </a:moveTo>
                <a:cubicBezTo>
                  <a:pt x="412449" y="0"/>
                  <a:pt x="521290" y="59873"/>
                  <a:pt x="584011" y="160275"/>
                </a:cubicBezTo>
                <a:cubicBezTo>
                  <a:pt x="593235" y="175013"/>
                  <a:pt x="588623" y="193435"/>
                  <a:pt x="573865" y="202647"/>
                </a:cubicBezTo>
                <a:cubicBezTo>
                  <a:pt x="569253" y="205410"/>
                  <a:pt x="563719" y="207252"/>
                  <a:pt x="558185" y="207252"/>
                </a:cubicBezTo>
                <a:cubicBezTo>
                  <a:pt x="548039" y="207252"/>
                  <a:pt x="537892" y="201725"/>
                  <a:pt x="531436" y="192514"/>
                </a:cubicBezTo>
                <a:cubicBezTo>
                  <a:pt x="480705" y="110534"/>
                  <a:pt x="391234" y="60794"/>
                  <a:pt x="294385" y="60794"/>
                </a:cubicBezTo>
                <a:cubicBezTo>
                  <a:pt x="197535" y="60794"/>
                  <a:pt x="108987" y="110534"/>
                  <a:pt x="57333" y="192514"/>
                </a:cubicBezTo>
                <a:cubicBezTo>
                  <a:pt x="48110" y="207252"/>
                  <a:pt x="28740" y="211858"/>
                  <a:pt x="14904" y="202647"/>
                </a:cubicBezTo>
                <a:cubicBezTo>
                  <a:pt x="146" y="193435"/>
                  <a:pt x="-4466" y="175013"/>
                  <a:pt x="4758" y="160275"/>
                </a:cubicBezTo>
                <a:cubicBezTo>
                  <a:pt x="67480" y="59873"/>
                  <a:pt x="176320" y="0"/>
                  <a:pt x="294385" y="0"/>
                </a:cubicBezTo>
                <a:close/>
              </a:path>
            </a:pathLst>
          </a:custGeom>
          <a:solidFill>
            <a:srgbClr val="000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Oval 51">
            <a:extLst>
              <a:ext uri="{FF2B5EF4-FFF2-40B4-BE49-F238E27FC236}">
                <a16:creationId xmlns:a16="http://schemas.microsoft.com/office/drawing/2014/main" id="{E7FC8DCF-7324-4A47-8E11-A5E6F6854F43}"/>
              </a:ext>
            </a:extLst>
          </p:cNvPr>
          <p:cNvSpPr/>
          <p:nvPr/>
        </p:nvSpPr>
        <p:spPr>
          <a:xfrm>
            <a:off x="9438531" y="4168451"/>
            <a:ext cx="223514" cy="210915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  <a:gd name="connsiteX115" fmla="*/ 373273 h 605239"/>
              <a:gd name="connsiteY115" fmla="*/ 373273 h 605239"/>
              <a:gd name="connsiteX116" fmla="*/ 373273 h 605239"/>
              <a:gd name="connsiteY116" fmla="*/ 373273 h 605239"/>
              <a:gd name="connsiteX117" fmla="*/ 373273 h 605239"/>
              <a:gd name="connsiteY117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608415" h="574120">
                <a:moveTo>
                  <a:pt x="461084" y="496921"/>
                </a:moveTo>
                <a:lnTo>
                  <a:pt x="483354" y="507357"/>
                </a:lnTo>
                <a:cubicBezTo>
                  <a:pt x="487655" y="509506"/>
                  <a:pt x="492570" y="509506"/>
                  <a:pt x="496870" y="507357"/>
                </a:cubicBezTo>
                <a:lnTo>
                  <a:pt x="519141" y="496921"/>
                </a:lnTo>
                <a:lnTo>
                  <a:pt x="523134" y="498149"/>
                </a:lnTo>
                <a:cubicBezTo>
                  <a:pt x="528049" y="499837"/>
                  <a:pt x="531428" y="504441"/>
                  <a:pt x="531428" y="509813"/>
                </a:cubicBezTo>
                <a:lnTo>
                  <a:pt x="531428" y="566600"/>
                </a:lnTo>
                <a:cubicBezTo>
                  <a:pt x="518527" y="571511"/>
                  <a:pt x="504703" y="574120"/>
                  <a:pt x="490112" y="574120"/>
                </a:cubicBezTo>
                <a:cubicBezTo>
                  <a:pt x="475521" y="574120"/>
                  <a:pt x="461698" y="571511"/>
                  <a:pt x="448796" y="566600"/>
                </a:cubicBezTo>
                <a:lnTo>
                  <a:pt x="448796" y="509813"/>
                </a:lnTo>
                <a:cubicBezTo>
                  <a:pt x="448796" y="504441"/>
                  <a:pt x="452175" y="499837"/>
                  <a:pt x="457090" y="498149"/>
                </a:cubicBezTo>
                <a:close/>
                <a:moveTo>
                  <a:pt x="89274" y="496921"/>
                </a:moveTo>
                <a:lnTo>
                  <a:pt x="111545" y="507357"/>
                </a:lnTo>
                <a:cubicBezTo>
                  <a:pt x="115845" y="509506"/>
                  <a:pt x="120760" y="509506"/>
                  <a:pt x="125061" y="507357"/>
                </a:cubicBezTo>
                <a:lnTo>
                  <a:pt x="147331" y="496921"/>
                </a:lnTo>
                <a:lnTo>
                  <a:pt x="151325" y="498149"/>
                </a:lnTo>
                <a:cubicBezTo>
                  <a:pt x="156240" y="499837"/>
                  <a:pt x="159619" y="504441"/>
                  <a:pt x="159619" y="509813"/>
                </a:cubicBezTo>
                <a:lnTo>
                  <a:pt x="159619" y="566600"/>
                </a:lnTo>
                <a:cubicBezTo>
                  <a:pt x="146717" y="571511"/>
                  <a:pt x="132894" y="574120"/>
                  <a:pt x="118303" y="574120"/>
                </a:cubicBezTo>
                <a:cubicBezTo>
                  <a:pt x="103712" y="574120"/>
                  <a:pt x="89888" y="571511"/>
                  <a:pt x="76987" y="566600"/>
                </a:cubicBezTo>
                <a:lnTo>
                  <a:pt x="76987" y="509813"/>
                </a:lnTo>
                <a:cubicBezTo>
                  <a:pt x="76987" y="504441"/>
                  <a:pt x="80366" y="499837"/>
                  <a:pt x="85281" y="498149"/>
                </a:cubicBezTo>
                <a:close/>
                <a:moveTo>
                  <a:pt x="490112" y="385993"/>
                </a:moveTo>
                <a:cubicBezTo>
                  <a:pt x="500030" y="385993"/>
                  <a:pt x="508071" y="394034"/>
                  <a:pt x="508071" y="403952"/>
                </a:cubicBezTo>
                <a:cubicBezTo>
                  <a:pt x="508071" y="413870"/>
                  <a:pt x="500030" y="421911"/>
                  <a:pt x="490112" y="421911"/>
                </a:cubicBezTo>
                <a:cubicBezTo>
                  <a:pt x="480194" y="421911"/>
                  <a:pt x="472153" y="413870"/>
                  <a:pt x="472153" y="403952"/>
                </a:cubicBezTo>
                <a:cubicBezTo>
                  <a:pt x="472153" y="394034"/>
                  <a:pt x="480194" y="385993"/>
                  <a:pt x="490112" y="385993"/>
                </a:cubicBezTo>
                <a:close/>
                <a:moveTo>
                  <a:pt x="118303" y="385993"/>
                </a:moveTo>
                <a:cubicBezTo>
                  <a:pt x="128221" y="385993"/>
                  <a:pt x="136262" y="394034"/>
                  <a:pt x="136262" y="403952"/>
                </a:cubicBezTo>
                <a:cubicBezTo>
                  <a:pt x="136262" y="413870"/>
                  <a:pt x="128221" y="421911"/>
                  <a:pt x="118303" y="421911"/>
                </a:cubicBezTo>
                <a:cubicBezTo>
                  <a:pt x="108385" y="421911"/>
                  <a:pt x="100344" y="413870"/>
                  <a:pt x="100344" y="403952"/>
                </a:cubicBezTo>
                <a:cubicBezTo>
                  <a:pt x="100344" y="394034"/>
                  <a:pt x="108385" y="385993"/>
                  <a:pt x="118303" y="385993"/>
                </a:cubicBezTo>
                <a:close/>
                <a:moveTo>
                  <a:pt x="490112" y="354522"/>
                </a:moveTo>
                <a:cubicBezTo>
                  <a:pt x="462764" y="354522"/>
                  <a:pt x="440640" y="376617"/>
                  <a:pt x="440640" y="403929"/>
                </a:cubicBezTo>
                <a:cubicBezTo>
                  <a:pt x="440640" y="431241"/>
                  <a:pt x="462764" y="453337"/>
                  <a:pt x="490112" y="453337"/>
                </a:cubicBezTo>
                <a:cubicBezTo>
                  <a:pt x="517460" y="453337"/>
                  <a:pt x="539584" y="431241"/>
                  <a:pt x="539584" y="403929"/>
                </a:cubicBezTo>
                <a:cubicBezTo>
                  <a:pt x="539584" y="376617"/>
                  <a:pt x="517460" y="354522"/>
                  <a:pt x="490112" y="354522"/>
                </a:cubicBezTo>
                <a:close/>
                <a:moveTo>
                  <a:pt x="118303" y="354522"/>
                </a:moveTo>
                <a:cubicBezTo>
                  <a:pt x="90955" y="354522"/>
                  <a:pt x="68831" y="376617"/>
                  <a:pt x="68831" y="403929"/>
                </a:cubicBezTo>
                <a:cubicBezTo>
                  <a:pt x="68831" y="431241"/>
                  <a:pt x="90955" y="453337"/>
                  <a:pt x="118303" y="453337"/>
                </a:cubicBezTo>
                <a:cubicBezTo>
                  <a:pt x="145651" y="453337"/>
                  <a:pt x="167775" y="431241"/>
                  <a:pt x="167775" y="403929"/>
                </a:cubicBezTo>
                <a:cubicBezTo>
                  <a:pt x="167775" y="376617"/>
                  <a:pt x="145651" y="354522"/>
                  <a:pt x="118303" y="354522"/>
                </a:cubicBezTo>
                <a:close/>
                <a:moveTo>
                  <a:pt x="490112" y="337797"/>
                </a:moveTo>
                <a:cubicBezTo>
                  <a:pt x="555409" y="337797"/>
                  <a:pt x="608415" y="390733"/>
                  <a:pt x="608415" y="455945"/>
                </a:cubicBezTo>
                <a:cubicBezTo>
                  <a:pt x="608415" y="493691"/>
                  <a:pt x="590593" y="527141"/>
                  <a:pt x="563091" y="548929"/>
                </a:cubicBezTo>
                <a:lnTo>
                  <a:pt x="563091" y="509802"/>
                </a:lnTo>
                <a:cubicBezTo>
                  <a:pt x="563091" y="490929"/>
                  <a:pt x="550954" y="474051"/>
                  <a:pt x="532978" y="468067"/>
                </a:cubicBezTo>
                <a:cubicBezTo>
                  <a:pt x="532824" y="468067"/>
                  <a:pt x="522530" y="464998"/>
                  <a:pt x="522530" y="464998"/>
                </a:cubicBezTo>
                <a:cubicBezTo>
                  <a:pt x="518689" y="463770"/>
                  <a:pt x="514695" y="464077"/>
                  <a:pt x="511161" y="465765"/>
                </a:cubicBezTo>
                <a:lnTo>
                  <a:pt x="490112" y="475739"/>
                </a:lnTo>
                <a:lnTo>
                  <a:pt x="469064" y="465765"/>
                </a:lnTo>
                <a:cubicBezTo>
                  <a:pt x="465530" y="464077"/>
                  <a:pt x="461535" y="463770"/>
                  <a:pt x="457694" y="464998"/>
                </a:cubicBezTo>
                <a:cubicBezTo>
                  <a:pt x="457694" y="464998"/>
                  <a:pt x="447400" y="468067"/>
                  <a:pt x="447247" y="468067"/>
                </a:cubicBezTo>
                <a:cubicBezTo>
                  <a:pt x="429271" y="474051"/>
                  <a:pt x="417133" y="490929"/>
                  <a:pt x="417133" y="509802"/>
                </a:cubicBezTo>
                <a:lnTo>
                  <a:pt x="417133" y="548929"/>
                </a:lnTo>
                <a:cubicBezTo>
                  <a:pt x="389632" y="527141"/>
                  <a:pt x="371809" y="493691"/>
                  <a:pt x="371809" y="455945"/>
                </a:cubicBezTo>
                <a:cubicBezTo>
                  <a:pt x="371809" y="390733"/>
                  <a:pt x="424815" y="337797"/>
                  <a:pt x="490112" y="337797"/>
                </a:cubicBezTo>
                <a:close/>
                <a:moveTo>
                  <a:pt x="118303" y="337797"/>
                </a:moveTo>
                <a:cubicBezTo>
                  <a:pt x="183600" y="337797"/>
                  <a:pt x="236606" y="390733"/>
                  <a:pt x="236606" y="455945"/>
                </a:cubicBezTo>
                <a:cubicBezTo>
                  <a:pt x="236606" y="493691"/>
                  <a:pt x="218783" y="527141"/>
                  <a:pt x="191282" y="548929"/>
                </a:cubicBezTo>
                <a:lnTo>
                  <a:pt x="191282" y="509802"/>
                </a:lnTo>
                <a:cubicBezTo>
                  <a:pt x="191282" y="490929"/>
                  <a:pt x="179144" y="474051"/>
                  <a:pt x="161168" y="468067"/>
                </a:cubicBezTo>
                <a:cubicBezTo>
                  <a:pt x="161015" y="468067"/>
                  <a:pt x="150721" y="464998"/>
                  <a:pt x="150721" y="464998"/>
                </a:cubicBezTo>
                <a:cubicBezTo>
                  <a:pt x="146880" y="463770"/>
                  <a:pt x="142885" y="464077"/>
                  <a:pt x="139351" y="465765"/>
                </a:cubicBezTo>
                <a:lnTo>
                  <a:pt x="118303" y="475739"/>
                </a:lnTo>
                <a:lnTo>
                  <a:pt x="97254" y="465765"/>
                </a:lnTo>
                <a:cubicBezTo>
                  <a:pt x="93720" y="464077"/>
                  <a:pt x="89726" y="463770"/>
                  <a:pt x="85885" y="464998"/>
                </a:cubicBezTo>
                <a:cubicBezTo>
                  <a:pt x="85885" y="464998"/>
                  <a:pt x="75591" y="468067"/>
                  <a:pt x="75437" y="468067"/>
                </a:cubicBezTo>
                <a:cubicBezTo>
                  <a:pt x="57461" y="474051"/>
                  <a:pt x="45324" y="490929"/>
                  <a:pt x="45324" y="509802"/>
                </a:cubicBezTo>
                <a:lnTo>
                  <a:pt x="45324" y="548929"/>
                </a:lnTo>
                <a:cubicBezTo>
                  <a:pt x="17822" y="527141"/>
                  <a:pt x="0" y="493691"/>
                  <a:pt x="0" y="455945"/>
                </a:cubicBezTo>
                <a:cubicBezTo>
                  <a:pt x="0" y="390733"/>
                  <a:pt x="53006" y="337797"/>
                  <a:pt x="118303" y="337797"/>
                </a:cubicBezTo>
                <a:close/>
                <a:moveTo>
                  <a:pt x="288420" y="266949"/>
                </a:moveTo>
                <a:cubicBezTo>
                  <a:pt x="293643" y="267563"/>
                  <a:pt x="298866" y="267716"/>
                  <a:pt x="304243" y="267716"/>
                </a:cubicBezTo>
                <a:cubicBezTo>
                  <a:pt x="309620" y="267716"/>
                  <a:pt x="314844" y="267563"/>
                  <a:pt x="320067" y="266949"/>
                </a:cubicBezTo>
                <a:lnTo>
                  <a:pt x="320067" y="316512"/>
                </a:lnTo>
                <a:lnTo>
                  <a:pt x="385358" y="349196"/>
                </a:lnTo>
                <a:cubicBezTo>
                  <a:pt x="377677" y="356715"/>
                  <a:pt x="370764" y="365155"/>
                  <a:pt x="364772" y="374208"/>
                </a:cubicBezTo>
                <a:lnTo>
                  <a:pt x="304243" y="343979"/>
                </a:lnTo>
                <a:lnTo>
                  <a:pt x="243714" y="374208"/>
                </a:lnTo>
                <a:cubicBezTo>
                  <a:pt x="237723" y="365155"/>
                  <a:pt x="230810" y="356715"/>
                  <a:pt x="223128" y="349196"/>
                </a:cubicBezTo>
                <a:lnTo>
                  <a:pt x="288420" y="316512"/>
                </a:lnTo>
                <a:close/>
                <a:moveTo>
                  <a:pt x="275154" y="159125"/>
                </a:moveTo>
                <a:lnTo>
                  <a:pt x="297444" y="169552"/>
                </a:lnTo>
                <a:cubicBezTo>
                  <a:pt x="301748" y="171699"/>
                  <a:pt x="306667" y="171699"/>
                  <a:pt x="310972" y="169552"/>
                </a:cubicBezTo>
                <a:lnTo>
                  <a:pt x="333261" y="159125"/>
                </a:lnTo>
                <a:lnTo>
                  <a:pt x="337258" y="160352"/>
                </a:lnTo>
                <a:cubicBezTo>
                  <a:pt x="342177" y="162038"/>
                  <a:pt x="345559" y="166792"/>
                  <a:pt x="345559" y="172005"/>
                </a:cubicBezTo>
                <a:lnTo>
                  <a:pt x="345559" y="228740"/>
                </a:lnTo>
                <a:cubicBezTo>
                  <a:pt x="332647" y="233646"/>
                  <a:pt x="318811" y="236253"/>
                  <a:pt x="304208" y="236253"/>
                </a:cubicBezTo>
                <a:cubicBezTo>
                  <a:pt x="289604" y="236253"/>
                  <a:pt x="275769" y="233646"/>
                  <a:pt x="262856" y="228740"/>
                </a:cubicBezTo>
                <a:lnTo>
                  <a:pt x="262856" y="172005"/>
                </a:lnTo>
                <a:cubicBezTo>
                  <a:pt x="262856" y="166792"/>
                  <a:pt x="266238" y="162038"/>
                  <a:pt x="271157" y="160352"/>
                </a:cubicBezTo>
                <a:close/>
                <a:moveTo>
                  <a:pt x="304207" y="48196"/>
                </a:moveTo>
                <a:cubicBezTo>
                  <a:pt x="314145" y="48196"/>
                  <a:pt x="322201" y="56221"/>
                  <a:pt x="322201" y="66120"/>
                </a:cubicBezTo>
                <a:cubicBezTo>
                  <a:pt x="322201" y="76019"/>
                  <a:pt x="314145" y="84044"/>
                  <a:pt x="304207" y="84044"/>
                </a:cubicBezTo>
                <a:cubicBezTo>
                  <a:pt x="294269" y="84044"/>
                  <a:pt x="286213" y="76019"/>
                  <a:pt x="286213" y="66120"/>
                </a:cubicBezTo>
                <a:cubicBezTo>
                  <a:pt x="286213" y="56221"/>
                  <a:pt x="294269" y="48196"/>
                  <a:pt x="304207" y="48196"/>
                </a:cubicBezTo>
                <a:close/>
                <a:moveTo>
                  <a:pt x="304243" y="16725"/>
                </a:moveTo>
                <a:cubicBezTo>
                  <a:pt x="276895" y="16725"/>
                  <a:pt x="254771" y="38820"/>
                  <a:pt x="254771" y="66132"/>
                </a:cubicBezTo>
                <a:cubicBezTo>
                  <a:pt x="254771" y="93444"/>
                  <a:pt x="276895" y="115693"/>
                  <a:pt x="304243" y="115693"/>
                </a:cubicBezTo>
                <a:cubicBezTo>
                  <a:pt x="331591" y="115693"/>
                  <a:pt x="353715" y="93444"/>
                  <a:pt x="353715" y="66132"/>
                </a:cubicBezTo>
                <a:cubicBezTo>
                  <a:pt x="353715" y="38820"/>
                  <a:pt x="331591" y="16725"/>
                  <a:pt x="304243" y="16725"/>
                </a:cubicBezTo>
                <a:close/>
                <a:moveTo>
                  <a:pt x="304243" y="0"/>
                </a:moveTo>
                <a:cubicBezTo>
                  <a:pt x="369540" y="0"/>
                  <a:pt x="422546" y="53090"/>
                  <a:pt x="422546" y="118148"/>
                </a:cubicBezTo>
                <a:cubicBezTo>
                  <a:pt x="422546" y="155894"/>
                  <a:pt x="404724" y="189497"/>
                  <a:pt x="377222" y="211132"/>
                </a:cubicBezTo>
                <a:lnTo>
                  <a:pt x="377222" y="172005"/>
                </a:lnTo>
                <a:cubicBezTo>
                  <a:pt x="377222" y="153132"/>
                  <a:pt x="365085" y="136407"/>
                  <a:pt x="347109" y="130423"/>
                </a:cubicBezTo>
                <a:cubicBezTo>
                  <a:pt x="346955" y="130270"/>
                  <a:pt x="336661" y="127201"/>
                  <a:pt x="336661" y="127201"/>
                </a:cubicBezTo>
                <a:cubicBezTo>
                  <a:pt x="332820" y="125973"/>
                  <a:pt x="328826" y="126280"/>
                  <a:pt x="325292" y="127968"/>
                </a:cubicBezTo>
                <a:lnTo>
                  <a:pt x="304243" y="137942"/>
                </a:lnTo>
                <a:lnTo>
                  <a:pt x="283195" y="127968"/>
                </a:lnTo>
                <a:cubicBezTo>
                  <a:pt x="279661" y="126280"/>
                  <a:pt x="275666" y="125973"/>
                  <a:pt x="271825" y="127201"/>
                </a:cubicBezTo>
                <a:cubicBezTo>
                  <a:pt x="271825" y="127201"/>
                  <a:pt x="261531" y="130270"/>
                  <a:pt x="261378" y="130423"/>
                </a:cubicBezTo>
                <a:cubicBezTo>
                  <a:pt x="243402" y="136407"/>
                  <a:pt x="231264" y="153132"/>
                  <a:pt x="231264" y="172005"/>
                </a:cubicBezTo>
                <a:lnTo>
                  <a:pt x="231264" y="211132"/>
                </a:lnTo>
                <a:cubicBezTo>
                  <a:pt x="203762" y="189497"/>
                  <a:pt x="185940" y="155894"/>
                  <a:pt x="185940" y="118148"/>
                </a:cubicBezTo>
                <a:cubicBezTo>
                  <a:pt x="185940" y="53090"/>
                  <a:pt x="238946" y="0"/>
                  <a:pt x="304243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91000">
                <a:srgbClr val="47CF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gradFill>
                <a:gsLst>
                  <a:gs pos="0">
                    <a:schemeClr val="bg1"/>
                  </a:gs>
                  <a:gs pos="91000">
                    <a:srgbClr val="47CFFF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BB52C856-E86E-4FA8-9E3E-71721143D49E}"/>
              </a:ext>
            </a:extLst>
          </p:cNvPr>
          <p:cNvSpPr/>
          <p:nvPr/>
        </p:nvSpPr>
        <p:spPr>
          <a:xfrm rot="10800000" flipV="1">
            <a:off x="2642266" y="3654643"/>
            <a:ext cx="413669" cy="413669"/>
          </a:xfrm>
          <a:prstGeom prst="ellipse">
            <a:avLst/>
          </a:prstGeom>
          <a:solidFill>
            <a:srgbClr val="009ED6"/>
          </a:solidFill>
          <a:ln w="31750">
            <a:gradFill>
              <a:gsLst>
                <a:gs pos="0">
                  <a:schemeClr val="bg1"/>
                </a:gs>
                <a:gs pos="91000">
                  <a:srgbClr val="47CFFF"/>
                </a:gs>
              </a:gsLst>
              <a:lin ang="5400000" scaled="1"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B310AD2F-C37D-4755-BC02-9EF96AB8AAAC}"/>
              </a:ext>
            </a:extLst>
          </p:cNvPr>
          <p:cNvSpPr/>
          <p:nvPr/>
        </p:nvSpPr>
        <p:spPr>
          <a:xfrm rot="10800000" flipV="1">
            <a:off x="4806867" y="3654642"/>
            <a:ext cx="413669" cy="413669"/>
          </a:xfrm>
          <a:prstGeom prst="ellipse">
            <a:avLst/>
          </a:prstGeom>
          <a:solidFill>
            <a:srgbClr val="009ED6"/>
          </a:solidFill>
          <a:ln w="31750">
            <a:gradFill>
              <a:gsLst>
                <a:gs pos="0">
                  <a:schemeClr val="bg1"/>
                </a:gs>
                <a:gs pos="91000">
                  <a:srgbClr val="47CFFF"/>
                </a:gs>
              </a:gsLst>
              <a:lin ang="5400000" scaled="1"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C6C11FF6-18B6-4B5C-AAC3-8A190B5B80FD}"/>
              </a:ext>
            </a:extLst>
          </p:cNvPr>
          <p:cNvSpPr/>
          <p:nvPr/>
        </p:nvSpPr>
        <p:spPr>
          <a:xfrm rot="10800000" flipV="1">
            <a:off x="6971466" y="3654643"/>
            <a:ext cx="413669" cy="413669"/>
          </a:xfrm>
          <a:prstGeom prst="ellipse">
            <a:avLst/>
          </a:prstGeom>
          <a:solidFill>
            <a:srgbClr val="009ED6"/>
          </a:solidFill>
          <a:ln w="31750">
            <a:gradFill>
              <a:gsLst>
                <a:gs pos="0">
                  <a:schemeClr val="bg1"/>
                </a:gs>
                <a:gs pos="91000">
                  <a:srgbClr val="47CFFF"/>
                </a:gs>
              </a:gsLst>
              <a:lin ang="5400000" scaled="1"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E4097B79-BAEA-4649-AEEF-869BA3A38E67}"/>
              </a:ext>
            </a:extLst>
          </p:cNvPr>
          <p:cNvSpPr/>
          <p:nvPr/>
        </p:nvSpPr>
        <p:spPr>
          <a:xfrm rot="10800000" flipV="1">
            <a:off x="9136067" y="3654642"/>
            <a:ext cx="413669" cy="413669"/>
          </a:xfrm>
          <a:prstGeom prst="ellipse">
            <a:avLst/>
          </a:prstGeom>
          <a:solidFill>
            <a:srgbClr val="009ED6"/>
          </a:solidFill>
          <a:ln w="31750">
            <a:gradFill>
              <a:gsLst>
                <a:gs pos="0">
                  <a:schemeClr val="bg1"/>
                </a:gs>
                <a:gs pos="91000">
                  <a:srgbClr val="47CFFF"/>
                </a:gs>
              </a:gsLst>
              <a:lin ang="5400000" scaled="1"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151C9A9A-0CA9-4536-BD0A-A9F38EDFB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910" y="351636"/>
            <a:ext cx="3548180" cy="810838"/>
          </a:xfrm>
          <a:prstGeom prst="rect">
            <a:avLst/>
          </a:prstGeom>
        </p:spPr>
      </p:pic>
      <p:grpSp>
        <p:nvGrpSpPr>
          <p:cNvPr id="39" name="组合 38">
            <a:extLst>
              <a:ext uri="{FF2B5EF4-FFF2-40B4-BE49-F238E27FC236}">
                <a16:creationId xmlns:a16="http://schemas.microsoft.com/office/drawing/2014/main" id="{0C6A6E19-4608-4D06-8C4E-8355C2BDF3B3}"/>
              </a:ext>
            </a:extLst>
          </p:cNvPr>
          <p:cNvGrpSpPr/>
          <p:nvPr/>
        </p:nvGrpSpPr>
        <p:grpSpPr>
          <a:xfrm>
            <a:off x="3968572" y="384583"/>
            <a:ext cx="4254856" cy="717302"/>
            <a:chOff x="2265413" y="2073374"/>
            <a:chExt cx="4254856" cy="717302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A7290AD3-69D9-47AA-9102-A002CE489601}"/>
                </a:ext>
              </a:extLst>
            </p:cNvPr>
            <p:cNvSpPr txBox="1"/>
            <p:nvPr/>
          </p:nvSpPr>
          <p:spPr bwMode="auto">
            <a:xfrm>
              <a:off x="2618751" y="2073374"/>
              <a:ext cx="3644319" cy="58477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ctr"/>
              <a:r>
                <a:rPr lang="zh-CN" altLang="en-US" sz="3200" dirty="0">
                  <a:latin typeface="+mn-lt"/>
                  <a:ea typeface="+mn-ea"/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9D986DC9-6C49-476A-B5E1-EEB63659A8A8}"/>
                </a:ext>
              </a:extLst>
            </p:cNvPr>
            <p:cNvSpPr txBox="1"/>
            <p:nvPr/>
          </p:nvSpPr>
          <p:spPr bwMode="auto">
            <a:xfrm>
              <a:off x="2265413" y="2529066"/>
              <a:ext cx="4254856" cy="2616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ctr"/>
              <a:r>
                <a:rPr lang="en-US" altLang="zh-CN" sz="1100" dirty="0">
                  <a:latin typeface="+mn-lt"/>
                  <a:ea typeface="+mn-ea"/>
                  <a:cs typeface="+mn-ea"/>
                  <a:sym typeface="+mn-lt"/>
                </a:rPr>
                <a:t>This template is exclusively designed by JPPPT creative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833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26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60EBA35-816B-47A2-A1CA-1B7266A81256}"/>
              </a:ext>
            </a:extLst>
          </p:cNvPr>
          <p:cNvSpPr/>
          <p:nvPr/>
        </p:nvSpPr>
        <p:spPr>
          <a:xfrm>
            <a:off x="1379096" y="2199380"/>
            <a:ext cx="2813942" cy="159386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0">
            <a:gradFill>
              <a:gsLst>
                <a:gs pos="0">
                  <a:schemeClr val="bg1"/>
                </a:gs>
                <a:gs pos="91000">
                  <a:srgbClr val="47CFFF"/>
                </a:gs>
              </a:gsLst>
              <a:lin ang="5400000" scaled="1"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74DD55A-D38D-492A-AE51-D93DDF3ED7F7}"/>
              </a:ext>
            </a:extLst>
          </p:cNvPr>
          <p:cNvSpPr/>
          <p:nvPr/>
        </p:nvSpPr>
        <p:spPr>
          <a:xfrm>
            <a:off x="7998522" y="4113542"/>
            <a:ext cx="2813941" cy="1593866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0">
            <a:gradFill>
              <a:gsLst>
                <a:gs pos="0">
                  <a:schemeClr val="bg1"/>
                </a:gs>
                <a:gs pos="91000">
                  <a:srgbClr val="47CFFF"/>
                </a:gs>
              </a:gsLst>
              <a:lin ang="5400000" scaled="1"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1543AEB5-8966-4049-9E59-294F00C10CCB}"/>
              </a:ext>
            </a:extLst>
          </p:cNvPr>
          <p:cNvGrpSpPr/>
          <p:nvPr/>
        </p:nvGrpSpPr>
        <p:grpSpPr>
          <a:xfrm>
            <a:off x="4689031" y="2199380"/>
            <a:ext cx="2813941" cy="1593866"/>
            <a:chOff x="4689031" y="2199380"/>
            <a:chExt cx="2813941" cy="1593866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D1B03188-08E8-4467-B43E-06F2EB1E7D1D}"/>
                </a:ext>
              </a:extLst>
            </p:cNvPr>
            <p:cNvSpPr/>
            <p:nvPr/>
          </p:nvSpPr>
          <p:spPr>
            <a:xfrm>
              <a:off x="4689031" y="2199380"/>
              <a:ext cx="2813941" cy="1593866"/>
            </a:xfrm>
            <a:prstGeom prst="rect">
              <a:avLst/>
            </a:prstGeom>
            <a:gradFill flip="none" rotWithShape="0">
              <a:gsLst>
                <a:gs pos="0">
                  <a:srgbClr val="009ED6"/>
                </a:gs>
                <a:gs pos="81000">
                  <a:schemeClr val="bg1"/>
                </a:gs>
              </a:gsLst>
              <a:lin ang="2700000" scaled="1"/>
              <a:tileRect/>
            </a:gradFill>
            <a:ln w="31750">
              <a:gradFill flip="none" rotWithShape="1">
                <a:gsLst>
                  <a:gs pos="4000">
                    <a:schemeClr val="bg1"/>
                  </a:gs>
                  <a:gs pos="89000">
                    <a:srgbClr val="47CFFF"/>
                  </a:gs>
                </a:gsLst>
                <a:lin ang="2700000" scaled="1"/>
                <a:tileRect/>
              </a:gradFill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2792E1C8-C756-45A7-B2D7-DEB493B41944}"/>
                </a:ext>
              </a:extLst>
            </p:cNvPr>
            <p:cNvGrpSpPr/>
            <p:nvPr/>
          </p:nvGrpSpPr>
          <p:grpSpPr>
            <a:xfrm>
              <a:off x="4854961" y="2403131"/>
              <a:ext cx="2518297" cy="981501"/>
              <a:chOff x="7244921" y="1826262"/>
              <a:chExt cx="2518297" cy="981501"/>
            </a:xfrm>
          </p:grpSpPr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DACC1C65-FAE9-490B-B1D0-790360EA8768}"/>
                  </a:ext>
                </a:extLst>
              </p:cNvPr>
              <p:cNvSpPr/>
              <p:nvPr/>
            </p:nvSpPr>
            <p:spPr bwMode="auto">
              <a:xfrm>
                <a:off x="7244922" y="2161432"/>
                <a:ext cx="2518296" cy="64633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l"/>
                <a:r>
                  <a:rPr lang="en-US" altLang="zh-CN" sz="1200" dirty="0">
                    <a:latin typeface="+mn-lt"/>
                    <a:cs typeface="+mn-ea"/>
                    <a:sym typeface="+mn-lt"/>
                  </a:rPr>
                  <a:t>This template is exclusively designed by JPPPT creative and copyrights belong to JPPPT</a:t>
                </a: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4A73928-A04C-40B9-A038-9DAC012EAC80}"/>
                  </a:ext>
                </a:extLst>
              </p:cNvPr>
              <p:cNvSpPr txBox="1"/>
              <p:nvPr/>
            </p:nvSpPr>
            <p:spPr>
              <a:xfrm>
                <a:off x="7244921" y="1826262"/>
                <a:ext cx="22217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dist" fontAlgn="auto">
                  <a:spcBef>
                    <a:spcPts val="0"/>
                  </a:spcBef>
                  <a:spcAft>
                    <a:spcPts val="0"/>
                  </a:spcAft>
                  <a:defRPr>
                    <a:gradFill flip="none" rotWithShape="1">
                      <a:gsLst>
                        <a:gs pos="28000">
                          <a:schemeClr val="bg1"/>
                        </a:gs>
                        <a:gs pos="89000">
                          <a:srgbClr val="47CFFF"/>
                        </a:gs>
                      </a:gsLst>
                      <a:lin ang="5400000" scaled="1"/>
                      <a:tileRect/>
                    </a:gradFill>
                    <a:effectLst>
                      <a:outerShdw blurRad="152400" dist="38100" dir="5400000" algn="t" rotWithShape="0">
                        <a:prstClr val="black">
                          <a:alpha val="55000"/>
                        </a:prstClr>
                      </a:outerShdw>
                    </a:effectLst>
                    <a:latin typeface="印品黑体" panose="00000500000000000000" pitchFamily="2" charset="-122"/>
                    <a:ea typeface="印品黑体" panose="00000500000000000000" pitchFamily="2" charset="-122"/>
                  </a:defRPr>
                </a:lvl1pPr>
              </a:lstStyle>
              <a:p>
                <a:r>
                  <a:rPr lang="zh-CN" altLang="en-US" dirty="0">
                    <a:solidFill>
                      <a:schemeClr val="bg2">
                        <a:lumMod val="10000"/>
                      </a:schemeClr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Title added</a:t>
                </a:r>
              </a:p>
            </p:txBody>
          </p:sp>
        </p:grp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06D65DE3-8DF4-4C7B-9581-F2CD593B052F}"/>
              </a:ext>
            </a:extLst>
          </p:cNvPr>
          <p:cNvGrpSpPr/>
          <p:nvPr/>
        </p:nvGrpSpPr>
        <p:grpSpPr>
          <a:xfrm>
            <a:off x="4688587" y="4113542"/>
            <a:ext cx="2813942" cy="1593866"/>
            <a:chOff x="4688587" y="4113542"/>
            <a:chExt cx="2813942" cy="1593866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E75A6416-1B16-41C2-8BCA-C81ECCB3FEE9}"/>
                </a:ext>
              </a:extLst>
            </p:cNvPr>
            <p:cNvSpPr/>
            <p:nvPr/>
          </p:nvSpPr>
          <p:spPr>
            <a:xfrm>
              <a:off x="4688587" y="4113542"/>
              <a:ext cx="2813942" cy="1593866"/>
            </a:xfrm>
            <a:prstGeom prst="rect">
              <a:avLst/>
            </a:prstGeom>
            <a:gradFill flip="none" rotWithShape="0">
              <a:gsLst>
                <a:gs pos="0">
                  <a:srgbClr val="009ED6"/>
                </a:gs>
                <a:gs pos="81000">
                  <a:schemeClr val="bg1"/>
                </a:gs>
              </a:gsLst>
              <a:lin ang="2700000" scaled="1"/>
              <a:tileRect/>
            </a:gradFill>
            <a:ln w="31750">
              <a:gradFill flip="none" rotWithShape="1">
                <a:gsLst>
                  <a:gs pos="4000">
                    <a:schemeClr val="bg1"/>
                  </a:gs>
                  <a:gs pos="89000">
                    <a:srgbClr val="47CFFF"/>
                  </a:gs>
                </a:gsLst>
                <a:lin ang="2700000" scaled="1"/>
                <a:tileRect/>
              </a:gradFill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D14C431F-452A-4A86-BB05-10F707492CBA}"/>
                </a:ext>
              </a:extLst>
            </p:cNvPr>
            <p:cNvGrpSpPr/>
            <p:nvPr/>
          </p:nvGrpSpPr>
          <p:grpSpPr>
            <a:xfrm>
              <a:off x="4838348" y="4315818"/>
              <a:ext cx="2518297" cy="981501"/>
              <a:chOff x="7244921" y="1826262"/>
              <a:chExt cx="2518297" cy="981501"/>
            </a:xfrm>
          </p:grpSpPr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816CD22F-B9A1-4E3D-8380-9E02D1D78227}"/>
                  </a:ext>
                </a:extLst>
              </p:cNvPr>
              <p:cNvSpPr/>
              <p:nvPr/>
            </p:nvSpPr>
            <p:spPr bwMode="auto">
              <a:xfrm>
                <a:off x="7244922" y="2161432"/>
                <a:ext cx="2518296" cy="64633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l"/>
                <a:r>
                  <a:rPr lang="en-US" altLang="zh-CN" sz="1200" dirty="0">
                    <a:latin typeface="+mn-lt"/>
                    <a:cs typeface="+mn-ea"/>
                    <a:sym typeface="+mn-lt"/>
                  </a:rPr>
                  <a:t>This template is exclusively designed by JPPPT creative and copyrights belong to JPPPT</a:t>
                </a: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9EAF978-B7AA-45CF-AF27-C4E5D41CE7A1}"/>
                  </a:ext>
                </a:extLst>
              </p:cNvPr>
              <p:cNvSpPr txBox="1"/>
              <p:nvPr/>
            </p:nvSpPr>
            <p:spPr>
              <a:xfrm>
                <a:off x="7244921" y="1826262"/>
                <a:ext cx="19600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dist" fontAlgn="auto">
                  <a:spcBef>
                    <a:spcPts val="0"/>
                  </a:spcBef>
                  <a:spcAft>
                    <a:spcPts val="0"/>
                  </a:spcAft>
                  <a:defRPr>
                    <a:gradFill flip="none" rotWithShape="1">
                      <a:gsLst>
                        <a:gs pos="28000">
                          <a:schemeClr val="bg1"/>
                        </a:gs>
                        <a:gs pos="89000">
                          <a:srgbClr val="47CFFF"/>
                        </a:gs>
                      </a:gsLst>
                      <a:lin ang="5400000" scaled="1"/>
                      <a:tileRect/>
                    </a:gradFill>
                    <a:effectLst>
                      <a:outerShdw blurRad="152400" dist="38100" dir="5400000" algn="t" rotWithShape="0">
                        <a:prstClr val="black">
                          <a:alpha val="55000"/>
                        </a:prstClr>
                      </a:outerShdw>
                    </a:effectLst>
                    <a:latin typeface="印品黑体" panose="00000500000000000000" pitchFamily="2" charset="-122"/>
                    <a:ea typeface="印品黑体" panose="00000500000000000000" pitchFamily="2" charset="-122"/>
                  </a:defRPr>
                </a:lvl1pPr>
              </a:lstStyle>
              <a:p>
                <a:r>
                  <a:rPr lang="zh-CN" altLang="en-US" dirty="0">
                    <a:solidFill>
                      <a:schemeClr val="bg2">
                        <a:lumMod val="10000"/>
                      </a:schemeClr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Title added</a:t>
                </a:r>
              </a:p>
            </p:txBody>
          </p:sp>
        </p:grpSp>
      </p:grpSp>
      <p:sp>
        <p:nvSpPr>
          <p:cNvPr id="14" name="箭头: 直角上 13">
            <a:extLst>
              <a:ext uri="{FF2B5EF4-FFF2-40B4-BE49-F238E27FC236}">
                <a16:creationId xmlns:a16="http://schemas.microsoft.com/office/drawing/2014/main" id="{06F96638-D194-405B-ABC0-7393DC200322}"/>
              </a:ext>
            </a:extLst>
          </p:cNvPr>
          <p:cNvSpPr/>
          <p:nvPr/>
        </p:nvSpPr>
        <p:spPr>
          <a:xfrm rot="5400000">
            <a:off x="2301219" y="4649300"/>
            <a:ext cx="969695" cy="834146"/>
          </a:xfrm>
          <a:prstGeom prst="bentUpArrow">
            <a:avLst/>
          </a:prstGeom>
          <a:solidFill>
            <a:srgbClr val="009ED6">
              <a:alpha val="20000"/>
            </a:srgbClr>
          </a:solidFill>
          <a:ln w="31750">
            <a:gradFill>
              <a:gsLst>
                <a:gs pos="0">
                  <a:schemeClr val="bg1"/>
                </a:gs>
                <a:gs pos="91000">
                  <a:srgbClr val="47CFFF"/>
                </a:gs>
              </a:gsLst>
              <a:lin ang="5400000" scaled="1"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5" name="箭头: 直角上 14">
            <a:extLst>
              <a:ext uri="{FF2B5EF4-FFF2-40B4-BE49-F238E27FC236}">
                <a16:creationId xmlns:a16="http://schemas.microsoft.com/office/drawing/2014/main" id="{A9AEB160-D80D-401D-8EFF-CB1C9CA8B1D0}"/>
              </a:ext>
            </a:extLst>
          </p:cNvPr>
          <p:cNvSpPr/>
          <p:nvPr/>
        </p:nvSpPr>
        <p:spPr>
          <a:xfrm rot="16200000">
            <a:off x="8920646" y="2529520"/>
            <a:ext cx="969695" cy="834146"/>
          </a:xfrm>
          <a:prstGeom prst="bentUpArrow">
            <a:avLst/>
          </a:prstGeom>
          <a:solidFill>
            <a:srgbClr val="009ED6">
              <a:alpha val="20000"/>
            </a:srgbClr>
          </a:solidFill>
          <a:ln w="31750">
            <a:gradFill>
              <a:gsLst>
                <a:gs pos="0">
                  <a:schemeClr val="bg1"/>
                </a:gs>
                <a:gs pos="91000">
                  <a:srgbClr val="47CFFF"/>
                </a:gs>
              </a:gsLst>
              <a:lin ang="5400000" scaled="1"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734E3DC-23FF-45E0-B122-FFC6522CEF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1910" y="351636"/>
            <a:ext cx="3548180" cy="810838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5361A686-44C7-492E-B42C-E12C4CEE49CC}"/>
              </a:ext>
            </a:extLst>
          </p:cNvPr>
          <p:cNvGrpSpPr/>
          <p:nvPr/>
        </p:nvGrpSpPr>
        <p:grpSpPr>
          <a:xfrm>
            <a:off x="3968572" y="380303"/>
            <a:ext cx="4254856" cy="721582"/>
            <a:chOff x="2265413" y="2069094"/>
            <a:chExt cx="4254856" cy="721582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9C0A8D1-8C03-40B3-A97F-24DB8BD54203}"/>
                </a:ext>
              </a:extLst>
            </p:cNvPr>
            <p:cNvSpPr txBox="1"/>
            <p:nvPr/>
          </p:nvSpPr>
          <p:spPr bwMode="auto">
            <a:xfrm>
              <a:off x="2730102" y="2069094"/>
              <a:ext cx="3324593" cy="58477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ctr"/>
              <a:r>
                <a:rPr lang="zh-CN" altLang="en-US" sz="3200" dirty="0">
                  <a:latin typeface="+mn-lt"/>
                  <a:ea typeface="+mn-ea"/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66831724-CF8E-4558-8391-873007E77309}"/>
                </a:ext>
              </a:extLst>
            </p:cNvPr>
            <p:cNvSpPr txBox="1"/>
            <p:nvPr/>
          </p:nvSpPr>
          <p:spPr bwMode="auto">
            <a:xfrm>
              <a:off x="2265413" y="2529066"/>
              <a:ext cx="4254856" cy="2616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ctr"/>
              <a:r>
                <a:rPr lang="en-US" altLang="zh-CN" sz="1100" dirty="0">
                  <a:latin typeface="+mn-lt"/>
                  <a:ea typeface="+mn-ea"/>
                  <a:cs typeface="+mn-ea"/>
                  <a:sym typeface="+mn-lt"/>
                </a:rPr>
                <a:t>This template is exclusively designed by JPPPT creative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058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CB87562-C051-4A4F-B1CB-FD7E31649B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44" t="50320" r="1214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488F54D-0744-4455-9017-EFB8AFCBA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5200" y="1376381"/>
            <a:ext cx="7721600" cy="271685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4FC8A5B-E185-47B9-AD2F-38DA514B59D3}"/>
              </a:ext>
            </a:extLst>
          </p:cNvPr>
          <p:cNvSpPr txBox="1"/>
          <p:nvPr/>
        </p:nvSpPr>
        <p:spPr>
          <a:xfrm>
            <a:off x="2608192" y="1775227"/>
            <a:ext cx="69756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 sz="9600" b="1">
                <a:gradFill>
                  <a:gsLst>
                    <a:gs pos="0">
                      <a:schemeClr val="bg1"/>
                    </a:gs>
                    <a:gs pos="100000">
                      <a:srgbClr val="47CFFF"/>
                    </a:gs>
                  </a:gsLst>
                  <a:lin ang="5400000" scaled="1"/>
                </a:gradFill>
                <a:effectLst>
                  <a:outerShdw blurRad="139700" dist="38100" dir="5400000" algn="t" rotWithShape="0">
                    <a:prstClr val="black">
                      <a:alpha val="52000"/>
                    </a:prst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defRPr>
            </a:lvl1pPr>
          </a:lstStyle>
          <a:p>
            <a:pPr algn="ctr"/>
            <a:r>
              <a:rPr lang="zh-CN" altLang="en-US" dirty="0">
                <a:sym typeface="+mn-lt"/>
              </a:rPr>
              <a:t>Thank you</a:t>
            </a:r>
          </a:p>
        </p:txBody>
      </p:sp>
      <p:sp>
        <p:nvSpPr>
          <p:cNvPr id="6" name="文本框 3">
            <a:extLst>
              <a:ext uri="{FF2B5EF4-FFF2-40B4-BE49-F238E27FC236}">
                <a16:creationId xmlns:a16="http://schemas.microsoft.com/office/drawing/2014/main" id="{4DDD389A-E503-4E54-80A3-C22CD7EFE276}"/>
              </a:ext>
            </a:extLst>
          </p:cNvPr>
          <p:cNvSpPr txBox="1"/>
          <p:nvPr/>
        </p:nvSpPr>
        <p:spPr bwMode="auto">
          <a:xfrm>
            <a:off x="3530600" y="3757373"/>
            <a:ext cx="51308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This template is exclusively designed by JPPPT creative and copyrights belong to JPPPT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80F1449-CFF1-4CB4-AC14-8EA0BD6ED0E5}"/>
              </a:ext>
            </a:extLst>
          </p:cNvPr>
          <p:cNvGrpSpPr/>
          <p:nvPr/>
        </p:nvGrpSpPr>
        <p:grpSpPr>
          <a:xfrm>
            <a:off x="3450828" y="4835525"/>
            <a:ext cx="5997971" cy="369332"/>
            <a:chOff x="5998592" y="5445125"/>
            <a:chExt cx="5997971" cy="369332"/>
          </a:xfrm>
        </p:grpSpPr>
        <p:sp>
          <p:nvSpPr>
            <p:cNvPr id="11" name="Oval 2">
              <a:extLst>
                <a:ext uri="{FF2B5EF4-FFF2-40B4-BE49-F238E27FC236}">
                  <a16:creationId xmlns:a16="http://schemas.microsoft.com/office/drawing/2014/main" id="{71247020-F39A-45A0-829E-9BED9921B410}"/>
                </a:ext>
              </a:extLst>
            </p:cNvPr>
            <p:cNvSpPr/>
            <p:nvPr/>
          </p:nvSpPr>
          <p:spPr>
            <a:xfrm>
              <a:off x="5998592" y="5521356"/>
              <a:ext cx="302208" cy="216871"/>
            </a:xfrm>
            <a:custGeom>
              <a:avLst/>
              <a:gdLst>
                <a:gd name="connsiteX0" fmla="*/ 533228 w 606862"/>
                <a:gd name="connsiteY0" fmla="*/ 69781 h 435499"/>
                <a:gd name="connsiteX1" fmla="*/ 528214 w 606862"/>
                <a:gd name="connsiteY1" fmla="*/ 81924 h 435499"/>
                <a:gd name="connsiteX2" fmla="*/ 515122 w 606862"/>
                <a:gd name="connsiteY2" fmla="*/ 82851 h 435499"/>
                <a:gd name="connsiteX3" fmla="*/ 513543 w 606862"/>
                <a:gd name="connsiteY3" fmla="*/ 87671 h 435499"/>
                <a:gd name="connsiteX4" fmla="*/ 523571 w 606862"/>
                <a:gd name="connsiteY4" fmla="*/ 96107 h 435499"/>
                <a:gd name="connsiteX5" fmla="*/ 520414 w 606862"/>
                <a:gd name="connsiteY5" fmla="*/ 108806 h 435499"/>
                <a:gd name="connsiteX6" fmla="*/ 524500 w 606862"/>
                <a:gd name="connsiteY6" fmla="*/ 111773 h 435499"/>
                <a:gd name="connsiteX7" fmla="*/ 535643 w 606862"/>
                <a:gd name="connsiteY7" fmla="*/ 104913 h 435499"/>
                <a:gd name="connsiteX8" fmla="*/ 546785 w 606862"/>
                <a:gd name="connsiteY8" fmla="*/ 111773 h 435499"/>
                <a:gd name="connsiteX9" fmla="*/ 550871 w 606862"/>
                <a:gd name="connsiteY9" fmla="*/ 108806 h 435499"/>
                <a:gd name="connsiteX10" fmla="*/ 547807 w 606862"/>
                <a:gd name="connsiteY10" fmla="*/ 96107 h 435499"/>
                <a:gd name="connsiteX11" fmla="*/ 557835 w 606862"/>
                <a:gd name="connsiteY11" fmla="*/ 87671 h 435499"/>
                <a:gd name="connsiteX12" fmla="*/ 556349 w 606862"/>
                <a:gd name="connsiteY12" fmla="*/ 82851 h 435499"/>
                <a:gd name="connsiteX13" fmla="*/ 543257 w 606862"/>
                <a:gd name="connsiteY13" fmla="*/ 81924 h 435499"/>
                <a:gd name="connsiteX14" fmla="*/ 538242 w 606862"/>
                <a:gd name="connsiteY14" fmla="*/ 69781 h 435499"/>
                <a:gd name="connsiteX15" fmla="*/ 533228 w 606862"/>
                <a:gd name="connsiteY15" fmla="*/ 69781 h 435499"/>
                <a:gd name="connsiteX16" fmla="*/ 474173 w 606862"/>
                <a:gd name="connsiteY16" fmla="*/ 69781 h 435499"/>
                <a:gd name="connsiteX17" fmla="*/ 469159 w 606862"/>
                <a:gd name="connsiteY17" fmla="*/ 81924 h 435499"/>
                <a:gd name="connsiteX18" fmla="*/ 456066 w 606862"/>
                <a:gd name="connsiteY18" fmla="*/ 82851 h 435499"/>
                <a:gd name="connsiteX19" fmla="*/ 454488 w 606862"/>
                <a:gd name="connsiteY19" fmla="*/ 87671 h 435499"/>
                <a:gd name="connsiteX20" fmla="*/ 464516 w 606862"/>
                <a:gd name="connsiteY20" fmla="*/ 96107 h 435499"/>
                <a:gd name="connsiteX21" fmla="*/ 461359 w 606862"/>
                <a:gd name="connsiteY21" fmla="*/ 108806 h 435499"/>
                <a:gd name="connsiteX22" fmla="*/ 465445 w 606862"/>
                <a:gd name="connsiteY22" fmla="*/ 111773 h 435499"/>
                <a:gd name="connsiteX23" fmla="*/ 476587 w 606862"/>
                <a:gd name="connsiteY23" fmla="*/ 104913 h 435499"/>
                <a:gd name="connsiteX24" fmla="*/ 487730 w 606862"/>
                <a:gd name="connsiteY24" fmla="*/ 111773 h 435499"/>
                <a:gd name="connsiteX25" fmla="*/ 491815 w 606862"/>
                <a:gd name="connsiteY25" fmla="*/ 108806 h 435499"/>
                <a:gd name="connsiteX26" fmla="*/ 488751 w 606862"/>
                <a:gd name="connsiteY26" fmla="*/ 96107 h 435499"/>
                <a:gd name="connsiteX27" fmla="*/ 498779 w 606862"/>
                <a:gd name="connsiteY27" fmla="*/ 87671 h 435499"/>
                <a:gd name="connsiteX28" fmla="*/ 497294 w 606862"/>
                <a:gd name="connsiteY28" fmla="*/ 82851 h 435499"/>
                <a:gd name="connsiteX29" fmla="*/ 484201 w 606862"/>
                <a:gd name="connsiteY29" fmla="*/ 81924 h 435499"/>
                <a:gd name="connsiteX30" fmla="*/ 479187 w 606862"/>
                <a:gd name="connsiteY30" fmla="*/ 69781 h 435499"/>
                <a:gd name="connsiteX31" fmla="*/ 474173 w 606862"/>
                <a:gd name="connsiteY31" fmla="*/ 69781 h 435499"/>
                <a:gd name="connsiteX32" fmla="*/ 415117 w 606862"/>
                <a:gd name="connsiteY32" fmla="*/ 69781 h 435499"/>
                <a:gd name="connsiteX33" fmla="*/ 410103 w 606862"/>
                <a:gd name="connsiteY33" fmla="*/ 81924 h 435499"/>
                <a:gd name="connsiteX34" fmla="*/ 397011 w 606862"/>
                <a:gd name="connsiteY34" fmla="*/ 82851 h 435499"/>
                <a:gd name="connsiteX35" fmla="*/ 395432 w 606862"/>
                <a:gd name="connsiteY35" fmla="*/ 87671 h 435499"/>
                <a:gd name="connsiteX36" fmla="*/ 405460 w 606862"/>
                <a:gd name="connsiteY36" fmla="*/ 96107 h 435499"/>
                <a:gd name="connsiteX37" fmla="*/ 402303 w 606862"/>
                <a:gd name="connsiteY37" fmla="*/ 108806 h 435499"/>
                <a:gd name="connsiteX38" fmla="*/ 406389 w 606862"/>
                <a:gd name="connsiteY38" fmla="*/ 111773 h 435499"/>
                <a:gd name="connsiteX39" fmla="*/ 417532 w 606862"/>
                <a:gd name="connsiteY39" fmla="*/ 104913 h 435499"/>
                <a:gd name="connsiteX40" fmla="*/ 428674 w 606862"/>
                <a:gd name="connsiteY40" fmla="*/ 111773 h 435499"/>
                <a:gd name="connsiteX41" fmla="*/ 432760 w 606862"/>
                <a:gd name="connsiteY41" fmla="*/ 108806 h 435499"/>
                <a:gd name="connsiteX42" fmla="*/ 429696 w 606862"/>
                <a:gd name="connsiteY42" fmla="*/ 96107 h 435499"/>
                <a:gd name="connsiteX43" fmla="*/ 439724 w 606862"/>
                <a:gd name="connsiteY43" fmla="*/ 87671 h 435499"/>
                <a:gd name="connsiteX44" fmla="*/ 438238 w 606862"/>
                <a:gd name="connsiteY44" fmla="*/ 82851 h 435499"/>
                <a:gd name="connsiteX45" fmla="*/ 425146 w 606862"/>
                <a:gd name="connsiteY45" fmla="*/ 81924 h 435499"/>
                <a:gd name="connsiteX46" fmla="*/ 420132 w 606862"/>
                <a:gd name="connsiteY46" fmla="*/ 69781 h 435499"/>
                <a:gd name="connsiteX47" fmla="*/ 415117 w 606862"/>
                <a:gd name="connsiteY47" fmla="*/ 69781 h 435499"/>
                <a:gd name="connsiteX48" fmla="*/ 436010 w 606862"/>
                <a:gd name="connsiteY48" fmla="*/ 3780 h 435499"/>
                <a:gd name="connsiteX49" fmla="*/ 517257 w 606862"/>
                <a:gd name="connsiteY49" fmla="*/ 3780 h 435499"/>
                <a:gd name="connsiteX50" fmla="*/ 606862 w 606862"/>
                <a:gd name="connsiteY50" fmla="*/ 93140 h 435499"/>
                <a:gd name="connsiteX51" fmla="*/ 517257 w 606862"/>
                <a:gd name="connsiteY51" fmla="*/ 182594 h 435499"/>
                <a:gd name="connsiteX52" fmla="*/ 456438 w 606862"/>
                <a:gd name="connsiteY52" fmla="*/ 182594 h 435499"/>
                <a:gd name="connsiteX53" fmla="*/ 415210 w 606862"/>
                <a:gd name="connsiteY53" fmla="*/ 223751 h 435499"/>
                <a:gd name="connsiteX54" fmla="*/ 407689 w 606862"/>
                <a:gd name="connsiteY54" fmla="*/ 220692 h 435499"/>
                <a:gd name="connsiteX55" fmla="*/ 407689 w 606862"/>
                <a:gd name="connsiteY55" fmla="*/ 178051 h 435499"/>
                <a:gd name="connsiteX56" fmla="*/ 346405 w 606862"/>
                <a:gd name="connsiteY56" fmla="*/ 93233 h 435499"/>
                <a:gd name="connsiteX57" fmla="*/ 436010 w 606862"/>
                <a:gd name="connsiteY57" fmla="*/ 3780 h 435499"/>
                <a:gd name="connsiteX58" fmla="*/ 140854 w 606862"/>
                <a:gd name="connsiteY58" fmla="*/ 207 h 435499"/>
                <a:gd name="connsiteX59" fmla="*/ 216621 w 606862"/>
                <a:gd name="connsiteY59" fmla="*/ 856 h 435499"/>
                <a:gd name="connsiteX60" fmla="*/ 272145 w 606862"/>
                <a:gd name="connsiteY60" fmla="*/ 33762 h 435499"/>
                <a:gd name="connsiteX61" fmla="*/ 302693 w 606862"/>
                <a:gd name="connsiteY61" fmla="*/ 122934 h 435499"/>
                <a:gd name="connsiteX62" fmla="*/ 310400 w 606862"/>
                <a:gd name="connsiteY62" fmla="*/ 158343 h 435499"/>
                <a:gd name="connsiteX63" fmla="*/ 293130 w 606862"/>
                <a:gd name="connsiteY63" fmla="*/ 188098 h 435499"/>
                <a:gd name="connsiteX64" fmla="*/ 281152 w 606862"/>
                <a:gd name="connsiteY64" fmla="*/ 220819 h 435499"/>
                <a:gd name="connsiteX65" fmla="*/ 281152 w 606862"/>
                <a:gd name="connsiteY65" fmla="*/ 260863 h 435499"/>
                <a:gd name="connsiteX66" fmla="*/ 283287 w 606862"/>
                <a:gd name="connsiteY66" fmla="*/ 264385 h 435499"/>
                <a:gd name="connsiteX67" fmla="*/ 407057 w 606862"/>
                <a:gd name="connsiteY67" fmla="*/ 343732 h 435499"/>
                <a:gd name="connsiteX68" fmla="*/ 422192 w 606862"/>
                <a:gd name="connsiteY68" fmla="*/ 375989 h 435499"/>
                <a:gd name="connsiteX69" fmla="*/ 422192 w 606862"/>
                <a:gd name="connsiteY69" fmla="*/ 435406 h 435499"/>
                <a:gd name="connsiteX70" fmla="*/ 238533 w 606862"/>
                <a:gd name="connsiteY70" fmla="*/ 435406 h 435499"/>
                <a:gd name="connsiteX71" fmla="*/ 220520 w 606862"/>
                <a:gd name="connsiteY71" fmla="*/ 352816 h 435499"/>
                <a:gd name="connsiteX72" fmla="*/ 210957 w 606862"/>
                <a:gd name="connsiteY72" fmla="*/ 299331 h 435499"/>
                <a:gd name="connsiteX73" fmla="*/ 201393 w 606862"/>
                <a:gd name="connsiteY73" fmla="*/ 352816 h 435499"/>
                <a:gd name="connsiteX74" fmla="*/ 183566 w 606862"/>
                <a:gd name="connsiteY74" fmla="*/ 435499 h 435499"/>
                <a:gd name="connsiteX75" fmla="*/ 0 w 606862"/>
                <a:gd name="connsiteY75" fmla="*/ 435499 h 435499"/>
                <a:gd name="connsiteX76" fmla="*/ 0 w 606862"/>
                <a:gd name="connsiteY76" fmla="*/ 376082 h 435499"/>
                <a:gd name="connsiteX77" fmla="*/ 15135 w 606862"/>
                <a:gd name="connsiteY77" fmla="*/ 343824 h 435499"/>
                <a:gd name="connsiteX78" fmla="*/ 138905 w 606862"/>
                <a:gd name="connsiteY78" fmla="*/ 264478 h 435499"/>
                <a:gd name="connsiteX79" fmla="*/ 141040 w 606862"/>
                <a:gd name="connsiteY79" fmla="*/ 261049 h 435499"/>
                <a:gd name="connsiteX80" fmla="*/ 141040 w 606862"/>
                <a:gd name="connsiteY80" fmla="*/ 221005 h 435499"/>
                <a:gd name="connsiteX81" fmla="*/ 128970 w 606862"/>
                <a:gd name="connsiteY81" fmla="*/ 188191 h 435499"/>
                <a:gd name="connsiteX82" fmla="*/ 111792 w 606862"/>
                <a:gd name="connsiteY82" fmla="*/ 158436 h 435499"/>
                <a:gd name="connsiteX83" fmla="*/ 118942 w 606862"/>
                <a:gd name="connsiteY83" fmla="*/ 123120 h 435499"/>
                <a:gd name="connsiteX84" fmla="*/ 149397 w 606862"/>
                <a:gd name="connsiteY84" fmla="*/ 18560 h 435499"/>
                <a:gd name="connsiteX85" fmla="*/ 140854 w 606862"/>
                <a:gd name="connsiteY85" fmla="*/ 207 h 43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06862" h="435499">
                  <a:moveTo>
                    <a:pt x="533228" y="69781"/>
                  </a:moveTo>
                  <a:lnTo>
                    <a:pt x="528214" y="81924"/>
                  </a:lnTo>
                  <a:lnTo>
                    <a:pt x="515122" y="82851"/>
                  </a:lnTo>
                  <a:cubicBezTo>
                    <a:pt x="512615" y="83036"/>
                    <a:pt x="511686" y="86095"/>
                    <a:pt x="513543" y="87671"/>
                  </a:cubicBezTo>
                  <a:lnTo>
                    <a:pt x="523571" y="96107"/>
                  </a:lnTo>
                  <a:lnTo>
                    <a:pt x="520414" y="108806"/>
                  </a:lnTo>
                  <a:cubicBezTo>
                    <a:pt x="519857" y="111217"/>
                    <a:pt x="522457" y="113163"/>
                    <a:pt x="524500" y="111773"/>
                  </a:cubicBezTo>
                  <a:lnTo>
                    <a:pt x="535643" y="104913"/>
                  </a:lnTo>
                  <a:lnTo>
                    <a:pt x="546785" y="111773"/>
                  </a:lnTo>
                  <a:cubicBezTo>
                    <a:pt x="548921" y="113163"/>
                    <a:pt x="551521" y="111217"/>
                    <a:pt x="550871" y="108806"/>
                  </a:cubicBezTo>
                  <a:lnTo>
                    <a:pt x="547807" y="96107"/>
                  </a:lnTo>
                  <a:lnTo>
                    <a:pt x="557835" y="87671"/>
                  </a:lnTo>
                  <a:cubicBezTo>
                    <a:pt x="559785" y="86095"/>
                    <a:pt x="558856" y="83036"/>
                    <a:pt x="556349" y="82851"/>
                  </a:cubicBezTo>
                  <a:lnTo>
                    <a:pt x="543257" y="81924"/>
                  </a:lnTo>
                  <a:lnTo>
                    <a:pt x="538242" y="69781"/>
                  </a:lnTo>
                  <a:cubicBezTo>
                    <a:pt x="537407" y="67463"/>
                    <a:pt x="534157" y="67463"/>
                    <a:pt x="533228" y="69781"/>
                  </a:cubicBezTo>
                  <a:close/>
                  <a:moveTo>
                    <a:pt x="474173" y="69781"/>
                  </a:moveTo>
                  <a:lnTo>
                    <a:pt x="469159" y="81924"/>
                  </a:lnTo>
                  <a:lnTo>
                    <a:pt x="456066" y="82851"/>
                  </a:lnTo>
                  <a:cubicBezTo>
                    <a:pt x="453559" y="83036"/>
                    <a:pt x="452631" y="86095"/>
                    <a:pt x="454488" y="87671"/>
                  </a:cubicBezTo>
                  <a:lnTo>
                    <a:pt x="464516" y="96107"/>
                  </a:lnTo>
                  <a:lnTo>
                    <a:pt x="461359" y="108806"/>
                  </a:lnTo>
                  <a:cubicBezTo>
                    <a:pt x="460802" y="111217"/>
                    <a:pt x="463402" y="113163"/>
                    <a:pt x="465445" y="111773"/>
                  </a:cubicBezTo>
                  <a:lnTo>
                    <a:pt x="476587" y="104913"/>
                  </a:lnTo>
                  <a:lnTo>
                    <a:pt x="487730" y="111773"/>
                  </a:lnTo>
                  <a:cubicBezTo>
                    <a:pt x="489865" y="113163"/>
                    <a:pt x="492465" y="111217"/>
                    <a:pt x="491815" y="108806"/>
                  </a:cubicBezTo>
                  <a:lnTo>
                    <a:pt x="488751" y="96107"/>
                  </a:lnTo>
                  <a:lnTo>
                    <a:pt x="498779" y="87671"/>
                  </a:lnTo>
                  <a:cubicBezTo>
                    <a:pt x="500729" y="86095"/>
                    <a:pt x="499615" y="83036"/>
                    <a:pt x="497294" y="82851"/>
                  </a:cubicBezTo>
                  <a:lnTo>
                    <a:pt x="484201" y="81924"/>
                  </a:lnTo>
                  <a:lnTo>
                    <a:pt x="479187" y="69781"/>
                  </a:lnTo>
                  <a:cubicBezTo>
                    <a:pt x="478351" y="67463"/>
                    <a:pt x="475101" y="67463"/>
                    <a:pt x="474173" y="69781"/>
                  </a:cubicBezTo>
                  <a:close/>
                  <a:moveTo>
                    <a:pt x="415117" y="69781"/>
                  </a:moveTo>
                  <a:lnTo>
                    <a:pt x="410103" y="81924"/>
                  </a:lnTo>
                  <a:lnTo>
                    <a:pt x="397011" y="82851"/>
                  </a:lnTo>
                  <a:cubicBezTo>
                    <a:pt x="394504" y="83036"/>
                    <a:pt x="393575" y="86095"/>
                    <a:pt x="395432" y="87671"/>
                  </a:cubicBezTo>
                  <a:lnTo>
                    <a:pt x="405460" y="96107"/>
                  </a:lnTo>
                  <a:lnTo>
                    <a:pt x="402303" y="108806"/>
                  </a:lnTo>
                  <a:cubicBezTo>
                    <a:pt x="401746" y="111217"/>
                    <a:pt x="404346" y="113163"/>
                    <a:pt x="406389" y="111773"/>
                  </a:cubicBezTo>
                  <a:lnTo>
                    <a:pt x="417532" y="104913"/>
                  </a:lnTo>
                  <a:lnTo>
                    <a:pt x="428674" y="111773"/>
                  </a:lnTo>
                  <a:cubicBezTo>
                    <a:pt x="430810" y="113163"/>
                    <a:pt x="433410" y="111217"/>
                    <a:pt x="432760" y="108806"/>
                  </a:cubicBezTo>
                  <a:lnTo>
                    <a:pt x="429696" y="96107"/>
                  </a:lnTo>
                  <a:lnTo>
                    <a:pt x="439724" y="87671"/>
                  </a:lnTo>
                  <a:cubicBezTo>
                    <a:pt x="441581" y="86095"/>
                    <a:pt x="440560" y="83036"/>
                    <a:pt x="438238" y="82851"/>
                  </a:cubicBezTo>
                  <a:lnTo>
                    <a:pt x="425146" y="81924"/>
                  </a:lnTo>
                  <a:lnTo>
                    <a:pt x="420132" y="69781"/>
                  </a:lnTo>
                  <a:cubicBezTo>
                    <a:pt x="419296" y="67463"/>
                    <a:pt x="416046" y="67463"/>
                    <a:pt x="415117" y="69781"/>
                  </a:cubicBezTo>
                  <a:close/>
                  <a:moveTo>
                    <a:pt x="436010" y="3780"/>
                  </a:moveTo>
                  <a:lnTo>
                    <a:pt x="517257" y="3780"/>
                  </a:lnTo>
                  <a:cubicBezTo>
                    <a:pt x="566749" y="3780"/>
                    <a:pt x="606862" y="43825"/>
                    <a:pt x="606862" y="93140"/>
                  </a:cubicBezTo>
                  <a:cubicBezTo>
                    <a:pt x="606862" y="142548"/>
                    <a:pt x="566749" y="182594"/>
                    <a:pt x="517257" y="182594"/>
                  </a:cubicBezTo>
                  <a:lnTo>
                    <a:pt x="456438" y="182594"/>
                  </a:lnTo>
                  <a:lnTo>
                    <a:pt x="415210" y="223751"/>
                  </a:lnTo>
                  <a:cubicBezTo>
                    <a:pt x="412517" y="226625"/>
                    <a:pt x="407689" y="224678"/>
                    <a:pt x="407689" y="220692"/>
                  </a:cubicBezTo>
                  <a:lnTo>
                    <a:pt x="407689" y="178051"/>
                  </a:lnTo>
                  <a:cubicBezTo>
                    <a:pt x="372126" y="166279"/>
                    <a:pt x="346405" y="132815"/>
                    <a:pt x="346405" y="93233"/>
                  </a:cubicBezTo>
                  <a:cubicBezTo>
                    <a:pt x="346405" y="43825"/>
                    <a:pt x="386518" y="3780"/>
                    <a:pt x="436010" y="3780"/>
                  </a:cubicBezTo>
                  <a:close/>
                  <a:moveTo>
                    <a:pt x="140854" y="207"/>
                  </a:moveTo>
                  <a:cubicBezTo>
                    <a:pt x="140854" y="207"/>
                    <a:pt x="191922" y="5954"/>
                    <a:pt x="216621" y="856"/>
                  </a:cubicBezTo>
                  <a:cubicBezTo>
                    <a:pt x="241412" y="-4335"/>
                    <a:pt x="267874" y="15038"/>
                    <a:pt x="272145" y="33762"/>
                  </a:cubicBezTo>
                  <a:cubicBezTo>
                    <a:pt x="272145" y="33762"/>
                    <a:pt x="322099" y="33948"/>
                    <a:pt x="302693" y="122934"/>
                  </a:cubicBezTo>
                  <a:cubicBezTo>
                    <a:pt x="310493" y="122563"/>
                    <a:pt x="318942" y="128032"/>
                    <a:pt x="310400" y="158343"/>
                  </a:cubicBezTo>
                  <a:cubicBezTo>
                    <a:pt x="303807" y="181331"/>
                    <a:pt x="297772" y="187727"/>
                    <a:pt x="293130" y="188098"/>
                  </a:cubicBezTo>
                  <a:cubicBezTo>
                    <a:pt x="291551" y="198480"/>
                    <a:pt x="287466" y="209974"/>
                    <a:pt x="281152" y="220819"/>
                  </a:cubicBezTo>
                  <a:lnTo>
                    <a:pt x="281152" y="260863"/>
                  </a:lnTo>
                  <a:cubicBezTo>
                    <a:pt x="281152" y="262346"/>
                    <a:pt x="281895" y="263737"/>
                    <a:pt x="283287" y="264385"/>
                  </a:cubicBezTo>
                  <a:cubicBezTo>
                    <a:pt x="294987" y="270133"/>
                    <a:pt x="353204" y="299424"/>
                    <a:pt x="407057" y="343732"/>
                  </a:cubicBezTo>
                  <a:cubicBezTo>
                    <a:pt x="416714" y="351611"/>
                    <a:pt x="422192" y="363476"/>
                    <a:pt x="422192" y="375989"/>
                  </a:cubicBezTo>
                  <a:lnTo>
                    <a:pt x="422192" y="435406"/>
                  </a:lnTo>
                  <a:lnTo>
                    <a:pt x="238533" y="435406"/>
                  </a:lnTo>
                  <a:lnTo>
                    <a:pt x="220520" y="352816"/>
                  </a:lnTo>
                  <a:cubicBezTo>
                    <a:pt x="257104" y="301834"/>
                    <a:pt x="217735" y="299331"/>
                    <a:pt x="210957" y="299331"/>
                  </a:cubicBezTo>
                  <a:cubicBezTo>
                    <a:pt x="204179" y="299424"/>
                    <a:pt x="164810" y="301834"/>
                    <a:pt x="201393" y="352816"/>
                  </a:cubicBezTo>
                  <a:lnTo>
                    <a:pt x="183566" y="435499"/>
                  </a:lnTo>
                  <a:lnTo>
                    <a:pt x="0" y="435499"/>
                  </a:lnTo>
                  <a:lnTo>
                    <a:pt x="0" y="376082"/>
                  </a:lnTo>
                  <a:cubicBezTo>
                    <a:pt x="0" y="363754"/>
                    <a:pt x="5478" y="351703"/>
                    <a:pt x="15135" y="343824"/>
                  </a:cubicBezTo>
                  <a:cubicBezTo>
                    <a:pt x="68988" y="299609"/>
                    <a:pt x="127113" y="270318"/>
                    <a:pt x="138905" y="264478"/>
                  </a:cubicBezTo>
                  <a:cubicBezTo>
                    <a:pt x="140112" y="263829"/>
                    <a:pt x="141040" y="262532"/>
                    <a:pt x="141040" y="261049"/>
                  </a:cubicBezTo>
                  <a:lnTo>
                    <a:pt x="141040" y="221005"/>
                  </a:lnTo>
                  <a:cubicBezTo>
                    <a:pt x="134726" y="210067"/>
                    <a:pt x="130641" y="198573"/>
                    <a:pt x="128970" y="188191"/>
                  </a:cubicBezTo>
                  <a:cubicBezTo>
                    <a:pt x="124420" y="187820"/>
                    <a:pt x="118385" y="181424"/>
                    <a:pt x="111792" y="158436"/>
                  </a:cubicBezTo>
                  <a:cubicBezTo>
                    <a:pt x="103528" y="128867"/>
                    <a:pt x="111328" y="123120"/>
                    <a:pt x="118942" y="123120"/>
                  </a:cubicBezTo>
                  <a:cubicBezTo>
                    <a:pt x="114856" y="105786"/>
                    <a:pt x="104643" y="45813"/>
                    <a:pt x="149397" y="18560"/>
                  </a:cubicBezTo>
                  <a:cubicBezTo>
                    <a:pt x="149397" y="18560"/>
                    <a:pt x="140112" y="10960"/>
                    <a:pt x="140854" y="207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47CFFF"/>
                </a:gs>
              </a:gsLst>
              <a:lin ang="5400000" scaled="1"/>
            </a:gradFill>
            <a:ln>
              <a:noFill/>
            </a:ln>
            <a:effectLst>
              <a:outerShdw blurRad="127000" dist="38100" dir="5400000" algn="t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Oval 63">
              <a:extLst>
                <a:ext uri="{FF2B5EF4-FFF2-40B4-BE49-F238E27FC236}">
                  <a16:creationId xmlns:a16="http://schemas.microsoft.com/office/drawing/2014/main" id="{3D1BD2B7-A09F-44C3-A143-3EA99305BD75}"/>
                </a:ext>
              </a:extLst>
            </p:cNvPr>
            <p:cNvSpPr/>
            <p:nvPr/>
          </p:nvSpPr>
          <p:spPr>
            <a:xfrm>
              <a:off x="8772983" y="5478934"/>
              <a:ext cx="302208" cy="301715"/>
            </a:xfrm>
            <a:custGeom>
              <a:avLst/>
              <a:gdLst>
                <a:gd name="connsiteX0" fmla="*/ 140017 w 606581"/>
                <a:gd name="connsiteY0" fmla="*/ 411043 h 605592"/>
                <a:gd name="connsiteX1" fmla="*/ 178821 w 606581"/>
                <a:gd name="connsiteY1" fmla="*/ 427078 h 605592"/>
                <a:gd name="connsiteX2" fmla="*/ 178821 w 606581"/>
                <a:gd name="connsiteY2" fmla="*/ 504564 h 605592"/>
                <a:gd name="connsiteX3" fmla="*/ 93692 w 606581"/>
                <a:gd name="connsiteY3" fmla="*/ 589557 h 605592"/>
                <a:gd name="connsiteX4" fmla="*/ 54887 w 606581"/>
                <a:gd name="connsiteY4" fmla="*/ 605592 h 605592"/>
                <a:gd name="connsiteX5" fmla="*/ 16083 w 606581"/>
                <a:gd name="connsiteY5" fmla="*/ 589557 h 605592"/>
                <a:gd name="connsiteX6" fmla="*/ 16083 w 606581"/>
                <a:gd name="connsiteY6" fmla="*/ 511979 h 605592"/>
                <a:gd name="connsiteX7" fmla="*/ 101212 w 606581"/>
                <a:gd name="connsiteY7" fmla="*/ 427078 h 605592"/>
                <a:gd name="connsiteX8" fmla="*/ 140017 w 606581"/>
                <a:gd name="connsiteY8" fmla="*/ 411043 h 605592"/>
                <a:gd name="connsiteX9" fmla="*/ 382501 w 606581"/>
                <a:gd name="connsiteY9" fmla="*/ 49537 h 605592"/>
                <a:gd name="connsiteX10" fmla="*/ 557044 w 606581"/>
                <a:gd name="connsiteY10" fmla="*/ 223798 h 605592"/>
                <a:gd name="connsiteX11" fmla="*/ 382501 w 606581"/>
                <a:gd name="connsiteY11" fmla="*/ 398059 h 605592"/>
                <a:gd name="connsiteX12" fmla="*/ 207957 w 606581"/>
                <a:gd name="connsiteY12" fmla="*/ 223798 h 605592"/>
                <a:gd name="connsiteX13" fmla="*/ 382501 w 606581"/>
                <a:gd name="connsiteY13" fmla="*/ 49537 h 605592"/>
                <a:gd name="connsiteX14" fmla="*/ 382536 w 606581"/>
                <a:gd name="connsiteY14" fmla="*/ 24750 h 605592"/>
                <a:gd name="connsiteX15" fmla="*/ 304914 w 606581"/>
                <a:gd name="connsiteY15" fmla="*/ 40417 h 605592"/>
                <a:gd name="connsiteX16" fmla="*/ 241591 w 606581"/>
                <a:gd name="connsiteY16" fmla="*/ 83058 h 605592"/>
                <a:gd name="connsiteX17" fmla="*/ 198880 w 606581"/>
                <a:gd name="connsiteY17" fmla="*/ 146278 h 605592"/>
                <a:gd name="connsiteX18" fmla="*/ 183189 w 606581"/>
                <a:gd name="connsiteY18" fmla="*/ 223774 h 605592"/>
                <a:gd name="connsiteX19" fmla="*/ 198880 w 606581"/>
                <a:gd name="connsiteY19" fmla="*/ 301177 h 605592"/>
                <a:gd name="connsiteX20" fmla="*/ 241591 w 606581"/>
                <a:gd name="connsiteY20" fmla="*/ 364490 h 605592"/>
                <a:gd name="connsiteX21" fmla="*/ 304914 w 606581"/>
                <a:gd name="connsiteY21" fmla="*/ 407131 h 605592"/>
                <a:gd name="connsiteX22" fmla="*/ 382536 w 606581"/>
                <a:gd name="connsiteY22" fmla="*/ 422705 h 605592"/>
                <a:gd name="connsiteX23" fmla="*/ 460158 w 606581"/>
                <a:gd name="connsiteY23" fmla="*/ 407131 h 605592"/>
                <a:gd name="connsiteX24" fmla="*/ 523481 w 606581"/>
                <a:gd name="connsiteY24" fmla="*/ 364490 h 605592"/>
                <a:gd name="connsiteX25" fmla="*/ 566192 w 606581"/>
                <a:gd name="connsiteY25" fmla="*/ 301177 h 605592"/>
                <a:gd name="connsiteX26" fmla="*/ 581883 w 606581"/>
                <a:gd name="connsiteY26" fmla="*/ 223774 h 605592"/>
                <a:gd name="connsiteX27" fmla="*/ 566192 w 606581"/>
                <a:gd name="connsiteY27" fmla="*/ 146278 h 605592"/>
                <a:gd name="connsiteX28" fmla="*/ 523481 w 606581"/>
                <a:gd name="connsiteY28" fmla="*/ 83058 h 605592"/>
                <a:gd name="connsiteX29" fmla="*/ 460158 w 606581"/>
                <a:gd name="connsiteY29" fmla="*/ 40417 h 605592"/>
                <a:gd name="connsiteX30" fmla="*/ 382536 w 606581"/>
                <a:gd name="connsiteY30" fmla="*/ 24750 h 605592"/>
                <a:gd name="connsiteX31" fmla="*/ 382536 w 606581"/>
                <a:gd name="connsiteY31" fmla="*/ 0 h 605592"/>
                <a:gd name="connsiteX32" fmla="*/ 469721 w 606581"/>
                <a:gd name="connsiteY32" fmla="*/ 17613 h 605592"/>
                <a:gd name="connsiteX33" fmla="*/ 540937 w 606581"/>
                <a:gd name="connsiteY33" fmla="*/ 65538 h 605592"/>
                <a:gd name="connsiteX34" fmla="*/ 588940 w 606581"/>
                <a:gd name="connsiteY34" fmla="*/ 136637 h 605592"/>
                <a:gd name="connsiteX35" fmla="*/ 606581 w 606581"/>
                <a:gd name="connsiteY35" fmla="*/ 223774 h 605592"/>
                <a:gd name="connsiteX36" fmla="*/ 588940 w 606581"/>
                <a:gd name="connsiteY36" fmla="*/ 310818 h 605592"/>
                <a:gd name="connsiteX37" fmla="*/ 540937 w 606581"/>
                <a:gd name="connsiteY37" fmla="*/ 381917 h 605592"/>
                <a:gd name="connsiteX38" fmla="*/ 469721 w 606581"/>
                <a:gd name="connsiteY38" fmla="*/ 429842 h 605592"/>
                <a:gd name="connsiteX39" fmla="*/ 382536 w 606581"/>
                <a:gd name="connsiteY39" fmla="*/ 447455 h 605592"/>
                <a:gd name="connsiteX40" fmla="*/ 295258 w 606581"/>
                <a:gd name="connsiteY40" fmla="*/ 429842 h 605592"/>
                <a:gd name="connsiteX41" fmla="*/ 240105 w 606581"/>
                <a:gd name="connsiteY41" fmla="*/ 396471 h 605592"/>
                <a:gd name="connsiteX42" fmla="*/ 209558 w 606581"/>
                <a:gd name="connsiteY42" fmla="*/ 427061 h 605592"/>
                <a:gd name="connsiteX43" fmla="*/ 196373 w 606581"/>
                <a:gd name="connsiteY43" fmla="*/ 409541 h 605592"/>
                <a:gd name="connsiteX44" fmla="*/ 178918 w 606581"/>
                <a:gd name="connsiteY44" fmla="*/ 396378 h 605592"/>
                <a:gd name="connsiteX45" fmla="*/ 209465 w 606581"/>
                <a:gd name="connsiteY45" fmla="*/ 365880 h 605592"/>
                <a:gd name="connsiteX46" fmla="*/ 176040 w 606581"/>
                <a:gd name="connsiteY46" fmla="*/ 310818 h 605592"/>
                <a:gd name="connsiteX47" fmla="*/ 158491 w 606581"/>
                <a:gd name="connsiteY47" fmla="*/ 223774 h 605592"/>
                <a:gd name="connsiteX48" fmla="*/ 176040 w 606581"/>
                <a:gd name="connsiteY48" fmla="*/ 136637 h 605592"/>
                <a:gd name="connsiteX49" fmla="*/ 224043 w 606581"/>
                <a:gd name="connsiteY49" fmla="*/ 65538 h 605592"/>
                <a:gd name="connsiteX50" fmla="*/ 295258 w 606581"/>
                <a:gd name="connsiteY50" fmla="*/ 17613 h 605592"/>
                <a:gd name="connsiteX51" fmla="*/ 382536 w 606581"/>
                <a:gd name="connsiteY51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6581" h="605592">
                  <a:moveTo>
                    <a:pt x="140017" y="411043"/>
                  </a:moveTo>
                  <a:cubicBezTo>
                    <a:pt x="154035" y="411043"/>
                    <a:pt x="168053" y="416326"/>
                    <a:pt x="178821" y="427078"/>
                  </a:cubicBezTo>
                  <a:cubicBezTo>
                    <a:pt x="200266" y="448488"/>
                    <a:pt x="200266" y="483153"/>
                    <a:pt x="178821" y="504564"/>
                  </a:cubicBezTo>
                  <a:lnTo>
                    <a:pt x="93692" y="589557"/>
                  </a:lnTo>
                  <a:cubicBezTo>
                    <a:pt x="83016" y="600216"/>
                    <a:pt x="68905" y="605592"/>
                    <a:pt x="54887" y="605592"/>
                  </a:cubicBezTo>
                  <a:cubicBezTo>
                    <a:pt x="40870" y="605592"/>
                    <a:pt x="26759" y="600216"/>
                    <a:pt x="16083" y="589557"/>
                  </a:cubicBezTo>
                  <a:cubicBezTo>
                    <a:pt x="-5362" y="568147"/>
                    <a:pt x="-5362" y="533389"/>
                    <a:pt x="16083" y="511979"/>
                  </a:cubicBezTo>
                  <a:lnTo>
                    <a:pt x="101212" y="427078"/>
                  </a:lnTo>
                  <a:cubicBezTo>
                    <a:pt x="111888" y="416326"/>
                    <a:pt x="125999" y="411043"/>
                    <a:pt x="140017" y="411043"/>
                  </a:cubicBezTo>
                  <a:close/>
                  <a:moveTo>
                    <a:pt x="382501" y="49537"/>
                  </a:moveTo>
                  <a:cubicBezTo>
                    <a:pt x="478871" y="49537"/>
                    <a:pt x="557044" y="127491"/>
                    <a:pt x="557044" y="223798"/>
                  </a:cubicBezTo>
                  <a:cubicBezTo>
                    <a:pt x="557044" y="320012"/>
                    <a:pt x="478871" y="398059"/>
                    <a:pt x="382501" y="398059"/>
                  </a:cubicBezTo>
                  <a:cubicBezTo>
                    <a:pt x="286130" y="398059"/>
                    <a:pt x="207957" y="320012"/>
                    <a:pt x="207957" y="223798"/>
                  </a:cubicBezTo>
                  <a:cubicBezTo>
                    <a:pt x="207957" y="127491"/>
                    <a:pt x="286130" y="49537"/>
                    <a:pt x="382501" y="49537"/>
                  </a:cubicBezTo>
                  <a:close/>
                  <a:moveTo>
                    <a:pt x="382536" y="24750"/>
                  </a:moveTo>
                  <a:cubicBezTo>
                    <a:pt x="355610" y="24750"/>
                    <a:pt x="329519" y="30034"/>
                    <a:pt x="304914" y="40417"/>
                  </a:cubicBezTo>
                  <a:cubicBezTo>
                    <a:pt x="281238" y="50428"/>
                    <a:pt x="259882" y="64796"/>
                    <a:pt x="241591" y="83058"/>
                  </a:cubicBezTo>
                  <a:cubicBezTo>
                    <a:pt x="223300" y="101319"/>
                    <a:pt x="208908" y="122547"/>
                    <a:pt x="198880" y="146278"/>
                  </a:cubicBezTo>
                  <a:cubicBezTo>
                    <a:pt x="188481" y="170843"/>
                    <a:pt x="183189" y="196891"/>
                    <a:pt x="183189" y="223774"/>
                  </a:cubicBezTo>
                  <a:cubicBezTo>
                    <a:pt x="183189" y="250564"/>
                    <a:pt x="188481" y="276705"/>
                    <a:pt x="198880" y="301177"/>
                  </a:cubicBezTo>
                  <a:cubicBezTo>
                    <a:pt x="208908" y="324908"/>
                    <a:pt x="223300" y="346228"/>
                    <a:pt x="241591" y="364490"/>
                  </a:cubicBezTo>
                  <a:cubicBezTo>
                    <a:pt x="259882" y="382752"/>
                    <a:pt x="281238" y="397027"/>
                    <a:pt x="304914" y="407131"/>
                  </a:cubicBezTo>
                  <a:cubicBezTo>
                    <a:pt x="329519" y="417513"/>
                    <a:pt x="355610" y="422705"/>
                    <a:pt x="382536" y="422705"/>
                  </a:cubicBezTo>
                  <a:cubicBezTo>
                    <a:pt x="409462" y="422705"/>
                    <a:pt x="435553" y="417513"/>
                    <a:pt x="460158" y="407131"/>
                  </a:cubicBezTo>
                  <a:cubicBezTo>
                    <a:pt x="483834" y="397027"/>
                    <a:pt x="505190" y="382752"/>
                    <a:pt x="523481" y="364490"/>
                  </a:cubicBezTo>
                  <a:cubicBezTo>
                    <a:pt x="541772" y="346228"/>
                    <a:pt x="556164" y="324908"/>
                    <a:pt x="566192" y="301177"/>
                  </a:cubicBezTo>
                  <a:cubicBezTo>
                    <a:pt x="576591" y="276705"/>
                    <a:pt x="581883" y="250564"/>
                    <a:pt x="581883" y="223774"/>
                  </a:cubicBezTo>
                  <a:cubicBezTo>
                    <a:pt x="581883" y="196891"/>
                    <a:pt x="576591" y="170843"/>
                    <a:pt x="566192" y="146278"/>
                  </a:cubicBezTo>
                  <a:cubicBezTo>
                    <a:pt x="556164" y="122547"/>
                    <a:pt x="541772" y="101319"/>
                    <a:pt x="523481" y="83058"/>
                  </a:cubicBezTo>
                  <a:cubicBezTo>
                    <a:pt x="505190" y="64796"/>
                    <a:pt x="483834" y="50428"/>
                    <a:pt x="460158" y="40417"/>
                  </a:cubicBezTo>
                  <a:cubicBezTo>
                    <a:pt x="435553" y="30034"/>
                    <a:pt x="409462" y="24750"/>
                    <a:pt x="382536" y="24750"/>
                  </a:cubicBezTo>
                  <a:close/>
                  <a:moveTo>
                    <a:pt x="382536" y="0"/>
                  </a:moveTo>
                  <a:cubicBezTo>
                    <a:pt x="412712" y="0"/>
                    <a:pt x="442145" y="5933"/>
                    <a:pt x="469721" y="17613"/>
                  </a:cubicBezTo>
                  <a:cubicBezTo>
                    <a:pt x="496462" y="28922"/>
                    <a:pt x="520417" y="45051"/>
                    <a:pt x="540937" y="65538"/>
                  </a:cubicBezTo>
                  <a:cubicBezTo>
                    <a:pt x="561549" y="86117"/>
                    <a:pt x="577705" y="110033"/>
                    <a:pt x="588940" y="136637"/>
                  </a:cubicBezTo>
                  <a:cubicBezTo>
                    <a:pt x="600639" y="164262"/>
                    <a:pt x="606581" y="193554"/>
                    <a:pt x="606581" y="223774"/>
                  </a:cubicBezTo>
                  <a:cubicBezTo>
                    <a:pt x="606581" y="253901"/>
                    <a:pt x="600639" y="283194"/>
                    <a:pt x="588940" y="310818"/>
                  </a:cubicBezTo>
                  <a:cubicBezTo>
                    <a:pt x="577705" y="337515"/>
                    <a:pt x="561549" y="361431"/>
                    <a:pt x="540937" y="381917"/>
                  </a:cubicBezTo>
                  <a:cubicBezTo>
                    <a:pt x="520417" y="402496"/>
                    <a:pt x="496462" y="418626"/>
                    <a:pt x="469721" y="429842"/>
                  </a:cubicBezTo>
                  <a:cubicBezTo>
                    <a:pt x="442145" y="441522"/>
                    <a:pt x="412805" y="447455"/>
                    <a:pt x="382536" y="447455"/>
                  </a:cubicBezTo>
                  <a:cubicBezTo>
                    <a:pt x="352267" y="447455"/>
                    <a:pt x="322927" y="441522"/>
                    <a:pt x="295258" y="429842"/>
                  </a:cubicBezTo>
                  <a:cubicBezTo>
                    <a:pt x="275295" y="421407"/>
                    <a:pt x="256818" y="410190"/>
                    <a:pt x="240105" y="396471"/>
                  </a:cubicBezTo>
                  <a:lnTo>
                    <a:pt x="209558" y="427061"/>
                  </a:lnTo>
                  <a:cubicBezTo>
                    <a:pt x="206030" y="420758"/>
                    <a:pt x="201666" y="414918"/>
                    <a:pt x="196373" y="409541"/>
                  </a:cubicBezTo>
                  <a:cubicBezTo>
                    <a:pt x="191081" y="404350"/>
                    <a:pt x="185232" y="399901"/>
                    <a:pt x="178918" y="396378"/>
                  </a:cubicBezTo>
                  <a:lnTo>
                    <a:pt x="209465" y="365880"/>
                  </a:lnTo>
                  <a:cubicBezTo>
                    <a:pt x="195724" y="349287"/>
                    <a:pt x="184582" y="330840"/>
                    <a:pt x="176040" y="310818"/>
                  </a:cubicBezTo>
                  <a:cubicBezTo>
                    <a:pt x="164341" y="283194"/>
                    <a:pt x="158491" y="253901"/>
                    <a:pt x="158491" y="223774"/>
                  </a:cubicBezTo>
                  <a:cubicBezTo>
                    <a:pt x="158491" y="193554"/>
                    <a:pt x="164341" y="164262"/>
                    <a:pt x="176040" y="136637"/>
                  </a:cubicBezTo>
                  <a:cubicBezTo>
                    <a:pt x="187367" y="110033"/>
                    <a:pt x="203523" y="86117"/>
                    <a:pt x="224043" y="65538"/>
                  </a:cubicBezTo>
                  <a:cubicBezTo>
                    <a:pt x="244655" y="45051"/>
                    <a:pt x="268610" y="28922"/>
                    <a:pt x="295258" y="17613"/>
                  </a:cubicBezTo>
                  <a:cubicBezTo>
                    <a:pt x="322927" y="5933"/>
                    <a:pt x="352267" y="0"/>
                    <a:pt x="382536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47CFFF"/>
                </a:gs>
              </a:gsLst>
              <a:lin ang="5400000" scaled="1"/>
            </a:gradFill>
            <a:ln>
              <a:noFill/>
            </a:ln>
            <a:effectLst>
              <a:outerShdw blurRad="127000" dist="38100" dir="5400000" algn="t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171F263C-B6BB-47FF-9BFA-749A2340D64E}"/>
                </a:ext>
              </a:extLst>
            </p:cNvPr>
            <p:cNvSpPr txBox="1"/>
            <p:nvPr/>
          </p:nvSpPr>
          <p:spPr bwMode="auto">
            <a:xfrm>
              <a:off x="6494126" y="5445125"/>
              <a:ext cx="2020420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Host:</a:t>
              </a: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jpppt.com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88E7893B-D7FB-4249-88FF-146F24D3BD0C}"/>
                </a:ext>
              </a:extLst>
            </p:cNvPr>
            <p:cNvSpPr txBox="1"/>
            <p:nvPr/>
          </p:nvSpPr>
          <p:spPr bwMode="auto">
            <a:xfrm>
              <a:off x="9268516" y="5445125"/>
              <a:ext cx="2728047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Department door:</a:t>
              </a: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XXX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78FEF669-3635-4BBF-B0F8-480D43190D78}"/>
              </a:ext>
            </a:extLst>
          </p:cNvPr>
          <p:cNvSpPr/>
          <p:nvPr/>
        </p:nvSpPr>
        <p:spPr>
          <a:xfrm>
            <a:off x="5279100" y="116784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b="1" dirty="0"/>
              <a:t>LOGO</a:t>
            </a:r>
            <a:endParaRPr lang="ko-KR" altLang="en-US" sz="2700" b="1" dirty="0"/>
          </a:p>
        </p:txBody>
      </p:sp>
      <p:sp>
        <p:nvSpPr>
          <p:cNvPr id="16" name="TextBox 3">
            <a:hlinkClick r:id="rId5"/>
            <a:extLst>
              <a:ext uri="{FF2B5EF4-FFF2-40B4-BE49-F238E27FC236}">
                <a16:creationId xmlns:a16="http://schemas.microsoft.com/office/drawing/2014/main" id="{0F0557B8-7F17-4B5D-B354-2FE52355A465}"/>
              </a:ext>
            </a:extLst>
          </p:cNvPr>
          <p:cNvSpPr txBox="1"/>
          <p:nvPr/>
        </p:nvSpPr>
        <p:spPr>
          <a:xfrm>
            <a:off x="3942620" y="6582665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63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hyp="http://schemas.microsoft.com/office/drawing/2018/hyperlinkcolor"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074107-F476-48CB-AC4A-3C1855FBDC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44" r="12144" b="5032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468E0CB-352D-42AC-B631-76B99A7EDE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5200" y="1890067"/>
            <a:ext cx="7721600" cy="2716858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454CAADA-F6D3-4A47-BA90-4892E02CA173}"/>
              </a:ext>
            </a:extLst>
          </p:cNvPr>
          <p:cNvSpPr txBox="1"/>
          <p:nvPr/>
        </p:nvSpPr>
        <p:spPr>
          <a:xfrm>
            <a:off x="2446683" y="2528848"/>
            <a:ext cx="772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 dirty="0">
                <a:gradFill>
                  <a:gsLst>
                    <a:gs pos="0">
                      <a:schemeClr val="bg1"/>
                    </a:gs>
                    <a:gs pos="100000">
                      <a:srgbClr val="47CFFF"/>
                    </a:gs>
                  </a:gsLst>
                  <a:lin ang="5400000" scaled="1"/>
                </a:gradFill>
                <a:effectLst>
                  <a:outerShdw blurRad="139700" dist="38100" dir="5400000" algn="t" rotWithShape="0">
                    <a:prstClr val="black">
                      <a:alpha val="52000"/>
                    </a:prst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Title added</a:t>
            </a:r>
          </a:p>
        </p:txBody>
      </p:sp>
      <p:sp>
        <p:nvSpPr>
          <p:cNvPr id="28" name="文本框 3">
            <a:extLst>
              <a:ext uri="{FF2B5EF4-FFF2-40B4-BE49-F238E27FC236}">
                <a16:creationId xmlns:a16="http://schemas.microsoft.com/office/drawing/2014/main" id="{BA2E77AA-4A5E-40D7-8BA7-42981C64615B}"/>
              </a:ext>
            </a:extLst>
          </p:cNvPr>
          <p:cNvSpPr txBox="1"/>
          <p:nvPr/>
        </p:nvSpPr>
        <p:spPr bwMode="auto">
          <a:xfrm>
            <a:off x="3530600" y="4271059"/>
            <a:ext cx="51308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This template is exclusively designed by 1PPT and copyrights belong to JPPPT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CD6F40A-F47B-4454-B87B-88D711E19AAE}"/>
              </a:ext>
            </a:extLst>
          </p:cNvPr>
          <p:cNvSpPr txBox="1"/>
          <p:nvPr/>
        </p:nvSpPr>
        <p:spPr>
          <a:xfrm>
            <a:off x="4711700" y="1525300"/>
            <a:ext cx="276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dirty="0">
                <a:gradFill>
                  <a:gsLst>
                    <a:gs pos="0">
                      <a:schemeClr val="bg1"/>
                    </a:gs>
                    <a:gs pos="100000">
                      <a:srgbClr val="47CFFF"/>
                    </a:gs>
                  </a:gsLst>
                  <a:lin ang="5400000" scaled="1"/>
                </a:gradFill>
                <a:effectLst>
                  <a:outerShdw blurRad="139700" dist="38100" dir="5400000" algn="t" rotWithShape="0">
                    <a:prstClr val="black">
                      <a:alpha val="52000"/>
                    </a:prstClr>
                  </a:outerShdw>
                </a:effectLst>
                <a:cs typeface="+mn-ea"/>
                <a:sym typeface="+mn-lt"/>
              </a:rPr>
              <a:t>PART 01</a:t>
            </a:r>
            <a:endParaRPr lang="zh-CN" altLang="en-US" sz="4800" dirty="0">
              <a:gradFill>
                <a:gsLst>
                  <a:gs pos="0">
                    <a:schemeClr val="bg1"/>
                  </a:gs>
                  <a:gs pos="100000">
                    <a:srgbClr val="47CFFF"/>
                  </a:gs>
                </a:gsLst>
                <a:lin ang="5400000" scaled="1"/>
              </a:gradFill>
              <a:effectLst>
                <a:outerShdw blurRad="139700" dist="38100" dir="5400000" algn="t" rotWithShape="0">
                  <a:prstClr val="black">
                    <a:alpha val="52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871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BF711461-BEA2-4F7C-A12A-30EF275C7BE7}"/>
              </a:ext>
            </a:extLst>
          </p:cNvPr>
          <p:cNvSpPr/>
          <p:nvPr/>
        </p:nvSpPr>
        <p:spPr>
          <a:xfrm>
            <a:off x="4028740" y="3213100"/>
            <a:ext cx="581378" cy="581378"/>
          </a:xfrm>
          <a:prstGeom prst="ellipse">
            <a:avLst/>
          </a:prstGeom>
          <a:gradFill flip="none" rotWithShape="0">
            <a:gsLst>
              <a:gs pos="0">
                <a:srgbClr val="009ED6"/>
              </a:gs>
              <a:gs pos="81000">
                <a:schemeClr val="bg1"/>
              </a:gs>
            </a:gsLst>
            <a:lin ang="2700000" scaled="1"/>
            <a:tileRect/>
          </a:gradFill>
          <a:ln w="31750">
            <a:gradFill flip="none" rotWithShape="1">
              <a:gsLst>
                <a:gs pos="4000">
                  <a:schemeClr val="bg1"/>
                </a:gs>
                <a:gs pos="89000">
                  <a:srgbClr val="47CFFF"/>
                </a:gs>
              </a:gsLst>
              <a:lin ang="2700000" scaled="1"/>
              <a:tileRect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DD82D5BD-9C7D-4C42-8418-E06C51BA1182}"/>
              </a:ext>
            </a:extLst>
          </p:cNvPr>
          <p:cNvSpPr/>
          <p:nvPr/>
        </p:nvSpPr>
        <p:spPr>
          <a:xfrm>
            <a:off x="7550592" y="3213100"/>
            <a:ext cx="581378" cy="581378"/>
          </a:xfrm>
          <a:prstGeom prst="ellipse">
            <a:avLst/>
          </a:prstGeom>
          <a:gradFill flip="none" rotWithShape="0">
            <a:gsLst>
              <a:gs pos="0">
                <a:srgbClr val="009ED6"/>
              </a:gs>
              <a:gs pos="81000">
                <a:schemeClr val="bg1"/>
              </a:gs>
            </a:gsLst>
            <a:lin ang="2700000" scaled="1"/>
            <a:tileRect/>
          </a:gradFill>
          <a:ln w="31750">
            <a:gradFill flip="none" rotWithShape="1">
              <a:gsLst>
                <a:gs pos="4000">
                  <a:schemeClr val="bg1"/>
                </a:gs>
                <a:gs pos="89000">
                  <a:srgbClr val="47CFFF"/>
                </a:gs>
              </a:gsLst>
              <a:lin ang="2700000" scaled="1"/>
              <a:tileRect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5A7D01A3-D4B8-42E4-B26A-1444EC5F7A3C}"/>
              </a:ext>
            </a:extLst>
          </p:cNvPr>
          <p:cNvSpPr/>
          <p:nvPr/>
        </p:nvSpPr>
        <p:spPr>
          <a:xfrm>
            <a:off x="1637206" y="2582492"/>
            <a:ext cx="1842594" cy="1842594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0">
            <a:gradFill>
              <a:gsLst>
                <a:gs pos="0">
                  <a:schemeClr val="bg1"/>
                </a:gs>
                <a:gs pos="91000">
                  <a:srgbClr val="47CFFF"/>
                </a:gs>
              </a:gsLst>
              <a:lin ang="5400000" scaled="1"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BA27B4AA-A8CE-44F8-BCBA-87E7C6D04EB0}"/>
              </a:ext>
            </a:extLst>
          </p:cNvPr>
          <p:cNvSpPr/>
          <p:nvPr/>
        </p:nvSpPr>
        <p:spPr>
          <a:xfrm>
            <a:off x="5159058" y="2582492"/>
            <a:ext cx="1842594" cy="1842594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0">
            <a:gradFill>
              <a:gsLst>
                <a:gs pos="0">
                  <a:schemeClr val="bg1"/>
                </a:gs>
                <a:gs pos="91000">
                  <a:srgbClr val="47CFFF"/>
                </a:gs>
              </a:gsLst>
              <a:lin ang="5400000" scaled="1"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C99F83BF-8B02-46F9-BFBF-008F33216B81}"/>
              </a:ext>
            </a:extLst>
          </p:cNvPr>
          <p:cNvSpPr/>
          <p:nvPr/>
        </p:nvSpPr>
        <p:spPr>
          <a:xfrm>
            <a:off x="8680910" y="2582492"/>
            <a:ext cx="1842594" cy="1842594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0">
            <a:gradFill>
              <a:gsLst>
                <a:gs pos="0">
                  <a:schemeClr val="bg1"/>
                </a:gs>
                <a:gs pos="91000">
                  <a:srgbClr val="47CFFF"/>
                </a:gs>
              </a:gsLst>
              <a:lin ang="5400000" scaled="1"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7" name="文本框 2">
            <a:extLst>
              <a:ext uri="{FF2B5EF4-FFF2-40B4-BE49-F238E27FC236}">
                <a16:creationId xmlns:a16="http://schemas.microsoft.com/office/drawing/2014/main" id="{B4F0EF81-B4C5-42E3-A420-97833E9FE173}"/>
              </a:ext>
            </a:extLst>
          </p:cNvPr>
          <p:cNvSpPr txBox="1"/>
          <p:nvPr/>
        </p:nvSpPr>
        <p:spPr bwMode="auto">
          <a:xfrm>
            <a:off x="1637206" y="4696281"/>
            <a:ext cx="1545692" cy="3690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dist" fontAlgn="auto">
              <a:spcBef>
                <a:spcPts val="0"/>
              </a:spcBef>
              <a:spcAft>
                <a:spcPts val="0"/>
              </a:spcAft>
              <a:defRPr>
                <a:gradFill flip="none" rotWithShape="1">
                  <a:gsLst>
                    <a:gs pos="28000">
                      <a:schemeClr val="bg1"/>
                    </a:gs>
                    <a:gs pos="89000">
                      <a:srgbClr val="47CFFF"/>
                    </a:gs>
                  </a:gsLst>
                  <a:lin ang="5400000" scaled="1"/>
                  <a:tileRect/>
                </a:gradFill>
                <a:effectLst>
                  <a:outerShdw blurRad="152400" dist="38100" dir="5400000" algn="t" rotWithShape="0">
                    <a:prstClr val="black">
                      <a:alpha val="5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Add a title</a:t>
            </a:r>
          </a:p>
        </p:txBody>
      </p:sp>
      <p:sp>
        <p:nvSpPr>
          <p:cNvPr id="8" name="文本框 3">
            <a:extLst>
              <a:ext uri="{FF2B5EF4-FFF2-40B4-BE49-F238E27FC236}">
                <a16:creationId xmlns:a16="http://schemas.microsoft.com/office/drawing/2014/main" id="{44F26437-AB2C-4830-8A43-1841A4C8EF61}"/>
              </a:ext>
            </a:extLst>
          </p:cNvPr>
          <p:cNvSpPr txBox="1"/>
          <p:nvPr/>
        </p:nvSpPr>
        <p:spPr bwMode="auto">
          <a:xfrm>
            <a:off x="1034504" y="5009526"/>
            <a:ext cx="3047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Humanst521 BT" panose="020B06020202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This template is exclusively designed by 1PPT creative and copyrights belong to JPPPT</a:t>
            </a:r>
          </a:p>
        </p:txBody>
      </p:sp>
      <p:sp>
        <p:nvSpPr>
          <p:cNvPr id="9" name="文本框 2">
            <a:extLst>
              <a:ext uri="{FF2B5EF4-FFF2-40B4-BE49-F238E27FC236}">
                <a16:creationId xmlns:a16="http://schemas.microsoft.com/office/drawing/2014/main" id="{C729B265-7194-44D9-9E4B-34AB129A88E3}"/>
              </a:ext>
            </a:extLst>
          </p:cNvPr>
          <p:cNvSpPr txBox="1"/>
          <p:nvPr/>
        </p:nvSpPr>
        <p:spPr bwMode="auto">
          <a:xfrm>
            <a:off x="8731145" y="4696281"/>
            <a:ext cx="1545692" cy="3690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dist" fontAlgn="auto">
              <a:spcBef>
                <a:spcPts val="0"/>
              </a:spcBef>
              <a:spcAft>
                <a:spcPts val="0"/>
              </a:spcAft>
              <a:defRPr>
                <a:gradFill flip="none" rotWithShape="1">
                  <a:gsLst>
                    <a:gs pos="28000">
                      <a:schemeClr val="bg1"/>
                    </a:gs>
                    <a:gs pos="89000">
                      <a:srgbClr val="47CFFF"/>
                    </a:gs>
                  </a:gsLst>
                  <a:lin ang="5400000" scaled="1"/>
                  <a:tileRect/>
                </a:gradFill>
                <a:effectLst>
                  <a:outerShdw blurRad="152400" dist="38100" dir="5400000" algn="t" rotWithShape="0">
                    <a:prstClr val="black">
                      <a:alpha val="5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Add a title</a:t>
            </a:r>
          </a:p>
        </p:txBody>
      </p:sp>
      <p:sp>
        <p:nvSpPr>
          <p:cNvPr id="10" name="文本框 3">
            <a:extLst>
              <a:ext uri="{FF2B5EF4-FFF2-40B4-BE49-F238E27FC236}">
                <a16:creationId xmlns:a16="http://schemas.microsoft.com/office/drawing/2014/main" id="{C41DB33A-3C1A-46B9-9D80-78CA8B758D06}"/>
              </a:ext>
            </a:extLst>
          </p:cNvPr>
          <p:cNvSpPr txBox="1"/>
          <p:nvPr/>
        </p:nvSpPr>
        <p:spPr bwMode="auto">
          <a:xfrm>
            <a:off x="8128443" y="5009526"/>
            <a:ext cx="3047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Humanst521 BT" panose="020B06020202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This template is exclusively designed by 1PPT creative and copyrights belong to JPPPT</a:t>
            </a:r>
          </a:p>
        </p:txBody>
      </p:sp>
      <p:sp>
        <p:nvSpPr>
          <p:cNvPr id="11" name="文本框 2">
            <a:extLst>
              <a:ext uri="{FF2B5EF4-FFF2-40B4-BE49-F238E27FC236}">
                <a16:creationId xmlns:a16="http://schemas.microsoft.com/office/drawing/2014/main" id="{38783095-9A12-4A48-9F95-3655C8EAA1D7}"/>
              </a:ext>
            </a:extLst>
          </p:cNvPr>
          <p:cNvSpPr txBox="1"/>
          <p:nvPr/>
        </p:nvSpPr>
        <p:spPr bwMode="auto">
          <a:xfrm>
            <a:off x="5174703" y="4696281"/>
            <a:ext cx="1545692" cy="3690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dist" fontAlgn="auto">
              <a:spcBef>
                <a:spcPts val="0"/>
              </a:spcBef>
              <a:spcAft>
                <a:spcPts val="0"/>
              </a:spcAft>
              <a:defRPr>
                <a:gradFill flip="none" rotWithShape="1">
                  <a:gsLst>
                    <a:gs pos="28000">
                      <a:schemeClr val="bg1"/>
                    </a:gs>
                    <a:gs pos="89000">
                      <a:srgbClr val="47CFFF"/>
                    </a:gs>
                  </a:gsLst>
                  <a:lin ang="5400000" scaled="1"/>
                  <a:tileRect/>
                </a:gradFill>
                <a:effectLst>
                  <a:outerShdw blurRad="152400" dist="38100" dir="5400000" algn="t" rotWithShape="0">
                    <a:prstClr val="black">
                      <a:alpha val="5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Add a title</a:t>
            </a:r>
          </a:p>
        </p:txBody>
      </p:sp>
      <p:sp>
        <p:nvSpPr>
          <p:cNvPr id="12" name="文本框 3">
            <a:extLst>
              <a:ext uri="{FF2B5EF4-FFF2-40B4-BE49-F238E27FC236}">
                <a16:creationId xmlns:a16="http://schemas.microsoft.com/office/drawing/2014/main" id="{FF3DC289-87E4-4DFE-9ACB-F548439A5A82}"/>
              </a:ext>
            </a:extLst>
          </p:cNvPr>
          <p:cNvSpPr txBox="1"/>
          <p:nvPr/>
        </p:nvSpPr>
        <p:spPr bwMode="auto">
          <a:xfrm>
            <a:off x="4572001" y="5009526"/>
            <a:ext cx="3047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Humanst521 BT" panose="020B06020202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This template is exclusively designed by 1PPT creative and copyrights belong to JPPPT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439A4D2-BA17-4BE7-905F-A8DA828210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1910" y="351636"/>
            <a:ext cx="3548180" cy="810838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A2DB508F-23E2-4386-8F7F-AE0B03CC4571}"/>
              </a:ext>
            </a:extLst>
          </p:cNvPr>
          <p:cNvGrpSpPr/>
          <p:nvPr/>
        </p:nvGrpSpPr>
        <p:grpSpPr>
          <a:xfrm>
            <a:off x="3968572" y="360320"/>
            <a:ext cx="4254856" cy="741565"/>
            <a:chOff x="2265413" y="2049111"/>
            <a:chExt cx="4254856" cy="741565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D6516D6-B22E-4A8C-9E3E-1394B7F43A12}"/>
                </a:ext>
              </a:extLst>
            </p:cNvPr>
            <p:cNvSpPr txBox="1"/>
            <p:nvPr/>
          </p:nvSpPr>
          <p:spPr bwMode="auto">
            <a:xfrm>
              <a:off x="3208613" y="2049111"/>
              <a:ext cx="2638820" cy="58477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l"/>
              <a:r>
                <a:rPr lang="zh-CN" altLang="en-US" sz="3200" dirty="0">
                  <a:latin typeface="+mn-lt"/>
                  <a:ea typeface="+mn-ea"/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04D36ADE-A5AB-425D-9F74-1947910CF005}"/>
                </a:ext>
              </a:extLst>
            </p:cNvPr>
            <p:cNvSpPr txBox="1"/>
            <p:nvPr/>
          </p:nvSpPr>
          <p:spPr bwMode="auto">
            <a:xfrm>
              <a:off x="2265413" y="2529066"/>
              <a:ext cx="4254856" cy="2616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ctr"/>
              <a:r>
                <a:rPr lang="en-US" altLang="zh-CN" sz="1100" dirty="0">
                  <a:latin typeface="+mn-lt"/>
                  <a:ea typeface="+mn-ea"/>
                  <a:cs typeface="+mn-ea"/>
                  <a:sym typeface="+mn-lt"/>
                </a:rPr>
                <a:t>This template is exclusively designed by JPPPT creative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805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A89F0FF-F87B-4DFB-9B24-7CB0BEA04A43}"/>
              </a:ext>
            </a:extLst>
          </p:cNvPr>
          <p:cNvGrpSpPr/>
          <p:nvPr/>
        </p:nvGrpSpPr>
        <p:grpSpPr>
          <a:xfrm>
            <a:off x="1259205" y="2087121"/>
            <a:ext cx="6550025" cy="3713679"/>
            <a:chOff x="4489450" y="2201421"/>
            <a:chExt cx="6550025" cy="3713679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1B99A2B3-D2B0-4771-9095-7A51810290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9000" y="2285559"/>
              <a:ext cx="6340475" cy="2740025"/>
            </a:xfrm>
            <a:custGeom>
              <a:avLst/>
              <a:gdLst>
                <a:gd name="T0" fmla="*/ 0 w 3994"/>
                <a:gd name="T1" fmla="*/ 1726 h 1726"/>
                <a:gd name="T2" fmla="*/ 3994 w 3994"/>
                <a:gd name="T3" fmla="*/ 1726 h 1726"/>
                <a:gd name="T4" fmla="*/ 0 w 3994"/>
                <a:gd name="T5" fmla="*/ 1384 h 1726"/>
                <a:gd name="T6" fmla="*/ 3994 w 3994"/>
                <a:gd name="T7" fmla="*/ 1384 h 1726"/>
                <a:gd name="T8" fmla="*/ 0 w 3994"/>
                <a:gd name="T9" fmla="*/ 1035 h 1726"/>
                <a:gd name="T10" fmla="*/ 3994 w 3994"/>
                <a:gd name="T11" fmla="*/ 1035 h 1726"/>
                <a:gd name="T12" fmla="*/ 0 w 3994"/>
                <a:gd name="T13" fmla="*/ 692 h 1726"/>
                <a:gd name="T14" fmla="*/ 3994 w 3994"/>
                <a:gd name="T15" fmla="*/ 692 h 1726"/>
                <a:gd name="T16" fmla="*/ 0 w 3994"/>
                <a:gd name="T17" fmla="*/ 343 h 1726"/>
                <a:gd name="T18" fmla="*/ 3994 w 3994"/>
                <a:gd name="T19" fmla="*/ 343 h 1726"/>
                <a:gd name="T20" fmla="*/ 0 w 3994"/>
                <a:gd name="T21" fmla="*/ 0 h 1726"/>
                <a:gd name="T22" fmla="*/ 3994 w 3994"/>
                <a:gd name="T23" fmla="*/ 0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94" h="1726">
                  <a:moveTo>
                    <a:pt x="0" y="1726"/>
                  </a:moveTo>
                  <a:lnTo>
                    <a:pt x="3994" y="1726"/>
                  </a:lnTo>
                  <a:moveTo>
                    <a:pt x="0" y="1384"/>
                  </a:moveTo>
                  <a:lnTo>
                    <a:pt x="3994" y="1384"/>
                  </a:lnTo>
                  <a:moveTo>
                    <a:pt x="0" y="1035"/>
                  </a:moveTo>
                  <a:lnTo>
                    <a:pt x="3994" y="1035"/>
                  </a:lnTo>
                  <a:moveTo>
                    <a:pt x="0" y="692"/>
                  </a:moveTo>
                  <a:lnTo>
                    <a:pt x="3994" y="692"/>
                  </a:lnTo>
                  <a:moveTo>
                    <a:pt x="0" y="343"/>
                  </a:moveTo>
                  <a:lnTo>
                    <a:pt x="3994" y="343"/>
                  </a:lnTo>
                  <a:moveTo>
                    <a:pt x="0" y="0"/>
                  </a:moveTo>
                  <a:lnTo>
                    <a:pt x="3994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bg1">
                  <a:lumMod val="65000"/>
                </a:schemeClr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gradFill>
                  <a:gsLst>
                    <a:gs pos="4000">
                      <a:schemeClr val="bg1"/>
                    </a:gs>
                    <a:gs pos="89000">
                      <a:srgbClr val="47CFFF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58350376-6C92-4BFA-B4E7-B8353A1D34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5592" y="3295209"/>
              <a:ext cx="5033963" cy="2279650"/>
            </a:xfrm>
            <a:custGeom>
              <a:avLst/>
              <a:gdLst>
                <a:gd name="T0" fmla="*/ 0 w 3171"/>
                <a:gd name="T1" fmla="*/ 67 h 1552"/>
                <a:gd name="T2" fmla="*/ 175 w 3171"/>
                <a:gd name="T3" fmla="*/ 67 h 1552"/>
                <a:gd name="T4" fmla="*/ 175 w 3171"/>
                <a:gd name="T5" fmla="*/ 1552 h 1552"/>
                <a:gd name="T6" fmla="*/ 0 w 3171"/>
                <a:gd name="T7" fmla="*/ 1552 h 1552"/>
                <a:gd name="T8" fmla="*/ 0 w 3171"/>
                <a:gd name="T9" fmla="*/ 67 h 1552"/>
                <a:gd name="T10" fmla="*/ 1003 w 3171"/>
                <a:gd name="T11" fmla="*/ 686 h 1552"/>
                <a:gd name="T12" fmla="*/ 1177 w 3171"/>
                <a:gd name="T13" fmla="*/ 686 h 1552"/>
                <a:gd name="T14" fmla="*/ 1177 w 3171"/>
                <a:gd name="T15" fmla="*/ 1552 h 1552"/>
                <a:gd name="T16" fmla="*/ 1003 w 3171"/>
                <a:gd name="T17" fmla="*/ 1552 h 1552"/>
                <a:gd name="T18" fmla="*/ 1003 w 3171"/>
                <a:gd name="T19" fmla="*/ 686 h 1552"/>
                <a:gd name="T20" fmla="*/ 2000 w 3171"/>
                <a:gd name="T21" fmla="*/ 343 h 1552"/>
                <a:gd name="T22" fmla="*/ 2174 w 3171"/>
                <a:gd name="T23" fmla="*/ 343 h 1552"/>
                <a:gd name="T24" fmla="*/ 2174 w 3171"/>
                <a:gd name="T25" fmla="*/ 1552 h 1552"/>
                <a:gd name="T26" fmla="*/ 2000 w 3171"/>
                <a:gd name="T27" fmla="*/ 1552 h 1552"/>
                <a:gd name="T28" fmla="*/ 2000 w 3171"/>
                <a:gd name="T29" fmla="*/ 343 h 1552"/>
                <a:gd name="T30" fmla="*/ 2997 w 3171"/>
                <a:gd name="T31" fmla="*/ 0 h 1552"/>
                <a:gd name="T32" fmla="*/ 3171 w 3171"/>
                <a:gd name="T33" fmla="*/ 0 h 1552"/>
                <a:gd name="T34" fmla="*/ 3171 w 3171"/>
                <a:gd name="T35" fmla="*/ 1552 h 1552"/>
                <a:gd name="T36" fmla="*/ 2997 w 3171"/>
                <a:gd name="T37" fmla="*/ 1552 h 1552"/>
                <a:gd name="T38" fmla="*/ 2997 w 3171"/>
                <a:gd name="T39" fmla="*/ 0 h 1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71" h="1552">
                  <a:moveTo>
                    <a:pt x="0" y="67"/>
                  </a:moveTo>
                  <a:lnTo>
                    <a:pt x="175" y="67"/>
                  </a:lnTo>
                  <a:lnTo>
                    <a:pt x="175" y="1552"/>
                  </a:lnTo>
                  <a:lnTo>
                    <a:pt x="0" y="1552"/>
                  </a:lnTo>
                  <a:lnTo>
                    <a:pt x="0" y="67"/>
                  </a:lnTo>
                  <a:close/>
                  <a:moveTo>
                    <a:pt x="1003" y="686"/>
                  </a:moveTo>
                  <a:lnTo>
                    <a:pt x="1177" y="686"/>
                  </a:lnTo>
                  <a:lnTo>
                    <a:pt x="1177" y="1552"/>
                  </a:lnTo>
                  <a:lnTo>
                    <a:pt x="1003" y="1552"/>
                  </a:lnTo>
                  <a:lnTo>
                    <a:pt x="1003" y="686"/>
                  </a:lnTo>
                  <a:close/>
                  <a:moveTo>
                    <a:pt x="2000" y="343"/>
                  </a:moveTo>
                  <a:lnTo>
                    <a:pt x="2174" y="343"/>
                  </a:lnTo>
                  <a:lnTo>
                    <a:pt x="2174" y="1552"/>
                  </a:lnTo>
                  <a:lnTo>
                    <a:pt x="2000" y="1552"/>
                  </a:lnTo>
                  <a:lnTo>
                    <a:pt x="2000" y="343"/>
                  </a:lnTo>
                  <a:close/>
                  <a:moveTo>
                    <a:pt x="2997" y="0"/>
                  </a:moveTo>
                  <a:lnTo>
                    <a:pt x="3171" y="0"/>
                  </a:lnTo>
                  <a:lnTo>
                    <a:pt x="3171" y="1552"/>
                  </a:lnTo>
                  <a:lnTo>
                    <a:pt x="2997" y="1552"/>
                  </a:lnTo>
                  <a:lnTo>
                    <a:pt x="2997" y="0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009ED6"/>
                </a:gs>
                <a:gs pos="81000">
                  <a:schemeClr val="bg1"/>
                </a:gs>
              </a:gsLst>
              <a:lin ang="2700000" scaled="1"/>
              <a:tileRect/>
            </a:gradFill>
            <a:ln w="31750">
              <a:gradFill flip="none" rotWithShape="1">
                <a:gsLst>
                  <a:gs pos="4000">
                    <a:schemeClr val="bg1"/>
                  </a:gs>
                  <a:gs pos="89000">
                    <a:srgbClr val="47CFFF"/>
                  </a:gs>
                </a:gsLst>
                <a:lin ang="2700000" scaled="1"/>
                <a:tileRect/>
              </a:gradFill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zh-CN" altLang="en-US" sz="1400" dirty="0">
                <a:gradFill>
                  <a:gsLst>
                    <a:gs pos="4000">
                      <a:schemeClr val="bg1"/>
                    </a:gs>
                    <a:gs pos="89000">
                      <a:srgbClr val="47CFFF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791C086F-9505-49B5-BE19-2DB4812DEF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6191" y="2958659"/>
              <a:ext cx="5033963" cy="2616200"/>
            </a:xfrm>
            <a:custGeom>
              <a:avLst/>
              <a:gdLst>
                <a:gd name="T0" fmla="*/ 0 w 3171"/>
                <a:gd name="T1" fmla="*/ 691 h 1521"/>
                <a:gd name="T2" fmla="*/ 174 w 3171"/>
                <a:gd name="T3" fmla="*/ 691 h 1521"/>
                <a:gd name="T4" fmla="*/ 174 w 3171"/>
                <a:gd name="T5" fmla="*/ 1521 h 1521"/>
                <a:gd name="T6" fmla="*/ 0 w 3171"/>
                <a:gd name="T7" fmla="*/ 1521 h 1521"/>
                <a:gd name="T8" fmla="*/ 0 w 3171"/>
                <a:gd name="T9" fmla="*/ 691 h 1521"/>
                <a:gd name="T10" fmla="*/ 996 w 3171"/>
                <a:gd name="T11" fmla="*/ 0 h 1521"/>
                <a:gd name="T12" fmla="*/ 1171 w 3171"/>
                <a:gd name="T13" fmla="*/ 0 h 1521"/>
                <a:gd name="T14" fmla="*/ 1171 w 3171"/>
                <a:gd name="T15" fmla="*/ 1521 h 1521"/>
                <a:gd name="T16" fmla="*/ 996 w 3171"/>
                <a:gd name="T17" fmla="*/ 1521 h 1521"/>
                <a:gd name="T18" fmla="*/ 996 w 3171"/>
                <a:gd name="T19" fmla="*/ 0 h 1521"/>
                <a:gd name="T20" fmla="*/ 1999 w 3171"/>
                <a:gd name="T21" fmla="*/ 902 h 1521"/>
                <a:gd name="T22" fmla="*/ 2174 w 3171"/>
                <a:gd name="T23" fmla="*/ 902 h 1521"/>
                <a:gd name="T24" fmla="*/ 2174 w 3171"/>
                <a:gd name="T25" fmla="*/ 1521 h 1521"/>
                <a:gd name="T26" fmla="*/ 1999 w 3171"/>
                <a:gd name="T27" fmla="*/ 1521 h 1521"/>
                <a:gd name="T28" fmla="*/ 1999 w 3171"/>
                <a:gd name="T29" fmla="*/ 902 h 1521"/>
                <a:gd name="T30" fmla="*/ 2996 w 3171"/>
                <a:gd name="T31" fmla="*/ 553 h 1521"/>
                <a:gd name="T32" fmla="*/ 3171 w 3171"/>
                <a:gd name="T33" fmla="*/ 553 h 1521"/>
                <a:gd name="T34" fmla="*/ 3171 w 3171"/>
                <a:gd name="T35" fmla="*/ 1521 h 1521"/>
                <a:gd name="T36" fmla="*/ 2996 w 3171"/>
                <a:gd name="T37" fmla="*/ 1521 h 1521"/>
                <a:gd name="T38" fmla="*/ 2996 w 3171"/>
                <a:gd name="T39" fmla="*/ 553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71" h="1521">
                  <a:moveTo>
                    <a:pt x="0" y="691"/>
                  </a:moveTo>
                  <a:lnTo>
                    <a:pt x="174" y="691"/>
                  </a:lnTo>
                  <a:lnTo>
                    <a:pt x="174" y="1521"/>
                  </a:lnTo>
                  <a:lnTo>
                    <a:pt x="0" y="1521"/>
                  </a:lnTo>
                  <a:lnTo>
                    <a:pt x="0" y="691"/>
                  </a:lnTo>
                  <a:close/>
                  <a:moveTo>
                    <a:pt x="996" y="0"/>
                  </a:moveTo>
                  <a:lnTo>
                    <a:pt x="1171" y="0"/>
                  </a:lnTo>
                  <a:lnTo>
                    <a:pt x="1171" y="1521"/>
                  </a:lnTo>
                  <a:lnTo>
                    <a:pt x="996" y="1521"/>
                  </a:lnTo>
                  <a:lnTo>
                    <a:pt x="996" y="0"/>
                  </a:lnTo>
                  <a:close/>
                  <a:moveTo>
                    <a:pt x="1999" y="902"/>
                  </a:moveTo>
                  <a:lnTo>
                    <a:pt x="2174" y="902"/>
                  </a:lnTo>
                  <a:lnTo>
                    <a:pt x="2174" y="1521"/>
                  </a:lnTo>
                  <a:lnTo>
                    <a:pt x="1999" y="1521"/>
                  </a:lnTo>
                  <a:lnTo>
                    <a:pt x="1999" y="902"/>
                  </a:lnTo>
                  <a:close/>
                  <a:moveTo>
                    <a:pt x="2996" y="553"/>
                  </a:moveTo>
                  <a:lnTo>
                    <a:pt x="3171" y="553"/>
                  </a:lnTo>
                  <a:lnTo>
                    <a:pt x="3171" y="1521"/>
                  </a:lnTo>
                  <a:lnTo>
                    <a:pt x="2996" y="1521"/>
                  </a:lnTo>
                  <a:lnTo>
                    <a:pt x="2996" y="553"/>
                  </a:lnTo>
                  <a:close/>
                </a:path>
              </a:pathLst>
            </a:custGeom>
            <a:solidFill>
              <a:srgbClr val="009ED6">
                <a:alpha val="20000"/>
              </a:srgbClr>
            </a:solidFill>
            <a:ln w="31750">
              <a:gradFill>
                <a:gsLst>
                  <a:gs pos="0">
                    <a:schemeClr val="bg1"/>
                  </a:gs>
                  <a:gs pos="91000">
                    <a:srgbClr val="47CFFF"/>
                  </a:gs>
                </a:gsLst>
                <a:lin ang="5400000" scaled="1"/>
              </a:gradFill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zh-CN" altLang="en-US" sz="1400">
                <a:gradFill>
                  <a:gsLst>
                    <a:gs pos="4000">
                      <a:schemeClr val="bg1"/>
                    </a:gs>
                    <a:gs pos="89000">
                      <a:srgbClr val="47CFFF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EBFF7BBC-A5E4-4CED-A400-F3F2A39DB4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76790" y="2647509"/>
              <a:ext cx="5033963" cy="2927350"/>
            </a:xfrm>
            <a:custGeom>
              <a:avLst/>
              <a:gdLst>
                <a:gd name="T0" fmla="*/ 0 w 3171"/>
                <a:gd name="T1" fmla="*/ 1035 h 1726"/>
                <a:gd name="T2" fmla="*/ 174 w 3171"/>
                <a:gd name="T3" fmla="*/ 1035 h 1726"/>
                <a:gd name="T4" fmla="*/ 174 w 3171"/>
                <a:gd name="T5" fmla="*/ 1726 h 1726"/>
                <a:gd name="T6" fmla="*/ 0 w 3171"/>
                <a:gd name="T7" fmla="*/ 1726 h 1726"/>
                <a:gd name="T8" fmla="*/ 0 w 3171"/>
                <a:gd name="T9" fmla="*/ 1035 h 1726"/>
                <a:gd name="T10" fmla="*/ 997 w 3171"/>
                <a:gd name="T11" fmla="*/ 1035 h 1726"/>
                <a:gd name="T12" fmla="*/ 1171 w 3171"/>
                <a:gd name="T13" fmla="*/ 1035 h 1726"/>
                <a:gd name="T14" fmla="*/ 1171 w 3171"/>
                <a:gd name="T15" fmla="*/ 1726 h 1726"/>
                <a:gd name="T16" fmla="*/ 997 w 3171"/>
                <a:gd name="T17" fmla="*/ 1726 h 1726"/>
                <a:gd name="T18" fmla="*/ 997 w 3171"/>
                <a:gd name="T19" fmla="*/ 1035 h 1726"/>
                <a:gd name="T20" fmla="*/ 1994 w 3171"/>
                <a:gd name="T21" fmla="*/ 692 h 1726"/>
                <a:gd name="T22" fmla="*/ 2168 w 3171"/>
                <a:gd name="T23" fmla="*/ 692 h 1726"/>
                <a:gd name="T24" fmla="*/ 2168 w 3171"/>
                <a:gd name="T25" fmla="*/ 1726 h 1726"/>
                <a:gd name="T26" fmla="*/ 1994 w 3171"/>
                <a:gd name="T27" fmla="*/ 1726 h 1726"/>
                <a:gd name="T28" fmla="*/ 1994 w 3171"/>
                <a:gd name="T29" fmla="*/ 692 h 1726"/>
                <a:gd name="T30" fmla="*/ 2997 w 3171"/>
                <a:gd name="T31" fmla="*/ 0 h 1726"/>
                <a:gd name="T32" fmla="*/ 3171 w 3171"/>
                <a:gd name="T33" fmla="*/ 0 h 1726"/>
                <a:gd name="T34" fmla="*/ 3171 w 3171"/>
                <a:gd name="T35" fmla="*/ 1726 h 1726"/>
                <a:gd name="T36" fmla="*/ 2997 w 3171"/>
                <a:gd name="T37" fmla="*/ 1726 h 1726"/>
                <a:gd name="T38" fmla="*/ 2997 w 3171"/>
                <a:gd name="T39" fmla="*/ 0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71" h="1726">
                  <a:moveTo>
                    <a:pt x="0" y="1035"/>
                  </a:moveTo>
                  <a:lnTo>
                    <a:pt x="174" y="1035"/>
                  </a:lnTo>
                  <a:lnTo>
                    <a:pt x="174" y="1726"/>
                  </a:lnTo>
                  <a:lnTo>
                    <a:pt x="0" y="1726"/>
                  </a:lnTo>
                  <a:lnTo>
                    <a:pt x="0" y="1035"/>
                  </a:lnTo>
                  <a:close/>
                  <a:moveTo>
                    <a:pt x="997" y="1035"/>
                  </a:moveTo>
                  <a:lnTo>
                    <a:pt x="1171" y="1035"/>
                  </a:lnTo>
                  <a:lnTo>
                    <a:pt x="1171" y="1726"/>
                  </a:lnTo>
                  <a:lnTo>
                    <a:pt x="997" y="1726"/>
                  </a:lnTo>
                  <a:lnTo>
                    <a:pt x="997" y="1035"/>
                  </a:lnTo>
                  <a:close/>
                  <a:moveTo>
                    <a:pt x="1994" y="692"/>
                  </a:moveTo>
                  <a:lnTo>
                    <a:pt x="2168" y="692"/>
                  </a:lnTo>
                  <a:lnTo>
                    <a:pt x="2168" y="1726"/>
                  </a:lnTo>
                  <a:lnTo>
                    <a:pt x="1994" y="1726"/>
                  </a:lnTo>
                  <a:lnTo>
                    <a:pt x="1994" y="692"/>
                  </a:lnTo>
                  <a:close/>
                  <a:moveTo>
                    <a:pt x="2997" y="0"/>
                  </a:moveTo>
                  <a:lnTo>
                    <a:pt x="3171" y="0"/>
                  </a:lnTo>
                  <a:lnTo>
                    <a:pt x="3171" y="1726"/>
                  </a:lnTo>
                  <a:lnTo>
                    <a:pt x="2997" y="1726"/>
                  </a:lnTo>
                  <a:lnTo>
                    <a:pt x="2997" y="0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009ED6"/>
                </a:gs>
                <a:gs pos="81000">
                  <a:schemeClr val="bg1"/>
                </a:gs>
              </a:gsLst>
              <a:lin ang="2700000" scaled="1"/>
              <a:tileRect/>
            </a:gradFill>
            <a:ln w="31750">
              <a:gradFill flip="none" rotWithShape="1">
                <a:gsLst>
                  <a:gs pos="4000">
                    <a:schemeClr val="bg1"/>
                  </a:gs>
                  <a:gs pos="89000">
                    <a:srgbClr val="47CFFF"/>
                  </a:gs>
                </a:gsLst>
                <a:lin ang="2700000" scaled="1"/>
                <a:tileRect/>
              </a:gradFill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zh-CN" altLang="en-US" sz="1400" dirty="0">
                <a:gradFill>
                  <a:gsLst>
                    <a:gs pos="4000">
                      <a:schemeClr val="bg1"/>
                    </a:gs>
                    <a:gs pos="89000">
                      <a:srgbClr val="47CFFF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7" name="Line 9">
              <a:extLst>
                <a:ext uri="{FF2B5EF4-FFF2-40B4-BE49-F238E27FC236}">
                  <a16:creationId xmlns:a16="http://schemas.microsoft.com/office/drawing/2014/main" id="{493E6F6F-5EB1-4813-B801-5C6F904404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9000" y="5579621"/>
              <a:ext cx="6340475" cy="0"/>
            </a:xfrm>
            <a:prstGeom prst="line">
              <a:avLst/>
            </a:prstGeom>
            <a:solidFill>
              <a:schemeClr val="bg1"/>
            </a:solidFill>
            <a:ln w="12700" cap="rnd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 dirty="0">
                <a:gradFill>
                  <a:gsLst>
                    <a:gs pos="4000">
                      <a:schemeClr val="bg1"/>
                    </a:gs>
                    <a:gs pos="89000">
                      <a:srgbClr val="47CFFF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09724150-02B6-42FD-86B2-C14D8D0D1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450" y="5490721"/>
              <a:ext cx="8976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0" i="0" u="none" strike="noStrike" cap="none" normalizeH="0" baseline="0">
                  <a:ln>
                    <a:noFill/>
                  </a:ln>
                  <a:gradFill>
                    <a:gsLst>
                      <a:gs pos="4000">
                        <a:schemeClr val="bg1"/>
                      </a:gs>
                      <a:gs pos="89000">
                        <a:srgbClr val="47CFFF"/>
                      </a:gs>
                    </a:gsLst>
                    <a:lin ang="2700000" scaled="1"/>
                  </a:gradFill>
                  <a:effectLst/>
                  <a:latin typeface="+mn-lt"/>
                  <a:cs typeface="+mn-ea"/>
                  <a:sym typeface="+mn-lt"/>
                </a:rPr>
                <a:t>0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gradFill>
                  <a:gsLst>
                    <a:gs pos="4000">
                      <a:schemeClr val="bg1"/>
                    </a:gs>
                    <a:gs pos="89000">
                      <a:srgbClr val="47CFFF"/>
                    </a:gs>
                  </a:gsLst>
                  <a:lin ang="2700000" scaled="1"/>
                </a:gradFill>
                <a:effectLst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23939373-9D74-4F66-BC80-593BB347E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450" y="4943034"/>
              <a:ext cx="8976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0" i="0" u="none" strike="noStrike" cap="none" normalizeH="0" baseline="0">
                  <a:ln>
                    <a:noFill/>
                  </a:ln>
                  <a:gradFill>
                    <a:gsLst>
                      <a:gs pos="4000">
                        <a:schemeClr val="bg1"/>
                      </a:gs>
                      <a:gs pos="89000">
                        <a:srgbClr val="47CFFF"/>
                      </a:gs>
                    </a:gsLst>
                    <a:lin ang="2700000" scaled="1"/>
                  </a:gradFill>
                  <a:effectLst/>
                  <a:latin typeface="+mn-lt"/>
                  <a:cs typeface="+mn-ea"/>
                  <a:sym typeface="+mn-lt"/>
                </a:rPr>
                <a:t>1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gradFill>
                  <a:gsLst>
                    <a:gs pos="4000">
                      <a:schemeClr val="bg1"/>
                    </a:gs>
                    <a:gs pos="89000">
                      <a:srgbClr val="47CFFF"/>
                    </a:gs>
                  </a:gsLst>
                  <a:lin ang="2700000" scaled="1"/>
                </a:gradFill>
                <a:effectLst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6120152D-3E67-4EFA-8535-5A575071F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450" y="4392171"/>
              <a:ext cx="8976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0" i="0" u="none" strike="noStrike" cap="none" normalizeH="0" baseline="0">
                  <a:ln>
                    <a:noFill/>
                  </a:ln>
                  <a:gradFill>
                    <a:gsLst>
                      <a:gs pos="4000">
                        <a:schemeClr val="bg1"/>
                      </a:gs>
                      <a:gs pos="89000">
                        <a:srgbClr val="47CFFF"/>
                      </a:gs>
                    </a:gsLst>
                    <a:lin ang="2700000" scaled="1"/>
                  </a:gradFill>
                  <a:effectLst/>
                  <a:latin typeface="+mn-lt"/>
                  <a:cs typeface="+mn-ea"/>
                  <a:sym typeface="+mn-lt"/>
                </a:rPr>
                <a:t>2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gradFill>
                  <a:gsLst>
                    <a:gs pos="4000">
                      <a:schemeClr val="bg1"/>
                    </a:gs>
                    <a:gs pos="89000">
                      <a:srgbClr val="47CFFF"/>
                    </a:gs>
                  </a:gsLst>
                  <a:lin ang="2700000" scaled="1"/>
                </a:gradFill>
                <a:effectLst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A8630CD2-AA9A-4E18-9CE4-8160125BDC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450" y="3846071"/>
              <a:ext cx="8976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0" i="0" u="none" strike="noStrike" cap="none" normalizeH="0" baseline="0">
                  <a:ln>
                    <a:noFill/>
                  </a:ln>
                  <a:gradFill>
                    <a:gsLst>
                      <a:gs pos="4000">
                        <a:schemeClr val="bg1"/>
                      </a:gs>
                      <a:gs pos="89000">
                        <a:srgbClr val="47CFFF"/>
                      </a:gs>
                    </a:gsLst>
                    <a:lin ang="2700000" scaled="1"/>
                  </a:gradFill>
                  <a:effectLst/>
                  <a:latin typeface="+mn-lt"/>
                  <a:cs typeface="+mn-ea"/>
                  <a:sym typeface="+mn-lt"/>
                </a:rPr>
                <a:t>3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gradFill>
                  <a:gsLst>
                    <a:gs pos="4000">
                      <a:schemeClr val="bg1"/>
                    </a:gs>
                    <a:gs pos="89000">
                      <a:srgbClr val="47CFFF"/>
                    </a:gs>
                  </a:gsLst>
                  <a:lin ang="2700000" scaled="1"/>
                </a:gradFill>
                <a:effectLst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08A6437B-9224-4D52-B8B0-1A3CB3CC5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450" y="3295209"/>
              <a:ext cx="8976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0" i="0" u="none" strike="noStrike" cap="none" normalizeH="0" baseline="0">
                  <a:ln>
                    <a:noFill/>
                  </a:ln>
                  <a:gradFill>
                    <a:gsLst>
                      <a:gs pos="4000">
                        <a:schemeClr val="bg1"/>
                      </a:gs>
                      <a:gs pos="89000">
                        <a:srgbClr val="47CFFF"/>
                      </a:gs>
                    </a:gsLst>
                    <a:lin ang="2700000" scaled="1"/>
                  </a:gradFill>
                  <a:effectLst/>
                  <a:latin typeface="+mn-lt"/>
                  <a:cs typeface="+mn-ea"/>
                  <a:sym typeface="+mn-lt"/>
                </a:rPr>
                <a:t>4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gradFill>
                  <a:gsLst>
                    <a:gs pos="4000">
                      <a:schemeClr val="bg1"/>
                    </a:gs>
                    <a:gs pos="89000">
                      <a:srgbClr val="47CFFF"/>
                    </a:gs>
                  </a:gsLst>
                  <a:lin ang="2700000" scaled="1"/>
                </a:gradFill>
                <a:effectLst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17B54554-A58F-488E-AB04-23D587715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450" y="2749109"/>
              <a:ext cx="8976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0" i="0" u="none" strike="noStrike" cap="none" normalizeH="0" baseline="0">
                  <a:ln>
                    <a:noFill/>
                  </a:ln>
                  <a:gradFill>
                    <a:gsLst>
                      <a:gs pos="4000">
                        <a:schemeClr val="bg1"/>
                      </a:gs>
                      <a:gs pos="89000">
                        <a:srgbClr val="47CFFF"/>
                      </a:gs>
                    </a:gsLst>
                    <a:lin ang="2700000" scaled="1"/>
                  </a:gradFill>
                  <a:effectLst/>
                  <a:latin typeface="+mn-lt"/>
                  <a:cs typeface="+mn-ea"/>
                  <a:sym typeface="+mn-lt"/>
                </a:rPr>
                <a:t>5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gradFill>
                  <a:gsLst>
                    <a:gs pos="4000">
                      <a:schemeClr val="bg1"/>
                    </a:gs>
                    <a:gs pos="89000">
                      <a:srgbClr val="47CFFF"/>
                    </a:gs>
                  </a:gsLst>
                  <a:lin ang="2700000" scaled="1"/>
                </a:gradFill>
                <a:effectLst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9BD851C5-C0F2-4E97-8C0F-4AD388804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450" y="2201421"/>
              <a:ext cx="8976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0" i="0" u="none" strike="noStrike" cap="none" normalizeH="0" baseline="0" dirty="0">
                  <a:ln>
                    <a:noFill/>
                  </a:ln>
                  <a:gradFill>
                    <a:gsLst>
                      <a:gs pos="4000">
                        <a:schemeClr val="bg1"/>
                      </a:gs>
                      <a:gs pos="89000">
                        <a:srgbClr val="47CFFF"/>
                      </a:gs>
                    </a:gsLst>
                    <a:lin ang="2700000" scaled="1"/>
                  </a:gradFill>
                  <a:effectLst/>
                  <a:latin typeface="+mn-lt"/>
                  <a:cs typeface="+mn-ea"/>
                  <a:sym typeface="+mn-lt"/>
                </a:rPr>
                <a:t>6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gradFill>
                  <a:gsLst>
                    <a:gs pos="4000">
                      <a:schemeClr val="bg1"/>
                    </a:gs>
                    <a:gs pos="89000">
                      <a:srgbClr val="47CFFF"/>
                    </a:gs>
                  </a:gsLst>
                  <a:lin ang="2700000" scaled="1"/>
                </a:gradFill>
                <a:effectLst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5" name="Rectangle 17">
              <a:extLst>
                <a:ext uri="{FF2B5EF4-FFF2-40B4-BE49-F238E27FC236}">
                  <a16:creationId xmlns:a16="http://schemas.microsoft.com/office/drawing/2014/main" id="{7E4E2209-6772-43B0-98CF-71F6EB9EC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6850" y="5711384"/>
              <a:ext cx="30777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0" i="0" u="none" strike="noStrike" cap="none" normalizeH="0" baseline="0" dirty="0">
                  <a:ln>
                    <a:noFill/>
                  </a:ln>
                  <a:gradFill>
                    <a:gsLst>
                      <a:gs pos="4000">
                        <a:schemeClr val="bg1"/>
                      </a:gs>
                      <a:gs pos="89000">
                        <a:srgbClr val="47CFFF"/>
                      </a:gs>
                    </a:gsLst>
                    <a:lin ang="2700000" scaled="1"/>
                  </a:gradFill>
                  <a:effectLst/>
                  <a:latin typeface="+mn-lt"/>
                  <a:cs typeface="+mn-ea"/>
                  <a:sym typeface="+mn-lt"/>
                </a:rPr>
                <a:t>category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gradFill>
                  <a:gsLst>
                    <a:gs pos="4000">
                      <a:schemeClr val="bg1"/>
                    </a:gs>
                    <a:gs pos="89000">
                      <a:srgbClr val="47CFFF"/>
                    </a:gs>
                  </a:gsLst>
                  <a:lin ang="2700000" scaled="1"/>
                </a:gradFill>
                <a:effectLst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9A0AEB26-B4C4-49D8-8C47-5AE9BC858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9750" y="5730434"/>
              <a:ext cx="8976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0" i="0" u="none" strike="noStrike" cap="none" normalizeH="0" baseline="0">
                  <a:ln>
                    <a:noFill/>
                  </a:ln>
                  <a:gradFill>
                    <a:gsLst>
                      <a:gs pos="4000">
                        <a:schemeClr val="bg1"/>
                      </a:gs>
                      <a:gs pos="89000">
                        <a:srgbClr val="47CFFF"/>
                      </a:gs>
                    </a:gsLst>
                    <a:lin ang="2700000" scaled="1"/>
                  </a:gradFill>
                  <a:effectLst/>
                  <a:latin typeface="+mn-lt"/>
                  <a:cs typeface="+mn-ea"/>
                  <a:sym typeface="+mn-lt"/>
                </a:rPr>
                <a:t>1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gradFill>
                  <a:gsLst>
                    <a:gs pos="4000">
                      <a:schemeClr val="bg1"/>
                    </a:gs>
                    <a:gs pos="89000">
                      <a:srgbClr val="47CFFF"/>
                    </a:gs>
                  </a:gsLst>
                  <a:lin ang="2700000" scaled="1"/>
                </a:gradFill>
                <a:effectLst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92045CC7-C8B0-4FC8-8560-507D7170B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1175" y="5711384"/>
              <a:ext cx="30777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0" i="0" u="none" strike="noStrike" cap="none" normalizeH="0" baseline="0">
                  <a:ln>
                    <a:noFill/>
                  </a:ln>
                  <a:gradFill>
                    <a:gsLst>
                      <a:gs pos="4000">
                        <a:schemeClr val="bg1"/>
                      </a:gs>
                      <a:gs pos="89000">
                        <a:srgbClr val="47CFFF"/>
                      </a:gs>
                    </a:gsLst>
                    <a:lin ang="2700000" scaled="1"/>
                  </a:gradFill>
                  <a:effectLst/>
                  <a:latin typeface="+mn-lt"/>
                  <a:cs typeface="+mn-ea"/>
                  <a:sym typeface="+mn-lt"/>
                </a:rPr>
                <a:t>category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gradFill>
                  <a:gsLst>
                    <a:gs pos="4000">
                      <a:schemeClr val="bg1"/>
                    </a:gs>
                    <a:gs pos="89000">
                      <a:srgbClr val="47CFFF"/>
                    </a:gs>
                  </a:gsLst>
                  <a:lin ang="2700000" scaled="1"/>
                </a:gradFill>
                <a:effectLst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165D567E-D7DA-47E9-A733-9F288879A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4075" y="5730434"/>
              <a:ext cx="8976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0" i="0" u="none" strike="noStrike" cap="none" normalizeH="0" baseline="0">
                  <a:ln>
                    <a:noFill/>
                  </a:ln>
                  <a:gradFill>
                    <a:gsLst>
                      <a:gs pos="4000">
                        <a:schemeClr val="bg1"/>
                      </a:gs>
                      <a:gs pos="89000">
                        <a:srgbClr val="47CFFF"/>
                      </a:gs>
                    </a:gsLst>
                    <a:lin ang="2700000" scaled="1"/>
                  </a:gradFill>
                  <a:effectLst/>
                  <a:latin typeface="+mn-lt"/>
                  <a:cs typeface="+mn-ea"/>
                  <a:sym typeface="+mn-lt"/>
                </a:rPr>
                <a:t>2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gradFill>
                  <a:gsLst>
                    <a:gs pos="4000">
                      <a:schemeClr val="bg1"/>
                    </a:gs>
                    <a:gs pos="89000">
                      <a:srgbClr val="47CFFF"/>
                    </a:gs>
                  </a:gsLst>
                  <a:lin ang="2700000" scaled="1"/>
                </a:gradFill>
                <a:effectLst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1CE8127C-8C0C-4349-9D42-8AE60F4E2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5500" y="5711384"/>
              <a:ext cx="30777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0" i="0" u="none" strike="noStrike" cap="none" normalizeH="0" baseline="0">
                  <a:ln>
                    <a:noFill/>
                  </a:ln>
                  <a:gradFill>
                    <a:gsLst>
                      <a:gs pos="4000">
                        <a:schemeClr val="bg1"/>
                      </a:gs>
                      <a:gs pos="89000">
                        <a:srgbClr val="47CFFF"/>
                      </a:gs>
                    </a:gsLst>
                    <a:lin ang="2700000" scaled="1"/>
                  </a:gradFill>
                  <a:effectLst/>
                  <a:latin typeface="+mn-lt"/>
                  <a:cs typeface="+mn-ea"/>
                  <a:sym typeface="+mn-lt"/>
                </a:rPr>
                <a:t>category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gradFill>
                  <a:gsLst>
                    <a:gs pos="4000">
                      <a:schemeClr val="bg1"/>
                    </a:gs>
                    <a:gs pos="89000">
                      <a:srgbClr val="47CFFF"/>
                    </a:gs>
                  </a:gsLst>
                  <a:lin ang="2700000" scaled="1"/>
                </a:gradFill>
                <a:effectLst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E6795AD1-26DA-4921-B8B5-CAF0BB28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8400" y="5730434"/>
              <a:ext cx="8976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0" i="0" u="none" strike="noStrike" cap="none" normalizeH="0" baseline="0">
                  <a:ln>
                    <a:noFill/>
                  </a:ln>
                  <a:gradFill>
                    <a:gsLst>
                      <a:gs pos="4000">
                        <a:schemeClr val="bg1"/>
                      </a:gs>
                      <a:gs pos="89000">
                        <a:srgbClr val="47CFFF"/>
                      </a:gs>
                    </a:gsLst>
                    <a:lin ang="2700000" scaled="1"/>
                  </a:gradFill>
                  <a:effectLst/>
                  <a:latin typeface="+mn-lt"/>
                  <a:cs typeface="+mn-ea"/>
                  <a:sym typeface="+mn-lt"/>
                </a:rPr>
                <a:t>3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gradFill>
                  <a:gsLst>
                    <a:gs pos="4000">
                      <a:schemeClr val="bg1"/>
                    </a:gs>
                    <a:gs pos="89000">
                      <a:srgbClr val="47CFFF"/>
                    </a:gs>
                  </a:gsLst>
                  <a:lin ang="2700000" scaled="1"/>
                </a:gradFill>
                <a:effectLst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1B12947D-AF93-4285-862C-CFA43DF71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9825" y="5711384"/>
              <a:ext cx="30777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0" i="0" u="none" strike="noStrike" cap="none" normalizeH="0" baseline="0">
                  <a:ln>
                    <a:noFill/>
                  </a:ln>
                  <a:gradFill>
                    <a:gsLst>
                      <a:gs pos="4000">
                        <a:schemeClr val="bg1"/>
                      </a:gs>
                      <a:gs pos="89000">
                        <a:srgbClr val="47CFFF"/>
                      </a:gs>
                    </a:gsLst>
                    <a:lin ang="2700000" scaled="1"/>
                  </a:gradFill>
                  <a:effectLst/>
                  <a:latin typeface="+mn-lt"/>
                  <a:cs typeface="+mn-ea"/>
                  <a:sym typeface="+mn-lt"/>
                </a:rPr>
                <a:t>category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gradFill>
                  <a:gsLst>
                    <a:gs pos="4000">
                      <a:schemeClr val="bg1"/>
                    </a:gs>
                    <a:gs pos="89000">
                      <a:srgbClr val="47CFFF"/>
                    </a:gs>
                  </a:gsLst>
                  <a:lin ang="2700000" scaled="1"/>
                </a:gradFill>
                <a:effectLst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7331F6A8-5241-4D04-8491-3132036AF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2725" y="5730434"/>
              <a:ext cx="8976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0" i="0" u="none" strike="noStrike" cap="none" normalizeH="0" baseline="0">
                  <a:ln>
                    <a:noFill/>
                  </a:ln>
                  <a:gradFill>
                    <a:gsLst>
                      <a:gs pos="4000">
                        <a:schemeClr val="bg1"/>
                      </a:gs>
                      <a:gs pos="89000">
                        <a:srgbClr val="47CFFF"/>
                      </a:gs>
                    </a:gsLst>
                    <a:lin ang="2700000" scaled="1"/>
                  </a:gradFill>
                  <a:effectLst/>
                  <a:latin typeface="+mn-lt"/>
                  <a:cs typeface="+mn-ea"/>
                  <a:sym typeface="+mn-lt"/>
                </a:rPr>
                <a:t>4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gradFill>
                  <a:gsLst>
                    <a:gs pos="4000">
                      <a:schemeClr val="bg1"/>
                    </a:gs>
                    <a:gs pos="89000">
                      <a:srgbClr val="47CFFF"/>
                    </a:gs>
                  </a:gsLst>
                  <a:lin ang="2700000" scaled="1"/>
                </a:gradFill>
                <a:effectLst/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23" name="Group 36">
            <a:extLst>
              <a:ext uri="{FF2B5EF4-FFF2-40B4-BE49-F238E27FC236}">
                <a16:creationId xmlns:a16="http://schemas.microsoft.com/office/drawing/2014/main" id="{7DEC9B7F-EAB7-40EF-8977-369928348484}"/>
              </a:ext>
            </a:extLst>
          </p:cNvPr>
          <p:cNvGrpSpPr/>
          <p:nvPr/>
        </p:nvGrpSpPr>
        <p:grpSpPr>
          <a:xfrm>
            <a:off x="8375601" y="2409001"/>
            <a:ext cx="596970" cy="596970"/>
            <a:chOff x="1713255" y="2715835"/>
            <a:chExt cx="850068" cy="850068"/>
          </a:xfrm>
          <a:solidFill>
            <a:schemeClr val="bg2">
              <a:lumMod val="10000"/>
            </a:schemeClr>
          </a:solidFill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80918C21-70E5-44B2-8BCF-98DCF9F6F5F2}"/>
                </a:ext>
              </a:extLst>
            </p:cNvPr>
            <p:cNvSpPr/>
            <p:nvPr/>
          </p:nvSpPr>
          <p:spPr>
            <a:xfrm>
              <a:off x="1713255" y="2715835"/>
              <a:ext cx="850068" cy="850068"/>
            </a:xfrm>
            <a:prstGeom prst="ellipse">
              <a:avLst/>
            </a:prstGeom>
            <a:gradFill flip="none" rotWithShape="0">
              <a:gsLst>
                <a:gs pos="0">
                  <a:srgbClr val="009ED6"/>
                </a:gs>
                <a:gs pos="81000">
                  <a:schemeClr val="bg1"/>
                </a:gs>
              </a:gsLst>
              <a:lin ang="2700000" scaled="1"/>
              <a:tileRect/>
            </a:gradFill>
            <a:ln w="31750">
              <a:gradFill flip="none" rotWithShape="1">
                <a:gsLst>
                  <a:gs pos="4000">
                    <a:schemeClr val="bg1"/>
                  </a:gs>
                  <a:gs pos="89000">
                    <a:srgbClr val="47CFFF"/>
                  </a:gs>
                </a:gsLst>
                <a:lin ang="2700000" scaled="1"/>
                <a:tileRect/>
              </a:gradFill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25" name="Oval 38">
              <a:extLst>
                <a:ext uri="{FF2B5EF4-FFF2-40B4-BE49-F238E27FC236}">
                  <a16:creationId xmlns:a16="http://schemas.microsoft.com/office/drawing/2014/main" id="{3D96301A-A5ED-4A6F-B1D2-5553FC349D39}"/>
                </a:ext>
              </a:extLst>
            </p:cNvPr>
            <p:cNvSpPr/>
            <p:nvPr/>
          </p:nvSpPr>
          <p:spPr>
            <a:xfrm>
              <a:off x="1956520" y="3009378"/>
              <a:ext cx="363538" cy="262981"/>
            </a:xfrm>
            <a:custGeom>
              <a:avLst/>
              <a:gdLst>
                <a:gd name="connsiteX0" fmla="*/ 0 w 608697"/>
                <a:gd name="connsiteY0" fmla="*/ 384511 h 440328"/>
                <a:gd name="connsiteX1" fmla="*/ 273317 w 608697"/>
                <a:gd name="connsiteY1" fmla="*/ 384511 h 440328"/>
                <a:gd name="connsiteX2" fmla="*/ 273317 w 608697"/>
                <a:gd name="connsiteY2" fmla="*/ 415512 h 440328"/>
                <a:gd name="connsiteX3" fmla="*/ 335380 w 608697"/>
                <a:gd name="connsiteY3" fmla="*/ 415512 h 440328"/>
                <a:gd name="connsiteX4" fmla="*/ 335380 w 608697"/>
                <a:gd name="connsiteY4" fmla="*/ 384511 h 440328"/>
                <a:gd name="connsiteX5" fmla="*/ 608697 w 608697"/>
                <a:gd name="connsiteY5" fmla="*/ 384511 h 440328"/>
                <a:gd name="connsiteX6" fmla="*/ 608697 w 608697"/>
                <a:gd name="connsiteY6" fmla="*/ 415512 h 440328"/>
                <a:gd name="connsiteX7" fmla="*/ 583857 w 608697"/>
                <a:gd name="connsiteY7" fmla="*/ 440328 h 440328"/>
                <a:gd name="connsiteX8" fmla="*/ 24840 w 608697"/>
                <a:gd name="connsiteY8" fmla="*/ 440328 h 440328"/>
                <a:gd name="connsiteX9" fmla="*/ 0 w 608697"/>
                <a:gd name="connsiteY9" fmla="*/ 415512 h 440328"/>
                <a:gd name="connsiteX10" fmla="*/ 216210 w 608697"/>
                <a:gd name="connsiteY10" fmla="*/ 86798 h 440328"/>
                <a:gd name="connsiteX11" fmla="*/ 269323 w 608697"/>
                <a:gd name="connsiteY11" fmla="*/ 179836 h 440328"/>
                <a:gd name="connsiteX12" fmla="*/ 236052 w 608697"/>
                <a:gd name="connsiteY12" fmla="*/ 179836 h 440328"/>
                <a:gd name="connsiteX13" fmla="*/ 236052 w 608697"/>
                <a:gd name="connsiteY13" fmla="*/ 210824 h 440328"/>
                <a:gd name="connsiteX14" fmla="*/ 285734 w 608697"/>
                <a:gd name="connsiteY14" fmla="*/ 210824 h 440328"/>
                <a:gd name="connsiteX15" fmla="*/ 285734 w 608697"/>
                <a:gd name="connsiteY15" fmla="*/ 235629 h 440328"/>
                <a:gd name="connsiteX16" fmla="*/ 236052 w 608697"/>
                <a:gd name="connsiteY16" fmla="*/ 235629 h 440328"/>
                <a:gd name="connsiteX17" fmla="*/ 236052 w 608697"/>
                <a:gd name="connsiteY17" fmla="*/ 260434 h 440328"/>
                <a:gd name="connsiteX18" fmla="*/ 285734 w 608697"/>
                <a:gd name="connsiteY18" fmla="*/ 260434 h 440328"/>
                <a:gd name="connsiteX19" fmla="*/ 285734 w 608697"/>
                <a:gd name="connsiteY19" fmla="*/ 285239 h 440328"/>
                <a:gd name="connsiteX20" fmla="*/ 323033 w 608697"/>
                <a:gd name="connsiteY20" fmla="*/ 285239 h 440328"/>
                <a:gd name="connsiteX21" fmla="*/ 323033 w 608697"/>
                <a:gd name="connsiteY21" fmla="*/ 260434 h 440328"/>
                <a:gd name="connsiteX22" fmla="*/ 372715 w 608697"/>
                <a:gd name="connsiteY22" fmla="*/ 260434 h 440328"/>
                <a:gd name="connsiteX23" fmla="*/ 372715 w 608697"/>
                <a:gd name="connsiteY23" fmla="*/ 235629 h 440328"/>
                <a:gd name="connsiteX24" fmla="*/ 323033 w 608697"/>
                <a:gd name="connsiteY24" fmla="*/ 235629 h 440328"/>
                <a:gd name="connsiteX25" fmla="*/ 323033 w 608697"/>
                <a:gd name="connsiteY25" fmla="*/ 210824 h 440328"/>
                <a:gd name="connsiteX26" fmla="*/ 372715 w 608697"/>
                <a:gd name="connsiteY26" fmla="*/ 210824 h 440328"/>
                <a:gd name="connsiteX27" fmla="*/ 372715 w 608697"/>
                <a:gd name="connsiteY27" fmla="*/ 179836 h 440328"/>
                <a:gd name="connsiteX28" fmla="*/ 339444 w 608697"/>
                <a:gd name="connsiteY28" fmla="*/ 179836 h 440328"/>
                <a:gd name="connsiteX29" fmla="*/ 392558 w 608697"/>
                <a:gd name="connsiteY29" fmla="*/ 86798 h 440328"/>
                <a:gd name="connsiteX30" fmla="*/ 348993 w 608697"/>
                <a:gd name="connsiteY30" fmla="*/ 86798 h 440328"/>
                <a:gd name="connsiteX31" fmla="*/ 304831 w 608697"/>
                <a:gd name="connsiteY31" fmla="*/ 167396 h 440328"/>
                <a:gd name="connsiteX32" fmla="*/ 303936 w 608697"/>
                <a:gd name="connsiteY32" fmla="*/ 167396 h 440328"/>
                <a:gd name="connsiteX33" fmla="*/ 259849 w 608697"/>
                <a:gd name="connsiteY33" fmla="*/ 86798 h 440328"/>
                <a:gd name="connsiteX34" fmla="*/ 87007 w 608697"/>
                <a:gd name="connsiteY34" fmla="*/ 37188 h 440328"/>
                <a:gd name="connsiteX35" fmla="*/ 521760 w 608697"/>
                <a:gd name="connsiteY35" fmla="*/ 37188 h 440328"/>
                <a:gd name="connsiteX36" fmla="*/ 521760 w 608697"/>
                <a:gd name="connsiteY36" fmla="*/ 322484 h 440328"/>
                <a:gd name="connsiteX37" fmla="*/ 87007 w 608697"/>
                <a:gd name="connsiteY37" fmla="*/ 322484 h 440328"/>
                <a:gd name="connsiteX38" fmla="*/ 74518 w 608697"/>
                <a:gd name="connsiteY38" fmla="*/ 24802 h 440328"/>
                <a:gd name="connsiteX39" fmla="*/ 74518 w 608697"/>
                <a:gd name="connsiteY39" fmla="*/ 334870 h 440328"/>
                <a:gd name="connsiteX40" fmla="*/ 534179 w 608697"/>
                <a:gd name="connsiteY40" fmla="*/ 334870 h 440328"/>
                <a:gd name="connsiteX41" fmla="*/ 534179 w 608697"/>
                <a:gd name="connsiteY41" fmla="*/ 24802 h 440328"/>
                <a:gd name="connsiteX42" fmla="*/ 74518 w 608697"/>
                <a:gd name="connsiteY42" fmla="*/ 0 h 440328"/>
                <a:gd name="connsiteX43" fmla="*/ 534179 w 608697"/>
                <a:gd name="connsiteY43" fmla="*/ 0 h 440328"/>
                <a:gd name="connsiteX44" fmla="*/ 559019 w 608697"/>
                <a:gd name="connsiteY44" fmla="*/ 24802 h 440328"/>
                <a:gd name="connsiteX45" fmla="*/ 559019 w 608697"/>
                <a:gd name="connsiteY45" fmla="*/ 359672 h 440328"/>
                <a:gd name="connsiteX46" fmla="*/ 49678 w 608697"/>
                <a:gd name="connsiteY46" fmla="*/ 359672 h 440328"/>
                <a:gd name="connsiteX47" fmla="*/ 49678 w 608697"/>
                <a:gd name="connsiteY47" fmla="*/ 24802 h 440328"/>
                <a:gd name="connsiteX48" fmla="*/ 74518 w 608697"/>
                <a:gd name="connsiteY48" fmla="*/ 0 h 44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08697" h="440328">
                  <a:moveTo>
                    <a:pt x="0" y="384511"/>
                  </a:moveTo>
                  <a:lnTo>
                    <a:pt x="273317" y="384511"/>
                  </a:lnTo>
                  <a:lnTo>
                    <a:pt x="273317" y="415512"/>
                  </a:lnTo>
                  <a:lnTo>
                    <a:pt x="335380" y="415512"/>
                  </a:lnTo>
                  <a:lnTo>
                    <a:pt x="335380" y="384511"/>
                  </a:lnTo>
                  <a:lnTo>
                    <a:pt x="608697" y="384511"/>
                  </a:lnTo>
                  <a:lnTo>
                    <a:pt x="608697" y="415512"/>
                  </a:lnTo>
                  <a:cubicBezTo>
                    <a:pt x="608697" y="429150"/>
                    <a:pt x="597508" y="440328"/>
                    <a:pt x="583857" y="440328"/>
                  </a:cubicBezTo>
                  <a:lnTo>
                    <a:pt x="24840" y="440328"/>
                  </a:lnTo>
                  <a:cubicBezTo>
                    <a:pt x="11189" y="440328"/>
                    <a:pt x="0" y="429150"/>
                    <a:pt x="0" y="415512"/>
                  </a:cubicBezTo>
                  <a:close/>
                  <a:moveTo>
                    <a:pt x="216210" y="86798"/>
                  </a:moveTo>
                  <a:lnTo>
                    <a:pt x="269323" y="179836"/>
                  </a:lnTo>
                  <a:lnTo>
                    <a:pt x="236052" y="179836"/>
                  </a:lnTo>
                  <a:lnTo>
                    <a:pt x="236052" y="210824"/>
                  </a:lnTo>
                  <a:lnTo>
                    <a:pt x="285734" y="210824"/>
                  </a:lnTo>
                  <a:lnTo>
                    <a:pt x="285734" y="235629"/>
                  </a:lnTo>
                  <a:lnTo>
                    <a:pt x="236052" y="235629"/>
                  </a:lnTo>
                  <a:lnTo>
                    <a:pt x="236052" y="260434"/>
                  </a:lnTo>
                  <a:lnTo>
                    <a:pt x="285734" y="260434"/>
                  </a:lnTo>
                  <a:lnTo>
                    <a:pt x="285734" y="285239"/>
                  </a:lnTo>
                  <a:lnTo>
                    <a:pt x="323033" y="285239"/>
                  </a:lnTo>
                  <a:lnTo>
                    <a:pt x="323033" y="260434"/>
                  </a:lnTo>
                  <a:lnTo>
                    <a:pt x="372715" y="260434"/>
                  </a:lnTo>
                  <a:lnTo>
                    <a:pt x="372715" y="235629"/>
                  </a:lnTo>
                  <a:lnTo>
                    <a:pt x="323033" y="235629"/>
                  </a:lnTo>
                  <a:lnTo>
                    <a:pt x="323033" y="210824"/>
                  </a:lnTo>
                  <a:lnTo>
                    <a:pt x="372715" y="210824"/>
                  </a:lnTo>
                  <a:lnTo>
                    <a:pt x="372715" y="179836"/>
                  </a:lnTo>
                  <a:lnTo>
                    <a:pt x="339444" y="179836"/>
                  </a:lnTo>
                  <a:lnTo>
                    <a:pt x="392558" y="86798"/>
                  </a:lnTo>
                  <a:lnTo>
                    <a:pt x="348993" y="86798"/>
                  </a:lnTo>
                  <a:lnTo>
                    <a:pt x="304831" y="167396"/>
                  </a:lnTo>
                  <a:lnTo>
                    <a:pt x="303936" y="167396"/>
                  </a:lnTo>
                  <a:lnTo>
                    <a:pt x="259849" y="86798"/>
                  </a:lnTo>
                  <a:close/>
                  <a:moveTo>
                    <a:pt x="87007" y="37188"/>
                  </a:moveTo>
                  <a:lnTo>
                    <a:pt x="521760" y="37188"/>
                  </a:lnTo>
                  <a:lnTo>
                    <a:pt x="521760" y="322484"/>
                  </a:lnTo>
                  <a:lnTo>
                    <a:pt x="87007" y="322484"/>
                  </a:lnTo>
                  <a:close/>
                  <a:moveTo>
                    <a:pt x="74518" y="24802"/>
                  </a:moveTo>
                  <a:lnTo>
                    <a:pt x="74518" y="334870"/>
                  </a:lnTo>
                  <a:lnTo>
                    <a:pt x="534179" y="334870"/>
                  </a:lnTo>
                  <a:lnTo>
                    <a:pt x="534179" y="24802"/>
                  </a:lnTo>
                  <a:close/>
                  <a:moveTo>
                    <a:pt x="74518" y="0"/>
                  </a:moveTo>
                  <a:lnTo>
                    <a:pt x="534179" y="0"/>
                  </a:lnTo>
                  <a:cubicBezTo>
                    <a:pt x="547830" y="0"/>
                    <a:pt x="559019" y="11172"/>
                    <a:pt x="559019" y="24802"/>
                  </a:cubicBezTo>
                  <a:lnTo>
                    <a:pt x="559019" y="359672"/>
                  </a:lnTo>
                  <a:lnTo>
                    <a:pt x="49678" y="359672"/>
                  </a:lnTo>
                  <a:lnTo>
                    <a:pt x="49678" y="24802"/>
                  </a:lnTo>
                  <a:cubicBezTo>
                    <a:pt x="49678" y="11172"/>
                    <a:pt x="60867" y="0"/>
                    <a:pt x="7451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1B0F5B7-A62A-418F-9D0B-5A457CDAA11B}"/>
              </a:ext>
            </a:extLst>
          </p:cNvPr>
          <p:cNvGrpSpPr/>
          <p:nvPr/>
        </p:nvGrpSpPr>
        <p:grpSpPr>
          <a:xfrm>
            <a:off x="9144021" y="2320031"/>
            <a:ext cx="2370400" cy="774910"/>
            <a:chOff x="1368114" y="4921854"/>
            <a:chExt cx="2370400" cy="774910"/>
          </a:xfrm>
        </p:grpSpPr>
        <p:sp>
          <p:nvSpPr>
            <p:cNvPr id="27" name="文本框 2">
              <a:extLst>
                <a:ext uri="{FF2B5EF4-FFF2-40B4-BE49-F238E27FC236}">
                  <a16:creationId xmlns:a16="http://schemas.microsoft.com/office/drawing/2014/main" id="{E97EC5C4-23D8-4F1E-AA5A-A7750339BD06}"/>
                </a:ext>
              </a:extLst>
            </p:cNvPr>
            <p:cNvSpPr txBox="1"/>
            <p:nvPr/>
          </p:nvSpPr>
          <p:spPr bwMode="auto">
            <a:xfrm>
              <a:off x="1368114" y="4921854"/>
              <a:ext cx="1579224" cy="369086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28" name="文本框 3">
              <a:extLst>
                <a:ext uri="{FF2B5EF4-FFF2-40B4-BE49-F238E27FC236}">
                  <a16:creationId xmlns:a16="http://schemas.microsoft.com/office/drawing/2014/main" id="{EFCDC46A-E4E8-4210-99A9-EC02E05B2A03}"/>
                </a:ext>
              </a:extLst>
            </p:cNvPr>
            <p:cNvSpPr txBox="1"/>
            <p:nvPr/>
          </p:nvSpPr>
          <p:spPr bwMode="auto">
            <a:xfrm>
              <a:off x="1368114" y="5235099"/>
              <a:ext cx="2370400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This template is exclusively designed by JPPPT</a:t>
              </a:r>
            </a:p>
          </p:txBody>
        </p:sp>
      </p:grpSp>
      <p:grpSp>
        <p:nvGrpSpPr>
          <p:cNvPr id="29" name="Group 44">
            <a:extLst>
              <a:ext uri="{FF2B5EF4-FFF2-40B4-BE49-F238E27FC236}">
                <a16:creationId xmlns:a16="http://schemas.microsoft.com/office/drawing/2014/main" id="{9EA0E4B1-BCF9-4130-9302-6870D6EDA23D}"/>
              </a:ext>
            </a:extLst>
          </p:cNvPr>
          <p:cNvGrpSpPr/>
          <p:nvPr/>
        </p:nvGrpSpPr>
        <p:grpSpPr>
          <a:xfrm>
            <a:off x="8375601" y="3652949"/>
            <a:ext cx="596970" cy="596970"/>
            <a:chOff x="1713255" y="2715835"/>
            <a:chExt cx="850068" cy="850068"/>
          </a:xfrm>
          <a:solidFill>
            <a:schemeClr val="bg2">
              <a:lumMod val="10000"/>
            </a:schemeClr>
          </a:solidFill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2B7CD6EE-811A-4310-AB67-55ADB7F62772}"/>
                </a:ext>
              </a:extLst>
            </p:cNvPr>
            <p:cNvSpPr/>
            <p:nvPr/>
          </p:nvSpPr>
          <p:spPr>
            <a:xfrm>
              <a:off x="1713255" y="2715835"/>
              <a:ext cx="850068" cy="850068"/>
            </a:xfrm>
            <a:prstGeom prst="ellipse">
              <a:avLst/>
            </a:prstGeom>
            <a:gradFill flip="none" rotWithShape="0">
              <a:gsLst>
                <a:gs pos="0">
                  <a:srgbClr val="009ED6"/>
                </a:gs>
                <a:gs pos="81000">
                  <a:schemeClr val="bg1"/>
                </a:gs>
              </a:gsLst>
              <a:lin ang="2700000" scaled="1"/>
              <a:tileRect/>
            </a:gradFill>
            <a:ln w="31750">
              <a:gradFill flip="none" rotWithShape="1">
                <a:gsLst>
                  <a:gs pos="4000">
                    <a:schemeClr val="bg1"/>
                  </a:gs>
                  <a:gs pos="89000">
                    <a:srgbClr val="47CFFF"/>
                  </a:gs>
                </a:gsLst>
                <a:lin ang="2700000" scaled="1"/>
                <a:tileRect/>
              </a:gradFill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1" name="Oval 49">
              <a:extLst>
                <a:ext uri="{FF2B5EF4-FFF2-40B4-BE49-F238E27FC236}">
                  <a16:creationId xmlns:a16="http://schemas.microsoft.com/office/drawing/2014/main" id="{C9F53AA5-19DB-4E46-B9D4-17EDD03E5B2B}"/>
                </a:ext>
              </a:extLst>
            </p:cNvPr>
            <p:cNvSpPr/>
            <p:nvPr/>
          </p:nvSpPr>
          <p:spPr>
            <a:xfrm>
              <a:off x="1963693" y="2959100"/>
              <a:ext cx="349190" cy="363538"/>
            </a:xfrm>
            <a:custGeom>
              <a:avLst/>
              <a:gdLst>
                <a:gd name="connsiteX0" fmla="*/ 369451 w 582235"/>
                <a:gd name="connsiteY0" fmla="*/ 375761 h 606157"/>
                <a:gd name="connsiteX1" fmla="*/ 405005 w 582235"/>
                <a:gd name="connsiteY1" fmla="*/ 375761 h 606157"/>
                <a:gd name="connsiteX2" fmla="*/ 405005 w 582235"/>
                <a:gd name="connsiteY2" fmla="*/ 459340 h 606157"/>
                <a:gd name="connsiteX3" fmla="*/ 468913 w 582235"/>
                <a:gd name="connsiteY3" fmla="*/ 523147 h 606157"/>
                <a:gd name="connsiteX4" fmla="*/ 468913 w 582235"/>
                <a:gd name="connsiteY4" fmla="*/ 548310 h 606157"/>
                <a:gd name="connsiteX5" fmla="*/ 456312 w 582235"/>
                <a:gd name="connsiteY5" fmla="*/ 553553 h 606157"/>
                <a:gd name="connsiteX6" fmla="*/ 443710 w 582235"/>
                <a:gd name="connsiteY6" fmla="*/ 548310 h 606157"/>
                <a:gd name="connsiteX7" fmla="*/ 405005 w 582235"/>
                <a:gd name="connsiteY7" fmla="*/ 509666 h 606157"/>
                <a:gd name="connsiteX8" fmla="*/ 405005 w 582235"/>
                <a:gd name="connsiteY8" fmla="*/ 535729 h 606157"/>
                <a:gd name="connsiteX9" fmla="*/ 387153 w 582235"/>
                <a:gd name="connsiteY9" fmla="*/ 553553 h 606157"/>
                <a:gd name="connsiteX10" fmla="*/ 369451 w 582235"/>
                <a:gd name="connsiteY10" fmla="*/ 535729 h 606157"/>
                <a:gd name="connsiteX11" fmla="*/ 369451 w 582235"/>
                <a:gd name="connsiteY11" fmla="*/ 509666 h 606157"/>
                <a:gd name="connsiteX12" fmla="*/ 330596 w 582235"/>
                <a:gd name="connsiteY12" fmla="*/ 548310 h 606157"/>
                <a:gd name="connsiteX13" fmla="*/ 305393 w 582235"/>
                <a:gd name="connsiteY13" fmla="*/ 548310 h 606157"/>
                <a:gd name="connsiteX14" fmla="*/ 305393 w 582235"/>
                <a:gd name="connsiteY14" fmla="*/ 523147 h 606157"/>
                <a:gd name="connsiteX15" fmla="*/ 369451 w 582235"/>
                <a:gd name="connsiteY15" fmla="*/ 459340 h 606157"/>
                <a:gd name="connsiteX16" fmla="*/ 253612 w 582235"/>
                <a:gd name="connsiteY16" fmla="*/ 252130 h 606157"/>
                <a:gd name="connsiteX17" fmla="*/ 290941 w 582235"/>
                <a:gd name="connsiteY17" fmla="*/ 252130 h 606157"/>
                <a:gd name="connsiteX18" fmla="*/ 290941 w 582235"/>
                <a:gd name="connsiteY18" fmla="*/ 285719 h 606157"/>
                <a:gd name="connsiteX19" fmla="*/ 253612 w 582235"/>
                <a:gd name="connsiteY19" fmla="*/ 285719 h 606157"/>
                <a:gd name="connsiteX20" fmla="*/ 239040 w 582235"/>
                <a:gd name="connsiteY20" fmla="*/ 222935 h 606157"/>
                <a:gd name="connsiteX21" fmla="*/ 224334 w 582235"/>
                <a:gd name="connsiteY21" fmla="*/ 237616 h 606157"/>
                <a:gd name="connsiteX22" fmla="*/ 224334 w 582235"/>
                <a:gd name="connsiteY22" fmla="*/ 300384 h 606157"/>
                <a:gd name="connsiteX23" fmla="*/ 239040 w 582235"/>
                <a:gd name="connsiteY23" fmla="*/ 314915 h 606157"/>
                <a:gd name="connsiteX24" fmla="*/ 305668 w 582235"/>
                <a:gd name="connsiteY24" fmla="*/ 314915 h 606157"/>
                <a:gd name="connsiteX25" fmla="*/ 320374 w 582235"/>
                <a:gd name="connsiteY25" fmla="*/ 300384 h 606157"/>
                <a:gd name="connsiteX26" fmla="*/ 320374 w 582235"/>
                <a:gd name="connsiteY26" fmla="*/ 237616 h 606157"/>
                <a:gd name="connsiteX27" fmla="*/ 305668 w 582235"/>
                <a:gd name="connsiteY27" fmla="*/ 222935 h 606157"/>
                <a:gd name="connsiteX28" fmla="*/ 71558 w 582235"/>
                <a:gd name="connsiteY28" fmla="*/ 194196 h 606157"/>
                <a:gd name="connsiteX29" fmla="*/ 136967 w 582235"/>
                <a:gd name="connsiteY29" fmla="*/ 259511 h 606157"/>
                <a:gd name="connsiteX30" fmla="*/ 136967 w 582235"/>
                <a:gd name="connsiteY30" fmla="*/ 589079 h 606157"/>
                <a:gd name="connsiteX31" fmla="*/ 120015 w 582235"/>
                <a:gd name="connsiteY31" fmla="*/ 606157 h 606157"/>
                <a:gd name="connsiteX32" fmla="*/ 45754 w 582235"/>
                <a:gd name="connsiteY32" fmla="*/ 606157 h 606157"/>
                <a:gd name="connsiteX33" fmla="*/ 28801 w 582235"/>
                <a:gd name="connsiteY33" fmla="*/ 589079 h 606157"/>
                <a:gd name="connsiteX34" fmla="*/ 28801 w 582235"/>
                <a:gd name="connsiteY34" fmla="*/ 445268 h 606157"/>
                <a:gd name="connsiteX35" fmla="*/ 25951 w 582235"/>
                <a:gd name="connsiteY35" fmla="*/ 429238 h 606157"/>
                <a:gd name="connsiteX36" fmla="*/ 10949 w 582235"/>
                <a:gd name="connsiteY36" fmla="*/ 388342 h 606157"/>
                <a:gd name="connsiteX37" fmla="*/ 5998 w 582235"/>
                <a:gd name="connsiteY37" fmla="*/ 360778 h 606157"/>
                <a:gd name="connsiteX38" fmla="*/ 5998 w 582235"/>
                <a:gd name="connsiteY38" fmla="*/ 259511 h 606157"/>
                <a:gd name="connsiteX39" fmla="*/ 71558 w 582235"/>
                <a:gd name="connsiteY39" fmla="*/ 194196 h 606157"/>
                <a:gd name="connsiteX40" fmla="*/ 368563 w 582235"/>
                <a:gd name="connsiteY40" fmla="*/ 189398 h 606157"/>
                <a:gd name="connsiteX41" fmla="*/ 405892 w 582235"/>
                <a:gd name="connsiteY41" fmla="*/ 189398 h 606157"/>
                <a:gd name="connsiteX42" fmla="*/ 405892 w 582235"/>
                <a:gd name="connsiteY42" fmla="*/ 285720 h 606157"/>
                <a:gd name="connsiteX43" fmla="*/ 368563 w 582235"/>
                <a:gd name="connsiteY43" fmla="*/ 285720 h 606157"/>
                <a:gd name="connsiteX44" fmla="*/ 353838 w 582235"/>
                <a:gd name="connsiteY44" fmla="*/ 160167 h 606157"/>
                <a:gd name="connsiteX45" fmla="*/ 339132 w 582235"/>
                <a:gd name="connsiteY45" fmla="*/ 174698 h 606157"/>
                <a:gd name="connsiteX46" fmla="*/ 339132 w 582235"/>
                <a:gd name="connsiteY46" fmla="*/ 300384 h 606157"/>
                <a:gd name="connsiteX47" fmla="*/ 353838 w 582235"/>
                <a:gd name="connsiteY47" fmla="*/ 314915 h 606157"/>
                <a:gd name="connsiteX48" fmla="*/ 420617 w 582235"/>
                <a:gd name="connsiteY48" fmla="*/ 314915 h 606157"/>
                <a:gd name="connsiteX49" fmla="*/ 435173 w 582235"/>
                <a:gd name="connsiteY49" fmla="*/ 300384 h 606157"/>
                <a:gd name="connsiteX50" fmla="*/ 435173 w 582235"/>
                <a:gd name="connsiteY50" fmla="*/ 174698 h 606157"/>
                <a:gd name="connsiteX51" fmla="*/ 420617 w 582235"/>
                <a:gd name="connsiteY51" fmla="*/ 160167 h 606157"/>
                <a:gd name="connsiteX52" fmla="*/ 483514 w 582235"/>
                <a:gd name="connsiteY52" fmla="*/ 126594 h 606157"/>
                <a:gd name="connsiteX53" fmla="*/ 520702 w 582235"/>
                <a:gd name="connsiteY53" fmla="*/ 126594 h 606157"/>
                <a:gd name="connsiteX54" fmla="*/ 520702 w 582235"/>
                <a:gd name="connsiteY54" fmla="*/ 285719 h 606157"/>
                <a:gd name="connsiteX55" fmla="*/ 483514 w 582235"/>
                <a:gd name="connsiteY55" fmla="*/ 285719 h 606157"/>
                <a:gd name="connsiteX56" fmla="*/ 468787 w 582235"/>
                <a:gd name="connsiteY56" fmla="*/ 97399 h 606157"/>
                <a:gd name="connsiteX57" fmla="*/ 454081 w 582235"/>
                <a:gd name="connsiteY57" fmla="*/ 111930 h 606157"/>
                <a:gd name="connsiteX58" fmla="*/ 454081 w 582235"/>
                <a:gd name="connsiteY58" fmla="*/ 300384 h 606157"/>
                <a:gd name="connsiteX59" fmla="*/ 468787 w 582235"/>
                <a:gd name="connsiteY59" fmla="*/ 314915 h 606157"/>
                <a:gd name="connsiteX60" fmla="*/ 535415 w 582235"/>
                <a:gd name="connsiteY60" fmla="*/ 314915 h 606157"/>
                <a:gd name="connsiteX61" fmla="*/ 550121 w 582235"/>
                <a:gd name="connsiteY61" fmla="*/ 300384 h 606157"/>
                <a:gd name="connsiteX62" fmla="*/ 550121 w 582235"/>
                <a:gd name="connsiteY62" fmla="*/ 111930 h 606157"/>
                <a:gd name="connsiteX63" fmla="*/ 535415 w 582235"/>
                <a:gd name="connsiteY63" fmla="*/ 97399 h 606157"/>
                <a:gd name="connsiteX64" fmla="*/ 206026 w 582235"/>
                <a:gd name="connsiteY64" fmla="*/ 61745 h 606157"/>
                <a:gd name="connsiteX65" fmla="*/ 568429 w 582235"/>
                <a:gd name="connsiteY65" fmla="*/ 61745 h 606157"/>
                <a:gd name="connsiteX66" fmla="*/ 582235 w 582235"/>
                <a:gd name="connsiteY66" fmla="*/ 75527 h 606157"/>
                <a:gd name="connsiteX67" fmla="*/ 582235 w 582235"/>
                <a:gd name="connsiteY67" fmla="*/ 336787 h 606157"/>
                <a:gd name="connsiteX68" fmla="*/ 568429 w 582235"/>
                <a:gd name="connsiteY68" fmla="*/ 350569 h 606157"/>
                <a:gd name="connsiteX69" fmla="*/ 206026 w 582235"/>
                <a:gd name="connsiteY69" fmla="*/ 350569 h 606157"/>
                <a:gd name="connsiteX70" fmla="*/ 192220 w 582235"/>
                <a:gd name="connsiteY70" fmla="*/ 336787 h 606157"/>
                <a:gd name="connsiteX71" fmla="*/ 192220 w 582235"/>
                <a:gd name="connsiteY71" fmla="*/ 75527 h 606157"/>
                <a:gd name="connsiteX72" fmla="*/ 206026 w 582235"/>
                <a:gd name="connsiteY72" fmla="*/ 61745 h 606157"/>
                <a:gd name="connsiteX73" fmla="*/ 68484 w 582235"/>
                <a:gd name="connsiteY73" fmla="*/ 44809 h 606157"/>
                <a:gd name="connsiteX74" fmla="*/ 136968 w 582235"/>
                <a:gd name="connsiteY74" fmla="*/ 113187 h 606157"/>
                <a:gd name="connsiteX75" fmla="*/ 68484 w 582235"/>
                <a:gd name="connsiteY75" fmla="*/ 181565 h 606157"/>
                <a:gd name="connsiteX76" fmla="*/ 0 w 582235"/>
                <a:gd name="connsiteY76" fmla="*/ 113187 h 606157"/>
                <a:gd name="connsiteX77" fmla="*/ 68484 w 582235"/>
                <a:gd name="connsiteY77" fmla="*/ 44809 h 606157"/>
                <a:gd name="connsiteX78" fmla="*/ 387117 w 582235"/>
                <a:gd name="connsiteY78" fmla="*/ 0 h 606157"/>
                <a:gd name="connsiteX79" fmla="*/ 404975 w 582235"/>
                <a:gd name="connsiteY79" fmla="*/ 17827 h 606157"/>
                <a:gd name="connsiteX80" fmla="*/ 404975 w 582235"/>
                <a:gd name="connsiteY80" fmla="*/ 36553 h 606157"/>
                <a:gd name="connsiteX81" fmla="*/ 369410 w 582235"/>
                <a:gd name="connsiteY81" fmla="*/ 36553 h 606157"/>
                <a:gd name="connsiteX82" fmla="*/ 369410 w 582235"/>
                <a:gd name="connsiteY82" fmla="*/ 17827 h 606157"/>
                <a:gd name="connsiteX83" fmla="*/ 387117 w 582235"/>
                <a:gd name="connsiteY83" fmla="*/ 0 h 606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82235" h="606157">
                  <a:moveTo>
                    <a:pt x="369451" y="375761"/>
                  </a:moveTo>
                  <a:lnTo>
                    <a:pt x="405005" y="375761"/>
                  </a:lnTo>
                  <a:lnTo>
                    <a:pt x="405005" y="459340"/>
                  </a:lnTo>
                  <a:lnTo>
                    <a:pt x="468913" y="523147"/>
                  </a:lnTo>
                  <a:cubicBezTo>
                    <a:pt x="475964" y="530187"/>
                    <a:pt x="475964" y="541420"/>
                    <a:pt x="468913" y="548310"/>
                  </a:cubicBezTo>
                  <a:cubicBezTo>
                    <a:pt x="465463" y="551755"/>
                    <a:pt x="460962" y="553553"/>
                    <a:pt x="456312" y="553553"/>
                  </a:cubicBezTo>
                  <a:cubicBezTo>
                    <a:pt x="451811" y="553553"/>
                    <a:pt x="447310" y="551755"/>
                    <a:pt x="443710" y="548310"/>
                  </a:cubicBezTo>
                  <a:lnTo>
                    <a:pt x="405005" y="509666"/>
                  </a:lnTo>
                  <a:lnTo>
                    <a:pt x="405005" y="535729"/>
                  </a:lnTo>
                  <a:cubicBezTo>
                    <a:pt x="405005" y="545614"/>
                    <a:pt x="397054" y="553553"/>
                    <a:pt x="387153" y="553553"/>
                  </a:cubicBezTo>
                  <a:cubicBezTo>
                    <a:pt x="377402" y="553553"/>
                    <a:pt x="369451" y="545614"/>
                    <a:pt x="369451" y="535729"/>
                  </a:cubicBezTo>
                  <a:lnTo>
                    <a:pt x="369451" y="509666"/>
                  </a:lnTo>
                  <a:lnTo>
                    <a:pt x="330596" y="548310"/>
                  </a:lnTo>
                  <a:cubicBezTo>
                    <a:pt x="323695" y="555350"/>
                    <a:pt x="312444" y="555350"/>
                    <a:pt x="305393" y="548310"/>
                  </a:cubicBezTo>
                  <a:cubicBezTo>
                    <a:pt x="298492" y="541420"/>
                    <a:pt x="298492" y="530187"/>
                    <a:pt x="305393" y="523147"/>
                  </a:cubicBezTo>
                  <a:lnTo>
                    <a:pt x="369451" y="459340"/>
                  </a:lnTo>
                  <a:close/>
                  <a:moveTo>
                    <a:pt x="253612" y="252130"/>
                  </a:moveTo>
                  <a:lnTo>
                    <a:pt x="290941" y="252130"/>
                  </a:lnTo>
                  <a:lnTo>
                    <a:pt x="290941" y="285719"/>
                  </a:lnTo>
                  <a:lnTo>
                    <a:pt x="253612" y="285719"/>
                  </a:lnTo>
                  <a:close/>
                  <a:moveTo>
                    <a:pt x="239040" y="222935"/>
                  </a:moveTo>
                  <a:cubicBezTo>
                    <a:pt x="230936" y="222935"/>
                    <a:pt x="224334" y="229527"/>
                    <a:pt x="224334" y="237616"/>
                  </a:cubicBezTo>
                  <a:lnTo>
                    <a:pt x="224334" y="300384"/>
                  </a:lnTo>
                  <a:cubicBezTo>
                    <a:pt x="224334" y="308474"/>
                    <a:pt x="230936" y="314915"/>
                    <a:pt x="239040" y="314915"/>
                  </a:cubicBezTo>
                  <a:lnTo>
                    <a:pt x="305668" y="314915"/>
                  </a:lnTo>
                  <a:cubicBezTo>
                    <a:pt x="313771" y="314915"/>
                    <a:pt x="320374" y="308474"/>
                    <a:pt x="320374" y="300384"/>
                  </a:cubicBezTo>
                  <a:lnTo>
                    <a:pt x="320374" y="237616"/>
                  </a:lnTo>
                  <a:cubicBezTo>
                    <a:pt x="320374" y="229527"/>
                    <a:pt x="313771" y="222935"/>
                    <a:pt x="305668" y="222935"/>
                  </a:cubicBezTo>
                  <a:close/>
                  <a:moveTo>
                    <a:pt x="71558" y="194196"/>
                  </a:moveTo>
                  <a:cubicBezTo>
                    <a:pt x="107563" y="194196"/>
                    <a:pt x="136967" y="223558"/>
                    <a:pt x="136967" y="259511"/>
                  </a:cubicBezTo>
                  <a:lnTo>
                    <a:pt x="136967" y="589079"/>
                  </a:lnTo>
                  <a:cubicBezTo>
                    <a:pt x="136967" y="598517"/>
                    <a:pt x="129316" y="606157"/>
                    <a:pt x="120015" y="606157"/>
                  </a:cubicBezTo>
                  <a:lnTo>
                    <a:pt x="45754" y="606157"/>
                  </a:lnTo>
                  <a:cubicBezTo>
                    <a:pt x="36302" y="606157"/>
                    <a:pt x="28801" y="598517"/>
                    <a:pt x="28801" y="589079"/>
                  </a:cubicBezTo>
                  <a:lnTo>
                    <a:pt x="28801" y="445268"/>
                  </a:lnTo>
                  <a:cubicBezTo>
                    <a:pt x="28801" y="439725"/>
                    <a:pt x="27751" y="434482"/>
                    <a:pt x="25951" y="429238"/>
                  </a:cubicBezTo>
                  <a:lnTo>
                    <a:pt x="10949" y="388342"/>
                  </a:lnTo>
                  <a:cubicBezTo>
                    <a:pt x="7648" y="379504"/>
                    <a:pt x="5998" y="370216"/>
                    <a:pt x="5998" y="360778"/>
                  </a:cubicBezTo>
                  <a:lnTo>
                    <a:pt x="5998" y="259511"/>
                  </a:lnTo>
                  <a:cubicBezTo>
                    <a:pt x="5998" y="223558"/>
                    <a:pt x="35402" y="194196"/>
                    <a:pt x="71558" y="194196"/>
                  </a:cubicBezTo>
                  <a:close/>
                  <a:moveTo>
                    <a:pt x="368563" y="189398"/>
                  </a:moveTo>
                  <a:lnTo>
                    <a:pt x="405892" y="189398"/>
                  </a:lnTo>
                  <a:lnTo>
                    <a:pt x="405892" y="285720"/>
                  </a:lnTo>
                  <a:lnTo>
                    <a:pt x="368563" y="285720"/>
                  </a:lnTo>
                  <a:close/>
                  <a:moveTo>
                    <a:pt x="353838" y="160167"/>
                  </a:moveTo>
                  <a:cubicBezTo>
                    <a:pt x="345735" y="160167"/>
                    <a:pt x="339132" y="166608"/>
                    <a:pt x="339132" y="174698"/>
                  </a:cubicBezTo>
                  <a:lnTo>
                    <a:pt x="339132" y="300384"/>
                  </a:lnTo>
                  <a:cubicBezTo>
                    <a:pt x="339132" y="308474"/>
                    <a:pt x="345735" y="314915"/>
                    <a:pt x="353838" y="314915"/>
                  </a:cubicBezTo>
                  <a:lnTo>
                    <a:pt x="420617" y="314915"/>
                  </a:lnTo>
                  <a:cubicBezTo>
                    <a:pt x="428720" y="314915"/>
                    <a:pt x="435173" y="308474"/>
                    <a:pt x="435173" y="300384"/>
                  </a:cubicBezTo>
                  <a:lnTo>
                    <a:pt x="435173" y="174698"/>
                  </a:lnTo>
                  <a:cubicBezTo>
                    <a:pt x="435173" y="166608"/>
                    <a:pt x="428720" y="160167"/>
                    <a:pt x="420617" y="160167"/>
                  </a:cubicBezTo>
                  <a:close/>
                  <a:moveTo>
                    <a:pt x="483514" y="126594"/>
                  </a:moveTo>
                  <a:lnTo>
                    <a:pt x="520702" y="126594"/>
                  </a:lnTo>
                  <a:lnTo>
                    <a:pt x="520702" y="285719"/>
                  </a:lnTo>
                  <a:lnTo>
                    <a:pt x="483514" y="285719"/>
                  </a:lnTo>
                  <a:close/>
                  <a:moveTo>
                    <a:pt x="468787" y="97399"/>
                  </a:moveTo>
                  <a:cubicBezTo>
                    <a:pt x="460684" y="97399"/>
                    <a:pt x="454081" y="103840"/>
                    <a:pt x="454081" y="111930"/>
                  </a:cubicBezTo>
                  <a:lnTo>
                    <a:pt x="454081" y="300384"/>
                  </a:lnTo>
                  <a:cubicBezTo>
                    <a:pt x="454081" y="308474"/>
                    <a:pt x="460684" y="314915"/>
                    <a:pt x="468787" y="314915"/>
                  </a:cubicBezTo>
                  <a:lnTo>
                    <a:pt x="535415" y="314915"/>
                  </a:lnTo>
                  <a:cubicBezTo>
                    <a:pt x="543519" y="314915"/>
                    <a:pt x="550121" y="308474"/>
                    <a:pt x="550121" y="300384"/>
                  </a:cubicBezTo>
                  <a:lnTo>
                    <a:pt x="550121" y="111930"/>
                  </a:lnTo>
                  <a:cubicBezTo>
                    <a:pt x="550121" y="103840"/>
                    <a:pt x="543519" y="97399"/>
                    <a:pt x="535415" y="97399"/>
                  </a:cubicBezTo>
                  <a:close/>
                  <a:moveTo>
                    <a:pt x="206026" y="61745"/>
                  </a:moveTo>
                  <a:lnTo>
                    <a:pt x="568429" y="61745"/>
                  </a:lnTo>
                  <a:cubicBezTo>
                    <a:pt x="575932" y="61745"/>
                    <a:pt x="582235" y="67887"/>
                    <a:pt x="582235" y="75527"/>
                  </a:cubicBezTo>
                  <a:lnTo>
                    <a:pt x="582235" y="336787"/>
                  </a:lnTo>
                  <a:cubicBezTo>
                    <a:pt x="582235" y="344427"/>
                    <a:pt x="575932" y="350569"/>
                    <a:pt x="568429" y="350569"/>
                  </a:cubicBezTo>
                  <a:lnTo>
                    <a:pt x="206026" y="350569"/>
                  </a:lnTo>
                  <a:cubicBezTo>
                    <a:pt x="198373" y="350569"/>
                    <a:pt x="192220" y="344427"/>
                    <a:pt x="192220" y="336787"/>
                  </a:cubicBezTo>
                  <a:lnTo>
                    <a:pt x="192220" y="75527"/>
                  </a:lnTo>
                  <a:cubicBezTo>
                    <a:pt x="192220" y="67887"/>
                    <a:pt x="198373" y="61745"/>
                    <a:pt x="206026" y="61745"/>
                  </a:cubicBezTo>
                  <a:close/>
                  <a:moveTo>
                    <a:pt x="68484" y="44809"/>
                  </a:moveTo>
                  <a:cubicBezTo>
                    <a:pt x="106307" y="44809"/>
                    <a:pt x="136968" y="75423"/>
                    <a:pt x="136968" y="113187"/>
                  </a:cubicBezTo>
                  <a:cubicBezTo>
                    <a:pt x="136968" y="150951"/>
                    <a:pt x="106307" y="181565"/>
                    <a:pt x="68484" y="181565"/>
                  </a:cubicBezTo>
                  <a:cubicBezTo>
                    <a:pt x="30661" y="181565"/>
                    <a:pt x="0" y="150951"/>
                    <a:pt x="0" y="113187"/>
                  </a:cubicBezTo>
                  <a:cubicBezTo>
                    <a:pt x="0" y="75423"/>
                    <a:pt x="30661" y="44809"/>
                    <a:pt x="68484" y="44809"/>
                  </a:cubicBezTo>
                  <a:close/>
                  <a:moveTo>
                    <a:pt x="387117" y="0"/>
                  </a:moveTo>
                  <a:cubicBezTo>
                    <a:pt x="397022" y="0"/>
                    <a:pt x="404975" y="7940"/>
                    <a:pt x="404975" y="17827"/>
                  </a:cubicBezTo>
                  <a:lnTo>
                    <a:pt x="404975" y="36553"/>
                  </a:lnTo>
                  <a:lnTo>
                    <a:pt x="369410" y="36553"/>
                  </a:lnTo>
                  <a:lnTo>
                    <a:pt x="369410" y="17827"/>
                  </a:lnTo>
                  <a:cubicBezTo>
                    <a:pt x="369410" y="7940"/>
                    <a:pt x="377363" y="0"/>
                    <a:pt x="3871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CCA0C1E7-4EFF-42DF-9A5E-D45B67D1C735}"/>
              </a:ext>
            </a:extLst>
          </p:cNvPr>
          <p:cNvGrpSpPr/>
          <p:nvPr/>
        </p:nvGrpSpPr>
        <p:grpSpPr>
          <a:xfrm>
            <a:off x="9144020" y="3563979"/>
            <a:ext cx="2370401" cy="774910"/>
            <a:chOff x="1368113" y="4921854"/>
            <a:chExt cx="2370401" cy="774910"/>
          </a:xfrm>
        </p:grpSpPr>
        <p:sp>
          <p:nvSpPr>
            <p:cNvPr id="33" name="文本框 2">
              <a:extLst>
                <a:ext uri="{FF2B5EF4-FFF2-40B4-BE49-F238E27FC236}">
                  <a16:creationId xmlns:a16="http://schemas.microsoft.com/office/drawing/2014/main" id="{18846849-9804-44D3-99FC-FF52DBD52221}"/>
                </a:ext>
              </a:extLst>
            </p:cNvPr>
            <p:cNvSpPr txBox="1"/>
            <p:nvPr/>
          </p:nvSpPr>
          <p:spPr bwMode="auto">
            <a:xfrm>
              <a:off x="1368113" y="4921854"/>
              <a:ext cx="1579223" cy="369086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34" name="文本框 3">
              <a:extLst>
                <a:ext uri="{FF2B5EF4-FFF2-40B4-BE49-F238E27FC236}">
                  <a16:creationId xmlns:a16="http://schemas.microsoft.com/office/drawing/2014/main" id="{BD9B8429-992A-4BB7-A819-B9755F2BF32A}"/>
                </a:ext>
              </a:extLst>
            </p:cNvPr>
            <p:cNvSpPr txBox="1"/>
            <p:nvPr/>
          </p:nvSpPr>
          <p:spPr bwMode="auto">
            <a:xfrm>
              <a:off x="1368114" y="5235099"/>
              <a:ext cx="2370400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This template is exclusively designed by JPPPT</a:t>
              </a:r>
            </a:p>
          </p:txBody>
        </p:sp>
      </p:grpSp>
      <p:grpSp>
        <p:nvGrpSpPr>
          <p:cNvPr id="35" name="Group 51">
            <a:extLst>
              <a:ext uri="{FF2B5EF4-FFF2-40B4-BE49-F238E27FC236}">
                <a16:creationId xmlns:a16="http://schemas.microsoft.com/office/drawing/2014/main" id="{519B7988-F353-4C7E-8811-B8A74D82B5C7}"/>
              </a:ext>
            </a:extLst>
          </p:cNvPr>
          <p:cNvGrpSpPr/>
          <p:nvPr/>
        </p:nvGrpSpPr>
        <p:grpSpPr>
          <a:xfrm>
            <a:off x="8375601" y="4896897"/>
            <a:ext cx="596970" cy="596970"/>
            <a:chOff x="1713255" y="2715835"/>
            <a:chExt cx="850068" cy="850068"/>
          </a:xfrm>
          <a:solidFill>
            <a:schemeClr val="bg2">
              <a:lumMod val="10000"/>
            </a:schemeClr>
          </a:solidFill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D097A682-39E7-43C7-B862-E6B301B46918}"/>
                </a:ext>
              </a:extLst>
            </p:cNvPr>
            <p:cNvSpPr/>
            <p:nvPr/>
          </p:nvSpPr>
          <p:spPr>
            <a:xfrm>
              <a:off x="1713255" y="2715835"/>
              <a:ext cx="850068" cy="850068"/>
            </a:xfrm>
            <a:prstGeom prst="ellipse">
              <a:avLst/>
            </a:prstGeom>
            <a:gradFill flip="none" rotWithShape="0">
              <a:gsLst>
                <a:gs pos="0">
                  <a:srgbClr val="009ED6"/>
                </a:gs>
                <a:gs pos="81000">
                  <a:schemeClr val="bg1"/>
                </a:gs>
              </a:gsLst>
              <a:lin ang="2700000" scaled="1"/>
              <a:tileRect/>
            </a:gradFill>
            <a:ln w="31750">
              <a:gradFill flip="none" rotWithShape="1">
                <a:gsLst>
                  <a:gs pos="4000">
                    <a:schemeClr val="bg1"/>
                  </a:gs>
                  <a:gs pos="89000">
                    <a:srgbClr val="47CFFF"/>
                  </a:gs>
                </a:gsLst>
                <a:lin ang="2700000" scaled="1"/>
                <a:tileRect/>
              </a:gradFill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Oval 56">
              <a:extLst>
                <a:ext uri="{FF2B5EF4-FFF2-40B4-BE49-F238E27FC236}">
                  <a16:creationId xmlns:a16="http://schemas.microsoft.com/office/drawing/2014/main" id="{0907D458-E022-4AD4-8B2F-DBD3FEE2073E}"/>
                </a:ext>
              </a:extLst>
            </p:cNvPr>
            <p:cNvSpPr/>
            <p:nvPr/>
          </p:nvSpPr>
          <p:spPr>
            <a:xfrm>
              <a:off x="1991268" y="2959100"/>
              <a:ext cx="294040" cy="363538"/>
            </a:xfrm>
            <a:custGeom>
              <a:avLst/>
              <a:gdLst>
                <a:gd name="connsiteX0" fmla="*/ 56946 w 489936"/>
                <a:gd name="connsiteY0" fmla="*/ 454159 h 605734"/>
                <a:gd name="connsiteX1" fmla="*/ 432989 w 489936"/>
                <a:gd name="connsiteY1" fmla="*/ 454159 h 605734"/>
                <a:gd name="connsiteX2" fmla="*/ 432989 w 489936"/>
                <a:gd name="connsiteY2" fmla="*/ 552245 h 605734"/>
                <a:gd name="connsiteX3" fmla="*/ 56946 w 489936"/>
                <a:gd name="connsiteY3" fmla="*/ 552245 h 605734"/>
                <a:gd name="connsiteX4" fmla="*/ 218027 w 489936"/>
                <a:gd name="connsiteY4" fmla="*/ 167240 h 605734"/>
                <a:gd name="connsiteX5" fmla="*/ 270224 w 489936"/>
                <a:gd name="connsiteY5" fmla="*/ 343219 h 605734"/>
                <a:gd name="connsiteX6" fmla="*/ 322421 w 489936"/>
                <a:gd name="connsiteY6" fmla="*/ 269521 h 605734"/>
                <a:gd name="connsiteX7" fmla="*/ 361990 w 489936"/>
                <a:gd name="connsiteY7" fmla="*/ 314636 h 605734"/>
                <a:gd name="connsiteX8" fmla="*/ 432989 w 489936"/>
                <a:gd name="connsiteY8" fmla="*/ 314636 h 605734"/>
                <a:gd name="connsiteX9" fmla="*/ 432989 w 489936"/>
                <a:gd name="connsiteY9" fmla="*/ 333411 h 605734"/>
                <a:gd name="connsiteX10" fmla="*/ 353290 w 489936"/>
                <a:gd name="connsiteY10" fmla="*/ 333411 h 605734"/>
                <a:gd name="connsiteX11" fmla="*/ 324105 w 489936"/>
                <a:gd name="connsiteY11" fmla="*/ 299785 h 605734"/>
                <a:gd name="connsiteX12" fmla="*/ 263208 w 489936"/>
                <a:gd name="connsiteY12" fmla="*/ 385812 h 605734"/>
                <a:gd name="connsiteX13" fmla="*/ 224762 w 489936"/>
                <a:gd name="connsiteY13" fmla="*/ 255229 h 605734"/>
                <a:gd name="connsiteX14" fmla="*/ 198664 w 489936"/>
                <a:gd name="connsiteY14" fmla="*/ 438494 h 605734"/>
                <a:gd name="connsiteX15" fmla="*/ 150395 w 489936"/>
                <a:gd name="connsiteY15" fmla="*/ 300905 h 605734"/>
                <a:gd name="connsiteX16" fmla="*/ 131313 w 489936"/>
                <a:gd name="connsiteY16" fmla="*/ 333411 h 605734"/>
                <a:gd name="connsiteX17" fmla="*/ 56946 w 489936"/>
                <a:gd name="connsiteY17" fmla="*/ 333411 h 605734"/>
                <a:gd name="connsiteX18" fmla="*/ 56946 w 489936"/>
                <a:gd name="connsiteY18" fmla="*/ 314636 h 605734"/>
                <a:gd name="connsiteX19" fmla="*/ 120368 w 489936"/>
                <a:gd name="connsiteY19" fmla="*/ 314636 h 605734"/>
                <a:gd name="connsiteX20" fmla="*/ 154605 w 489936"/>
                <a:gd name="connsiteY20" fmla="*/ 256350 h 605734"/>
                <a:gd name="connsiteX21" fmla="*/ 190806 w 489936"/>
                <a:gd name="connsiteY21" fmla="*/ 359472 h 605734"/>
                <a:gd name="connsiteX22" fmla="*/ 23290 w 489936"/>
                <a:gd name="connsiteY22" fmla="*/ 71444 h 605734"/>
                <a:gd name="connsiteX23" fmla="*/ 23290 w 489936"/>
                <a:gd name="connsiteY23" fmla="*/ 570712 h 605734"/>
                <a:gd name="connsiteX24" fmla="*/ 35076 w 489936"/>
                <a:gd name="connsiteY24" fmla="*/ 582199 h 605734"/>
                <a:gd name="connsiteX25" fmla="*/ 454860 w 489936"/>
                <a:gd name="connsiteY25" fmla="*/ 582199 h 605734"/>
                <a:gd name="connsiteX26" fmla="*/ 466646 w 489936"/>
                <a:gd name="connsiteY26" fmla="*/ 570712 h 605734"/>
                <a:gd name="connsiteX27" fmla="*/ 466646 w 489936"/>
                <a:gd name="connsiteY27" fmla="*/ 71444 h 605734"/>
                <a:gd name="connsiteX28" fmla="*/ 440550 w 489936"/>
                <a:gd name="connsiteY28" fmla="*/ 24935 h 605734"/>
                <a:gd name="connsiteX29" fmla="*/ 423713 w 489936"/>
                <a:gd name="connsiteY29" fmla="*/ 41466 h 605734"/>
                <a:gd name="connsiteX30" fmla="*/ 440550 w 489936"/>
                <a:gd name="connsiteY30" fmla="*/ 58276 h 605734"/>
                <a:gd name="connsiteX31" fmla="*/ 457105 w 489936"/>
                <a:gd name="connsiteY31" fmla="*/ 41466 h 605734"/>
                <a:gd name="connsiteX32" fmla="*/ 440550 w 489936"/>
                <a:gd name="connsiteY32" fmla="*/ 24935 h 605734"/>
                <a:gd name="connsiteX33" fmla="*/ 384148 w 489936"/>
                <a:gd name="connsiteY33" fmla="*/ 24935 h 605734"/>
                <a:gd name="connsiteX34" fmla="*/ 367312 w 489936"/>
                <a:gd name="connsiteY34" fmla="*/ 41466 h 605734"/>
                <a:gd name="connsiteX35" fmla="*/ 384148 w 489936"/>
                <a:gd name="connsiteY35" fmla="*/ 58276 h 605734"/>
                <a:gd name="connsiteX36" fmla="*/ 400984 w 489936"/>
                <a:gd name="connsiteY36" fmla="*/ 41466 h 605734"/>
                <a:gd name="connsiteX37" fmla="*/ 384148 w 489936"/>
                <a:gd name="connsiteY37" fmla="*/ 24935 h 605734"/>
                <a:gd name="connsiteX38" fmla="*/ 327746 w 489936"/>
                <a:gd name="connsiteY38" fmla="*/ 24935 h 605734"/>
                <a:gd name="connsiteX39" fmla="*/ 311191 w 489936"/>
                <a:gd name="connsiteY39" fmla="*/ 41466 h 605734"/>
                <a:gd name="connsiteX40" fmla="*/ 327746 w 489936"/>
                <a:gd name="connsiteY40" fmla="*/ 58276 h 605734"/>
                <a:gd name="connsiteX41" fmla="*/ 344583 w 489936"/>
                <a:gd name="connsiteY41" fmla="*/ 41466 h 605734"/>
                <a:gd name="connsiteX42" fmla="*/ 327746 w 489936"/>
                <a:gd name="connsiteY42" fmla="*/ 24935 h 605734"/>
                <a:gd name="connsiteX43" fmla="*/ 35076 w 489936"/>
                <a:gd name="connsiteY43" fmla="*/ 0 h 605734"/>
                <a:gd name="connsiteX44" fmla="*/ 454860 w 489936"/>
                <a:gd name="connsiteY44" fmla="*/ 0 h 605734"/>
                <a:gd name="connsiteX45" fmla="*/ 489936 w 489936"/>
                <a:gd name="connsiteY45" fmla="*/ 35022 h 605734"/>
                <a:gd name="connsiteX46" fmla="*/ 489936 w 489936"/>
                <a:gd name="connsiteY46" fmla="*/ 570712 h 605734"/>
                <a:gd name="connsiteX47" fmla="*/ 454860 w 489936"/>
                <a:gd name="connsiteY47" fmla="*/ 605734 h 605734"/>
                <a:gd name="connsiteX48" fmla="*/ 35076 w 489936"/>
                <a:gd name="connsiteY48" fmla="*/ 605734 h 605734"/>
                <a:gd name="connsiteX49" fmla="*/ 0 w 489936"/>
                <a:gd name="connsiteY49" fmla="*/ 570712 h 605734"/>
                <a:gd name="connsiteX50" fmla="*/ 0 w 489936"/>
                <a:gd name="connsiteY50" fmla="*/ 35022 h 605734"/>
                <a:gd name="connsiteX51" fmla="*/ 35076 w 489936"/>
                <a:gd name="connsiteY51" fmla="*/ 0 h 60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89936" h="605734">
                  <a:moveTo>
                    <a:pt x="56946" y="454159"/>
                  </a:moveTo>
                  <a:lnTo>
                    <a:pt x="432989" y="454159"/>
                  </a:lnTo>
                  <a:lnTo>
                    <a:pt x="432989" y="552245"/>
                  </a:lnTo>
                  <a:lnTo>
                    <a:pt x="56946" y="552245"/>
                  </a:lnTo>
                  <a:close/>
                  <a:moveTo>
                    <a:pt x="218027" y="167240"/>
                  </a:moveTo>
                  <a:lnTo>
                    <a:pt x="270224" y="343219"/>
                  </a:lnTo>
                  <a:lnTo>
                    <a:pt x="322421" y="269521"/>
                  </a:lnTo>
                  <a:lnTo>
                    <a:pt x="361990" y="314636"/>
                  </a:lnTo>
                  <a:lnTo>
                    <a:pt x="432989" y="314636"/>
                  </a:lnTo>
                  <a:lnTo>
                    <a:pt x="432989" y="333411"/>
                  </a:lnTo>
                  <a:lnTo>
                    <a:pt x="353290" y="333411"/>
                  </a:lnTo>
                  <a:lnTo>
                    <a:pt x="324105" y="299785"/>
                  </a:lnTo>
                  <a:lnTo>
                    <a:pt x="263208" y="385812"/>
                  </a:lnTo>
                  <a:lnTo>
                    <a:pt x="224762" y="255229"/>
                  </a:lnTo>
                  <a:lnTo>
                    <a:pt x="198664" y="438494"/>
                  </a:lnTo>
                  <a:lnTo>
                    <a:pt x="150395" y="300905"/>
                  </a:lnTo>
                  <a:lnTo>
                    <a:pt x="131313" y="333411"/>
                  </a:lnTo>
                  <a:lnTo>
                    <a:pt x="56946" y="333411"/>
                  </a:lnTo>
                  <a:lnTo>
                    <a:pt x="56946" y="314636"/>
                  </a:lnTo>
                  <a:lnTo>
                    <a:pt x="120368" y="314636"/>
                  </a:lnTo>
                  <a:lnTo>
                    <a:pt x="154605" y="256350"/>
                  </a:lnTo>
                  <a:lnTo>
                    <a:pt x="190806" y="359472"/>
                  </a:lnTo>
                  <a:close/>
                  <a:moveTo>
                    <a:pt x="23290" y="71444"/>
                  </a:moveTo>
                  <a:lnTo>
                    <a:pt x="23290" y="570712"/>
                  </a:lnTo>
                  <a:cubicBezTo>
                    <a:pt x="23290" y="577156"/>
                    <a:pt x="28622" y="582199"/>
                    <a:pt x="35076" y="582199"/>
                  </a:cubicBezTo>
                  <a:lnTo>
                    <a:pt x="454860" y="582199"/>
                  </a:lnTo>
                  <a:cubicBezTo>
                    <a:pt x="461314" y="582199"/>
                    <a:pt x="466646" y="577156"/>
                    <a:pt x="466646" y="570712"/>
                  </a:cubicBezTo>
                  <a:lnTo>
                    <a:pt x="466646" y="71444"/>
                  </a:lnTo>
                  <a:close/>
                  <a:moveTo>
                    <a:pt x="440550" y="24935"/>
                  </a:moveTo>
                  <a:cubicBezTo>
                    <a:pt x="431290" y="24935"/>
                    <a:pt x="423713" y="32220"/>
                    <a:pt x="423713" y="41466"/>
                  </a:cubicBezTo>
                  <a:cubicBezTo>
                    <a:pt x="423713" y="50711"/>
                    <a:pt x="431290" y="58276"/>
                    <a:pt x="440550" y="58276"/>
                  </a:cubicBezTo>
                  <a:cubicBezTo>
                    <a:pt x="449810" y="58276"/>
                    <a:pt x="457105" y="50711"/>
                    <a:pt x="457105" y="41466"/>
                  </a:cubicBezTo>
                  <a:cubicBezTo>
                    <a:pt x="457105" y="32220"/>
                    <a:pt x="449810" y="24935"/>
                    <a:pt x="440550" y="24935"/>
                  </a:cubicBezTo>
                  <a:close/>
                  <a:moveTo>
                    <a:pt x="384148" y="24935"/>
                  </a:moveTo>
                  <a:cubicBezTo>
                    <a:pt x="374888" y="24935"/>
                    <a:pt x="367312" y="32220"/>
                    <a:pt x="367312" y="41466"/>
                  </a:cubicBezTo>
                  <a:cubicBezTo>
                    <a:pt x="367312" y="50711"/>
                    <a:pt x="374888" y="58276"/>
                    <a:pt x="384148" y="58276"/>
                  </a:cubicBezTo>
                  <a:cubicBezTo>
                    <a:pt x="393408" y="58276"/>
                    <a:pt x="400984" y="50711"/>
                    <a:pt x="400984" y="41466"/>
                  </a:cubicBezTo>
                  <a:cubicBezTo>
                    <a:pt x="400984" y="32220"/>
                    <a:pt x="393408" y="24935"/>
                    <a:pt x="384148" y="24935"/>
                  </a:cubicBezTo>
                  <a:close/>
                  <a:moveTo>
                    <a:pt x="327746" y="24935"/>
                  </a:moveTo>
                  <a:cubicBezTo>
                    <a:pt x="318486" y="24935"/>
                    <a:pt x="311191" y="32220"/>
                    <a:pt x="311191" y="41466"/>
                  </a:cubicBezTo>
                  <a:cubicBezTo>
                    <a:pt x="311191" y="50711"/>
                    <a:pt x="318486" y="58276"/>
                    <a:pt x="327746" y="58276"/>
                  </a:cubicBezTo>
                  <a:cubicBezTo>
                    <a:pt x="337006" y="58276"/>
                    <a:pt x="344583" y="50711"/>
                    <a:pt x="344583" y="41466"/>
                  </a:cubicBezTo>
                  <a:cubicBezTo>
                    <a:pt x="344583" y="32220"/>
                    <a:pt x="337006" y="24935"/>
                    <a:pt x="327746" y="24935"/>
                  </a:cubicBezTo>
                  <a:close/>
                  <a:moveTo>
                    <a:pt x="35076" y="0"/>
                  </a:moveTo>
                  <a:lnTo>
                    <a:pt x="454860" y="0"/>
                  </a:lnTo>
                  <a:cubicBezTo>
                    <a:pt x="474222" y="0"/>
                    <a:pt x="489936" y="15690"/>
                    <a:pt x="489936" y="35022"/>
                  </a:cubicBezTo>
                  <a:lnTo>
                    <a:pt x="489936" y="570712"/>
                  </a:lnTo>
                  <a:cubicBezTo>
                    <a:pt x="489936" y="590044"/>
                    <a:pt x="474222" y="605734"/>
                    <a:pt x="454860" y="605734"/>
                  </a:cubicBezTo>
                  <a:lnTo>
                    <a:pt x="35076" y="605734"/>
                  </a:lnTo>
                  <a:cubicBezTo>
                    <a:pt x="15714" y="605734"/>
                    <a:pt x="0" y="590044"/>
                    <a:pt x="0" y="570712"/>
                  </a:cubicBezTo>
                  <a:lnTo>
                    <a:pt x="0" y="35022"/>
                  </a:lnTo>
                  <a:cubicBezTo>
                    <a:pt x="0" y="15690"/>
                    <a:pt x="15714" y="0"/>
                    <a:pt x="3507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F0920642-9CB8-4CEB-97CD-EC9493B088D0}"/>
              </a:ext>
            </a:extLst>
          </p:cNvPr>
          <p:cNvGrpSpPr/>
          <p:nvPr/>
        </p:nvGrpSpPr>
        <p:grpSpPr>
          <a:xfrm>
            <a:off x="9144021" y="4807927"/>
            <a:ext cx="2370400" cy="774910"/>
            <a:chOff x="1368114" y="4921854"/>
            <a:chExt cx="2370400" cy="774910"/>
          </a:xfrm>
        </p:grpSpPr>
        <p:sp>
          <p:nvSpPr>
            <p:cNvPr id="39" name="文本框 2">
              <a:extLst>
                <a:ext uri="{FF2B5EF4-FFF2-40B4-BE49-F238E27FC236}">
                  <a16:creationId xmlns:a16="http://schemas.microsoft.com/office/drawing/2014/main" id="{24A47A96-1ED2-4CA4-82DB-E0F9EF0AE4CA}"/>
                </a:ext>
              </a:extLst>
            </p:cNvPr>
            <p:cNvSpPr txBox="1"/>
            <p:nvPr/>
          </p:nvSpPr>
          <p:spPr bwMode="auto">
            <a:xfrm>
              <a:off x="1368114" y="4921854"/>
              <a:ext cx="1579222" cy="369086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40" name="文本框 3">
              <a:extLst>
                <a:ext uri="{FF2B5EF4-FFF2-40B4-BE49-F238E27FC236}">
                  <a16:creationId xmlns:a16="http://schemas.microsoft.com/office/drawing/2014/main" id="{4C31BDBA-76F1-48D3-9419-AAAEB6D8192E}"/>
                </a:ext>
              </a:extLst>
            </p:cNvPr>
            <p:cNvSpPr txBox="1"/>
            <p:nvPr/>
          </p:nvSpPr>
          <p:spPr bwMode="auto">
            <a:xfrm>
              <a:off x="1368114" y="5235099"/>
              <a:ext cx="2370400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This template is exclusively designed by JPPPT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759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0EA142C4-2142-49A3-AB7B-2D3E6EA5272E}"/>
              </a:ext>
            </a:extLst>
          </p:cNvPr>
          <p:cNvSpPr/>
          <p:nvPr/>
        </p:nvSpPr>
        <p:spPr>
          <a:xfrm rot="2700000">
            <a:off x="5393747" y="2256066"/>
            <a:ext cx="1435836" cy="1435836"/>
          </a:xfrm>
          <a:prstGeom prst="round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0">
            <a:gradFill>
              <a:gsLst>
                <a:gs pos="0">
                  <a:schemeClr val="bg1"/>
                </a:gs>
                <a:gs pos="91000">
                  <a:srgbClr val="47CFFF"/>
                </a:gs>
              </a:gsLst>
              <a:lin ang="5400000" scaled="1"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F105DDC9-DFAF-43F4-AB3D-3021BDC73ACE}"/>
              </a:ext>
            </a:extLst>
          </p:cNvPr>
          <p:cNvSpPr/>
          <p:nvPr/>
        </p:nvSpPr>
        <p:spPr>
          <a:xfrm rot="2700000">
            <a:off x="5393748" y="4427292"/>
            <a:ext cx="1435836" cy="1435836"/>
          </a:xfrm>
          <a:prstGeom prst="round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0">
            <a:gradFill>
              <a:gsLst>
                <a:gs pos="0">
                  <a:schemeClr val="bg1"/>
                </a:gs>
                <a:gs pos="91000">
                  <a:srgbClr val="47CFFF"/>
                </a:gs>
              </a:gsLst>
              <a:lin ang="5400000" scaled="1"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7505DC14-8368-4880-9897-AE075653DD5D}"/>
              </a:ext>
            </a:extLst>
          </p:cNvPr>
          <p:cNvSpPr/>
          <p:nvPr/>
        </p:nvSpPr>
        <p:spPr>
          <a:xfrm rot="2700000">
            <a:off x="6563804" y="3341679"/>
            <a:ext cx="1435836" cy="1435836"/>
          </a:xfrm>
          <a:prstGeom prst="round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0">
            <a:gradFill>
              <a:gsLst>
                <a:gs pos="0">
                  <a:schemeClr val="bg1"/>
                </a:gs>
                <a:gs pos="91000">
                  <a:srgbClr val="47CFFF"/>
                </a:gs>
              </a:gsLst>
              <a:lin ang="5400000" scaled="1"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10E410B2-AD91-4CBE-9932-7FEF42D7C912}"/>
              </a:ext>
            </a:extLst>
          </p:cNvPr>
          <p:cNvSpPr/>
          <p:nvPr/>
        </p:nvSpPr>
        <p:spPr>
          <a:xfrm rot="2700000">
            <a:off x="4223691" y="3341679"/>
            <a:ext cx="1435836" cy="1435836"/>
          </a:xfrm>
          <a:prstGeom prst="round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0">
            <a:gradFill>
              <a:gsLst>
                <a:gs pos="0">
                  <a:schemeClr val="bg1"/>
                </a:gs>
                <a:gs pos="91000">
                  <a:srgbClr val="47CFFF"/>
                </a:gs>
              </a:gsLst>
              <a:lin ang="5400000" scaled="1"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4B45464-D6C9-4035-9D7D-43D9A5A69A1C}"/>
              </a:ext>
            </a:extLst>
          </p:cNvPr>
          <p:cNvGrpSpPr/>
          <p:nvPr/>
        </p:nvGrpSpPr>
        <p:grpSpPr>
          <a:xfrm>
            <a:off x="8374507" y="2118360"/>
            <a:ext cx="2559103" cy="974090"/>
            <a:chOff x="1646275" y="4907340"/>
            <a:chExt cx="2559103" cy="974090"/>
          </a:xfrm>
        </p:grpSpPr>
        <p:sp>
          <p:nvSpPr>
            <p:cNvPr id="7" name="文本框 2">
              <a:extLst>
                <a:ext uri="{FF2B5EF4-FFF2-40B4-BE49-F238E27FC236}">
                  <a16:creationId xmlns:a16="http://schemas.microsoft.com/office/drawing/2014/main" id="{2CDAB458-64F5-4AD9-B90C-12F439BF8A39}"/>
                </a:ext>
              </a:extLst>
            </p:cNvPr>
            <p:cNvSpPr txBox="1"/>
            <p:nvPr/>
          </p:nvSpPr>
          <p:spPr bwMode="auto">
            <a:xfrm>
              <a:off x="1646276" y="4907340"/>
              <a:ext cx="1379092" cy="36933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8" name="文本框 3">
              <a:extLst>
                <a:ext uri="{FF2B5EF4-FFF2-40B4-BE49-F238E27FC236}">
                  <a16:creationId xmlns:a16="http://schemas.microsoft.com/office/drawing/2014/main" id="{38013451-8C09-4F4B-8904-6E2E2AF686DE}"/>
                </a:ext>
              </a:extLst>
            </p:cNvPr>
            <p:cNvSpPr txBox="1"/>
            <p:nvPr/>
          </p:nvSpPr>
          <p:spPr bwMode="auto">
            <a:xfrm>
              <a:off x="1646275" y="5235099"/>
              <a:ext cx="2559103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chemeClr val="bg1"/>
                  </a:solidFill>
                  <a:latin typeface="Humanst521 BT" panose="020B0602020204020204" pitchFamily="34" charset="0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>
                  <a:latin typeface="+mn-lt"/>
                  <a:cs typeface="+mn-ea"/>
                  <a:sym typeface="+mn-lt"/>
                </a:rPr>
                <a:t>This template is exclusively designed by 1PPT creative and copyrights belong to JPPPT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3E6D9BB4-D060-47CF-9A8D-C30AAE83EC05}"/>
              </a:ext>
            </a:extLst>
          </p:cNvPr>
          <p:cNvGrpSpPr/>
          <p:nvPr/>
        </p:nvGrpSpPr>
        <p:grpSpPr>
          <a:xfrm>
            <a:off x="8374508" y="4883785"/>
            <a:ext cx="2463934" cy="974090"/>
            <a:chOff x="1646276" y="4907340"/>
            <a:chExt cx="2463934" cy="974090"/>
          </a:xfrm>
        </p:grpSpPr>
        <p:sp>
          <p:nvSpPr>
            <p:cNvPr id="10" name="文本框 2">
              <a:extLst>
                <a:ext uri="{FF2B5EF4-FFF2-40B4-BE49-F238E27FC236}">
                  <a16:creationId xmlns:a16="http://schemas.microsoft.com/office/drawing/2014/main" id="{DA019ADB-3C15-40F6-AA04-F6B6A712CC21}"/>
                </a:ext>
              </a:extLst>
            </p:cNvPr>
            <p:cNvSpPr txBox="1"/>
            <p:nvPr/>
          </p:nvSpPr>
          <p:spPr bwMode="auto">
            <a:xfrm>
              <a:off x="1646276" y="4907340"/>
              <a:ext cx="1379092" cy="36933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11" name="文本框 3">
              <a:extLst>
                <a:ext uri="{FF2B5EF4-FFF2-40B4-BE49-F238E27FC236}">
                  <a16:creationId xmlns:a16="http://schemas.microsoft.com/office/drawing/2014/main" id="{F51DC6DE-8A84-4BA6-9C9D-450C20D9A86E}"/>
                </a:ext>
              </a:extLst>
            </p:cNvPr>
            <p:cNvSpPr txBox="1"/>
            <p:nvPr/>
          </p:nvSpPr>
          <p:spPr bwMode="auto">
            <a:xfrm>
              <a:off x="1646276" y="5235099"/>
              <a:ext cx="2463934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chemeClr val="bg1"/>
                  </a:solidFill>
                  <a:latin typeface="Humanst521 BT" panose="020B0602020204020204" pitchFamily="34" charset="0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>
                  <a:latin typeface="+mn-lt"/>
                  <a:cs typeface="+mn-ea"/>
                  <a:sym typeface="+mn-lt"/>
                </a:rPr>
                <a:t>This template is exclusively designed by 1PPT creative and copyrights belong to JPPPT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29D317A-CDE6-4C46-BD41-CAA46FAFBC55}"/>
              </a:ext>
            </a:extLst>
          </p:cNvPr>
          <p:cNvGrpSpPr/>
          <p:nvPr/>
        </p:nvGrpSpPr>
        <p:grpSpPr>
          <a:xfrm>
            <a:off x="1258390" y="2118360"/>
            <a:ext cx="2577144" cy="974090"/>
            <a:chOff x="1294838" y="4907340"/>
            <a:chExt cx="2577144" cy="974090"/>
          </a:xfrm>
        </p:grpSpPr>
        <p:sp>
          <p:nvSpPr>
            <p:cNvPr id="13" name="文本框 2">
              <a:extLst>
                <a:ext uri="{FF2B5EF4-FFF2-40B4-BE49-F238E27FC236}">
                  <a16:creationId xmlns:a16="http://schemas.microsoft.com/office/drawing/2014/main" id="{9429AACD-8826-4DFC-BD4E-74F97A2448DD}"/>
                </a:ext>
              </a:extLst>
            </p:cNvPr>
            <p:cNvSpPr txBox="1"/>
            <p:nvPr/>
          </p:nvSpPr>
          <p:spPr bwMode="auto">
            <a:xfrm>
              <a:off x="2492890" y="4907340"/>
              <a:ext cx="1379092" cy="36933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14" name="文本框 3">
              <a:extLst>
                <a:ext uri="{FF2B5EF4-FFF2-40B4-BE49-F238E27FC236}">
                  <a16:creationId xmlns:a16="http://schemas.microsoft.com/office/drawing/2014/main" id="{3E6AA331-047A-4DDD-BA2C-9562B823B9B6}"/>
                </a:ext>
              </a:extLst>
            </p:cNvPr>
            <p:cNvSpPr txBox="1"/>
            <p:nvPr/>
          </p:nvSpPr>
          <p:spPr bwMode="auto">
            <a:xfrm>
              <a:off x="1294838" y="5235099"/>
              <a:ext cx="2577144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This template is exclusively designed by 1PPT creative and copyrights belong to JPPPT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B4279DB-FAE0-4A8C-873F-1849C903844A}"/>
              </a:ext>
            </a:extLst>
          </p:cNvPr>
          <p:cNvGrpSpPr/>
          <p:nvPr/>
        </p:nvGrpSpPr>
        <p:grpSpPr>
          <a:xfrm>
            <a:off x="1371600" y="4883785"/>
            <a:ext cx="2463934" cy="974090"/>
            <a:chOff x="1408048" y="4907340"/>
            <a:chExt cx="2463934" cy="974090"/>
          </a:xfrm>
        </p:grpSpPr>
        <p:sp>
          <p:nvSpPr>
            <p:cNvPr id="16" name="文本框 2">
              <a:extLst>
                <a:ext uri="{FF2B5EF4-FFF2-40B4-BE49-F238E27FC236}">
                  <a16:creationId xmlns:a16="http://schemas.microsoft.com/office/drawing/2014/main" id="{9E44A1FF-CD73-4F82-95AA-43CCFC654AD1}"/>
                </a:ext>
              </a:extLst>
            </p:cNvPr>
            <p:cNvSpPr txBox="1"/>
            <p:nvPr/>
          </p:nvSpPr>
          <p:spPr bwMode="auto">
            <a:xfrm>
              <a:off x="2492890" y="4907340"/>
              <a:ext cx="1379092" cy="36933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17" name="文本框 3">
              <a:extLst>
                <a:ext uri="{FF2B5EF4-FFF2-40B4-BE49-F238E27FC236}">
                  <a16:creationId xmlns:a16="http://schemas.microsoft.com/office/drawing/2014/main" id="{C2E3F125-E037-48C4-BC09-2DC972D4D2ED}"/>
                </a:ext>
              </a:extLst>
            </p:cNvPr>
            <p:cNvSpPr txBox="1"/>
            <p:nvPr/>
          </p:nvSpPr>
          <p:spPr bwMode="auto">
            <a:xfrm>
              <a:off x="1408048" y="5235099"/>
              <a:ext cx="2463934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This template is exclusively designed by 1PPT creative and copyrights belong to JPPPT</a:t>
              </a: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646AD711-2E4B-4091-8280-01C86DCDC5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1910" y="351636"/>
            <a:ext cx="3548180" cy="810838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3B453FA4-DEE1-487C-9D33-314B223E9661}"/>
              </a:ext>
            </a:extLst>
          </p:cNvPr>
          <p:cNvGrpSpPr/>
          <p:nvPr/>
        </p:nvGrpSpPr>
        <p:grpSpPr>
          <a:xfrm>
            <a:off x="3968572" y="355635"/>
            <a:ext cx="4254856" cy="746250"/>
            <a:chOff x="2265413" y="2044426"/>
            <a:chExt cx="4254856" cy="746250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5F921D34-BB03-4294-B79B-84BE7A2111D6}"/>
                </a:ext>
              </a:extLst>
            </p:cNvPr>
            <p:cNvSpPr txBox="1"/>
            <p:nvPr/>
          </p:nvSpPr>
          <p:spPr bwMode="auto">
            <a:xfrm>
              <a:off x="3140456" y="2044426"/>
              <a:ext cx="2498656" cy="58477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l"/>
              <a:r>
                <a:rPr lang="zh-CN" altLang="en-US" sz="3200" dirty="0">
                  <a:latin typeface="+mn-lt"/>
                  <a:ea typeface="+mn-ea"/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5F12748F-2878-4BF0-811D-85813334B783}"/>
                </a:ext>
              </a:extLst>
            </p:cNvPr>
            <p:cNvSpPr txBox="1"/>
            <p:nvPr/>
          </p:nvSpPr>
          <p:spPr bwMode="auto">
            <a:xfrm>
              <a:off x="2265413" y="2529066"/>
              <a:ext cx="4254856" cy="2616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ctr"/>
              <a:r>
                <a:rPr lang="en-US" altLang="zh-CN" sz="1100" dirty="0">
                  <a:latin typeface="+mn-lt"/>
                  <a:ea typeface="+mn-ea"/>
                  <a:cs typeface="+mn-ea"/>
                  <a:sym typeface="+mn-lt"/>
                </a:rPr>
                <a:t>This template is exclusively designed by JPPPT creative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34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A19AA3C-7BA8-4316-A6AE-20398B43A5D8}"/>
              </a:ext>
            </a:extLst>
          </p:cNvPr>
          <p:cNvSpPr/>
          <p:nvPr/>
        </p:nvSpPr>
        <p:spPr>
          <a:xfrm>
            <a:off x="7848768" y="4911587"/>
            <a:ext cx="1105024" cy="396000"/>
          </a:xfrm>
          <a:prstGeom prst="rect">
            <a:avLst/>
          </a:prstGeom>
          <a:gradFill flip="none" rotWithShape="0">
            <a:gsLst>
              <a:gs pos="0">
                <a:srgbClr val="009ED6"/>
              </a:gs>
              <a:gs pos="81000">
                <a:schemeClr val="bg1"/>
              </a:gs>
            </a:gsLst>
            <a:lin ang="2700000" scaled="1"/>
            <a:tileRect/>
          </a:gradFill>
          <a:ln w="31750">
            <a:gradFill flip="none" rotWithShape="1">
              <a:gsLst>
                <a:gs pos="4000">
                  <a:schemeClr val="bg1"/>
                </a:gs>
                <a:gs pos="89000">
                  <a:srgbClr val="47CFFF"/>
                </a:gs>
              </a:gsLst>
              <a:lin ang="2700000" scaled="1"/>
              <a:tileRect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5817799-8E1B-45D2-8814-491D65062BEF}"/>
              </a:ext>
            </a:extLst>
          </p:cNvPr>
          <p:cNvSpPr txBox="1"/>
          <p:nvPr/>
        </p:nvSpPr>
        <p:spPr>
          <a:xfrm>
            <a:off x="7848767" y="4978552"/>
            <a:ext cx="1096036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400" dirty="0">
                <a:solidFill>
                  <a:srgbClr val="0F1014"/>
                </a:solidFill>
                <a:cs typeface="+mn-ea"/>
                <a:sym typeface="+mn-lt"/>
              </a:rPr>
              <a:t>NO.01 &gt;&gt;</a:t>
            </a:r>
            <a:endParaRPr lang="zh-CN" altLang="en-US" sz="1400" dirty="0">
              <a:solidFill>
                <a:srgbClr val="0F1014"/>
              </a:solidFill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F62F6DF-FC26-4B87-BBE8-184ED67FD0DC}"/>
              </a:ext>
            </a:extLst>
          </p:cNvPr>
          <p:cNvGrpSpPr/>
          <p:nvPr/>
        </p:nvGrpSpPr>
        <p:grpSpPr>
          <a:xfrm>
            <a:off x="7753517" y="3068638"/>
            <a:ext cx="3172179" cy="981501"/>
            <a:chOff x="7244921" y="1884877"/>
            <a:chExt cx="3172179" cy="981501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47882282-E0FC-4364-8D0C-B130F7B6ED4F}"/>
                </a:ext>
              </a:extLst>
            </p:cNvPr>
            <p:cNvSpPr/>
            <p:nvPr/>
          </p:nvSpPr>
          <p:spPr bwMode="auto">
            <a:xfrm>
              <a:off x="7244922" y="2220047"/>
              <a:ext cx="3172178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This template is exclusively designed by JPPPT creative, and copyrights belong to JPPPT internet. 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AD40E884-2341-441E-A39E-544459CF9164}"/>
                </a:ext>
              </a:extLst>
            </p:cNvPr>
            <p:cNvSpPr txBox="1"/>
            <p:nvPr/>
          </p:nvSpPr>
          <p:spPr>
            <a:xfrm>
              <a:off x="7244921" y="1884877"/>
              <a:ext cx="2100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dirty="0"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cs typeface="+mn-ea"/>
                  <a:sym typeface="+mn-lt"/>
                </a:rPr>
                <a:t>Title added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67ACC89B-34BE-4D1F-9321-B4FC96FD0B04}"/>
              </a:ext>
            </a:extLst>
          </p:cNvPr>
          <p:cNvGrpSpPr/>
          <p:nvPr/>
        </p:nvGrpSpPr>
        <p:grpSpPr>
          <a:xfrm>
            <a:off x="1423331" y="2243485"/>
            <a:ext cx="6180825" cy="3176606"/>
            <a:chOff x="1321731" y="2281585"/>
            <a:chExt cx="6180825" cy="3176606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3EC96C31-9915-4C63-A92A-A5AF58014BD4}"/>
                </a:ext>
              </a:extLst>
            </p:cNvPr>
            <p:cNvCxnSpPr>
              <a:cxnSpLocks/>
              <a:endCxn id="14" idx="3"/>
            </p:cNvCxnSpPr>
            <p:nvPr/>
          </p:nvCxnSpPr>
          <p:spPr>
            <a:xfrm flipV="1">
              <a:off x="3241449" y="4058460"/>
              <a:ext cx="805228" cy="575614"/>
            </a:xfrm>
            <a:prstGeom prst="line">
              <a:avLst/>
            </a:prstGeom>
            <a:ln w="12700" cap="rnd">
              <a:solidFill>
                <a:srgbClr val="47CFFF"/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E787523E-7D99-4FF0-8231-904A819E76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46562" y="3484131"/>
              <a:ext cx="900663" cy="350960"/>
            </a:xfrm>
            <a:prstGeom prst="line">
              <a:avLst/>
            </a:prstGeom>
            <a:ln w="12700" cap="rnd">
              <a:solidFill>
                <a:srgbClr val="47CFFF"/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8606521F-044F-4C96-BD61-ABFD7F3E8483}"/>
                </a:ext>
              </a:extLst>
            </p:cNvPr>
            <p:cNvCxnSpPr>
              <a:cxnSpLocks/>
              <a:endCxn id="15" idx="2"/>
            </p:cNvCxnSpPr>
            <p:nvPr/>
          </p:nvCxnSpPr>
          <p:spPr>
            <a:xfrm flipV="1">
              <a:off x="4154119" y="3823420"/>
              <a:ext cx="790430" cy="144432"/>
            </a:xfrm>
            <a:prstGeom prst="line">
              <a:avLst/>
            </a:prstGeom>
            <a:ln w="12700" cap="rnd">
              <a:solidFill>
                <a:srgbClr val="47CFFF"/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0FF9D103-AF84-443F-B8DB-C4248269325C}"/>
                </a:ext>
              </a:extLst>
            </p:cNvPr>
            <p:cNvSpPr/>
            <p:nvPr/>
          </p:nvSpPr>
          <p:spPr>
            <a:xfrm>
              <a:off x="1400413" y="4815272"/>
              <a:ext cx="156955" cy="156954"/>
            </a:xfrm>
            <a:prstGeom prst="ellipse">
              <a:avLst/>
            </a:prstGeom>
            <a:gradFill>
              <a:gsLst>
                <a:gs pos="4000">
                  <a:schemeClr val="bg1"/>
                </a:gs>
                <a:gs pos="89000">
                  <a:srgbClr val="47CFFF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5E77692E-19A9-46EE-97B1-9F59E4081882}"/>
                </a:ext>
              </a:extLst>
            </p:cNvPr>
            <p:cNvSpPr/>
            <p:nvPr/>
          </p:nvSpPr>
          <p:spPr>
            <a:xfrm>
              <a:off x="2286447" y="4295665"/>
              <a:ext cx="156955" cy="156954"/>
            </a:xfrm>
            <a:prstGeom prst="ellipse">
              <a:avLst/>
            </a:prstGeom>
            <a:gradFill>
              <a:gsLst>
                <a:gs pos="4000">
                  <a:schemeClr val="bg1"/>
                </a:gs>
                <a:gs pos="89000">
                  <a:srgbClr val="47CFFF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BAA55004-7DB8-4C0E-A95F-E150AF9A44B1}"/>
                </a:ext>
              </a:extLst>
            </p:cNvPr>
            <p:cNvSpPr/>
            <p:nvPr/>
          </p:nvSpPr>
          <p:spPr>
            <a:xfrm>
              <a:off x="3172481" y="4537223"/>
              <a:ext cx="156955" cy="156954"/>
            </a:xfrm>
            <a:prstGeom prst="ellipse">
              <a:avLst/>
            </a:prstGeom>
            <a:gradFill>
              <a:gsLst>
                <a:gs pos="4000">
                  <a:schemeClr val="bg1"/>
                </a:gs>
                <a:gs pos="89000">
                  <a:srgbClr val="47CFFF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A6B6BF2B-7B9F-4D2C-BE69-696AA985333D}"/>
                </a:ext>
              </a:extLst>
            </p:cNvPr>
            <p:cNvSpPr/>
            <p:nvPr/>
          </p:nvSpPr>
          <p:spPr>
            <a:xfrm>
              <a:off x="4009267" y="3840420"/>
              <a:ext cx="255449" cy="255450"/>
            </a:xfrm>
            <a:prstGeom prst="ellipse">
              <a:avLst/>
            </a:prstGeom>
            <a:gradFill flip="none" rotWithShape="0">
              <a:gsLst>
                <a:gs pos="0">
                  <a:srgbClr val="009ED6"/>
                </a:gs>
                <a:gs pos="81000">
                  <a:schemeClr val="bg1"/>
                </a:gs>
              </a:gsLst>
              <a:lin ang="2700000" scaled="1"/>
              <a:tileRect/>
            </a:gradFill>
            <a:ln w="31750">
              <a:gradFill flip="none" rotWithShape="1">
                <a:gsLst>
                  <a:gs pos="4000">
                    <a:schemeClr val="bg1"/>
                  </a:gs>
                  <a:gs pos="89000">
                    <a:srgbClr val="47CFFF"/>
                  </a:gs>
                </a:gsLst>
                <a:lin ang="2700000" scaled="1"/>
                <a:tileRect/>
              </a:gradFill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3B46784F-E24D-46F5-B4C5-C5F2827484E0}"/>
                </a:ext>
              </a:extLst>
            </p:cNvPr>
            <p:cNvSpPr/>
            <p:nvPr/>
          </p:nvSpPr>
          <p:spPr>
            <a:xfrm>
              <a:off x="4944549" y="3744943"/>
              <a:ext cx="156955" cy="156954"/>
            </a:xfrm>
            <a:prstGeom prst="ellipse">
              <a:avLst/>
            </a:prstGeom>
            <a:gradFill>
              <a:gsLst>
                <a:gs pos="4000">
                  <a:schemeClr val="bg1"/>
                </a:gs>
                <a:gs pos="89000">
                  <a:srgbClr val="47CFFF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A5B6032-F637-4E16-9C0F-9C75C824EF3A}"/>
                </a:ext>
              </a:extLst>
            </p:cNvPr>
            <p:cNvSpPr/>
            <p:nvPr/>
          </p:nvSpPr>
          <p:spPr>
            <a:xfrm>
              <a:off x="5830582" y="3416507"/>
              <a:ext cx="156955" cy="156954"/>
            </a:xfrm>
            <a:prstGeom prst="ellipse">
              <a:avLst/>
            </a:prstGeom>
            <a:gradFill>
              <a:gsLst>
                <a:gs pos="4000">
                  <a:schemeClr val="bg1"/>
                </a:gs>
                <a:gs pos="89000">
                  <a:srgbClr val="47CFFF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对话气泡: 矩形 16">
              <a:extLst>
                <a:ext uri="{FF2B5EF4-FFF2-40B4-BE49-F238E27FC236}">
                  <a16:creationId xmlns:a16="http://schemas.microsoft.com/office/drawing/2014/main" id="{52124E4C-6F7D-4CE9-9983-63748F46372E}"/>
                </a:ext>
              </a:extLst>
            </p:cNvPr>
            <p:cNvSpPr/>
            <p:nvPr/>
          </p:nvSpPr>
          <p:spPr>
            <a:xfrm>
              <a:off x="3211552" y="2974931"/>
              <a:ext cx="1067192" cy="476753"/>
            </a:xfrm>
            <a:prstGeom prst="wedgeRectCallout">
              <a:avLst>
                <a:gd name="adj1" fmla="val 28773"/>
                <a:gd name="adj2" fmla="val 75959"/>
              </a:avLst>
            </a:prstGeom>
            <a:gradFill flip="none" rotWithShape="0">
              <a:gsLst>
                <a:gs pos="0">
                  <a:srgbClr val="009ED6"/>
                </a:gs>
                <a:gs pos="81000">
                  <a:schemeClr val="bg1"/>
                </a:gs>
              </a:gsLst>
              <a:lin ang="2700000" scaled="1"/>
              <a:tileRect/>
            </a:gradFill>
            <a:ln w="31750">
              <a:gradFill flip="none" rotWithShape="1">
                <a:gsLst>
                  <a:gs pos="4000">
                    <a:schemeClr val="bg1"/>
                  </a:gs>
                  <a:gs pos="89000">
                    <a:srgbClr val="47CFFF"/>
                  </a:gs>
                </a:gsLst>
                <a:lin ang="2700000" scaled="1"/>
                <a:tileRect/>
              </a:gradFill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B1365B58-76D4-4A4E-9726-0E12AF85DA3E}"/>
                </a:ext>
              </a:extLst>
            </p:cNvPr>
            <p:cNvSpPr txBox="1"/>
            <p:nvPr/>
          </p:nvSpPr>
          <p:spPr>
            <a:xfrm>
              <a:off x="3195875" y="2992409"/>
              <a:ext cx="1096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dirty="0">
                  <a:solidFill>
                    <a:srgbClr val="0F1014"/>
                  </a:solidFill>
                  <a:cs typeface="+mn-ea"/>
                  <a:sym typeface="+mn-lt"/>
                </a:rPr>
                <a:t>56%</a:t>
              </a:r>
              <a:endParaRPr lang="zh-CN" altLang="en-US" sz="2400" dirty="0">
                <a:solidFill>
                  <a:srgbClr val="0F1014"/>
                </a:solidFill>
                <a:cs typeface="+mn-ea"/>
                <a:sym typeface="+mn-lt"/>
              </a:endParaRPr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63C36BB5-A8BA-4914-81ED-CFA9A15060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36939" y="4401492"/>
              <a:ext cx="771495" cy="473642"/>
            </a:xfrm>
            <a:prstGeom prst="line">
              <a:avLst/>
            </a:prstGeom>
            <a:ln w="12700" cap="rnd">
              <a:solidFill>
                <a:srgbClr val="47CFFF"/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DD7DB337-DAF0-4198-8BE7-49AFD36056F4}"/>
                </a:ext>
              </a:extLst>
            </p:cNvPr>
            <p:cNvCxnSpPr>
              <a:cxnSpLocks/>
            </p:cNvCxnSpPr>
            <p:nvPr/>
          </p:nvCxnSpPr>
          <p:spPr>
            <a:xfrm>
              <a:off x="2414569" y="4380967"/>
              <a:ext cx="777379" cy="214208"/>
            </a:xfrm>
            <a:prstGeom prst="line">
              <a:avLst/>
            </a:prstGeom>
            <a:ln w="12700" cap="rnd">
              <a:solidFill>
                <a:srgbClr val="47CFFF"/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BCC48E33-ED7A-4E99-BCA3-2DA8A9171AA8}"/>
                </a:ext>
              </a:extLst>
            </p:cNvPr>
            <p:cNvSpPr txBox="1"/>
            <p:nvPr/>
          </p:nvSpPr>
          <p:spPr>
            <a:xfrm>
              <a:off x="1321731" y="5088859"/>
              <a:ext cx="1850750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l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1D29EB28-E60D-4E63-B12B-AC24E17BF5B1}"/>
                </a:ext>
              </a:extLst>
            </p:cNvPr>
            <p:cNvSpPr txBox="1"/>
            <p:nvPr/>
          </p:nvSpPr>
          <p:spPr>
            <a:xfrm>
              <a:off x="1350562" y="3908959"/>
              <a:ext cx="1664963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l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22F27044-54F1-4CC6-A76E-CC20E7EBDA12}"/>
                </a:ext>
              </a:extLst>
            </p:cNvPr>
            <p:cNvSpPr txBox="1"/>
            <p:nvPr/>
          </p:nvSpPr>
          <p:spPr>
            <a:xfrm>
              <a:off x="2899188" y="4773120"/>
              <a:ext cx="1850750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l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73BD6538-8DA4-4367-BF87-07D266FB4D42}"/>
                </a:ext>
              </a:extLst>
            </p:cNvPr>
            <p:cNvSpPr txBox="1"/>
            <p:nvPr/>
          </p:nvSpPr>
          <p:spPr>
            <a:xfrm>
              <a:off x="4554572" y="4037137"/>
              <a:ext cx="1850750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l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15D482A3-015A-4AC8-84E0-848946DAFE8D}"/>
                </a:ext>
              </a:extLst>
            </p:cNvPr>
            <p:cNvSpPr txBox="1"/>
            <p:nvPr/>
          </p:nvSpPr>
          <p:spPr>
            <a:xfrm>
              <a:off x="4881928" y="3038776"/>
              <a:ext cx="1850750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l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65823D52-7113-4177-9A08-50E99B06D3FE}"/>
                </a:ext>
              </a:extLst>
            </p:cNvPr>
            <p:cNvSpPr/>
            <p:nvPr/>
          </p:nvSpPr>
          <p:spPr>
            <a:xfrm>
              <a:off x="6797570" y="2571433"/>
              <a:ext cx="156955" cy="156954"/>
            </a:xfrm>
            <a:prstGeom prst="ellipse">
              <a:avLst/>
            </a:prstGeom>
            <a:gradFill>
              <a:gsLst>
                <a:gs pos="4000">
                  <a:schemeClr val="bg1"/>
                </a:gs>
                <a:gs pos="89000">
                  <a:srgbClr val="47CFFF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EC21E4D4-A287-4728-82FB-6EB6AB482BDC}"/>
                </a:ext>
              </a:extLst>
            </p:cNvPr>
            <p:cNvCxnSpPr>
              <a:cxnSpLocks/>
              <a:stCxn id="16" idx="7"/>
            </p:cNvCxnSpPr>
            <p:nvPr/>
          </p:nvCxnSpPr>
          <p:spPr>
            <a:xfrm flipV="1">
              <a:off x="5964551" y="2638060"/>
              <a:ext cx="886305" cy="801432"/>
            </a:xfrm>
            <a:prstGeom prst="line">
              <a:avLst/>
            </a:prstGeom>
            <a:ln w="12700" cap="rnd">
              <a:solidFill>
                <a:srgbClr val="47CFFF"/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4E4B3B8F-8549-447B-924A-E98ABE328B54}"/>
                </a:ext>
              </a:extLst>
            </p:cNvPr>
            <p:cNvSpPr txBox="1"/>
            <p:nvPr/>
          </p:nvSpPr>
          <p:spPr>
            <a:xfrm>
              <a:off x="5651806" y="2281585"/>
              <a:ext cx="1850750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l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Title added</a:t>
              </a: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EEE3326F-B3CE-4CE8-B7A4-F8AF47BEB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910" y="351636"/>
            <a:ext cx="3548180" cy="810838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61AD9C3D-6A4B-4561-BA8F-3D2A698C79C5}"/>
              </a:ext>
            </a:extLst>
          </p:cNvPr>
          <p:cNvGrpSpPr/>
          <p:nvPr/>
        </p:nvGrpSpPr>
        <p:grpSpPr>
          <a:xfrm>
            <a:off x="3968572" y="384583"/>
            <a:ext cx="4254856" cy="717302"/>
            <a:chOff x="2265413" y="2073374"/>
            <a:chExt cx="4254856" cy="717302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0E37254C-E44C-4E04-9511-6C0F00C96A9D}"/>
                </a:ext>
              </a:extLst>
            </p:cNvPr>
            <p:cNvSpPr txBox="1"/>
            <p:nvPr/>
          </p:nvSpPr>
          <p:spPr bwMode="auto">
            <a:xfrm>
              <a:off x="3378428" y="2073374"/>
              <a:ext cx="2564917" cy="58477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l"/>
              <a:r>
                <a:rPr lang="zh-CN" altLang="en-US" sz="3200" dirty="0">
                  <a:latin typeface="+mn-lt"/>
                  <a:ea typeface="+mn-ea"/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5B4F63F3-AE43-4275-BC1D-DD5B6D8926B0}"/>
                </a:ext>
              </a:extLst>
            </p:cNvPr>
            <p:cNvSpPr txBox="1"/>
            <p:nvPr/>
          </p:nvSpPr>
          <p:spPr bwMode="auto">
            <a:xfrm>
              <a:off x="2265413" y="2529066"/>
              <a:ext cx="4254856" cy="2616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ctr"/>
              <a:r>
                <a:rPr lang="en-US" altLang="zh-CN" sz="1100" dirty="0">
                  <a:latin typeface="+mn-lt"/>
                  <a:ea typeface="+mn-ea"/>
                  <a:cs typeface="+mn-ea"/>
                  <a:sym typeface="+mn-lt"/>
                </a:rPr>
                <a:t>This template is exclusively designed by JPPPT creative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988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074107-F476-48CB-AC4A-3C1855FBDC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44" r="12144" b="5032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468E0CB-352D-42AC-B631-76B99A7EDE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5200" y="1890067"/>
            <a:ext cx="7721600" cy="2716858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454CAADA-F6D3-4A47-BA90-4892E02CA173}"/>
              </a:ext>
            </a:extLst>
          </p:cNvPr>
          <p:cNvSpPr txBox="1"/>
          <p:nvPr/>
        </p:nvSpPr>
        <p:spPr>
          <a:xfrm>
            <a:off x="2462418" y="2463666"/>
            <a:ext cx="72671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 sz="9600" b="1">
                <a:gradFill>
                  <a:gsLst>
                    <a:gs pos="0">
                      <a:schemeClr val="bg1"/>
                    </a:gs>
                    <a:gs pos="100000">
                      <a:srgbClr val="47CFFF"/>
                    </a:gs>
                  </a:gsLst>
                  <a:lin ang="5400000" scaled="1"/>
                </a:gradFill>
                <a:effectLst>
                  <a:outerShdw blurRad="139700" dist="38100" dir="5400000" algn="t" rotWithShape="0">
                    <a:prstClr val="black">
                      <a:alpha val="52000"/>
                    </a:prst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defRPr>
            </a:lvl1pPr>
          </a:lstStyle>
          <a:p>
            <a:pPr algn="l"/>
            <a:r>
              <a:rPr lang="zh-CN" altLang="en-US" dirty="0">
                <a:sym typeface="+mn-lt"/>
              </a:rPr>
              <a:t>Title added</a:t>
            </a:r>
          </a:p>
        </p:txBody>
      </p:sp>
      <p:sp>
        <p:nvSpPr>
          <p:cNvPr id="28" name="文本框 3">
            <a:extLst>
              <a:ext uri="{FF2B5EF4-FFF2-40B4-BE49-F238E27FC236}">
                <a16:creationId xmlns:a16="http://schemas.microsoft.com/office/drawing/2014/main" id="{BA2E77AA-4A5E-40D7-8BA7-42981C64615B}"/>
              </a:ext>
            </a:extLst>
          </p:cNvPr>
          <p:cNvSpPr txBox="1"/>
          <p:nvPr/>
        </p:nvSpPr>
        <p:spPr bwMode="auto">
          <a:xfrm>
            <a:off x="3530600" y="4271059"/>
            <a:ext cx="51308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This template is exclusively designed by JPPPT and copyrights belong to JPPPT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CD6F40A-F47B-4454-B87B-88D711E19AAE}"/>
              </a:ext>
            </a:extLst>
          </p:cNvPr>
          <p:cNvSpPr txBox="1"/>
          <p:nvPr/>
        </p:nvSpPr>
        <p:spPr>
          <a:xfrm>
            <a:off x="4711700" y="1525300"/>
            <a:ext cx="276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dirty="0">
                <a:gradFill>
                  <a:gsLst>
                    <a:gs pos="0">
                      <a:schemeClr val="bg1"/>
                    </a:gs>
                    <a:gs pos="100000">
                      <a:srgbClr val="47CFFF"/>
                    </a:gs>
                  </a:gsLst>
                  <a:lin ang="5400000" scaled="1"/>
                </a:gradFill>
                <a:effectLst>
                  <a:outerShdw blurRad="139700" dist="38100" dir="5400000" algn="t" rotWithShape="0">
                    <a:prstClr val="black">
                      <a:alpha val="52000"/>
                    </a:prstClr>
                  </a:outerShdw>
                </a:effectLst>
                <a:cs typeface="+mn-ea"/>
                <a:sym typeface="+mn-lt"/>
              </a:rPr>
              <a:t>PART 02</a:t>
            </a:r>
            <a:endParaRPr lang="zh-CN" altLang="en-US" sz="4800" dirty="0">
              <a:gradFill>
                <a:gsLst>
                  <a:gs pos="0">
                    <a:schemeClr val="bg1"/>
                  </a:gs>
                  <a:gs pos="100000">
                    <a:srgbClr val="47CFFF"/>
                  </a:gs>
                </a:gsLst>
                <a:lin ang="5400000" scaled="1"/>
              </a:gradFill>
              <a:effectLst>
                <a:outerShdw blurRad="139700" dist="38100" dir="5400000" algn="t" rotWithShape="0">
                  <a:prstClr val="black">
                    <a:alpha val="52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313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40D5E68-0AE5-4311-9E66-B9BAD8F24E28}"/>
              </a:ext>
            </a:extLst>
          </p:cNvPr>
          <p:cNvGrpSpPr/>
          <p:nvPr/>
        </p:nvGrpSpPr>
        <p:grpSpPr>
          <a:xfrm>
            <a:off x="4568809" y="2323874"/>
            <a:ext cx="6438932" cy="881728"/>
            <a:chOff x="1349343" y="2755674"/>
            <a:chExt cx="6438932" cy="88172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97D890EA-B19E-47E8-8704-4BB01B7E1143}"/>
                </a:ext>
              </a:extLst>
            </p:cNvPr>
            <p:cNvGrpSpPr/>
            <p:nvPr/>
          </p:nvGrpSpPr>
          <p:grpSpPr>
            <a:xfrm>
              <a:off x="1349343" y="2840719"/>
              <a:ext cx="6438932" cy="796683"/>
              <a:chOff x="1291528" y="2863149"/>
              <a:chExt cx="6438932" cy="796683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5DE71537-565A-4FDD-AB97-31D0616A2673}"/>
                  </a:ext>
                </a:extLst>
              </p:cNvPr>
              <p:cNvSpPr/>
              <p:nvPr/>
            </p:nvSpPr>
            <p:spPr>
              <a:xfrm>
                <a:off x="1291528" y="3198167"/>
                <a:ext cx="1785501" cy="461665"/>
              </a:xfrm>
              <a:prstGeom prst="rect">
                <a:avLst/>
              </a:prstGeom>
              <a:gradFill flip="none" rotWithShape="0">
                <a:gsLst>
                  <a:gs pos="0">
                    <a:srgbClr val="009ED6"/>
                  </a:gs>
                  <a:gs pos="81000">
                    <a:schemeClr val="bg1"/>
                  </a:gs>
                </a:gsLst>
                <a:lin ang="2700000" scaled="1"/>
                <a:tileRect/>
              </a:gradFill>
              <a:ln w="31750">
                <a:gradFill flip="none" rotWithShape="1">
                  <a:gsLst>
                    <a:gs pos="4000">
                      <a:schemeClr val="bg1"/>
                    </a:gs>
                    <a:gs pos="89000">
                      <a:srgbClr val="47CFFF"/>
                    </a:gs>
                  </a:gsLst>
                  <a:lin ang="2700000" scaled="1"/>
                  <a:tileRect/>
                </a:gradFill>
              </a:ln>
              <a:effectLst>
                <a:outerShdw blurRad="393700" sx="102000" sy="102000" algn="c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6" name="文本框 2">
                <a:extLst>
                  <a:ext uri="{FF2B5EF4-FFF2-40B4-BE49-F238E27FC236}">
                    <a16:creationId xmlns:a16="http://schemas.microsoft.com/office/drawing/2014/main" id="{09DD017E-1CE7-4D07-86CF-785391ED302B}"/>
                  </a:ext>
                </a:extLst>
              </p:cNvPr>
              <p:cNvSpPr txBox="1"/>
              <p:nvPr/>
            </p:nvSpPr>
            <p:spPr bwMode="auto">
              <a:xfrm>
                <a:off x="1357427" y="3215658"/>
                <a:ext cx="17855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dirty="0">
                    <a:solidFill>
                      <a:schemeClr val="bg2">
                        <a:lumMod val="10000"/>
                      </a:schemeClr>
                    </a:solidFill>
                    <a:cs typeface="+mn-ea"/>
                    <a:sym typeface="+mn-lt"/>
                  </a:rPr>
                  <a:t>Add a title</a:t>
                </a:r>
              </a:p>
            </p:txBody>
          </p:sp>
          <p:sp>
            <p:nvSpPr>
              <p:cNvPr id="7" name="文本框 3">
                <a:extLst>
                  <a:ext uri="{FF2B5EF4-FFF2-40B4-BE49-F238E27FC236}">
                    <a16:creationId xmlns:a16="http://schemas.microsoft.com/office/drawing/2014/main" id="{338B02BD-B546-4C89-B1ED-02624C45FCBD}"/>
                  </a:ext>
                </a:extLst>
              </p:cNvPr>
              <p:cNvSpPr txBox="1"/>
              <p:nvPr/>
            </p:nvSpPr>
            <p:spPr bwMode="auto">
              <a:xfrm>
                <a:off x="3345384" y="2863149"/>
                <a:ext cx="4385076" cy="549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  <a:defRPr/>
                </a:pPr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This template is exclusively designed by 1PPT creative and copyrights belong to JPPPT.COM</a:t>
                </a:r>
              </a:p>
            </p:txBody>
          </p:sp>
        </p:grpSp>
        <p:sp>
          <p:nvSpPr>
            <p:cNvPr id="4" name="文本框 2">
              <a:extLst>
                <a:ext uri="{FF2B5EF4-FFF2-40B4-BE49-F238E27FC236}">
                  <a16:creationId xmlns:a16="http://schemas.microsoft.com/office/drawing/2014/main" id="{6B43096A-BC38-44E9-94A7-A2F0BE322DD3}"/>
                </a:ext>
              </a:extLst>
            </p:cNvPr>
            <p:cNvSpPr txBox="1"/>
            <p:nvPr/>
          </p:nvSpPr>
          <p:spPr bwMode="auto">
            <a:xfrm>
              <a:off x="1485901" y="2755674"/>
              <a:ext cx="1512384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PART 01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EA1425B2-CF14-46D5-879A-6C7FDC49F94E}"/>
              </a:ext>
            </a:extLst>
          </p:cNvPr>
          <p:cNvGrpSpPr/>
          <p:nvPr/>
        </p:nvGrpSpPr>
        <p:grpSpPr>
          <a:xfrm>
            <a:off x="4568809" y="4273668"/>
            <a:ext cx="6438932" cy="881728"/>
            <a:chOff x="1349343" y="2755674"/>
            <a:chExt cx="6438932" cy="881728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3B8994DA-A85B-499F-8E0A-F38BE2DAFE63}"/>
                </a:ext>
              </a:extLst>
            </p:cNvPr>
            <p:cNvGrpSpPr/>
            <p:nvPr/>
          </p:nvGrpSpPr>
          <p:grpSpPr>
            <a:xfrm>
              <a:off x="1349343" y="2840719"/>
              <a:ext cx="6438932" cy="796683"/>
              <a:chOff x="1291528" y="2863149"/>
              <a:chExt cx="6438932" cy="796683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6278ED7-0161-45D3-BDF4-0BB43B97766B}"/>
                  </a:ext>
                </a:extLst>
              </p:cNvPr>
              <p:cNvSpPr/>
              <p:nvPr/>
            </p:nvSpPr>
            <p:spPr>
              <a:xfrm>
                <a:off x="1291528" y="3198167"/>
                <a:ext cx="1785501" cy="461665"/>
              </a:xfrm>
              <a:prstGeom prst="rect">
                <a:avLst/>
              </a:prstGeom>
              <a:gradFill flip="none" rotWithShape="0">
                <a:gsLst>
                  <a:gs pos="0">
                    <a:srgbClr val="009ED6"/>
                  </a:gs>
                  <a:gs pos="81000">
                    <a:schemeClr val="bg1"/>
                  </a:gs>
                </a:gsLst>
                <a:lin ang="2700000" scaled="1"/>
                <a:tileRect/>
              </a:gradFill>
              <a:ln w="31750">
                <a:gradFill flip="none" rotWithShape="1">
                  <a:gsLst>
                    <a:gs pos="4000">
                      <a:schemeClr val="bg1"/>
                    </a:gs>
                    <a:gs pos="89000">
                      <a:srgbClr val="47CFFF"/>
                    </a:gs>
                  </a:gsLst>
                  <a:lin ang="2700000" scaled="1"/>
                  <a:tileRect/>
                </a:gradFill>
              </a:ln>
              <a:effectLst>
                <a:outerShdw blurRad="393700" sx="102000" sy="102000" algn="c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12" name="文本框 2">
                <a:extLst>
                  <a:ext uri="{FF2B5EF4-FFF2-40B4-BE49-F238E27FC236}">
                    <a16:creationId xmlns:a16="http://schemas.microsoft.com/office/drawing/2014/main" id="{E032C367-F6B5-4502-9FC7-4A55BAA6A3FC}"/>
                  </a:ext>
                </a:extLst>
              </p:cNvPr>
              <p:cNvSpPr txBox="1"/>
              <p:nvPr/>
            </p:nvSpPr>
            <p:spPr bwMode="auto">
              <a:xfrm>
                <a:off x="1357427" y="3230358"/>
                <a:ext cx="17855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dirty="0">
                    <a:solidFill>
                      <a:schemeClr val="bg2">
                        <a:lumMod val="10000"/>
                      </a:schemeClr>
                    </a:solidFill>
                    <a:cs typeface="+mn-ea"/>
                    <a:sym typeface="+mn-lt"/>
                  </a:rPr>
                  <a:t>Add a title</a:t>
                </a:r>
              </a:p>
            </p:txBody>
          </p:sp>
          <p:sp>
            <p:nvSpPr>
              <p:cNvPr id="13" name="文本框 3">
                <a:extLst>
                  <a:ext uri="{FF2B5EF4-FFF2-40B4-BE49-F238E27FC236}">
                    <a16:creationId xmlns:a16="http://schemas.microsoft.com/office/drawing/2014/main" id="{759B1C8D-2C05-4060-A042-9ED1A3DBBC50}"/>
                  </a:ext>
                </a:extLst>
              </p:cNvPr>
              <p:cNvSpPr txBox="1"/>
              <p:nvPr/>
            </p:nvSpPr>
            <p:spPr bwMode="auto">
              <a:xfrm>
                <a:off x="3345384" y="2863149"/>
                <a:ext cx="4385076" cy="549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  <a:defRPr/>
                </a:pPr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This template is exclusively designed by 1PPT creative and copyrights belong to JPPPT.COM</a:t>
                </a:r>
              </a:p>
            </p:txBody>
          </p:sp>
        </p:grpSp>
        <p:sp>
          <p:nvSpPr>
            <p:cNvPr id="10" name="文本框 2">
              <a:extLst>
                <a:ext uri="{FF2B5EF4-FFF2-40B4-BE49-F238E27FC236}">
                  <a16:creationId xmlns:a16="http://schemas.microsoft.com/office/drawing/2014/main" id="{0365C704-18A3-4C34-A781-370CA04DE0A5}"/>
                </a:ext>
              </a:extLst>
            </p:cNvPr>
            <p:cNvSpPr txBox="1"/>
            <p:nvPr/>
          </p:nvSpPr>
          <p:spPr bwMode="auto">
            <a:xfrm>
              <a:off x="1485901" y="2755674"/>
              <a:ext cx="1512384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PART 02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BD8EECAD-2E20-46FE-8F20-752A7D4422D6}"/>
              </a:ext>
            </a:extLst>
          </p:cNvPr>
          <p:cNvCxnSpPr/>
          <p:nvPr/>
        </p:nvCxnSpPr>
        <p:spPr>
          <a:xfrm>
            <a:off x="4403725" y="3881438"/>
            <a:ext cx="6604016" cy="0"/>
          </a:xfrm>
          <a:prstGeom prst="line">
            <a:avLst/>
          </a:prstGeom>
          <a:ln w="19050" cap="rnd">
            <a:solidFill>
              <a:srgbClr val="47CFFF">
                <a:alpha val="70000"/>
              </a:srgb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1396E3D2-0723-46F8-BBFA-5E48C9A7F130}"/>
              </a:ext>
            </a:extLst>
          </p:cNvPr>
          <p:cNvCxnSpPr/>
          <p:nvPr/>
        </p:nvCxnSpPr>
        <p:spPr>
          <a:xfrm>
            <a:off x="4403725" y="5721350"/>
            <a:ext cx="6604016" cy="0"/>
          </a:xfrm>
          <a:prstGeom prst="line">
            <a:avLst/>
          </a:prstGeom>
          <a:ln w="19050" cap="rnd">
            <a:solidFill>
              <a:srgbClr val="47CFFF">
                <a:alpha val="70000"/>
              </a:srgb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D76A7A61-9CFF-4D33-BBDA-7CF7B304190E}"/>
              </a:ext>
            </a:extLst>
          </p:cNvPr>
          <p:cNvSpPr/>
          <p:nvPr/>
        </p:nvSpPr>
        <p:spPr>
          <a:xfrm>
            <a:off x="1323944" y="2070101"/>
            <a:ext cx="2649468" cy="154876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0">
            <a:gradFill>
              <a:gsLst>
                <a:gs pos="0">
                  <a:schemeClr val="bg1"/>
                </a:gs>
                <a:gs pos="91000">
                  <a:srgbClr val="47CFFF"/>
                </a:gs>
              </a:gsLst>
              <a:lin ang="5400000" scaled="1"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D303143-96FB-473E-8839-E99C103D4511}"/>
              </a:ext>
            </a:extLst>
          </p:cNvPr>
          <p:cNvSpPr/>
          <p:nvPr/>
        </p:nvSpPr>
        <p:spPr>
          <a:xfrm>
            <a:off x="1323944" y="4077291"/>
            <a:ext cx="2649468" cy="1548762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0">
            <a:gradFill>
              <a:gsLst>
                <a:gs pos="0">
                  <a:schemeClr val="bg1"/>
                </a:gs>
                <a:gs pos="91000">
                  <a:srgbClr val="47CFFF"/>
                </a:gs>
              </a:gsLst>
              <a:lin ang="5400000" scaled="1"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5834CA58-6E44-4989-B5F6-EE4901E128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1910" y="351636"/>
            <a:ext cx="3548180" cy="810838"/>
          </a:xfrm>
          <a:prstGeom prst="rect">
            <a:avLst/>
          </a:prstGeo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FE8BA38A-721C-4F2A-A2E7-C5C7234A6BAD}"/>
              </a:ext>
            </a:extLst>
          </p:cNvPr>
          <p:cNvGrpSpPr/>
          <p:nvPr/>
        </p:nvGrpSpPr>
        <p:grpSpPr>
          <a:xfrm>
            <a:off x="3968572" y="384583"/>
            <a:ext cx="4254856" cy="717302"/>
            <a:chOff x="2265413" y="2073374"/>
            <a:chExt cx="4254856" cy="717302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70BC00C7-C7A1-4F38-8670-567F8660F364}"/>
                </a:ext>
              </a:extLst>
            </p:cNvPr>
            <p:cNvSpPr txBox="1"/>
            <p:nvPr/>
          </p:nvSpPr>
          <p:spPr bwMode="auto">
            <a:xfrm>
              <a:off x="3002208" y="2073374"/>
              <a:ext cx="2835120" cy="58477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l"/>
              <a:r>
                <a:rPr lang="zh-CN" altLang="en-US" sz="3200" dirty="0">
                  <a:latin typeface="+mn-lt"/>
                  <a:ea typeface="+mn-ea"/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CD4A42EC-5601-4915-A8DE-314E58B87259}"/>
                </a:ext>
              </a:extLst>
            </p:cNvPr>
            <p:cNvSpPr txBox="1"/>
            <p:nvPr/>
          </p:nvSpPr>
          <p:spPr bwMode="auto">
            <a:xfrm>
              <a:off x="2265413" y="2529066"/>
              <a:ext cx="4254856" cy="2616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ctr"/>
              <a:r>
                <a:rPr lang="en-US" altLang="zh-CN" sz="1100" dirty="0">
                  <a:latin typeface="+mn-lt"/>
                  <a:ea typeface="+mn-ea"/>
                  <a:cs typeface="+mn-ea"/>
                  <a:sym typeface="+mn-lt"/>
                </a:rPr>
                <a:t>This template is exclusively designed by JPPPT creative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134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24377"/>
</p:tagLst>
</file>

<file path=ppt/theme/theme1.xml><?xml version="1.0" encoding="utf-8"?>
<a:theme xmlns:a="http://schemas.openxmlformats.org/drawingml/2006/main" name="www.jpppt.com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3latrfen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465</TotalTime>
  <Words>1234</Words>
  <Application>Microsoft Office PowerPoint</Application>
  <PresentationFormat>宽屏</PresentationFormat>
  <Paragraphs>254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等线</vt:lpstr>
      <vt:lpstr>方正正黑简体</vt:lpstr>
      <vt:lpstr>微软雅黑</vt:lpstr>
      <vt:lpstr>Arial</vt:lpstr>
      <vt:lpstr>Calibri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宇 之灵</cp:lastModifiedBy>
  <cp:revision>83</cp:revision>
  <dcterms:created xsi:type="dcterms:W3CDTF">2017-08-18T03:02:00Z</dcterms:created>
  <dcterms:modified xsi:type="dcterms:W3CDTF">2021-06-07T07:42:33Z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