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sldIdLst>
    <p:sldId id="256" r:id="rId3"/>
    <p:sldId id="262" r:id="rId4"/>
    <p:sldId id="258" r:id="rId5"/>
    <p:sldId id="265" r:id="rId6"/>
    <p:sldId id="263" r:id="rId7"/>
    <p:sldId id="267" r:id="rId8"/>
    <p:sldId id="266" r:id="rId9"/>
    <p:sldId id="281" r:id="rId10"/>
    <p:sldId id="259" r:id="rId11"/>
    <p:sldId id="271" r:id="rId12"/>
    <p:sldId id="268" r:id="rId13"/>
    <p:sldId id="272" r:id="rId14"/>
    <p:sldId id="273" r:id="rId15"/>
    <p:sldId id="282" r:id="rId16"/>
    <p:sldId id="260" r:id="rId17"/>
    <p:sldId id="274" r:id="rId18"/>
    <p:sldId id="275" r:id="rId19"/>
    <p:sldId id="269" r:id="rId20"/>
    <p:sldId id="280" r:id="rId21"/>
    <p:sldId id="283" r:id="rId22"/>
    <p:sldId id="261" r:id="rId23"/>
    <p:sldId id="278" r:id="rId24"/>
    <p:sldId id="279" r:id="rId25"/>
    <p:sldId id="284" r:id="rId26"/>
    <p:sldId id="277" r:id="rId27"/>
    <p:sldId id="270" r:id="rId28"/>
    <p:sldId id="257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830E"/>
    <a:srgbClr val="66A117"/>
    <a:srgbClr val="FDD35C"/>
    <a:srgbClr val="FFF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8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2021/6/10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104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2021/6/10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304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2021/6/10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346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2021/6/10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277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2021/6/10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521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2021/6/10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193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065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08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15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20" y="486250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3394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2021/6/10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308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2021/6/10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5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2021/6/10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602905" y="6669544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8942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2021/6/10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847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2021/6/10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952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/>
              <a:t>2021/6/10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53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61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21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5.png"/><Relationship Id="rId9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6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26.png"/><Relationship Id="rId17" Type="http://schemas.openxmlformats.org/officeDocument/2006/relationships/image" Target="../media/image10.png"/><Relationship Id="rId2" Type="http://schemas.openxmlformats.org/officeDocument/2006/relationships/image" Target="../media/image32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openxmlformats.org/officeDocument/2006/relationships/image" Target="../media/image5.pn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microsoft.com/office/2007/relationships/hdphoto" Target="../media/hdphoto6.wdp"/><Relationship Id="rId1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9.png"/><Relationship Id="rId7" Type="http://schemas.openxmlformats.org/officeDocument/2006/relationships/image" Target="../media/image4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44.pn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9.png"/><Relationship Id="rId7" Type="http://schemas.openxmlformats.org/officeDocument/2006/relationships/image" Target="../media/image4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46.png"/><Relationship Id="rId10" Type="http://schemas.microsoft.com/office/2007/relationships/hdphoto" Target="../media/hdphoto9.wdp"/><Relationship Id="rId4" Type="http://schemas.openxmlformats.org/officeDocument/2006/relationships/image" Target="../media/image5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9.png"/><Relationship Id="rId7" Type="http://schemas.openxmlformats.org/officeDocument/2006/relationships/image" Target="../media/image5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9.png"/><Relationship Id="rId7" Type="http://schemas.openxmlformats.org/officeDocument/2006/relationships/image" Target="../media/image5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.png"/><Relationship Id="rId9" Type="http://schemas.openxmlformats.org/officeDocument/2006/relationships/image" Target="../media/image5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9.png"/><Relationship Id="rId7" Type="http://schemas.openxmlformats.org/officeDocument/2006/relationships/image" Target="../media/image6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5.png"/><Relationship Id="rId10" Type="http://schemas.openxmlformats.org/officeDocument/2006/relationships/image" Target="../media/image66.svg"/><Relationship Id="rId4" Type="http://schemas.openxmlformats.org/officeDocument/2006/relationships/image" Target="../media/image6.png"/><Relationship Id="rId9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F3C743DF-61C5-43B2-B42D-06FC568FCDDC}"/>
              </a:ext>
            </a:extLst>
          </p:cNvPr>
          <p:cNvSpPr txBox="1"/>
          <p:nvPr/>
        </p:nvSpPr>
        <p:spPr>
          <a:xfrm>
            <a:off x="1280322" y="1806665"/>
            <a:ext cx="9402753" cy="135418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zh-CN" altLang="en-US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The demo title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66DF4C3-0270-4ED5-B0C4-BF29D2962E7D}"/>
              </a:ext>
            </a:extLst>
          </p:cNvPr>
          <p:cNvSpPr/>
          <p:nvPr/>
        </p:nvSpPr>
        <p:spPr>
          <a:xfrm>
            <a:off x="3287496" y="4192772"/>
            <a:ext cx="53884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solidFill>
                  <a:srgbClr val="3E830E"/>
                </a:solidFill>
                <a:cs typeface="Arial" pitchFamily="34" charset="0"/>
              </a:rPr>
              <a:t>Insert the Subtitle of Your Presentation</a:t>
            </a:r>
            <a:endParaRPr lang="ko-KR" altLang="en-US" sz="2000" dirty="0">
              <a:solidFill>
                <a:srgbClr val="3E830E"/>
              </a:solidFill>
              <a:cs typeface="Arial" pitchFamily="34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80167C5-13AD-4FFA-89FD-EFDA07A8A12E}"/>
              </a:ext>
            </a:extLst>
          </p:cNvPr>
          <p:cNvGrpSpPr/>
          <p:nvPr/>
        </p:nvGrpSpPr>
        <p:grpSpPr>
          <a:xfrm>
            <a:off x="6428407" y="4990030"/>
            <a:ext cx="290407" cy="290407"/>
            <a:chOff x="2633025" y="5543873"/>
            <a:chExt cx="290407" cy="290407"/>
          </a:xfrm>
        </p:grpSpPr>
        <p:sp>
          <p:nvSpPr>
            <p:cNvPr id="18" name="Oval 15">
              <a:extLst>
                <a:ext uri="{FF2B5EF4-FFF2-40B4-BE49-F238E27FC236}">
                  <a16:creationId xmlns:a16="http://schemas.microsoft.com/office/drawing/2014/main" id="{50C09F14-0165-4C0C-967C-0B35DD843D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3025" y="5543873"/>
              <a:ext cx="290407" cy="290407"/>
            </a:xfrm>
            <a:prstGeom prst="ellipse">
              <a:avLst/>
            </a:prstGeom>
            <a:solidFill>
              <a:srgbClr val="3E830E"/>
            </a:solidFill>
            <a:ln>
              <a:noFill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900">
                <a:cs typeface="+mn-ea"/>
                <a:sym typeface="+mn-lt"/>
              </a:endParaRPr>
            </a:p>
          </p:txBody>
        </p:sp>
        <p:grpSp>
          <p:nvGrpSpPr>
            <p:cNvPr id="19" name="Group 16">
              <a:extLst>
                <a:ext uri="{FF2B5EF4-FFF2-40B4-BE49-F238E27FC236}">
                  <a16:creationId xmlns:a16="http://schemas.microsoft.com/office/drawing/2014/main" id="{26E58EAC-2B99-4651-B485-2E021EA71B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6440" y="5602052"/>
              <a:ext cx="104062" cy="167263"/>
              <a:chOff x="4441" y="3144"/>
              <a:chExt cx="215" cy="345"/>
            </a:xfrm>
            <a:solidFill>
              <a:schemeClr val="accent1"/>
            </a:solidFill>
          </p:grpSpPr>
          <p:sp>
            <p:nvSpPr>
              <p:cNvPr id="20" name="Freeform 17">
                <a:extLst>
                  <a:ext uri="{FF2B5EF4-FFF2-40B4-BE49-F238E27FC236}">
                    <a16:creationId xmlns:a16="http://schemas.microsoft.com/office/drawing/2014/main" id="{039A6C9F-F9F3-4A95-8C68-43B332D39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4" y="3144"/>
                <a:ext cx="149" cy="253"/>
              </a:xfrm>
              <a:custGeom>
                <a:avLst/>
                <a:gdLst>
                  <a:gd name="T0" fmla="*/ 31 w 63"/>
                  <a:gd name="T1" fmla="*/ 107 h 107"/>
                  <a:gd name="T2" fmla="*/ 63 w 63"/>
                  <a:gd name="T3" fmla="*/ 78 h 107"/>
                  <a:gd name="T4" fmla="*/ 63 w 63"/>
                  <a:gd name="T5" fmla="*/ 29 h 107"/>
                  <a:gd name="T6" fmla="*/ 31 w 63"/>
                  <a:gd name="T7" fmla="*/ 0 h 107"/>
                  <a:gd name="T8" fmla="*/ 0 w 63"/>
                  <a:gd name="T9" fmla="*/ 29 h 107"/>
                  <a:gd name="T10" fmla="*/ 0 w 63"/>
                  <a:gd name="T11" fmla="*/ 78 h 107"/>
                  <a:gd name="T12" fmla="*/ 31 w 63"/>
                  <a:gd name="T13" fmla="*/ 107 h 107"/>
                  <a:gd name="T14" fmla="*/ 10 w 63"/>
                  <a:gd name="T15" fmla="*/ 29 h 107"/>
                  <a:gd name="T16" fmla="*/ 31 w 63"/>
                  <a:gd name="T17" fmla="*/ 10 h 107"/>
                  <a:gd name="T18" fmla="*/ 53 w 63"/>
                  <a:gd name="T19" fmla="*/ 29 h 107"/>
                  <a:gd name="T20" fmla="*/ 53 w 63"/>
                  <a:gd name="T21" fmla="*/ 78 h 107"/>
                  <a:gd name="T22" fmla="*/ 31 w 63"/>
                  <a:gd name="T23" fmla="*/ 97 h 107"/>
                  <a:gd name="T24" fmla="*/ 10 w 63"/>
                  <a:gd name="T25" fmla="*/ 78 h 107"/>
                  <a:gd name="T26" fmla="*/ 10 w 63"/>
                  <a:gd name="T27" fmla="*/ 29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3" h="107">
                    <a:moveTo>
                      <a:pt x="31" y="107"/>
                    </a:moveTo>
                    <a:cubicBezTo>
                      <a:pt x="49" y="107"/>
                      <a:pt x="63" y="94"/>
                      <a:pt x="63" y="78"/>
                    </a:cubicBezTo>
                    <a:cubicBezTo>
                      <a:pt x="63" y="29"/>
                      <a:pt x="63" y="29"/>
                      <a:pt x="63" y="29"/>
                    </a:cubicBezTo>
                    <a:cubicBezTo>
                      <a:pt x="63" y="13"/>
                      <a:pt x="49" y="0"/>
                      <a:pt x="31" y="0"/>
                    </a:cubicBezTo>
                    <a:cubicBezTo>
                      <a:pt x="14" y="0"/>
                      <a:pt x="0" y="13"/>
                      <a:pt x="0" y="29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94"/>
                      <a:pt x="14" y="107"/>
                      <a:pt x="31" y="107"/>
                    </a:cubicBezTo>
                    <a:close/>
                    <a:moveTo>
                      <a:pt x="10" y="29"/>
                    </a:moveTo>
                    <a:cubicBezTo>
                      <a:pt x="10" y="18"/>
                      <a:pt x="19" y="10"/>
                      <a:pt x="31" y="10"/>
                    </a:cubicBezTo>
                    <a:cubicBezTo>
                      <a:pt x="43" y="10"/>
                      <a:pt x="53" y="18"/>
                      <a:pt x="53" y="29"/>
                    </a:cubicBezTo>
                    <a:cubicBezTo>
                      <a:pt x="53" y="78"/>
                      <a:pt x="53" y="78"/>
                      <a:pt x="53" y="78"/>
                    </a:cubicBezTo>
                    <a:cubicBezTo>
                      <a:pt x="53" y="88"/>
                      <a:pt x="43" y="97"/>
                      <a:pt x="31" y="97"/>
                    </a:cubicBezTo>
                    <a:cubicBezTo>
                      <a:pt x="19" y="97"/>
                      <a:pt x="10" y="88"/>
                      <a:pt x="10" y="78"/>
                    </a:cubicBezTo>
                    <a:lnTo>
                      <a:pt x="10" y="29"/>
                    </a:lnTo>
                    <a:close/>
                  </a:path>
                </a:pathLst>
              </a:cu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1" name="Freeform 18">
                <a:extLst>
                  <a:ext uri="{FF2B5EF4-FFF2-40B4-BE49-F238E27FC236}">
                    <a16:creationId xmlns:a16="http://schemas.microsoft.com/office/drawing/2014/main" id="{F6870CCB-281B-44BD-8A30-E98C01BDFB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1" y="3267"/>
                <a:ext cx="215" cy="222"/>
              </a:xfrm>
              <a:custGeom>
                <a:avLst/>
                <a:gdLst>
                  <a:gd name="T0" fmla="*/ 86 w 91"/>
                  <a:gd name="T1" fmla="*/ 0 h 94"/>
                  <a:gd name="T2" fmla="*/ 81 w 91"/>
                  <a:gd name="T3" fmla="*/ 5 h 94"/>
                  <a:gd name="T4" fmla="*/ 81 w 91"/>
                  <a:gd name="T5" fmla="*/ 28 h 94"/>
                  <a:gd name="T6" fmla="*/ 45 w 91"/>
                  <a:gd name="T7" fmla="*/ 59 h 94"/>
                  <a:gd name="T8" fmla="*/ 10 w 91"/>
                  <a:gd name="T9" fmla="*/ 28 h 94"/>
                  <a:gd name="T10" fmla="*/ 10 w 91"/>
                  <a:gd name="T11" fmla="*/ 5 h 94"/>
                  <a:gd name="T12" fmla="*/ 5 w 91"/>
                  <a:gd name="T13" fmla="*/ 0 h 94"/>
                  <a:gd name="T14" fmla="*/ 0 w 91"/>
                  <a:gd name="T15" fmla="*/ 5 h 94"/>
                  <a:gd name="T16" fmla="*/ 0 w 91"/>
                  <a:gd name="T17" fmla="*/ 28 h 94"/>
                  <a:gd name="T18" fmla="*/ 40 w 91"/>
                  <a:gd name="T19" fmla="*/ 69 h 94"/>
                  <a:gd name="T20" fmla="*/ 40 w 91"/>
                  <a:gd name="T21" fmla="*/ 84 h 94"/>
                  <a:gd name="T22" fmla="*/ 20 w 91"/>
                  <a:gd name="T23" fmla="*/ 84 h 94"/>
                  <a:gd name="T24" fmla="*/ 15 w 91"/>
                  <a:gd name="T25" fmla="*/ 89 h 94"/>
                  <a:gd name="T26" fmla="*/ 20 w 91"/>
                  <a:gd name="T27" fmla="*/ 94 h 94"/>
                  <a:gd name="T28" fmla="*/ 70 w 91"/>
                  <a:gd name="T29" fmla="*/ 94 h 94"/>
                  <a:gd name="T30" fmla="*/ 75 w 91"/>
                  <a:gd name="T31" fmla="*/ 89 h 94"/>
                  <a:gd name="T32" fmla="*/ 70 w 91"/>
                  <a:gd name="T33" fmla="*/ 84 h 94"/>
                  <a:gd name="T34" fmla="*/ 50 w 91"/>
                  <a:gd name="T35" fmla="*/ 84 h 94"/>
                  <a:gd name="T36" fmla="*/ 50 w 91"/>
                  <a:gd name="T37" fmla="*/ 69 h 94"/>
                  <a:gd name="T38" fmla="*/ 91 w 91"/>
                  <a:gd name="T39" fmla="*/ 28 h 94"/>
                  <a:gd name="T40" fmla="*/ 91 w 91"/>
                  <a:gd name="T41" fmla="*/ 5 h 94"/>
                  <a:gd name="T42" fmla="*/ 86 w 91"/>
                  <a:gd name="T43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1" h="94">
                    <a:moveTo>
                      <a:pt x="86" y="0"/>
                    </a:moveTo>
                    <a:cubicBezTo>
                      <a:pt x="83" y="0"/>
                      <a:pt x="81" y="3"/>
                      <a:pt x="81" y="5"/>
                    </a:cubicBezTo>
                    <a:cubicBezTo>
                      <a:pt x="81" y="28"/>
                      <a:pt x="81" y="28"/>
                      <a:pt x="81" y="28"/>
                    </a:cubicBezTo>
                    <a:cubicBezTo>
                      <a:pt x="81" y="45"/>
                      <a:pt x="65" y="59"/>
                      <a:pt x="45" y="59"/>
                    </a:cubicBezTo>
                    <a:cubicBezTo>
                      <a:pt x="26" y="59"/>
                      <a:pt x="10" y="45"/>
                      <a:pt x="10" y="28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49"/>
                      <a:pt x="18" y="67"/>
                      <a:pt x="40" y="69"/>
                    </a:cubicBezTo>
                    <a:cubicBezTo>
                      <a:pt x="40" y="84"/>
                      <a:pt x="40" y="84"/>
                      <a:pt x="40" y="84"/>
                    </a:cubicBezTo>
                    <a:cubicBezTo>
                      <a:pt x="20" y="84"/>
                      <a:pt x="20" y="84"/>
                      <a:pt x="20" y="84"/>
                    </a:cubicBezTo>
                    <a:cubicBezTo>
                      <a:pt x="18" y="84"/>
                      <a:pt x="15" y="86"/>
                      <a:pt x="15" y="89"/>
                    </a:cubicBezTo>
                    <a:cubicBezTo>
                      <a:pt x="15" y="92"/>
                      <a:pt x="18" y="94"/>
                      <a:pt x="20" y="94"/>
                    </a:cubicBezTo>
                    <a:cubicBezTo>
                      <a:pt x="70" y="94"/>
                      <a:pt x="70" y="94"/>
                      <a:pt x="70" y="94"/>
                    </a:cubicBezTo>
                    <a:cubicBezTo>
                      <a:pt x="73" y="94"/>
                      <a:pt x="75" y="92"/>
                      <a:pt x="75" y="89"/>
                    </a:cubicBezTo>
                    <a:cubicBezTo>
                      <a:pt x="75" y="86"/>
                      <a:pt x="73" y="84"/>
                      <a:pt x="70" y="84"/>
                    </a:cubicBezTo>
                    <a:cubicBezTo>
                      <a:pt x="50" y="84"/>
                      <a:pt x="50" y="84"/>
                      <a:pt x="50" y="84"/>
                    </a:cubicBezTo>
                    <a:cubicBezTo>
                      <a:pt x="50" y="69"/>
                      <a:pt x="50" y="69"/>
                      <a:pt x="50" y="69"/>
                    </a:cubicBezTo>
                    <a:cubicBezTo>
                      <a:pt x="73" y="67"/>
                      <a:pt x="91" y="49"/>
                      <a:pt x="91" y="28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1" y="3"/>
                      <a:pt x="88" y="0"/>
                      <a:pt x="8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22" name="Text Box 20">
            <a:extLst>
              <a:ext uri="{FF2B5EF4-FFF2-40B4-BE49-F238E27FC236}">
                <a16:creationId xmlns:a16="http://schemas.microsoft.com/office/drawing/2014/main" id="{567F4036-E657-4089-A4D8-F34BB4935536}"/>
              </a:ext>
            </a:extLst>
          </p:cNvPr>
          <p:cNvSpPr txBox="1">
            <a:spLocks/>
          </p:cNvSpPr>
          <p:nvPr/>
        </p:nvSpPr>
        <p:spPr bwMode="auto">
          <a:xfrm>
            <a:off x="6718814" y="4981345"/>
            <a:ext cx="11862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 dirty="0">
                <a:cs typeface="+mn-ea"/>
                <a:sym typeface="+mn-lt"/>
              </a:rPr>
              <a:t>20XX.XX.XX</a:t>
            </a:r>
            <a:endParaRPr lang="zh-CN" altLang="en-US" sz="1400" dirty="0">
              <a:cs typeface="+mn-ea"/>
              <a:sym typeface="+mn-lt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498A60B8-B905-49A8-A3C1-0428F4E6FA9E}"/>
              </a:ext>
            </a:extLst>
          </p:cNvPr>
          <p:cNvGrpSpPr/>
          <p:nvPr/>
        </p:nvGrpSpPr>
        <p:grpSpPr>
          <a:xfrm>
            <a:off x="4234237" y="4990030"/>
            <a:ext cx="290407" cy="290407"/>
            <a:chOff x="732769" y="5535598"/>
            <a:chExt cx="290407" cy="290407"/>
          </a:xfrm>
        </p:grpSpPr>
        <p:sp>
          <p:nvSpPr>
            <p:cNvPr id="24" name="Oval 10">
              <a:extLst>
                <a:ext uri="{FF2B5EF4-FFF2-40B4-BE49-F238E27FC236}">
                  <a16:creationId xmlns:a16="http://schemas.microsoft.com/office/drawing/2014/main" id="{29526009-95DF-4544-A006-8AD11EDCA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769" y="5535598"/>
              <a:ext cx="290407" cy="290407"/>
            </a:xfrm>
            <a:prstGeom prst="ellipse">
              <a:avLst/>
            </a:prstGeom>
            <a:solidFill>
              <a:srgbClr val="3E830E"/>
            </a:solidFill>
            <a:ln>
              <a:noFill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900">
                <a:cs typeface="+mn-ea"/>
                <a:sym typeface="+mn-lt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119EFAE2-4D6C-48B7-AB1C-FC84F235B905}"/>
                </a:ext>
              </a:extLst>
            </p:cNvPr>
            <p:cNvGrpSpPr/>
            <p:nvPr/>
          </p:nvGrpSpPr>
          <p:grpSpPr>
            <a:xfrm>
              <a:off x="811795" y="5598991"/>
              <a:ext cx="132841" cy="151011"/>
              <a:chOff x="860980" y="3583766"/>
              <a:chExt cx="100336" cy="114060"/>
            </a:xfrm>
            <a:solidFill>
              <a:schemeClr val="accent1"/>
            </a:solidFill>
          </p:grpSpPr>
          <p:sp>
            <p:nvSpPr>
              <p:cNvPr id="26" name="Freeform 12">
                <a:extLst>
                  <a:ext uri="{FF2B5EF4-FFF2-40B4-BE49-F238E27FC236}">
                    <a16:creationId xmlns:a16="http://schemas.microsoft.com/office/drawing/2014/main" id="{8599D45B-9F56-4534-AA59-0877130E59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4050" y="3583766"/>
                <a:ext cx="53830" cy="53740"/>
              </a:xfrm>
              <a:custGeom>
                <a:avLst/>
                <a:gdLst>
                  <a:gd name="T0" fmla="*/ 31 w 62"/>
                  <a:gd name="T1" fmla="*/ 62 h 62"/>
                  <a:gd name="T2" fmla="*/ 0 w 62"/>
                  <a:gd name="T3" fmla="*/ 31 h 62"/>
                  <a:gd name="T4" fmla="*/ 31 w 62"/>
                  <a:gd name="T5" fmla="*/ 0 h 62"/>
                  <a:gd name="T6" fmla="*/ 62 w 62"/>
                  <a:gd name="T7" fmla="*/ 31 h 62"/>
                  <a:gd name="T8" fmla="*/ 31 w 62"/>
                  <a:gd name="T9" fmla="*/ 62 h 62"/>
                  <a:gd name="T10" fmla="*/ 31 w 62"/>
                  <a:gd name="T11" fmla="*/ 11 h 62"/>
                  <a:gd name="T12" fmla="*/ 11 w 62"/>
                  <a:gd name="T13" fmla="*/ 31 h 62"/>
                  <a:gd name="T14" fmla="*/ 31 w 62"/>
                  <a:gd name="T15" fmla="*/ 51 h 62"/>
                  <a:gd name="T16" fmla="*/ 51 w 62"/>
                  <a:gd name="T17" fmla="*/ 31 h 62"/>
                  <a:gd name="T18" fmla="*/ 31 w 62"/>
                  <a:gd name="T19" fmla="*/ 1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62">
                    <a:moveTo>
                      <a:pt x="31" y="62"/>
                    </a:moveTo>
                    <a:cubicBezTo>
                      <a:pt x="14" y="62"/>
                      <a:pt x="0" y="48"/>
                      <a:pt x="0" y="31"/>
                    </a:cubicBezTo>
                    <a:cubicBezTo>
                      <a:pt x="0" y="14"/>
                      <a:pt x="14" y="0"/>
                      <a:pt x="31" y="0"/>
                    </a:cubicBezTo>
                    <a:cubicBezTo>
                      <a:pt x="48" y="0"/>
                      <a:pt x="62" y="14"/>
                      <a:pt x="62" y="31"/>
                    </a:cubicBezTo>
                    <a:cubicBezTo>
                      <a:pt x="62" y="48"/>
                      <a:pt x="48" y="62"/>
                      <a:pt x="31" y="62"/>
                    </a:cubicBezTo>
                    <a:close/>
                    <a:moveTo>
                      <a:pt x="31" y="11"/>
                    </a:moveTo>
                    <a:cubicBezTo>
                      <a:pt x="20" y="11"/>
                      <a:pt x="11" y="20"/>
                      <a:pt x="11" y="31"/>
                    </a:cubicBezTo>
                    <a:cubicBezTo>
                      <a:pt x="11" y="42"/>
                      <a:pt x="20" y="51"/>
                      <a:pt x="31" y="51"/>
                    </a:cubicBezTo>
                    <a:cubicBezTo>
                      <a:pt x="42" y="51"/>
                      <a:pt x="51" y="42"/>
                      <a:pt x="51" y="31"/>
                    </a:cubicBezTo>
                    <a:cubicBezTo>
                      <a:pt x="51" y="20"/>
                      <a:pt x="42" y="11"/>
                      <a:pt x="31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13">
                <a:extLst>
                  <a:ext uri="{FF2B5EF4-FFF2-40B4-BE49-F238E27FC236}">
                    <a16:creationId xmlns:a16="http://schemas.microsoft.com/office/drawing/2014/main" id="{426DEAF4-788D-49DF-A19C-1902C71271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0980" y="3643355"/>
                <a:ext cx="100336" cy="54471"/>
              </a:xfrm>
              <a:custGeom>
                <a:avLst/>
                <a:gdLst>
                  <a:gd name="T0" fmla="*/ 111 w 116"/>
                  <a:gd name="T1" fmla="*/ 63 h 63"/>
                  <a:gd name="T2" fmla="*/ 105 w 116"/>
                  <a:gd name="T3" fmla="*/ 58 h 63"/>
                  <a:gd name="T4" fmla="*/ 58 w 116"/>
                  <a:gd name="T5" fmla="*/ 11 h 63"/>
                  <a:gd name="T6" fmla="*/ 11 w 116"/>
                  <a:gd name="T7" fmla="*/ 58 h 63"/>
                  <a:gd name="T8" fmla="*/ 6 w 116"/>
                  <a:gd name="T9" fmla="*/ 63 h 63"/>
                  <a:gd name="T10" fmla="*/ 0 w 116"/>
                  <a:gd name="T11" fmla="*/ 58 h 63"/>
                  <a:gd name="T12" fmla="*/ 58 w 116"/>
                  <a:gd name="T13" fmla="*/ 0 h 63"/>
                  <a:gd name="T14" fmla="*/ 116 w 116"/>
                  <a:gd name="T15" fmla="*/ 58 h 63"/>
                  <a:gd name="T16" fmla="*/ 111 w 116"/>
                  <a:gd name="T1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63">
                    <a:moveTo>
                      <a:pt x="111" y="63"/>
                    </a:moveTo>
                    <a:cubicBezTo>
                      <a:pt x="108" y="63"/>
                      <a:pt x="105" y="61"/>
                      <a:pt x="105" y="58"/>
                    </a:cubicBezTo>
                    <a:cubicBezTo>
                      <a:pt x="105" y="32"/>
                      <a:pt x="84" y="11"/>
                      <a:pt x="58" y="11"/>
                    </a:cubicBezTo>
                    <a:cubicBezTo>
                      <a:pt x="32" y="11"/>
                      <a:pt x="11" y="32"/>
                      <a:pt x="11" y="58"/>
                    </a:cubicBezTo>
                    <a:cubicBezTo>
                      <a:pt x="11" y="61"/>
                      <a:pt x="9" y="63"/>
                      <a:pt x="6" y="63"/>
                    </a:cubicBezTo>
                    <a:cubicBezTo>
                      <a:pt x="3" y="63"/>
                      <a:pt x="0" y="61"/>
                      <a:pt x="0" y="58"/>
                    </a:cubicBezTo>
                    <a:cubicBezTo>
                      <a:pt x="0" y="26"/>
                      <a:pt x="26" y="0"/>
                      <a:pt x="58" y="0"/>
                    </a:cubicBezTo>
                    <a:cubicBezTo>
                      <a:pt x="90" y="0"/>
                      <a:pt x="116" y="26"/>
                      <a:pt x="116" y="58"/>
                    </a:cubicBezTo>
                    <a:cubicBezTo>
                      <a:pt x="116" y="61"/>
                      <a:pt x="114" y="63"/>
                      <a:pt x="111" y="6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28" name="矩形 27">
            <a:extLst>
              <a:ext uri="{FF2B5EF4-FFF2-40B4-BE49-F238E27FC236}">
                <a16:creationId xmlns:a16="http://schemas.microsoft.com/office/drawing/2014/main" id="{B2D329D0-8C92-47A7-8369-FCA2FC21488E}"/>
              </a:ext>
            </a:extLst>
          </p:cNvPr>
          <p:cNvSpPr/>
          <p:nvPr/>
        </p:nvSpPr>
        <p:spPr>
          <a:xfrm>
            <a:off x="4524463" y="4981345"/>
            <a:ext cx="16001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1400" dirty="0">
                <a:cs typeface="+mn-ea"/>
                <a:sym typeface="+mn-lt"/>
              </a:rPr>
              <a:t>report:</a:t>
            </a:r>
            <a:r>
              <a:rPr lang="en-US" altLang="zh-CN" sz="1400" dirty="0">
                <a:cs typeface="+mn-ea"/>
                <a:sym typeface="+mn-lt"/>
              </a:rPr>
              <a:t>jpppt.com</a:t>
            </a:r>
            <a:endParaRPr lang="zh-CN" altLang="en-US" sz="1400" dirty="0"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8A7F2A16-F187-4CEE-A7AA-302148D956BE}"/>
              </a:ext>
            </a:extLst>
          </p:cNvPr>
          <p:cNvGrpSpPr/>
          <p:nvPr/>
        </p:nvGrpSpPr>
        <p:grpSpPr>
          <a:xfrm>
            <a:off x="4383228" y="3311420"/>
            <a:ext cx="3196944" cy="739065"/>
            <a:chOff x="4383228" y="3311420"/>
            <a:chExt cx="3196944" cy="73906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AAF524E-1D9D-4F73-9A3E-CC0C3174B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3228" y="3311420"/>
              <a:ext cx="3196944" cy="739065"/>
            </a:xfrm>
            <a:prstGeom prst="rect">
              <a:avLst/>
            </a:prstGeom>
          </p:spPr>
        </p:pic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1E38D4C8-5B68-4A90-AC4A-16F7F6FB40FE}"/>
                </a:ext>
              </a:extLst>
            </p:cNvPr>
            <p:cNvSpPr/>
            <p:nvPr/>
          </p:nvSpPr>
          <p:spPr>
            <a:xfrm>
              <a:off x="5086077" y="3359424"/>
              <a:ext cx="1791245" cy="483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prstTxWarp prst="textWave1">
                <a:avLst>
                  <a:gd name="adj1" fmla="val 20000"/>
                  <a:gd name="adj2" fmla="val 0"/>
                </a:avLst>
              </a:prstTxWarp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cs typeface="+mn-ea"/>
                  <a:sym typeface="+mn-lt"/>
                </a:rPr>
                <a:t>Travel in season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1" name="Rounded Rectangle 7">
            <a:extLst>
              <a:ext uri="{FF2B5EF4-FFF2-40B4-BE49-F238E27FC236}">
                <a16:creationId xmlns:a16="http://schemas.microsoft.com/office/drawing/2014/main" id="{2F126EEB-7A2E-48DA-B208-BF255B979AD3}"/>
              </a:ext>
            </a:extLst>
          </p:cNvPr>
          <p:cNvSpPr/>
          <p:nvPr/>
        </p:nvSpPr>
        <p:spPr>
          <a:xfrm>
            <a:off x="5253700" y="361180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3E83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/>
              <a:t>LOGO</a:t>
            </a:r>
            <a:endParaRPr lang="ko-KR" altLang="en-US" sz="2700" dirty="0"/>
          </a:p>
        </p:txBody>
      </p:sp>
    </p:spTree>
    <p:extLst>
      <p:ext uri="{BB962C8B-B14F-4D97-AF65-F5344CB8AC3E}">
        <p14:creationId xmlns:p14="http://schemas.microsoft.com/office/powerpoint/2010/main" val="118598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:a14="http://schemas.microsoft.com/office/drawing/2010/main" xmlns:a16="http://schemas.microsoft.com/office/drawing/2014/main"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5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2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044337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zh-CN" altLang="en-US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Title text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1B878A8-2773-44A4-B664-31E74B1705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94965" y="1595239"/>
            <a:ext cx="6002595" cy="5262761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FD0B1CE-CDEC-41AD-AA45-1CA7E8196325}"/>
              </a:ext>
            </a:extLst>
          </p:cNvPr>
          <p:cNvGrpSpPr/>
          <p:nvPr/>
        </p:nvGrpSpPr>
        <p:grpSpPr>
          <a:xfrm>
            <a:off x="8611664" y="4246799"/>
            <a:ext cx="2041730" cy="1619232"/>
            <a:chOff x="8492359" y="4501958"/>
            <a:chExt cx="2041730" cy="161923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935AC017-2BF5-4DC0-9223-248A20E7F4AE}"/>
                </a:ext>
              </a:extLst>
            </p:cNvPr>
            <p:cNvGrpSpPr/>
            <p:nvPr/>
          </p:nvGrpSpPr>
          <p:grpSpPr>
            <a:xfrm>
              <a:off x="9103553" y="4652220"/>
              <a:ext cx="1430536" cy="1427210"/>
              <a:chOff x="9103553" y="4652220"/>
              <a:chExt cx="1430536" cy="1427210"/>
            </a:xfrm>
          </p:grpSpPr>
          <p:sp>
            <p:nvSpPr>
              <p:cNvPr id="18" name="36">
                <a:extLst>
                  <a:ext uri="{FF2B5EF4-FFF2-40B4-BE49-F238E27FC236}">
                    <a16:creationId xmlns:a16="http://schemas.microsoft.com/office/drawing/2014/main" id="{599C4758-BF24-4395-B1EB-23A7D6A93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03553" y="4652220"/>
                <a:ext cx="1430536" cy="1427210"/>
              </a:xfrm>
              <a:custGeom>
                <a:avLst/>
                <a:gdLst>
                  <a:gd name="T0" fmla="*/ 5221 w 9473"/>
                  <a:gd name="T1" fmla="*/ 24 h 9462"/>
                  <a:gd name="T2" fmla="*/ 5920 w 9473"/>
                  <a:gd name="T3" fmla="*/ 149 h 9462"/>
                  <a:gd name="T4" fmla="*/ 6580 w 9473"/>
                  <a:gd name="T5" fmla="*/ 372 h 9462"/>
                  <a:gd name="T6" fmla="*/ 7193 w 9473"/>
                  <a:gd name="T7" fmla="*/ 685 h 9462"/>
                  <a:gd name="T8" fmla="*/ 7749 w 9473"/>
                  <a:gd name="T9" fmla="*/ 1081 h 9462"/>
                  <a:gd name="T10" fmla="*/ 8242 w 9473"/>
                  <a:gd name="T11" fmla="*/ 1550 h 9462"/>
                  <a:gd name="T12" fmla="*/ 8664 w 9473"/>
                  <a:gd name="T13" fmla="*/ 2086 h 9462"/>
                  <a:gd name="T14" fmla="*/ 9006 w 9473"/>
                  <a:gd name="T15" fmla="*/ 2681 h 9462"/>
                  <a:gd name="T16" fmla="*/ 9260 w 9473"/>
                  <a:gd name="T17" fmla="*/ 3324 h 9462"/>
                  <a:gd name="T18" fmla="*/ 9419 w 9473"/>
                  <a:gd name="T19" fmla="*/ 4011 h 9462"/>
                  <a:gd name="T20" fmla="*/ 9473 w 9473"/>
                  <a:gd name="T21" fmla="*/ 4731 h 9462"/>
                  <a:gd name="T22" fmla="*/ 9419 w 9473"/>
                  <a:gd name="T23" fmla="*/ 5452 h 9462"/>
                  <a:gd name="T24" fmla="*/ 9260 w 9473"/>
                  <a:gd name="T25" fmla="*/ 6138 h 9462"/>
                  <a:gd name="T26" fmla="*/ 9006 w 9473"/>
                  <a:gd name="T27" fmla="*/ 6782 h 9462"/>
                  <a:gd name="T28" fmla="*/ 8664 w 9473"/>
                  <a:gd name="T29" fmla="*/ 7377 h 9462"/>
                  <a:gd name="T30" fmla="*/ 8242 w 9473"/>
                  <a:gd name="T31" fmla="*/ 7913 h 9462"/>
                  <a:gd name="T32" fmla="*/ 7749 w 9473"/>
                  <a:gd name="T33" fmla="*/ 8382 h 9462"/>
                  <a:gd name="T34" fmla="*/ 7193 w 9473"/>
                  <a:gd name="T35" fmla="*/ 8778 h 9462"/>
                  <a:gd name="T36" fmla="*/ 6580 w 9473"/>
                  <a:gd name="T37" fmla="*/ 9091 h 9462"/>
                  <a:gd name="T38" fmla="*/ 5920 w 9473"/>
                  <a:gd name="T39" fmla="*/ 9313 h 9462"/>
                  <a:gd name="T40" fmla="*/ 5221 w 9473"/>
                  <a:gd name="T41" fmla="*/ 9438 h 9462"/>
                  <a:gd name="T42" fmla="*/ 4492 w 9473"/>
                  <a:gd name="T43" fmla="*/ 9456 h 9462"/>
                  <a:gd name="T44" fmla="*/ 3782 w 9473"/>
                  <a:gd name="T45" fmla="*/ 9366 h 9462"/>
                  <a:gd name="T46" fmla="*/ 3108 w 9473"/>
                  <a:gd name="T47" fmla="*/ 9175 h 9462"/>
                  <a:gd name="T48" fmla="*/ 2478 w 9473"/>
                  <a:gd name="T49" fmla="*/ 8892 h 9462"/>
                  <a:gd name="T50" fmla="*/ 1902 w 9473"/>
                  <a:gd name="T51" fmla="*/ 8522 h 9462"/>
                  <a:gd name="T52" fmla="*/ 1387 w 9473"/>
                  <a:gd name="T53" fmla="*/ 8077 h 9462"/>
                  <a:gd name="T54" fmla="*/ 941 w 9473"/>
                  <a:gd name="T55" fmla="*/ 7562 h 9462"/>
                  <a:gd name="T56" fmla="*/ 571 w 9473"/>
                  <a:gd name="T57" fmla="*/ 6986 h 9462"/>
                  <a:gd name="T58" fmla="*/ 287 w 9473"/>
                  <a:gd name="T59" fmla="*/ 6358 h 9462"/>
                  <a:gd name="T60" fmla="*/ 96 w 9473"/>
                  <a:gd name="T61" fmla="*/ 5685 h 9462"/>
                  <a:gd name="T62" fmla="*/ 6 w 9473"/>
                  <a:gd name="T63" fmla="*/ 4975 h 9462"/>
                  <a:gd name="T64" fmla="*/ 24 w 9473"/>
                  <a:gd name="T65" fmla="*/ 4247 h 9462"/>
                  <a:gd name="T66" fmla="*/ 149 w 9473"/>
                  <a:gd name="T67" fmla="*/ 3549 h 9462"/>
                  <a:gd name="T68" fmla="*/ 371 w 9473"/>
                  <a:gd name="T69" fmla="*/ 2890 h 9462"/>
                  <a:gd name="T70" fmla="*/ 685 w 9473"/>
                  <a:gd name="T71" fmla="*/ 2278 h 9462"/>
                  <a:gd name="T72" fmla="*/ 1081 w 9473"/>
                  <a:gd name="T73" fmla="*/ 1721 h 9462"/>
                  <a:gd name="T74" fmla="*/ 1551 w 9473"/>
                  <a:gd name="T75" fmla="*/ 1229 h 9462"/>
                  <a:gd name="T76" fmla="*/ 2088 w 9473"/>
                  <a:gd name="T77" fmla="*/ 808 h 9462"/>
                  <a:gd name="T78" fmla="*/ 2683 w 9473"/>
                  <a:gd name="T79" fmla="*/ 467 h 9462"/>
                  <a:gd name="T80" fmla="*/ 3327 w 9473"/>
                  <a:gd name="T81" fmla="*/ 213 h 9462"/>
                  <a:gd name="T82" fmla="*/ 4015 w 9473"/>
                  <a:gd name="T83" fmla="*/ 54 h 9462"/>
                  <a:gd name="T84" fmla="*/ 4736 w 9473"/>
                  <a:gd name="T85" fmla="*/ 0 h 9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473" h="9462">
                    <a:moveTo>
                      <a:pt x="4736" y="0"/>
                    </a:moveTo>
                    <a:lnTo>
                      <a:pt x="4980" y="6"/>
                    </a:lnTo>
                    <a:lnTo>
                      <a:pt x="5221" y="24"/>
                    </a:lnTo>
                    <a:lnTo>
                      <a:pt x="5457" y="54"/>
                    </a:lnTo>
                    <a:lnTo>
                      <a:pt x="5691" y="97"/>
                    </a:lnTo>
                    <a:lnTo>
                      <a:pt x="5920" y="149"/>
                    </a:lnTo>
                    <a:lnTo>
                      <a:pt x="6145" y="213"/>
                    </a:lnTo>
                    <a:lnTo>
                      <a:pt x="6365" y="287"/>
                    </a:lnTo>
                    <a:lnTo>
                      <a:pt x="6580" y="372"/>
                    </a:lnTo>
                    <a:lnTo>
                      <a:pt x="6790" y="467"/>
                    </a:lnTo>
                    <a:lnTo>
                      <a:pt x="6994" y="571"/>
                    </a:lnTo>
                    <a:lnTo>
                      <a:pt x="7193" y="685"/>
                    </a:lnTo>
                    <a:lnTo>
                      <a:pt x="7385" y="808"/>
                    </a:lnTo>
                    <a:lnTo>
                      <a:pt x="7570" y="940"/>
                    </a:lnTo>
                    <a:lnTo>
                      <a:pt x="7749" y="1081"/>
                    </a:lnTo>
                    <a:lnTo>
                      <a:pt x="7921" y="1229"/>
                    </a:lnTo>
                    <a:lnTo>
                      <a:pt x="8086" y="1386"/>
                    </a:lnTo>
                    <a:lnTo>
                      <a:pt x="8242" y="1550"/>
                    </a:lnTo>
                    <a:lnTo>
                      <a:pt x="8391" y="1721"/>
                    </a:lnTo>
                    <a:lnTo>
                      <a:pt x="8532" y="1901"/>
                    </a:lnTo>
                    <a:lnTo>
                      <a:pt x="8664" y="2086"/>
                    </a:lnTo>
                    <a:lnTo>
                      <a:pt x="8787" y="2278"/>
                    </a:lnTo>
                    <a:lnTo>
                      <a:pt x="8902" y="2476"/>
                    </a:lnTo>
                    <a:lnTo>
                      <a:pt x="9006" y="2681"/>
                    </a:lnTo>
                    <a:lnTo>
                      <a:pt x="9101" y="2890"/>
                    </a:lnTo>
                    <a:lnTo>
                      <a:pt x="9185" y="3105"/>
                    </a:lnTo>
                    <a:lnTo>
                      <a:pt x="9260" y="3324"/>
                    </a:lnTo>
                    <a:lnTo>
                      <a:pt x="9324" y="3549"/>
                    </a:lnTo>
                    <a:lnTo>
                      <a:pt x="9377" y="3778"/>
                    </a:lnTo>
                    <a:lnTo>
                      <a:pt x="9419" y="4011"/>
                    </a:lnTo>
                    <a:lnTo>
                      <a:pt x="9449" y="4247"/>
                    </a:lnTo>
                    <a:lnTo>
                      <a:pt x="9467" y="4488"/>
                    </a:lnTo>
                    <a:lnTo>
                      <a:pt x="9473" y="4731"/>
                    </a:lnTo>
                    <a:lnTo>
                      <a:pt x="9467" y="4975"/>
                    </a:lnTo>
                    <a:lnTo>
                      <a:pt x="9449" y="5215"/>
                    </a:lnTo>
                    <a:lnTo>
                      <a:pt x="9419" y="5452"/>
                    </a:lnTo>
                    <a:lnTo>
                      <a:pt x="9377" y="5685"/>
                    </a:lnTo>
                    <a:lnTo>
                      <a:pt x="9324" y="5913"/>
                    </a:lnTo>
                    <a:lnTo>
                      <a:pt x="9260" y="6138"/>
                    </a:lnTo>
                    <a:lnTo>
                      <a:pt x="9185" y="6358"/>
                    </a:lnTo>
                    <a:lnTo>
                      <a:pt x="9101" y="6573"/>
                    </a:lnTo>
                    <a:lnTo>
                      <a:pt x="9006" y="6782"/>
                    </a:lnTo>
                    <a:lnTo>
                      <a:pt x="8902" y="6986"/>
                    </a:lnTo>
                    <a:lnTo>
                      <a:pt x="8787" y="7185"/>
                    </a:lnTo>
                    <a:lnTo>
                      <a:pt x="8664" y="7377"/>
                    </a:lnTo>
                    <a:lnTo>
                      <a:pt x="8532" y="7562"/>
                    </a:lnTo>
                    <a:lnTo>
                      <a:pt x="8391" y="7740"/>
                    </a:lnTo>
                    <a:lnTo>
                      <a:pt x="8242" y="7913"/>
                    </a:lnTo>
                    <a:lnTo>
                      <a:pt x="8086" y="8077"/>
                    </a:lnTo>
                    <a:lnTo>
                      <a:pt x="7921" y="8233"/>
                    </a:lnTo>
                    <a:lnTo>
                      <a:pt x="7749" y="8382"/>
                    </a:lnTo>
                    <a:lnTo>
                      <a:pt x="7570" y="8522"/>
                    </a:lnTo>
                    <a:lnTo>
                      <a:pt x="7385" y="8654"/>
                    </a:lnTo>
                    <a:lnTo>
                      <a:pt x="7193" y="8778"/>
                    </a:lnTo>
                    <a:lnTo>
                      <a:pt x="6994" y="8892"/>
                    </a:lnTo>
                    <a:lnTo>
                      <a:pt x="6790" y="8996"/>
                    </a:lnTo>
                    <a:lnTo>
                      <a:pt x="6580" y="9091"/>
                    </a:lnTo>
                    <a:lnTo>
                      <a:pt x="6365" y="9175"/>
                    </a:lnTo>
                    <a:lnTo>
                      <a:pt x="6145" y="9250"/>
                    </a:lnTo>
                    <a:lnTo>
                      <a:pt x="5920" y="9313"/>
                    </a:lnTo>
                    <a:lnTo>
                      <a:pt x="5691" y="9366"/>
                    </a:lnTo>
                    <a:lnTo>
                      <a:pt x="5457" y="9408"/>
                    </a:lnTo>
                    <a:lnTo>
                      <a:pt x="5221" y="9438"/>
                    </a:lnTo>
                    <a:lnTo>
                      <a:pt x="4980" y="9456"/>
                    </a:lnTo>
                    <a:lnTo>
                      <a:pt x="4736" y="9462"/>
                    </a:lnTo>
                    <a:lnTo>
                      <a:pt x="4492" y="9456"/>
                    </a:lnTo>
                    <a:lnTo>
                      <a:pt x="4252" y="9438"/>
                    </a:lnTo>
                    <a:lnTo>
                      <a:pt x="4015" y="9408"/>
                    </a:lnTo>
                    <a:lnTo>
                      <a:pt x="3782" y="9366"/>
                    </a:lnTo>
                    <a:lnTo>
                      <a:pt x="3552" y="9313"/>
                    </a:lnTo>
                    <a:lnTo>
                      <a:pt x="3327" y="9250"/>
                    </a:lnTo>
                    <a:lnTo>
                      <a:pt x="3108" y="9175"/>
                    </a:lnTo>
                    <a:lnTo>
                      <a:pt x="2892" y="9091"/>
                    </a:lnTo>
                    <a:lnTo>
                      <a:pt x="2683" y="8996"/>
                    </a:lnTo>
                    <a:lnTo>
                      <a:pt x="2478" y="8892"/>
                    </a:lnTo>
                    <a:lnTo>
                      <a:pt x="2280" y="8778"/>
                    </a:lnTo>
                    <a:lnTo>
                      <a:pt x="2088" y="8654"/>
                    </a:lnTo>
                    <a:lnTo>
                      <a:pt x="1902" y="8522"/>
                    </a:lnTo>
                    <a:lnTo>
                      <a:pt x="1724" y="8382"/>
                    </a:lnTo>
                    <a:lnTo>
                      <a:pt x="1551" y="8233"/>
                    </a:lnTo>
                    <a:lnTo>
                      <a:pt x="1387" y="8077"/>
                    </a:lnTo>
                    <a:lnTo>
                      <a:pt x="1230" y="7913"/>
                    </a:lnTo>
                    <a:lnTo>
                      <a:pt x="1081" y="7740"/>
                    </a:lnTo>
                    <a:lnTo>
                      <a:pt x="941" y="7562"/>
                    </a:lnTo>
                    <a:lnTo>
                      <a:pt x="808" y="7377"/>
                    </a:lnTo>
                    <a:lnTo>
                      <a:pt x="685" y="7185"/>
                    </a:lnTo>
                    <a:lnTo>
                      <a:pt x="571" y="6986"/>
                    </a:lnTo>
                    <a:lnTo>
                      <a:pt x="467" y="6782"/>
                    </a:lnTo>
                    <a:lnTo>
                      <a:pt x="371" y="6573"/>
                    </a:lnTo>
                    <a:lnTo>
                      <a:pt x="287" y="6358"/>
                    </a:lnTo>
                    <a:lnTo>
                      <a:pt x="212" y="6138"/>
                    </a:lnTo>
                    <a:lnTo>
                      <a:pt x="149" y="5913"/>
                    </a:lnTo>
                    <a:lnTo>
                      <a:pt x="96" y="5685"/>
                    </a:lnTo>
                    <a:lnTo>
                      <a:pt x="54" y="5452"/>
                    </a:lnTo>
                    <a:lnTo>
                      <a:pt x="24" y="5215"/>
                    </a:lnTo>
                    <a:lnTo>
                      <a:pt x="6" y="4975"/>
                    </a:lnTo>
                    <a:lnTo>
                      <a:pt x="0" y="4731"/>
                    </a:lnTo>
                    <a:lnTo>
                      <a:pt x="6" y="4488"/>
                    </a:lnTo>
                    <a:lnTo>
                      <a:pt x="24" y="4247"/>
                    </a:lnTo>
                    <a:lnTo>
                      <a:pt x="54" y="4011"/>
                    </a:lnTo>
                    <a:lnTo>
                      <a:pt x="96" y="3778"/>
                    </a:lnTo>
                    <a:lnTo>
                      <a:pt x="149" y="3549"/>
                    </a:lnTo>
                    <a:lnTo>
                      <a:pt x="212" y="3324"/>
                    </a:lnTo>
                    <a:lnTo>
                      <a:pt x="287" y="3105"/>
                    </a:lnTo>
                    <a:lnTo>
                      <a:pt x="371" y="2890"/>
                    </a:lnTo>
                    <a:lnTo>
                      <a:pt x="467" y="2681"/>
                    </a:lnTo>
                    <a:lnTo>
                      <a:pt x="571" y="2476"/>
                    </a:lnTo>
                    <a:lnTo>
                      <a:pt x="685" y="2278"/>
                    </a:lnTo>
                    <a:lnTo>
                      <a:pt x="808" y="2086"/>
                    </a:lnTo>
                    <a:lnTo>
                      <a:pt x="941" y="1901"/>
                    </a:lnTo>
                    <a:lnTo>
                      <a:pt x="1081" y="1721"/>
                    </a:lnTo>
                    <a:lnTo>
                      <a:pt x="1230" y="1550"/>
                    </a:lnTo>
                    <a:lnTo>
                      <a:pt x="1387" y="1386"/>
                    </a:lnTo>
                    <a:lnTo>
                      <a:pt x="1551" y="1229"/>
                    </a:lnTo>
                    <a:lnTo>
                      <a:pt x="1724" y="1081"/>
                    </a:lnTo>
                    <a:lnTo>
                      <a:pt x="1902" y="940"/>
                    </a:lnTo>
                    <a:lnTo>
                      <a:pt x="2088" y="808"/>
                    </a:lnTo>
                    <a:lnTo>
                      <a:pt x="2280" y="685"/>
                    </a:lnTo>
                    <a:lnTo>
                      <a:pt x="2478" y="571"/>
                    </a:lnTo>
                    <a:lnTo>
                      <a:pt x="2683" y="467"/>
                    </a:lnTo>
                    <a:lnTo>
                      <a:pt x="2892" y="372"/>
                    </a:lnTo>
                    <a:lnTo>
                      <a:pt x="3108" y="287"/>
                    </a:lnTo>
                    <a:lnTo>
                      <a:pt x="3327" y="213"/>
                    </a:lnTo>
                    <a:lnTo>
                      <a:pt x="3552" y="149"/>
                    </a:lnTo>
                    <a:lnTo>
                      <a:pt x="3782" y="97"/>
                    </a:lnTo>
                    <a:lnTo>
                      <a:pt x="4015" y="54"/>
                    </a:lnTo>
                    <a:lnTo>
                      <a:pt x="4252" y="24"/>
                    </a:lnTo>
                    <a:lnTo>
                      <a:pt x="4492" y="6"/>
                    </a:lnTo>
                    <a:lnTo>
                      <a:pt x="4736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80B437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>
                  <a:defRPr/>
                </a:pPr>
                <a:endParaRPr lang="zh-CN" altLang="en-US" sz="1600" b="1" kern="0">
                  <a:solidFill>
                    <a:srgbClr val="3E830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" name="TextBox 46">
                <a:extLst>
                  <a:ext uri="{FF2B5EF4-FFF2-40B4-BE49-F238E27FC236}">
                    <a16:creationId xmlns:a16="http://schemas.microsoft.com/office/drawing/2014/main" id="{8941502F-32F5-4189-9534-5C16C99BBB84}"/>
                  </a:ext>
                </a:extLst>
              </p:cNvPr>
              <p:cNvSpPr txBox="1"/>
              <p:nvPr/>
            </p:nvSpPr>
            <p:spPr>
              <a:xfrm>
                <a:off x="9522394" y="4981104"/>
                <a:ext cx="88036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170">
                  <a:defRPr/>
                </a:pPr>
                <a:r>
                  <a:rPr lang="en-US" altLang="zh-CN" sz="4400" b="1" kern="0" dirty="0">
                    <a:solidFill>
                      <a:srgbClr val="3E830E"/>
                    </a:solidFill>
                    <a:cs typeface="+mn-ea"/>
                    <a:sym typeface="+mn-lt"/>
                  </a:rPr>
                  <a:t>02</a:t>
                </a:r>
                <a:endParaRPr lang="zh-CN" altLang="en-US" sz="4400" b="1" kern="0" dirty="0">
                  <a:solidFill>
                    <a:srgbClr val="3E830E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DBB7DA7-205D-4EA9-8C8C-8673F52F6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96558">
              <a:off x="8492359" y="4501958"/>
              <a:ext cx="1201954" cy="1619232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954B38AD-4AC5-49AC-99C1-635C9ACEBD5B}"/>
              </a:ext>
            </a:extLst>
          </p:cNvPr>
          <p:cNvGrpSpPr/>
          <p:nvPr/>
        </p:nvGrpSpPr>
        <p:grpSpPr>
          <a:xfrm>
            <a:off x="5089341" y="172906"/>
            <a:ext cx="2697700" cy="3661420"/>
            <a:chOff x="6201589" y="-22948"/>
            <a:chExt cx="2697700" cy="3661420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236D6C09-74CB-459F-8FCB-108F9CDA9EDB}"/>
                </a:ext>
              </a:extLst>
            </p:cNvPr>
            <p:cNvGrpSpPr/>
            <p:nvPr/>
          </p:nvGrpSpPr>
          <p:grpSpPr>
            <a:xfrm>
              <a:off x="6201589" y="2019240"/>
              <a:ext cx="2041731" cy="1619232"/>
              <a:chOff x="5840267" y="2214972"/>
              <a:chExt cx="2041731" cy="1619232"/>
            </a:xfrm>
          </p:grpSpPr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8AE75264-B920-4860-B082-4645E36E2A1C}"/>
                  </a:ext>
                </a:extLst>
              </p:cNvPr>
              <p:cNvGrpSpPr/>
              <p:nvPr/>
            </p:nvGrpSpPr>
            <p:grpSpPr>
              <a:xfrm>
                <a:off x="6451462" y="2365234"/>
                <a:ext cx="1430536" cy="1427210"/>
                <a:chOff x="6451462" y="2365234"/>
                <a:chExt cx="1430536" cy="1427210"/>
              </a:xfrm>
            </p:grpSpPr>
            <p:sp>
              <p:nvSpPr>
                <p:cNvPr id="25" name="36">
                  <a:extLst>
                    <a:ext uri="{FF2B5EF4-FFF2-40B4-BE49-F238E27FC236}">
                      <a16:creationId xmlns:a16="http://schemas.microsoft.com/office/drawing/2014/main" id="{4C5CA7CA-C9C6-4016-8D74-81727AF8E2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1462" y="2365234"/>
                  <a:ext cx="1430536" cy="1427210"/>
                </a:xfrm>
                <a:custGeom>
                  <a:avLst/>
                  <a:gdLst>
                    <a:gd name="T0" fmla="*/ 5221 w 9473"/>
                    <a:gd name="T1" fmla="*/ 24 h 9462"/>
                    <a:gd name="T2" fmla="*/ 5920 w 9473"/>
                    <a:gd name="T3" fmla="*/ 149 h 9462"/>
                    <a:gd name="T4" fmla="*/ 6580 w 9473"/>
                    <a:gd name="T5" fmla="*/ 372 h 9462"/>
                    <a:gd name="T6" fmla="*/ 7193 w 9473"/>
                    <a:gd name="T7" fmla="*/ 685 h 9462"/>
                    <a:gd name="T8" fmla="*/ 7749 w 9473"/>
                    <a:gd name="T9" fmla="*/ 1081 h 9462"/>
                    <a:gd name="T10" fmla="*/ 8242 w 9473"/>
                    <a:gd name="T11" fmla="*/ 1550 h 9462"/>
                    <a:gd name="T12" fmla="*/ 8664 w 9473"/>
                    <a:gd name="T13" fmla="*/ 2086 h 9462"/>
                    <a:gd name="T14" fmla="*/ 9006 w 9473"/>
                    <a:gd name="T15" fmla="*/ 2681 h 9462"/>
                    <a:gd name="T16" fmla="*/ 9260 w 9473"/>
                    <a:gd name="T17" fmla="*/ 3324 h 9462"/>
                    <a:gd name="T18" fmla="*/ 9419 w 9473"/>
                    <a:gd name="T19" fmla="*/ 4011 h 9462"/>
                    <a:gd name="T20" fmla="*/ 9473 w 9473"/>
                    <a:gd name="T21" fmla="*/ 4731 h 9462"/>
                    <a:gd name="T22" fmla="*/ 9419 w 9473"/>
                    <a:gd name="T23" fmla="*/ 5452 h 9462"/>
                    <a:gd name="T24" fmla="*/ 9260 w 9473"/>
                    <a:gd name="T25" fmla="*/ 6138 h 9462"/>
                    <a:gd name="T26" fmla="*/ 9006 w 9473"/>
                    <a:gd name="T27" fmla="*/ 6782 h 9462"/>
                    <a:gd name="T28" fmla="*/ 8664 w 9473"/>
                    <a:gd name="T29" fmla="*/ 7377 h 9462"/>
                    <a:gd name="T30" fmla="*/ 8242 w 9473"/>
                    <a:gd name="T31" fmla="*/ 7913 h 9462"/>
                    <a:gd name="T32" fmla="*/ 7749 w 9473"/>
                    <a:gd name="T33" fmla="*/ 8382 h 9462"/>
                    <a:gd name="T34" fmla="*/ 7193 w 9473"/>
                    <a:gd name="T35" fmla="*/ 8778 h 9462"/>
                    <a:gd name="T36" fmla="*/ 6580 w 9473"/>
                    <a:gd name="T37" fmla="*/ 9091 h 9462"/>
                    <a:gd name="T38" fmla="*/ 5920 w 9473"/>
                    <a:gd name="T39" fmla="*/ 9313 h 9462"/>
                    <a:gd name="T40" fmla="*/ 5221 w 9473"/>
                    <a:gd name="T41" fmla="*/ 9438 h 9462"/>
                    <a:gd name="T42" fmla="*/ 4492 w 9473"/>
                    <a:gd name="T43" fmla="*/ 9456 h 9462"/>
                    <a:gd name="T44" fmla="*/ 3782 w 9473"/>
                    <a:gd name="T45" fmla="*/ 9366 h 9462"/>
                    <a:gd name="T46" fmla="*/ 3108 w 9473"/>
                    <a:gd name="T47" fmla="*/ 9175 h 9462"/>
                    <a:gd name="T48" fmla="*/ 2478 w 9473"/>
                    <a:gd name="T49" fmla="*/ 8892 h 9462"/>
                    <a:gd name="T50" fmla="*/ 1902 w 9473"/>
                    <a:gd name="T51" fmla="*/ 8522 h 9462"/>
                    <a:gd name="T52" fmla="*/ 1387 w 9473"/>
                    <a:gd name="T53" fmla="*/ 8077 h 9462"/>
                    <a:gd name="T54" fmla="*/ 941 w 9473"/>
                    <a:gd name="T55" fmla="*/ 7562 h 9462"/>
                    <a:gd name="T56" fmla="*/ 571 w 9473"/>
                    <a:gd name="T57" fmla="*/ 6986 h 9462"/>
                    <a:gd name="T58" fmla="*/ 287 w 9473"/>
                    <a:gd name="T59" fmla="*/ 6358 h 9462"/>
                    <a:gd name="T60" fmla="*/ 96 w 9473"/>
                    <a:gd name="T61" fmla="*/ 5685 h 9462"/>
                    <a:gd name="T62" fmla="*/ 6 w 9473"/>
                    <a:gd name="T63" fmla="*/ 4975 h 9462"/>
                    <a:gd name="T64" fmla="*/ 24 w 9473"/>
                    <a:gd name="T65" fmla="*/ 4247 h 9462"/>
                    <a:gd name="T66" fmla="*/ 149 w 9473"/>
                    <a:gd name="T67" fmla="*/ 3549 h 9462"/>
                    <a:gd name="T68" fmla="*/ 371 w 9473"/>
                    <a:gd name="T69" fmla="*/ 2890 h 9462"/>
                    <a:gd name="T70" fmla="*/ 685 w 9473"/>
                    <a:gd name="T71" fmla="*/ 2278 h 9462"/>
                    <a:gd name="T72" fmla="*/ 1081 w 9473"/>
                    <a:gd name="T73" fmla="*/ 1721 h 9462"/>
                    <a:gd name="T74" fmla="*/ 1551 w 9473"/>
                    <a:gd name="T75" fmla="*/ 1229 h 9462"/>
                    <a:gd name="T76" fmla="*/ 2088 w 9473"/>
                    <a:gd name="T77" fmla="*/ 808 h 9462"/>
                    <a:gd name="T78" fmla="*/ 2683 w 9473"/>
                    <a:gd name="T79" fmla="*/ 467 h 9462"/>
                    <a:gd name="T80" fmla="*/ 3327 w 9473"/>
                    <a:gd name="T81" fmla="*/ 213 h 9462"/>
                    <a:gd name="T82" fmla="*/ 4015 w 9473"/>
                    <a:gd name="T83" fmla="*/ 54 h 9462"/>
                    <a:gd name="T84" fmla="*/ 4736 w 9473"/>
                    <a:gd name="T85" fmla="*/ 0 h 9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473" h="9462">
                      <a:moveTo>
                        <a:pt x="4736" y="0"/>
                      </a:moveTo>
                      <a:lnTo>
                        <a:pt x="4980" y="6"/>
                      </a:lnTo>
                      <a:lnTo>
                        <a:pt x="5221" y="24"/>
                      </a:lnTo>
                      <a:lnTo>
                        <a:pt x="5457" y="54"/>
                      </a:lnTo>
                      <a:lnTo>
                        <a:pt x="5691" y="97"/>
                      </a:lnTo>
                      <a:lnTo>
                        <a:pt x="5920" y="149"/>
                      </a:lnTo>
                      <a:lnTo>
                        <a:pt x="6145" y="213"/>
                      </a:lnTo>
                      <a:lnTo>
                        <a:pt x="6365" y="287"/>
                      </a:lnTo>
                      <a:lnTo>
                        <a:pt x="6580" y="372"/>
                      </a:lnTo>
                      <a:lnTo>
                        <a:pt x="6790" y="467"/>
                      </a:lnTo>
                      <a:lnTo>
                        <a:pt x="6994" y="571"/>
                      </a:lnTo>
                      <a:lnTo>
                        <a:pt x="7193" y="685"/>
                      </a:lnTo>
                      <a:lnTo>
                        <a:pt x="7385" y="808"/>
                      </a:lnTo>
                      <a:lnTo>
                        <a:pt x="7570" y="940"/>
                      </a:lnTo>
                      <a:lnTo>
                        <a:pt x="7749" y="1081"/>
                      </a:lnTo>
                      <a:lnTo>
                        <a:pt x="7921" y="1229"/>
                      </a:lnTo>
                      <a:lnTo>
                        <a:pt x="8086" y="1386"/>
                      </a:lnTo>
                      <a:lnTo>
                        <a:pt x="8242" y="1550"/>
                      </a:lnTo>
                      <a:lnTo>
                        <a:pt x="8391" y="1721"/>
                      </a:lnTo>
                      <a:lnTo>
                        <a:pt x="8532" y="1901"/>
                      </a:lnTo>
                      <a:lnTo>
                        <a:pt x="8664" y="2086"/>
                      </a:lnTo>
                      <a:lnTo>
                        <a:pt x="8787" y="2278"/>
                      </a:lnTo>
                      <a:lnTo>
                        <a:pt x="8902" y="2476"/>
                      </a:lnTo>
                      <a:lnTo>
                        <a:pt x="9006" y="2681"/>
                      </a:lnTo>
                      <a:lnTo>
                        <a:pt x="9101" y="2890"/>
                      </a:lnTo>
                      <a:lnTo>
                        <a:pt x="9185" y="3105"/>
                      </a:lnTo>
                      <a:lnTo>
                        <a:pt x="9260" y="3324"/>
                      </a:lnTo>
                      <a:lnTo>
                        <a:pt x="9324" y="3549"/>
                      </a:lnTo>
                      <a:lnTo>
                        <a:pt x="9377" y="3778"/>
                      </a:lnTo>
                      <a:lnTo>
                        <a:pt x="9419" y="4011"/>
                      </a:lnTo>
                      <a:lnTo>
                        <a:pt x="9449" y="4247"/>
                      </a:lnTo>
                      <a:lnTo>
                        <a:pt x="9467" y="4488"/>
                      </a:lnTo>
                      <a:lnTo>
                        <a:pt x="9473" y="4731"/>
                      </a:lnTo>
                      <a:lnTo>
                        <a:pt x="9467" y="4975"/>
                      </a:lnTo>
                      <a:lnTo>
                        <a:pt x="9449" y="5215"/>
                      </a:lnTo>
                      <a:lnTo>
                        <a:pt x="9419" y="5452"/>
                      </a:lnTo>
                      <a:lnTo>
                        <a:pt x="9377" y="5685"/>
                      </a:lnTo>
                      <a:lnTo>
                        <a:pt x="9324" y="5913"/>
                      </a:lnTo>
                      <a:lnTo>
                        <a:pt x="9260" y="6138"/>
                      </a:lnTo>
                      <a:lnTo>
                        <a:pt x="9185" y="6358"/>
                      </a:lnTo>
                      <a:lnTo>
                        <a:pt x="9101" y="6573"/>
                      </a:lnTo>
                      <a:lnTo>
                        <a:pt x="9006" y="6782"/>
                      </a:lnTo>
                      <a:lnTo>
                        <a:pt x="8902" y="6986"/>
                      </a:lnTo>
                      <a:lnTo>
                        <a:pt x="8787" y="7185"/>
                      </a:lnTo>
                      <a:lnTo>
                        <a:pt x="8664" y="7377"/>
                      </a:lnTo>
                      <a:lnTo>
                        <a:pt x="8532" y="7562"/>
                      </a:lnTo>
                      <a:lnTo>
                        <a:pt x="8391" y="7740"/>
                      </a:lnTo>
                      <a:lnTo>
                        <a:pt x="8242" y="7913"/>
                      </a:lnTo>
                      <a:lnTo>
                        <a:pt x="8086" y="8077"/>
                      </a:lnTo>
                      <a:lnTo>
                        <a:pt x="7921" y="8233"/>
                      </a:lnTo>
                      <a:lnTo>
                        <a:pt x="7749" y="8382"/>
                      </a:lnTo>
                      <a:lnTo>
                        <a:pt x="7570" y="8522"/>
                      </a:lnTo>
                      <a:lnTo>
                        <a:pt x="7385" y="8654"/>
                      </a:lnTo>
                      <a:lnTo>
                        <a:pt x="7193" y="8778"/>
                      </a:lnTo>
                      <a:lnTo>
                        <a:pt x="6994" y="8892"/>
                      </a:lnTo>
                      <a:lnTo>
                        <a:pt x="6790" y="8996"/>
                      </a:lnTo>
                      <a:lnTo>
                        <a:pt x="6580" y="9091"/>
                      </a:lnTo>
                      <a:lnTo>
                        <a:pt x="6365" y="9175"/>
                      </a:lnTo>
                      <a:lnTo>
                        <a:pt x="6145" y="9250"/>
                      </a:lnTo>
                      <a:lnTo>
                        <a:pt x="5920" y="9313"/>
                      </a:lnTo>
                      <a:lnTo>
                        <a:pt x="5691" y="9366"/>
                      </a:lnTo>
                      <a:lnTo>
                        <a:pt x="5457" y="9408"/>
                      </a:lnTo>
                      <a:lnTo>
                        <a:pt x="5221" y="9438"/>
                      </a:lnTo>
                      <a:lnTo>
                        <a:pt x="4980" y="9456"/>
                      </a:lnTo>
                      <a:lnTo>
                        <a:pt x="4736" y="9462"/>
                      </a:lnTo>
                      <a:lnTo>
                        <a:pt x="4492" y="9456"/>
                      </a:lnTo>
                      <a:lnTo>
                        <a:pt x="4252" y="9438"/>
                      </a:lnTo>
                      <a:lnTo>
                        <a:pt x="4015" y="9408"/>
                      </a:lnTo>
                      <a:lnTo>
                        <a:pt x="3782" y="9366"/>
                      </a:lnTo>
                      <a:lnTo>
                        <a:pt x="3552" y="9313"/>
                      </a:lnTo>
                      <a:lnTo>
                        <a:pt x="3327" y="9250"/>
                      </a:lnTo>
                      <a:lnTo>
                        <a:pt x="3108" y="9175"/>
                      </a:lnTo>
                      <a:lnTo>
                        <a:pt x="2892" y="9091"/>
                      </a:lnTo>
                      <a:lnTo>
                        <a:pt x="2683" y="8996"/>
                      </a:lnTo>
                      <a:lnTo>
                        <a:pt x="2478" y="8892"/>
                      </a:lnTo>
                      <a:lnTo>
                        <a:pt x="2280" y="8778"/>
                      </a:lnTo>
                      <a:lnTo>
                        <a:pt x="2088" y="8654"/>
                      </a:lnTo>
                      <a:lnTo>
                        <a:pt x="1902" y="8522"/>
                      </a:lnTo>
                      <a:lnTo>
                        <a:pt x="1724" y="8382"/>
                      </a:lnTo>
                      <a:lnTo>
                        <a:pt x="1551" y="8233"/>
                      </a:lnTo>
                      <a:lnTo>
                        <a:pt x="1387" y="8077"/>
                      </a:lnTo>
                      <a:lnTo>
                        <a:pt x="1230" y="7913"/>
                      </a:lnTo>
                      <a:lnTo>
                        <a:pt x="1081" y="7740"/>
                      </a:lnTo>
                      <a:lnTo>
                        <a:pt x="941" y="7562"/>
                      </a:lnTo>
                      <a:lnTo>
                        <a:pt x="808" y="7377"/>
                      </a:lnTo>
                      <a:lnTo>
                        <a:pt x="685" y="7185"/>
                      </a:lnTo>
                      <a:lnTo>
                        <a:pt x="571" y="6986"/>
                      </a:lnTo>
                      <a:lnTo>
                        <a:pt x="467" y="6782"/>
                      </a:lnTo>
                      <a:lnTo>
                        <a:pt x="371" y="6573"/>
                      </a:lnTo>
                      <a:lnTo>
                        <a:pt x="287" y="6358"/>
                      </a:lnTo>
                      <a:lnTo>
                        <a:pt x="212" y="6138"/>
                      </a:lnTo>
                      <a:lnTo>
                        <a:pt x="149" y="5913"/>
                      </a:lnTo>
                      <a:lnTo>
                        <a:pt x="96" y="5685"/>
                      </a:lnTo>
                      <a:lnTo>
                        <a:pt x="54" y="5452"/>
                      </a:lnTo>
                      <a:lnTo>
                        <a:pt x="24" y="5215"/>
                      </a:lnTo>
                      <a:lnTo>
                        <a:pt x="6" y="4975"/>
                      </a:lnTo>
                      <a:lnTo>
                        <a:pt x="0" y="4731"/>
                      </a:lnTo>
                      <a:lnTo>
                        <a:pt x="6" y="4488"/>
                      </a:lnTo>
                      <a:lnTo>
                        <a:pt x="24" y="4247"/>
                      </a:lnTo>
                      <a:lnTo>
                        <a:pt x="54" y="4011"/>
                      </a:lnTo>
                      <a:lnTo>
                        <a:pt x="96" y="3778"/>
                      </a:lnTo>
                      <a:lnTo>
                        <a:pt x="149" y="3549"/>
                      </a:lnTo>
                      <a:lnTo>
                        <a:pt x="212" y="3324"/>
                      </a:lnTo>
                      <a:lnTo>
                        <a:pt x="287" y="3105"/>
                      </a:lnTo>
                      <a:lnTo>
                        <a:pt x="371" y="2890"/>
                      </a:lnTo>
                      <a:lnTo>
                        <a:pt x="467" y="2681"/>
                      </a:lnTo>
                      <a:lnTo>
                        <a:pt x="571" y="2476"/>
                      </a:lnTo>
                      <a:lnTo>
                        <a:pt x="685" y="2278"/>
                      </a:lnTo>
                      <a:lnTo>
                        <a:pt x="808" y="2086"/>
                      </a:lnTo>
                      <a:lnTo>
                        <a:pt x="941" y="1901"/>
                      </a:lnTo>
                      <a:lnTo>
                        <a:pt x="1081" y="1721"/>
                      </a:lnTo>
                      <a:lnTo>
                        <a:pt x="1230" y="1550"/>
                      </a:lnTo>
                      <a:lnTo>
                        <a:pt x="1387" y="1386"/>
                      </a:lnTo>
                      <a:lnTo>
                        <a:pt x="1551" y="1229"/>
                      </a:lnTo>
                      <a:lnTo>
                        <a:pt x="1724" y="1081"/>
                      </a:lnTo>
                      <a:lnTo>
                        <a:pt x="1902" y="940"/>
                      </a:lnTo>
                      <a:lnTo>
                        <a:pt x="2088" y="808"/>
                      </a:lnTo>
                      <a:lnTo>
                        <a:pt x="2280" y="685"/>
                      </a:lnTo>
                      <a:lnTo>
                        <a:pt x="2478" y="571"/>
                      </a:lnTo>
                      <a:lnTo>
                        <a:pt x="2683" y="467"/>
                      </a:lnTo>
                      <a:lnTo>
                        <a:pt x="2892" y="372"/>
                      </a:lnTo>
                      <a:lnTo>
                        <a:pt x="3108" y="287"/>
                      </a:lnTo>
                      <a:lnTo>
                        <a:pt x="3327" y="213"/>
                      </a:lnTo>
                      <a:lnTo>
                        <a:pt x="3552" y="149"/>
                      </a:lnTo>
                      <a:lnTo>
                        <a:pt x="3782" y="97"/>
                      </a:lnTo>
                      <a:lnTo>
                        <a:pt x="4015" y="54"/>
                      </a:lnTo>
                      <a:lnTo>
                        <a:pt x="4252" y="24"/>
                      </a:lnTo>
                      <a:lnTo>
                        <a:pt x="4492" y="6"/>
                      </a:lnTo>
                      <a:lnTo>
                        <a:pt x="4736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rgbClr val="80B437"/>
                  </a:solidFill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>
                    <a:defRPr/>
                  </a:pPr>
                  <a:endParaRPr lang="zh-CN" altLang="en-US" sz="1600" b="1" kern="0">
                    <a:solidFill>
                      <a:srgbClr val="3E830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TextBox 39">
                  <a:extLst>
                    <a:ext uri="{FF2B5EF4-FFF2-40B4-BE49-F238E27FC236}">
                      <a16:creationId xmlns:a16="http://schemas.microsoft.com/office/drawing/2014/main" id="{03699992-4EC8-4AFB-8F37-28AF6EA40977}"/>
                    </a:ext>
                  </a:extLst>
                </p:cNvPr>
                <p:cNvSpPr txBox="1"/>
                <p:nvPr/>
              </p:nvSpPr>
              <p:spPr>
                <a:xfrm>
                  <a:off x="6844990" y="2723594"/>
                  <a:ext cx="880369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1219170">
                    <a:defRPr/>
                  </a:pPr>
                  <a:r>
                    <a:rPr lang="en-US" altLang="zh-CN" sz="4400" b="1" kern="0" dirty="0">
                      <a:solidFill>
                        <a:srgbClr val="3E830E"/>
                      </a:solidFill>
                      <a:cs typeface="+mn-ea"/>
                      <a:sym typeface="+mn-lt"/>
                    </a:rPr>
                    <a:t>01</a:t>
                  </a:r>
                  <a:endParaRPr lang="zh-CN" altLang="en-US" sz="4400" b="1" kern="0" dirty="0">
                    <a:solidFill>
                      <a:srgbClr val="3E830E"/>
                    </a:solidFill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EC1ACD95-AEFD-47A5-8504-E648C9E426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9796558">
                <a:off x="5840267" y="2214972"/>
                <a:ext cx="1201954" cy="1619232"/>
              </a:xfrm>
              <a:prstGeom prst="rect">
                <a:avLst/>
              </a:prstGeom>
            </p:spPr>
          </p:pic>
        </p:grpSp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38145137-6CBA-45A6-BD22-C97EBB4F34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894470">
              <a:off x="7093786" y="-22948"/>
              <a:ext cx="1805503" cy="2979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TextBox 39">
            <a:extLst>
              <a:ext uri="{FF2B5EF4-FFF2-40B4-BE49-F238E27FC236}">
                <a16:creationId xmlns:a16="http://schemas.microsoft.com/office/drawing/2014/main" id="{0CD55FCF-85FC-4946-BB45-25A41EFF6AD4}"/>
              </a:ext>
            </a:extLst>
          </p:cNvPr>
          <p:cNvSpPr txBox="1"/>
          <p:nvPr/>
        </p:nvSpPr>
        <p:spPr>
          <a:xfrm>
            <a:off x="7367961" y="2646605"/>
            <a:ext cx="1261884" cy="288349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28" name="TextBox 40">
            <a:extLst>
              <a:ext uri="{FF2B5EF4-FFF2-40B4-BE49-F238E27FC236}">
                <a16:creationId xmlns:a16="http://schemas.microsoft.com/office/drawing/2014/main" id="{70669DC4-FA60-4C41-90DD-24BBA343F868}"/>
              </a:ext>
            </a:extLst>
          </p:cNvPr>
          <p:cNvSpPr txBox="1"/>
          <p:nvPr/>
        </p:nvSpPr>
        <p:spPr>
          <a:xfrm>
            <a:off x="7367962" y="2931683"/>
            <a:ext cx="2283876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  <p:sp>
        <p:nvSpPr>
          <p:cNvPr id="29" name="TextBox 39">
            <a:extLst>
              <a:ext uri="{FF2B5EF4-FFF2-40B4-BE49-F238E27FC236}">
                <a16:creationId xmlns:a16="http://schemas.microsoft.com/office/drawing/2014/main" id="{B97FCA3F-F772-4805-8D2E-E0ED39F2BFC4}"/>
              </a:ext>
            </a:extLst>
          </p:cNvPr>
          <p:cNvSpPr txBox="1"/>
          <p:nvPr/>
        </p:nvSpPr>
        <p:spPr>
          <a:xfrm>
            <a:off x="7250227" y="4735567"/>
            <a:ext cx="1261884" cy="288349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30" name="TextBox 40">
            <a:extLst>
              <a:ext uri="{FF2B5EF4-FFF2-40B4-BE49-F238E27FC236}">
                <a16:creationId xmlns:a16="http://schemas.microsoft.com/office/drawing/2014/main" id="{D21FD647-4681-43A5-9671-3676D1348F42}"/>
              </a:ext>
            </a:extLst>
          </p:cNvPr>
          <p:cNvSpPr txBox="1"/>
          <p:nvPr/>
        </p:nvSpPr>
        <p:spPr>
          <a:xfrm>
            <a:off x="6247574" y="5020645"/>
            <a:ext cx="2264537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  <p:pic>
        <p:nvPicPr>
          <p:cNvPr id="31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632529" y="1328644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79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/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4">
            <a:extLst>
              <a:ext uri="{FF2B5EF4-FFF2-40B4-BE49-F238E27FC236}">
                <a16:creationId xmlns:a16="http://schemas.microsoft.com/office/drawing/2014/main" id="{914B0FCC-D943-4494-B6F4-96AA634D5DEE}"/>
              </a:ext>
            </a:extLst>
          </p:cNvPr>
          <p:cNvSpPr/>
          <p:nvPr/>
        </p:nvSpPr>
        <p:spPr bwMode="auto">
          <a:xfrm rot="13313826">
            <a:off x="3592166" y="3221866"/>
            <a:ext cx="898513" cy="1687618"/>
          </a:xfrm>
          <a:custGeom>
            <a:avLst/>
            <a:gdLst>
              <a:gd name="T0" fmla="*/ 329 w 486"/>
              <a:gd name="T1" fmla="*/ 0 h 799"/>
              <a:gd name="T2" fmla="*/ 378 w 486"/>
              <a:gd name="T3" fmla="*/ 1 h 799"/>
              <a:gd name="T4" fmla="*/ 430 w 486"/>
              <a:gd name="T5" fmla="*/ 7 h 799"/>
              <a:gd name="T6" fmla="*/ 486 w 486"/>
              <a:gd name="T7" fmla="*/ 19 h 799"/>
              <a:gd name="T8" fmla="*/ 483 w 486"/>
              <a:gd name="T9" fmla="*/ 30 h 799"/>
              <a:gd name="T10" fmla="*/ 428 w 486"/>
              <a:gd name="T11" fmla="*/ 19 h 799"/>
              <a:gd name="T12" fmla="*/ 376 w 486"/>
              <a:gd name="T13" fmla="*/ 13 h 799"/>
              <a:gd name="T14" fmla="*/ 329 w 486"/>
              <a:gd name="T15" fmla="*/ 12 h 799"/>
              <a:gd name="T16" fmla="*/ 278 w 486"/>
              <a:gd name="T17" fmla="*/ 15 h 799"/>
              <a:gd name="T18" fmla="*/ 231 w 486"/>
              <a:gd name="T19" fmla="*/ 22 h 799"/>
              <a:gd name="T20" fmla="*/ 191 w 486"/>
              <a:gd name="T21" fmla="*/ 36 h 799"/>
              <a:gd name="T22" fmla="*/ 153 w 486"/>
              <a:gd name="T23" fmla="*/ 53 h 799"/>
              <a:gd name="T24" fmla="*/ 122 w 486"/>
              <a:gd name="T25" fmla="*/ 74 h 799"/>
              <a:gd name="T26" fmla="*/ 94 w 486"/>
              <a:gd name="T27" fmla="*/ 101 h 799"/>
              <a:gd name="T28" fmla="*/ 72 w 486"/>
              <a:gd name="T29" fmla="*/ 129 h 799"/>
              <a:gd name="T30" fmla="*/ 52 w 486"/>
              <a:gd name="T31" fmla="*/ 162 h 799"/>
              <a:gd name="T32" fmla="*/ 38 w 486"/>
              <a:gd name="T33" fmla="*/ 198 h 799"/>
              <a:gd name="T34" fmla="*/ 27 w 486"/>
              <a:gd name="T35" fmla="*/ 235 h 799"/>
              <a:gd name="T36" fmla="*/ 18 w 486"/>
              <a:gd name="T37" fmla="*/ 275 h 799"/>
              <a:gd name="T38" fmla="*/ 14 w 486"/>
              <a:gd name="T39" fmla="*/ 317 h 799"/>
              <a:gd name="T40" fmla="*/ 12 w 486"/>
              <a:gd name="T41" fmla="*/ 361 h 799"/>
              <a:gd name="T42" fmla="*/ 17 w 486"/>
              <a:gd name="T43" fmla="*/ 434 h 799"/>
              <a:gd name="T44" fmla="*/ 27 w 486"/>
              <a:gd name="T45" fmla="*/ 510 h 799"/>
              <a:gd name="T46" fmla="*/ 45 w 486"/>
              <a:gd name="T47" fmla="*/ 584 h 799"/>
              <a:gd name="T48" fmla="*/ 67 w 486"/>
              <a:gd name="T49" fmla="*/ 657 h 799"/>
              <a:gd name="T50" fmla="*/ 95 w 486"/>
              <a:gd name="T51" fmla="*/ 727 h 799"/>
              <a:gd name="T52" fmla="*/ 127 w 486"/>
              <a:gd name="T53" fmla="*/ 793 h 799"/>
              <a:gd name="T54" fmla="*/ 127 w 486"/>
              <a:gd name="T55" fmla="*/ 793 h 799"/>
              <a:gd name="T56" fmla="*/ 115 w 486"/>
              <a:gd name="T57" fmla="*/ 799 h 799"/>
              <a:gd name="T58" fmla="*/ 84 w 486"/>
              <a:gd name="T59" fmla="*/ 733 h 799"/>
              <a:gd name="T60" fmla="*/ 55 w 486"/>
              <a:gd name="T61" fmla="*/ 662 h 799"/>
              <a:gd name="T62" fmla="*/ 33 w 486"/>
              <a:gd name="T63" fmla="*/ 587 h 799"/>
              <a:gd name="T64" fmla="*/ 15 w 486"/>
              <a:gd name="T65" fmla="*/ 512 h 799"/>
              <a:gd name="T66" fmla="*/ 5 w 486"/>
              <a:gd name="T67" fmla="*/ 436 h 799"/>
              <a:gd name="T68" fmla="*/ 0 w 486"/>
              <a:gd name="T69" fmla="*/ 361 h 799"/>
              <a:gd name="T70" fmla="*/ 2 w 486"/>
              <a:gd name="T71" fmla="*/ 312 h 799"/>
              <a:gd name="T72" fmla="*/ 8 w 486"/>
              <a:gd name="T73" fmla="*/ 266 h 799"/>
              <a:gd name="T74" fmla="*/ 17 w 486"/>
              <a:gd name="T75" fmla="*/ 222 h 799"/>
              <a:gd name="T76" fmla="*/ 32 w 486"/>
              <a:gd name="T77" fmla="*/ 180 h 799"/>
              <a:gd name="T78" fmla="*/ 49 w 486"/>
              <a:gd name="T79" fmla="*/ 143 h 799"/>
              <a:gd name="T80" fmla="*/ 73 w 486"/>
              <a:gd name="T81" fmla="*/ 107 h 799"/>
              <a:gd name="T82" fmla="*/ 97 w 486"/>
              <a:gd name="T83" fmla="*/ 80 h 799"/>
              <a:gd name="T84" fmla="*/ 125 w 486"/>
              <a:gd name="T85" fmla="*/ 56 h 799"/>
              <a:gd name="T86" fmla="*/ 158 w 486"/>
              <a:gd name="T87" fmla="*/ 37 h 799"/>
              <a:gd name="T88" fmla="*/ 194 w 486"/>
              <a:gd name="T89" fmla="*/ 21 h 799"/>
              <a:gd name="T90" fmla="*/ 235 w 486"/>
              <a:gd name="T91" fmla="*/ 9 h 799"/>
              <a:gd name="T92" fmla="*/ 280 w 486"/>
              <a:gd name="T93" fmla="*/ 1 h 799"/>
              <a:gd name="T94" fmla="*/ 329 w 486"/>
              <a:gd name="T95" fmla="*/ 0 h 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86" h="799">
                <a:moveTo>
                  <a:pt x="329" y="0"/>
                </a:moveTo>
                <a:lnTo>
                  <a:pt x="378" y="1"/>
                </a:lnTo>
                <a:lnTo>
                  <a:pt x="430" y="7"/>
                </a:lnTo>
                <a:lnTo>
                  <a:pt x="486" y="19"/>
                </a:lnTo>
                <a:lnTo>
                  <a:pt x="483" y="30"/>
                </a:lnTo>
                <a:lnTo>
                  <a:pt x="428" y="19"/>
                </a:lnTo>
                <a:lnTo>
                  <a:pt x="376" y="13"/>
                </a:lnTo>
                <a:lnTo>
                  <a:pt x="329" y="12"/>
                </a:lnTo>
                <a:lnTo>
                  <a:pt x="278" y="15"/>
                </a:lnTo>
                <a:lnTo>
                  <a:pt x="231" y="22"/>
                </a:lnTo>
                <a:lnTo>
                  <a:pt x="191" y="36"/>
                </a:lnTo>
                <a:lnTo>
                  <a:pt x="153" y="53"/>
                </a:lnTo>
                <a:lnTo>
                  <a:pt x="122" y="74"/>
                </a:lnTo>
                <a:lnTo>
                  <a:pt x="94" y="101"/>
                </a:lnTo>
                <a:lnTo>
                  <a:pt x="72" y="129"/>
                </a:lnTo>
                <a:lnTo>
                  <a:pt x="52" y="162"/>
                </a:lnTo>
                <a:lnTo>
                  <a:pt x="38" y="198"/>
                </a:lnTo>
                <a:lnTo>
                  <a:pt x="27" y="235"/>
                </a:lnTo>
                <a:lnTo>
                  <a:pt x="18" y="275"/>
                </a:lnTo>
                <a:lnTo>
                  <a:pt x="14" y="317"/>
                </a:lnTo>
                <a:lnTo>
                  <a:pt x="12" y="361"/>
                </a:lnTo>
                <a:lnTo>
                  <a:pt x="17" y="434"/>
                </a:lnTo>
                <a:lnTo>
                  <a:pt x="27" y="510"/>
                </a:lnTo>
                <a:lnTo>
                  <a:pt x="45" y="584"/>
                </a:lnTo>
                <a:lnTo>
                  <a:pt x="67" y="657"/>
                </a:lnTo>
                <a:lnTo>
                  <a:pt x="95" y="727"/>
                </a:lnTo>
                <a:lnTo>
                  <a:pt x="127" y="793"/>
                </a:lnTo>
                <a:lnTo>
                  <a:pt x="127" y="793"/>
                </a:lnTo>
                <a:lnTo>
                  <a:pt x="115" y="799"/>
                </a:lnTo>
                <a:lnTo>
                  <a:pt x="84" y="733"/>
                </a:lnTo>
                <a:lnTo>
                  <a:pt x="55" y="662"/>
                </a:lnTo>
                <a:lnTo>
                  <a:pt x="33" y="587"/>
                </a:lnTo>
                <a:lnTo>
                  <a:pt x="15" y="512"/>
                </a:lnTo>
                <a:lnTo>
                  <a:pt x="5" y="436"/>
                </a:lnTo>
                <a:lnTo>
                  <a:pt x="0" y="361"/>
                </a:lnTo>
                <a:lnTo>
                  <a:pt x="2" y="312"/>
                </a:lnTo>
                <a:lnTo>
                  <a:pt x="8" y="266"/>
                </a:lnTo>
                <a:lnTo>
                  <a:pt x="17" y="222"/>
                </a:lnTo>
                <a:lnTo>
                  <a:pt x="32" y="180"/>
                </a:lnTo>
                <a:lnTo>
                  <a:pt x="49" y="143"/>
                </a:lnTo>
                <a:lnTo>
                  <a:pt x="73" y="107"/>
                </a:lnTo>
                <a:lnTo>
                  <a:pt x="97" y="80"/>
                </a:lnTo>
                <a:lnTo>
                  <a:pt x="125" y="56"/>
                </a:lnTo>
                <a:lnTo>
                  <a:pt x="158" y="37"/>
                </a:lnTo>
                <a:lnTo>
                  <a:pt x="194" y="21"/>
                </a:lnTo>
                <a:lnTo>
                  <a:pt x="235" y="9"/>
                </a:lnTo>
                <a:lnTo>
                  <a:pt x="280" y="1"/>
                </a:lnTo>
                <a:lnTo>
                  <a:pt x="329" y="0"/>
                </a:lnTo>
                <a:close/>
              </a:path>
            </a:pathLst>
          </a:custGeom>
          <a:solidFill>
            <a:srgbClr val="80B437"/>
          </a:solidFill>
          <a:ln w="0">
            <a:noFill/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98182" tIns="49091" rIns="98182" bIns="49091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528649CC-EF1A-4991-906D-AB9C68ED9902}"/>
              </a:ext>
            </a:extLst>
          </p:cNvPr>
          <p:cNvSpPr/>
          <p:nvPr/>
        </p:nvSpPr>
        <p:spPr bwMode="auto">
          <a:xfrm>
            <a:off x="-1" y="2962638"/>
            <a:ext cx="12192000" cy="2787522"/>
          </a:xfrm>
          <a:custGeom>
            <a:avLst/>
            <a:gdLst>
              <a:gd name="T0" fmla="*/ 4415 w 4902"/>
              <a:gd name="T1" fmla="*/ 13 h 1301"/>
              <a:gd name="T2" fmla="*/ 4658 w 4902"/>
              <a:gd name="T3" fmla="*/ 87 h 1301"/>
              <a:gd name="T4" fmla="*/ 4902 w 4902"/>
              <a:gd name="T5" fmla="*/ 238 h 1301"/>
              <a:gd name="T6" fmla="*/ 4734 w 4902"/>
              <a:gd name="T7" fmla="*/ 139 h 1301"/>
              <a:gd name="T8" fmla="*/ 4492 w 4902"/>
              <a:gd name="T9" fmla="*/ 41 h 1301"/>
              <a:gd name="T10" fmla="*/ 4253 w 4902"/>
              <a:gd name="T11" fmla="*/ 11 h 1301"/>
              <a:gd name="T12" fmla="*/ 3954 w 4902"/>
              <a:gd name="T13" fmla="*/ 55 h 1301"/>
              <a:gd name="T14" fmla="*/ 3670 w 4902"/>
              <a:gd name="T15" fmla="*/ 165 h 1301"/>
              <a:gd name="T16" fmla="*/ 3409 w 4902"/>
              <a:gd name="T17" fmla="*/ 321 h 1301"/>
              <a:gd name="T18" fmla="*/ 3177 w 4902"/>
              <a:gd name="T19" fmla="*/ 495 h 1301"/>
              <a:gd name="T20" fmla="*/ 2982 w 4902"/>
              <a:gd name="T21" fmla="*/ 664 h 1301"/>
              <a:gd name="T22" fmla="*/ 2820 w 4902"/>
              <a:gd name="T23" fmla="*/ 812 h 1301"/>
              <a:gd name="T24" fmla="*/ 2635 w 4902"/>
              <a:gd name="T25" fmla="*/ 977 h 1301"/>
              <a:gd name="T26" fmla="*/ 2426 w 4902"/>
              <a:gd name="T27" fmla="*/ 1134 h 1301"/>
              <a:gd name="T28" fmla="*/ 2204 w 4902"/>
              <a:gd name="T29" fmla="*/ 1255 h 1301"/>
              <a:gd name="T30" fmla="*/ 1973 w 4902"/>
              <a:gd name="T31" fmla="*/ 1301 h 1301"/>
              <a:gd name="T32" fmla="*/ 1822 w 4902"/>
              <a:gd name="T33" fmla="*/ 1277 h 1301"/>
              <a:gd name="T34" fmla="*/ 1675 w 4902"/>
              <a:gd name="T35" fmla="*/ 1198 h 1301"/>
              <a:gd name="T36" fmla="*/ 1532 w 4902"/>
              <a:gd name="T37" fmla="*/ 1056 h 1301"/>
              <a:gd name="T38" fmla="*/ 1397 w 4902"/>
              <a:gd name="T39" fmla="*/ 841 h 1301"/>
              <a:gd name="T40" fmla="*/ 1242 w 4902"/>
              <a:gd name="T41" fmla="*/ 586 h 1301"/>
              <a:gd name="T42" fmla="*/ 1083 w 4902"/>
              <a:gd name="T43" fmla="*/ 409 h 1301"/>
              <a:gd name="T44" fmla="*/ 923 w 4902"/>
              <a:gd name="T45" fmla="*/ 301 h 1301"/>
              <a:gd name="T46" fmla="*/ 762 w 4902"/>
              <a:gd name="T47" fmla="*/ 257 h 1301"/>
              <a:gd name="T48" fmla="*/ 559 w 4902"/>
              <a:gd name="T49" fmla="*/ 275 h 1301"/>
              <a:gd name="T50" fmla="*/ 342 w 4902"/>
              <a:gd name="T51" fmla="*/ 379 h 1301"/>
              <a:gd name="T52" fmla="*/ 137 w 4902"/>
              <a:gd name="T53" fmla="*/ 547 h 1301"/>
              <a:gd name="T54" fmla="*/ 0 w 4902"/>
              <a:gd name="T55" fmla="*/ 676 h 1301"/>
              <a:gd name="T56" fmla="*/ 177 w 4902"/>
              <a:gd name="T57" fmla="*/ 492 h 1301"/>
              <a:gd name="T58" fmla="*/ 367 w 4902"/>
              <a:gd name="T59" fmla="*/ 348 h 1301"/>
              <a:gd name="T60" fmla="*/ 569 w 4902"/>
              <a:gd name="T61" fmla="*/ 260 h 1301"/>
              <a:gd name="T62" fmla="*/ 764 w 4902"/>
              <a:gd name="T63" fmla="*/ 245 h 1301"/>
              <a:gd name="T64" fmla="*/ 927 w 4902"/>
              <a:gd name="T65" fmla="*/ 291 h 1301"/>
              <a:gd name="T66" fmla="*/ 1091 w 4902"/>
              <a:gd name="T67" fmla="*/ 400 h 1301"/>
              <a:gd name="T68" fmla="*/ 1251 w 4902"/>
              <a:gd name="T69" fmla="*/ 578 h 1301"/>
              <a:gd name="T70" fmla="*/ 1407 w 4902"/>
              <a:gd name="T71" fmla="*/ 835 h 1301"/>
              <a:gd name="T72" fmla="*/ 1541 w 4902"/>
              <a:gd name="T73" fmla="*/ 1048 h 1301"/>
              <a:gd name="T74" fmla="*/ 1682 w 4902"/>
              <a:gd name="T75" fmla="*/ 1188 h 1301"/>
              <a:gd name="T76" fmla="*/ 1826 w 4902"/>
              <a:gd name="T77" fmla="*/ 1265 h 1301"/>
              <a:gd name="T78" fmla="*/ 1973 w 4902"/>
              <a:gd name="T79" fmla="*/ 1289 h 1301"/>
              <a:gd name="T80" fmla="*/ 2199 w 4902"/>
              <a:gd name="T81" fmla="*/ 1243 h 1301"/>
              <a:gd name="T82" fmla="*/ 2421 w 4902"/>
              <a:gd name="T83" fmla="*/ 1125 h 1301"/>
              <a:gd name="T84" fmla="*/ 2627 w 4902"/>
              <a:gd name="T85" fmla="*/ 968 h 1301"/>
              <a:gd name="T86" fmla="*/ 2811 w 4902"/>
              <a:gd name="T87" fmla="*/ 803 h 1301"/>
              <a:gd name="T88" fmla="*/ 2975 w 4902"/>
              <a:gd name="T89" fmla="*/ 655 h 1301"/>
              <a:gd name="T90" fmla="*/ 3169 w 4902"/>
              <a:gd name="T91" fmla="*/ 486 h 1301"/>
              <a:gd name="T92" fmla="*/ 3403 w 4902"/>
              <a:gd name="T93" fmla="*/ 310 h 1301"/>
              <a:gd name="T94" fmla="*/ 3664 w 4902"/>
              <a:gd name="T95" fmla="*/ 154 h 1301"/>
              <a:gd name="T96" fmla="*/ 3951 w 4902"/>
              <a:gd name="T97" fmla="*/ 43 h 1301"/>
              <a:gd name="T98" fmla="*/ 4253 w 4902"/>
              <a:gd name="T99" fmla="*/ 0 h 1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902" h="1301">
                <a:moveTo>
                  <a:pt x="4253" y="0"/>
                </a:moveTo>
                <a:lnTo>
                  <a:pt x="4333" y="3"/>
                </a:lnTo>
                <a:lnTo>
                  <a:pt x="4415" y="13"/>
                </a:lnTo>
                <a:lnTo>
                  <a:pt x="4495" y="29"/>
                </a:lnTo>
                <a:lnTo>
                  <a:pt x="4577" y="55"/>
                </a:lnTo>
                <a:lnTo>
                  <a:pt x="4658" y="87"/>
                </a:lnTo>
                <a:lnTo>
                  <a:pt x="4740" y="129"/>
                </a:lnTo>
                <a:lnTo>
                  <a:pt x="4822" y="178"/>
                </a:lnTo>
                <a:lnTo>
                  <a:pt x="4902" y="238"/>
                </a:lnTo>
                <a:lnTo>
                  <a:pt x="4895" y="246"/>
                </a:lnTo>
                <a:lnTo>
                  <a:pt x="4814" y="188"/>
                </a:lnTo>
                <a:lnTo>
                  <a:pt x="4734" y="139"/>
                </a:lnTo>
                <a:lnTo>
                  <a:pt x="4654" y="98"/>
                </a:lnTo>
                <a:lnTo>
                  <a:pt x="4572" y="66"/>
                </a:lnTo>
                <a:lnTo>
                  <a:pt x="4492" y="41"/>
                </a:lnTo>
                <a:lnTo>
                  <a:pt x="4412" y="25"/>
                </a:lnTo>
                <a:lnTo>
                  <a:pt x="4333" y="14"/>
                </a:lnTo>
                <a:lnTo>
                  <a:pt x="4253" y="11"/>
                </a:lnTo>
                <a:lnTo>
                  <a:pt x="4152" y="16"/>
                </a:lnTo>
                <a:lnTo>
                  <a:pt x="4052" y="31"/>
                </a:lnTo>
                <a:lnTo>
                  <a:pt x="3954" y="55"/>
                </a:lnTo>
                <a:lnTo>
                  <a:pt x="3857" y="84"/>
                </a:lnTo>
                <a:lnTo>
                  <a:pt x="3762" y="121"/>
                </a:lnTo>
                <a:lnTo>
                  <a:pt x="3670" y="165"/>
                </a:lnTo>
                <a:lnTo>
                  <a:pt x="3580" y="214"/>
                </a:lnTo>
                <a:lnTo>
                  <a:pt x="3493" y="266"/>
                </a:lnTo>
                <a:lnTo>
                  <a:pt x="3409" y="321"/>
                </a:lnTo>
                <a:lnTo>
                  <a:pt x="3328" y="377"/>
                </a:lnTo>
                <a:lnTo>
                  <a:pt x="3251" y="437"/>
                </a:lnTo>
                <a:lnTo>
                  <a:pt x="3177" y="495"/>
                </a:lnTo>
                <a:lnTo>
                  <a:pt x="3109" y="553"/>
                </a:lnTo>
                <a:lnTo>
                  <a:pt x="3043" y="609"/>
                </a:lnTo>
                <a:lnTo>
                  <a:pt x="2982" y="664"/>
                </a:lnTo>
                <a:lnTo>
                  <a:pt x="2926" y="715"/>
                </a:lnTo>
                <a:lnTo>
                  <a:pt x="2875" y="761"/>
                </a:lnTo>
                <a:lnTo>
                  <a:pt x="2820" y="812"/>
                </a:lnTo>
                <a:lnTo>
                  <a:pt x="2761" y="865"/>
                </a:lnTo>
                <a:lnTo>
                  <a:pt x="2700" y="920"/>
                </a:lnTo>
                <a:lnTo>
                  <a:pt x="2635" y="977"/>
                </a:lnTo>
                <a:lnTo>
                  <a:pt x="2568" y="1032"/>
                </a:lnTo>
                <a:lnTo>
                  <a:pt x="2498" y="1085"/>
                </a:lnTo>
                <a:lnTo>
                  <a:pt x="2426" y="1134"/>
                </a:lnTo>
                <a:lnTo>
                  <a:pt x="2354" y="1181"/>
                </a:lnTo>
                <a:lnTo>
                  <a:pt x="2279" y="1221"/>
                </a:lnTo>
                <a:lnTo>
                  <a:pt x="2204" y="1255"/>
                </a:lnTo>
                <a:lnTo>
                  <a:pt x="2128" y="1280"/>
                </a:lnTo>
                <a:lnTo>
                  <a:pt x="2051" y="1297"/>
                </a:lnTo>
                <a:lnTo>
                  <a:pt x="1973" y="1301"/>
                </a:lnTo>
                <a:lnTo>
                  <a:pt x="1923" y="1300"/>
                </a:lnTo>
                <a:lnTo>
                  <a:pt x="1872" y="1291"/>
                </a:lnTo>
                <a:lnTo>
                  <a:pt x="1822" y="1277"/>
                </a:lnTo>
                <a:lnTo>
                  <a:pt x="1773" y="1258"/>
                </a:lnTo>
                <a:lnTo>
                  <a:pt x="1724" y="1231"/>
                </a:lnTo>
                <a:lnTo>
                  <a:pt x="1675" y="1198"/>
                </a:lnTo>
                <a:lnTo>
                  <a:pt x="1626" y="1158"/>
                </a:lnTo>
                <a:lnTo>
                  <a:pt x="1578" y="1111"/>
                </a:lnTo>
                <a:lnTo>
                  <a:pt x="1532" y="1056"/>
                </a:lnTo>
                <a:lnTo>
                  <a:pt x="1486" y="993"/>
                </a:lnTo>
                <a:lnTo>
                  <a:pt x="1441" y="922"/>
                </a:lnTo>
                <a:lnTo>
                  <a:pt x="1397" y="841"/>
                </a:lnTo>
                <a:lnTo>
                  <a:pt x="1346" y="746"/>
                </a:lnTo>
                <a:lnTo>
                  <a:pt x="1294" y="661"/>
                </a:lnTo>
                <a:lnTo>
                  <a:pt x="1242" y="586"/>
                </a:lnTo>
                <a:lnTo>
                  <a:pt x="1189" y="519"/>
                </a:lnTo>
                <a:lnTo>
                  <a:pt x="1137" y="461"/>
                </a:lnTo>
                <a:lnTo>
                  <a:pt x="1083" y="409"/>
                </a:lnTo>
                <a:lnTo>
                  <a:pt x="1030" y="365"/>
                </a:lnTo>
                <a:lnTo>
                  <a:pt x="976" y="331"/>
                </a:lnTo>
                <a:lnTo>
                  <a:pt x="923" y="301"/>
                </a:lnTo>
                <a:lnTo>
                  <a:pt x="869" y="281"/>
                </a:lnTo>
                <a:lnTo>
                  <a:pt x="816" y="266"/>
                </a:lnTo>
                <a:lnTo>
                  <a:pt x="762" y="257"/>
                </a:lnTo>
                <a:lnTo>
                  <a:pt x="709" y="254"/>
                </a:lnTo>
                <a:lnTo>
                  <a:pt x="633" y="260"/>
                </a:lnTo>
                <a:lnTo>
                  <a:pt x="559" y="275"/>
                </a:lnTo>
                <a:lnTo>
                  <a:pt x="486" y="301"/>
                </a:lnTo>
                <a:lnTo>
                  <a:pt x="413" y="336"/>
                </a:lnTo>
                <a:lnTo>
                  <a:pt x="342" y="379"/>
                </a:lnTo>
                <a:lnTo>
                  <a:pt x="272" y="428"/>
                </a:lnTo>
                <a:lnTo>
                  <a:pt x="202" y="484"/>
                </a:lnTo>
                <a:lnTo>
                  <a:pt x="137" y="547"/>
                </a:lnTo>
                <a:lnTo>
                  <a:pt x="71" y="612"/>
                </a:lnTo>
                <a:lnTo>
                  <a:pt x="9" y="684"/>
                </a:lnTo>
                <a:lnTo>
                  <a:pt x="0" y="676"/>
                </a:lnTo>
                <a:lnTo>
                  <a:pt x="56" y="611"/>
                </a:lnTo>
                <a:lnTo>
                  <a:pt x="116" y="550"/>
                </a:lnTo>
                <a:lnTo>
                  <a:pt x="177" y="492"/>
                </a:lnTo>
                <a:lnTo>
                  <a:pt x="239" y="438"/>
                </a:lnTo>
                <a:lnTo>
                  <a:pt x="303" y="391"/>
                </a:lnTo>
                <a:lnTo>
                  <a:pt x="367" y="348"/>
                </a:lnTo>
                <a:lnTo>
                  <a:pt x="434" y="312"/>
                </a:lnTo>
                <a:lnTo>
                  <a:pt x="501" y="282"/>
                </a:lnTo>
                <a:lnTo>
                  <a:pt x="569" y="260"/>
                </a:lnTo>
                <a:lnTo>
                  <a:pt x="639" y="246"/>
                </a:lnTo>
                <a:lnTo>
                  <a:pt x="709" y="242"/>
                </a:lnTo>
                <a:lnTo>
                  <a:pt x="764" y="245"/>
                </a:lnTo>
                <a:lnTo>
                  <a:pt x="819" y="254"/>
                </a:lnTo>
                <a:lnTo>
                  <a:pt x="872" y="269"/>
                </a:lnTo>
                <a:lnTo>
                  <a:pt x="927" y="291"/>
                </a:lnTo>
                <a:lnTo>
                  <a:pt x="982" y="321"/>
                </a:lnTo>
                <a:lnTo>
                  <a:pt x="1037" y="357"/>
                </a:lnTo>
                <a:lnTo>
                  <a:pt x="1091" y="400"/>
                </a:lnTo>
                <a:lnTo>
                  <a:pt x="1146" y="452"/>
                </a:lnTo>
                <a:lnTo>
                  <a:pt x="1199" y="511"/>
                </a:lnTo>
                <a:lnTo>
                  <a:pt x="1251" y="578"/>
                </a:lnTo>
                <a:lnTo>
                  <a:pt x="1305" y="655"/>
                </a:lnTo>
                <a:lnTo>
                  <a:pt x="1357" y="740"/>
                </a:lnTo>
                <a:lnTo>
                  <a:pt x="1407" y="835"/>
                </a:lnTo>
                <a:lnTo>
                  <a:pt x="1452" y="914"/>
                </a:lnTo>
                <a:lnTo>
                  <a:pt x="1496" y="986"/>
                </a:lnTo>
                <a:lnTo>
                  <a:pt x="1541" y="1048"/>
                </a:lnTo>
                <a:lnTo>
                  <a:pt x="1587" y="1103"/>
                </a:lnTo>
                <a:lnTo>
                  <a:pt x="1634" y="1149"/>
                </a:lnTo>
                <a:lnTo>
                  <a:pt x="1682" y="1188"/>
                </a:lnTo>
                <a:lnTo>
                  <a:pt x="1730" y="1221"/>
                </a:lnTo>
                <a:lnTo>
                  <a:pt x="1777" y="1246"/>
                </a:lnTo>
                <a:lnTo>
                  <a:pt x="1826" y="1265"/>
                </a:lnTo>
                <a:lnTo>
                  <a:pt x="1875" y="1279"/>
                </a:lnTo>
                <a:lnTo>
                  <a:pt x="1924" y="1288"/>
                </a:lnTo>
                <a:lnTo>
                  <a:pt x="1973" y="1289"/>
                </a:lnTo>
                <a:lnTo>
                  <a:pt x="2049" y="1285"/>
                </a:lnTo>
                <a:lnTo>
                  <a:pt x="2125" y="1268"/>
                </a:lnTo>
                <a:lnTo>
                  <a:pt x="2199" y="1243"/>
                </a:lnTo>
                <a:lnTo>
                  <a:pt x="2273" y="1210"/>
                </a:lnTo>
                <a:lnTo>
                  <a:pt x="2348" y="1170"/>
                </a:lnTo>
                <a:lnTo>
                  <a:pt x="2421" y="1125"/>
                </a:lnTo>
                <a:lnTo>
                  <a:pt x="2490" y="1075"/>
                </a:lnTo>
                <a:lnTo>
                  <a:pt x="2560" y="1023"/>
                </a:lnTo>
                <a:lnTo>
                  <a:pt x="2627" y="968"/>
                </a:lnTo>
                <a:lnTo>
                  <a:pt x="2691" y="911"/>
                </a:lnTo>
                <a:lnTo>
                  <a:pt x="2753" y="856"/>
                </a:lnTo>
                <a:lnTo>
                  <a:pt x="2811" y="803"/>
                </a:lnTo>
                <a:lnTo>
                  <a:pt x="2868" y="752"/>
                </a:lnTo>
                <a:lnTo>
                  <a:pt x="2918" y="706"/>
                </a:lnTo>
                <a:lnTo>
                  <a:pt x="2975" y="655"/>
                </a:lnTo>
                <a:lnTo>
                  <a:pt x="3034" y="600"/>
                </a:lnTo>
                <a:lnTo>
                  <a:pt x="3100" y="544"/>
                </a:lnTo>
                <a:lnTo>
                  <a:pt x="3169" y="486"/>
                </a:lnTo>
                <a:lnTo>
                  <a:pt x="3244" y="426"/>
                </a:lnTo>
                <a:lnTo>
                  <a:pt x="3321" y="368"/>
                </a:lnTo>
                <a:lnTo>
                  <a:pt x="3403" y="310"/>
                </a:lnTo>
                <a:lnTo>
                  <a:pt x="3486" y="255"/>
                </a:lnTo>
                <a:lnTo>
                  <a:pt x="3574" y="203"/>
                </a:lnTo>
                <a:lnTo>
                  <a:pt x="3664" y="154"/>
                </a:lnTo>
                <a:lnTo>
                  <a:pt x="3758" y="111"/>
                </a:lnTo>
                <a:lnTo>
                  <a:pt x="3853" y="74"/>
                </a:lnTo>
                <a:lnTo>
                  <a:pt x="3951" y="43"/>
                </a:lnTo>
                <a:lnTo>
                  <a:pt x="4049" y="19"/>
                </a:lnTo>
                <a:lnTo>
                  <a:pt x="4150" y="4"/>
                </a:lnTo>
                <a:lnTo>
                  <a:pt x="4253" y="0"/>
                </a:lnTo>
                <a:close/>
              </a:path>
            </a:pathLst>
          </a:custGeom>
          <a:solidFill>
            <a:srgbClr val="80B437"/>
          </a:solidFill>
          <a:ln w="0">
            <a:noFill/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98182" tIns="49091" rIns="98182" bIns="49091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B87D2AA0-18D4-46C0-8740-1D9D27F0CF08}"/>
              </a:ext>
            </a:extLst>
          </p:cNvPr>
          <p:cNvSpPr/>
          <p:nvPr/>
        </p:nvSpPr>
        <p:spPr bwMode="auto">
          <a:xfrm rot="568654">
            <a:off x="5712475" y="5334252"/>
            <a:ext cx="1471690" cy="407581"/>
          </a:xfrm>
          <a:custGeom>
            <a:avLst/>
            <a:gdLst>
              <a:gd name="T0" fmla="*/ 461 w 962"/>
              <a:gd name="T1" fmla="*/ 0 h 183"/>
              <a:gd name="T2" fmla="*/ 531 w 962"/>
              <a:gd name="T3" fmla="*/ 3 h 183"/>
              <a:gd name="T4" fmla="*/ 601 w 962"/>
              <a:gd name="T5" fmla="*/ 12 h 183"/>
              <a:gd name="T6" fmla="*/ 672 w 962"/>
              <a:gd name="T7" fmla="*/ 28 h 183"/>
              <a:gd name="T8" fmla="*/ 745 w 962"/>
              <a:gd name="T9" fmla="*/ 52 h 183"/>
              <a:gd name="T10" fmla="*/ 818 w 962"/>
              <a:gd name="T11" fmla="*/ 83 h 183"/>
              <a:gd name="T12" fmla="*/ 889 w 962"/>
              <a:gd name="T13" fmla="*/ 124 h 183"/>
              <a:gd name="T14" fmla="*/ 962 w 962"/>
              <a:gd name="T15" fmla="*/ 173 h 183"/>
              <a:gd name="T16" fmla="*/ 954 w 962"/>
              <a:gd name="T17" fmla="*/ 183 h 183"/>
              <a:gd name="T18" fmla="*/ 883 w 962"/>
              <a:gd name="T19" fmla="*/ 134 h 183"/>
              <a:gd name="T20" fmla="*/ 812 w 962"/>
              <a:gd name="T21" fmla="*/ 95 h 183"/>
              <a:gd name="T22" fmla="*/ 740 w 962"/>
              <a:gd name="T23" fmla="*/ 64 h 183"/>
              <a:gd name="T24" fmla="*/ 669 w 962"/>
              <a:gd name="T25" fmla="*/ 40 h 183"/>
              <a:gd name="T26" fmla="*/ 599 w 962"/>
              <a:gd name="T27" fmla="*/ 24 h 183"/>
              <a:gd name="T28" fmla="*/ 529 w 962"/>
              <a:gd name="T29" fmla="*/ 15 h 183"/>
              <a:gd name="T30" fmla="*/ 461 w 962"/>
              <a:gd name="T31" fmla="*/ 12 h 183"/>
              <a:gd name="T32" fmla="*/ 387 w 962"/>
              <a:gd name="T33" fmla="*/ 15 h 183"/>
              <a:gd name="T34" fmla="*/ 314 w 962"/>
              <a:gd name="T35" fmla="*/ 25 h 183"/>
              <a:gd name="T36" fmla="*/ 246 w 962"/>
              <a:gd name="T37" fmla="*/ 42 h 183"/>
              <a:gd name="T38" fmla="*/ 180 w 962"/>
              <a:gd name="T39" fmla="*/ 64 h 183"/>
              <a:gd name="T40" fmla="*/ 118 w 962"/>
              <a:gd name="T41" fmla="*/ 91 h 183"/>
              <a:gd name="T42" fmla="*/ 60 w 962"/>
              <a:gd name="T43" fmla="*/ 121 h 183"/>
              <a:gd name="T44" fmla="*/ 8 w 962"/>
              <a:gd name="T45" fmla="*/ 155 h 183"/>
              <a:gd name="T46" fmla="*/ 8 w 962"/>
              <a:gd name="T47" fmla="*/ 155 h 183"/>
              <a:gd name="T48" fmla="*/ 0 w 962"/>
              <a:gd name="T49" fmla="*/ 144 h 183"/>
              <a:gd name="T50" fmla="*/ 54 w 962"/>
              <a:gd name="T51" fmla="*/ 110 h 183"/>
              <a:gd name="T52" fmla="*/ 112 w 962"/>
              <a:gd name="T53" fmla="*/ 79 h 183"/>
              <a:gd name="T54" fmla="*/ 176 w 962"/>
              <a:gd name="T55" fmla="*/ 52 h 183"/>
              <a:gd name="T56" fmla="*/ 243 w 962"/>
              <a:gd name="T57" fmla="*/ 30 h 183"/>
              <a:gd name="T58" fmla="*/ 312 w 962"/>
              <a:gd name="T59" fmla="*/ 14 h 183"/>
              <a:gd name="T60" fmla="*/ 385 w 962"/>
              <a:gd name="T61" fmla="*/ 3 h 183"/>
              <a:gd name="T62" fmla="*/ 461 w 962"/>
              <a:gd name="T63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62" h="183">
                <a:moveTo>
                  <a:pt x="461" y="0"/>
                </a:moveTo>
                <a:lnTo>
                  <a:pt x="531" y="3"/>
                </a:lnTo>
                <a:lnTo>
                  <a:pt x="601" y="12"/>
                </a:lnTo>
                <a:lnTo>
                  <a:pt x="672" y="28"/>
                </a:lnTo>
                <a:lnTo>
                  <a:pt x="745" y="52"/>
                </a:lnTo>
                <a:lnTo>
                  <a:pt x="818" y="83"/>
                </a:lnTo>
                <a:lnTo>
                  <a:pt x="889" y="124"/>
                </a:lnTo>
                <a:lnTo>
                  <a:pt x="962" y="173"/>
                </a:lnTo>
                <a:lnTo>
                  <a:pt x="954" y="183"/>
                </a:lnTo>
                <a:lnTo>
                  <a:pt x="883" y="134"/>
                </a:lnTo>
                <a:lnTo>
                  <a:pt x="812" y="95"/>
                </a:lnTo>
                <a:lnTo>
                  <a:pt x="740" y="64"/>
                </a:lnTo>
                <a:lnTo>
                  <a:pt x="669" y="40"/>
                </a:lnTo>
                <a:lnTo>
                  <a:pt x="599" y="24"/>
                </a:lnTo>
                <a:lnTo>
                  <a:pt x="529" y="15"/>
                </a:lnTo>
                <a:lnTo>
                  <a:pt x="461" y="12"/>
                </a:lnTo>
                <a:lnTo>
                  <a:pt x="387" y="15"/>
                </a:lnTo>
                <a:lnTo>
                  <a:pt x="314" y="25"/>
                </a:lnTo>
                <a:lnTo>
                  <a:pt x="246" y="42"/>
                </a:lnTo>
                <a:lnTo>
                  <a:pt x="180" y="64"/>
                </a:lnTo>
                <a:lnTo>
                  <a:pt x="118" y="91"/>
                </a:lnTo>
                <a:lnTo>
                  <a:pt x="60" y="121"/>
                </a:lnTo>
                <a:lnTo>
                  <a:pt x="8" y="155"/>
                </a:lnTo>
                <a:lnTo>
                  <a:pt x="8" y="155"/>
                </a:lnTo>
                <a:lnTo>
                  <a:pt x="0" y="144"/>
                </a:lnTo>
                <a:lnTo>
                  <a:pt x="54" y="110"/>
                </a:lnTo>
                <a:lnTo>
                  <a:pt x="112" y="79"/>
                </a:lnTo>
                <a:lnTo>
                  <a:pt x="176" y="52"/>
                </a:lnTo>
                <a:lnTo>
                  <a:pt x="243" y="30"/>
                </a:lnTo>
                <a:lnTo>
                  <a:pt x="312" y="14"/>
                </a:lnTo>
                <a:lnTo>
                  <a:pt x="385" y="3"/>
                </a:lnTo>
                <a:lnTo>
                  <a:pt x="461" y="0"/>
                </a:lnTo>
                <a:close/>
              </a:path>
            </a:pathLst>
          </a:custGeom>
          <a:solidFill>
            <a:srgbClr val="80B437"/>
          </a:solidFill>
          <a:ln w="0">
            <a:noFill/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98182" tIns="49091" rIns="98182" bIns="49091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39BDFB14-3321-49EA-8CCB-49C493B6AAAB}"/>
              </a:ext>
            </a:extLst>
          </p:cNvPr>
          <p:cNvSpPr/>
          <p:nvPr/>
        </p:nvSpPr>
        <p:spPr bwMode="auto">
          <a:xfrm rot="5723604">
            <a:off x="7287458" y="3367654"/>
            <a:ext cx="1224929" cy="416692"/>
          </a:xfrm>
          <a:custGeom>
            <a:avLst/>
            <a:gdLst>
              <a:gd name="T0" fmla="*/ 461 w 962"/>
              <a:gd name="T1" fmla="*/ 0 h 183"/>
              <a:gd name="T2" fmla="*/ 531 w 962"/>
              <a:gd name="T3" fmla="*/ 3 h 183"/>
              <a:gd name="T4" fmla="*/ 601 w 962"/>
              <a:gd name="T5" fmla="*/ 12 h 183"/>
              <a:gd name="T6" fmla="*/ 672 w 962"/>
              <a:gd name="T7" fmla="*/ 28 h 183"/>
              <a:gd name="T8" fmla="*/ 745 w 962"/>
              <a:gd name="T9" fmla="*/ 52 h 183"/>
              <a:gd name="T10" fmla="*/ 818 w 962"/>
              <a:gd name="T11" fmla="*/ 83 h 183"/>
              <a:gd name="T12" fmla="*/ 889 w 962"/>
              <a:gd name="T13" fmla="*/ 124 h 183"/>
              <a:gd name="T14" fmla="*/ 962 w 962"/>
              <a:gd name="T15" fmla="*/ 173 h 183"/>
              <a:gd name="T16" fmla="*/ 954 w 962"/>
              <a:gd name="T17" fmla="*/ 183 h 183"/>
              <a:gd name="T18" fmla="*/ 883 w 962"/>
              <a:gd name="T19" fmla="*/ 134 h 183"/>
              <a:gd name="T20" fmla="*/ 812 w 962"/>
              <a:gd name="T21" fmla="*/ 95 h 183"/>
              <a:gd name="T22" fmla="*/ 740 w 962"/>
              <a:gd name="T23" fmla="*/ 64 h 183"/>
              <a:gd name="T24" fmla="*/ 669 w 962"/>
              <a:gd name="T25" fmla="*/ 40 h 183"/>
              <a:gd name="T26" fmla="*/ 599 w 962"/>
              <a:gd name="T27" fmla="*/ 24 h 183"/>
              <a:gd name="T28" fmla="*/ 529 w 962"/>
              <a:gd name="T29" fmla="*/ 15 h 183"/>
              <a:gd name="T30" fmla="*/ 461 w 962"/>
              <a:gd name="T31" fmla="*/ 12 h 183"/>
              <a:gd name="T32" fmla="*/ 387 w 962"/>
              <a:gd name="T33" fmla="*/ 15 h 183"/>
              <a:gd name="T34" fmla="*/ 314 w 962"/>
              <a:gd name="T35" fmla="*/ 25 h 183"/>
              <a:gd name="T36" fmla="*/ 246 w 962"/>
              <a:gd name="T37" fmla="*/ 42 h 183"/>
              <a:gd name="T38" fmla="*/ 180 w 962"/>
              <a:gd name="T39" fmla="*/ 64 h 183"/>
              <a:gd name="T40" fmla="*/ 118 w 962"/>
              <a:gd name="T41" fmla="*/ 91 h 183"/>
              <a:gd name="T42" fmla="*/ 60 w 962"/>
              <a:gd name="T43" fmla="*/ 121 h 183"/>
              <a:gd name="T44" fmla="*/ 8 w 962"/>
              <a:gd name="T45" fmla="*/ 155 h 183"/>
              <a:gd name="T46" fmla="*/ 8 w 962"/>
              <a:gd name="T47" fmla="*/ 155 h 183"/>
              <a:gd name="T48" fmla="*/ 0 w 962"/>
              <a:gd name="T49" fmla="*/ 144 h 183"/>
              <a:gd name="T50" fmla="*/ 54 w 962"/>
              <a:gd name="T51" fmla="*/ 110 h 183"/>
              <a:gd name="T52" fmla="*/ 112 w 962"/>
              <a:gd name="T53" fmla="*/ 79 h 183"/>
              <a:gd name="T54" fmla="*/ 176 w 962"/>
              <a:gd name="T55" fmla="*/ 52 h 183"/>
              <a:gd name="T56" fmla="*/ 243 w 962"/>
              <a:gd name="T57" fmla="*/ 30 h 183"/>
              <a:gd name="T58" fmla="*/ 312 w 962"/>
              <a:gd name="T59" fmla="*/ 14 h 183"/>
              <a:gd name="T60" fmla="*/ 385 w 962"/>
              <a:gd name="T61" fmla="*/ 3 h 183"/>
              <a:gd name="T62" fmla="*/ 461 w 962"/>
              <a:gd name="T63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62" h="183">
                <a:moveTo>
                  <a:pt x="461" y="0"/>
                </a:moveTo>
                <a:lnTo>
                  <a:pt x="531" y="3"/>
                </a:lnTo>
                <a:lnTo>
                  <a:pt x="601" y="12"/>
                </a:lnTo>
                <a:lnTo>
                  <a:pt x="672" y="28"/>
                </a:lnTo>
                <a:lnTo>
                  <a:pt x="745" y="52"/>
                </a:lnTo>
                <a:lnTo>
                  <a:pt x="818" y="83"/>
                </a:lnTo>
                <a:lnTo>
                  <a:pt x="889" y="124"/>
                </a:lnTo>
                <a:lnTo>
                  <a:pt x="962" y="173"/>
                </a:lnTo>
                <a:lnTo>
                  <a:pt x="954" y="183"/>
                </a:lnTo>
                <a:lnTo>
                  <a:pt x="883" y="134"/>
                </a:lnTo>
                <a:lnTo>
                  <a:pt x="812" y="95"/>
                </a:lnTo>
                <a:lnTo>
                  <a:pt x="740" y="64"/>
                </a:lnTo>
                <a:lnTo>
                  <a:pt x="669" y="40"/>
                </a:lnTo>
                <a:lnTo>
                  <a:pt x="599" y="24"/>
                </a:lnTo>
                <a:lnTo>
                  <a:pt x="529" y="15"/>
                </a:lnTo>
                <a:lnTo>
                  <a:pt x="461" y="12"/>
                </a:lnTo>
                <a:lnTo>
                  <a:pt x="387" y="15"/>
                </a:lnTo>
                <a:lnTo>
                  <a:pt x="314" y="25"/>
                </a:lnTo>
                <a:lnTo>
                  <a:pt x="246" y="42"/>
                </a:lnTo>
                <a:lnTo>
                  <a:pt x="180" y="64"/>
                </a:lnTo>
                <a:lnTo>
                  <a:pt x="118" y="91"/>
                </a:lnTo>
                <a:lnTo>
                  <a:pt x="60" y="121"/>
                </a:lnTo>
                <a:lnTo>
                  <a:pt x="8" y="155"/>
                </a:lnTo>
                <a:lnTo>
                  <a:pt x="8" y="155"/>
                </a:lnTo>
                <a:lnTo>
                  <a:pt x="0" y="144"/>
                </a:lnTo>
                <a:lnTo>
                  <a:pt x="54" y="110"/>
                </a:lnTo>
                <a:lnTo>
                  <a:pt x="112" y="79"/>
                </a:lnTo>
                <a:lnTo>
                  <a:pt x="176" y="52"/>
                </a:lnTo>
                <a:lnTo>
                  <a:pt x="243" y="30"/>
                </a:lnTo>
                <a:lnTo>
                  <a:pt x="312" y="14"/>
                </a:lnTo>
                <a:lnTo>
                  <a:pt x="385" y="3"/>
                </a:lnTo>
                <a:lnTo>
                  <a:pt x="461" y="0"/>
                </a:lnTo>
                <a:close/>
              </a:path>
            </a:pathLst>
          </a:custGeom>
          <a:solidFill>
            <a:srgbClr val="80B437"/>
          </a:solidFill>
          <a:ln w="0">
            <a:noFill/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98182" tIns="49091" rIns="98182" bIns="49091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C186593F-6E13-42FD-B568-03C053F5E5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378387">
            <a:off x="4439084" y="2870761"/>
            <a:ext cx="876094" cy="130201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E628CE6-82EB-4C11-9F5F-157B764734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47807">
            <a:off x="6960220" y="5277556"/>
            <a:ext cx="798440" cy="136710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542B59B-0FBC-4DF5-9633-03AD1D638D5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268612">
            <a:off x="7194161" y="1772907"/>
            <a:ext cx="816520" cy="142383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9ED1FE5-8F88-4951-9D44-31155EA0A93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922823">
            <a:off x="9746323" y="2382266"/>
            <a:ext cx="864266" cy="136579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36B510A-FF44-4B9D-B948-2CE070F79C0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364786">
            <a:off x="1247814" y="2895320"/>
            <a:ext cx="905121" cy="1413783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E79A94DD-BF35-4CDE-8EB5-D93A70D70003}"/>
              </a:ext>
            </a:extLst>
          </p:cNvPr>
          <p:cNvGrpSpPr/>
          <p:nvPr/>
        </p:nvGrpSpPr>
        <p:grpSpPr>
          <a:xfrm>
            <a:off x="873709" y="4419403"/>
            <a:ext cx="1953742" cy="841005"/>
            <a:chOff x="317674" y="3478252"/>
            <a:chExt cx="1851829" cy="841005"/>
          </a:xfrm>
        </p:grpSpPr>
        <p:sp>
          <p:nvSpPr>
            <p:cNvPr id="25" name="Content Placeholder 4">
              <a:extLst>
                <a:ext uri="{FF2B5EF4-FFF2-40B4-BE49-F238E27FC236}">
                  <a16:creationId xmlns:a16="http://schemas.microsoft.com/office/drawing/2014/main" id="{6E2DBDA6-DC1D-487B-8096-531924BE89A8}"/>
                </a:ext>
              </a:extLst>
            </p:cNvPr>
            <p:cNvSpPr txBox="1"/>
            <p:nvPr/>
          </p:nvSpPr>
          <p:spPr>
            <a:xfrm>
              <a:off x="659930" y="3478252"/>
              <a:ext cx="1202627" cy="1938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347980" indent="-347980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2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1pPr>
              <a:lvl2pPr marL="673100" indent="-33972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24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2pPr>
              <a:lvl3pPr marL="962025" indent="-30289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20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3pPr>
              <a:lvl4pPr marL="1227455" indent="-26606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4pPr>
              <a:lvl5pPr marL="1515745" indent="-27368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5pPr>
              <a:lvl6pPr marL="25146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014730">
                <a:buNone/>
                <a:defRPr/>
              </a:pPr>
              <a:r>
                <a:rPr lang="zh-CN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Fill in the paragraph title</a:t>
              </a: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75C0EB10-A747-4C52-83E4-A18860D7AD8D}"/>
                </a:ext>
              </a:extLst>
            </p:cNvPr>
            <p:cNvSpPr/>
            <p:nvPr/>
          </p:nvSpPr>
          <p:spPr>
            <a:xfrm>
              <a:off x="317674" y="3790073"/>
              <a:ext cx="1851829" cy="529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Your content is typed here, or after copying your text.</a:t>
              </a: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CADF9CA0-4C33-443F-A72E-BB3FADD0FF8F}"/>
              </a:ext>
            </a:extLst>
          </p:cNvPr>
          <p:cNvGrpSpPr/>
          <p:nvPr/>
        </p:nvGrpSpPr>
        <p:grpSpPr>
          <a:xfrm>
            <a:off x="3948808" y="1740353"/>
            <a:ext cx="1953742" cy="859046"/>
            <a:chOff x="317674" y="3468643"/>
            <a:chExt cx="1851829" cy="859046"/>
          </a:xfrm>
        </p:grpSpPr>
        <p:sp>
          <p:nvSpPr>
            <p:cNvPr id="28" name="Content Placeholder 4">
              <a:extLst>
                <a:ext uri="{FF2B5EF4-FFF2-40B4-BE49-F238E27FC236}">
                  <a16:creationId xmlns:a16="http://schemas.microsoft.com/office/drawing/2014/main" id="{F7AE3ABF-1100-46EB-BB93-75765F54BCA6}"/>
                </a:ext>
              </a:extLst>
            </p:cNvPr>
            <p:cNvSpPr txBox="1"/>
            <p:nvPr/>
          </p:nvSpPr>
          <p:spPr>
            <a:xfrm>
              <a:off x="642157" y="3468643"/>
              <a:ext cx="1202864" cy="1938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347980" indent="-347980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2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1pPr>
              <a:lvl2pPr marL="673100" indent="-33972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24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2pPr>
              <a:lvl3pPr marL="962025" indent="-30289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20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3pPr>
              <a:lvl4pPr marL="1227455" indent="-26606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4pPr>
              <a:lvl5pPr marL="1515745" indent="-27368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5pPr>
              <a:lvl6pPr marL="25146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014730">
                <a:buNone/>
                <a:defRPr/>
              </a:pPr>
              <a:r>
                <a:rPr lang="zh-CN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Fill in the paragraph title</a:t>
              </a: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E0D061B1-073C-4418-A661-EF480A99248B}"/>
                </a:ext>
              </a:extLst>
            </p:cNvPr>
            <p:cNvSpPr/>
            <p:nvPr/>
          </p:nvSpPr>
          <p:spPr>
            <a:xfrm>
              <a:off x="317674" y="3796903"/>
              <a:ext cx="1851829" cy="530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Your content is typed here, or after copying your text.</a:t>
              </a: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58B27A9F-CD8A-4405-848C-EBBC2135F59C}"/>
              </a:ext>
            </a:extLst>
          </p:cNvPr>
          <p:cNvGrpSpPr/>
          <p:nvPr/>
        </p:nvGrpSpPr>
        <p:grpSpPr>
          <a:xfrm>
            <a:off x="4725679" y="4222459"/>
            <a:ext cx="1953742" cy="855375"/>
            <a:chOff x="317674" y="3432858"/>
            <a:chExt cx="1851829" cy="855375"/>
          </a:xfrm>
        </p:grpSpPr>
        <p:sp>
          <p:nvSpPr>
            <p:cNvPr id="31" name="Content Placeholder 4">
              <a:extLst>
                <a:ext uri="{FF2B5EF4-FFF2-40B4-BE49-F238E27FC236}">
                  <a16:creationId xmlns:a16="http://schemas.microsoft.com/office/drawing/2014/main" id="{342ED790-7889-4959-9DA1-3178522772D6}"/>
                </a:ext>
              </a:extLst>
            </p:cNvPr>
            <p:cNvSpPr txBox="1"/>
            <p:nvPr/>
          </p:nvSpPr>
          <p:spPr>
            <a:xfrm>
              <a:off x="654167" y="3432858"/>
              <a:ext cx="1178843" cy="1938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347980" indent="-347980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2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1pPr>
              <a:lvl2pPr marL="673100" indent="-33972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24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2pPr>
              <a:lvl3pPr marL="962025" indent="-30289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20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3pPr>
              <a:lvl4pPr marL="1227455" indent="-26606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4pPr>
              <a:lvl5pPr marL="1515745" indent="-27368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5pPr>
              <a:lvl6pPr marL="25146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014730">
                <a:buNone/>
                <a:defRPr/>
              </a:pPr>
              <a:r>
                <a:rPr lang="zh-CN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Fill in the paragraph title</a:t>
              </a: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AF1D5391-49EA-4F16-A7AC-474CA4061B5E}"/>
                </a:ext>
              </a:extLst>
            </p:cNvPr>
            <p:cNvSpPr/>
            <p:nvPr/>
          </p:nvSpPr>
          <p:spPr>
            <a:xfrm>
              <a:off x="317674" y="3757447"/>
              <a:ext cx="1851829" cy="530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Your content is typed here, or after copying your text.</a:t>
              </a: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1A72B8B3-1296-4F67-B4C6-003316276DBF}"/>
              </a:ext>
            </a:extLst>
          </p:cNvPr>
          <p:cNvGrpSpPr/>
          <p:nvPr/>
        </p:nvGrpSpPr>
        <p:grpSpPr>
          <a:xfrm>
            <a:off x="8982766" y="1469450"/>
            <a:ext cx="1953742" cy="842181"/>
            <a:chOff x="317674" y="3473342"/>
            <a:chExt cx="1851829" cy="842181"/>
          </a:xfrm>
        </p:grpSpPr>
        <p:sp>
          <p:nvSpPr>
            <p:cNvPr id="37" name="Content Placeholder 4">
              <a:extLst>
                <a:ext uri="{FF2B5EF4-FFF2-40B4-BE49-F238E27FC236}">
                  <a16:creationId xmlns:a16="http://schemas.microsoft.com/office/drawing/2014/main" id="{1F81A3BC-793A-49CE-AFA3-915C406E4917}"/>
                </a:ext>
              </a:extLst>
            </p:cNvPr>
            <p:cNvSpPr txBox="1"/>
            <p:nvPr/>
          </p:nvSpPr>
          <p:spPr>
            <a:xfrm>
              <a:off x="637382" y="3473342"/>
              <a:ext cx="1212412" cy="1938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347980" indent="-347980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2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1pPr>
              <a:lvl2pPr marL="673100" indent="-33972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24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2pPr>
              <a:lvl3pPr marL="962025" indent="-30289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20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3pPr>
              <a:lvl4pPr marL="1227455" indent="-26606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4pPr>
              <a:lvl5pPr marL="1515745" indent="-27368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5pPr>
              <a:lvl6pPr marL="25146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014730">
                <a:buNone/>
                <a:defRPr/>
              </a:pPr>
              <a:r>
                <a:rPr lang="zh-CN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Fill in the paragraph title</a:t>
              </a: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81069F09-8750-494A-A0E9-B57D34143BE6}"/>
                </a:ext>
              </a:extLst>
            </p:cNvPr>
            <p:cNvSpPr/>
            <p:nvPr/>
          </p:nvSpPr>
          <p:spPr>
            <a:xfrm>
              <a:off x="317674" y="3784737"/>
              <a:ext cx="1851829" cy="530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Your content is typed here, or after copying your text.</a:t>
              </a: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044337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zh-CN" altLang="en-US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Title text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30F9D43-2CDB-43D5-9DFA-86317D0A529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0896" y="2118374"/>
            <a:ext cx="4351104" cy="4739625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EF61D9B6-B411-4724-A303-2666A5542705}"/>
              </a:ext>
            </a:extLst>
          </p:cNvPr>
          <p:cNvGrpSpPr/>
          <p:nvPr/>
        </p:nvGrpSpPr>
        <p:grpSpPr>
          <a:xfrm>
            <a:off x="6323846" y="830466"/>
            <a:ext cx="1953742" cy="859017"/>
            <a:chOff x="317674" y="3410561"/>
            <a:chExt cx="1851829" cy="859017"/>
          </a:xfrm>
        </p:grpSpPr>
        <p:sp>
          <p:nvSpPr>
            <p:cNvPr id="34" name="Content Placeholder 4">
              <a:extLst>
                <a:ext uri="{FF2B5EF4-FFF2-40B4-BE49-F238E27FC236}">
                  <a16:creationId xmlns:a16="http://schemas.microsoft.com/office/drawing/2014/main" id="{F3DE1159-9926-4201-BDB2-E473B2933746}"/>
                </a:ext>
              </a:extLst>
            </p:cNvPr>
            <p:cNvSpPr txBox="1"/>
            <p:nvPr/>
          </p:nvSpPr>
          <p:spPr>
            <a:xfrm>
              <a:off x="654701" y="3410561"/>
              <a:ext cx="1203057" cy="1938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347980" indent="-347980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2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1pPr>
              <a:lvl2pPr marL="673100" indent="-33972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24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2pPr>
              <a:lvl3pPr marL="962025" indent="-30289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20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3pPr>
              <a:lvl4pPr marL="1227455" indent="-26606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4pPr>
              <a:lvl5pPr marL="1515745" indent="-27368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5pPr>
              <a:lvl6pPr marL="25146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014730">
                <a:buNone/>
                <a:defRPr/>
              </a:pPr>
              <a:r>
                <a:rPr lang="zh-CN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Fill in the paragraph title</a:t>
              </a: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191F8375-509C-414B-8797-88F5C29BA8F9}"/>
                </a:ext>
              </a:extLst>
            </p:cNvPr>
            <p:cNvSpPr/>
            <p:nvPr/>
          </p:nvSpPr>
          <p:spPr>
            <a:xfrm>
              <a:off x="317674" y="3738792"/>
              <a:ext cx="1851829" cy="530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Your content is typed here, or after copying your text.</a:t>
              </a:r>
            </a:p>
          </p:txBody>
        </p:sp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424EA2A1-7D69-40FF-B8B9-B357EB97F507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0719" y="2008408"/>
            <a:ext cx="928516" cy="8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4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15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15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1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65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65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6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150"/>
                            </p:stCondLst>
                            <p:childTnLst>
                              <p:par>
                                <p:cTn id="6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15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15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65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65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650"/>
                            </p:stCondLst>
                            <p:childTnLst>
                              <p:par>
                                <p:cTn id="8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650"/>
                            </p:stCondLst>
                            <p:childTnLst>
                              <p:par>
                                <p:cTn id="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4650"/>
                            </p:stCondLst>
                            <p:childTnLst>
                              <p:par>
                                <p:cTn id="100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8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93BE9C9E-C7AA-45C0-92FC-5CE8FF41C6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044337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zh-CN" altLang="en-US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Title text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938951C-905D-4130-B8A9-9D3CD476FC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7201" y="1256889"/>
            <a:ext cx="4768850" cy="54868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82F2E5-BE92-415A-8449-D9879008960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43528" flipH="1">
            <a:off x="2113265" y="3776640"/>
            <a:ext cx="847554" cy="9796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5C4E98C-0D60-431D-B748-DAA2AC3B205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43528" flipH="1">
            <a:off x="2113265" y="1606138"/>
            <a:ext cx="847554" cy="97960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3259915-F16B-449E-8F15-FBE4D17AB709}"/>
              </a:ext>
            </a:extLst>
          </p:cNvPr>
          <p:cNvSpPr txBox="1"/>
          <p:nvPr/>
        </p:nvSpPr>
        <p:spPr>
          <a:xfrm>
            <a:off x="1906100" y="4653217"/>
            <a:ext cx="1261884" cy="307777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>
                <a:solidFill>
                  <a:schemeClr val="tx1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74FBB3BA-28A3-42A1-872C-C813B06E0992}"/>
              </a:ext>
            </a:extLst>
          </p:cNvPr>
          <p:cNvSpPr txBox="1"/>
          <p:nvPr/>
        </p:nvSpPr>
        <p:spPr>
          <a:xfrm>
            <a:off x="1441032" y="4976384"/>
            <a:ext cx="219202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40B19A7-2DB3-4CE7-A4C6-EDA6E9489666}"/>
              </a:ext>
            </a:extLst>
          </p:cNvPr>
          <p:cNvSpPr txBox="1"/>
          <p:nvPr/>
        </p:nvSpPr>
        <p:spPr>
          <a:xfrm>
            <a:off x="1906100" y="2482716"/>
            <a:ext cx="1261884" cy="307777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>
                <a:solidFill>
                  <a:schemeClr val="tx1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B08B4AE9-19C9-4660-B60F-2B6768E169F9}"/>
              </a:ext>
            </a:extLst>
          </p:cNvPr>
          <p:cNvSpPr txBox="1"/>
          <p:nvPr/>
        </p:nvSpPr>
        <p:spPr>
          <a:xfrm>
            <a:off x="1441032" y="2805882"/>
            <a:ext cx="219202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12D083D9-97DE-449D-ACF2-70A62139D73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43528" flipH="1">
            <a:off x="4671463" y="3776640"/>
            <a:ext cx="847554" cy="97960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031A9CB-D98E-4DDC-B5CC-CD1CB28CBD8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43528" flipH="1">
            <a:off x="4671463" y="1606138"/>
            <a:ext cx="847554" cy="979601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4633FB92-C9B2-4EB9-989B-326684F1EA8C}"/>
              </a:ext>
            </a:extLst>
          </p:cNvPr>
          <p:cNvSpPr txBox="1"/>
          <p:nvPr/>
        </p:nvSpPr>
        <p:spPr>
          <a:xfrm>
            <a:off x="4464298" y="4653217"/>
            <a:ext cx="1261884" cy="307777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>
                <a:solidFill>
                  <a:schemeClr val="tx1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5CE2EF9C-F6A4-4920-9FC0-5F9A2F87C99A}"/>
              </a:ext>
            </a:extLst>
          </p:cNvPr>
          <p:cNvSpPr txBox="1"/>
          <p:nvPr/>
        </p:nvSpPr>
        <p:spPr>
          <a:xfrm>
            <a:off x="3999230" y="4976384"/>
            <a:ext cx="219202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85A8A64-0F78-4F6A-82B5-B74C1CF9E1D9}"/>
              </a:ext>
            </a:extLst>
          </p:cNvPr>
          <p:cNvSpPr txBox="1"/>
          <p:nvPr/>
        </p:nvSpPr>
        <p:spPr>
          <a:xfrm>
            <a:off x="4464298" y="2482716"/>
            <a:ext cx="1261884" cy="307777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>
                <a:solidFill>
                  <a:schemeClr val="tx1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15657DDE-3A3F-4655-BA44-6E59F925EC32}"/>
              </a:ext>
            </a:extLst>
          </p:cNvPr>
          <p:cNvSpPr txBox="1"/>
          <p:nvPr/>
        </p:nvSpPr>
        <p:spPr>
          <a:xfrm>
            <a:off x="3999230" y="2805882"/>
            <a:ext cx="219202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</p:spTree>
    <p:extLst>
      <p:ext uri="{BB962C8B-B14F-4D97-AF65-F5344CB8AC3E}">
        <p14:creationId xmlns:p14="http://schemas.microsoft.com/office/powerpoint/2010/main" val="277998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5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15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15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65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650"/>
                            </p:stCondLst>
                            <p:childTnLst>
                              <p:par>
                                <p:cTn id="5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65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15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150"/>
                            </p:stCondLst>
                            <p:childTnLst>
                              <p:par>
                                <p:cTn id="7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65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8" grpId="0"/>
      <p:bldP spid="19" grpId="0"/>
      <p:bldP spid="20" grpId="0"/>
      <p:bldP spid="23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044337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zh-CN" altLang="en-US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Title text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87" name="图片 86">
            <a:extLst>
              <a:ext uri="{FF2B5EF4-FFF2-40B4-BE49-F238E27FC236}">
                <a16:creationId xmlns:a16="http://schemas.microsoft.com/office/drawing/2014/main" id="{4E70C1C1-7665-4DEA-987C-C0E407BB31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grpSp>
        <p:nvGrpSpPr>
          <p:cNvPr id="88" name="组合 87">
            <a:extLst>
              <a:ext uri="{FF2B5EF4-FFF2-40B4-BE49-F238E27FC236}">
                <a16:creationId xmlns:a16="http://schemas.microsoft.com/office/drawing/2014/main" id="{6D34BE9C-3B5A-4CEA-A4EA-3576625E9872}"/>
              </a:ext>
            </a:extLst>
          </p:cNvPr>
          <p:cNvGrpSpPr/>
          <p:nvPr/>
        </p:nvGrpSpPr>
        <p:grpSpPr>
          <a:xfrm>
            <a:off x="4384564" y="2135883"/>
            <a:ext cx="1956107" cy="1846392"/>
            <a:chOff x="4285015" y="2723973"/>
            <a:chExt cx="1956107" cy="1846392"/>
          </a:xfrm>
        </p:grpSpPr>
        <p:pic>
          <p:nvPicPr>
            <p:cNvPr id="89" name="图片 88">
              <a:extLst>
                <a:ext uri="{FF2B5EF4-FFF2-40B4-BE49-F238E27FC236}">
                  <a16:creationId xmlns:a16="http://schemas.microsoft.com/office/drawing/2014/main" id="{81B7C434-DB42-4554-962B-6DD708AB09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800000">
              <a:off x="4285015" y="2723973"/>
              <a:ext cx="952848" cy="1846392"/>
            </a:xfrm>
            <a:prstGeom prst="rect">
              <a:avLst/>
            </a:prstGeom>
          </p:spPr>
        </p:pic>
        <p:sp>
          <p:nvSpPr>
            <p:cNvPr id="90" name="Oval 19">
              <a:extLst>
                <a:ext uri="{FF2B5EF4-FFF2-40B4-BE49-F238E27FC236}">
                  <a16:creationId xmlns:a16="http://schemas.microsoft.com/office/drawing/2014/main" id="{8562FDD6-55AC-441A-9C8F-26887ED213B6}"/>
                </a:ext>
              </a:extLst>
            </p:cNvPr>
            <p:cNvSpPr/>
            <p:nvPr/>
          </p:nvSpPr>
          <p:spPr>
            <a:xfrm>
              <a:off x="5057819" y="2994102"/>
              <a:ext cx="1183303" cy="1183304"/>
            </a:xfrm>
            <a:prstGeom prst="ellipse">
              <a:avLst/>
            </a:prstGeom>
            <a:solidFill>
              <a:srgbClr val="BFE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zh-CN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91" name="Shape 2778">
              <a:extLst>
                <a:ext uri="{FF2B5EF4-FFF2-40B4-BE49-F238E27FC236}">
                  <a16:creationId xmlns:a16="http://schemas.microsoft.com/office/drawing/2014/main" id="{9F7D5BD6-7F0B-4B2A-9851-DB8847FD3407}"/>
                </a:ext>
              </a:extLst>
            </p:cNvPr>
            <p:cNvSpPr/>
            <p:nvPr/>
          </p:nvSpPr>
          <p:spPr>
            <a:xfrm>
              <a:off x="5367802" y="3317719"/>
              <a:ext cx="555117" cy="555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81" y="12956"/>
                  </a:moveTo>
                  <a:cubicBezTo>
                    <a:pt x="17070" y="12258"/>
                    <a:pt x="16576" y="11533"/>
                    <a:pt x="16011" y="10795"/>
                  </a:cubicBezTo>
                  <a:cubicBezTo>
                    <a:pt x="16573" y="10063"/>
                    <a:pt x="17072" y="9339"/>
                    <a:pt x="17481" y="8644"/>
                  </a:cubicBezTo>
                  <a:cubicBezTo>
                    <a:pt x="19410" y="9181"/>
                    <a:pt x="20618" y="9948"/>
                    <a:pt x="20618" y="10800"/>
                  </a:cubicBezTo>
                  <a:cubicBezTo>
                    <a:pt x="20618" y="11652"/>
                    <a:pt x="19410" y="12419"/>
                    <a:pt x="17481" y="12956"/>
                  </a:cubicBezTo>
                  <a:moveTo>
                    <a:pt x="17742" y="17743"/>
                  </a:moveTo>
                  <a:cubicBezTo>
                    <a:pt x="17140" y="18345"/>
                    <a:pt x="15740" y="18028"/>
                    <a:pt x="13996" y="17045"/>
                  </a:cubicBezTo>
                  <a:cubicBezTo>
                    <a:pt x="14198" y="16261"/>
                    <a:pt x="14365" y="15406"/>
                    <a:pt x="14487" y="14488"/>
                  </a:cubicBezTo>
                  <a:cubicBezTo>
                    <a:pt x="15405" y="14366"/>
                    <a:pt x="16261" y="14198"/>
                    <a:pt x="17044" y="13996"/>
                  </a:cubicBezTo>
                  <a:cubicBezTo>
                    <a:pt x="18028" y="15740"/>
                    <a:pt x="18345" y="17140"/>
                    <a:pt x="17742" y="17743"/>
                  </a:cubicBezTo>
                  <a:moveTo>
                    <a:pt x="15404" y="11561"/>
                  </a:moveTo>
                  <a:cubicBezTo>
                    <a:pt x="15837" y="12119"/>
                    <a:pt x="16219" y="12662"/>
                    <a:pt x="16554" y="13185"/>
                  </a:cubicBezTo>
                  <a:cubicBezTo>
                    <a:pt x="15950" y="13317"/>
                    <a:pt x="15295" y="13429"/>
                    <a:pt x="14597" y="13517"/>
                  </a:cubicBezTo>
                  <a:cubicBezTo>
                    <a:pt x="14631" y="13155"/>
                    <a:pt x="14655" y="12784"/>
                    <a:pt x="14677" y="12409"/>
                  </a:cubicBezTo>
                  <a:cubicBezTo>
                    <a:pt x="14930" y="12127"/>
                    <a:pt x="15170" y="11844"/>
                    <a:pt x="15404" y="11561"/>
                  </a:cubicBezTo>
                  <a:moveTo>
                    <a:pt x="15402" y="10032"/>
                  </a:moveTo>
                  <a:cubicBezTo>
                    <a:pt x="15170" y="9752"/>
                    <a:pt x="14928" y="9471"/>
                    <a:pt x="14677" y="9191"/>
                  </a:cubicBezTo>
                  <a:cubicBezTo>
                    <a:pt x="14655" y="8817"/>
                    <a:pt x="14631" y="8445"/>
                    <a:pt x="14597" y="8084"/>
                  </a:cubicBezTo>
                  <a:cubicBezTo>
                    <a:pt x="15295" y="8171"/>
                    <a:pt x="15950" y="8283"/>
                    <a:pt x="16554" y="8415"/>
                  </a:cubicBezTo>
                  <a:cubicBezTo>
                    <a:pt x="16221" y="8935"/>
                    <a:pt x="15832" y="9478"/>
                    <a:pt x="15402" y="10032"/>
                  </a:cubicBezTo>
                  <a:moveTo>
                    <a:pt x="17742" y="3857"/>
                  </a:moveTo>
                  <a:cubicBezTo>
                    <a:pt x="18345" y="4460"/>
                    <a:pt x="18028" y="5860"/>
                    <a:pt x="17044" y="7604"/>
                  </a:cubicBezTo>
                  <a:cubicBezTo>
                    <a:pt x="16261" y="7402"/>
                    <a:pt x="15405" y="7234"/>
                    <a:pt x="14487" y="7112"/>
                  </a:cubicBezTo>
                  <a:cubicBezTo>
                    <a:pt x="14365" y="6194"/>
                    <a:pt x="14198" y="5339"/>
                    <a:pt x="13996" y="4555"/>
                  </a:cubicBezTo>
                  <a:cubicBezTo>
                    <a:pt x="15740" y="3572"/>
                    <a:pt x="17140" y="3255"/>
                    <a:pt x="17742" y="3857"/>
                  </a:cubicBezTo>
                  <a:moveTo>
                    <a:pt x="13718" y="12012"/>
                  </a:moveTo>
                  <a:cubicBezTo>
                    <a:pt x="13448" y="12303"/>
                    <a:pt x="13172" y="12593"/>
                    <a:pt x="12882" y="12883"/>
                  </a:cubicBezTo>
                  <a:cubicBezTo>
                    <a:pt x="12593" y="13172"/>
                    <a:pt x="12303" y="13449"/>
                    <a:pt x="12012" y="13719"/>
                  </a:cubicBezTo>
                  <a:cubicBezTo>
                    <a:pt x="11614" y="13733"/>
                    <a:pt x="11212" y="13745"/>
                    <a:pt x="10800" y="13745"/>
                  </a:cubicBezTo>
                  <a:cubicBezTo>
                    <a:pt x="10387" y="13745"/>
                    <a:pt x="9985" y="13733"/>
                    <a:pt x="9587" y="13719"/>
                  </a:cubicBezTo>
                  <a:cubicBezTo>
                    <a:pt x="9297" y="13449"/>
                    <a:pt x="9006" y="13172"/>
                    <a:pt x="8717" y="12883"/>
                  </a:cubicBezTo>
                  <a:cubicBezTo>
                    <a:pt x="8428" y="12593"/>
                    <a:pt x="8152" y="12303"/>
                    <a:pt x="7881" y="12012"/>
                  </a:cubicBezTo>
                  <a:cubicBezTo>
                    <a:pt x="7866" y="11614"/>
                    <a:pt x="7855" y="11212"/>
                    <a:pt x="7855" y="10800"/>
                  </a:cubicBezTo>
                  <a:cubicBezTo>
                    <a:pt x="7855" y="10388"/>
                    <a:pt x="7866" y="9986"/>
                    <a:pt x="7881" y="9587"/>
                  </a:cubicBezTo>
                  <a:cubicBezTo>
                    <a:pt x="8152" y="9297"/>
                    <a:pt x="8428" y="9007"/>
                    <a:pt x="8717" y="8717"/>
                  </a:cubicBezTo>
                  <a:cubicBezTo>
                    <a:pt x="9006" y="8428"/>
                    <a:pt x="9297" y="8151"/>
                    <a:pt x="9587" y="7881"/>
                  </a:cubicBezTo>
                  <a:cubicBezTo>
                    <a:pt x="9985" y="7867"/>
                    <a:pt x="10387" y="7855"/>
                    <a:pt x="10800" y="7855"/>
                  </a:cubicBezTo>
                  <a:cubicBezTo>
                    <a:pt x="11212" y="7855"/>
                    <a:pt x="11614" y="7867"/>
                    <a:pt x="12012" y="7881"/>
                  </a:cubicBezTo>
                  <a:cubicBezTo>
                    <a:pt x="12303" y="8151"/>
                    <a:pt x="12593" y="8428"/>
                    <a:pt x="12882" y="8717"/>
                  </a:cubicBezTo>
                  <a:cubicBezTo>
                    <a:pt x="13172" y="9007"/>
                    <a:pt x="13448" y="9297"/>
                    <a:pt x="13718" y="9587"/>
                  </a:cubicBezTo>
                  <a:cubicBezTo>
                    <a:pt x="13733" y="9986"/>
                    <a:pt x="13745" y="10388"/>
                    <a:pt x="13745" y="10800"/>
                  </a:cubicBezTo>
                  <a:cubicBezTo>
                    <a:pt x="13745" y="11212"/>
                    <a:pt x="13733" y="11614"/>
                    <a:pt x="13718" y="12012"/>
                  </a:cubicBezTo>
                  <a:moveTo>
                    <a:pt x="13185" y="16555"/>
                  </a:moveTo>
                  <a:cubicBezTo>
                    <a:pt x="12662" y="16219"/>
                    <a:pt x="12120" y="15837"/>
                    <a:pt x="11561" y="15404"/>
                  </a:cubicBezTo>
                  <a:cubicBezTo>
                    <a:pt x="11844" y="15170"/>
                    <a:pt x="12127" y="14931"/>
                    <a:pt x="12409" y="14677"/>
                  </a:cubicBezTo>
                  <a:cubicBezTo>
                    <a:pt x="12783" y="14655"/>
                    <a:pt x="13155" y="14631"/>
                    <a:pt x="13517" y="14597"/>
                  </a:cubicBezTo>
                  <a:cubicBezTo>
                    <a:pt x="13429" y="15295"/>
                    <a:pt x="13316" y="15950"/>
                    <a:pt x="13185" y="16555"/>
                  </a:cubicBezTo>
                  <a:moveTo>
                    <a:pt x="10800" y="20618"/>
                  </a:moveTo>
                  <a:cubicBezTo>
                    <a:pt x="9948" y="20618"/>
                    <a:pt x="9181" y="19410"/>
                    <a:pt x="8643" y="17481"/>
                  </a:cubicBezTo>
                  <a:cubicBezTo>
                    <a:pt x="9339" y="17072"/>
                    <a:pt x="10062" y="16573"/>
                    <a:pt x="10795" y="16011"/>
                  </a:cubicBezTo>
                  <a:cubicBezTo>
                    <a:pt x="11532" y="16576"/>
                    <a:pt x="12258" y="17070"/>
                    <a:pt x="12957" y="17481"/>
                  </a:cubicBezTo>
                  <a:cubicBezTo>
                    <a:pt x="12419" y="19410"/>
                    <a:pt x="11652" y="20618"/>
                    <a:pt x="10800" y="20618"/>
                  </a:cubicBezTo>
                  <a:moveTo>
                    <a:pt x="8083" y="14597"/>
                  </a:moveTo>
                  <a:cubicBezTo>
                    <a:pt x="8445" y="14631"/>
                    <a:pt x="8816" y="14655"/>
                    <a:pt x="9190" y="14677"/>
                  </a:cubicBezTo>
                  <a:cubicBezTo>
                    <a:pt x="9471" y="14929"/>
                    <a:pt x="9751" y="15170"/>
                    <a:pt x="10032" y="15403"/>
                  </a:cubicBezTo>
                  <a:cubicBezTo>
                    <a:pt x="9478" y="15832"/>
                    <a:pt x="8935" y="16221"/>
                    <a:pt x="8415" y="16555"/>
                  </a:cubicBezTo>
                  <a:cubicBezTo>
                    <a:pt x="8283" y="15950"/>
                    <a:pt x="8171" y="15295"/>
                    <a:pt x="8083" y="14597"/>
                  </a:cubicBezTo>
                  <a:moveTo>
                    <a:pt x="8415" y="5045"/>
                  </a:moveTo>
                  <a:cubicBezTo>
                    <a:pt x="8938" y="5381"/>
                    <a:pt x="9480" y="5762"/>
                    <a:pt x="10038" y="6196"/>
                  </a:cubicBezTo>
                  <a:cubicBezTo>
                    <a:pt x="9756" y="6430"/>
                    <a:pt x="9473" y="6670"/>
                    <a:pt x="9190" y="6924"/>
                  </a:cubicBezTo>
                  <a:cubicBezTo>
                    <a:pt x="8816" y="6945"/>
                    <a:pt x="8445" y="6969"/>
                    <a:pt x="8083" y="7003"/>
                  </a:cubicBezTo>
                  <a:cubicBezTo>
                    <a:pt x="8171" y="6305"/>
                    <a:pt x="8283" y="5650"/>
                    <a:pt x="8415" y="5045"/>
                  </a:cubicBezTo>
                  <a:moveTo>
                    <a:pt x="10800" y="982"/>
                  </a:moveTo>
                  <a:cubicBezTo>
                    <a:pt x="11652" y="982"/>
                    <a:pt x="12419" y="2191"/>
                    <a:pt x="12957" y="4119"/>
                  </a:cubicBezTo>
                  <a:cubicBezTo>
                    <a:pt x="12261" y="4528"/>
                    <a:pt x="11537" y="5027"/>
                    <a:pt x="10804" y="5589"/>
                  </a:cubicBezTo>
                  <a:cubicBezTo>
                    <a:pt x="10067" y="5024"/>
                    <a:pt x="9341" y="4530"/>
                    <a:pt x="8643" y="4119"/>
                  </a:cubicBezTo>
                  <a:cubicBezTo>
                    <a:pt x="9181" y="2191"/>
                    <a:pt x="9948" y="982"/>
                    <a:pt x="10800" y="982"/>
                  </a:cubicBezTo>
                  <a:moveTo>
                    <a:pt x="13517" y="7003"/>
                  </a:moveTo>
                  <a:cubicBezTo>
                    <a:pt x="13155" y="6969"/>
                    <a:pt x="12783" y="6945"/>
                    <a:pt x="12409" y="6924"/>
                  </a:cubicBezTo>
                  <a:cubicBezTo>
                    <a:pt x="12129" y="6671"/>
                    <a:pt x="11848" y="6430"/>
                    <a:pt x="11568" y="6198"/>
                  </a:cubicBezTo>
                  <a:cubicBezTo>
                    <a:pt x="12122" y="5768"/>
                    <a:pt x="12665" y="5379"/>
                    <a:pt x="13185" y="5045"/>
                  </a:cubicBezTo>
                  <a:cubicBezTo>
                    <a:pt x="13316" y="5650"/>
                    <a:pt x="13429" y="6305"/>
                    <a:pt x="13517" y="7003"/>
                  </a:cubicBezTo>
                  <a:moveTo>
                    <a:pt x="7112" y="7112"/>
                  </a:moveTo>
                  <a:cubicBezTo>
                    <a:pt x="6194" y="7234"/>
                    <a:pt x="5339" y="7402"/>
                    <a:pt x="4555" y="7604"/>
                  </a:cubicBezTo>
                  <a:cubicBezTo>
                    <a:pt x="3572" y="5860"/>
                    <a:pt x="3255" y="4460"/>
                    <a:pt x="3858" y="3857"/>
                  </a:cubicBezTo>
                  <a:cubicBezTo>
                    <a:pt x="4460" y="3255"/>
                    <a:pt x="5860" y="3572"/>
                    <a:pt x="7604" y="4555"/>
                  </a:cubicBezTo>
                  <a:cubicBezTo>
                    <a:pt x="7402" y="5339"/>
                    <a:pt x="7234" y="6194"/>
                    <a:pt x="7112" y="7112"/>
                  </a:cubicBezTo>
                  <a:moveTo>
                    <a:pt x="3858" y="17743"/>
                  </a:moveTo>
                  <a:cubicBezTo>
                    <a:pt x="3255" y="17140"/>
                    <a:pt x="3572" y="15740"/>
                    <a:pt x="4555" y="13996"/>
                  </a:cubicBezTo>
                  <a:cubicBezTo>
                    <a:pt x="5339" y="14198"/>
                    <a:pt x="6194" y="14366"/>
                    <a:pt x="7112" y="14488"/>
                  </a:cubicBezTo>
                  <a:cubicBezTo>
                    <a:pt x="7234" y="15406"/>
                    <a:pt x="7402" y="16261"/>
                    <a:pt x="7604" y="17045"/>
                  </a:cubicBezTo>
                  <a:cubicBezTo>
                    <a:pt x="5860" y="18028"/>
                    <a:pt x="4460" y="18345"/>
                    <a:pt x="3858" y="17743"/>
                  </a:cubicBezTo>
                  <a:moveTo>
                    <a:pt x="7003" y="13517"/>
                  </a:moveTo>
                  <a:cubicBezTo>
                    <a:pt x="6305" y="13429"/>
                    <a:pt x="5650" y="13317"/>
                    <a:pt x="5045" y="13185"/>
                  </a:cubicBezTo>
                  <a:cubicBezTo>
                    <a:pt x="5379" y="12665"/>
                    <a:pt x="5768" y="12122"/>
                    <a:pt x="6197" y="11568"/>
                  </a:cubicBezTo>
                  <a:cubicBezTo>
                    <a:pt x="6429" y="11848"/>
                    <a:pt x="6671" y="12129"/>
                    <a:pt x="6923" y="12409"/>
                  </a:cubicBezTo>
                  <a:cubicBezTo>
                    <a:pt x="6944" y="12784"/>
                    <a:pt x="6968" y="13155"/>
                    <a:pt x="7003" y="13517"/>
                  </a:cubicBezTo>
                  <a:moveTo>
                    <a:pt x="6923" y="9191"/>
                  </a:moveTo>
                  <a:cubicBezTo>
                    <a:pt x="6669" y="9473"/>
                    <a:pt x="6429" y="9756"/>
                    <a:pt x="6196" y="10039"/>
                  </a:cubicBezTo>
                  <a:cubicBezTo>
                    <a:pt x="5763" y="9481"/>
                    <a:pt x="5381" y="8938"/>
                    <a:pt x="5045" y="8415"/>
                  </a:cubicBezTo>
                  <a:cubicBezTo>
                    <a:pt x="5650" y="8283"/>
                    <a:pt x="6305" y="8171"/>
                    <a:pt x="7003" y="8084"/>
                  </a:cubicBezTo>
                  <a:cubicBezTo>
                    <a:pt x="6968" y="8445"/>
                    <a:pt x="6944" y="8816"/>
                    <a:pt x="6923" y="9191"/>
                  </a:cubicBezTo>
                  <a:moveTo>
                    <a:pt x="982" y="10800"/>
                  </a:moveTo>
                  <a:cubicBezTo>
                    <a:pt x="982" y="9948"/>
                    <a:pt x="2190" y="9181"/>
                    <a:pt x="4119" y="8644"/>
                  </a:cubicBezTo>
                  <a:cubicBezTo>
                    <a:pt x="4530" y="9342"/>
                    <a:pt x="5023" y="10067"/>
                    <a:pt x="5588" y="10805"/>
                  </a:cubicBezTo>
                  <a:cubicBezTo>
                    <a:pt x="5027" y="11537"/>
                    <a:pt x="4528" y="12262"/>
                    <a:pt x="4119" y="12956"/>
                  </a:cubicBezTo>
                  <a:cubicBezTo>
                    <a:pt x="2190" y="12419"/>
                    <a:pt x="982" y="11652"/>
                    <a:pt x="982" y="10800"/>
                  </a:cubicBezTo>
                  <a:moveTo>
                    <a:pt x="21600" y="10800"/>
                  </a:moveTo>
                  <a:cubicBezTo>
                    <a:pt x="21600" y="9624"/>
                    <a:pt x="20173" y="8571"/>
                    <a:pt x="17918" y="7853"/>
                  </a:cubicBezTo>
                  <a:cubicBezTo>
                    <a:pt x="19002" y="5750"/>
                    <a:pt x="19269" y="3995"/>
                    <a:pt x="18437" y="3163"/>
                  </a:cubicBezTo>
                  <a:cubicBezTo>
                    <a:pt x="17605" y="2332"/>
                    <a:pt x="15850" y="2598"/>
                    <a:pt x="13748" y="3682"/>
                  </a:cubicBezTo>
                  <a:cubicBezTo>
                    <a:pt x="13029" y="1427"/>
                    <a:pt x="11976" y="0"/>
                    <a:pt x="10800" y="0"/>
                  </a:cubicBezTo>
                  <a:cubicBezTo>
                    <a:pt x="9623" y="0"/>
                    <a:pt x="8571" y="1427"/>
                    <a:pt x="7852" y="3682"/>
                  </a:cubicBezTo>
                  <a:cubicBezTo>
                    <a:pt x="5750" y="2598"/>
                    <a:pt x="3995" y="2332"/>
                    <a:pt x="3163" y="3163"/>
                  </a:cubicBezTo>
                  <a:cubicBezTo>
                    <a:pt x="2331" y="3995"/>
                    <a:pt x="2598" y="5750"/>
                    <a:pt x="3682" y="7853"/>
                  </a:cubicBezTo>
                  <a:cubicBezTo>
                    <a:pt x="1426" y="8571"/>
                    <a:pt x="0" y="9624"/>
                    <a:pt x="0" y="10800"/>
                  </a:cubicBezTo>
                  <a:cubicBezTo>
                    <a:pt x="0" y="11976"/>
                    <a:pt x="1426" y="13029"/>
                    <a:pt x="3682" y="13748"/>
                  </a:cubicBezTo>
                  <a:cubicBezTo>
                    <a:pt x="2598" y="15851"/>
                    <a:pt x="2331" y="17605"/>
                    <a:pt x="3163" y="18437"/>
                  </a:cubicBezTo>
                  <a:cubicBezTo>
                    <a:pt x="3995" y="19268"/>
                    <a:pt x="5750" y="19002"/>
                    <a:pt x="7852" y="17918"/>
                  </a:cubicBezTo>
                  <a:cubicBezTo>
                    <a:pt x="8571" y="20173"/>
                    <a:pt x="9623" y="21600"/>
                    <a:pt x="10800" y="21600"/>
                  </a:cubicBezTo>
                  <a:cubicBezTo>
                    <a:pt x="11976" y="21600"/>
                    <a:pt x="13029" y="20173"/>
                    <a:pt x="13748" y="17918"/>
                  </a:cubicBezTo>
                  <a:cubicBezTo>
                    <a:pt x="15850" y="19002"/>
                    <a:pt x="17605" y="19268"/>
                    <a:pt x="18437" y="18437"/>
                  </a:cubicBezTo>
                  <a:cubicBezTo>
                    <a:pt x="19269" y="17605"/>
                    <a:pt x="19002" y="15851"/>
                    <a:pt x="17918" y="13748"/>
                  </a:cubicBezTo>
                  <a:cubicBezTo>
                    <a:pt x="20173" y="13029"/>
                    <a:pt x="21600" y="11976"/>
                    <a:pt x="21600" y="10800"/>
                  </a:cubicBezTo>
                  <a:moveTo>
                    <a:pt x="10800" y="9818"/>
                  </a:moveTo>
                  <a:cubicBezTo>
                    <a:pt x="10258" y="9818"/>
                    <a:pt x="9818" y="10258"/>
                    <a:pt x="9818" y="10800"/>
                  </a:cubicBezTo>
                  <a:cubicBezTo>
                    <a:pt x="9818" y="11342"/>
                    <a:pt x="10258" y="11782"/>
                    <a:pt x="10800" y="11782"/>
                  </a:cubicBezTo>
                  <a:cubicBezTo>
                    <a:pt x="11342" y="11782"/>
                    <a:pt x="11782" y="11342"/>
                    <a:pt x="11782" y="10800"/>
                  </a:cubicBezTo>
                  <a:cubicBezTo>
                    <a:pt x="11782" y="10258"/>
                    <a:pt x="11342" y="9818"/>
                    <a:pt x="10800" y="9818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defTabSz="45706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99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2" name="组合 91">
            <a:extLst>
              <a:ext uri="{FF2B5EF4-FFF2-40B4-BE49-F238E27FC236}">
                <a16:creationId xmlns:a16="http://schemas.microsoft.com/office/drawing/2014/main" id="{79174C8B-77B7-4FD6-9240-0971BC3395C8}"/>
              </a:ext>
            </a:extLst>
          </p:cNvPr>
          <p:cNvGrpSpPr/>
          <p:nvPr/>
        </p:nvGrpSpPr>
        <p:grpSpPr>
          <a:xfrm>
            <a:off x="6576412" y="2135884"/>
            <a:ext cx="1895533" cy="1846392"/>
            <a:chOff x="6476863" y="2723974"/>
            <a:chExt cx="1895533" cy="1846392"/>
          </a:xfrm>
        </p:grpSpPr>
        <p:pic>
          <p:nvPicPr>
            <p:cNvPr id="93" name="图片 92">
              <a:extLst>
                <a:ext uri="{FF2B5EF4-FFF2-40B4-BE49-F238E27FC236}">
                  <a16:creationId xmlns:a16="http://schemas.microsoft.com/office/drawing/2014/main" id="{FFFB49D8-F3A0-4790-9085-782F0CE877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800000">
              <a:off x="6476863" y="2723974"/>
              <a:ext cx="952848" cy="1846392"/>
            </a:xfrm>
            <a:prstGeom prst="rect">
              <a:avLst/>
            </a:prstGeom>
          </p:spPr>
        </p:pic>
        <p:sp>
          <p:nvSpPr>
            <p:cNvPr id="94" name="Oval 20">
              <a:extLst>
                <a:ext uri="{FF2B5EF4-FFF2-40B4-BE49-F238E27FC236}">
                  <a16:creationId xmlns:a16="http://schemas.microsoft.com/office/drawing/2014/main" id="{72A32D29-479B-45D9-99C8-3929F301AB3F}"/>
                </a:ext>
              </a:extLst>
            </p:cNvPr>
            <p:cNvSpPr/>
            <p:nvPr/>
          </p:nvSpPr>
          <p:spPr>
            <a:xfrm>
              <a:off x="7189092" y="3003627"/>
              <a:ext cx="1183304" cy="1183304"/>
            </a:xfrm>
            <a:prstGeom prst="ellipse">
              <a:avLst/>
            </a:prstGeom>
            <a:solidFill>
              <a:srgbClr val="A6DB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zh-CN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95" name="Shape 2779">
              <a:extLst>
                <a:ext uri="{FF2B5EF4-FFF2-40B4-BE49-F238E27FC236}">
                  <a16:creationId xmlns:a16="http://schemas.microsoft.com/office/drawing/2014/main" id="{FC794CD8-7045-419B-9479-453C2ABC3460}"/>
                </a:ext>
              </a:extLst>
            </p:cNvPr>
            <p:cNvSpPr/>
            <p:nvPr/>
          </p:nvSpPr>
          <p:spPr>
            <a:xfrm>
              <a:off x="7558439" y="3287495"/>
              <a:ext cx="447686" cy="615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7" y="16691"/>
                  </a:moveTo>
                  <a:lnTo>
                    <a:pt x="5303" y="12525"/>
                  </a:lnTo>
                  <a:lnTo>
                    <a:pt x="5294" y="12521"/>
                  </a:lnTo>
                  <a:cubicBezTo>
                    <a:pt x="5355" y="12447"/>
                    <a:pt x="5400" y="12365"/>
                    <a:pt x="5400" y="12273"/>
                  </a:cubicBezTo>
                  <a:cubicBezTo>
                    <a:pt x="5400" y="12001"/>
                    <a:pt x="5098" y="11782"/>
                    <a:pt x="4725" y="11782"/>
                  </a:cubicBezTo>
                  <a:lnTo>
                    <a:pt x="3375" y="11782"/>
                  </a:lnTo>
                  <a:lnTo>
                    <a:pt x="6615" y="8640"/>
                  </a:lnTo>
                  <a:lnTo>
                    <a:pt x="6606" y="8635"/>
                  </a:lnTo>
                  <a:cubicBezTo>
                    <a:pt x="6691" y="8553"/>
                    <a:pt x="6750" y="8456"/>
                    <a:pt x="6750" y="8345"/>
                  </a:cubicBezTo>
                  <a:cubicBezTo>
                    <a:pt x="6750" y="8075"/>
                    <a:pt x="6448" y="7855"/>
                    <a:pt x="6075" y="7855"/>
                  </a:cubicBezTo>
                  <a:lnTo>
                    <a:pt x="4855" y="7855"/>
                  </a:lnTo>
                  <a:lnTo>
                    <a:pt x="8548" y="4785"/>
                  </a:lnTo>
                  <a:lnTo>
                    <a:pt x="8544" y="4782"/>
                  </a:lnTo>
                  <a:cubicBezTo>
                    <a:pt x="8683" y="4691"/>
                    <a:pt x="8775" y="4564"/>
                    <a:pt x="8775" y="4418"/>
                  </a:cubicBezTo>
                  <a:cubicBezTo>
                    <a:pt x="8775" y="4147"/>
                    <a:pt x="8473" y="3927"/>
                    <a:pt x="8100" y="3927"/>
                  </a:cubicBezTo>
                  <a:lnTo>
                    <a:pt x="7029" y="3927"/>
                  </a:lnTo>
                  <a:lnTo>
                    <a:pt x="10800" y="1185"/>
                  </a:lnTo>
                  <a:lnTo>
                    <a:pt x="14571" y="3927"/>
                  </a:lnTo>
                  <a:lnTo>
                    <a:pt x="13500" y="3927"/>
                  </a:lnTo>
                  <a:cubicBezTo>
                    <a:pt x="13128" y="3927"/>
                    <a:pt x="12825" y="4147"/>
                    <a:pt x="12825" y="4418"/>
                  </a:cubicBezTo>
                  <a:cubicBezTo>
                    <a:pt x="12825" y="4564"/>
                    <a:pt x="12917" y="4691"/>
                    <a:pt x="13056" y="4782"/>
                  </a:cubicBezTo>
                  <a:lnTo>
                    <a:pt x="13052" y="4785"/>
                  </a:lnTo>
                  <a:lnTo>
                    <a:pt x="16744" y="7855"/>
                  </a:lnTo>
                  <a:lnTo>
                    <a:pt x="15525" y="7855"/>
                  </a:lnTo>
                  <a:cubicBezTo>
                    <a:pt x="15153" y="7855"/>
                    <a:pt x="14850" y="8075"/>
                    <a:pt x="14850" y="8345"/>
                  </a:cubicBezTo>
                  <a:cubicBezTo>
                    <a:pt x="14850" y="8456"/>
                    <a:pt x="14909" y="8553"/>
                    <a:pt x="14994" y="8635"/>
                  </a:cubicBezTo>
                  <a:lnTo>
                    <a:pt x="14985" y="8640"/>
                  </a:lnTo>
                  <a:lnTo>
                    <a:pt x="18225" y="11782"/>
                  </a:lnTo>
                  <a:lnTo>
                    <a:pt x="16875" y="11782"/>
                  </a:lnTo>
                  <a:cubicBezTo>
                    <a:pt x="16503" y="11782"/>
                    <a:pt x="16200" y="12001"/>
                    <a:pt x="16200" y="12273"/>
                  </a:cubicBezTo>
                  <a:cubicBezTo>
                    <a:pt x="16200" y="12365"/>
                    <a:pt x="16244" y="12447"/>
                    <a:pt x="16306" y="12521"/>
                  </a:cubicBezTo>
                  <a:lnTo>
                    <a:pt x="16296" y="12525"/>
                  </a:lnTo>
                  <a:lnTo>
                    <a:pt x="19733" y="16691"/>
                  </a:lnTo>
                  <a:cubicBezTo>
                    <a:pt x="19733" y="16691"/>
                    <a:pt x="1867" y="16691"/>
                    <a:pt x="1867" y="16691"/>
                  </a:cubicBezTo>
                  <a:close/>
                  <a:moveTo>
                    <a:pt x="12150" y="20618"/>
                  </a:moveTo>
                  <a:lnTo>
                    <a:pt x="9450" y="20618"/>
                  </a:lnTo>
                  <a:lnTo>
                    <a:pt x="9450" y="17673"/>
                  </a:lnTo>
                  <a:lnTo>
                    <a:pt x="12150" y="17673"/>
                  </a:lnTo>
                  <a:cubicBezTo>
                    <a:pt x="12150" y="17673"/>
                    <a:pt x="12150" y="20618"/>
                    <a:pt x="12150" y="20618"/>
                  </a:cubicBezTo>
                  <a:close/>
                  <a:moveTo>
                    <a:pt x="21494" y="16933"/>
                  </a:moveTo>
                  <a:lnTo>
                    <a:pt x="21503" y="16929"/>
                  </a:lnTo>
                  <a:lnTo>
                    <a:pt x="18067" y="12764"/>
                  </a:lnTo>
                  <a:lnTo>
                    <a:pt x="19575" y="12764"/>
                  </a:lnTo>
                  <a:cubicBezTo>
                    <a:pt x="19948" y="12764"/>
                    <a:pt x="20250" y="12544"/>
                    <a:pt x="20250" y="12273"/>
                  </a:cubicBezTo>
                  <a:cubicBezTo>
                    <a:pt x="20250" y="12162"/>
                    <a:pt x="20191" y="12066"/>
                    <a:pt x="20106" y="11983"/>
                  </a:cubicBezTo>
                  <a:lnTo>
                    <a:pt x="20115" y="11978"/>
                  </a:lnTo>
                  <a:lnTo>
                    <a:pt x="16875" y="8836"/>
                  </a:lnTo>
                  <a:lnTo>
                    <a:pt x="18225" y="8836"/>
                  </a:lnTo>
                  <a:cubicBezTo>
                    <a:pt x="18598" y="8836"/>
                    <a:pt x="18900" y="8617"/>
                    <a:pt x="18900" y="8345"/>
                  </a:cubicBezTo>
                  <a:cubicBezTo>
                    <a:pt x="18900" y="8200"/>
                    <a:pt x="18808" y="8072"/>
                    <a:pt x="18669" y="7982"/>
                  </a:cubicBezTo>
                  <a:lnTo>
                    <a:pt x="18673" y="7978"/>
                  </a:lnTo>
                  <a:lnTo>
                    <a:pt x="14980" y="4909"/>
                  </a:lnTo>
                  <a:lnTo>
                    <a:pt x="16200" y="4909"/>
                  </a:lnTo>
                  <a:cubicBezTo>
                    <a:pt x="16573" y="4909"/>
                    <a:pt x="16875" y="4690"/>
                    <a:pt x="16875" y="4418"/>
                  </a:cubicBezTo>
                  <a:cubicBezTo>
                    <a:pt x="16875" y="4283"/>
                    <a:pt x="16800" y="4160"/>
                    <a:pt x="16677" y="4071"/>
                  </a:cubicBezTo>
                  <a:lnTo>
                    <a:pt x="11277" y="144"/>
                  </a:lnTo>
                  <a:cubicBezTo>
                    <a:pt x="11155" y="55"/>
                    <a:pt x="10986" y="0"/>
                    <a:pt x="10800" y="0"/>
                  </a:cubicBezTo>
                  <a:cubicBezTo>
                    <a:pt x="10614" y="0"/>
                    <a:pt x="10445" y="55"/>
                    <a:pt x="10323" y="144"/>
                  </a:cubicBezTo>
                  <a:lnTo>
                    <a:pt x="4923" y="4071"/>
                  </a:lnTo>
                  <a:cubicBezTo>
                    <a:pt x="4801" y="4160"/>
                    <a:pt x="4725" y="4283"/>
                    <a:pt x="4725" y="4418"/>
                  </a:cubicBezTo>
                  <a:cubicBezTo>
                    <a:pt x="4725" y="4690"/>
                    <a:pt x="5028" y="4909"/>
                    <a:pt x="5400" y="4909"/>
                  </a:cubicBezTo>
                  <a:lnTo>
                    <a:pt x="6619" y="4909"/>
                  </a:lnTo>
                  <a:lnTo>
                    <a:pt x="2927" y="7978"/>
                  </a:lnTo>
                  <a:lnTo>
                    <a:pt x="2931" y="7982"/>
                  </a:lnTo>
                  <a:cubicBezTo>
                    <a:pt x="2792" y="8072"/>
                    <a:pt x="2700" y="8200"/>
                    <a:pt x="2700" y="8345"/>
                  </a:cubicBezTo>
                  <a:cubicBezTo>
                    <a:pt x="2700" y="8617"/>
                    <a:pt x="3003" y="8836"/>
                    <a:pt x="3375" y="8836"/>
                  </a:cubicBezTo>
                  <a:lnTo>
                    <a:pt x="4725" y="8836"/>
                  </a:lnTo>
                  <a:lnTo>
                    <a:pt x="1485" y="11978"/>
                  </a:lnTo>
                  <a:lnTo>
                    <a:pt x="1494" y="11983"/>
                  </a:lnTo>
                  <a:cubicBezTo>
                    <a:pt x="1409" y="12066"/>
                    <a:pt x="1350" y="12162"/>
                    <a:pt x="1350" y="12273"/>
                  </a:cubicBezTo>
                  <a:cubicBezTo>
                    <a:pt x="1350" y="12544"/>
                    <a:pt x="1653" y="12764"/>
                    <a:pt x="2025" y="12764"/>
                  </a:cubicBezTo>
                  <a:lnTo>
                    <a:pt x="3533" y="12764"/>
                  </a:lnTo>
                  <a:lnTo>
                    <a:pt x="96" y="16929"/>
                  </a:lnTo>
                  <a:lnTo>
                    <a:pt x="106" y="16933"/>
                  </a:lnTo>
                  <a:cubicBezTo>
                    <a:pt x="44" y="17007"/>
                    <a:pt x="0" y="17089"/>
                    <a:pt x="0" y="17182"/>
                  </a:cubicBezTo>
                  <a:cubicBezTo>
                    <a:pt x="0" y="17453"/>
                    <a:pt x="303" y="17673"/>
                    <a:pt x="675" y="17673"/>
                  </a:cubicBezTo>
                  <a:lnTo>
                    <a:pt x="8100" y="17673"/>
                  </a:lnTo>
                  <a:lnTo>
                    <a:pt x="8100" y="21109"/>
                  </a:lnTo>
                  <a:cubicBezTo>
                    <a:pt x="8100" y="21380"/>
                    <a:pt x="8403" y="21600"/>
                    <a:pt x="8775" y="21600"/>
                  </a:cubicBezTo>
                  <a:lnTo>
                    <a:pt x="12825" y="21600"/>
                  </a:lnTo>
                  <a:cubicBezTo>
                    <a:pt x="13198" y="21600"/>
                    <a:pt x="13500" y="21380"/>
                    <a:pt x="13500" y="21109"/>
                  </a:cubicBezTo>
                  <a:lnTo>
                    <a:pt x="13500" y="17673"/>
                  </a:lnTo>
                  <a:lnTo>
                    <a:pt x="20925" y="17673"/>
                  </a:lnTo>
                  <a:cubicBezTo>
                    <a:pt x="21298" y="17673"/>
                    <a:pt x="21600" y="17453"/>
                    <a:pt x="21600" y="17182"/>
                  </a:cubicBezTo>
                  <a:cubicBezTo>
                    <a:pt x="21600" y="17089"/>
                    <a:pt x="21555" y="17007"/>
                    <a:pt x="21494" y="16933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defTabSz="45706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99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6" name="组合 95">
            <a:extLst>
              <a:ext uri="{FF2B5EF4-FFF2-40B4-BE49-F238E27FC236}">
                <a16:creationId xmlns:a16="http://schemas.microsoft.com/office/drawing/2014/main" id="{4EFA3751-1726-4464-B324-B18B942397B7}"/>
              </a:ext>
            </a:extLst>
          </p:cNvPr>
          <p:cNvGrpSpPr/>
          <p:nvPr/>
        </p:nvGrpSpPr>
        <p:grpSpPr>
          <a:xfrm>
            <a:off x="8742772" y="2135885"/>
            <a:ext cx="1891348" cy="1846392"/>
            <a:chOff x="8643223" y="2723975"/>
            <a:chExt cx="1891348" cy="1846392"/>
          </a:xfrm>
        </p:grpSpPr>
        <p:pic>
          <p:nvPicPr>
            <p:cNvPr id="97" name="图片 96">
              <a:extLst>
                <a:ext uri="{FF2B5EF4-FFF2-40B4-BE49-F238E27FC236}">
                  <a16:creationId xmlns:a16="http://schemas.microsoft.com/office/drawing/2014/main" id="{F5DFED92-DAD4-4055-87AD-F0F2988D68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800000">
              <a:off x="8643223" y="2723975"/>
              <a:ext cx="952848" cy="1846392"/>
            </a:xfrm>
            <a:prstGeom prst="rect">
              <a:avLst/>
            </a:prstGeom>
          </p:spPr>
        </p:pic>
        <p:sp>
          <p:nvSpPr>
            <p:cNvPr id="98" name="Oval 20">
              <a:extLst>
                <a:ext uri="{FF2B5EF4-FFF2-40B4-BE49-F238E27FC236}">
                  <a16:creationId xmlns:a16="http://schemas.microsoft.com/office/drawing/2014/main" id="{954B65C5-5D46-44CE-A812-501633E6F957}"/>
                </a:ext>
              </a:extLst>
            </p:cNvPr>
            <p:cNvSpPr/>
            <p:nvPr/>
          </p:nvSpPr>
          <p:spPr>
            <a:xfrm>
              <a:off x="9351267" y="2994102"/>
              <a:ext cx="1183304" cy="1183304"/>
            </a:xfrm>
            <a:prstGeom prst="ellipse">
              <a:avLst/>
            </a:prstGeom>
            <a:solidFill>
              <a:srgbClr val="BFE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zh-CN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99" name="Shape 2783">
              <a:extLst>
                <a:ext uri="{FF2B5EF4-FFF2-40B4-BE49-F238E27FC236}">
                  <a16:creationId xmlns:a16="http://schemas.microsoft.com/office/drawing/2014/main" id="{2F287B86-A73A-441D-80B8-AA8B56DC3D01}"/>
                </a:ext>
              </a:extLst>
            </p:cNvPr>
            <p:cNvSpPr/>
            <p:nvPr/>
          </p:nvSpPr>
          <p:spPr>
            <a:xfrm>
              <a:off x="9682768" y="3370602"/>
              <a:ext cx="520301" cy="449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5855"/>
                  </a:moveTo>
                  <a:lnTo>
                    <a:pt x="1633" y="10800"/>
                  </a:lnTo>
                  <a:lnTo>
                    <a:pt x="4615" y="9156"/>
                  </a:lnTo>
                  <a:lnTo>
                    <a:pt x="10589" y="12450"/>
                  </a:lnTo>
                  <a:lnTo>
                    <a:pt x="10591" y="12446"/>
                  </a:lnTo>
                  <a:cubicBezTo>
                    <a:pt x="10654" y="12482"/>
                    <a:pt x="10724" y="12505"/>
                    <a:pt x="10800" y="12505"/>
                  </a:cubicBezTo>
                  <a:cubicBezTo>
                    <a:pt x="10876" y="12505"/>
                    <a:pt x="10946" y="12482"/>
                    <a:pt x="11009" y="12446"/>
                  </a:cubicBezTo>
                  <a:lnTo>
                    <a:pt x="11011" y="12450"/>
                  </a:lnTo>
                  <a:lnTo>
                    <a:pt x="16985" y="9156"/>
                  </a:lnTo>
                  <a:lnTo>
                    <a:pt x="19967" y="10800"/>
                  </a:lnTo>
                  <a:cubicBezTo>
                    <a:pt x="19967" y="10800"/>
                    <a:pt x="10800" y="15855"/>
                    <a:pt x="10800" y="15855"/>
                  </a:cubicBezTo>
                  <a:close/>
                  <a:moveTo>
                    <a:pt x="19967" y="15347"/>
                  </a:moveTo>
                  <a:lnTo>
                    <a:pt x="10800" y="20402"/>
                  </a:lnTo>
                  <a:lnTo>
                    <a:pt x="1633" y="15347"/>
                  </a:lnTo>
                  <a:lnTo>
                    <a:pt x="4615" y="13703"/>
                  </a:lnTo>
                  <a:lnTo>
                    <a:pt x="10589" y="16997"/>
                  </a:lnTo>
                  <a:lnTo>
                    <a:pt x="10591" y="16994"/>
                  </a:lnTo>
                  <a:cubicBezTo>
                    <a:pt x="10654" y="17029"/>
                    <a:pt x="10724" y="17053"/>
                    <a:pt x="10800" y="17053"/>
                  </a:cubicBezTo>
                  <a:cubicBezTo>
                    <a:pt x="10876" y="17053"/>
                    <a:pt x="10946" y="17029"/>
                    <a:pt x="11009" y="16994"/>
                  </a:cubicBezTo>
                  <a:lnTo>
                    <a:pt x="11011" y="16997"/>
                  </a:lnTo>
                  <a:lnTo>
                    <a:pt x="16985" y="13703"/>
                  </a:lnTo>
                  <a:cubicBezTo>
                    <a:pt x="16985" y="13703"/>
                    <a:pt x="19967" y="15347"/>
                    <a:pt x="19967" y="15347"/>
                  </a:cubicBezTo>
                  <a:close/>
                  <a:moveTo>
                    <a:pt x="1633" y="6253"/>
                  </a:moveTo>
                  <a:lnTo>
                    <a:pt x="10800" y="1198"/>
                  </a:lnTo>
                  <a:lnTo>
                    <a:pt x="19967" y="6253"/>
                  </a:lnTo>
                  <a:lnTo>
                    <a:pt x="10800" y="11307"/>
                  </a:lnTo>
                  <a:cubicBezTo>
                    <a:pt x="10800" y="11307"/>
                    <a:pt x="1633" y="6253"/>
                    <a:pt x="1633" y="6253"/>
                  </a:cubicBezTo>
                  <a:close/>
                  <a:moveTo>
                    <a:pt x="21600" y="10800"/>
                  </a:moveTo>
                  <a:cubicBezTo>
                    <a:pt x="21600" y="10574"/>
                    <a:pt x="21484" y="10383"/>
                    <a:pt x="21319" y="10290"/>
                  </a:cubicBezTo>
                  <a:lnTo>
                    <a:pt x="21320" y="10287"/>
                  </a:lnTo>
                  <a:lnTo>
                    <a:pt x="18127" y="8526"/>
                  </a:lnTo>
                  <a:lnTo>
                    <a:pt x="21320" y="6766"/>
                  </a:lnTo>
                  <a:lnTo>
                    <a:pt x="21319" y="6762"/>
                  </a:lnTo>
                  <a:cubicBezTo>
                    <a:pt x="21484" y="6671"/>
                    <a:pt x="21600" y="6479"/>
                    <a:pt x="21600" y="6253"/>
                  </a:cubicBezTo>
                  <a:cubicBezTo>
                    <a:pt x="21600" y="6027"/>
                    <a:pt x="21484" y="5835"/>
                    <a:pt x="21319" y="5743"/>
                  </a:cubicBezTo>
                  <a:lnTo>
                    <a:pt x="21320" y="5740"/>
                  </a:lnTo>
                  <a:lnTo>
                    <a:pt x="11011" y="56"/>
                  </a:lnTo>
                  <a:lnTo>
                    <a:pt x="11009" y="59"/>
                  </a:lnTo>
                  <a:cubicBezTo>
                    <a:pt x="10946" y="23"/>
                    <a:pt x="10876" y="0"/>
                    <a:pt x="10800" y="0"/>
                  </a:cubicBezTo>
                  <a:cubicBezTo>
                    <a:pt x="10724" y="0"/>
                    <a:pt x="10654" y="23"/>
                    <a:pt x="10591" y="59"/>
                  </a:cubicBezTo>
                  <a:lnTo>
                    <a:pt x="10589" y="56"/>
                  </a:lnTo>
                  <a:lnTo>
                    <a:pt x="280" y="5740"/>
                  </a:lnTo>
                  <a:lnTo>
                    <a:pt x="281" y="5743"/>
                  </a:lnTo>
                  <a:cubicBezTo>
                    <a:pt x="116" y="5835"/>
                    <a:pt x="0" y="6027"/>
                    <a:pt x="0" y="6253"/>
                  </a:cubicBezTo>
                  <a:cubicBezTo>
                    <a:pt x="0" y="6479"/>
                    <a:pt x="116" y="6671"/>
                    <a:pt x="281" y="6762"/>
                  </a:cubicBezTo>
                  <a:lnTo>
                    <a:pt x="280" y="6766"/>
                  </a:lnTo>
                  <a:lnTo>
                    <a:pt x="3473" y="8526"/>
                  </a:lnTo>
                  <a:lnTo>
                    <a:pt x="280" y="10287"/>
                  </a:lnTo>
                  <a:lnTo>
                    <a:pt x="281" y="10290"/>
                  </a:lnTo>
                  <a:cubicBezTo>
                    <a:pt x="116" y="10383"/>
                    <a:pt x="0" y="10574"/>
                    <a:pt x="0" y="10800"/>
                  </a:cubicBezTo>
                  <a:cubicBezTo>
                    <a:pt x="0" y="11026"/>
                    <a:pt x="116" y="11218"/>
                    <a:pt x="281" y="11310"/>
                  </a:cubicBezTo>
                  <a:lnTo>
                    <a:pt x="280" y="11313"/>
                  </a:lnTo>
                  <a:lnTo>
                    <a:pt x="3473" y="13074"/>
                  </a:lnTo>
                  <a:lnTo>
                    <a:pt x="280" y="14834"/>
                  </a:lnTo>
                  <a:lnTo>
                    <a:pt x="281" y="14838"/>
                  </a:lnTo>
                  <a:cubicBezTo>
                    <a:pt x="116" y="14930"/>
                    <a:pt x="0" y="15121"/>
                    <a:pt x="0" y="15347"/>
                  </a:cubicBezTo>
                  <a:cubicBezTo>
                    <a:pt x="0" y="15574"/>
                    <a:pt x="116" y="15765"/>
                    <a:pt x="281" y="15857"/>
                  </a:cubicBezTo>
                  <a:lnTo>
                    <a:pt x="280" y="15860"/>
                  </a:lnTo>
                  <a:lnTo>
                    <a:pt x="10589" y="21544"/>
                  </a:lnTo>
                  <a:lnTo>
                    <a:pt x="10591" y="21541"/>
                  </a:lnTo>
                  <a:cubicBezTo>
                    <a:pt x="10654" y="21577"/>
                    <a:pt x="10724" y="21600"/>
                    <a:pt x="10800" y="21600"/>
                  </a:cubicBezTo>
                  <a:cubicBezTo>
                    <a:pt x="10876" y="21600"/>
                    <a:pt x="10946" y="21577"/>
                    <a:pt x="11009" y="21541"/>
                  </a:cubicBezTo>
                  <a:lnTo>
                    <a:pt x="11011" y="21544"/>
                  </a:lnTo>
                  <a:lnTo>
                    <a:pt x="21320" y="15860"/>
                  </a:lnTo>
                  <a:lnTo>
                    <a:pt x="21319" y="15857"/>
                  </a:lnTo>
                  <a:cubicBezTo>
                    <a:pt x="21484" y="15765"/>
                    <a:pt x="21600" y="15574"/>
                    <a:pt x="21600" y="15347"/>
                  </a:cubicBezTo>
                  <a:cubicBezTo>
                    <a:pt x="21600" y="15121"/>
                    <a:pt x="21484" y="14930"/>
                    <a:pt x="21319" y="14838"/>
                  </a:cubicBezTo>
                  <a:lnTo>
                    <a:pt x="21320" y="14834"/>
                  </a:lnTo>
                  <a:lnTo>
                    <a:pt x="18127" y="13074"/>
                  </a:lnTo>
                  <a:lnTo>
                    <a:pt x="21320" y="11313"/>
                  </a:lnTo>
                  <a:lnTo>
                    <a:pt x="21319" y="11310"/>
                  </a:lnTo>
                  <a:cubicBezTo>
                    <a:pt x="21484" y="11218"/>
                    <a:pt x="21600" y="11026"/>
                    <a:pt x="21600" y="1080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defTabSz="45706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99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100" name="文本框 99">
            <a:extLst>
              <a:ext uri="{FF2B5EF4-FFF2-40B4-BE49-F238E27FC236}">
                <a16:creationId xmlns:a16="http://schemas.microsoft.com/office/drawing/2014/main" id="{34A10DF5-3BAF-4860-8B15-66E2C374513E}"/>
              </a:ext>
            </a:extLst>
          </p:cNvPr>
          <p:cNvSpPr txBox="1"/>
          <p:nvPr/>
        </p:nvSpPr>
        <p:spPr>
          <a:xfrm>
            <a:off x="5283777" y="4083023"/>
            <a:ext cx="902811" cy="307777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>
                <a:solidFill>
                  <a:schemeClr val="tx1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The paragraph title</a:t>
            </a:r>
          </a:p>
        </p:txBody>
      </p:sp>
      <p:sp>
        <p:nvSpPr>
          <p:cNvPr id="101" name="TextBox 11">
            <a:extLst>
              <a:ext uri="{FF2B5EF4-FFF2-40B4-BE49-F238E27FC236}">
                <a16:creationId xmlns:a16="http://schemas.microsoft.com/office/drawing/2014/main" id="{1F970261-5499-417B-BBF5-7C75CEBD6A53}"/>
              </a:ext>
            </a:extLst>
          </p:cNvPr>
          <p:cNvSpPr txBox="1"/>
          <p:nvPr/>
        </p:nvSpPr>
        <p:spPr>
          <a:xfrm>
            <a:off x="4989715" y="4420420"/>
            <a:ext cx="149093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1FCFE2A2-68F8-404C-9038-6A31545CEB59}"/>
              </a:ext>
            </a:extLst>
          </p:cNvPr>
          <p:cNvSpPr txBox="1"/>
          <p:nvPr/>
        </p:nvSpPr>
        <p:spPr>
          <a:xfrm>
            <a:off x="7326227" y="4083023"/>
            <a:ext cx="902811" cy="307777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>
                <a:solidFill>
                  <a:schemeClr val="tx1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The paragraph title</a:t>
            </a:r>
          </a:p>
        </p:txBody>
      </p:sp>
      <p:sp>
        <p:nvSpPr>
          <p:cNvPr id="103" name="TextBox 11">
            <a:extLst>
              <a:ext uri="{FF2B5EF4-FFF2-40B4-BE49-F238E27FC236}">
                <a16:creationId xmlns:a16="http://schemas.microsoft.com/office/drawing/2014/main" id="{D600BB6C-22EA-4BAD-980B-9419556AE4EF}"/>
              </a:ext>
            </a:extLst>
          </p:cNvPr>
          <p:cNvSpPr txBox="1"/>
          <p:nvPr/>
        </p:nvSpPr>
        <p:spPr>
          <a:xfrm>
            <a:off x="7032165" y="4420420"/>
            <a:ext cx="149093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70BED1DB-9F25-4156-BAFD-441F86265D05}"/>
              </a:ext>
            </a:extLst>
          </p:cNvPr>
          <p:cNvSpPr txBox="1"/>
          <p:nvPr/>
        </p:nvSpPr>
        <p:spPr>
          <a:xfrm>
            <a:off x="9469323" y="4083023"/>
            <a:ext cx="902811" cy="307777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>
                <a:solidFill>
                  <a:schemeClr val="tx1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The paragraph title</a:t>
            </a:r>
          </a:p>
        </p:txBody>
      </p:sp>
      <p:sp>
        <p:nvSpPr>
          <p:cNvPr id="105" name="TextBox 11">
            <a:extLst>
              <a:ext uri="{FF2B5EF4-FFF2-40B4-BE49-F238E27FC236}">
                <a16:creationId xmlns:a16="http://schemas.microsoft.com/office/drawing/2014/main" id="{F5134AA5-92AC-4440-8C8B-263A2546D976}"/>
              </a:ext>
            </a:extLst>
          </p:cNvPr>
          <p:cNvSpPr txBox="1"/>
          <p:nvPr/>
        </p:nvSpPr>
        <p:spPr>
          <a:xfrm>
            <a:off x="9175261" y="4420420"/>
            <a:ext cx="149093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  <p:pic>
        <p:nvPicPr>
          <p:cNvPr id="106" name="图片 105">
            <a:extLst>
              <a:ext uri="{FF2B5EF4-FFF2-40B4-BE49-F238E27FC236}">
                <a16:creationId xmlns:a16="http://schemas.microsoft.com/office/drawing/2014/main" id="{51E03714-0AC4-4299-86E5-ACA8E674DB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652" y="1770695"/>
            <a:ext cx="3844429" cy="447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5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5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5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5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15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15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15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0" grpId="0"/>
      <p:bldP spid="100" grpId="1"/>
      <p:bldP spid="101" grpId="0"/>
      <p:bldP spid="102" grpId="0"/>
      <p:bldP spid="102" grpId="1"/>
      <p:bldP spid="103" grpId="0"/>
      <p:bldP spid="104" grpId="0"/>
      <p:bldP spid="104" grpId="1"/>
      <p:bldP spid="10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044337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zh-CN" altLang="en-US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Title text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7866F2-19C9-40A7-921F-AA9C11F8FD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695192"/>
            <a:ext cx="12192000" cy="21628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E726B17-CB5D-4E6D-9EC3-0849AD9086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3187" y="3646708"/>
            <a:ext cx="3222929" cy="319863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682262-EE79-4E5A-8C72-96ABD76E041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400000">
            <a:off x="1715577" y="1859680"/>
            <a:ext cx="1231580" cy="12315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F83102E-8B81-4BB8-904D-204B0DC7F7E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400000">
            <a:off x="5430326" y="3853749"/>
            <a:ext cx="1231580" cy="123158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0F58BC6-B063-4F93-9C2F-264D75C8CAC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400000">
            <a:off x="9145077" y="1859680"/>
            <a:ext cx="1231580" cy="123158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FDAEEF0A-6F0C-4FBC-AA5A-5368D916DCA1}"/>
              </a:ext>
            </a:extLst>
          </p:cNvPr>
          <p:cNvSpPr txBox="1"/>
          <p:nvPr/>
        </p:nvSpPr>
        <p:spPr>
          <a:xfrm>
            <a:off x="1595929" y="3492820"/>
            <a:ext cx="1261884" cy="307777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>
                <a:solidFill>
                  <a:schemeClr val="tx1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7B17741C-16E0-43A7-84AA-DEAD903E4939}"/>
              </a:ext>
            </a:extLst>
          </p:cNvPr>
          <p:cNvSpPr txBox="1"/>
          <p:nvPr/>
        </p:nvSpPr>
        <p:spPr>
          <a:xfrm>
            <a:off x="1130861" y="3854086"/>
            <a:ext cx="219202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B237BFD-E33B-4D0F-A5F1-EBF225D64307}"/>
              </a:ext>
            </a:extLst>
          </p:cNvPr>
          <p:cNvSpPr txBox="1"/>
          <p:nvPr/>
        </p:nvSpPr>
        <p:spPr>
          <a:xfrm>
            <a:off x="5415174" y="2439545"/>
            <a:ext cx="1261884" cy="307777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>
                <a:solidFill>
                  <a:schemeClr val="tx1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FE1A4A9C-86C1-4F08-BE05-524D73E8DE22}"/>
              </a:ext>
            </a:extLst>
          </p:cNvPr>
          <p:cNvSpPr txBox="1"/>
          <p:nvPr/>
        </p:nvSpPr>
        <p:spPr>
          <a:xfrm>
            <a:off x="4950106" y="2800811"/>
            <a:ext cx="219202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FF88421-B94A-436B-8E91-43C2FE0B937B}"/>
              </a:ext>
            </a:extLst>
          </p:cNvPr>
          <p:cNvSpPr txBox="1"/>
          <p:nvPr/>
        </p:nvSpPr>
        <p:spPr>
          <a:xfrm>
            <a:off x="9169720" y="3492820"/>
            <a:ext cx="1261884" cy="307777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>
                <a:solidFill>
                  <a:schemeClr val="tx1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4F90620B-BDF3-4D5A-82C6-C7F9DFC87061}"/>
              </a:ext>
            </a:extLst>
          </p:cNvPr>
          <p:cNvSpPr txBox="1"/>
          <p:nvPr/>
        </p:nvSpPr>
        <p:spPr>
          <a:xfrm>
            <a:off x="8704652" y="3854086"/>
            <a:ext cx="219202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  <p:pic>
        <p:nvPicPr>
          <p:cNvPr id="25" name="Picture 159" descr="10004015438746072987">
            <a:extLst>
              <a:ext uri="{FF2B5EF4-FFF2-40B4-BE49-F238E27FC236}">
                <a16:creationId xmlns:a16="http://schemas.microsoft.com/office/drawing/2014/main" id="{5AB54185-F0C7-4576-8C0B-FAF6FFDF11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47200" y="776026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05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4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1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9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65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65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4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4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15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15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19" grpId="1"/>
      <p:bldP spid="20" grpId="0"/>
      <p:bldP spid="21" grpId="0"/>
      <p:bldP spid="21" grpId="1"/>
      <p:bldP spid="22" grpId="0"/>
      <p:bldP spid="23" grpId="0"/>
      <p:bldP spid="23" grpId="1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8CC4387B-30CC-4D7D-A435-08B89730EEDA}"/>
              </a:ext>
            </a:extLst>
          </p:cNvPr>
          <p:cNvSpPr/>
          <p:nvPr/>
        </p:nvSpPr>
        <p:spPr>
          <a:xfrm>
            <a:off x="1418745" y="4500923"/>
            <a:ext cx="538840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000" dirty="0">
                <a:solidFill>
                  <a:srgbClr val="66A117"/>
                </a:solidFill>
                <a:cs typeface="+mn-ea"/>
                <a:sym typeface="+mn-lt"/>
              </a:rPr>
              <a:t>Chinese companies will no longer remain in the hard stage and they are also promoting a culture Chinese companies will no longer remain </a:t>
            </a:r>
          </a:p>
          <a:p>
            <a:pPr algn="ctr"/>
            <a:r>
              <a:rPr lang="en-US" altLang="zh-CN" sz="1000" dirty="0">
                <a:solidFill>
                  <a:srgbClr val="66A117"/>
                </a:solidFill>
                <a:cs typeface="+mn-ea"/>
                <a:sym typeface="+mn-lt"/>
              </a:rPr>
              <a:t>in the hard stage and they are also wang ling </a:t>
            </a:r>
            <a:r>
              <a:rPr lang="en-US" altLang="zh-CN" sz="1000" dirty="0" err="1">
                <a:solidFill>
                  <a:srgbClr val="66A117"/>
                </a:solidFill>
                <a:cs typeface="+mn-ea"/>
                <a:sym typeface="+mn-lt"/>
              </a:rPr>
              <a:t>yan</a:t>
            </a:r>
            <a:r>
              <a:rPr lang="en-US" altLang="zh-CN" sz="1000" dirty="0">
                <a:solidFill>
                  <a:srgbClr val="66A117"/>
                </a:solidFill>
                <a:cs typeface="+mn-ea"/>
                <a:sym typeface="+mn-lt"/>
              </a:rPr>
              <a:t> a culture</a:t>
            </a:r>
            <a:endParaRPr lang="zh-CN" altLang="en-US" sz="1000" dirty="0">
              <a:solidFill>
                <a:srgbClr val="66A117"/>
              </a:solidFill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F236AA7-627F-4B85-BFEB-7C0E48ECAE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2992" y="862781"/>
            <a:ext cx="5909164" cy="59952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6AC89F-CFB4-4AB8-8E2B-F8A723F98D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355C750-CAC8-4541-9A2D-685B4753C5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969F99-AF7B-45C3-BD35-5DB085A13C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F309168-44D0-4082-B07D-474DB38913D2}"/>
              </a:ext>
            </a:extLst>
          </p:cNvPr>
          <p:cNvSpPr txBox="1"/>
          <p:nvPr/>
        </p:nvSpPr>
        <p:spPr>
          <a:xfrm>
            <a:off x="2852465" y="704183"/>
            <a:ext cx="2520967" cy="189279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03</a:t>
            </a:r>
            <a:endParaRPr lang="zh-CN" altLang="en-US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FC1CB6A-5E83-4FA0-96A4-1E4AAA90CA9A}"/>
              </a:ext>
            </a:extLst>
          </p:cNvPr>
          <p:cNvSpPr txBox="1"/>
          <p:nvPr/>
        </p:nvSpPr>
        <p:spPr>
          <a:xfrm>
            <a:off x="1102042" y="2343488"/>
            <a:ext cx="6021813" cy="135418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zh-CN" altLang="en-US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Title text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A64573A-A31F-4A85-8D68-46619D42FD4B}"/>
              </a:ext>
            </a:extLst>
          </p:cNvPr>
          <p:cNvGrpSpPr/>
          <p:nvPr/>
        </p:nvGrpSpPr>
        <p:grpSpPr>
          <a:xfrm>
            <a:off x="2514476" y="3747323"/>
            <a:ext cx="3196944" cy="739065"/>
            <a:chOff x="4383228" y="3311420"/>
            <a:chExt cx="3196944" cy="739065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40A5ECD-8AC4-4052-A734-5D16A33D6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3228" y="3311420"/>
              <a:ext cx="3196944" cy="739065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DD1438B-EB50-4120-9B97-D3756FE64804}"/>
                </a:ext>
              </a:extLst>
            </p:cNvPr>
            <p:cNvSpPr/>
            <p:nvPr/>
          </p:nvSpPr>
          <p:spPr>
            <a:xfrm>
              <a:off x="5172865" y="3386782"/>
              <a:ext cx="1617670" cy="433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prstTxWarp prst="textWave1">
                <a:avLst>
                  <a:gd name="adj1" fmla="val 20000"/>
                  <a:gd name="adj2" fmla="val 0"/>
                </a:avLst>
              </a:prstTxWarp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cs typeface="+mn-ea"/>
                  <a:sym typeface="+mn-lt"/>
                </a:rPr>
                <a:t>The part three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F75C492B-E4A1-4F0A-AF01-B262C0D4B4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040" y="1326341"/>
            <a:ext cx="928516" cy="8314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5DDE9E-945A-4089-92AE-2B0B53D726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29362" y="287249"/>
            <a:ext cx="928516" cy="8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42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00"/>
                            </p:stCondLst>
                            <p:childTnLst>
                              <p:par>
                                <p:cTn id="31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2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700"/>
                            </p:stCondLst>
                            <p:childTnLst>
                              <p:par>
                                <p:cTn id="40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875B8D7B-2E60-4A16-8321-999D0E4F20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639" y="1661218"/>
            <a:ext cx="5464038" cy="4926187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5B12581D-BD51-4006-B7E4-9EEE2FF8C8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044337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zh-CN" altLang="en-US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Title text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D5D1FDE-DBA5-40CC-B11C-C84499A03DD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965" y="2102672"/>
            <a:ext cx="1835149" cy="1780277"/>
          </a:xfrm>
          <a:prstGeom prst="rect">
            <a:avLst/>
          </a:prstGeom>
          <a:effectLst/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A64843C6-CD11-4472-80D4-A47DD037BC47}"/>
              </a:ext>
            </a:extLst>
          </p:cNvPr>
          <p:cNvSpPr txBox="1"/>
          <p:nvPr/>
        </p:nvSpPr>
        <p:spPr>
          <a:xfrm>
            <a:off x="6390597" y="4177859"/>
            <a:ext cx="1261884" cy="307777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>
                <a:solidFill>
                  <a:schemeClr val="tx1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39" name="TextBox 11">
            <a:extLst>
              <a:ext uri="{FF2B5EF4-FFF2-40B4-BE49-F238E27FC236}">
                <a16:creationId xmlns:a16="http://schemas.microsoft.com/office/drawing/2014/main" id="{2F1D58ED-513F-4CBB-B52D-866C9F84FF3D}"/>
              </a:ext>
            </a:extLst>
          </p:cNvPr>
          <p:cNvSpPr txBox="1"/>
          <p:nvPr/>
        </p:nvSpPr>
        <p:spPr>
          <a:xfrm>
            <a:off x="5925529" y="4539125"/>
            <a:ext cx="2192021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  <p:sp>
        <p:nvSpPr>
          <p:cNvPr id="40" name="文本框 18">
            <a:extLst>
              <a:ext uri="{FF2B5EF4-FFF2-40B4-BE49-F238E27FC236}">
                <a16:creationId xmlns:a16="http://schemas.microsoft.com/office/drawing/2014/main" id="{54388696-E3E6-4819-AE88-D6DE808AAF1E}"/>
              </a:ext>
            </a:extLst>
          </p:cNvPr>
          <p:cNvSpPr txBox="1"/>
          <p:nvPr/>
        </p:nvSpPr>
        <p:spPr>
          <a:xfrm>
            <a:off x="6651987" y="2237042"/>
            <a:ext cx="73910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63B475"/>
                </a:solidFill>
                <a:cs typeface="+mn-ea"/>
                <a:sym typeface="+mn-lt"/>
              </a:rPr>
              <a:t>A</a:t>
            </a:r>
            <a:endParaRPr lang="zh-CN" altLang="en-US" sz="4000" b="1" dirty="0">
              <a:solidFill>
                <a:srgbClr val="63B475"/>
              </a:solidFill>
              <a:cs typeface="+mn-ea"/>
              <a:sym typeface="+mn-lt"/>
            </a:endParaRP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14A7899D-6580-4F3A-9EEE-5E759AC474F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009" y="2102672"/>
            <a:ext cx="1835149" cy="1780277"/>
          </a:xfrm>
          <a:prstGeom prst="rect">
            <a:avLst/>
          </a:prstGeom>
          <a:effectLst/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82AF4084-0992-4306-992E-9B21121001E0}"/>
              </a:ext>
            </a:extLst>
          </p:cNvPr>
          <p:cNvSpPr txBox="1"/>
          <p:nvPr/>
        </p:nvSpPr>
        <p:spPr>
          <a:xfrm>
            <a:off x="9130641" y="4177859"/>
            <a:ext cx="1261884" cy="307777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>
                <a:solidFill>
                  <a:schemeClr val="tx1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43" name="TextBox 11">
            <a:extLst>
              <a:ext uri="{FF2B5EF4-FFF2-40B4-BE49-F238E27FC236}">
                <a16:creationId xmlns:a16="http://schemas.microsoft.com/office/drawing/2014/main" id="{08B341D7-BAC0-4265-8839-518C9024E8D0}"/>
              </a:ext>
            </a:extLst>
          </p:cNvPr>
          <p:cNvSpPr txBox="1"/>
          <p:nvPr/>
        </p:nvSpPr>
        <p:spPr>
          <a:xfrm>
            <a:off x="8665573" y="4539125"/>
            <a:ext cx="2192021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  <p:sp>
        <p:nvSpPr>
          <p:cNvPr id="44" name="文本框 18">
            <a:extLst>
              <a:ext uri="{FF2B5EF4-FFF2-40B4-BE49-F238E27FC236}">
                <a16:creationId xmlns:a16="http://schemas.microsoft.com/office/drawing/2014/main" id="{88EBEC92-1663-4D81-A5A2-DC3825F6EE76}"/>
              </a:ext>
            </a:extLst>
          </p:cNvPr>
          <p:cNvSpPr txBox="1"/>
          <p:nvPr/>
        </p:nvSpPr>
        <p:spPr>
          <a:xfrm>
            <a:off x="9392031" y="2237042"/>
            <a:ext cx="73910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63B475"/>
                </a:solidFill>
                <a:cs typeface="+mn-ea"/>
                <a:sym typeface="+mn-lt"/>
              </a:rPr>
              <a:t>B</a:t>
            </a:r>
            <a:endParaRPr lang="zh-CN" altLang="en-US" sz="4000" b="1" dirty="0">
              <a:solidFill>
                <a:srgbClr val="63B475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983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50"/>
                            </p:stCondLst>
                            <p:childTnLst>
                              <p:par>
                                <p:cTn id="2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5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4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400"/>
                            </p:stCondLst>
                            <p:childTnLst>
                              <p:par>
                                <p:cTn id="4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4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15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8" grpId="0"/>
      <p:bldP spid="38" grpId="1"/>
      <p:bldP spid="39" grpId="0"/>
      <p:bldP spid="40" grpId="0"/>
      <p:bldP spid="42" grpId="0"/>
      <p:bldP spid="42" grpId="1"/>
      <p:bldP spid="43" grpId="0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044337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zh-CN" altLang="en-US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Title text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B9FBEBC3-1DBB-412E-8C82-D340466D7D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700" y="1386740"/>
            <a:ext cx="4988749" cy="498874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EE2A7CB5-DEE1-4D04-9593-898D7D47EA9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083B6381-0E05-4E5C-A81C-08767A35FFE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514099">
            <a:off x="1640056" y="3279876"/>
            <a:ext cx="593259" cy="741269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E99CCB7-04D4-46FE-94E6-3FB169869FA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104178">
            <a:off x="1707776" y="2087516"/>
            <a:ext cx="579001" cy="723454"/>
          </a:xfrm>
          <a:prstGeom prst="rect">
            <a:avLst/>
          </a:prstGeom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595CC990-6AAE-4FC0-A29A-11A360975B34}"/>
              </a:ext>
            </a:extLst>
          </p:cNvPr>
          <p:cNvSpPr txBox="1"/>
          <p:nvPr/>
        </p:nvSpPr>
        <p:spPr>
          <a:xfrm>
            <a:off x="2485153" y="2231237"/>
            <a:ext cx="1261884" cy="307777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l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48" name="TextBox 11">
            <a:extLst>
              <a:ext uri="{FF2B5EF4-FFF2-40B4-BE49-F238E27FC236}">
                <a16:creationId xmlns:a16="http://schemas.microsoft.com/office/drawing/2014/main" id="{39C64899-214E-4EEE-AFCF-CD3C52480A3E}"/>
              </a:ext>
            </a:extLst>
          </p:cNvPr>
          <p:cNvSpPr txBox="1"/>
          <p:nvPr/>
        </p:nvSpPr>
        <p:spPr>
          <a:xfrm>
            <a:off x="2485153" y="2529285"/>
            <a:ext cx="3687047" cy="511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82E26163-DD54-4727-9A7B-9E3D882F1CA8}"/>
              </a:ext>
            </a:extLst>
          </p:cNvPr>
          <p:cNvSpPr txBox="1"/>
          <p:nvPr/>
        </p:nvSpPr>
        <p:spPr>
          <a:xfrm>
            <a:off x="2485153" y="3333291"/>
            <a:ext cx="1261884" cy="307777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l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50" name="TextBox 11">
            <a:extLst>
              <a:ext uri="{FF2B5EF4-FFF2-40B4-BE49-F238E27FC236}">
                <a16:creationId xmlns:a16="http://schemas.microsoft.com/office/drawing/2014/main" id="{09997820-8DB0-4B51-9CC4-D417B174A393}"/>
              </a:ext>
            </a:extLst>
          </p:cNvPr>
          <p:cNvSpPr txBox="1"/>
          <p:nvPr/>
        </p:nvSpPr>
        <p:spPr>
          <a:xfrm>
            <a:off x="2485153" y="3631339"/>
            <a:ext cx="3687047" cy="511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36803B88-2B93-4FED-848D-E52DAB310C22}"/>
              </a:ext>
            </a:extLst>
          </p:cNvPr>
          <p:cNvSpPr txBox="1"/>
          <p:nvPr/>
        </p:nvSpPr>
        <p:spPr>
          <a:xfrm>
            <a:off x="2485153" y="4433113"/>
            <a:ext cx="1261884" cy="307777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l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52" name="TextBox 11">
            <a:extLst>
              <a:ext uri="{FF2B5EF4-FFF2-40B4-BE49-F238E27FC236}">
                <a16:creationId xmlns:a16="http://schemas.microsoft.com/office/drawing/2014/main" id="{2EAA2AF6-2040-4EAF-AA94-A56FDDA37C35}"/>
              </a:ext>
            </a:extLst>
          </p:cNvPr>
          <p:cNvSpPr txBox="1"/>
          <p:nvPr/>
        </p:nvSpPr>
        <p:spPr>
          <a:xfrm>
            <a:off x="2485153" y="4713900"/>
            <a:ext cx="3687047" cy="511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997DD2F6-0CE2-4EA0-8ED3-26BD8D41FD8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104178">
            <a:off x="1707775" y="4453844"/>
            <a:ext cx="579001" cy="72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5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9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9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3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3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044337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zh-CN" altLang="en-US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Title text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34E393AE-987D-48D1-9226-0AE76F105BD8}"/>
              </a:ext>
            </a:extLst>
          </p:cNvPr>
          <p:cNvSpPr/>
          <p:nvPr/>
        </p:nvSpPr>
        <p:spPr>
          <a:xfrm>
            <a:off x="1545277" y="2012303"/>
            <a:ext cx="2047490" cy="20474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文本框 8">
            <a:extLst>
              <a:ext uri="{FF2B5EF4-FFF2-40B4-BE49-F238E27FC236}">
                <a16:creationId xmlns:a16="http://schemas.microsoft.com/office/drawing/2014/main" id="{501503C5-128F-4711-BF6A-BB1628FF92B3}"/>
              </a:ext>
            </a:extLst>
          </p:cNvPr>
          <p:cNvSpPr txBox="1"/>
          <p:nvPr/>
        </p:nvSpPr>
        <p:spPr>
          <a:xfrm>
            <a:off x="1549730" y="4314059"/>
            <a:ext cx="2038584" cy="3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 dirty="0"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36B06B1-AA5D-49D8-97F1-783F50BFA8F3}"/>
              </a:ext>
            </a:extLst>
          </p:cNvPr>
          <p:cNvSpPr/>
          <p:nvPr/>
        </p:nvSpPr>
        <p:spPr>
          <a:xfrm>
            <a:off x="1401427" y="5071859"/>
            <a:ext cx="2335190" cy="31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Enter a simple text overview here</a:t>
            </a:r>
          </a:p>
        </p:txBody>
      </p:sp>
      <p:grpSp>
        <p:nvGrpSpPr>
          <p:cNvPr id="18" name="ewr">
            <a:extLst>
              <a:ext uri="{FF2B5EF4-FFF2-40B4-BE49-F238E27FC236}">
                <a16:creationId xmlns:a16="http://schemas.microsoft.com/office/drawing/2014/main" id="{59625F75-4FC3-4D8D-9FAA-EDC1B5DA8FC6}"/>
              </a:ext>
            </a:extLst>
          </p:cNvPr>
          <p:cNvGrpSpPr>
            <a:grpSpLocks/>
          </p:cNvGrpSpPr>
          <p:nvPr/>
        </p:nvGrpSpPr>
        <p:grpSpPr bwMode="auto">
          <a:xfrm>
            <a:off x="1315691" y="4823180"/>
            <a:ext cx="2506663" cy="211334"/>
            <a:chOff x="0" y="0"/>
            <a:chExt cx="2444" cy="206"/>
          </a:xfrm>
        </p:grpSpPr>
        <p:sp>
          <p:nvSpPr>
            <p:cNvPr id="19" name="e23">
              <a:extLst>
                <a:ext uri="{FF2B5EF4-FFF2-40B4-BE49-F238E27FC236}">
                  <a16:creationId xmlns:a16="http://schemas.microsoft.com/office/drawing/2014/main" id="{26FCD699-52E0-495E-BDA2-BB375A0D3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69" cy="204"/>
            </a:xfrm>
            <a:custGeom>
              <a:avLst/>
              <a:gdLst>
                <a:gd name="T0" fmla="*/ 0 w 71"/>
                <a:gd name="T1" fmla="*/ 106 h 83"/>
                <a:gd name="T2" fmla="*/ 69 w 71"/>
                <a:gd name="T3" fmla="*/ 88 h 83"/>
                <a:gd name="T4" fmla="*/ 90 w 71"/>
                <a:gd name="T5" fmla="*/ 96 h 83"/>
                <a:gd name="T6" fmla="*/ 81 w 71"/>
                <a:gd name="T7" fmla="*/ 42 h 83"/>
                <a:gd name="T8" fmla="*/ 150 w 71"/>
                <a:gd name="T9" fmla="*/ 20 h 83"/>
                <a:gd name="T10" fmla="*/ 157 w 71"/>
                <a:gd name="T11" fmla="*/ 64 h 83"/>
                <a:gd name="T12" fmla="*/ 150 w 71"/>
                <a:gd name="T13" fmla="*/ 76 h 83"/>
                <a:gd name="T14" fmla="*/ 126 w 71"/>
                <a:gd name="T15" fmla="*/ 79 h 83"/>
                <a:gd name="T16" fmla="*/ 121 w 71"/>
                <a:gd name="T17" fmla="*/ 57 h 83"/>
                <a:gd name="T18" fmla="*/ 145 w 71"/>
                <a:gd name="T19" fmla="*/ 52 h 83"/>
                <a:gd name="T20" fmla="*/ 152 w 71"/>
                <a:gd name="T21" fmla="*/ 57 h 83"/>
                <a:gd name="T22" fmla="*/ 133 w 71"/>
                <a:gd name="T23" fmla="*/ 20 h 83"/>
                <a:gd name="T24" fmla="*/ 86 w 71"/>
                <a:gd name="T25" fmla="*/ 52 h 83"/>
                <a:gd name="T26" fmla="*/ 117 w 71"/>
                <a:gd name="T27" fmla="*/ 101 h 83"/>
                <a:gd name="T28" fmla="*/ 131 w 71"/>
                <a:gd name="T29" fmla="*/ 103 h 83"/>
                <a:gd name="T30" fmla="*/ 131 w 71"/>
                <a:gd name="T31" fmla="*/ 108 h 83"/>
                <a:gd name="T32" fmla="*/ 114 w 71"/>
                <a:gd name="T33" fmla="*/ 113 h 83"/>
                <a:gd name="T34" fmla="*/ 86 w 71"/>
                <a:gd name="T35" fmla="*/ 160 h 83"/>
                <a:gd name="T36" fmla="*/ 126 w 71"/>
                <a:gd name="T37" fmla="*/ 197 h 83"/>
                <a:gd name="T38" fmla="*/ 152 w 71"/>
                <a:gd name="T39" fmla="*/ 157 h 83"/>
                <a:gd name="T40" fmla="*/ 145 w 71"/>
                <a:gd name="T41" fmla="*/ 162 h 83"/>
                <a:gd name="T42" fmla="*/ 121 w 71"/>
                <a:gd name="T43" fmla="*/ 157 h 83"/>
                <a:gd name="T44" fmla="*/ 126 w 71"/>
                <a:gd name="T45" fmla="*/ 135 h 83"/>
                <a:gd name="T46" fmla="*/ 150 w 71"/>
                <a:gd name="T47" fmla="*/ 138 h 83"/>
                <a:gd name="T48" fmla="*/ 159 w 71"/>
                <a:gd name="T49" fmla="*/ 182 h 83"/>
                <a:gd name="T50" fmla="*/ 121 w 71"/>
                <a:gd name="T51" fmla="*/ 204 h 83"/>
                <a:gd name="T52" fmla="*/ 83 w 71"/>
                <a:gd name="T53" fmla="*/ 177 h 83"/>
                <a:gd name="T54" fmla="*/ 93 w 71"/>
                <a:gd name="T55" fmla="*/ 118 h 83"/>
                <a:gd name="T56" fmla="*/ 67 w 71"/>
                <a:gd name="T57" fmla="*/ 128 h 83"/>
                <a:gd name="T58" fmla="*/ 10 w 71"/>
                <a:gd name="T59" fmla="*/ 116 h 83"/>
                <a:gd name="T60" fmla="*/ 0 w 71"/>
                <a:gd name="T61" fmla="*/ 108 h 83"/>
                <a:gd name="T62" fmla="*/ 0 w 71"/>
                <a:gd name="T63" fmla="*/ 106 h 8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1" h="83">
                  <a:moveTo>
                    <a:pt x="0" y="43"/>
                  </a:moveTo>
                  <a:cubicBezTo>
                    <a:pt x="9" y="37"/>
                    <a:pt x="18" y="32"/>
                    <a:pt x="29" y="36"/>
                  </a:cubicBezTo>
                  <a:cubicBezTo>
                    <a:pt x="32" y="36"/>
                    <a:pt x="35" y="38"/>
                    <a:pt x="38" y="39"/>
                  </a:cubicBezTo>
                  <a:cubicBezTo>
                    <a:pt x="33" y="32"/>
                    <a:pt x="31" y="25"/>
                    <a:pt x="34" y="17"/>
                  </a:cubicBezTo>
                  <a:cubicBezTo>
                    <a:pt x="38" y="5"/>
                    <a:pt x="53" y="0"/>
                    <a:pt x="63" y="8"/>
                  </a:cubicBezTo>
                  <a:cubicBezTo>
                    <a:pt x="69" y="13"/>
                    <a:pt x="70" y="20"/>
                    <a:pt x="66" y="26"/>
                  </a:cubicBezTo>
                  <a:cubicBezTo>
                    <a:pt x="65" y="28"/>
                    <a:pt x="64" y="29"/>
                    <a:pt x="63" y="31"/>
                  </a:cubicBezTo>
                  <a:cubicBezTo>
                    <a:pt x="60" y="34"/>
                    <a:pt x="56" y="35"/>
                    <a:pt x="53" y="32"/>
                  </a:cubicBezTo>
                  <a:cubicBezTo>
                    <a:pt x="50" y="30"/>
                    <a:pt x="49" y="26"/>
                    <a:pt x="51" y="23"/>
                  </a:cubicBezTo>
                  <a:cubicBezTo>
                    <a:pt x="53" y="20"/>
                    <a:pt x="57" y="19"/>
                    <a:pt x="61" y="21"/>
                  </a:cubicBezTo>
                  <a:cubicBezTo>
                    <a:pt x="62" y="21"/>
                    <a:pt x="63" y="22"/>
                    <a:pt x="64" y="23"/>
                  </a:cubicBezTo>
                  <a:cubicBezTo>
                    <a:pt x="67" y="16"/>
                    <a:pt x="63" y="10"/>
                    <a:pt x="56" y="8"/>
                  </a:cubicBezTo>
                  <a:cubicBezTo>
                    <a:pt x="47" y="5"/>
                    <a:pt x="38" y="11"/>
                    <a:pt x="36" y="21"/>
                  </a:cubicBezTo>
                  <a:cubicBezTo>
                    <a:pt x="34" y="31"/>
                    <a:pt x="39" y="40"/>
                    <a:pt x="49" y="41"/>
                  </a:cubicBezTo>
                  <a:cubicBezTo>
                    <a:pt x="51" y="42"/>
                    <a:pt x="53" y="42"/>
                    <a:pt x="55" y="42"/>
                  </a:cubicBezTo>
                  <a:cubicBezTo>
                    <a:pt x="55" y="43"/>
                    <a:pt x="55" y="43"/>
                    <a:pt x="55" y="44"/>
                  </a:cubicBezTo>
                  <a:cubicBezTo>
                    <a:pt x="53" y="45"/>
                    <a:pt x="50" y="45"/>
                    <a:pt x="48" y="46"/>
                  </a:cubicBezTo>
                  <a:cubicBezTo>
                    <a:pt x="39" y="48"/>
                    <a:pt x="34" y="55"/>
                    <a:pt x="36" y="65"/>
                  </a:cubicBezTo>
                  <a:cubicBezTo>
                    <a:pt x="37" y="74"/>
                    <a:pt x="44" y="80"/>
                    <a:pt x="53" y="80"/>
                  </a:cubicBezTo>
                  <a:cubicBezTo>
                    <a:pt x="62" y="79"/>
                    <a:pt x="68" y="70"/>
                    <a:pt x="64" y="64"/>
                  </a:cubicBezTo>
                  <a:cubicBezTo>
                    <a:pt x="63" y="65"/>
                    <a:pt x="62" y="66"/>
                    <a:pt x="61" y="66"/>
                  </a:cubicBezTo>
                  <a:cubicBezTo>
                    <a:pt x="58" y="68"/>
                    <a:pt x="53" y="67"/>
                    <a:pt x="51" y="64"/>
                  </a:cubicBezTo>
                  <a:cubicBezTo>
                    <a:pt x="49" y="61"/>
                    <a:pt x="50" y="57"/>
                    <a:pt x="53" y="55"/>
                  </a:cubicBezTo>
                  <a:cubicBezTo>
                    <a:pt x="55" y="53"/>
                    <a:pt x="60" y="53"/>
                    <a:pt x="63" y="56"/>
                  </a:cubicBezTo>
                  <a:cubicBezTo>
                    <a:pt x="67" y="61"/>
                    <a:pt x="71" y="66"/>
                    <a:pt x="67" y="74"/>
                  </a:cubicBezTo>
                  <a:cubicBezTo>
                    <a:pt x="64" y="80"/>
                    <a:pt x="58" y="83"/>
                    <a:pt x="51" y="83"/>
                  </a:cubicBezTo>
                  <a:cubicBezTo>
                    <a:pt x="43" y="83"/>
                    <a:pt x="38" y="79"/>
                    <a:pt x="35" y="72"/>
                  </a:cubicBezTo>
                  <a:cubicBezTo>
                    <a:pt x="31" y="63"/>
                    <a:pt x="32" y="55"/>
                    <a:pt x="39" y="48"/>
                  </a:cubicBezTo>
                  <a:cubicBezTo>
                    <a:pt x="35" y="49"/>
                    <a:pt x="32" y="51"/>
                    <a:pt x="28" y="52"/>
                  </a:cubicBezTo>
                  <a:cubicBezTo>
                    <a:pt x="19" y="54"/>
                    <a:pt x="11" y="51"/>
                    <a:pt x="4" y="47"/>
                  </a:cubicBezTo>
                  <a:cubicBezTo>
                    <a:pt x="3" y="46"/>
                    <a:pt x="1" y="45"/>
                    <a:pt x="0" y="44"/>
                  </a:cubicBezTo>
                  <a:cubicBezTo>
                    <a:pt x="0" y="44"/>
                    <a:pt x="0" y="44"/>
                    <a:pt x="0" y="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20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0" name="erwer">
              <a:extLst>
                <a:ext uri="{FF2B5EF4-FFF2-40B4-BE49-F238E27FC236}">
                  <a16:creationId xmlns:a16="http://schemas.microsoft.com/office/drawing/2014/main" id="{406744E8-5C01-4E74-A875-C1C168EAB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" y="91"/>
              <a:ext cx="2155" cy="32"/>
            </a:xfrm>
            <a:custGeom>
              <a:avLst/>
              <a:gdLst>
                <a:gd name="T0" fmla="*/ 59 w 910"/>
                <a:gd name="T1" fmla="*/ 0 h 13"/>
                <a:gd name="T2" fmla="*/ 270 w 910"/>
                <a:gd name="T3" fmla="*/ 10 h 13"/>
                <a:gd name="T4" fmla="*/ 348 w 910"/>
                <a:gd name="T5" fmla="*/ 12 h 13"/>
                <a:gd name="T6" fmla="*/ 1762 w 910"/>
                <a:gd name="T7" fmla="*/ 12 h 13"/>
                <a:gd name="T8" fmla="*/ 2041 w 910"/>
                <a:gd name="T9" fmla="*/ 2 h 13"/>
                <a:gd name="T10" fmla="*/ 2136 w 910"/>
                <a:gd name="T11" fmla="*/ 0 h 13"/>
                <a:gd name="T12" fmla="*/ 2155 w 910"/>
                <a:gd name="T13" fmla="*/ 17 h 13"/>
                <a:gd name="T14" fmla="*/ 2136 w 910"/>
                <a:gd name="T15" fmla="*/ 32 h 13"/>
                <a:gd name="T16" fmla="*/ 1923 w 910"/>
                <a:gd name="T17" fmla="*/ 25 h 13"/>
                <a:gd name="T18" fmla="*/ 1655 w 910"/>
                <a:gd name="T19" fmla="*/ 20 h 13"/>
                <a:gd name="T20" fmla="*/ 791 w 910"/>
                <a:gd name="T21" fmla="*/ 20 h 13"/>
                <a:gd name="T22" fmla="*/ 118 w 910"/>
                <a:gd name="T23" fmla="*/ 30 h 13"/>
                <a:gd name="T24" fmla="*/ 21 w 910"/>
                <a:gd name="T25" fmla="*/ 32 h 13"/>
                <a:gd name="T26" fmla="*/ 2 w 910"/>
                <a:gd name="T27" fmla="*/ 15 h 13"/>
                <a:gd name="T28" fmla="*/ 19 w 910"/>
                <a:gd name="T29" fmla="*/ 0 h 13"/>
                <a:gd name="T30" fmla="*/ 59 w 910"/>
                <a:gd name="T31" fmla="*/ 0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10" h="13">
                  <a:moveTo>
                    <a:pt x="25" y="0"/>
                  </a:moveTo>
                  <a:cubicBezTo>
                    <a:pt x="55" y="1"/>
                    <a:pt x="84" y="3"/>
                    <a:pt x="114" y="4"/>
                  </a:cubicBezTo>
                  <a:cubicBezTo>
                    <a:pt x="125" y="4"/>
                    <a:pt x="136" y="5"/>
                    <a:pt x="147" y="5"/>
                  </a:cubicBezTo>
                  <a:cubicBezTo>
                    <a:pt x="346" y="5"/>
                    <a:pt x="545" y="5"/>
                    <a:pt x="744" y="5"/>
                  </a:cubicBezTo>
                  <a:cubicBezTo>
                    <a:pt x="783" y="5"/>
                    <a:pt x="822" y="2"/>
                    <a:pt x="862" y="1"/>
                  </a:cubicBezTo>
                  <a:cubicBezTo>
                    <a:pt x="875" y="0"/>
                    <a:pt x="889" y="0"/>
                    <a:pt x="902" y="0"/>
                  </a:cubicBezTo>
                  <a:cubicBezTo>
                    <a:pt x="907" y="0"/>
                    <a:pt x="910" y="2"/>
                    <a:pt x="910" y="7"/>
                  </a:cubicBezTo>
                  <a:cubicBezTo>
                    <a:pt x="910" y="11"/>
                    <a:pt x="907" y="13"/>
                    <a:pt x="902" y="13"/>
                  </a:cubicBezTo>
                  <a:cubicBezTo>
                    <a:pt x="872" y="12"/>
                    <a:pt x="842" y="11"/>
                    <a:pt x="812" y="10"/>
                  </a:cubicBezTo>
                  <a:cubicBezTo>
                    <a:pt x="775" y="9"/>
                    <a:pt x="737" y="8"/>
                    <a:pt x="699" y="8"/>
                  </a:cubicBezTo>
                  <a:cubicBezTo>
                    <a:pt x="578" y="8"/>
                    <a:pt x="456" y="8"/>
                    <a:pt x="334" y="8"/>
                  </a:cubicBezTo>
                  <a:cubicBezTo>
                    <a:pt x="240" y="9"/>
                    <a:pt x="145" y="6"/>
                    <a:pt x="50" y="12"/>
                  </a:cubicBezTo>
                  <a:cubicBezTo>
                    <a:pt x="36" y="13"/>
                    <a:pt x="23" y="13"/>
                    <a:pt x="9" y="13"/>
                  </a:cubicBezTo>
                  <a:cubicBezTo>
                    <a:pt x="4" y="13"/>
                    <a:pt x="0" y="10"/>
                    <a:pt x="1" y="6"/>
                  </a:cubicBezTo>
                  <a:cubicBezTo>
                    <a:pt x="1" y="2"/>
                    <a:pt x="3" y="0"/>
                    <a:pt x="8" y="0"/>
                  </a:cubicBezTo>
                  <a:cubicBezTo>
                    <a:pt x="14" y="0"/>
                    <a:pt x="20" y="0"/>
                    <a:pt x="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20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1" name="e1">
              <a:extLst>
                <a:ext uri="{FF2B5EF4-FFF2-40B4-BE49-F238E27FC236}">
                  <a16:creationId xmlns:a16="http://schemas.microsoft.com/office/drawing/2014/main" id="{AB700347-C5CA-4513-8C4B-2609C4936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" y="7"/>
              <a:ext cx="168" cy="199"/>
            </a:xfrm>
            <a:custGeom>
              <a:avLst/>
              <a:gdLst>
                <a:gd name="T0" fmla="*/ 40 w 71"/>
                <a:gd name="T1" fmla="*/ 98 h 81"/>
                <a:gd name="T2" fmla="*/ 54 w 71"/>
                <a:gd name="T3" fmla="*/ 93 h 81"/>
                <a:gd name="T4" fmla="*/ 83 w 71"/>
                <a:gd name="T5" fmla="*/ 39 h 81"/>
                <a:gd name="T6" fmla="*/ 35 w 71"/>
                <a:gd name="T7" fmla="*/ 12 h 81"/>
                <a:gd name="T8" fmla="*/ 19 w 71"/>
                <a:gd name="T9" fmla="*/ 49 h 81"/>
                <a:gd name="T10" fmla="*/ 24 w 71"/>
                <a:gd name="T11" fmla="*/ 44 h 81"/>
                <a:gd name="T12" fmla="*/ 47 w 71"/>
                <a:gd name="T13" fmla="*/ 49 h 81"/>
                <a:gd name="T14" fmla="*/ 45 w 71"/>
                <a:gd name="T15" fmla="*/ 71 h 81"/>
                <a:gd name="T16" fmla="*/ 21 w 71"/>
                <a:gd name="T17" fmla="*/ 69 h 81"/>
                <a:gd name="T18" fmla="*/ 12 w 71"/>
                <a:gd name="T19" fmla="*/ 22 h 81"/>
                <a:gd name="T20" fmla="*/ 54 w 71"/>
                <a:gd name="T21" fmla="*/ 2 h 81"/>
                <a:gd name="T22" fmla="*/ 90 w 71"/>
                <a:gd name="T23" fmla="*/ 39 h 81"/>
                <a:gd name="T24" fmla="*/ 80 w 71"/>
                <a:gd name="T25" fmla="*/ 88 h 81"/>
                <a:gd name="T26" fmla="*/ 168 w 71"/>
                <a:gd name="T27" fmla="*/ 98 h 81"/>
                <a:gd name="T28" fmla="*/ 78 w 71"/>
                <a:gd name="T29" fmla="*/ 111 h 81"/>
                <a:gd name="T30" fmla="*/ 90 w 71"/>
                <a:gd name="T31" fmla="*/ 157 h 81"/>
                <a:gd name="T32" fmla="*/ 64 w 71"/>
                <a:gd name="T33" fmla="*/ 194 h 81"/>
                <a:gd name="T34" fmla="*/ 19 w 71"/>
                <a:gd name="T35" fmla="*/ 187 h 81"/>
                <a:gd name="T36" fmla="*/ 12 w 71"/>
                <a:gd name="T37" fmla="*/ 142 h 81"/>
                <a:gd name="T38" fmla="*/ 19 w 71"/>
                <a:gd name="T39" fmla="*/ 133 h 81"/>
                <a:gd name="T40" fmla="*/ 43 w 71"/>
                <a:gd name="T41" fmla="*/ 128 h 81"/>
                <a:gd name="T42" fmla="*/ 47 w 71"/>
                <a:gd name="T43" fmla="*/ 152 h 81"/>
                <a:gd name="T44" fmla="*/ 21 w 71"/>
                <a:gd name="T45" fmla="*/ 152 h 81"/>
                <a:gd name="T46" fmla="*/ 19 w 71"/>
                <a:gd name="T47" fmla="*/ 147 h 81"/>
                <a:gd name="T48" fmla="*/ 31 w 71"/>
                <a:gd name="T49" fmla="*/ 187 h 81"/>
                <a:gd name="T50" fmla="*/ 85 w 71"/>
                <a:gd name="T51" fmla="*/ 155 h 81"/>
                <a:gd name="T52" fmla="*/ 50 w 71"/>
                <a:gd name="T53" fmla="*/ 103 h 81"/>
                <a:gd name="T54" fmla="*/ 40 w 71"/>
                <a:gd name="T55" fmla="*/ 101 h 81"/>
                <a:gd name="T56" fmla="*/ 40 w 71"/>
                <a:gd name="T57" fmla="*/ 98 h 8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" h="81">
                  <a:moveTo>
                    <a:pt x="17" y="40"/>
                  </a:moveTo>
                  <a:cubicBezTo>
                    <a:pt x="19" y="39"/>
                    <a:pt x="21" y="39"/>
                    <a:pt x="23" y="38"/>
                  </a:cubicBezTo>
                  <a:cubicBezTo>
                    <a:pt x="35" y="36"/>
                    <a:pt x="37" y="26"/>
                    <a:pt x="35" y="16"/>
                  </a:cubicBezTo>
                  <a:cubicBezTo>
                    <a:pt x="34" y="7"/>
                    <a:pt x="23" y="2"/>
                    <a:pt x="15" y="5"/>
                  </a:cubicBezTo>
                  <a:cubicBezTo>
                    <a:pt x="8" y="7"/>
                    <a:pt x="5" y="14"/>
                    <a:pt x="8" y="20"/>
                  </a:cubicBezTo>
                  <a:cubicBezTo>
                    <a:pt x="9" y="19"/>
                    <a:pt x="9" y="18"/>
                    <a:pt x="10" y="18"/>
                  </a:cubicBezTo>
                  <a:cubicBezTo>
                    <a:pt x="14" y="16"/>
                    <a:pt x="18" y="17"/>
                    <a:pt x="20" y="20"/>
                  </a:cubicBezTo>
                  <a:cubicBezTo>
                    <a:pt x="22" y="23"/>
                    <a:pt x="21" y="27"/>
                    <a:pt x="19" y="29"/>
                  </a:cubicBezTo>
                  <a:cubicBezTo>
                    <a:pt x="16" y="32"/>
                    <a:pt x="11" y="31"/>
                    <a:pt x="9" y="28"/>
                  </a:cubicBezTo>
                  <a:cubicBezTo>
                    <a:pt x="5" y="22"/>
                    <a:pt x="0" y="17"/>
                    <a:pt x="5" y="9"/>
                  </a:cubicBezTo>
                  <a:cubicBezTo>
                    <a:pt x="8" y="4"/>
                    <a:pt x="16" y="0"/>
                    <a:pt x="23" y="1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23"/>
                    <a:pt x="39" y="26"/>
                    <a:pt x="34" y="36"/>
                  </a:cubicBezTo>
                  <a:cubicBezTo>
                    <a:pt x="47" y="28"/>
                    <a:pt x="59" y="31"/>
                    <a:pt x="71" y="40"/>
                  </a:cubicBezTo>
                  <a:cubicBezTo>
                    <a:pt x="63" y="49"/>
                    <a:pt x="51" y="51"/>
                    <a:pt x="33" y="45"/>
                  </a:cubicBezTo>
                  <a:cubicBezTo>
                    <a:pt x="38" y="51"/>
                    <a:pt x="40" y="57"/>
                    <a:pt x="38" y="64"/>
                  </a:cubicBezTo>
                  <a:cubicBezTo>
                    <a:pt x="37" y="71"/>
                    <a:pt x="33" y="76"/>
                    <a:pt x="27" y="79"/>
                  </a:cubicBezTo>
                  <a:cubicBezTo>
                    <a:pt x="20" y="81"/>
                    <a:pt x="14" y="80"/>
                    <a:pt x="8" y="76"/>
                  </a:cubicBezTo>
                  <a:cubicBezTo>
                    <a:pt x="2" y="71"/>
                    <a:pt x="1" y="64"/>
                    <a:pt x="5" y="58"/>
                  </a:cubicBezTo>
                  <a:cubicBezTo>
                    <a:pt x="6" y="57"/>
                    <a:pt x="7" y="55"/>
                    <a:pt x="8" y="54"/>
                  </a:cubicBezTo>
                  <a:cubicBezTo>
                    <a:pt x="11" y="50"/>
                    <a:pt x="15" y="49"/>
                    <a:pt x="18" y="52"/>
                  </a:cubicBezTo>
                  <a:cubicBezTo>
                    <a:pt x="22" y="54"/>
                    <a:pt x="22" y="59"/>
                    <a:pt x="20" y="62"/>
                  </a:cubicBezTo>
                  <a:cubicBezTo>
                    <a:pt x="17" y="65"/>
                    <a:pt x="13" y="65"/>
                    <a:pt x="9" y="62"/>
                  </a:cubicBezTo>
                  <a:cubicBezTo>
                    <a:pt x="9" y="62"/>
                    <a:pt x="9" y="61"/>
                    <a:pt x="8" y="60"/>
                  </a:cubicBezTo>
                  <a:cubicBezTo>
                    <a:pt x="5" y="67"/>
                    <a:pt x="7" y="73"/>
                    <a:pt x="13" y="76"/>
                  </a:cubicBezTo>
                  <a:cubicBezTo>
                    <a:pt x="23" y="80"/>
                    <a:pt x="34" y="73"/>
                    <a:pt x="36" y="63"/>
                  </a:cubicBezTo>
                  <a:cubicBezTo>
                    <a:pt x="37" y="51"/>
                    <a:pt x="32" y="44"/>
                    <a:pt x="21" y="42"/>
                  </a:cubicBezTo>
                  <a:cubicBezTo>
                    <a:pt x="19" y="42"/>
                    <a:pt x="18" y="42"/>
                    <a:pt x="17" y="41"/>
                  </a:cubicBezTo>
                  <a:cubicBezTo>
                    <a:pt x="17" y="41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20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3CDF132F-CE0D-4EF0-9C26-C40517F0B2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4552" y="2297710"/>
            <a:ext cx="1368941" cy="136894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9D1E4B7-49F2-41E1-BC20-5FAA7141852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108" y="1851731"/>
            <a:ext cx="2463829" cy="2463829"/>
          </a:xfrm>
          <a:prstGeom prst="rect">
            <a:avLst/>
          </a:prstGeom>
          <a:effectLst>
            <a:outerShdw blurRad="254000" dist="254000" dir="2700000" algn="tl" rotWithShape="0">
              <a:prstClr val="black">
                <a:alpha val="10000"/>
              </a:prstClr>
            </a:outerShdw>
          </a:effectLst>
        </p:spPr>
      </p:pic>
      <p:sp>
        <p:nvSpPr>
          <p:cNvPr id="24" name="椭圆 23">
            <a:extLst>
              <a:ext uri="{FF2B5EF4-FFF2-40B4-BE49-F238E27FC236}">
                <a16:creationId xmlns:a16="http://schemas.microsoft.com/office/drawing/2014/main" id="{7F40CB8F-3B75-4B5F-8943-E5C38DC46F1D}"/>
              </a:ext>
            </a:extLst>
          </p:cNvPr>
          <p:cNvSpPr/>
          <p:nvPr/>
        </p:nvSpPr>
        <p:spPr>
          <a:xfrm>
            <a:off x="8455383" y="2003170"/>
            <a:ext cx="2047490" cy="20474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文本框 8">
            <a:extLst>
              <a:ext uri="{FF2B5EF4-FFF2-40B4-BE49-F238E27FC236}">
                <a16:creationId xmlns:a16="http://schemas.microsoft.com/office/drawing/2014/main" id="{A72093E8-E785-4579-B155-37F71A348DA6}"/>
              </a:ext>
            </a:extLst>
          </p:cNvPr>
          <p:cNvSpPr txBox="1"/>
          <p:nvPr/>
        </p:nvSpPr>
        <p:spPr>
          <a:xfrm>
            <a:off x="8459836" y="4320850"/>
            <a:ext cx="2038584" cy="3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 dirty="0"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6D4914A-E15A-4062-A22E-22F931D8C405}"/>
              </a:ext>
            </a:extLst>
          </p:cNvPr>
          <p:cNvSpPr/>
          <p:nvPr/>
        </p:nvSpPr>
        <p:spPr>
          <a:xfrm>
            <a:off x="8311533" y="5026396"/>
            <a:ext cx="2335190" cy="31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Enter a simple text overview here</a:t>
            </a:r>
          </a:p>
        </p:txBody>
      </p:sp>
      <p:grpSp>
        <p:nvGrpSpPr>
          <p:cNvPr id="27" name="rwer">
            <a:extLst>
              <a:ext uri="{FF2B5EF4-FFF2-40B4-BE49-F238E27FC236}">
                <a16:creationId xmlns:a16="http://schemas.microsoft.com/office/drawing/2014/main" id="{F1644E0F-9F2D-4E70-BE3D-E356EE6A0856}"/>
              </a:ext>
            </a:extLst>
          </p:cNvPr>
          <p:cNvGrpSpPr>
            <a:grpSpLocks/>
          </p:cNvGrpSpPr>
          <p:nvPr/>
        </p:nvGrpSpPr>
        <p:grpSpPr bwMode="auto">
          <a:xfrm>
            <a:off x="8225797" y="4830034"/>
            <a:ext cx="2506663" cy="211334"/>
            <a:chOff x="0" y="0"/>
            <a:chExt cx="2444" cy="206"/>
          </a:xfrm>
        </p:grpSpPr>
        <p:sp>
          <p:nvSpPr>
            <p:cNvPr id="28" name="dfs9">
              <a:extLst>
                <a:ext uri="{FF2B5EF4-FFF2-40B4-BE49-F238E27FC236}">
                  <a16:creationId xmlns:a16="http://schemas.microsoft.com/office/drawing/2014/main" id="{F56CA595-AA4E-4CF2-8B72-D06DD876B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69" cy="204"/>
            </a:xfrm>
            <a:custGeom>
              <a:avLst/>
              <a:gdLst>
                <a:gd name="T0" fmla="*/ 0 w 71"/>
                <a:gd name="T1" fmla="*/ 106 h 83"/>
                <a:gd name="T2" fmla="*/ 69 w 71"/>
                <a:gd name="T3" fmla="*/ 88 h 83"/>
                <a:gd name="T4" fmla="*/ 90 w 71"/>
                <a:gd name="T5" fmla="*/ 96 h 83"/>
                <a:gd name="T6" fmla="*/ 81 w 71"/>
                <a:gd name="T7" fmla="*/ 42 h 83"/>
                <a:gd name="T8" fmla="*/ 150 w 71"/>
                <a:gd name="T9" fmla="*/ 20 h 83"/>
                <a:gd name="T10" fmla="*/ 157 w 71"/>
                <a:gd name="T11" fmla="*/ 64 h 83"/>
                <a:gd name="T12" fmla="*/ 150 w 71"/>
                <a:gd name="T13" fmla="*/ 76 h 83"/>
                <a:gd name="T14" fmla="*/ 126 w 71"/>
                <a:gd name="T15" fmla="*/ 79 h 83"/>
                <a:gd name="T16" fmla="*/ 121 w 71"/>
                <a:gd name="T17" fmla="*/ 57 h 83"/>
                <a:gd name="T18" fmla="*/ 145 w 71"/>
                <a:gd name="T19" fmla="*/ 52 h 83"/>
                <a:gd name="T20" fmla="*/ 152 w 71"/>
                <a:gd name="T21" fmla="*/ 57 h 83"/>
                <a:gd name="T22" fmla="*/ 133 w 71"/>
                <a:gd name="T23" fmla="*/ 20 h 83"/>
                <a:gd name="T24" fmla="*/ 86 w 71"/>
                <a:gd name="T25" fmla="*/ 52 h 83"/>
                <a:gd name="T26" fmla="*/ 117 w 71"/>
                <a:gd name="T27" fmla="*/ 101 h 83"/>
                <a:gd name="T28" fmla="*/ 131 w 71"/>
                <a:gd name="T29" fmla="*/ 103 h 83"/>
                <a:gd name="T30" fmla="*/ 131 w 71"/>
                <a:gd name="T31" fmla="*/ 108 h 83"/>
                <a:gd name="T32" fmla="*/ 114 w 71"/>
                <a:gd name="T33" fmla="*/ 113 h 83"/>
                <a:gd name="T34" fmla="*/ 86 w 71"/>
                <a:gd name="T35" fmla="*/ 160 h 83"/>
                <a:gd name="T36" fmla="*/ 126 w 71"/>
                <a:gd name="T37" fmla="*/ 197 h 83"/>
                <a:gd name="T38" fmla="*/ 152 w 71"/>
                <a:gd name="T39" fmla="*/ 157 h 83"/>
                <a:gd name="T40" fmla="*/ 145 w 71"/>
                <a:gd name="T41" fmla="*/ 162 h 83"/>
                <a:gd name="T42" fmla="*/ 121 w 71"/>
                <a:gd name="T43" fmla="*/ 157 h 83"/>
                <a:gd name="T44" fmla="*/ 126 w 71"/>
                <a:gd name="T45" fmla="*/ 135 h 83"/>
                <a:gd name="T46" fmla="*/ 150 w 71"/>
                <a:gd name="T47" fmla="*/ 138 h 83"/>
                <a:gd name="T48" fmla="*/ 159 w 71"/>
                <a:gd name="T49" fmla="*/ 182 h 83"/>
                <a:gd name="T50" fmla="*/ 121 w 71"/>
                <a:gd name="T51" fmla="*/ 204 h 83"/>
                <a:gd name="T52" fmla="*/ 83 w 71"/>
                <a:gd name="T53" fmla="*/ 177 h 83"/>
                <a:gd name="T54" fmla="*/ 93 w 71"/>
                <a:gd name="T55" fmla="*/ 118 h 83"/>
                <a:gd name="T56" fmla="*/ 67 w 71"/>
                <a:gd name="T57" fmla="*/ 128 h 83"/>
                <a:gd name="T58" fmla="*/ 10 w 71"/>
                <a:gd name="T59" fmla="*/ 116 h 83"/>
                <a:gd name="T60" fmla="*/ 0 w 71"/>
                <a:gd name="T61" fmla="*/ 108 h 83"/>
                <a:gd name="T62" fmla="*/ 0 w 71"/>
                <a:gd name="T63" fmla="*/ 106 h 8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1" h="83">
                  <a:moveTo>
                    <a:pt x="0" y="43"/>
                  </a:moveTo>
                  <a:cubicBezTo>
                    <a:pt x="9" y="37"/>
                    <a:pt x="18" y="32"/>
                    <a:pt x="29" y="36"/>
                  </a:cubicBezTo>
                  <a:cubicBezTo>
                    <a:pt x="32" y="36"/>
                    <a:pt x="35" y="38"/>
                    <a:pt x="38" y="39"/>
                  </a:cubicBezTo>
                  <a:cubicBezTo>
                    <a:pt x="33" y="32"/>
                    <a:pt x="31" y="25"/>
                    <a:pt x="34" y="17"/>
                  </a:cubicBezTo>
                  <a:cubicBezTo>
                    <a:pt x="38" y="5"/>
                    <a:pt x="53" y="0"/>
                    <a:pt x="63" y="8"/>
                  </a:cubicBezTo>
                  <a:cubicBezTo>
                    <a:pt x="69" y="13"/>
                    <a:pt x="70" y="20"/>
                    <a:pt x="66" y="26"/>
                  </a:cubicBezTo>
                  <a:cubicBezTo>
                    <a:pt x="65" y="28"/>
                    <a:pt x="64" y="29"/>
                    <a:pt x="63" y="31"/>
                  </a:cubicBezTo>
                  <a:cubicBezTo>
                    <a:pt x="60" y="34"/>
                    <a:pt x="56" y="35"/>
                    <a:pt x="53" y="32"/>
                  </a:cubicBezTo>
                  <a:cubicBezTo>
                    <a:pt x="50" y="30"/>
                    <a:pt x="49" y="26"/>
                    <a:pt x="51" y="23"/>
                  </a:cubicBezTo>
                  <a:cubicBezTo>
                    <a:pt x="53" y="20"/>
                    <a:pt x="57" y="19"/>
                    <a:pt x="61" y="21"/>
                  </a:cubicBezTo>
                  <a:cubicBezTo>
                    <a:pt x="62" y="21"/>
                    <a:pt x="63" y="22"/>
                    <a:pt x="64" y="23"/>
                  </a:cubicBezTo>
                  <a:cubicBezTo>
                    <a:pt x="67" y="16"/>
                    <a:pt x="63" y="10"/>
                    <a:pt x="56" y="8"/>
                  </a:cubicBezTo>
                  <a:cubicBezTo>
                    <a:pt x="47" y="5"/>
                    <a:pt x="38" y="11"/>
                    <a:pt x="36" y="21"/>
                  </a:cubicBezTo>
                  <a:cubicBezTo>
                    <a:pt x="34" y="31"/>
                    <a:pt x="39" y="40"/>
                    <a:pt x="49" y="41"/>
                  </a:cubicBezTo>
                  <a:cubicBezTo>
                    <a:pt x="51" y="42"/>
                    <a:pt x="53" y="42"/>
                    <a:pt x="55" y="42"/>
                  </a:cubicBezTo>
                  <a:cubicBezTo>
                    <a:pt x="55" y="43"/>
                    <a:pt x="55" y="43"/>
                    <a:pt x="55" y="44"/>
                  </a:cubicBezTo>
                  <a:cubicBezTo>
                    <a:pt x="53" y="45"/>
                    <a:pt x="50" y="45"/>
                    <a:pt x="48" y="46"/>
                  </a:cubicBezTo>
                  <a:cubicBezTo>
                    <a:pt x="39" y="48"/>
                    <a:pt x="34" y="55"/>
                    <a:pt x="36" y="65"/>
                  </a:cubicBezTo>
                  <a:cubicBezTo>
                    <a:pt x="37" y="74"/>
                    <a:pt x="44" y="80"/>
                    <a:pt x="53" y="80"/>
                  </a:cubicBezTo>
                  <a:cubicBezTo>
                    <a:pt x="62" y="79"/>
                    <a:pt x="68" y="70"/>
                    <a:pt x="64" y="64"/>
                  </a:cubicBezTo>
                  <a:cubicBezTo>
                    <a:pt x="63" y="65"/>
                    <a:pt x="62" y="66"/>
                    <a:pt x="61" y="66"/>
                  </a:cubicBezTo>
                  <a:cubicBezTo>
                    <a:pt x="58" y="68"/>
                    <a:pt x="53" y="67"/>
                    <a:pt x="51" y="64"/>
                  </a:cubicBezTo>
                  <a:cubicBezTo>
                    <a:pt x="49" y="61"/>
                    <a:pt x="50" y="57"/>
                    <a:pt x="53" y="55"/>
                  </a:cubicBezTo>
                  <a:cubicBezTo>
                    <a:pt x="55" y="53"/>
                    <a:pt x="60" y="53"/>
                    <a:pt x="63" y="56"/>
                  </a:cubicBezTo>
                  <a:cubicBezTo>
                    <a:pt x="67" y="61"/>
                    <a:pt x="71" y="66"/>
                    <a:pt x="67" y="74"/>
                  </a:cubicBezTo>
                  <a:cubicBezTo>
                    <a:pt x="64" y="80"/>
                    <a:pt x="58" y="83"/>
                    <a:pt x="51" y="83"/>
                  </a:cubicBezTo>
                  <a:cubicBezTo>
                    <a:pt x="43" y="83"/>
                    <a:pt x="38" y="79"/>
                    <a:pt x="35" y="72"/>
                  </a:cubicBezTo>
                  <a:cubicBezTo>
                    <a:pt x="31" y="63"/>
                    <a:pt x="32" y="55"/>
                    <a:pt x="39" y="48"/>
                  </a:cubicBezTo>
                  <a:cubicBezTo>
                    <a:pt x="35" y="49"/>
                    <a:pt x="32" y="51"/>
                    <a:pt x="28" y="52"/>
                  </a:cubicBezTo>
                  <a:cubicBezTo>
                    <a:pt x="19" y="54"/>
                    <a:pt x="11" y="51"/>
                    <a:pt x="4" y="47"/>
                  </a:cubicBezTo>
                  <a:cubicBezTo>
                    <a:pt x="3" y="46"/>
                    <a:pt x="1" y="45"/>
                    <a:pt x="0" y="44"/>
                  </a:cubicBezTo>
                  <a:cubicBezTo>
                    <a:pt x="0" y="44"/>
                    <a:pt x="0" y="44"/>
                    <a:pt x="0" y="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20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9" name="r 10">
              <a:extLst>
                <a:ext uri="{FF2B5EF4-FFF2-40B4-BE49-F238E27FC236}">
                  <a16:creationId xmlns:a16="http://schemas.microsoft.com/office/drawing/2014/main" id="{B37FE892-A592-4814-A1F5-CB5A70ABA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" y="91"/>
              <a:ext cx="2155" cy="32"/>
            </a:xfrm>
            <a:custGeom>
              <a:avLst/>
              <a:gdLst>
                <a:gd name="T0" fmla="*/ 59 w 910"/>
                <a:gd name="T1" fmla="*/ 0 h 13"/>
                <a:gd name="T2" fmla="*/ 270 w 910"/>
                <a:gd name="T3" fmla="*/ 10 h 13"/>
                <a:gd name="T4" fmla="*/ 348 w 910"/>
                <a:gd name="T5" fmla="*/ 12 h 13"/>
                <a:gd name="T6" fmla="*/ 1762 w 910"/>
                <a:gd name="T7" fmla="*/ 12 h 13"/>
                <a:gd name="T8" fmla="*/ 2041 w 910"/>
                <a:gd name="T9" fmla="*/ 2 h 13"/>
                <a:gd name="T10" fmla="*/ 2136 w 910"/>
                <a:gd name="T11" fmla="*/ 0 h 13"/>
                <a:gd name="T12" fmla="*/ 2155 w 910"/>
                <a:gd name="T13" fmla="*/ 17 h 13"/>
                <a:gd name="T14" fmla="*/ 2136 w 910"/>
                <a:gd name="T15" fmla="*/ 32 h 13"/>
                <a:gd name="T16" fmla="*/ 1923 w 910"/>
                <a:gd name="T17" fmla="*/ 25 h 13"/>
                <a:gd name="T18" fmla="*/ 1655 w 910"/>
                <a:gd name="T19" fmla="*/ 20 h 13"/>
                <a:gd name="T20" fmla="*/ 791 w 910"/>
                <a:gd name="T21" fmla="*/ 20 h 13"/>
                <a:gd name="T22" fmla="*/ 118 w 910"/>
                <a:gd name="T23" fmla="*/ 30 h 13"/>
                <a:gd name="T24" fmla="*/ 21 w 910"/>
                <a:gd name="T25" fmla="*/ 32 h 13"/>
                <a:gd name="T26" fmla="*/ 2 w 910"/>
                <a:gd name="T27" fmla="*/ 15 h 13"/>
                <a:gd name="T28" fmla="*/ 19 w 910"/>
                <a:gd name="T29" fmla="*/ 0 h 13"/>
                <a:gd name="T30" fmla="*/ 59 w 910"/>
                <a:gd name="T31" fmla="*/ 0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10" h="13">
                  <a:moveTo>
                    <a:pt x="25" y="0"/>
                  </a:moveTo>
                  <a:cubicBezTo>
                    <a:pt x="55" y="1"/>
                    <a:pt x="84" y="3"/>
                    <a:pt x="114" y="4"/>
                  </a:cubicBezTo>
                  <a:cubicBezTo>
                    <a:pt x="125" y="4"/>
                    <a:pt x="136" y="5"/>
                    <a:pt x="147" y="5"/>
                  </a:cubicBezTo>
                  <a:cubicBezTo>
                    <a:pt x="346" y="5"/>
                    <a:pt x="545" y="5"/>
                    <a:pt x="744" y="5"/>
                  </a:cubicBezTo>
                  <a:cubicBezTo>
                    <a:pt x="783" y="5"/>
                    <a:pt x="822" y="2"/>
                    <a:pt x="862" y="1"/>
                  </a:cubicBezTo>
                  <a:cubicBezTo>
                    <a:pt x="875" y="0"/>
                    <a:pt x="889" y="0"/>
                    <a:pt x="902" y="0"/>
                  </a:cubicBezTo>
                  <a:cubicBezTo>
                    <a:pt x="907" y="0"/>
                    <a:pt x="910" y="2"/>
                    <a:pt x="910" y="7"/>
                  </a:cubicBezTo>
                  <a:cubicBezTo>
                    <a:pt x="910" y="11"/>
                    <a:pt x="907" y="13"/>
                    <a:pt x="902" y="13"/>
                  </a:cubicBezTo>
                  <a:cubicBezTo>
                    <a:pt x="872" y="12"/>
                    <a:pt x="842" y="11"/>
                    <a:pt x="812" y="10"/>
                  </a:cubicBezTo>
                  <a:cubicBezTo>
                    <a:pt x="775" y="9"/>
                    <a:pt x="737" y="8"/>
                    <a:pt x="699" y="8"/>
                  </a:cubicBezTo>
                  <a:cubicBezTo>
                    <a:pt x="578" y="8"/>
                    <a:pt x="456" y="8"/>
                    <a:pt x="334" y="8"/>
                  </a:cubicBezTo>
                  <a:cubicBezTo>
                    <a:pt x="240" y="9"/>
                    <a:pt x="145" y="6"/>
                    <a:pt x="50" y="12"/>
                  </a:cubicBezTo>
                  <a:cubicBezTo>
                    <a:pt x="36" y="13"/>
                    <a:pt x="23" y="13"/>
                    <a:pt x="9" y="13"/>
                  </a:cubicBezTo>
                  <a:cubicBezTo>
                    <a:pt x="4" y="13"/>
                    <a:pt x="0" y="10"/>
                    <a:pt x="1" y="6"/>
                  </a:cubicBezTo>
                  <a:cubicBezTo>
                    <a:pt x="1" y="2"/>
                    <a:pt x="3" y="0"/>
                    <a:pt x="8" y="0"/>
                  </a:cubicBezTo>
                  <a:cubicBezTo>
                    <a:pt x="14" y="0"/>
                    <a:pt x="20" y="0"/>
                    <a:pt x="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20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0" name="et">
              <a:extLst>
                <a:ext uri="{FF2B5EF4-FFF2-40B4-BE49-F238E27FC236}">
                  <a16:creationId xmlns:a16="http://schemas.microsoft.com/office/drawing/2014/main" id="{C561F9A2-0996-4212-8E0C-92AF907C0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" y="7"/>
              <a:ext cx="168" cy="199"/>
            </a:xfrm>
            <a:custGeom>
              <a:avLst/>
              <a:gdLst>
                <a:gd name="T0" fmla="*/ 40 w 71"/>
                <a:gd name="T1" fmla="*/ 98 h 81"/>
                <a:gd name="T2" fmla="*/ 54 w 71"/>
                <a:gd name="T3" fmla="*/ 93 h 81"/>
                <a:gd name="T4" fmla="*/ 83 w 71"/>
                <a:gd name="T5" fmla="*/ 39 h 81"/>
                <a:gd name="T6" fmla="*/ 35 w 71"/>
                <a:gd name="T7" fmla="*/ 12 h 81"/>
                <a:gd name="T8" fmla="*/ 19 w 71"/>
                <a:gd name="T9" fmla="*/ 49 h 81"/>
                <a:gd name="T10" fmla="*/ 24 w 71"/>
                <a:gd name="T11" fmla="*/ 44 h 81"/>
                <a:gd name="T12" fmla="*/ 47 w 71"/>
                <a:gd name="T13" fmla="*/ 49 h 81"/>
                <a:gd name="T14" fmla="*/ 45 w 71"/>
                <a:gd name="T15" fmla="*/ 71 h 81"/>
                <a:gd name="T16" fmla="*/ 21 w 71"/>
                <a:gd name="T17" fmla="*/ 69 h 81"/>
                <a:gd name="T18" fmla="*/ 12 w 71"/>
                <a:gd name="T19" fmla="*/ 22 h 81"/>
                <a:gd name="T20" fmla="*/ 54 w 71"/>
                <a:gd name="T21" fmla="*/ 2 h 81"/>
                <a:gd name="T22" fmla="*/ 90 w 71"/>
                <a:gd name="T23" fmla="*/ 39 h 81"/>
                <a:gd name="T24" fmla="*/ 80 w 71"/>
                <a:gd name="T25" fmla="*/ 88 h 81"/>
                <a:gd name="T26" fmla="*/ 168 w 71"/>
                <a:gd name="T27" fmla="*/ 98 h 81"/>
                <a:gd name="T28" fmla="*/ 78 w 71"/>
                <a:gd name="T29" fmla="*/ 111 h 81"/>
                <a:gd name="T30" fmla="*/ 90 w 71"/>
                <a:gd name="T31" fmla="*/ 157 h 81"/>
                <a:gd name="T32" fmla="*/ 64 w 71"/>
                <a:gd name="T33" fmla="*/ 194 h 81"/>
                <a:gd name="T34" fmla="*/ 19 w 71"/>
                <a:gd name="T35" fmla="*/ 187 h 81"/>
                <a:gd name="T36" fmla="*/ 12 w 71"/>
                <a:gd name="T37" fmla="*/ 142 h 81"/>
                <a:gd name="T38" fmla="*/ 19 w 71"/>
                <a:gd name="T39" fmla="*/ 133 h 81"/>
                <a:gd name="T40" fmla="*/ 43 w 71"/>
                <a:gd name="T41" fmla="*/ 128 h 81"/>
                <a:gd name="T42" fmla="*/ 47 w 71"/>
                <a:gd name="T43" fmla="*/ 152 h 81"/>
                <a:gd name="T44" fmla="*/ 21 w 71"/>
                <a:gd name="T45" fmla="*/ 152 h 81"/>
                <a:gd name="T46" fmla="*/ 19 w 71"/>
                <a:gd name="T47" fmla="*/ 147 h 81"/>
                <a:gd name="T48" fmla="*/ 31 w 71"/>
                <a:gd name="T49" fmla="*/ 187 h 81"/>
                <a:gd name="T50" fmla="*/ 85 w 71"/>
                <a:gd name="T51" fmla="*/ 155 h 81"/>
                <a:gd name="T52" fmla="*/ 50 w 71"/>
                <a:gd name="T53" fmla="*/ 103 h 81"/>
                <a:gd name="T54" fmla="*/ 40 w 71"/>
                <a:gd name="T55" fmla="*/ 101 h 81"/>
                <a:gd name="T56" fmla="*/ 40 w 71"/>
                <a:gd name="T57" fmla="*/ 98 h 8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" h="81">
                  <a:moveTo>
                    <a:pt x="17" y="40"/>
                  </a:moveTo>
                  <a:cubicBezTo>
                    <a:pt x="19" y="39"/>
                    <a:pt x="21" y="39"/>
                    <a:pt x="23" y="38"/>
                  </a:cubicBezTo>
                  <a:cubicBezTo>
                    <a:pt x="35" y="36"/>
                    <a:pt x="37" y="26"/>
                    <a:pt x="35" y="16"/>
                  </a:cubicBezTo>
                  <a:cubicBezTo>
                    <a:pt x="34" y="7"/>
                    <a:pt x="23" y="2"/>
                    <a:pt x="15" y="5"/>
                  </a:cubicBezTo>
                  <a:cubicBezTo>
                    <a:pt x="8" y="7"/>
                    <a:pt x="5" y="14"/>
                    <a:pt x="8" y="20"/>
                  </a:cubicBezTo>
                  <a:cubicBezTo>
                    <a:pt x="9" y="19"/>
                    <a:pt x="9" y="18"/>
                    <a:pt x="10" y="18"/>
                  </a:cubicBezTo>
                  <a:cubicBezTo>
                    <a:pt x="14" y="16"/>
                    <a:pt x="18" y="17"/>
                    <a:pt x="20" y="20"/>
                  </a:cubicBezTo>
                  <a:cubicBezTo>
                    <a:pt x="22" y="23"/>
                    <a:pt x="21" y="27"/>
                    <a:pt x="19" y="29"/>
                  </a:cubicBezTo>
                  <a:cubicBezTo>
                    <a:pt x="16" y="32"/>
                    <a:pt x="11" y="31"/>
                    <a:pt x="9" y="28"/>
                  </a:cubicBezTo>
                  <a:cubicBezTo>
                    <a:pt x="5" y="22"/>
                    <a:pt x="0" y="17"/>
                    <a:pt x="5" y="9"/>
                  </a:cubicBezTo>
                  <a:cubicBezTo>
                    <a:pt x="8" y="4"/>
                    <a:pt x="16" y="0"/>
                    <a:pt x="23" y="1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23"/>
                    <a:pt x="39" y="26"/>
                    <a:pt x="34" y="36"/>
                  </a:cubicBezTo>
                  <a:cubicBezTo>
                    <a:pt x="47" y="28"/>
                    <a:pt x="59" y="31"/>
                    <a:pt x="71" y="40"/>
                  </a:cubicBezTo>
                  <a:cubicBezTo>
                    <a:pt x="63" y="49"/>
                    <a:pt x="51" y="51"/>
                    <a:pt x="33" y="45"/>
                  </a:cubicBezTo>
                  <a:cubicBezTo>
                    <a:pt x="38" y="51"/>
                    <a:pt x="40" y="57"/>
                    <a:pt x="38" y="64"/>
                  </a:cubicBezTo>
                  <a:cubicBezTo>
                    <a:pt x="37" y="71"/>
                    <a:pt x="33" y="76"/>
                    <a:pt x="27" y="79"/>
                  </a:cubicBezTo>
                  <a:cubicBezTo>
                    <a:pt x="20" y="81"/>
                    <a:pt x="14" y="80"/>
                    <a:pt x="8" y="76"/>
                  </a:cubicBezTo>
                  <a:cubicBezTo>
                    <a:pt x="2" y="71"/>
                    <a:pt x="1" y="64"/>
                    <a:pt x="5" y="58"/>
                  </a:cubicBezTo>
                  <a:cubicBezTo>
                    <a:pt x="6" y="57"/>
                    <a:pt x="7" y="55"/>
                    <a:pt x="8" y="54"/>
                  </a:cubicBezTo>
                  <a:cubicBezTo>
                    <a:pt x="11" y="50"/>
                    <a:pt x="15" y="49"/>
                    <a:pt x="18" y="52"/>
                  </a:cubicBezTo>
                  <a:cubicBezTo>
                    <a:pt x="22" y="54"/>
                    <a:pt x="22" y="59"/>
                    <a:pt x="20" y="62"/>
                  </a:cubicBezTo>
                  <a:cubicBezTo>
                    <a:pt x="17" y="65"/>
                    <a:pt x="13" y="65"/>
                    <a:pt x="9" y="62"/>
                  </a:cubicBezTo>
                  <a:cubicBezTo>
                    <a:pt x="9" y="62"/>
                    <a:pt x="9" y="61"/>
                    <a:pt x="8" y="60"/>
                  </a:cubicBezTo>
                  <a:cubicBezTo>
                    <a:pt x="5" y="67"/>
                    <a:pt x="7" y="73"/>
                    <a:pt x="13" y="76"/>
                  </a:cubicBezTo>
                  <a:cubicBezTo>
                    <a:pt x="23" y="80"/>
                    <a:pt x="34" y="73"/>
                    <a:pt x="36" y="63"/>
                  </a:cubicBezTo>
                  <a:cubicBezTo>
                    <a:pt x="37" y="51"/>
                    <a:pt x="32" y="44"/>
                    <a:pt x="21" y="42"/>
                  </a:cubicBezTo>
                  <a:cubicBezTo>
                    <a:pt x="19" y="42"/>
                    <a:pt x="18" y="42"/>
                    <a:pt x="17" y="41"/>
                  </a:cubicBezTo>
                  <a:cubicBezTo>
                    <a:pt x="17" y="41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20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EDC8AD93-F712-481E-85BD-676869E81F2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1569" y="2472851"/>
            <a:ext cx="935119" cy="112639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FB0334B-A3BE-4318-9E36-236E3CA87A7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7214" y="1851731"/>
            <a:ext cx="2463829" cy="2463829"/>
          </a:xfrm>
          <a:prstGeom prst="rect">
            <a:avLst/>
          </a:prstGeom>
          <a:effectLst>
            <a:outerShdw blurRad="254000" dist="254000" dir="27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70268EE1-BBC5-4550-805B-AA31413BE9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513358" y="1422400"/>
            <a:ext cx="3338958" cy="5227129"/>
          </a:xfrm>
          <a:custGeom>
            <a:avLst/>
            <a:gdLst>
              <a:gd name="connsiteX0" fmla="*/ 3788509 w 3788509"/>
              <a:gd name="connsiteY0" fmla="*/ 0 h 5930900"/>
              <a:gd name="connsiteX1" fmla="*/ 0 w 3788509"/>
              <a:gd name="connsiteY1" fmla="*/ 0 h 5930900"/>
              <a:gd name="connsiteX2" fmla="*/ 0 w 3788509"/>
              <a:gd name="connsiteY2" fmla="*/ 5930900 h 5930900"/>
              <a:gd name="connsiteX3" fmla="*/ 3788509 w 3788509"/>
              <a:gd name="connsiteY3" fmla="*/ 5930900 h 5930900"/>
              <a:gd name="connsiteX4" fmla="*/ 3788509 w 3788509"/>
              <a:gd name="connsiteY4" fmla="*/ 3156155 h 5930900"/>
              <a:gd name="connsiteX5" fmla="*/ 3499989 w 3788509"/>
              <a:gd name="connsiteY5" fmla="*/ 3156155 h 5930900"/>
              <a:gd name="connsiteX6" fmla="*/ 3499989 w 3788509"/>
              <a:gd name="connsiteY6" fmla="*/ 2603090 h 5930900"/>
              <a:gd name="connsiteX7" fmla="*/ 3788509 w 3788509"/>
              <a:gd name="connsiteY7" fmla="*/ 2603090 h 593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8509" h="5930900">
                <a:moveTo>
                  <a:pt x="3788509" y="0"/>
                </a:moveTo>
                <a:lnTo>
                  <a:pt x="0" y="0"/>
                </a:lnTo>
                <a:lnTo>
                  <a:pt x="0" y="5930900"/>
                </a:lnTo>
                <a:lnTo>
                  <a:pt x="3788509" y="5930900"/>
                </a:lnTo>
                <a:lnTo>
                  <a:pt x="3788509" y="3156155"/>
                </a:lnTo>
                <a:lnTo>
                  <a:pt x="3499989" y="3156155"/>
                </a:lnTo>
                <a:lnTo>
                  <a:pt x="3499989" y="2603090"/>
                </a:lnTo>
                <a:lnTo>
                  <a:pt x="3788509" y="2603090"/>
                </a:lnTo>
                <a:close/>
              </a:path>
            </a:pathLst>
          </a:custGeom>
        </p:spPr>
      </p:pic>
      <p:sp>
        <p:nvSpPr>
          <p:cNvPr id="34" name="TextBox 33"/>
          <p:cNvSpPr txBox="1"/>
          <p:nvPr/>
        </p:nvSpPr>
        <p:spPr>
          <a:xfrm>
            <a:off x="25964" y="6374269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916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5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65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15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650"/>
                            </p:stCondLst>
                            <p:childTnLst>
                              <p:par>
                                <p:cTn id="4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15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15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65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15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 animBg="1"/>
      <p:bldP spid="10" grpId="0"/>
      <p:bldP spid="11" grpId="0"/>
      <p:bldP spid="24" grpId="0" animBg="1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044337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zh-CN" altLang="en-US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Title text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sp>
        <p:nvSpPr>
          <p:cNvPr id="48" name="椭圆 47">
            <a:extLst>
              <a:ext uri="{FF2B5EF4-FFF2-40B4-BE49-F238E27FC236}">
                <a16:creationId xmlns:a16="http://schemas.microsoft.com/office/drawing/2014/main" id="{7BA8F4C1-773D-41B6-807D-C3EC4D7D6FE8}"/>
              </a:ext>
            </a:extLst>
          </p:cNvPr>
          <p:cNvSpPr/>
          <p:nvPr/>
        </p:nvSpPr>
        <p:spPr>
          <a:xfrm>
            <a:off x="4150295" y="1796294"/>
            <a:ext cx="3511749" cy="351174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noFill/>
          </a:ln>
          <a:effectLst>
            <a:outerShdw blurRad="342900" dist="838200" dir="2700000" sx="63000" sy="63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8F677159-0056-4B30-8D6D-6569AB9C595E}"/>
              </a:ext>
            </a:extLst>
          </p:cNvPr>
          <p:cNvSpPr txBox="1"/>
          <p:nvPr/>
        </p:nvSpPr>
        <p:spPr>
          <a:xfrm>
            <a:off x="4605029" y="2996013"/>
            <a:ext cx="2625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cs typeface="+mn-ea"/>
                <a:sym typeface="+mn-lt"/>
              </a:rPr>
              <a:t>GREEN</a:t>
            </a:r>
          </a:p>
        </p:txBody>
      </p:sp>
      <p:sp>
        <p:nvSpPr>
          <p:cNvPr id="50" name="TextBox 16">
            <a:extLst>
              <a:ext uri="{FF2B5EF4-FFF2-40B4-BE49-F238E27FC236}">
                <a16:creationId xmlns:a16="http://schemas.microsoft.com/office/drawing/2014/main" id="{A22DD4F2-5709-48BF-98CC-3F17D50E56E1}"/>
              </a:ext>
            </a:extLst>
          </p:cNvPr>
          <p:cNvSpPr txBox="1"/>
          <p:nvPr/>
        </p:nvSpPr>
        <p:spPr>
          <a:xfrm>
            <a:off x="7662044" y="1991547"/>
            <a:ext cx="3266305" cy="4368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  <p:sp>
        <p:nvSpPr>
          <p:cNvPr id="51" name="TextBox 17">
            <a:extLst>
              <a:ext uri="{FF2B5EF4-FFF2-40B4-BE49-F238E27FC236}">
                <a16:creationId xmlns:a16="http://schemas.microsoft.com/office/drawing/2014/main" id="{20A036DC-36CD-46BB-93F0-3A6291ED5B63}"/>
              </a:ext>
            </a:extLst>
          </p:cNvPr>
          <p:cNvSpPr txBox="1"/>
          <p:nvPr/>
        </p:nvSpPr>
        <p:spPr>
          <a:xfrm>
            <a:off x="8374314" y="3296936"/>
            <a:ext cx="3266305" cy="4368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  <p:sp>
        <p:nvSpPr>
          <p:cNvPr id="52" name="TextBox 18">
            <a:extLst>
              <a:ext uri="{FF2B5EF4-FFF2-40B4-BE49-F238E27FC236}">
                <a16:creationId xmlns:a16="http://schemas.microsoft.com/office/drawing/2014/main" id="{7705F753-A87D-4898-BC4B-D58BCDA12137}"/>
              </a:ext>
            </a:extLst>
          </p:cNvPr>
          <p:cNvSpPr txBox="1"/>
          <p:nvPr/>
        </p:nvSpPr>
        <p:spPr>
          <a:xfrm>
            <a:off x="7662045" y="4799101"/>
            <a:ext cx="3266305" cy="4368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D8692A94-A2E9-4EC3-A5BB-769143E5A0E6}"/>
              </a:ext>
            </a:extLst>
          </p:cNvPr>
          <p:cNvGrpSpPr/>
          <p:nvPr/>
        </p:nvGrpSpPr>
        <p:grpSpPr>
          <a:xfrm>
            <a:off x="6675666" y="1803442"/>
            <a:ext cx="713730" cy="725614"/>
            <a:chOff x="6597495" y="2020590"/>
            <a:chExt cx="713730" cy="725614"/>
          </a:xfrm>
          <a:solidFill>
            <a:srgbClr val="65BDAA"/>
          </a:solidFill>
        </p:grpSpPr>
        <p:sp>
          <p:nvSpPr>
            <p:cNvPr id="54" name="任意多边形 16">
              <a:extLst>
                <a:ext uri="{FF2B5EF4-FFF2-40B4-BE49-F238E27FC236}">
                  <a16:creationId xmlns:a16="http://schemas.microsoft.com/office/drawing/2014/main" id="{FDF0E8DF-8E70-4420-A771-174426472DD3}"/>
                </a:ext>
              </a:extLst>
            </p:cNvPr>
            <p:cNvSpPr/>
            <p:nvPr/>
          </p:nvSpPr>
          <p:spPr>
            <a:xfrm>
              <a:off x="6597495" y="2020590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5" name="TextBox 14">
              <a:extLst>
                <a:ext uri="{FF2B5EF4-FFF2-40B4-BE49-F238E27FC236}">
                  <a16:creationId xmlns:a16="http://schemas.microsoft.com/office/drawing/2014/main" id="{37A1775D-F7E5-48F6-956A-9F9DC5676600}"/>
                </a:ext>
              </a:extLst>
            </p:cNvPr>
            <p:cNvSpPr txBox="1"/>
            <p:nvPr/>
          </p:nvSpPr>
          <p:spPr>
            <a:xfrm>
              <a:off x="6722894" y="2158180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98017510-98C0-4B1D-B92B-BDECA3A40DED}"/>
              </a:ext>
            </a:extLst>
          </p:cNvPr>
          <p:cNvGrpSpPr/>
          <p:nvPr/>
        </p:nvGrpSpPr>
        <p:grpSpPr>
          <a:xfrm>
            <a:off x="7381324" y="3124297"/>
            <a:ext cx="713730" cy="725614"/>
            <a:chOff x="7303153" y="3341445"/>
            <a:chExt cx="713730" cy="725614"/>
          </a:xfrm>
          <a:solidFill>
            <a:srgbClr val="65BDAA"/>
          </a:solidFill>
        </p:grpSpPr>
        <p:sp>
          <p:nvSpPr>
            <p:cNvPr id="57" name="任意多边形 15">
              <a:extLst>
                <a:ext uri="{FF2B5EF4-FFF2-40B4-BE49-F238E27FC236}">
                  <a16:creationId xmlns:a16="http://schemas.microsoft.com/office/drawing/2014/main" id="{33BFC344-50A5-4130-AB4B-9FCF8562B20D}"/>
                </a:ext>
              </a:extLst>
            </p:cNvPr>
            <p:cNvSpPr/>
            <p:nvPr/>
          </p:nvSpPr>
          <p:spPr>
            <a:xfrm>
              <a:off x="7303153" y="3341445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8" name="TextBox 14">
              <a:extLst>
                <a:ext uri="{FF2B5EF4-FFF2-40B4-BE49-F238E27FC236}">
                  <a16:creationId xmlns:a16="http://schemas.microsoft.com/office/drawing/2014/main" id="{CAC91838-2228-4EBA-B0F2-8CF18CCC8BB6}"/>
                </a:ext>
              </a:extLst>
            </p:cNvPr>
            <p:cNvSpPr txBox="1"/>
            <p:nvPr/>
          </p:nvSpPr>
          <p:spPr>
            <a:xfrm>
              <a:off x="7436468" y="3489465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63137EBB-696C-4AD9-8A72-2F516A449D96}"/>
              </a:ext>
            </a:extLst>
          </p:cNvPr>
          <p:cNvGrpSpPr/>
          <p:nvPr/>
        </p:nvGrpSpPr>
        <p:grpSpPr>
          <a:xfrm>
            <a:off x="6683659" y="4482669"/>
            <a:ext cx="713730" cy="725614"/>
            <a:chOff x="6605488" y="4699817"/>
            <a:chExt cx="713730" cy="725614"/>
          </a:xfrm>
          <a:solidFill>
            <a:srgbClr val="65BDAA"/>
          </a:solidFill>
        </p:grpSpPr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1830DEE4-D34C-4AEE-8E23-93DABF413B52}"/>
                </a:ext>
              </a:extLst>
            </p:cNvPr>
            <p:cNvSpPr/>
            <p:nvPr/>
          </p:nvSpPr>
          <p:spPr>
            <a:xfrm>
              <a:off x="6605488" y="4699817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1" name="TextBox 14">
              <a:extLst>
                <a:ext uri="{FF2B5EF4-FFF2-40B4-BE49-F238E27FC236}">
                  <a16:creationId xmlns:a16="http://schemas.microsoft.com/office/drawing/2014/main" id="{A8754971-537A-4D6C-B9D6-E9DFE94680F7}"/>
                </a:ext>
              </a:extLst>
            </p:cNvPr>
            <p:cNvSpPr txBox="1"/>
            <p:nvPr/>
          </p:nvSpPr>
          <p:spPr>
            <a:xfrm>
              <a:off x="6726643" y="4840605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2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7555493" y="1694943"/>
            <a:ext cx="1261884" cy="288349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63" name="TextBox 39">
            <a:extLst>
              <a:ext uri="{FF2B5EF4-FFF2-40B4-BE49-F238E27FC236}">
                <a16:creationId xmlns:a16="http://schemas.microsoft.com/office/drawing/2014/main" id="{3ECC5A86-5B34-45C0-8E08-7D40F346D175}"/>
              </a:ext>
            </a:extLst>
          </p:cNvPr>
          <p:cNvSpPr txBox="1"/>
          <p:nvPr/>
        </p:nvSpPr>
        <p:spPr>
          <a:xfrm>
            <a:off x="8246199" y="2995962"/>
            <a:ext cx="1261884" cy="288349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64" name="TextBox 39">
            <a:extLst>
              <a:ext uri="{FF2B5EF4-FFF2-40B4-BE49-F238E27FC236}">
                <a16:creationId xmlns:a16="http://schemas.microsoft.com/office/drawing/2014/main" id="{FED67C5E-5940-4A7C-B2B7-7205E80D1213}"/>
              </a:ext>
            </a:extLst>
          </p:cNvPr>
          <p:cNvSpPr txBox="1"/>
          <p:nvPr/>
        </p:nvSpPr>
        <p:spPr>
          <a:xfrm>
            <a:off x="7592257" y="4499924"/>
            <a:ext cx="1261884" cy="288349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Fill in the paragraph title</a:t>
            </a: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C936D26F-7E90-4CAC-9EAB-A736A9F7E2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42830" y="1284782"/>
            <a:ext cx="4497758" cy="543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15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65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15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6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15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65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15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650"/>
                            </p:stCondLst>
                            <p:childTnLst>
                              <p:par>
                                <p:cTn id="7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8" grpId="0" animBg="1"/>
      <p:bldP spid="49" grpId="0"/>
      <p:bldP spid="50" grpId="0"/>
      <p:bldP spid="51" grpId="0"/>
      <p:bldP spid="52" grpId="0"/>
      <p:bldP spid="62" grpId="0"/>
      <p:bldP spid="63" grpId="0"/>
      <p:bldP spid="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0D68EC9-8530-42DD-9347-059716CF5A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EF5AA5C-F4BB-4FB4-B1A8-EBF7545CEB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358BEB1-FF96-4D56-A294-1DE8CDD394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674" y="1103812"/>
            <a:ext cx="5930538" cy="55974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CD25B1B-49D6-4716-8F9B-9C95812942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79873"/>
            <a:ext cx="3971109" cy="377812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CFA89D0F-CAAB-4436-A012-A3A466F18B59}"/>
              </a:ext>
            </a:extLst>
          </p:cNvPr>
          <p:cNvSpPr txBox="1"/>
          <p:nvPr/>
        </p:nvSpPr>
        <p:spPr>
          <a:xfrm>
            <a:off x="6505303" y="701755"/>
            <a:ext cx="4498221" cy="123107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72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Contents</a:t>
            </a:r>
            <a:endParaRPr lang="zh-CN" altLang="en-US" sz="72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BECEE7C-C89D-43CA-8CA4-C6A40E3BE65A}"/>
              </a:ext>
            </a:extLst>
          </p:cNvPr>
          <p:cNvSpPr/>
          <p:nvPr/>
        </p:nvSpPr>
        <p:spPr>
          <a:xfrm>
            <a:off x="6060210" y="1911255"/>
            <a:ext cx="538840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000" dirty="0">
                <a:solidFill>
                  <a:srgbClr val="66A117"/>
                </a:solidFill>
                <a:cs typeface="+mn-ea"/>
                <a:sym typeface="+mn-lt"/>
              </a:rPr>
              <a:t>Chinese companies will no longer remain in the hard stage and they are also promoting a culture Chinese companies will no longer remain </a:t>
            </a:r>
          </a:p>
          <a:p>
            <a:pPr algn="ctr"/>
            <a:r>
              <a:rPr lang="en-US" altLang="zh-CN" sz="1000" dirty="0">
                <a:solidFill>
                  <a:srgbClr val="66A117"/>
                </a:solidFill>
                <a:cs typeface="+mn-ea"/>
                <a:sym typeface="+mn-lt"/>
              </a:rPr>
              <a:t>in the hard stage and they are also wang ling </a:t>
            </a:r>
            <a:r>
              <a:rPr lang="en-US" altLang="zh-CN" sz="1000" dirty="0" err="1">
                <a:solidFill>
                  <a:srgbClr val="66A117"/>
                </a:solidFill>
                <a:cs typeface="+mn-ea"/>
                <a:sym typeface="+mn-lt"/>
              </a:rPr>
              <a:t>yan</a:t>
            </a:r>
            <a:r>
              <a:rPr lang="en-US" altLang="zh-CN" sz="1000" dirty="0">
                <a:solidFill>
                  <a:srgbClr val="66A117"/>
                </a:solidFill>
                <a:cs typeface="+mn-ea"/>
                <a:sym typeface="+mn-lt"/>
              </a:rPr>
              <a:t> a culture</a:t>
            </a:r>
            <a:endParaRPr lang="zh-CN" altLang="en-US" sz="1000" dirty="0">
              <a:solidFill>
                <a:srgbClr val="66A117"/>
              </a:solidFill>
              <a:cs typeface="+mn-ea"/>
              <a:sym typeface="+mn-lt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06DBD873-2DC7-4E7B-9C0A-515363BA5A36}"/>
              </a:ext>
            </a:extLst>
          </p:cNvPr>
          <p:cNvGrpSpPr/>
          <p:nvPr/>
        </p:nvGrpSpPr>
        <p:grpSpPr>
          <a:xfrm>
            <a:off x="7517313" y="2757695"/>
            <a:ext cx="874304" cy="786472"/>
            <a:chOff x="6818812" y="2162158"/>
            <a:chExt cx="1038497" cy="934170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450624B6-390F-46D3-B745-09F81D443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A0739807-858B-48A9-8095-099C60F31BEC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32351AA0-5578-4E4F-B2C2-9F2E9C995F95}"/>
              </a:ext>
            </a:extLst>
          </p:cNvPr>
          <p:cNvSpPr txBox="1"/>
          <p:nvPr/>
        </p:nvSpPr>
        <p:spPr>
          <a:xfrm>
            <a:off x="8555809" y="2904726"/>
            <a:ext cx="2044337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zh-CN" altLang="en-US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Title text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266A2A11-F486-4AA8-A725-B3329C8CD56A}"/>
              </a:ext>
            </a:extLst>
          </p:cNvPr>
          <p:cNvGrpSpPr/>
          <p:nvPr/>
        </p:nvGrpSpPr>
        <p:grpSpPr>
          <a:xfrm>
            <a:off x="7517313" y="3729696"/>
            <a:ext cx="874304" cy="786472"/>
            <a:chOff x="6818812" y="2162158"/>
            <a:chExt cx="1038497" cy="934170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1514D7E2-1231-4014-B28F-5F53E4AB7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A418F440-34E8-489F-93C4-4CBCA8F4952D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3481A5E0-6DC5-4A71-A078-203EB8F677E1}"/>
              </a:ext>
            </a:extLst>
          </p:cNvPr>
          <p:cNvSpPr txBox="1"/>
          <p:nvPr/>
        </p:nvSpPr>
        <p:spPr>
          <a:xfrm>
            <a:off x="8555809" y="3885506"/>
            <a:ext cx="2044337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zh-CN" altLang="en-US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Title text</a:t>
            </a: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A5495285-D350-427D-92C9-C2BC6FB5C005}"/>
              </a:ext>
            </a:extLst>
          </p:cNvPr>
          <p:cNvGrpSpPr/>
          <p:nvPr/>
        </p:nvGrpSpPr>
        <p:grpSpPr>
          <a:xfrm>
            <a:off x="7517313" y="4701697"/>
            <a:ext cx="874304" cy="786472"/>
            <a:chOff x="6818812" y="2162158"/>
            <a:chExt cx="1038497" cy="934170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CBB46714-E490-4483-BF8C-2732037B0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1530F6F0-FF46-47C9-ADC5-F8C01311486C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2891A0AE-216C-4992-AF69-90BC42C34E42}"/>
              </a:ext>
            </a:extLst>
          </p:cNvPr>
          <p:cNvSpPr txBox="1"/>
          <p:nvPr/>
        </p:nvSpPr>
        <p:spPr>
          <a:xfrm>
            <a:off x="8555809" y="4866286"/>
            <a:ext cx="2044337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zh-CN" altLang="en-US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Title text</a:t>
            </a: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C3EFB8A9-9E28-4180-BAAA-F527675B404F}"/>
              </a:ext>
            </a:extLst>
          </p:cNvPr>
          <p:cNvGrpSpPr/>
          <p:nvPr/>
        </p:nvGrpSpPr>
        <p:grpSpPr>
          <a:xfrm>
            <a:off x="7517313" y="5673697"/>
            <a:ext cx="874304" cy="786472"/>
            <a:chOff x="6818812" y="2162158"/>
            <a:chExt cx="1038497" cy="934170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8BD17300-4E7E-4600-B659-0FF5481315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6BD2C09C-1CEE-425E-9307-FC5904D776FA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4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48" name="文本框 47">
            <a:extLst>
              <a:ext uri="{FF2B5EF4-FFF2-40B4-BE49-F238E27FC236}">
                <a16:creationId xmlns:a16="http://schemas.microsoft.com/office/drawing/2014/main" id="{537D5B95-1223-424A-B51D-69AAFE2509C9}"/>
              </a:ext>
            </a:extLst>
          </p:cNvPr>
          <p:cNvSpPr txBox="1"/>
          <p:nvPr/>
        </p:nvSpPr>
        <p:spPr>
          <a:xfrm>
            <a:off x="8555809" y="5847066"/>
            <a:ext cx="2044337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zh-CN" altLang="en-US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Title text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F1B0382-18A8-4C35-B77F-1DA5B2B542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6845" y="1245488"/>
            <a:ext cx="928516" cy="83145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818645" y="150046"/>
            <a:ext cx="928516" cy="8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7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5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65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8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950"/>
                            </p:stCondLst>
                            <p:childTnLst>
                              <p:par>
                                <p:cTn id="81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2" grpId="0"/>
      <p:bldP spid="36" grpId="0"/>
      <p:bldP spid="40" grpId="0"/>
      <p:bldP spid="44" grpId="0"/>
      <p:bldP spid="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044337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zh-CN" altLang="en-US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Title text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F4375262-61D9-4807-9C9D-27D1DB00FC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019" y="1789140"/>
            <a:ext cx="3132397" cy="4130215"/>
          </a:xfrm>
          <a:prstGeom prst="rect">
            <a:avLst/>
          </a:prstGeom>
        </p:spPr>
      </p:pic>
      <p:sp>
        <p:nvSpPr>
          <p:cNvPr id="49" name="椭圆 48">
            <a:extLst>
              <a:ext uri="{FF2B5EF4-FFF2-40B4-BE49-F238E27FC236}">
                <a16:creationId xmlns:a16="http://schemas.microsoft.com/office/drawing/2014/main" id="{506744ED-4027-489C-9A45-D7FA917C3286}"/>
              </a:ext>
            </a:extLst>
          </p:cNvPr>
          <p:cNvSpPr/>
          <p:nvPr/>
        </p:nvSpPr>
        <p:spPr>
          <a:xfrm>
            <a:off x="4474546" y="2449618"/>
            <a:ext cx="1147204" cy="1086225"/>
          </a:xfrm>
          <a:prstGeom prst="ellipse">
            <a:avLst/>
          </a:prstGeom>
          <a:solidFill>
            <a:srgbClr val="31D2A3">
              <a:alpha val="29000"/>
            </a:srgb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3E830E"/>
              </a:solidFill>
              <a:cs typeface="+mn-ea"/>
              <a:sym typeface="+mn-lt"/>
            </a:endParaRP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A1604F27-4B48-478C-858A-3B6A885066A5}"/>
              </a:ext>
            </a:extLst>
          </p:cNvPr>
          <p:cNvSpPr/>
          <p:nvPr/>
        </p:nvSpPr>
        <p:spPr>
          <a:xfrm>
            <a:off x="7037239" y="2449618"/>
            <a:ext cx="1147204" cy="1086225"/>
          </a:xfrm>
          <a:prstGeom prst="ellipse">
            <a:avLst/>
          </a:prstGeom>
          <a:solidFill>
            <a:srgbClr val="31D2A3">
              <a:alpha val="29000"/>
            </a:srgb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3E830E"/>
              </a:solidFill>
              <a:cs typeface="+mn-ea"/>
              <a:sym typeface="+mn-lt"/>
            </a:endParaRPr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B326DE46-C4BB-4C49-B5BA-291E623191DB}"/>
              </a:ext>
            </a:extLst>
          </p:cNvPr>
          <p:cNvSpPr/>
          <p:nvPr/>
        </p:nvSpPr>
        <p:spPr>
          <a:xfrm>
            <a:off x="9398103" y="2449618"/>
            <a:ext cx="1147204" cy="1086225"/>
          </a:xfrm>
          <a:prstGeom prst="ellipse">
            <a:avLst/>
          </a:prstGeom>
          <a:solidFill>
            <a:srgbClr val="31D2A3">
              <a:alpha val="29000"/>
            </a:srgb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3E830E"/>
              </a:solidFill>
              <a:cs typeface="+mn-ea"/>
              <a:sym typeface="+mn-lt"/>
            </a:endParaRPr>
          </a:p>
        </p:txBody>
      </p:sp>
      <p:grpSp>
        <p:nvGrpSpPr>
          <p:cNvPr id="52" name="组合 12">
            <a:extLst>
              <a:ext uri="{FF2B5EF4-FFF2-40B4-BE49-F238E27FC236}">
                <a16:creationId xmlns:a16="http://schemas.microsoft.com/office/drawing/2014/main" id="{E065A3A3-3108-45A1-8EAD-5BC8CAE2BCD9}"/>
              </a:ext>
            </a:extLst>
          </p:cNvPr>
          <p:cNvGrpSpPr>
            <a:grpSpLocks/>
          </p:cNvGrpSpPr>
          <p:nvPr/>
        </p:nvGrpSpPr>
        <p:grpSpPr bwMode="auto">
          <a:xfrm>
            <a:off x="7125551" y="2736641"/>
            <a:ext cx="958087" cy="523220"/>
            <a:chOff x="70647" y="280955"/>
            <a:chExt cx="958429" cy="523407"/>
          </a:xfrm>
        </p:grpSpPr>
        <p:sp>
          <p:nvSpPr>
            <p:cNvPr id="53" name="文本框 38">
              <a:extLst>
                <a:ext uri="{FF2B5EF4-FFF2-40B4-BE49-F238E27FC236}">
                  <a16:creationId xmlns:a16="http://schemas.microsoft.com/office/drawing/2014/main" id="{461AC8C4-CD7B-4240-AAF0-77C0B3568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47" y="280955"/>
              <a:ext cx="958429" cy="523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defTabSz="914217" eaLnBrk="1" hangingPunct="1"/>
              <a:r>
                <a:rPr lang="en-US" altLang="zh-CN" sz="2800" b="1" dirty="0">
                  <a:solidFill>
                    <a:srgbClr val="3E830E"/>
                  </a:solidFill>
                  <a:latin typeface="+mn-lt"/>
                  <a:ea typeface="+mn-ea"/>
                  <a:cs typeface="+mn-ea"/>
                  <a:sym typeface="+mn-lt"/>
                </a:rPr>
                <a:t>02</a:t>
              </a:r>
              <a:endParaRPr lang="zh-CN" altLang="en-US" sz="2800" b="1" baseline="-3000" dirty="0">
                <a:solidFill>
                  <a:srgbClr val="3E830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54" name="组合 4">
            <a:extLst>
              <a:ext uri="{FF2B5EF4-FFF2-40B4-BE49-F238E27FC236}">
                <a16:creationId xmlns:a16="http://schemas.microsoft.com/office/drawing/2014/main" id="{A9718755-B016-41B4-B36D-EF5679EE08E6}"/>
              </a:ext>
            </a:extLst>
          </p:cNvPr>
          <p:cNvGrpSpPr>
            <a:grpSpLocks/>
          </p:cNvGrpSpPr>
          <p:nvPr/>
        </p:nvGrpSpPr>
        <p:grpSpPr bwMode="auto">
          <a:xfrm>
            <a:off x="4601765" y="2708934"/>
            <a:ext cx="853426" cy="572144"/>
            <a:chOff x="54145" y="252681"/>
            <a:chExt cx="853730" cy="572348"/>
          </a:xfrm>
        </p:grpSpPr>
        <p:sp>
          <p:nvSpPr>
            <p:cNvPr id="55" name="文本框 39">
              <a:extLst>
                <a:ext uri="{FF2B5EF4-FFF2-40B4-BE49-F238E27FC236}">
                  <a16:creationId xmlns:a16="http://schemas.microsoft.com/office/drawing/2014/main" id="{9EDE23D3-3A9C-40ED-9AA5-AFEC098413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45" y="252681"/>
              <a:ext cx="853730" cy="572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defTabSz="914217" eaLnBrk="1" hangingPunct="1">
                <a:lnSpc>
                  <a:spcPct val="120000"/>
                </a:lnSpc>
              </a:pPr>
              <a:r>
                <a:rPr lang="en-US" altLang="zh-CN" sz="2800" b="1" dirty="0">
                  <a:solidFill>
                    <a:srgbClr val="3E830E"/>
                  </a:solidFill>
                  <a:latin typeface="+mn-lt"/>
                  <a:ea typeface="+mn-ea"/>
                  <a:cs typeface="+mn-ea"/>
                  <a:sym typeface="+mn-lt"/>
                </a:rPr>
                <a:t>01</a:t>
              </a:r>
              <a:endParaRPr lang="zh-CN" altLang="en-US" sz="2800" b="1" baseline="-3000" dirty="0">
                <a:solidFill>
                  <a:srgbClr val="3E830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56" name="组合 13">
            <a:extLst>
              <a:ext uri="{FF2B5EF4-FFF2-40B4-BE49-F238E27FC236}">
                <a16:creationId xmlns:a16="http://schemas.microsoft.com/office/drawing/2014/main" id="{B5B249D1-64FC-47A6-8287-6BBA03A43AE7}"/>
              </a:ext>
            </a:extLst>
          </p:cNvPr>
          <p:cNvGrpSpPr>
            <a:grpSpLocks/>
          </p:cNvGrpSpPr>
          <p:nvPr/>
        </p:nvGrpSpPr>
        <p:grpSpPr bwMode="auto">
          <a:xfrm>
            <a:off x="9544992" y="2658887"/>
            <a:ext cx="853426" cy="572144"/>
            <a:chOff x="54145" y="280955"/>
            <a:chExt cx="853730" cy="572348"/>
          </a:xfrm>
        </p:grpSpPr>
        <p:sp>
          <p:nvSpPr>
            <p:cNvPr id="57" name="文本框 41">
              <a:extLst>
                <a:ext uri="{FF2B5EF4-FFF2-40B4-BE49-F238E27FC236}">
                  <a16:creationId xmlns:a16="http://schemas.microsoft.com/office/drawing/2014/main" id="{D8D90F00-4B9C-46E6-A456-26A0C49E2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45" y="280955"/>
              <a:ext cx="853730" cy="572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defTabSz="914217">
                <a:lnSpc>
                  <a:spcPct val="120000"/>
                </a:lnSpc>
              </a:pPr>
              <a:r>
                <a:rPr lang="en-US" altLang="zh-CN" sz="2800" b="1" dirty="0">
                  <a:solidFill>
                    <a:srgbClr val="3E830E"/>
                  </a:solidFill>
                  <a:latin typeface="+mn-lt"/>
                  <a:ea typeface="+mn-ea"/>
                  <a:cs typeface="+mn-ea"/>
                  <a:sym typeface="+mn-lt"/>
                </a:rPr>
                <a:t>03</a:t>
              </a:r>
              <a:endParaRPr lang="zh-CN" altLang="en-US" sz="2800" b="1" dirty="0">
                <a:solidFill>
                  <a:srgbClr val="3E830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58" name="矩形 57">
            <a:extLst>
              <a:ext uri="{FF2B5EF4-FFF2-40B4-BE49-F238E27FC236}">
                <a16:creationId xmlns:a16="http://schemas.microsoft.com/office/drawing/2014/main" id="{3190155C-2456-434D-9BC1-89F5F3DF8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1356" y="3693538"/>
            <a:ext cx="1005311" cy="33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4" tIns="45698" rIns="91394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defTabSz="914217" eaLnBrk="1" hangingPunct="1"/>
            <a:r>
              <a:rPr lang="zh-CN" altLang="en-US" sz="1600" b="1" dirty="0">
                <a:latin typeface="+mn-lt"/>
                <a:ea typeface="+mn-ea"/>
                <a:cs typeface="+mn-ea"/>
                <a:sym typeface="+mn-lt"/>
              </a:rPr>
              <a:t>Add a title</a:t>
            </a:r>
            <a:endParaRPr lang="en-US" altLang="zh-CN" sz="16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9" name="矩形 47">
            <a:extLst>
              <a:ext uri="{FF2B5EF4-FFF2-40B4-BE49-F238E27FC236}">
                <a16:creationId xmlns:a16="http://schemas.microsoft.com/office/drawing/2014/main" id="{5040728A-A2BC-40B6-94EF-70B987FE3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4916" y="4021202"/>
            <a:ext cx="1874535" cy="111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4" tIns="45698" rIns="91394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defTabSz="1218926">
              <a:lnSpc>
                <a:spcPts val="2000"/>
              </a:lnSpc>
              <a:defRPr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Please add specific content here, the text as simple as possible, simple description can be, do not have to be too cumbersome, pay attention to the aesthetics of the layout.</a:t>
            </a:r>
          </a:p>
        </p:txBody>
      </p:sp>
      <p:sp>
        <p:nvSpPr>
          <p:cNvPr id="60" name="矩形 45">
            <a:extLst>
              <a:ext uri="{FF2B5EF4-FFF2-40B4-BE49-F238E27FC236}">
                <a16:creationId xmlns:a16="http://schemas.microsoft.com/office/drawing/2014/main" id="{13FC1302-EC0A-4C70-9B29-91EB693E8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5192" y="3693538"/>
            <a:ext cx="1005311" cy="33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4" tIns="45698" rIns="91394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defTabSz="914217"/>
            <a:r>
              <a:rPr lang="zh-CN" altLang="en-US" sz="1600" b="1" dirty="0">
                <a:latin typeface="+mn-lt"/>
                <a:ea typeface="+mn-ea"/>
                <a:cs typeface="+mn-ea"/>
                <a:sym typeface="+mn-lt"/>
              </a:rPr>
              <a:t>Add a title</a:t>
            </a:r>
            <a:endParaRPr lang="en-US" altLang="zh-CN" sz="16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04E99FE7-5A36-4AE1-9254-39A6B3B52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6645" y="4021199"/>
            <a:ext cx="1903294" cy="111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4" tIns="45698" rIns="91394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defTabSz="1218926">
              <a:lnSpc>
                <a:spcPts val="2000"/>
              </a:lnSpc>
              <a:defRPr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Please add specific content here, the text as simple as possible, simple description can be, do not have to be too cumbersome, pay attention to the aesthetics of the layout.</a:t>
            </a:r>
          </a:p>
        </p:txBody>
      </p:sp>
      <p:sp>
        <p:nvSpPr>
          <p:cNvPr id="62" name="矩形 47">
            <a:extLst>
              <a:ext uri="{FF2B5EF4-FFF2-40B4-BE49-F238E27FC236}">
                <a16:creationId xmlns:a16="http://schemas.microsoft.com/office/drawing/2014/main" id="{460F4002-65BF-467D-946E-328E87B57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9991" y="3693538"/>
            <a:ext cx="1005311" cy="33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4" tIns="45698" rIns="91394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defTabSz="914217"/>
            <a:r>
              <a:rPr lang="zh-CN" altLang="en-US" sz="1600" b="1" dirty="0">
                <a:latin typeface="+mn-lt"/>
                <a:ea typeface="+mn-ea"/>
                <a:cs typeface="+mn-ea"/>
                <a:sym typeface="+mn-lt"/>
              </a:rPr>
              <a:t>Add a title</a:t>
            </a:r>
            <a:endParaRPr lang="en-US" altLang="zh-CN" sz="16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3" name="矩形 47">
            <a:extLst>
              <a:ext uri="{FF2B5EF4-FFF2-40B4-BE49-F238E27FC236}">
                <a16:creationId xmlns:a16="http://schemas.microsoft.com/office/drawing/2014/main" id="{D9C525C0-BC89-4785-8ADB-669B7CD01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6638" y="4021202"/>
            <a:ext cx="1867351" cy="111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4" tIns="45698" rIns="91394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defTabSz="1218926">
              <a:lnSpc>
                <a:spcPts val="2000"/>
              </a:lnSpc>
              <a:defRPr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Please add specific content here, the text as simple as possible, simple description can be, do not have to be too cumbersome, pay attention to the aesthetics of the layout.</a:t>
            </a:r>
          </a:p>
        </p:txBody>
      </p:sp>
      <p:pic>
        <p:nvPicPr>
          <p:cNvPr id="64" name="图形 63">
            <a:extLst>
              <a:ext uri="{FF2B5EF4-FFF2-40B4-BE49-F238E27FC236}">
                <a16:creationId xmlns:a16="http://schemas.microsoft.com/office/drawing/2014/main" id="{4CC92726-6895-46E8-BA18-D4B4DC2D197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4400000">
            <a:off x="5133979" y="1855695"/>
            <a:ext cx="1133867" cy="1402216"/>
          </a:xfrm>
          <a:prstGeom prst="rect">
            <a:avLst/>
          </a:prstGeom>
        </p:spPr>
      </p:pic>
      <p:pic>
        <p:nvPicPr>
          <p:cNvPr id="65" name="图形 64">
            <a:extLst>
              <a:ext uri="{FF2B5EF4-FFF2-40B4-BE49-F238E27FC236}">
                <a16:creationId xmlns:a16="http://schemas.microsoft.com/office/drawing/2014/main" id="{2F8B0DF8-F15B-49B4-9725-E612040CD94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3321128">
            <a:off x="7666821" y="1917357"/>
            <a:ext cx="1034588" cy="1577847"/>
          </a:xfrm>
          <a:prstGeom prst="rect">
            <a:avLst/>
          </a:prstGeom>
        </p:spPr>
      </p:pic>
      <p:pic>
        <p:nvPicPr>
          <p:cNvPr id="66" name="图形 65">
            <a:extLst>
              <a:ext uri="{FF2B5EF4-FFF2-40B4-BE49-F238E27FC236}">
                <a16:creationId xmlns:a16="http://schemas.microsoft.com/office/drawing/2014/main" id="{7BDF9BD2-64F4-4DEB-A139-36A688B5D3D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4400000">
            <a:off x="10057536" y="1855695"/>
            <a:ext cx="1133867" cy="140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0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:asvg="http://schemas.microsoft.com/office/drawing/2016/SVG/main"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25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750"/>
                            </p:stCondLst>
                            <p:childTnLst>
                              <p:par>
                                <p:cTn id="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25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9" grpId="0" animBg="1"/>
      <p:bldP spid="50" grpId="0" animBg="1"/>
      <p:bldP spid="51" grpId="0" animBg="1"/>
      <p:bldP spid="58" grpId="0"/>
      <p:bldP spid="59" grpId="0"/>
      <p:bldP spid="60" grpId="0"/>
      <p:bldP spid="61" grpId="0"/>
      <p:bldP spid="62" grpId="0"/>
      <p:bldP spid="6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8CC4387B-30CC-4D7D-A435-08B89730EEDA}"/>
              </a:ext>
            </a:extLst>
          </p:cNvPr>
          <p:cNvSpPr/>
          <p:nvPr/>
        </p:nvSpPr>
        <p:spPr>
          <a:xfrm>
            <a:off x="1418745" y="4500923"/>
            <a:ext cx="538840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000" dirty="0">
                <a:solidFill>
                  <a:srgbClr val="66A117"/>
                </a:solidFill>
                <a:cs typeface="+mn-ea"/>
                <a:sym typeface="+mn-lt"/>
              </a:rPr>
              <a:t>Chinese companies will no longer remain in the hard stage and they are also promoting a culture Chinese companies will no longer remain </a:t>
            </a:r>
          </a:p>
          <a:p>
            <a:pPr algn="ctr"/>
            <a:r>
              <a:rPr lang="en-US" altLang="zh-CN" sz="1000" dirty="0">
                <a:solidFill>
                  <a:srgbClr val="66A117"/>
                </a:solidFill>
                <a:cs typeface="+mn-ea"/>
                <a:sym typeface="+mn-lt"/>
              </a:rPr>
              <a:t>in the hard stage and they are also wang ling </a:t>
            </a:r>
            <a:r>
              <a:rPr lang="en-US" altLang="zh-CN" sz="1000" dirty="0" err="1">
                <a:solidFill>
                  <a:srgbClr val="66A117"/>
                </a:solidFill>
                <a:cs typeface="+mn-ea"/>
                <a:sym typeface="+mn-lt"/>
              </a:rPr>
              <a:t>yan</a:t>
            </a:r>
            <a:r>
              <a:rPr lang="en-US" altLang="zh-CN" sz="1000" dirty="0">
                <a:solidFill>
                  <a:srgbClr val="66A117"/>
                </a:solidFill>
                <a:cs typeface="+mn-ea"/>
                <a:sym typeface="+mn-lt"/>
              </a:rPr>
              <a:t> a culture</a:t>
            </a:r>
            <a:endParaRPr lang="zh-CN" altLang="en-US" sz="1000" dirty="0">
              <a:solidFill>
                <a:srgbClr val="66A117"/>
              </a:solidFill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F236AA7-627F-4B85-BFEB-7C0E48ECAE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2992" y="862781"/>
            <a:ext cx="5909164" cy="59952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6AC89F-CFB4-4AB8-8E2B-F8A723F98D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355C750-CAC8-4541-9A2D-685B4753C5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969F99-AF7B-45C3-BD35-5DB085A13C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F309168-44D0-4082-B07D-474DB38913D2}"/>
              </a:ext>
            </a:extLst>
          </p:cNvPr>
          <p:cNvSpPr txBox="1"/>
          <p:nvPr/>
        </p:nvSpPr>
        <p:spPr>
          <a:xfrm>
            <a:off x="2852465" y="704183"/>
            <a:ext cx="2520967" cy="189279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04</a:t>
            </a:r>
            <a:endParaRPr lang="zh-CN" altLang="en-US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FC1CB6A-5E83-4FA0-96A4-1E4AAA90CA9A}"/>
              </a:ext>
            </a:extLst>
          </p:cNvPr>
          <p:cNvSpPr txBox="1"/>
          <p:nvPr/>
        </p:nvSpPr>
        <p:spPr>
          <a:xfrm>
            <a:off x="1102042" y="2343488"/>
            <a:ext cx="6021813" cy="135418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zh-CN" altLang="en-US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Title text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A64573A-A31F-4A85-8D68-46619D42FD4B}"/>
              </a:ext>
            </a:extLst>
          </p:cNvPr>
          <p:cNvGrpSpPr/>
          <p:nvPr/>
        </p:nvGrpSpPr>
        <p:grpSpPr>
          <a:xfrm>
            <a:off x="2514476" y="3747323"/>
            <a:ext cx="3196944" cy="739065"/>
            <a:chOff x="4383228" y="3311420"/>
            <a:chExt cx="3196944" cy="739065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40A5ECD-8AC4-4052-A734-5D16A33D6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3228" y="3311420"/>
              <a:ext cx="3196944" cy="739065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DD1438B-EB50-4120-9B97-D3756FE64804}"/>
                </a:ext>
              </a:extLst>
            </p:cNvPr>
            <p:cNvSpPr/>
            <p:nvPr/>
          </p:nvSpPr>
          <p:spPr>
            <a:xfrm>
              <a:off x="5172865" y="3386782"/>
              <a:ext cx="1617670" cy="433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prstTxWarp prst="textWave1">
                <a:avLst>
                  <a:gd name="adj1" fmla="val 20000"/>
                  <a:gd name="adj2" fmla="val 0"/>
                </a:avLst>
              </a:prstTxWarp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cs typeface="+mn-ea"/>
                  <a:sym typeface="+mn-lt"/>
                </a:rPr>
                <a:t>The part four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F75C492B-E4A1-4F0A-AF01-B262C0D4B4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040" y="1326341"/>
            <a:ext cx="928516" cy="8314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5DDE9E-945A-4089-92AE-2B0B53D726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29362" y="287249"/>
            <a:ext cx="928516" cy="8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00"/>
                            </p:stCondLst>
                            <p:childTnLst>
                              <p:par>
                                <p:cTn id="31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2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700"/>
                            </p:stCondLst>
                            <p:childTnLst>
                              <p:par>
                                <p:cTn id="40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4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044337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zh-CN" altLang="en-US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Title text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64311D5-4E79-4DF5-B055-318C052687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7094" y="1532790"/>
            <a:ext cx="4442631" cy="4388641"/>
          </a:xfrm>
          <a:prstGeom prst="rect">
            <a:avLst/>
          </a:prstGeom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988A1A81-19F9-42BA-9297-EB8B5A997D5B}"/>
              </a:ext>
            </a:extLst>
          </p:cNvPr>
          <p:cNvGrpSpPr/>
          <p:nvPr/>
        </p:nvGrpSpPr>
        <p:grpSpPr>
          <a:xfrm>
            <a:off x="764086" y="1937381"/>
            <a:ext cx="4106268" cy="3573017"/>
            <a:chOff x="1348073" y="1772281"/>
            <a:chExt cx="4106268" cy="3573017"/>
          </a:xfrm>
        </p:grpSpPr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EB328797-1B2A-49FA-A59F-104D2399F574}"/>
                </a:ext>
              </a:extLst>
            </p:cNvPr>
            <p:cNvGrpSpPr/>
            <p:nvPr/>
          </p:nvGrpSpPr>
          <p:grpSpPr>
            <a:xfrm>
              <a:off x="1348073" y="1772281"/>
              <a:ext cx="4106268" cy="3573017"/>
              <a:chOff x="1348073" y="1772281"/>
              <a:chExt cx="4106268" cy="3573017"/>
            </a:xfrm>
          </p:grpSpPr>
          <p:grpSp>
            <p:nvGrpSpPr>
              <p:cNvPr id="60" name="组合 59">
                <a:extLst>
                  <a:ext uri="{FF2B5EF4-FFF2-40B4-BE49-F238E27FC236}">
                    <a16:creationId xmlns:a16="http://schemas.microsoft.com/office/drawing/2014/main" id="{C9A7B3F1-6A3C-4761-B6DF-9EE921F134AE}"/>
                  </a:ext>
                </a:extLst>
              </p:cNvPr>
              <p:cNvGrpSpPr/>
              <p:nvPr/>
            </p:nvGrpSpPr>
            <p:grpSpPr>
              <a:xfrm>
                <a:off x="1348073" y="1772281"/>
                <a:ext cx="4106268" cy="2800767"/>
                <a:chOff x="1348073" y="2493360"/>
                <a:chExt cx="4106268" cy="2800767"/>
              </a:xfrm>
            </p:grpSpPr>
            <p:sp>
              <p:nvSpPr>
                <p:cNvPr id="62" name="文本框 61">
                  <a:extLst>
                    <a:ext uri="{FF2B5EF4-FFF2-40B4-BE49-F238E27FC236}">
                      <a16:creationId xmlns:a16="http://schemas.microsoft.com/office/drawing/2014/main" id="{AD91D57E-3BE5-41EA-8BDA-CF7C578020AF}"/>
                    </a:ext>
                  </a:extLst>
                </p:cNvPr>
                <p:cNvSpPr txBox="1"/>
                <p:nvPr/>
              </p:nvSpPr>
              <p:spPr>
                <a:xfrm>
                  <a:off x="1348073" y="2493360"/>
                  <a:ext cx="4106268" cy="28007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R="0" lvl="0" indent="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8800" b="0" i="0" u="none" strike="noStrike" cap="none" spc="0" normalizeH="0" baseline="0">
                      <a:ln>
                        <a:noFill/>
                      </a:ln>
                      <a:gradFill>
                        <a:gsLst>
                          <a:gs pos="93000">
                            <a:srgbClr val="15766B">
                              <a:alpha val="20000"/>
                            </a:srgbClr>
                          </a:gs>
                          <a:gs pos="0">
                            <a:srgbClr val="96D6BF">
                              <a:alpha val="20000"/>
                            </a:srgbClr>
                          </a:gs>
                        </a:gsLst>
                        <a:lin ang="13500000" scaled="1"/>
                      </a:gradFill>
                      <a:effectLst/>
                      <a:uLnTx/>
                      <a:uFillTx/>
                      <a:latin typeface="Impact"/>
                      <a:ea typeface="华文细黑"/>
                    </a:defRPr>
                  </a:lvl1pPr>
                </a:lstStyle>
                <a:p>
                  <a:r>
                    <a:rPr lang="en-US" altLang="zh-CN" b="1" spc="-300" dirty="0">
                      <a:latin typeface="+mn-lt"/>
                      <a:ea typeface="+mn-ea"/>
                      <a:cs typeface="+mn-ea"/>
                      <a:sym typeface="+mn-lt"/>
                    </a:rPr>
                    <a:t>PART 01</a:t>
                  </a:r>
                  <a:endParaRPr lang="zh-CN" altLang="en-US" b="1" spc="-300" dirty="0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矩形 62">
                  <a:extLst>
                    <a:ext uri="{FF2B5EF4-FFF2-40B4-BE49-F238E27FC236}">
                      <a16:creationId xmlns:a16="http://schemas.microsoft.com/office/drawing/2014/main" id="{4B84E4FC-E00F-42E4-AEB8-FAF7C1881FC2}"/>
                    </a:ext>
                  </a:extLst>
                </p:cNvPr>
                <p:cNvSpPr/>
                <p:nvPr/>
              </p:nvSpPr>
              <p:spPr>
                <a:xfrm>
                  <a:off x="1808880" y="3155382"/>
                  <a:ext cx="3014419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dist"/>
                  <a:r>
                    <a:rPr lang="zh-CN" altLang="en-US" sz="3200" dirty="0">
                      <a:solidFill>
                        <a:srgbClr val="006B00"/>
                      </a:solidFill>
                      <a:cs typeface="+mn-ea"/>
                      <a:sym typeface="+mn-lt"/>
                    </a:rPr>
                    <a:t>Enter the title</a:t>
                  </a:r>
                </a:p>
              </p:txBody>
            </p:sp>
            <p:cxnSp>
              <p:nvCxnSpPr>
                <p:cNvPr id="64" name="直接连接符 63">
                  <a:extLst>
                    <a:ext uri="{FF2B5EF4-FFF2-40B4-BE49-F238E27FC236}">
                      <a16:creationId xmlns:a16="http://schemas.microsoft.com/office/drawing/2014/main" id="{60BDB86C-4D08-49FE-ADA0-091BF00D68F0}"/>
                    </a:ext>
                  </a:extLst>
                </p:cNvPr>
                <p:cNvCxnSpPr/>
                <p:nvPr/>
              </p:nvCxnSpPr>
              <p:spPr>
                <a:xfrm flipH="1">
                  <a:off x="1520304" y="3276370"/>
                  <a:ext cx="173825" cy="361618"/>
                </a:xfrm>
                <a:prstGeom prst="line">
                  <a:avLst/>
                </a:prstGeom>
                <a:ln>
                  <a:solidFill>
                    <a:srgbClr val="96D6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直接连接符 64">
                  <a:extLst>
                    <a:ext uri="{FF2B5EF4-FFF2-40B4-BE49-F238E27FC236}">
                      <a16:creationId xmlns:a16="http://schemas.microsoft.com/office/drawing/2014/main" id="{F47B475E-2061-4B05-9B08-EFC4FCDDA6D2}"/>
                    </a:ext>
                  </a:extLst>
                </p:cNvPr>
                <p:cNvCxnSpPr/>
                <p:nvPr/>
              </p:nvCxnSpPr>
              <p:spPr>
                <a:xfrm flipH="1">
                  <a:off x="4628385" y="3257435"/>
                  <a:ext cx="173825" cy="361618"/>
                </a:xfrm>
                <a:prstGeom prst="line">
                  <a:avLst/>
                </a:prstGeom>
                <a:ln>
                  <a:solidFill>
                    <a:srgbClr val="96D6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1" name="弧形 22">
                <a:extLst>
                  <a:ext uri="{FF2B5EF4-FFF2-40B4-BE49-F238E27FC236}">
                    <a16:creationId xmlns:a16="http://schemas.microsoft.com/office/drawing/2014/main" id="{2A5AF616-E0D8-445E-8ED1-5648DC01F4D9}"/>
                  </a:ext>
                </a:extLst>
              </p:cNvPr>
              <p:cNvSpPr/>
              <p:nvPr/>
            </p:nvSpPr>
            <p:spPr>
              <a:xfrm>
                <a:off x="2799389" y="4309714"/>
                <a:ext cx="723733" cy="1035584"/>
              </a:xfrm>
              <a:custGeom>
                <a:avLst/>
                <a:gdLst>
                  <a:gd name="connsiteX0" fmla="*/ 373273 h 605239"/>
                  <a:gd name="connsiteY0" fmla="*/ 373273 h 605239"/>
                  <a:gd name="connsiteX1" fmla="*/ 373273 h 605239"/>
                  <a:gd name="connsiteY1" fmla="*/ 373273 h 605239"/>
                  <a:gd name="connsiteX2" fmla="*/ 373273 h 605239"/>
                  <a:gd name="connsiteY2" fmla="*/ 373273 h 605239"/>
                  <a:gd name="connsiteX3" fmla="*/ 373273 h 605239"/>
                  <a:gd name="connsiteY3" fmla="*/ 373273 h 605239"/>
                  <a:gd name="connsiteX4" fmla="*/ 373273 h 605239"/>
                  <a:gd name="connsiteY4" fmla="*/ 373273 h 605239"/>
                  <a:gd name="connsiteX5" fmla="*/ 373273 h 605239"/>
                  <a:gd name="connsiteY5" fmla="*/ 373273 h 605239"/>
                  <a:gd name="connsiteX6" fmla="*/ 373273 h 605239"/>
                  <a:gd name="connsiteY6" fmla="*/ 373273 h 605239"/>
                  <a:gd name="connsiteX7" fmla="*/ 373273 h 605239"/>
                  <a:gd name="connsiteY7" fmla="*/ 373273 h 605239"/>
                  <a:gd name="connsiteX8" fmla="*/ 373273 h 605239"/>
                  <a:gd name="connsiteY8" fmla="*/ 373273 h 605239"/>
                  <a:gd name="connsiteX9" fmla="*/ 373273 h 605239"/>
                  <a:gd name="connsiteY9" fmla="*/ 373273 h 605239"/>
                  <a:gd name="connsiteX10" fmla="*/ 373273 h 605239"/>
                  <a:gd name="connsiteY10" fmla="*/ 373273 h 605239"/>
                  <a:gd name="connsiteX11" fmla="*/ 373273 h 605239"/>
                  <a:gd name="connsiteY11" fmla="*/ 373273 h 605239"/>
                  <a:gd name="connsiteX12" fmla="*/ 373273 h 605239"/>
                  <a:gd name="connsiteY12" fmla="*/ 373273 h 605239"/>
                  <a:gd name="connsiteX13" fmla="*/ 373273 h 605239"/>
                  <a:gd name="connsiteY13" fmla="*/ 373273 h 605239"/>
                  <a:gd name="connsiteX14" fmla="*/ 373273 h 605239"/>
                  <a:gd name="connsiteY14" fmla="*/ 373273 h 605239"/>
                  <a:gd name="connsiteX15" fmla="*/ 373273 h 605239"/>
                  <a:gd name="connsiteY15" fmla="*/ 373273 h 605239"/>
                  <a:gd name="connsiteX16" fmla="*/ 373273 h 605239"/>
                  <a:gd name="connsiteY16" fmla="*/ 373273 h 605239"/>
                  <a:gd name="connsiteX17" fmla="*/ 373273 h 605239"/>
                  <a:gd name="connsiteY17" fmla="*/ 373273 h 605239"/>
                  <a:gd name="connsiteX18" fmla="*/ 373273 h 605239"/>
                  <a:gd name="connsiteY18" fmla="*/ 373273 h 605239"/>
                  <a:gd name="connsiteX19" fmla="*/ 373273 h 605239"/>
                  <a:gd name="connsiteY19" fmla="*/ 373273 h 605239"/>
                  <a:gd name="connsiteX20" fmla="*/ 373273 h 605239"/>
                  <a:gd name="connsiteY20" fmla="*/ 373273 h 605239"/>
                  <a:gd name="connsiteX21" fmla="*/ 373273 h 605239"/>
                  <a:gd name="connsiteY21" fmla="*/ 373273 h 605239"/>
                  <a:gd name="connsiteX22" fmla="*/ 373273 h 605239"/>
                  <a:gd name="connsiteY22" fmla="*/ 373273 h 605239"/>
                  <a:gd name="connsiteX23" fmla="*/ 373273 h 605239"/>
                  <a:gd name="connsiteY23" fmla="*/ 373273 h 605239"/>
                  <a:gd name="connsiteX24" fmla="*/ 373273 h 605239"/>
                  <a:gd name="connsiteY24" fmla="*/ 373273 h 605239"/>
                  <a:gd name="connsiteX25" fmla="*/ 373273 h 605239"/>
                  <a:gd name="connsiteY25" fmla="*/ 373273 h 605239"/>
                  <a:gd name="connsiteX26" fmla="*/ 373273 h 605239"/>
                  <a:gd name="connsiteY26" fmla="*/ 373273 h 605239"/>
                  <a:gd name="connsiteX27" fmla="*/ 373273 h 605239"/>
                  <a:gd name="connsiteY27" fmla="*/ 373273 h 605239"/>
                  <a:gd name="connsiteX28" fmla="*/ 373273 h 605239"/>
                  <a:gd name="connsiteY28" fmla="*/ 373273 h 605239"/>
                  <a:gd name="connsiteX29" fmla="*/ 373273 h 605239"/>
                  <a:gd name="connsiteY29" fmla="*/ 373273 h 605239"/>
                  <a:gd name="connsiteX30" fmla="*/ 373273 h 605239"/>
                  <a:gd name="connsiteY30" fmla="*/ 373273 h 60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21022" h="602437">
                    <a:moveTo>
                      <a:pt x="138132" y="512144"/>
                    </a:moveTo>
                    <a:lnTo>
                      <a:pt x="284133" y="512144"/>
                    </a:lnTo>
                    <a:lnTo>
                      <a:pt x="264752" y="602437"/>
                    </a:lnTo>
                    <a:lnTo>
                      <a:pt x="157513" y="602437"/>
                    </a:lnTo>
                    <a:close/>
                    <a:moveTo>
                      <a:pt x="127777" y="487707"/>
                    </a:moveTo>
                    <a:lnTo>
                      <a:pt x="189847" y="487707"/>
                    </a:lnTo>
                    <a:lnTo>
                      <a:pt x="189847" y="495370"/>
                    </a:lnTo>
                    <a:lnTo>
                      <a:pt x="232466" y="495370"/>
                    </a:lnTo>
                    <a:lnTo>
                      <a:pt x="232466" y="487707"/>
                    </a:lnTo>
                    <a:lnTo>
                      <a:pt x="293245" y="487707"/>
                    </a:lnTo>
                    <a:lnTo>
                      <a:pt x="290660" y="504482"/>
                    </a:lnTo>
                    <a:lnTo>
                      <a:pt x="131655" y="504482"/>
                    </a:lnTo>
                    <a:close/>
                    <a:moveTo>
                      <a:pt x="51659" y="328866"/>
                    </a:moveTo>
                    <a:lnTo>
                      <a:pt x="396484" y="384367"/>
                    </a:lnTo>
                    <a:lnTo>
                      <a:pt x="421022" y="435997"/>
                    </a:lnTo>
                    <a:lnTo>
                      <a:pt x="232466" y="435997"/>
                    </a:lnTo>
                    <a:lnTo>
                      <a:pt x="232466" y="487707"/>
                    </a:lnTo>
                    <a:lnTo>
                      <a:pt x="189847" y="487707"/>
                    </a:lnTo>
                    <a:lnTo>
                      <a:pt x="189847" y="435997"/>
                    </a:lnTo>
                    <a:lnTo>
                      <a:pt x="0" y="435997"/>
                    </a:lnTo>
                    <a:close/>
                    <a:moveTo>
                      <a:pt x="322793" y="230910"/>
                    </a:moveTo>
                    <a:lnTo>
                      <a:pt x="379603" y="349575"/>
                    </a:lnTo>
                    <a:lnTo>
                      <a:pt x="65856" y="299271"/>
                    </a:lnTo>
                    <a:lnTo>
                      <a:pt x="92970" y="243808"/>
                    </a:lnTo>
                    <a:close/>
                    <a:moveTo>
                      <a:pt x="162738" y="99405"/>
                    </a:moveTo>
                    <a:lnTo>
                      <a:pt x="281508" y="147142"/>
                    </a:lnTo>
                    <a:lnTo>
                      <a:pt x="307327" y="201329"/>
                    </a:lnTo>
                    <a:lnTo>
                      <a:pt x="108517" y="211650"/>
                    </a:lnTo>
                    <a:close/>
                    <a:moveTo>
                      <a:pt x="210470" y="0"/>
                    </a:moveTo>
                    <a:lnTo>
                      <a:pt x="262181" y="105825"/>
                    </a:lnTo>
                    <a:lnTo>
                      <a:pt x="176858" y="70980"/>
                    </a:lnTo>
                    <a:close/>
                  </a:path>
                </a:pathLst>
              </a:custGeom>
              <a:solidFill>
                <a:srgbClr val="63B475"/>
              </a:solidFill>
              <a:ln w="34925" cap="rnd">
                <a:noFill/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8269E4A6-9FBA-4753-B716-8DAD02DE1BC2}"/>
                </a:ext>
              </a:extLst>
            </p:cNvPr>
            <p:cNvSpPr txBox="1"/>
            <p:nvPr/>
          </p:nvSpPr>
          <p:spPr>
            <a:xfrm>
              <a:off x="1808877" y="3154697"/>
              <a:ext cx="2704756" cy="613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02917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Enter your text here or paste the copied text here</a:t>
              </a:r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0E01C3A8-CF62-4636-BCAF-242CC5FDE873}"/>
              </a:ext>
            </a:extLst>
          </p:cNvPr>
          <p:cNvGrpSpPr/>
          <p:nvPr/>
        </p:nvGrpSpPr>
        <p:grpSpPr>
          <a:xfrm>
            <a:off x="7723998" y="1889469"/>
            <a:ext cx="4106268" cy="3614045"/>
            <a:chOff x="7136851" y="1724369"/>
            <a:chExt cx="4106268" cy="3614045"/>
          </a:xfrm>
        </p:grpSpPr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9E33995A-FC30-4F40-8E76-0F48A715391F}"/>
                </a:ext>
              </a:extLst>
            </p:cNvPr>
            <p:cNvGrpSpPr/>
            <p:nvPr/>
          </p:nvGrpSpPr>
          <p:grpSpPr>
            <a:xfrm>
              <a:off x="7136851" y="1724369"/>
              <a:ext cx="4106268" cy="3614045"/>
              <a:chOff x="7136851" y="1724369"/>
              <a:chExt cx="4106268" cy="3614045"/>
            </a:xfrm>
          </p:grpSpPr>
          <p:grpSp>
            <p:nvGrpSpPr>
              <p:cNvPr id="69" name="组合 68">
                <a:extLst>
                  <a:ext uri="{FF2B5EF4-FFF2-40B4-BE49-F238E27FC236}">
                    <a16:creationId xmlns:a16="http://schemas.microsoft.com/office/drawing/2014/main" id="{A9064130-0246-4A2E-88BA-35C656CFBD06}"/>
                  </a:ext>
                </a:extLst>
              </p:cNvPr>
              <p:cNvGrpSpPr/>
              <p:nvPr/>
            </p:nvGrpSpPr>
            <p:grpSpPr>
              <a:xfrm>
                <a:off x="7136851" y="1724369"/>
                <a:ext cx="4106268" cy="2800767"/>
                <a:chOff x="7136851" y="2714969"/>
                <a:chExt cx="4106268" cy="2800767"/>
              </a:xfrm>
            </p:grpSpPr>
            <p:sp>
              <p:nvSpPr>
                <p:cNvPr id="71" name="文本框 70">
                  <a:extLst>
                    <a:ext uri="{FF2B5EF4-FFF2-40B4-BE49-F238E27FC236}">
                      <a16:creationId xmlns:a16="http://schemas.microsoft.com/office/drawing/2014/main" id="{478F8E21-9CC1-41C3-B5AC-CFCE098BFCC5}"/>
                    </a:ext>
                  </a:extLst>
                </p:cNvPr>
                <p:cNvSpPr txBox="1"/>
                <p:nvPr/>
              </p:nvSpPr>
              <p:spPr>
                <a:xfrm>
                  <a:off x="7136851" y="2714969"/>
                  <a:ext cx="4106268" cy="28007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8800" b="1" i="0" u="none" strike="noStrike" kern="1200" cap="none" spc="-300" normalizeH="0" baseline="0" noProof="0" dirty="0">
                      <a:ln>
                        <a:noFill/>
                      </a:ln>
                      <a:gradFill>
                        <a:gsLst>
                          <a:gs pos="93000">
                            <a:srgbClr val="15766B">
                              <a:alpha val="20000"/>
                            </a:srgbClr>
                          </a:gs>
                          <a:gs pos="0">
                            <a:srgbClr val="96D6BF">
                              <a:alpha val="20000"/>
                            </a:srgbClr>
                          </a:gs>
                        </a:gsLst>
                        <a:lin ang="13500000" scaled="1"/>
                      </a:gradFill>
                      <a:effectLst/>
                      <a:uLnTx/>
                      <a:uFillTx/>
                      <a:cs typeface="+mn-ea"/>
                      <a:sym typeface="+mn-lt"/>
                    </a:rPr>
                    <a:t>PART 02</a:t>
                  </a:r>
                  <a:endParaRPr kumimoji="0" lang="zh-CN" altLang="en-US" sz="8800" b="1" i="0" u="none" strike="noStrike" kern="1200" cap="none" spc="-300" normalizeH="0" baseline="0" noProof="0" dirty="0">
                    <a:ln>
                      <a:noFill/>
                    </a:ln>
                    <a:gradFill>
                      <a:gsLst>
                        <a:gs pos="93000">
                          <a:srgbClr val="15766B">
                            <a:alpha val="20000"/>
                          </a:srgbClr>
                        </a:gs>
                        <a:gs pos="0">
                          <a:srgbClr val="96D6BF">
                            <a:alpha val="20000"/>
                          </a:srgbClr>
                        </a:gs>
                      </a:gsLst>
                      <a:lin ang="13500000" scaled="1"/>
                    </a:gra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矩形 71">
                  <a:extLst>
                    <a:ext uri="{FF2B5EF4-FFF2-40B4-BE49-F238E27FC236}">
                      <a16:creationId xmlns:a16="http://schemas.microsoft.com/office/drawing/2014/main" id="{BA6DFEB1-1118-4CDF-855F-8F1BE637C6DF}"/>
                    </a:ext>
                  </a:extLst>
                </p:cNvPr>
                <p:cNvSpPr/>
                <p:nvPr/>
              </p:nvSpPr>
              <p:spPr>
                <a:xfrm>
                  <a:off x="7531371" y="3374187"/>
                  <a:ext cx="287434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dist"/>
                  <a:r>
                    <a:rPr lang="zh-CN" altLang="en-US" sz="3200" dirty="0">
                      <a:solidFill>
                        <a:srgbClr val="006B00"/>
                      </a:solidFill>
                      <a:cs typeface="+mn-ea"/>
                      <a:sym typeface="+mn-lt"/>
                    </a:rPr>
                    <a:t>Enter the title</a:t>
                  </a:r>
                </a:p>
              </p:txBody>
            </p:sp>
            <p:cxnSp>
              <p:nvCxnSpPr>
                <p:cNvPr id="73" name="直接连接符 72">
                  <a:extLst>
                    <a:ext uri="{FF2B5EF4-FFF2-40B4-BE49-F238E27FC236}">
                      <a16:creationId xmlns:a16="http://schemas.microsoft.com/office/drawing/2014/main" id="{291289A6-D2B1-4AE0-AD16-9397FC71D8D3}"/>
                    </a:ext>
                  </a:extLst>
                </p:cNvPr>
                <p:cNvCxnSpPr/>
                <p:nvPr/>
              </p:nvCxnSpPr>
              <p:spPr>
                <a:xfrm flipH="1">
                  <a:off x="7336457" y="3486156"/>
                  <a:ext cx="173825" cy="361618"/>
                </a:xfrm>
                <a:prstGeom prst="line">
                  <a:avLst/>
                </a:prstGeom>
                <a:ln>
                  <a:solidFill>
                    <a:srgbClr val="96D6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接连接符 73">
                  <a:extLst>
                    <a:ext uri="{FF2B5EF4-FFF2-40B4-BE49-F238E27FC236}">
                      <a16:creationId xmlns:a16="http://schemas.microsoft.com/office/drawing/2014/main" id="{5FF8DACB-A693-4F2A-8940-7F44453D75CC}"/>
                    </a:ext>
                  </a:extLst>
                </p:cNvPr>
                <p:cNvCxnSpPr/>
                <p:nvPr/>
              </p:nvCxnSpPr>
              <p:spPr>
                <a:xfrm flipH="1">
                  <a:off x="10405714" y="3488174"/>
                  <a:ext cx="173825" cy="361618"/>
                </a:xfrm>
                <a:prstGeom prst="line">
                  <a:avLst/>
                </a:prstGeom>
                <a:ln>
                  <a:solidFill>
                    <a:srgbClr val="96D6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0" name="Arc 27">
                <a:extLst>
                  <a:ext uri="{FF2B5EF4-FFF2-40B4-BE49-F238E27FC236}">
                    <a16:creationId xmlns:a16="http://schemas.microsoft.com/office/drawing/2014/main" id="{F78850FA-EAF6-486F-AB88-CC4C12FAB1C3}"/>
                  </a:ext>
                </a:extLst>
              </p:cNvPr>
              <p:cNvSpPr/>
              <p:nvPr/>
            </p:nvSpPr>
            <p:spPr>
              <a:xfrm>
                <a:off x="8574778" y="4309714"/>
                <a:ext cx="787527" cy="1028700"/>
              </a:xfrm>
              <a:custGeom>
                <a:avLst/>
                <a:gdLst>
                  <a:gd name="connsiteX0" fmla="*/ 373273 h 605239"/>
                  <a:gd name="connsiteY0" fmla="*/ 373273 h 605239"/>
                  <a:gd name="connsiteX1" fmla="*/ 373273 h 605239"/>
                  <a:gd name="connsiteY1" fmla="*/ 373273 h 605239"/>
                  <a:gd name="connsiteX2" fmla="*/ 373273 h 605239"/>
                  <a:gd name="connsiteY2" fmla="*/ 373273 h 605239"/>
                  <a:gd name="connsiteX3" fmla="*/ 373273 h 605239"/>
                  <a:gd name="connsiteY3" fmla="*/ 373273 h 605239"/>
                  <a:gd name="connsiteX4" fmla="*/ 373273 h 605239"/>
                  <a:gd name="connsiteY4" fmla="*/ 373273 h 605239"/>
                  <a:gd name="connsiteX5" fmla="*/ 373273 h 605239"/>
                  <a:gd name="connsiteY5" fmla="*/ 373273 h 605239"/>
                  <a:gd name="connsiteX6" fmla="*/ 373273 h 605239"/>
                  <a:gd name="connsiteY6" fmla="*/ 373273 h 605239"/>
                  <a:gd name="connsiteX7" fmla="*/ 373273 h 605239"/>
                  <a:gd name="connsiteY7" fmla="*/ 373273 h 605239"/>
                  <a:gd name="connsiteX8" fmla="*/ 373273 h 605239"/>
                  <a:gd name="connsiteY8" fmla="*/ 373273 h 605239"/>
                  <a:gd name="connsiteX9" fmla="*/ 373273 h 605239"/>
                  <a:gd name="connsiteY9" fmla="*/ 373273 h 605239"/>
                  <a:gd name="connsiteX10" fmla="*/ 373273 h 605239"/>
                  <a:gd name="connsiteY10" fmla="*/ 373273 h 605239"/>
                  <a:gd name="connsiteX11" fmla="*/ 373273 h 605239"/>
                  <a:gd name="connsiteY11" fmla="*/ 373273 h 605239"/>
                  <a:gd name="connsiteX12" fmla="*/ 373273 h 605239"/>
                  <a:gd name="connsiteY12" fmla="*/ 373273 h 605239"/>
                  <a:gd name="connsiteX13" fmla="*/ 373273 h 605239"/>
                  <a:gd name="connsiteY13" fmla="*/ 373273 h 605239"/>
                  <a:gd name="connsiteX14" fmla="*/ 373273 h 605239"/>
                  <a:gd name="connsiteY14" fmla="*/ 373273 h 605239"/>
                  <a:gd name="connsiteX15" fmla="*/ 373273 h 605239"/>
                  <a:gd name="connsiteY15" fmla="*/ 373273 h 605239"/>
                  <a:gd name="connsiteX16" fmla="*/ 373273 h 605239"/>
                  <a:gd name="connsiteY16" fmla="*/ 373273 h 605239"/>
                  <a:gd name="connsiteX17" fmla="*/ 373273 h 605239"/>
                  <a:gd name="connsiteY17" fmla="*/ 373273 h 605239"/>
                  <a:gd name="connsiteX18" fmla="*/ 373273 h 605239"/>
                  <a:gd name="connsiteY18" fmla="*/ 373273 h 605239"/>
                  <a:gd name="connsiteX19" fmla="*/ 373273 h 605239"/>
                  <a:gd name="connsiteY19" fmla="*/ 373273 h 605239"/>
                  <a:gd name="connsiteX20" fmla="*/ 373273 h 605239"/>
                  <a:gd name="connsiteY20" fmla="*/ 373273 h 605239"/>
                  <a:gd name="connsiteX21" fmla="*/ 373273 h 605239"/>
                  <a:gd name="connsiteY21" fmla="*/ 373273 h 605239"/>
                  <a:gd name="connsiteX22" fmla="*/ 373273 h 605239"/>
                  <a:gd name="connsiteY22" fmla="*/ 373273 h 605239"/>
                  <a:gd name="connsiteX23" fmla="*/ 373273 h 605239"/>
                  <a:gd name="connsiteY23" fmla="*/ 373273 h 605239"/>
                  <a:gd name="connsiteX24" fmla="*/ 373273 h 605239"/>
                  <a:gd name="connsiteY24" fmla="*/ 373273 h 605239"/>
                  <a:gd name="connsiteX25" fmla="*/ 373273 h 605239"/>
                  <a:gd name="connsiteY25" fmla="*/ 373273 h 605239"/>
                  <a:gd name="connsiteX26" fmla="*/ 373273 h 605239"/>
                  <a:gd name="connsiteY26" fmla="*/ 373273 h 605239"/>
                  <a:gd name="connsiteX27" fmla="*/ 373273 h 605239"/>
                  <a:gd name="connsiteY27" fmla="*/ 373273 h 605239"/>
                  <a:gd name="connsiteX28" fmla="*/ 373273 h 605239"/>
                  <a:gd name="connsiteY28" fmla="*/ 373273 h 605239"/>
                  <a:gd name="connsiteX29" fmla="*/ 373273 h 605239"/>
                  <a:gd name="connsiteY29" fmla="*/ 373273 h 605239"/>
                  <a:gd name="connsiteX30" fmla="*/ 373273 h 605239"/>
                  <a:gd name="connsiteY30" fmla="*/ 373273 h 605239"/>
                  <a:gd name="connsiteX31" fmla="*/ 373273 h 605239"/>
                  <a:gd name="connsiteY31" fmla="*/ 373273 h 60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1199" h="602437">
                    <a:moveTo>
                      <a:pt x="220910" y="308344"/>
                    </a:moveTo>
                    <a:lnTo>
                      <a:pt x="220910" y="309634"/>
                    </a:lnTo>
                    <a:lnTo>
                      <a:pt x="220863" y="309576"/>
                    </a:lnTo>
                    <a:close/>
                    <a:moveTo>
                      <a:pt x="229954" y="0"/>
                    </a:moveTo>
                    <a:lnTo>
                      <a:pt x="461199" y="477352"/>
                    </a:lnTo>
                    <a:lnTo>
                      <a:pt x="246748" y="477352"/>
                    </a:lnTo>
                    <a:lnTo>
                      <a:pt x="244164" y="416715"/>
                    </a:lnTo>
                    <a:lnTo>
                      <a:pt x="341055" y="296732"/>
                    </a:lnTo>
                    <a:lnTo>
                      <a:pt x="242872" y="376721"/>
                    </a:lnTo>
                    <a:lnTo>
                      <a:pt x="238997" y="308344"/>
                    </a:lnTo>
                    <a:lnTo>
                      <a:pt x="240289" y="309634"/>
                    </a:lnTo>
                    <a:lnTo>
                      <a:pt x="302299" y="232225"/>
                    </a:lnTo>
                    <a:lnTo>
                      <a:pt x="238997" y="283831"/>
                    </a:lnTo>
                    <a:lnTo>
                      <a:pt x="235121" y="215453"/>
                    </a:lnTo>
                    <a:lnTo>
                      <a:pt x="275169" y="167718"/>
                    </a:lnTo>
                    <a:lnTo>
                      <a:pt x="235121" y="199972"/>
                    </a:lnTo>
                    <a:lnTo>
                      <a:pt x="229954" y="100631"/>
                    </a:lnTo>
                    <a:lnTo>
                      <a:pt x="226078" y="199972"/>
                    </a:lnTo>
                    <a:lnTo>
                      <a:pt x="186030" y="167718"/>
                    </a:lnTo>
                    <a:lnTo>
                      <a:pt x="224786" y="215453"/>
                    </a:lnTo>
                    <a:lnTo>
                      <a:pt x="222202" y="283831"/>
                    </a:lnTo>
                    <a:lnTo>
                      <a:pt x="158901" y="232225"/>
                    </a:lnTo>
                    <a:lnTo>
                      <a:pt x="220863" y="309576"/>
                    </a:lnTo>
                    <a:lnTo>
                      <a:pt x="218327" y="376721"/>
                    </a:lnTo>
                    <a:lnTo>
                      <a:pt x="118852" y="296732"/>
                    </a:lnTo>
                    <a:lnTo>
                      <a:pt x="217035" y="416715"/>
                    </a:lnTo>
                    <a:lnTo>
                      <a:pt x="214451" y="477352"/>
                    </a:lnTo>
                    <a:lnTo>
                      <a:pt x="246662" y="477352"/>
                    </a:lnTo>
                    <a:lnTo>
                      <a:pt x="251827" y="602437"/>
                    </a:lnTo>
                    <a:lnTo>
                      <a:pt x="207923" y="602437"/>
                    </a:lnTo>
                    <a:lnTo>
                      <a:pt x="214379" y="477352"/>
                    </a:lnTo>
                    <a:lnTo>
                      <a:pt x="0" y="477352"/>
                    </a:lnTo>
                    <a:close/>
                  </a:path>
                </a:pathLst>
              </a:custGeom>
              <a:solidFill>
                <a:srgbClr val="63B475"/>
              </a:solidFill>
              <a:ln w="34925" cap="rnd">
                <a:noFill/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89FD9687-0711-49E6-AA9F-B3357DEDB280}"/>
                </a:ext>
              </a:extLst>
            </p:cNvPr>
            <p:cNvSpPr txBox="1"/>
            <p:nvPr/>
          </p:nvSpPr>
          <p:spPr>
            <a:xfrm>
              <a:off x="7616163" y="3154697"/>
              <a:ext cx="2704756" cy="613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02917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Enter your text here or paste the copied text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75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4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044337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zh-CN" altLang="en-US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Title text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DA65B6D2-B4A5-47EF-9AF6-8F98301394E7}"/>
              </a:ext>
            </a:extLst>
          </p:cNvPr>
          <p:cNvSpPr/>
          <p:nvPr/>
        </p:nvSpPr>
        <p:spPr>
          <a:xfrm>
            <a:off x="5872768" y="5054962"/>
            <a:ext cx="5309234" cy="486014"/>
          </a:xfrm>
          <a:prstGeom prst="rect">
            <a:avLst/>
          </a:prstGeom>
          <a:solidFill>
            <a:srgbClr val="63B47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B07F04C-2B07-4C30-BB86-6DBE31542E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4412" y="2094060"/>
            <a:ext cx="1772345" cy="323607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B351073-21BA-4CA0-AC22-1FCE32917DC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9494" y="1742254"/>
            <a:ext cx="3033017" cy="3667493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71A7DA0C-1C08-473C-89C1-F15F6D8D8BEA}"/>
              </a:ext>
            </a:extLst>
          </p:cNvPr>
          <p:cNvGrpSpPr/>
          <p:nvPr/>
        </p:nvGrpSpPr>
        <p:grpSpPr>
          <a:xfrm>
            <a:off x="1482432" y="2118533"/>
            <a:ext cx="730599" cy="730599"/>
            <a:chOff x="6673501" y="2259416"/>
            <a:chExt cx="528327" cy="528327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41ABB9A0-EE63-4E7B-9CCB-3872FE5269FE}"/>
                </a:ext>
              </a:extLst>
            </p:cNvPr>
            <p:cNvSpPr/>
            <p:nvPr/>
          </p:nvSpPr>
          <p:spPr>
            <a:xfrm>
              <a:off x="6673501" y="2259416"/>
              <a:ext cx="528327" cy="528327"/>
            </a:xfrm>
            <a:prstGeom prst="ellipse">
              <a:avLst/>
            </a:prstGeom>
            <a:solidFill>
              <a:srgbClr val="63B4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romantic-tree-shape-with-heart-shaped-leaves_41426">
              <a:extLst>
                <a:ext uri="{FF2B5EF4-FFF2-40B4-BE49-F238E27FC236}">
                  <a16:creationId xmlns:a16="http://schemas.microsoft.com/office/drawing/2014/main" id="{F9845AB7-CD04-4302-A6C6-467A58CC1F3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768879" y="2368439"/>
              <a:ext cx="337572" cy="323540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  <a:gd name="connsiteX50" fmla="*/ 373273 h 605239"/>
                <a:gd name="connsiteY50" fmla="*/ 373273 h 605239"/>
                <a:gd name="connsiteX51" fmla="*/ 373273 h 605239"/>
                <a:gd name="connsiteY51" fmla="*/ 373273 h 605239"/>
                <a:gd name="connsiteX52" fmla="*/ 373273 h 605239"/>
                <a:gd name="connsiteY52" fmla="*/ 373273 h 605239"/>
                <a:gd name="connsiteX53" fmla="*/ 373273 h 605239"/>
                <a:gd name="connsiteY53" fmla="*/ 373273 h 605239"/>
                <a:gd name="connsiteX54" fmla="*/ 373273 h 605239"/>
                <a:gd name="connsiteY54" fmla="*/ 373273 h 605239"/>
                <a:gd name="connsiteX55" fmla="*/ 373273 h 605239"/>
                <a:gd name="connsiteY55" fmla="*/ 373273 h 605239"/>
                <a:gd name="connsiteX56" fmla="*/ 373273 h 605239"/>
                <a:gd name="connsiteY56" fmla="*/ 373273 h 605239"/>
                <a:gd name="connsiteX57" fmla="*/ 373273 h 605239"/>
                <a:gd name="connsiteY57" fmla="*/ 373273 h 605239"/>
                <a:gd name="connsiteX58" fmla="*/ 373273 h 605239"/>
                <a:gd name="connsiteY58" fmla="*/ 373273 h 605239"/>
                <a:gd name="connsiteX59" fmla="*/ 373273 h 605239"/>
                <a:gd name="connsiteY59" fmla="*/ 373273 h 605239"/>
                <a:gd name="connsiteX60" fmla="*/ 373273 h 605239"/>
                <a:gd name="connsiteY60" fmla="*/ 373273 h 605239"/>
                <a:gd name="connsiteX61" fmla="*/ 373273 h 605239"/>
                <a:gd name="connsiteY61" fmla="*/ 373273 h 605239"/>
                <a:gd name="connsiteX62" fmla="*/ 373273 h 605239"/>
                <a:gd name="connsiteY62" fmla="*/ 373273 h 605239"/>
                <a:gd name="connsiteX63" fmla="*/ 373273 h 605239"/>
                <a:gd name="connsiteY63" fmla="*/ 373273 h 605239"/>
                <a:gd name="connsiteX64" fmla="*/ 373273 h 605239"/>
                <a:gd name="connsiteY64" fmla="*/ 373273 h 605239"/>
                <a:gd name="connsiteX65" fmla="*/ 373273 h 605239"/>
                <a:gd name="connsiteY65" fmla="*/ 373273 h 605239"/>
                <a:gd name="connsiteX66" fmla="*/ 373273 h 605239"/>
                <a:gd name="connsiteY66" fmla="*/ 373273 h 605239"/>
                <a:gd name="connsiteX67" fmla="*/ 373273 h 605239"/>
                <a:gd name="connsiteY67" fmla="*/ 373273 h 605239"/>
                <a:gd name="connsiteX68" fmla="*/ 373273 h 605239"/>
                <a:gd name="connsiteY68" fmla="*/ 373273 h 605239"/>
                <a:gd name="connsiteX69" fmla="*/ 373273 h 605239"/>
                <a:gd name="connsiteY69" fmla="*/ 373273 h 605239"/>
                <a:gd name="connsiteX70" fmla="*/ 373273 h 605239"/>
                <a:gd name="connsiteY70" fmla="*/ 373273 h 605239"/>
                <a:gd name="connsiteX71" fmla="*/ 373273 h 605239"/>
                <a:gd name="connsiteY71" fmla="*/ 373273 h 605239"/>
                <a:gd name="connsiteX72" fmla="*/ 373273 h 605239"/>
                <a:gd name="connsiteY72" fmla="*/ 373273 h 605239"/>
                <a:gd name="connsiteX73" fmla="*/ 373273 h 605239"/>
                <a:gd name="connsiteY73" fmla="*/ 373273 h 605239"/>
                <a:gd name="connsiteX74" fmla="*/ 373273 h 605239"/>
                <a:gd name="connsiteY74" fmla="*/ 373273 h 605239"/>
                <a:gd name="connsiteX75" fmla="*/ 373273 h 605239"/>
                <a:gd name="connsiteY75" fmla="*/ 373273 h 605239"/>
                <a:gd name="connsiteX76" fmla="*/ 373273 h 605239"/>
                <a:gd name="connsiteY76" fmla="*/ 373273 h 605239"/>
                <a:gd name="connsiteX77" fmla="*/ 373273 h 605239"/>
                <a:gd name="connsiteY77" fmla="*/ 373273 h 605239"/>
                <a:gd name="connsiteX78" fmla="*/ 373273 h 605239"/>
                <a:gd name="connsiteY78" fmla="*/ 373273 h 605239"/>
                <a:gd name="connsiteX79" fmla="*/ 373273 h 605239"/>
                <a:gd name="connsiteY79" fmla="*/ 373273 h 605239"/>
                <a:gd name="connsiteX80" fmla="*/ 373273 h 605239"/>
                <a:gd name="connsiteY80" fmla="*/ 373273 h 605239"/>
                <a:gd name="connsiteX81" fmla="*/ 373273 h 605239"/>
                <a:gd name="connsiteY81" fmla="*/ 373273 h 605239"/>
                <a:gd name="connsiteX82" fmla="*/ 373273 h 605239"/>
                <a:gd name="connsiteY82" fmla="*/ 373273 h 605239"/>
                <a:gd name="connsiteX83" fmla="*/ 373273 h 605239"/>
                <a:gd name="connsiteY83" fmla="*/ 373273 h 605239"/>
                <a:gd name="connsiteX84" fmla="*/ 373273 h 605239"/>
                <a:gd name="connsiteY84" fmla="*/ 373273 h 605239"/>
                <a:gd name="connsiteX85" fmla="*/ 373273 h 605239"/>
                <a:gd name="connsiteY85" fmla="*/ 373273 h 605239"/>
                <a:gd name="connsiteX86" fmla="*/ 373273 h 605239"/>
                <a:gd name="connsiteY86" fmla="*/ 373273 h 605239"/>
                <a:gd name="connsiteX87" fmla="*/ 373273 h 605239"/>
                <a:gd name="connsiteY87" fmla="*/ 373273 h 605239"/>
                <a:gd name="connsiteX88" fmla="*/ 373273 h 605239"/>
                <a:gd name="connsiteY88" fmla="*/ 373273 h 605239"/>
                <a:gd name="connsiteX89" fmla="*/ 373273 h 605239"/>
                <a:gd name="connsiteY89" fmla="*/ 373273 h 605239"/>
                <a:gd name="connsiteX90" fmla="*/ 373273 h 605239"/>
                <a:gd name="connsiteY90" fmla="*/ 373273 h 605239"/>
                <a:gd name="connsiteX91" fmla="*/ 373273 h 605239"/>
                <a:gd name="connsiteY91" fmla="*/ 373273 h 605239"/>
                <a:gd name="connsiteX92" fmla="*/ 373273 h 605239"/>
                <a:gd name="connsiteY92" fmla="*/ 373273 h 605239"/>
                <a:gd name="connsiteX93" fmla="*/ 373273 h 605239"/>
                <a:gd name="connsiteY93" fmla="*/ 373273 h 605239"/>
                <a:gd name="connsiteX94" fmla="*/ 373273 h 605239"/>
                <a:gd name="connsiteY94" fmla="*/ 373273 h 605239"/>
                <a:gd name="connsiteX95" fmla="*/ 373273 h 605239"/>
                <a:gd name="connsiteY95" fmla="*/ 373273 h 605239"/>
                <a:gd name="connsiteX96" fmla="*/ 373273 h 605239"/>
                <a:gd name="connsiteY96" fmla="*/ 373273 h 605239"/>
                <a:gd name="connsiteX97" fmla="*/ 373273 h 605239"/>
                <a:gd name="connsiteY97" fmla="*/ 373273 h 605239"/>
                <a:gd name="connsiteX98" fmla="*/ 373273 h 605239"/>
                <a:gd name="connsiteY98" fmla="*/ 373273 h 605239"/>
                <a:gd name="connsiteX99" fmla="*/ 373273 h 605239"/>
                <a:gd name="connsiteY99" fmla="*/ 373273 h 605239"/>
                <a:gd name="connsiteX100" fmla="*/ 373273 h 605239"/>
                <a:gd name="connsiteY100" fmla="*/ 373273 h 605239"/>
                <a:gd name="connsiteX101" fmla="*/ 373273 h 605239"/>
                <a:gd name="connsiteY101" fmla="*/ 373273 h 605239"/>
                <a:gd name="connsiteX102" fmla="*/ 373273 h 605239"/>
                <a:gd name="connsiteY102" fmla="*/ 373273 h 605239"/>
                <a:gd name="connsiteX103" fmla="*/ 373273 h 605239"/>
                <a:gd name="connsiteY103" fmla="*/ 373273 h 605239"/>
                <a:gd name="connsiteX104" fmla="*/ 373273 h 605239"/>
                <a:gd name="connsiteY104" fmla="*/ 373273 h 605239"/>
                <a:gd name="connsiteX105" fmla="*/ 373273 h 605239"/>
                <a:gd name="connsiteY105" fmla="*/ 373273 h 605239"/>
                <a:gd name="connsiteX106" fmla="*/ 373273 h 605239"/>
                <a:gd name="connsiteY106" fmla="*/ 373273 h 605239"/>
                <a:gd name="connsiteX107" fmla="*/ 373273 h 605239"/>
                <a:gd name="connsiteY107" fmla="*/ 373273 h 605239"/>
                <a:gd name="connsiteX108" fmla="*/ 373273 h 605239"/>
                <a:gd name="connsiteY108" fmla="*/ 373273 h 605239"/>
                <a:gd name="connsiteX109" fmla="*/ 373273 h 605239"/>
                <a:gd name="connsiteY109" fmla="*/ 373273 h 605239"/>
                <a:gd name="connsiteX110" fmla="*/ 373273 h 605239"/>
                <a:gd name="connsiteY110" fmla="*/ 373273 h 605239"/>
                <a:gd name="connsiteX111" fmla="*/ 373273 h 605239"/>
                <a:gd name="connsiteY111" fmla="*/ 373273 h 605239"/>
                <a:gd name="connsiteX112" fmla="*/ 373273 h 605239"/>
                <a:gd name="connsiteY112" fmla="*/ 373273 h 605239"/>
                <a:gd name="connsiteX113" fmla="*/ 373273 h 605239"/>
                <a:gd name="connsiteY113" fmla="*/ 373273 h 605239"/>
                <a:gd name="connsiteX114" fmla="*/ 373273 h 605239"/>
                <a:gd name="connsiteY114" fmla="*/ 373273 h 605239"/>
                <a:gd name="connsiteX115" fmla="*/ 373273 h 605239"/>
                <a:gd name="connsiteY115" fmla="*/ 373273 h 605239"/>
                <a:gd name="connsiteX116" fmla="*/ 373273 h 605239"/>
                <a:gd name="connsiteY116" fmla="*/ 373273 h 605239"/>
                <a:gd name="connsiteX117" fmla="*/ 373273 h 605239"/>
                <a:gd name="connsiteY117" fmla="*/ 373273 h 605239"/>
                <a:gd name="connsiteX118" fmla="*/ 373273 h 605239"/>
                <a:gd name="connsiteY118" fmla="*/ 373273 h 605239"/>
                <a:gd name="connsiteX119" fmla="*/ 373273 h 605239"/>
                <a:gd name="connsiteY119" fmla="*/ 373273 h 605239"/>
                <a:gd name="connsiteX120" fmla="*/ 373273 h 605239"/>
                <a:gd name="connsiteY120" fmla="*/ 373273 h 605239"/>
                <a:gd name="connsiteX121" fmla="*/ 373273 h 605239"/>
                <a:gd name="connsiteY121" fmla="*/ 373273 h 605239"/>
                <a:gd name="connsiteX122" fmla="*/ 373273 h 605239"/>
                <a:gd name="connsiteY122" fmla="*/ 373273 h 605239"/>
                <a:gd name="connsiteX123" fmla="*/ 373273 h 605239"/>
                <a:gd name="connsiteY123" fmla="*/ 373273 h 605239"/>
                <a:gd name="connsiteX124" fmla="*/ 373273 h 605239"/>
                <a:gd name="connsiteY124" fmla="*/ 373273 h 605239"/>
                <a:gd name="connsiteX125" fmla="*/ 373273 h 605239"/>
                <a:gd name="connsiteY125" fmla="*/ 373273 h 605239"/>
                <a:gd name="connsiteX126" fmla="*/ 373273 h 605239"/>
                <a:gd name="connsiteY126" fmla="*/ 373273 h 605239"/>
                <a:gd name="connsiteX127" fmla="*/ 373273 h 605239"/>
                <a:gd name="connsiteY127" fmla="*/ 373273 h 605239"/>
                <a:gd name="connsiteX128" fmla="*/ 373273 h 605239"/>
                <a:gd name="connsiteY128" fmla="*/ 373273 h 605239"/>
                <a:gd name="connsiteX129" fmla="*/ 373273 h 605239"/>
                <a:gd name="connsiteY129" fmla="*/ 373273 h 605239"/>
                <a:gd name="connsiteX130" fmla="*/ 373273 h 605239"/>
                <a:gd name="connsiteY130" fmla="*/ 373273 h 605239"/>
                <a:gd name="connsiteX131" fmla="*/ 373273 h 605239"/>
                <a:gd name="connsiteY131" fmla="*/ 373273 h 605239"/>
                <a:gd name="connsiteX132" fmla="*/ 373273 h 605239"/>
                <a:gd name="connsiteY132" fmla="*/ 373273 h 605239"/>
                <a:gd name="connsiteX133" fmla="*/ 373273 h 605239"/>
                <a:gd name="connsiteY133" fmla="*/ 373273 h 605239"/>
                <a:gd name="connsiteX134" fmla="*/ 373273 h 605239"/>
                <a:gd name="connsiteY134" fmla="*/ 373273 h 605239"/>
                <a:gd name="connsiteX135" fmla="*/ 373273 h 605239"/>
                <a:gd name="connsiteY135" fmla="*/ 373273 h 605239"/>
                <a:gd name="connsiteX136" fmla="*/ 373273 h 605239"/>
                <a:gd name="connsiteY136" fmla="*/ 373273 h 605239"/>
                <a:gd name="connsiteX137" fmla="*/ 373273 h 605239"/>
                <a:gd name="connsiteY137" fmla="*/ 373273 h 605239"/>
                <a:gd name="connsiteX138" fmla="*/ 373273 h 605239"/>
                <a:gd name="connsiteY138" fmla="*/ 373273 h 605239"/>
                <a:gd name="connsiteX139" fmla="*/ 373273 h 605239"/>
                <a:gd name="connsiteY139" fmla="*/ 373273 h 605239"/>
                <a:gd name="connsiteX140" fmla="*/ 373273 h 605239"/>
                <a:gd name="connsiteY140" fmla="*/ 373273 h 605239"/>
                <a:gd name="connsiteX141" fmla="*/ 373273 h 605239"/>
                <a:gd name="connsiteY141" fmla="*/ 373273 h 605239"/>
                <a:gd name="connsiteX142" fmla="*/ 373273 h 605239"/>
                <a:gd name="connsiteY142" fmla="*/ 373273 h 605239"/>
                <a:gd name="connsiteX143" fmla="*/ 373273 h 605239"/>
                <a:gd name="connsiteY143" fmla="*/ 373273 h 605239"/>
                <a:gd name="connsiteX144" fmla="*/ 373273 h 605239"/>
                <a:gd name="connsiteY144" fmla="*/ 373273 h 605239"/>
                <a:gd name="connsiteX145" fmla="*/ 373273 h 605239"/>
                <a:gd name="connsiteY145" fmla="*/ 373273 h 605239"/>
                <a:gd name="connsiteX146" fmla="*/ 373273 h 605239"/>
                <a:gd name="connsiteY146" fmla="*/ 373273 h 605239"/>
                <a:gd name="connsiteX147" fmla="*/ 373273 h 605239"/>
                <a:gd name="connsiteY147" fmla="*/ 373273 h 605239"/>
                <a:gd name="connsiteX148" fmla="*/ 373273 h 605239"/>
                <a:gd name="connsiteY148" fmla="*/ 373273 h 605239"/>
                <a:gd name="connsiteX149" fmla="*/ 373273 h 605239"/>
                <a:gd name="connsiteY149" fmla="*/ 373273 h 605239"/>
                <a:gd name="connsiteX150" fmla="*/ 373273 h 605239"/>
                <a:gd name="connsiteY150" fmla="*/ 373273 h 605239"/>
                <a:gd name="connsiteX151" fmla="*/ 373273 h 605239"/>
                <a:gd name="connsiteY151" fmla="*/ 373273 h 605239"/>
                <a:gd name="connsiteX152" fmla="*/ 373273 h 605239"/>
                <a:gd name="connsiteY152" fmla="*/ 373273 h 605239"/>
                <a:gd name="connsiteX153" fmla="*/ 373273 h 605239"/>
                <a:gd name="connsiteY153" fmla="*/ 373273 h 605239"/>
                <a:gd name="connsiteX154" fmla="*/ 373273 h 605239"/>
                <a:gd name="connsiteY154" fmla="*/ 373273 h 605239"/>
                <a:gd name="connsiteX155" fmla="*/ 373273 h 605239"/>
                <a:gd name="connsiteY155" fmla="*/ 373273 h 605239"/>
                <a:gd name="connsiteX156" fmla="*/ 373273 h 605239"/>
                <a:gd name="connsiteY156" fmla="*/ 373273 h 605239"/>
                <a:gd name="connsiteX157" fmla="*/ 373273 h 605239"/>
                <a:gd name="connsiteY157" fmla="*/ 373273 h 605239"/>
                <a:gd name="connsiteX158" fmla="*/ 373273 h 605239"/>
                <a:gd name="connsiteY158" fmla="*/ 373273 h 605239"/>
                <a:gd name="connsiteX159" fmla="*/ 373273 h 605239"/>
                <a:gd name="connsiteY159" fmla="*/ 373273 h 605239"/>
                <a:gd name="connsiteX160" fmla="*/ 373273 h 605239"/>
                <a:gd name="connsiteY160" fmla="*/ 373273 h 605239"/>
                <a:gd name="connsiteX161" fmla="*/ 373273 h 605239"/>
                <a:gd name="connsiteY161" fmla="*/ 373273 h 605239"/>
                <a:gd name="connsiteX162" fmla="*/ 373273 h 605239"/>
                <a:gd name="connsiteY162" fmla="*/ 373273 h 605239"/>
                <a:gd name="connsiteX163" fmla="*/ 373273 h 605239"/>
                <a:gd name="connsiteY163" fmla="*/ 373273 h 605239"/>
                <a:gd name="connsiteX164" fmla="*/ 373273 h 605239"/>
                <a:gd name="connsiteY164" fmla="*/ 373273 h 605239"/>
                <a:gd name="connsiteX165" fmla="*/ 373273 h 605239"/>
                <a:gd name="connsiteY165" fmla="*/ 373273 h 605239"/>
                <a:gd name="connsiteX166" fmla="*/ 373273 h 605239"/>
                <a:gd name="connsiteY166" fmla="*/ 373273 h 605239"/>
                <a:gd name="connsiteX167" fmla="*/ 373273 h 605239"/>
                <a:gd name="connsiteY167" fmla="*/ 373273 h 605239"/>
                <a:gd name="connsiteX168" fmla="*/ 373273 h 605239"/>
                <a:gd name="connsiteY168" fmla="*/ 373273 h 605239"/>
                <a:gd name="connsiteX169" fmla="*/ 373273 h 605239"/>
                <a:gd name="connsiteY169" fmla="*/ 373273 h 605239"/>
                <a:gd name="connsiteX170" fmla="*/ 373273 h 605239"/>
                <a:gd name="connsiteY170" fmla="*/ 373273 h 605239"/>
                <a:gd name="connsiteX171" fmla="*/ 373273 h 605239"/>
                <a:gd name="connsiteY171" fmla="*/ 373273 h 605239"/>
                <a:gd name="connsiteX172" fmla="*/ 373273 h 605239"/>
                <a:gd name="connsiteY172" fmla="*/ 373273 h 605239"/>
                <a:gd name="connsiteX173" fmla="*/ 373273 h 605239"/>
                <a:gd name="connsiteY173" fmla="*/ 373273 h 605239"/>
                <a:gd name="connsiteX174" fmla="*/ 373273 h 605239"/>
                <a:gd name="connsiteY174" fmla="*/ 373273 h 605239"/>
                <a:gd name="connsiteX175" fmla="*/ 373273 h 605239"/>
                <a:gd name="connsiteY175" fmla="*/ 373273 h 605239"/>
                <a:gd name="connsiteX176" fmla="*/ 373273 h 605239"/>
                <a:gd name="connsiteY176" fmla="*/ 373273 h 605239"/>
                <a:gd name="connsiteX177" fmla="*/ 373273 h 605239"/>
                <a:gd name="connsiteY177" fmla="*/ 373273 h 605239"/>
                <a:gd name="connsiteX178" fmla="*/ 373273 h 605239"/>
                <a:gd name="connsiteY178" fmla="*/ 373273 h 605239"/>
                <a:gd name="connsiteX179" fmla="*/ 373273 h 605239"/>
                <a:gd name="connsiteY179" fmla="*/ 373273 h 605239"/>
                <a:gd name="connsiteX180" fmla="*/ 373273 h 605239"/>
                <a:gd name="connsiteY180" fmla="*/ 373273 h 605239"/>
                <a:gd name="connsiteX181" fmla="*/ 373273 h 605239"/>
                <a:gd name="connsiteY181" fmla="*/ 373273 h 605239"/>
                <a:gd name="connsiteX182" fmla="*/ 373273 h 605239"/>
                <a:gd name="connsiteY182" fmla="*/ 373273 h 605239"/>
                <a:gd name="connsiteX183" fmla="*/ 373273 h 605239"/>
                <a:gd name="connsiteY183" fmla="*/ 373273 h 605239"/>
                <a:gd name="connsiteX184" fmla="*/ 373273 h 605239"/>
                <a:gd name="connsiteY184" fmla="*/ 373273 h 605239"/>
                <a:gd name="connsiteX185" fmla="*/ 373273 h 605239"/>
                <a:gd name="connsiteY185" fmla="*/ 373273 h 605239"/>
                <a:gd name="connsiteX186" fmla="*/ 373273 h 605239"/>
                <a:gd name="connsiteY186" fmla="*/ 373273 h 605239"/>
                <a:gd name="connsiteX187" fmla="*/ 373273 h 605239"/>
                <a:gd name="connsiteY187" fmla="*/ 373273 h 605239"/>
                <a:gd name="connsiteX188" fmla="*/ 373273 h 605239"/>
                <a:gd name="connsiteY188" fmla="*/ 373273 h 605239"/>
                <a:gd name="connsiteX189" fmla="*/ 373273 h 605239"/>
                <a:gd name="connsiteY189" fmla="*/ 373273 h 605239"/>
                <a:gd name="connsiteX190" fmla="*/ 373273 h 605239"/>
                <a:gd name="connsiteY190" fmla="*/ 373273 h 605239"/>
                <a:gd name="connsiteX191" fmla="*/ 373273 h 605239"/>
                <a:gd name="connsiteY191" fmla="*/ 373273 h 605239"/>
                <a:gd name="connsiteX192" fmla="*/ 373273 h 605239"/>
                <a:gd name="connsiteY192" fmla="*/ 373273 h 605239"/>
                <a:gd name="connsiteX193" fmla="*/ 373273 h 605239"/>
                <a:gd name="connsiteY193" fmla="*/ 373273 h 605239"/>
                <a:gd name="connsiteX194" fmla="*/ 373273 h 605239"/>
                <a:gd name="connsiteY194" fmla="*/ 373273 h 605239"/>
                <a:gd name="connsiteX195" fmla="*/ 373273 h 605239"/>
                <a:gd name="connsiteY195" fmla="*/ 373273 h 605239"/>
                <a:gd name="connsiteX196" fmla="*/ 373273 h 605239"/>
                <a:gd name="connsiteY196" fmla="*/ 373273 h 605239"/>
                <a:gd name="connsiteX197" fmla="*/ 373273 h 605239"/>
                <a:gd name="connsiteY197" fmla="*/ 373273 h 605239"/>
                <a:gd name="connsiteX198" fmla="*/ 373273 h 605239"/>
                <a:gd name="connsiteY198" fmla="*/ 373273 h 605239"/>
                <a:gd name="connsiteX199" fmla="*/ 373273 h 605239"/>
                <a:gd name="connsiteY199" fmla="*/ 373273 h 605239"/>
                <a:gd name="connsiteX200" fmla="*/ 373273 h 605239"/>
                <a:gd name="connsiteY200" fmla="*/ 373273 h 605239"/>
                <a:gd name="connsiteX201" fmla="*/ 373273 h 605239"/>
                <a:gd name="connsiteY201" fmla="*/ 373273 h 605239"/>
                <a:gd name="connsiteX202" fmla="*/ 373273 h 605239"/>
                <a:gd name="connsiteY202" fmla="*/ 373273 h 605239"/>
                <a:gd name="connsiteX203" fmla="*/ 373273 h 605239"/>
                <a:gd name="connsiteY203" fmla="*/ 373273 h 605239"/>
                <a:gd name="connsiteX204" fmla="*/ 373273 h 605239"/>
                <a:gd name="connsiteY204" fmla="*/ 373273 h 605239"/>
                <a:gd name="connsiteX205" fmla="*/ 373273 h 605239"/>
                <a:gd name="connsiteY205" fmla="*/ 373273 h 605239"/>
                <a:gd name="connsiteX206" fmla="*/ 373273 h 605239"/>
                <a:gd name="connsiteY206" fmla="*/ 373273 h 605239"/>
                <a:gd name="connsiteX207" fmla="*/ 373273 h 605239"/>
                <a:gd name="connsiteY207" fmla="*/ 373273 h 605239"/>
                <a:gd name="connsiteX208" fmla="*/ 373273 h 605239"/>
                <a:gd name="connsiteY208" fmla="*/ 373273 h 605239"/>
                <a:gd name="connsiteX209" fmla="*/ 373273 h 605239"/>
                <a:gd name="connsiteY209" fmla="*/ 373273 h 605239"/>
                <a:gd name="connsiteX210" fmla="*/ 373273 h 605239"/>
                <a:gd name="connsiteY210" fmla="*/ 373273 h 605239"/>
                <a:gd name="connsiteX211" fmla="*/ 373273 h 605239"/>
                <a:gd name="connsiteY211" fmla="*/ 373273 h 605239"/>
                <a:gd name="connsiteX212" fmla="*/ 373273 h 605239"/>
                <a:gd name="connsiteY212" fmla="*/ 373273 h 605239"/>
                <a:gd name="connsiteX213" fmla="*/ 373273 h 605239"/>
                <a:gd name="connsiteY213" fmla="*/ 373273 h 605239"/>
                <a:gd name="connsiteX214" fmla="*/ 373273 h 605239"/>
                <a:gd name="connsiteY214" fmla="*/ 373273 h 605239"/>
                <a:gd name="connsiteX215" fmla="*/ 373273 h 605239"/>
                <a:gd name="connsiteY215" fmla="*/ 373273 h 605239"/>
                <a:gd name="connsiteX216" fmla="*/ 373273 h 605239"/>
                <a:gd name="connsiteY216" fmla="*/ 373273 h 605239"/>
                <a:gd name="connsiteX217" fmla="*/ 373273 h 605239"/>
                <a:gd name="connsiteY217" fmla="*/ 373273 h 605239"/>
                <a:gd name="connsiteX218" fmla="*/ 373273 h 605239"/>
                <a:gd name="connsiteY218" fmla="*/ 373273 h 605239"/>
                <a:gd name="connsiteX219" fmla="*/ 373273 h 605239"/>
                <a:gd name="connsiteY219" fmla="*/ 373273 h 605239"/>
                <a:gd name="connsiteX220" fmla="*/ 373273 h 605239"/>
                <a:gd name="connsiteY220" fmla="*/ 373273 h 605239"/>
                <a:gd name="connsiteX221" fmla="*/ 373273 h 605239"/>
                <a:gd name="connsiteY221" fmla="*/ 373273 h 605239"/>
                <a:gd name="connsiteX222" fmla="*/ 373273 h 605239"/>
                <a:gd name="connsiteY222" fmla="*/ 373273 h 605239"/>
                <a:gd name="connsiteX223" fmla="*/ 373273 h 605239"/>
                <a:gd name="connsiteY223" fmla="*/ 373273 h 605239"/>
                <a:gd name="connsiteX224" fmla="*/ 373273 h 605239"/>
                <a:gd name="connsiteY224" fmla="*/ 373273 h 605239"/>
                <a:gd name="connsiteX225" fmla="*/ 373273 h 605239"/>
                <a:gd name="connsiteY225" fmla="*/ 373273 h 605239"/>
                <a:gd name="connsiteX226" fmla="*/ 373273 h 605239"/>
                <a:gd name="connsiteY226" fmla="*/ 373273 h 605239"/>
                <a:gd name="connsiteX227" fmla="*/ 373273 h 605239"/>
                <a:gd name="connsiteY227" fmla="*/ 373273 h 605239"/>
                <a:gd name="connsiteX228" fmla="*/ 373273 h 605239"/>
                <a:gd name="connsiteY228" fmla="*/ 373273 h 605239"/>
                <a:gd name="connsiteX229" fmla="*/ 373273 h 605239"/>
                <a:gd name="connsiteY229" fmla="*/ 373273 h 605239"/>
                <a:gd name="connsiteX230" fmla="*/ 373273 h 605239"/>
                <a:gd name="connsiteY230" fmla="*/ 373273 h 605239"/>
                <a:gd name="connsiteX231" fmla="*/ 373273 h 605239"/>
                <a:gd name="connsiteY231" fmla="*/ 373273 h 605239"/>
                <a:gd name="connsiteX232" fmla="*/ 373273 h 605239"/>
                <a:gd name="connsiteY232" fmla="*/ 373273 h 605239"/>
                <a:gd name="connsiteX233" fmla="*/ 373273 h 605239"/>
                <a:gd name="connsiteY233" fmla="*/ 373273 h 605239"/>
                <a:gd name="connsiteX234" fmla="*/ 373273 h 605239"/>
                <a:gd name="connsiteY234" fmla="*/ 373273 h 605239"/>
                <a:gd name="connsiteX235" fmla="*/ 373273 h 605239"/>
                <a:gd name="connsiteY235" fmla="*/ 373273 h 605239"/>
                <a:gd name="connsiteX236" fmla="*/ 373273 h 605239"/>
                <a:gd name="connsiteY236" fmla="*/ 373273 h 605239"/>
                <a:gd name="connsiteX237" fmla="*/ 373273 h 605239"/>
                <a:gd name="connsiteY237" fmla="*/ 373273 h 605239"/>
                <a:gd name="connsiteX238" fmla="*/ 373273 h 605239"/>
                <a:gd name="connsiteY238" fmla="*/ 373273 h 605239"/>
                <a:gd name="connsiteX239" fmla="*/ 373273 h 605239"/>
                <a:gd name="connsiteY239" fmla="*/ 373273 h 605239"/>
                <a:gd name="connsiteX240" fmla="*/ 373273 h 605239"/>
                <a:gd name="connsiteY240" fmla="*/ 373273 h 605239"/>
                <a:gd name="connsiteX241" fmla="*/ 373273 h 605239"/>
                <a:gd name="connsiteY241" fmla="*/ 373273 h 605239"/>
                <a:gd name="connsiteX242" fmla="*/ 373273 h 605239"/>
                <a:gd name="connsiteY242" fmla="*/ 373273 h 605239"/>
                <a:gd name="connsiteX243" fmla="*/ 373273 h 605239"/>
                <a:gd name="connsiteY243" fmla="*/ 373273 h 605239"/>
                <a:gd name="connsiteX244" fmla="*/ 373273 h 605239"/>
                <a:gd name="connsiteY244" fmla="*/ 373273 h 605239"/>
                <a:gd name="connsiteX245" fmla="*/ 373273 h 605239"/>
                <a:gd name="connsiteY245" fmla="*/ 373273 h 605239"/>
                <a:gd name="connsiteX246" fmla="*/ 373273 h 605239"/>
                <a:gd name="connsiteY246" fmla="*/ 373273 h 605239"/>
                <a:gd name="connsiteX247" fmla="*/ 373273 h 605239"/>
                <a:gd name="connsiteY247" fmla="*/ 373273 h 605239"/>
                <a:gd name="connsiteX248" fmla="*/ 373273 h 605239"/>
                <a:gd name="connsiteY248" fmla="*/ 373273 h 605239"/>
                <a:gd name="connsiteX249" fmla="*/ 373273 h 605239"/>
                <a:gd name="connsiteY249" fmla="*/ 373273 h 605239"/>
                <a:gd name="connsiteX250" fmla="*/ 373273 h 605239"/>
                <a:gd name="connsiteY250" fmla="*/ 373273 h 605239"/>
                <a:gd name="connsiteX251" fmla="*/ 373273 h 605239"/>
                <a:gd name="connsiteY251" fmla="*/ 373273 h 605239"/>
                <a:gd name="connsiteX252" fmla="*/ 373273 h 605239"/>
                <a:gd name="connsiteY252" fmla="*/ 373273 h 605239"/>
                <a:gd name="connsiteX253" fmla="*/ 373273 h 605239"/>
                <a:gd name="connsiteY253" fmla="*/ 373273 h 605239"/>
                <a:gd name="connsiteX254" fmla="*/ 373273 h 605239"/>
                <a:gd name="connsiteY254" fmla="*/ 373273 h 605239"/>
                <a:gd name="connsiteX255" fmla="*/ 373273 h 605239"/>
                <a:gd name="connsiteY255" fmla="*/ 373273 h 605239"/>
                <a:gd name="connsiteX256" fmla="*/ 373273 h 605239"/>
                <a:gd name="connsiteY256" fmla="*/ 373273 h 605239"/>
                <a:gd name="connsiteX257" fmla="*/ 373273 h 605239"/>
                <a:gd name="connsiteY257" fmla="*/ 373273 h 605239"/>
                <a:gd name="connsiteX258" fmla="*/ 373273 h 605239"/>
                <a:gd name="connsiteY258" fmla="*/ 373273 h 605239"/>
                <a:gd name="connsiteX259" fmla="*/ 373273 h 605239"/>
                <a:gd name="connsiteY259" fmla="*/ 373273 h 605239"/>
                <a:gd name="connsiteX260" fmla="*/ 373273 h 605239"/>
                <a:gd name="connsiteY260" fmla="*/ 373273 h 605239"/>
                <a:gd name="connsiteX261" fmla="*/ 373273 h 605239"/>
                <a:gd name="connsiteY261" fmla="*/ 373273 h 605239"/>
                <a:gd name="connsiteX262" fmla="*/ 373273 h 605239"/>
                <a:gd name="connsiteY262" fmla="*/ 373273 h 605239"/>
                <a:gd name="connsiteX263" fmla="*/ 373273 h 605239"/>
                <a:gd name="connsiteY263" fmla="*/ 373273 h 605239"/>
                <a:gd name="connsiteX264" fmla="*/ 373273 h 605239"/>
                <a:gd name="connsiteY264" fmla="*/ 373273 h 605239"/>
                <a:gd name="connsiteX265" fmla="*/ 373273 h 605239"/>
                <a:gd name="connsiteY265" fmla="*/ 373273 h 605239"/>
                <a:gd name="connsiteX266" fmla="*/ 373273 h 605239"/>
                <a:gd name="connsiteY266" fmla="*/ 373273 h 605239"/>
                <a:gd name="connsiteX267" fmla="*/ 373273 h 605239"/>
                <a:gd name="connsiteY267" fmla="*/ 373273 h 605239"/>
                <a:gd name="connsiteX268" fmla="*/ 373273 h 605239"/>
                <a:gd name="connsiteY268" fmla="*/ 373273 h 605239"/>
                <a:gd name="connsiteX269" fmla="*/ 373273 h 605239"/>
                <a:gd name="connsiteY269" fmla="*/ 373273 h 605239"/>
                <a:gd name="connsiteX270" fmla="*/ 373273 h 605239"/>
                <a:gd name="connsiteY270" fmla="*/ 373273 h 605239"/>
                <a:gd name="connsiteX271" fmla="*/ 373273 h 605239"/>
                <a:gd name="connsiteY271" fmla="*/ 373273 h 605239"/>
                <a:gd name="connsiteX272" fmla="*/ 373273 h 605239"/>
                <a:gd name="connsiteY272" fmla="*/ 373273 h 605239"/>
                <a:gd name="connsiteX273" fmla="*/ 373273 h 605239"/>
                <a:gd name="connsiteY273" fmla="*/ 373273 h 605239"/>
                <a:gd name="connsiteX274" fmla="*/ 373273 h 605239"/>
                <a:gd name="connsiteY274" fmla="*/ 373273 h 605239"/>
                <a:gd name="connsiteX275" fmla="*/ 373273 h 605239"/>
                <a:gd name="connsiteY275" fmla="*/ 373273 h 605239"/>
                <a:gd name="connsiteX276" fmla="*/ 373273 h 605239"/>
                <a:gd name="connsiteY276" fmla="*/ 373273 h 605239"/>
                <a:gd name="connsiteX277" fmla="*/ 373273 h 605239"/>
                <a:gd name="connsiteY277" fmla="*/ 373273 h 605239"/>
                <a:gd name="connsiteX278" fmla="*/ 373273 h 605239"/>
                <a:gd name="connsiteY278" fmla="*/ 373273 h 605239"/>
                <a:gd name="connsiteX279" fmla="*/ 373273 h 605239"/>
                <a:gd name="connsiteY279" fmla="*/ 373273 h 605239"/>
                <a:gd name="connsiteX280" fmla="*/ 373273 h 605239"/>
                <a:gd name="connsiteY280" fmla="*/ 373273 h 605239"/>
                <a:gd name="connsiteX281" fmla="*/ 373273 h 605239"/>
                <a:gd name="connsiteY281" fmla="*/ 373273 h 605239"/>
                <a:gd name="connsiteX282" fmla="*/ 373273 h 605239"/>
                <a:gd name="connsiteY282" fmla="*/ 373273 h 605239"/>
                <a:gd name="connsiteX283" fmla="*/ 373273 h 605239"/>
                <a:gd name="connsiteY283" fmla="*/ 373273 h 605239"/>
                <a:gd name="connsiteX284" fmla="*/ 373273 h 605239"/>
                <a:gd name="connsiteY284" fmla="*/ 373273 h 605239"/>
                <a:gd name="connsiteX285" fmla="*/ 373273 h 605239"/>
                <a:gd name="connsiteY285" fmla="*/ 373273 h 605239"/>
                <a:gd name="connsiteX286" fmla="*/ 373273 h 605239"/>
                <a:gd name="connsiteY286" fmla="*/ 373273 h 605239"/>
                <a:gd name="connsiteX287" fmla="*/ 373273 h 605239"/>
                <a:gd name="connsiteY287" fmla="*/ 373273 h 605239"/>
                <a:gd name="connsiteX288" fmla="*/ 373273 h 605239"/>
                <a:gd name="connsiteY288" fmla="*/ 373273 h 605239"/>
                <a:gd name="connsiteX289" fmla="*/ 373273 h 605239"/>
                <a:gd name="connsiteY289" fmla="*/ 373273 h 605239"/>
                <a:gd name="connsiteX290" fmla="*/ 373273 h 605239"/>
                <a:gd name="connsiteY290" fmla="*/ 373273 h 605239"/>
                <a:gd name="connsiteX291" fmla="*/ 373273 h 605239"/>
                <a:gd name="connsiteY291" fmla="*/ 373273 h 605239"/>
                <a:gd name="connsiteX292" fmla="*/ 373273 h 605239"/>
                <a:gd name="connsiteY292" fmla="*/ 373273 h 605239"/>
                <a:gd name="connsiteX293" fmla="*/ 373273 h 605239"/>
                <a:gd name="connsiteY293" fmla="*/ 373273 h 605239"/>
                <a:gd name="connsiteX294" fmla="*/ 373273 h 605239"/>
                <a:gd name="connsiteY294" fmla="*/ 373273 h 605239"/>
                <a:gd name="connsiteX295" fmla="*/ 373273 h 605239"/>
                <a:gd name="connsiteY295" fmla="*/ 373273 h 605239"/>
                <a:gd name="connsiteX296" fmla="*/ 373273 h 605239"/>
                <a:gd name="connsiteY296" fmla="*/ 373273 h 605239"/>
                <a:gd name="connsiteX297" fmla="*/ 373273 h 605239"/>
                <a:gd name="connsiteY297" fmla="*/ 373273 h 605239"/>
                <a:gd name="connsiteX298" fmla="*/ 373273 h 605239"/>
                <a:gd name="connsiteY298" fmla="*/ 373273 h 605239"/>
                <a:gd name="connsiteX299" fmla="*/ 373273 h 605239"/>
                <a:gd name="connsiteY299" fmla="*/ 373273 h 605239"/>
                <a:gd name="connsiteX300" fmla="*/ 373273 h 605239"/>
                <a:gd name="connsiteY300" fmla="*/ 373273 h 605239"/>
                <a:gd name="connsiteX301" fmla="*/ 373273 h 605239"/>
                <a:gd name="connsiteY301" fmla="*/ 373273 h 605239"/>
                <a:gd name="connsiteX302" fmla="*/ 373273 h 605239"/>
                <a:gd name="connsiteY302" fmla="*/ 373273 h 605239"/>
                <a:gd name="connsiteX303" fmla="*/ 373273 h 605239"/>
                <a:gd name="connsiteY303" fmla="*/ 373273 h 605239"/>
                <a:gd name="connsiteX304" fmla="*/ 373273 h 605239"/>
                <a:gd name="connsiteY304" fmla="*/ 373273 h 605239"/>
                <a:gd name="connsiteX305" fmla="*/ 373273 h 605239"/>
                <a:gd name="connsiteY305" fmla="*/ 373273 h 605239"/>
                <a:gd name="connsiteX306" fmla="*/ 373273 h 605239"/>
                <a:gd name="connsiteY306" fmla="*/ 373273 h 605239"/>
                <a:gd name="connsiteX307" fmla="*/ 373273 h 605239"/>
                <a:gd name="connsiteY307" fmla="*/ 373273 h 605239"/>
                <a:gd name="connsiteX308" fmla="*/ 373273 h 605239"/>
                <a:gd name="connsiteY308" fmla="*/ 373273 h 605239"/>
                <a:gd name="connsiteX309" fmla="*/ 373273 h 605239"/>
                <a:gd name="connsiteY309" fmla="*/ 373273 h 605239"/>
                <a:gd name="connsiteX310" fmla="*/ 373273 h 605239"/>
                <a:gd name="connsiteY310" fmla="*/ 373273 h 605239"/>
                <a:gd name="connsiteX311" fmla="*/ 373273 h 605239"/>
                <a:gd name="connsiteY311" fmla="*/ 373273 h 605239"/>
                <a:gd name="connsiteX312" fmla="*/ 373273 h 605239"/>
                <a:gd name="connsiteY312" fmla="*/ 373273 h 605239"/>
                <a:gd name="connsiteX313" fmla="*/ 373273 h 605239"/>
                <a:gd name="connsiteY313" fmla="*/ 373273 h 605239"/>
                <a:gd name="connsiteX314" fmla="*/ 373273 h 605239"/>
                <a:gd name="connsiteY314" fmla="*/ 373273 h 605239"/>
                <a:gd name="connsiteX315" fmla="*/ 373273 h 605239"/>
                <a:gd name="connsiteY315" fmla="*/ 373273 h 605239"/>
                <a:gd name="connsiteX316" fmla="*/ 373273 h 605239"/>
                <a:gd name="connsiteY316" fmla="*/ 373273 h 605239"/>
                <a:gd name="connsiteX317" fmla="*/ 373273 h 605239"/>
                <a:gd name="connsiteY317" fmla="*/ 373273 h 605239"/>
                <a:gd name="connsiteX318" fmla="*/ 373273 h 605239"/>
                <a:gd name="connsiteY318" fmla="*/ 373273 h 605239"/>
                <a:gd name="connsiteX319" fmla="*/ 373273 h 605239"/>
                <a:gd name="connsiteY319" fmla="*/ 373273 h 605239"/>
                <a:gd name="connsiteX320" fmla="*/ 373273 h 605239"/>
                <a:gd name="connsiteY320" fmla="*/ 373273 h 605239"/>
                <a:gd name="connsiteX321" fmla="*/ 373273 h 605239"/>
                <a:gd name="connsiteY321" fmla="*/ 373273 h 605239"/>
                <a:gd name="connsiteX322" fmla="*/ 373273 h 605239"/>
                <a:gd name="connsiteY322" fmla="*/ 373273 h 605239"/>
                <a:gd name="connsiteX323" fmla="*/ 373273 h 605239"/>
                <a:gd name="connsiteY323" fmla="*/ 373273 h 605239"/>
                <a:gd name="connsiteX324" fmla="*/ 373273 h 605239"/>
                <a:gd name="connsiteY324" fmla="*/ 373273 h 605239"/>
                <a:gd name="connsiteX325" fmla="*/ 373273 h 605239"/>
                <a:gd name="connsiteY325" fmla="*/ 373273 h 605239"/>
                <a:gd name="connsiteX326" fmla="*/ 373273 h 605239"/>
                <a:gd name="connsiteY326" fmla="*/ 373273 h 605239"/>
                <a:gd name="connsiteX327" fmla="*/ 373273 h 605239"/>
                <a:gd name="connsiteY327" fmla="*/ 373273 h 605239"/>
                <a:gd name="connsiteX328" fmla="*/ 373273 h 605239"/>
                <a:gd name="connsiteY328" fmla="*/ 373273 h 605239"/>
                <a:gd name="connsiteX329" fmla="*/ 373273 h 605239"/>
                <a:gd name="connsiteY329" fmla="*/ 373273 h 605239"/>
                <a:gd name="connsiteX330" fmla="*/ 373273 h 605239"/>
                <a:gd name="connsiteY330" fmla="*/ 373273 h 605239"/>
                <a:gd name="connsiteX331" fmla="*/ 373273 h 605239"/>
                <a:gd name="connsiteY331" fmla="*/ 373273 h 605239"/>
                <a:gd name="connsiteX332" fmla="*/ 373273 h 605239"/>
                <a:gd name="connsiteY332" fmla="*/ 373273 h 605239"/>
                <a:gd name="connsiteX333" fmla="*/ 373273 h 605239"/>
                <a:gd name="connsiteY333" fmla="*/ 373273 h 605239"/>
                <a:gd name="connsiteX334" fmla="*/ 373273 h 605239"/>
                <a:gd name="connsiteY334" fmla="*/ 373273 h 605239"/>
                <a:gd name="connsiteX335" fmla="*/ 373273 h 605239"/>
                <a:gd name="connsiteY335" fmla="*/ 373273 h 605239"/>
                <a:gd name="connsiteX336" fmla="*/ 373273 h 605239"/>
                <a:gd name="connsiteY336" fmla="*/ 373273 h 605239"/>
                <a:gd name="connsiteX337" fmla="*/ 373273 h 605239"/>
                <a:gd name="connsiteY337" fmla="*/ 373273 h 605239"/>
                <a:gd name="connsiteX338" fmla="*/ 373273 h 605239"/>
                <a:gd name="connsiteY338" fmla="*/ 373273 h 605239"/>
                <a:gd name="connsiteX339" fmla="*/ 373273 h 605239"/>
                <a:gd name="connsiteY339" fmla="*/ 373273 h 605239"/>
                <a:gd name="connsiteX340" fmla="*/ 373273 h 605239"/>
                <a:gd name="connsiteY340" fmla="*/ 373273 h 605239"/>
                <a:gd name="connsiteX341" fmla="*/ 373273 h 605239"/>
                <a:gd name="connsiteY341" fmla="*/ 373273 h 605239"/>
                <a:gd name="connsiteX342" fmla="*/ 373273 h 605239"/>
                <a:gd name="connsiteY342" fmla="*/ 373273 h 605239"/>
                <a:gd name="connsiteX343" fmla="*/ 373273 h 605239"/>
                <a:gd name="connsiteY343" fmla="*/ 373273 h 605239"/>
                <a:gd name="connsiteX344" fmla="*/ 373273 h 605239"/>
                <a:gd name="connsiteY344" fmla="*/ 373273 h 605239"/>
                <a:gd name="connsiteX345" fmla="*/ 373273 h 605239"/>
                <a:gd name="connsiteY345" fmla="*/ 373273 h 605239"/>
                <a:gd name="connsiteX346" fmla="*/ 373273 h 605239"/>
                <a:gd name="connsiteY346" fmla="*/ 373273 h 605239"/>
                <a:gd name="connsiteX347" fmla="*/ 373273 h 605239"/>
                <a:gd name="connsiteY347" fmla="*/ 373273 h 605239"/>
                <a:gd name="connsiteX348" fmla="*/ 373273 h 605239"/>
                <a:gd name="connsiteY348" fmla="*/ 373273 h 605239"/>
                <a:gd name="connsiteX349" fmla="*/ 373273 h 605239"/>
                <a:gd name="connsiteY349" fmla="*/ 373273 h 605239"/>
                <a:gd name="connsiteX350" fmla="*/ 373273 h 605239"/>
                <a:gd name="connsiteY350" fmla="*/ 373273 h 605239"/>
                <a:gd name="connsiteX351" fmla="*/ 373273 h 605239"/>
                <a:gd name="connsiteY351" fmla="*/ 373273 h 605239"/>
                <a:gd name="connsiteX352" fmla="*/ 373273 h 605239"/>
                <a:gd name="connsiteY352" fmla="*/ 373273 h 605239"/>
                <a:gd name="connsiteX353" fmla="*/ 373273 h 605239"/>
                <a:gd name="connsiteY353" fmla="*/ 373273 h 605239"/>
                <a:gd name="connsiteX354" fmla="*/ 373273 h 605239"/>
                <a:gd name="connsiteY354" fmla="*/ 373273 h 605239"/>
                <a:gd name="connsiteX355" fmla="*/ 373273 h 605239"/>
                <a:gd name="connsiteY355" fmla="*/ 373273 h 605239"/>
                <a:gd name="connsiteX356" fmla="*/ 373273 h 605239"/>
                <a:gd name="connsiteY356" fmla="*/ 373273 h 605239"/>
                <a:gd name="connsiteX357" fmla="*/ 373273 h 605239"/>
                <a:gd name="connsiteY357" fmla="*/ 373273 h 605239"/>
                <a:gd name="connsiteX358" fmla="*/ 373273 h 605239"/>
                <a:gd name="connsiteY358" fmla="*/ 373273 h 605239"/>
                <a:gd name="connsiteX359" fmla="*/ 373273 h 605239"/>
                <a:gd name="connsiteY359" fmla="*/ 373273 h 605239"/>
                <a:gd name="connsiteX360" fmla="*/ 373273 h 605239"/>
                <a:gd name="connsiteY360" fmla="*/ 373273 h 605239"/>
                <a:gd name="connsiteX361" fmla="*/ 373273 h 605239"/>
                <a:gd name="connsiteY361" fmla="*/ 373273 h 605239"/>
                <a:gd name="connsiteX362" fmla="*/ 373273 h 605239"/>
                <a:gd name="connsiteY362" fmla="*/ 373273 h 605239"/>
                <a:gd name="connsiteX363" fmla="*/ 373273 h 605239"/>
                <a:gd name="connsiteY363" fmla="*/ 373273 h 605239"/>
                <a:gd name="connsiteX364" fmla="*/ 373273 h 605239"/>
                <a:gd name="connsiteY364" fmla="*/ 373273 h 605239"/>
                <a:gd name="connsiteX365" fmla="*/ 373273 h 605239"/>
                <a:gd name="connsiteY365" fmla="*/ 373273 h 605239"/>
                <a:gd name="connsiteX366" fmla="*/ 373273 h 605239"/>
                <a:gd name="connsiteY366" fmla="*/ 373273 h 605239"/>
                <a:gd name="connsiteX367" fmla="*/ 373273 h 605239"/>
                <a:gd name="connsiteY367" fmla="*/ 373273 h 605239"/>
                <a:gd name="connsiteX368" fmla="*/ 373273 h 605239"/>
                <a:gd name="connsiteY368" fmla="*/ 373273 h 605239"/>
                <a:gd name="connsiteX369" fmla="*/ 373273 h 605239"/>
                <a:gd name="connsiteY369" fmla="*/ 373273 h 605239"/>
                <a:gd name="connsiteX370" fmla="*/ 373273 h 605239"/>
                <a:gd name="connsiteY370" fmla="*/ 373273 h 605239"/>
                <a:gd name="connsiteX371" fmla="*/ 373273 h 605239"/>
                <a:gd name="connsiteY371" fmla="*/ 373273 h 605239"/>
                <a:gd name="connsiteX372" fmla="*/ 373273 h 605239"/>
                <a:gd name="connsiteY372" fmla="*/ 373273 h 605239"/>
                <a:gd name="connsiteX373" fmla="*/ 373273 h 605239"/>
                <a:gd name="connsiteY373" fmla="*/ 373273 h 605239"/>
                <a:gd name="connsiteX374" fmla="*/ 373273 h 605239"/>
                <a:gd name="connsiteY374" fmla="*/ 373273 h 605239"/>
                <a:gd name="connsiteX375" fmla="*/ 373273 h 605239"/>
                <a:gd name="connsiteY375" fmla="*/ 373273 h 605239"/>
                <a:gd name="connsiteX376" fmla="*/ 373273 h 605239"/>
                <a:gd name="connsiteY376" fmla="*/ 373273 h 605239"/>
                <a:gd name="connsiteX377" fmla="*/ 373273 h 605239"/>
                <a:gd name="connsiteY377" fmla="*/ 373273 h 605239"/>
                <a:gd name="connsiteX378" fmla="*/ 373273 h 605239"/>
                <a:gd name="connsiteY378" fmla="*/ 373273 h 605239"/>
                <a:gd name="connsiteX379" fmla="*/ 373273 h 605239"/>
                <a:gd name="connsiteY379" fmla="*/ 373273 h 605239"/>
                <a:gd name="connsiteX380" fmla="*/ 373273 h 605239"/>
                <a:gd name="connsiteY380" fmla="*/ 373273 h 605239"/>
                <a:gd name="connsiteX381" fmla="*/ 373273 h 605239"/>
                <a:gd name="connsiteY381" fmla="*/ 373273 h 605239"/>
                <a:gd name="connsiteX382" fmla="*/ 373273 h 605239"/>
                <a:gd name="connsiteY382" fmla="*/ 373273 h 605239"/>
                <a:gd name="connsiteX383" fmla="*/ 373273 h 605239"/>
                <a:gd name="connsiteY383" fmla="*/ 373273 h 605239"/>
                <a:gd name="connsiteX384" fmla="*/ 373273 h 605239"/>
                <a:gd name="connsiteY384" fmla="*/ 373273 h 605239"/>
                <a:gd name="connsiteX385" fmla="*/ 373273 h 605239"/>
                <a:gd name="connsiteY385" fmla="*/ 373273 h 605239"/>
                <a:gd name="connsiteX386" fmla="*/ 373273 h 605239"/>
                <a:gd name="connsiteY386" fmla="*/ 373273 h 605239"/>
                <a:gd name="connsiteX387" fmla="*/ 373273 h 605239"/>
                <a:gd name="connsiteY387" fmla="*/ 373273 h 605239"/>
                <a:gd name="connsiteX388" fmla="*/ 373273 h 605239"/>
                <a:gd name="connsiteY388" fmla="*/ 373273 h 605239"/>
                <a:gd name="connsiteX389" fmla="*/ 373273 h 605239"/>
                <a:gd name="connsiteY389" fmla="*/ 373273 h 605239"/>
                <a:gd name="connsiteX390" fmla="*/ 373273 h 605239"/>
                <a:gd name="connsiteY390" fmla="*/ 373273 h 605239"/>
                <a:gd name="connsiteX391" fmla="*/ 373273 h 605239"/>
                <a:gd name="connsiteY391" fmla="*/ 373273 h 605239"/>
                <a:gd name="connsiteX392" fmla="*/ 373273 h 605239"/>
                <a:gd name="connsiteY392" fmla="*/ 373273 h 605239"/>
                <a:gd name="connsiteX393" fmla="*/ 373273 h 605239"/>
                <a:gd name="connsiteY393" fmla="*/ 373273 h 605239"/>
                <a:gd name="connsiteX394" fmla="*/ 373273 h 605239"/>
                <a:gd name="connsiteY394" fmla="*/ 373273 h 605239"/>
                <a:gd name="connsiteX395" fmla="*/ 373273 h 605239"/>
                <a:gd name="connsiteY395" fmla="*/ 373273 h 605239"/>
                <a:gd name="connsiteX396" fmla="*/ 373273 h 605239"/>
                <a:gd name="connsiteY396" fmla="*/ 373273 h 605239"/>
                <a:gd name="connsiteX397" fmla="*/ 373273 h 605239"/>
                <a:gd name="connsiteY397" fmla="*/ 373273 h 605239"/>
                <a:gd name="connsiteX398" fmla="*/ 373273 h 605239"/>
                <a:gd name="connsiteY398" fmla="*/ 373273 h 605239"/>
                <a:gd name="connsiteX399" fmla="*/ 373273 h 605239"/>
                <a:gd name="connsiteY399" fmla="*/ 373273 h 605239"/>
                <a:gd name="connsiteX400" fmla="*/ 373273 h 605239"/>
                <a:gd name="connsiteY400" fmla="*/ 373273 h 605239"/>
                <a:gd name="connsiteX401" fmla="*/ 373273 h 605239"/>
                <a:gd name="connsiteY401" fmla="*/ 373273 h 605239"/>
                <a:gd name="connsiteX402" fmla="*/ 373273 h 605239"/>
                <a:gd name="connsiteY402" fmla="*/ 373273 h 605239"/>
                <a:gd name="connsiteX403" fmla="*/ 373273 h 605239"/>
                <a:gd name="connsiteY403" fmla="*/ 373273 h 605239"/>
                <a:gd name="connsiteX404" fmla="*/ 373273 h 605239"/>
                <a:gd name="connsiteY404" fmla="*/ 373273 h 605239"/>
                <a:gd name="connsiteX405" fmla="*/ 373273 h 605239"/>
                <a:gd name="connsiteY405" fmla="*/ 373273 h 605239"/>
                <a:gd name="connsiteX406" fmla="*/ 373273 h 605239"/>
                <a:gd name="connsiteY406" fmla="*/ 373273 h 605239"/>
                <a:gd name="connsiteX407" fmla="*/ 373273 h 605239"/>
                <a:gd name="connsiteY407" fmla="*/ 373273 h 605239"/>
                <a:gd name="connsiteX408" fmla="*/ 373273 h 605239"/>
                <a:gd name="connsiteY408" fmla="*/ 373273 h 605239"/>
                <a:gd name="connsiteX409" fmla="*/ 373273 h 605239"/>
                <a:gd name="connsiteY409" fmla="*/ 373273 h 605239"/>
                <a:gd name="connsiteX410" fmla="*/ 373273 h 605239"/>
                <a:gd name="connsiteY410" fmla="*/ 373273 h 605239"/>
                <a:gd name="connsiteX411" fmla="*/ 373273 h 605239"/>
                <a:gd name="connsiteY411" fmla="*/ 373273 h 605239"/>
                <a:gd name="connsiteX412" fmla="*/ 373273 h 605239"/>
                <a:gd name="connsiteY412" fmla="*/ 373273 h 605239"/>
                <a:gd name="connsiteX413" fmla="*/ 373273 h 605239"/>
                <a:gd name="connsiteY413" fmla="*/ 373273 h 605239"/>
                <a:gd name="connsiteX414" fmla="*/ 373273 h 605239"/>
                <a:gd name="connsiteY414" fmla="*/ 373273 h 605239"/>
                <a:gd name="connsiteX415" fmla="*/ 373273 h 605239"/>
                <a:gd name="connsiteY415" fmla="*/ 373273 h 605239"/>
                <a:gd name="connsiteX416" fmla="*/ 373273 h 605239"/>
                <a:gd name="connsiteY416" fmla="*/ 373273 h 605239"/>
                <a:gd name="connsiteX417" fmla="*/ 373273 h 605239"/>
                <a:gd name="connsiteY417" fmla="*/ 373273 h 605239"/>
                <a:gd name="connsiteX418" fmla="*/ 373273 h 605239"/>
                <a:gd name="connsiteY418" fmla="*/ 373273 h 605239"/>
                <a:gd name="connsiteX419" fmla="*/ 373273 h 605239"/>
                <a:gd name="connsiteY419" fmla="*/ 373273 h 605239"/>
                <a:gd name="connsiteX420" fmla="*/ 373273 h 605239"/>
                <a:gd name="connsiteY420" fmla="*/ 373273 h 605239"/>
                <a:gd name="connsiteX421" fmla="*/ 373273 h 605239"/>
                <a:gd name="connsiteY421" fmla="*/ 373273 h 605239"/>
                <a:gd name="connsiteX422" fmla="*/ 373273 h 605239"/>
                <a:gd name="connsiteY422" fmla="*/ 373273 h 605239"/>
                <a:gd name="connsiteX423" fmla="*/ 373273 h 605239"/>
                <a:gd name="connsiteY423" fmla="*/ 373273 h 605239"/>
                <a:gd name="connsiteX424" fmla="*/ 373273 h 605239"/>
                <a:gd name="connsiteY424" fmla="*/ 373273 h 605239"/>
                <a:gd name="connsiteX425" fmla="*/ 373273 h 605239"/>
                <a:gd name="connsiteY425" fmla="*/ 373273 h 605239"/>
                <a:gd name="connsiteX426" fmla="*/ 373273 h 605239"/>
                <a:gd name="connsiteY426" fmla="*/ 373273 h 605239"/>
                <a:gd name="connsiteX427" fmla="*/ 373273 h 605239"/>
                <a:gd name="connsiteY427" fmla="*/ 373273 h 605239"/>
                <a:gd name="connsiteX428" fmla="*/ 373273 h 605239"/>
                <a:gd name="connsiteY428" fmla="*/ 373273 h 605239"/>
                <a:gd name="connsiteX429" fmla="*/ 373273 h 605239"/>
                <a:gd name="connsiteY429" fmla="*/ 373273 h 605239"/>
                <a:gd name="connsiteX430" fmla="*/ 373273 h 605239"/>
                <a:gd name="connsiteY430" fmla="*/ 373273 h 605239"/>
                <a:gd name="connsiteX431" fmla="*/ 373273 h 605239"/>
                <a:gd name="connsiteY431" fmla="*/ 373273 h 605239"/>
                <a:gd name="connsiteX432" fmla="*/ 373273 h 605239"/>
                <a:gd name="connsiteY432" fmla="*/ 373273 h 605239"/>
                <a:gd name="connsiteX433" fmla="*/ 373273 h 605239"/>
                <a:gd name="connsiteY433" fmla="*/ 373273 h 605239"/>
                <a:gd name="connsiteX434" fmla="*/ 373273 h 605239"/>
                <a:gd name="connsiteY434" fmla="*/ 373273 h 605239"/>
                <a:gd name="connsiteX435" fmla="*/ 373273 h 605239"/>
                <a:gd name="connsiteY435" fmla="*/ 373273 h 605239"/>
                <a:gd name="connsiteX436" fmla="*/ 373273 h 605239"/>
                <a:gd name="connsiteY436" fmla="*/ 373273 h 605239"/>
                <a:gd name="connsiteX437" fmla="*/ 373273 h 605239"/>
                <a:gd name="connsiteY437" fmla="*/ 373273 h 605239"/>
                <a:gd name="connsiteX438" fmla="*/ 373273 h 605239"/>
                <a:gd name="connsiteY438" fmla="*/ 373273 h 605239"/>
                <a:gd name="connsiteX439" fmla="*/ 373273 h 605239"/>
                <a:gd name="connsiteY439" fmla="*/ 373273 h 605239"/>
                <a:gd name="connsiteX440" fmla="*/ 373273 h 605239"/>
                <a:gd name="connsiteY440" fmla="*/ 373273 h 605239"/>
                <a:gd name="connsiteX441" fmla="*/ 373273 h 605239"/>
                <a:gd name="connsiteY441" fmla="*/ 373273 h 605239"/>
                <a:gd name="connsiteX442" fmla="*/ 373273 h 605239"/>
                <a:gd name="connsiteY442" fmla="*/ 373273 h 605239"/>
                <a:gd name="connsiteX443" fmla="*/ 373273 h 605239"/>
                <a:gd name="connsiteY443" fmla="*/ 373273 h 605239"/>
                <a:gd name="connsiteX444" fmla="*/ 373273 h 605239"/>
                <a:gd name="connsiteY444" fmla="*/ 373273 h 605239"/>
                <a:gd name="connsiteX445" fmla="*/ 373273 h 605239"/>
                <a:gd name="connsiteY445" fmla="*/ 373273 h 605239"/>
                <a:gd name="connsiteX446" fmla="*/ 373273 h 605239"/>
                <a:gd name="connsiteY446" fmla="*/ 373273 h 605239"/>
                <a:gd name="connsiteX447" fmla="*/ 373273 h 605239"/>
                <a:gd name="connsiteY447" fmla="*/ 373273 h 605239"/>
                <a:gd name="connsiteX448" fmla="*/ 373273 h 605239"/>
                <a:gd name="connsiteY448" fmla="*/ 373273 h 605239"/>
                <a:gd name="connsiteX449" fmla="*/ 373273 h 605239"/>
                <a:gd name="connsiteY449" fmla="*/ 373273 h 605239"/>
                <a:gd name="connsiteX450" fmla="*/ 373273 h 605239"/>
                <a:gd name="connsiteY450" fmla="*/ 373273 h 605239"/>
                <a:gd name="connsiteX451" fmla="*/ 373273 h 605239"/>
                <a:gd name="connsiteY451" fmla="*/ 373273 h 605239"/>
                <a:gd name="connsiteX452" fmla="*/ 373273 h 605239"/>
                <a:gd name="connsiteY452" fmla="*/ 373273 h 605239"/>
                <a:gd name="connsiteX453" fmla="*/ 373273 h 605239"/>
                <a:gd name="connsiteY453" fmla="*/ 373273 h 605239"/>
                <a:gd name="connsiteX454" fmla="*/ 373273 h 605239"/>
                <a:gd name="connsiteY454" fmla="*/ 373273 h 605239"/>
                <a:gd name="connsiteX455" fmla="*/ 373273 h 605239"/>
                <a:gd name="connsiteY455" fmla="*/ 373273 h 605239"/>
                <a:gd name="connsiteX456" fmla="*/ 373273 h 605239"/>
                <a:gd name="connsiteY456" fmla="*/ 373273 h 605239"/>
                <a:gd name="connsiteX457" fmla="*/ 373273 h 605239"/>
                <a:gd name="connsiteY457" fmla="*/ 373273 h 605239"/>
                <a:gd name="connsiteX458" fmla="*/ 373273 h 605239"/>
                <a:gd name="connsiteY458" fmla="*/ 373273 h 605239"/>
                <a:gd name="connsiteX459" fmla="*/ 373273 h 605239"/>
                <a:gd name="connsiteY459" fmla="*/ 373273 h 605239"/>
                <a:gd name="connsiteX460" fmla="*/ 373273 h 605239"/>
                <a:gd name="connsiteY460" fmla="*/ 373273 h 605239"/>
                <a:gd name="connsiteX461" fmla="*/ 373273 h 605239"/>
                <a:gd name="connsiteY461" fmla="*/ 373273 h 605239"/>
                <a:gd name="connsiteX462" fmla="*/ 373273 h 605239"/>
                <a:gd name="connsiteY462" fmla="*/ 373273 h 605239"/>
                <a:gd name="connsiteX463" fmla="*/ 373273 h 605239"/>
                <a:gd name="connsiteY463" fmla="*/ 373273 h 605239"/>
                <a:gd name="connsiteX464" fmla="*/ 373273 h 605239"/>
                <a:gd name="connsiteY464" fmla="*/ 373273 h 605239"/>
                <a:gd name="connsiteX465" fmla="*/ 373273 h 605239"/>
                <a:gd name="connsiteY465" fmla="*/ 373273 h 605239"/>
                <a:gd name="connsiteX466" fmla="*/ 373273 h 605239"/>
                <a:gd name="connsiteY466" fmla="*/ 373273 h 605239"/>
                <a:gd name="connsiteX467" fmla="*/ 373273 h 605239"/>
                <a:gd name="connsiteY467" fmla="*/ 373273 h 605239"/>
                <a:gd name="connsiteX468" fmla="*/ 373273 h 605239"/>
                <a:gd name="connsiteY468" fmla="*/ 373273 h 605239"/>
                <a:gd name="connsiteX469" fmla="*/ 373273 h 605239"/>
                <a:gd name="connsiteY469" fmla="*/ 373273 h 605239"/>
                <a:gd name="connsiteX470" fmla="*/ 373273 h 605239"/>
                <a:gd name="connsiteY470" fmla="*/ 373273 h 605239"/>
                <a:gd name="connsiteX471" fmla="*/ 373273 h 605239"/>
                <a:gd name="connsiteY471" fmla="*/ 373273 h 605239"/>
                <a:gd name="connsiteX472" fmla="*/ 373273 h 605239"/>
                <a:gd name="connsiteY472" fmla="*/ 373273 h 605239"/>
                <a:gd name="connsiteX473" fmla="*/ 373273 h 605239"/>
                <a:gd name="connsiteY473" fmla="*/ 373273 h 605239"/>
                <a:gd name="connsiteX474" fmla="*/ 373273 h 605239"/>
                <a:gd name="connsiteY474" fmla="*/ 373273 h 605239"/>
                <a:gd name="connsiteX475" fmla="*/ 373273 h 605239"/>
                <a:gd name="connsiteY475" fmla="*/ 373273 h 605239"/>
                <a:gd name="connsiteX476" fmla="*/ 373273 h 605239"/>
                <a:gd name="connsiteY476" fmla="*/ 373273 h 605239"/>
                <a:gd name="connsiteX477" fmla="*/ 373273 h 605239"/>
                <a:gd name="connsiteY477" fmla="*/ 373273 h 605239"/>
                <a:gd name="connsiteX478" fmla="*/ 373273 h 605239"/>
                <a:gd name="connsiteY478" fmla="*/ 373273 h 605239"/>
                <a:gd name="connsiteX479" fmla="*/ 373273 h 605239"/>
                <a:gd name="connsiteY479" fmla="*/ 373273 h 605239"/>
                <a:gd name="connsiteX480" fmla="*/ 373273 h 605239"/>
                <a:gd name="connsiteY480" fmla="*/ 373273 h 605239"/>
                <a:gd name="connsiteX481" fmla="*/ 373273 h 605239"/>
                <a:gd name="connsiteY481" fmla="*/ 373273 h 605239"/>
                <a:gd name="connsiteX482" fmla="*/ 373273 h 605239"/>
                <a:gd name="connsiteY482" fmla="*/ 373273 h 605239"/>
                <a:gd name="connsiteX483" fmla="*/ 373273 h 605239"/>
                <a:gd name="connsiteY483" fmla="*/ 373273 h 605239"/>
                <a:gd name="connsiteX484" fmla="*/ 373273 h 605239"/>
                <a:gd name="connsiteY484" fmla="*/ 373273 h 605239"/>
                <a:gd name="connsiteX485" fmla="*/ 373273 h 605239"/>
                <a:gd name="connsiteY485" fmla="*/ 373273 h 605239"/>
                <a:gd name="connsiteX486" fmla="*/ 373273 h 605239"/>
                <a:gd name="connsiteY486" fmla="*/ 373273 h 605239"/>
                <a:gd name="connsiteX487" fmla="*/ 373273 h 605239"/>
                <a:gd name="connsiteY487" fmla="*/ 373273 h 605239"/>
                <a:gd name="connsiteX488" fmla="*/ 373273 h 605239"/>
                <a:gd name="connsiteY488" fmla="*/ 373273 h 605239"/>
                <a:gd name="connsiteX489" fmla="*/ 373273 h 605239"/>
                <a:gd name="connsiteY489" fmla="*/ 373273 h 605239"/>
                <a:gd name="connsiteX490" fmla="*/ 373273 h 605239"/>
                <a:gd name="connsiteY490" fmla="*/ 373273 h 605239"/>
                <a:gd name="connsiteX491" fmla="*/ 373273 h 605239"/>
                <a:gd name="connsiteY491" fmla="*/ 373273 h 605239"/>
                <a:gd name="connsiteX492" fmla="*/ 373273 h 605239"/>
                <a:gd name="connsiteY492" fmla="*/ 373273 h 605239"/>
                <a:gd name="connsiteX493" fmla="*/ 373273 h 605239"/>
                <a:gd name="connsiteY493" fmla="*/ 373273 h 605239"/>
                <a:gd name="connsiteX494" fmla="*/ 373273 h 605239"/>
                <a:gd name="connsiteY494" fmla="*/ 373273 h 605239"/>
                <a:gd name="connsiteX495" fmla="*/ 373273 h 605239"/>
                <a:gd name="connsiteY495" fmla="*/ 373273 h 605239"/>
                <a:gd name="connsiteX496" fmla="*/ 373273 h 605239"/>
                <a:gd name="connsiteY496" fmla="*/ 373273 h 605239"/>
                <a:gd name="connsiteX497" fmla="*/ 373273 h 605239"/>
                <a:gd name="connsiteY497" fmla="*/ 373273 h 605239"/>
                <a:gd name="connsiteX498" fmla="*/ 373273 h 605239"/>
                <a:gd name="connsiteY498" fmla="*/ 373273 h 605239"/>
                <a:gd name="connsiteX499" fmla="*/ 373273 h 605239"/>
                <a:gd name="connsiteY499" fmla="*/ 373273 h 605239"/>
                <a:gd name="connsiteX500" fmla="*/ 373273 h 605239"/>
                <a:gd name="connsiteY500" fmla="*/ 373273 h 605239"/>
                <a:gd name="connsiteX501" fmla="*/ 373273 h 605239"/>
                <a:gd name="connsiteY501" fmla="*/ 373273 h 605239"/>
                <a:gd name="connsiteX502" fmla="*/ 373273 h 605239"/>
                <a:gd name="connsiteY502" fmla="*/ 373273 h 605239"/>
                <a:gd name="connsiteX503" fmla="*/ 373273 h 605239"/>
                <a:gd name="connsiteY503" fmla="*/ 373273 h 605239"/>
                <a:gd name="connsiteX504" fmla="*/ 373273 h 605239"/>
                <a:gd name="connsiteY504" fmla="*/ 373273 h 605239"/>
                <a:gd name="connsiteX505" fmla="*/ 373273 h 605239"/>
                <a:gd name="connsiteY505" fmla="*/ 373273 h 605239"/>
                <a:gd name="connsiteX506" fmla="*/ 373273 h 605239"/>
                <a:gd name="connsiteY506" fmla="*/ 373273 h 605239"/>
                <a:gd name="connsiteX507" fmla="*/ 373273 h 605239"/>
                <a:gd name="connsiteY507" fmla="*/ 373273 h 605239"/>
                <a:gd name="connsiteX508" fmla="*/ 373273 h 605239"/>
                <a:gd name="connsiteY508" fmla="*/ 373273 h 605239"/>
                <a:gd name="connsiteX509" fmla="*/ 373273 h 605239"/>
                <a:gd name="connsiteY509" fmla="*/ 373273 h 605239"/>
                <a:gd name="connsiteX510" fmla="*/ 373273 h 605239"/>
                <a:gd name="connsiteY510" fmla="*/ 373273 h 605239"/>
                <a:gd name="connsiteX511" fmla="*/ 373273 h 605239"/>
                <a:gd name="connsiteY511" fmla="*/ 373273 h 605239"/>
                <a:gd name="connsiteX512" fmla="*/ 373273 h 605239"/>
                <a:gd name="connsiteY512" fmla="*/ 373273 h 605239"/>
                <a:gd name="connsiteX513" fmla="*/ 373273 h 605239"/>
                <a:gd name="connsiteY513" fmla="*/ 373273 h 605239"/>
                <a:gd name="connsiteX514" fmla="*/ 373273 h 605239"/>
                <a:gd name="connsiteY514" fmla="*/ 373273 h 605239"/>
                <a:gd name="connsiteX515" fmla="*/ 373273 h 605239"/>
                <a:gd name="connsiteY515" fmla="*/ 373273 h 605239"/>
                <a:gd name="connsiteX516" fmla="*/ 373273 h 605239"/>
                <a:gd name="connsiteY516" fmla="*/ 373273 h 605239"/>
                <a:gd name="connsiteX517" fmla="*/ 373273 h 605239"/>
                <a:gd name="connsiteY517" fmla="*/ 373273 h 605239"/>
                <a:gd name="connsiteX518" fmla="*/ 373273 h 605239"/>
                <a:gd name="connsiteY518" fmla="*/ 373273 h 605239"/>
                <a:gd name="connsiteX519" fmla="*/ 373273 h 605239"/>
                <a:gd name="connsiteY519" fmla="*/ 373273 h 605239"/>
                <a:gd name="connsiteX520" fmla="*/ 373273 h 605239"/>
                <a:gd name="connsiteY520" fmla="*/ 373273 h 605239"/>
                <a:gd name="connsiteX521" fmla="*/ 373273 h 605239"/>
                <a:gd name="connsiteY521" fmla="*/ 373273 h 605239"/>
                <a:gd name="connsiteX522" fmla="*/ 373273 h 605239"/>
                <a:gd name="connsiteY522" fmla="*/ 373273 h 605239"/>
                <a:gd name="connsiteX523" fmla="*/ 373273 h 605239"/>
                <a:gd name="connsiteY523" fmla="*/ 373273 h 605239"/>
                <a:gd name="connsiteX524" fmla="*/ 373273 h 605239"/>
                <a:gd name="connsiteY524" fmla="*/ 373273 h 605239"/>
                <a:gd name="connsiteX525" fmla="*/ 373273 h 605239"/>
                <a:gd name="connsiteY525" fmla="*/ 373273 h 605239"/>
                <a:gd name="connsiteX526" fmla="*/ 373273 h 605239"/>
                <a:gd name="connsiteY526" fmla="*/ 373273 h 605239"/>
                <a:gd name="connsiteX527" fmla="*/ 373273 h 605239"/>
                <a:gd name="connsiteY527" fmla="*/ 373273 h 605239"/>
                <a:gd name="connsiteX528" fmla="*/ 373273 h 605239"/>
                <a:gd name="connsiteY528" fmla="*/ 373273 h 605239"/>
                <a:gd name="connsiteX529" fmla="*/ 373273 h 605239"/>
                <a:gd name="connsiteY529" fmla="*/ 373273 h 605239"/>
                <a:gd name="connsiteX530" fmla="*/ 373273 h 605239"/>
                <a:gd name="connsiteY530" fmla="*/ 373273 h 605239"/>
                <a:gd name="connsiteX531" fmla="*/ 373273 h 605239"/>
                <a:gd name="connsiteY531" fmla="*/ 373273 h 605239"/>
                <a:gd name="connsiteX532" fmla="*/ 373273 h 605239"/>
                <a:gd name="connsiteY532" fmla="*/ 373273 h 605239"/>
                <a:gd name="connsiteX533" fmla="*/ 373273 h 605239"/>
                <a:gd name="connsiteY533" fmla="*/ 373273 h 605239"/>
                <a:gd name="connsiteX534" fmla="*/ 373273 h 605239"/>
                <a:gd name="connsiteY534" fmla="*/ 373273 h 605239"/>
                <a:gd name="connsiteX535" fmla="*/ 373273 h 605239"/>
                <a:gd name="connsiteY535" fmla="*/ 373273 h 605239"/>
                <a:gd name="connsiteX536" fmla="*/ 373273 h 605239"/>
                <a:gd name="connsiteY536" fmla="*/ 373273 h 605239"/>
                <a:gd name="connsiteX537" fmla="*/ 373273 h 605239"/>
                <a:gd name="connsiteY537" fmla="*/ 373273 h 605239"/>
                <a:gd name="connsiteX538" fmla="*/ 373273 h 605239"/>
                <a:gd name="connsiteY538" fmla="*/ 373273 h 605239"/>
                <a:gd name="connsiteX539" fmla="*/ 373273 h 605239"/>
                <a:gd name="connsiteY539" fmla="*/ 373273 h 605239"/>
                <a:gd name="connsiteX540" fmla="*/ 373273 h 605239"/>
                <a:gd name="connsiteY540" fmla="*/ 373273 h 605239"/>
                <a:gd name="connsiteX541" fmla="*/ 373273 h 605239"/>
                <a:gd name="connsiteY541" fmla="*/ 373273 h 605239"/>
                <a:gd name="connsiteX542" fmla="*/ 373273 h 605239"/>
                <a:gd name="connsiteY542" fmla="*/ 373273 h 605239"/>
                <a:gd name="connsiteX543" fmla="*/ 373273 h 605239"/>
                <a:gd name="connsiteY543" fmla="*/ 373273 h 605239"/>
                <a:gd name="connsiteX544" fmla="*/ 373273 h 605239"/>
                <a:gd name="connsiteY544" fmla="*/ 373273 h 605239"/>
                <a:gd name="connsiteX545" fmla="*/ 373273 h 605239"/>
                <a:gd name="connsiteY545" fmla="*/ 373273 h 605239"/>
                <a:gd name="connsiteX546" fmla="*/ 373273 h 605239"/>
                <a:gd name="connsiteY546" fmla="*/ 373273 h 605239"/>
                <a:gd name="connsiteX547" fmla="*/ 373273 h 605239"/>
                <a:gd name="connsiteY547" fmla="*/ 373273 h 605239"/>
                <a:gd name="connsiteX548" fmla="*/ 373273 h 605239"/>
                <a:gd name="connsiteY548" fmla="*/ 373273 h 605239"/>
                <a:gd name="connsiteX549" fmla="*/ 373273 h 605239"/>
                <a:gd name="connsiteY549" fmla="*/ 373273 h 605239"/>
                <a:gd name="connsiteX550" fmla="*/ 373273 h 605239"/>
                <a:gd name="connsiteY550" fmla="*/ 373273 h 605239"/>
                <a:gd name="connsiteX551" fmla="*/ 373273 h 605239"/>
                <a:gd name="connsiteY551" fmla="*/ 373273 h 605239"/>
                <a:gd name="connsiteX552" fmla="*/ 373273 h 605239"/>
                <a:gd name="connsiteY552" fmla="*/ 373273 h 605239"/>
                <a:gd name="connsiteX553" fmla="*/ 373273 h 605239"/>
                <a:gd name="connsiteY553" fmla="*/ 373273 h 605239"/>
                <a:gd name="connsiteX554" fmla="*/ 373273 h 605239"/>
                <a:gd name="connsiteY554" fmla="*/ 373273 h 605239"/>
                <a:gd name="connsiteX555" fmla="*/ 373273 h 605239"/>
                <a:gd name="connsiteY555" fmla="*/ 373273 h 605239"/>
                <a:gd name="connsiteX556" fmla="*/ 373273 h 605239"/>
                <a:gd name="connsiteY556" fmla="*/ 373273 h 605239"/>
                <a:gd name="connsiteX557" fmla="*/ 373273 h 605239"/>
                <a:gd name="connsiteY557" fmla="*/ 373273 h 605239"/>
                <a:gd name="connsiteX558" fmla="*/ 373273 h 605239"/>
                <a:gd name="connsiteY558" fmla="*/ 373273 h 605239"/>
                <a:gd name="connsiteX559" fmla="*/ 373273 h 605239"/>
                <a:gd name="connsiteY559" fmla="*/ 373273 h 605239"/>
                <a:gd name="connsiteX560" fmla="*/ 373273 h 605239"/>
                <a:gd name="connsiteY560" fmla="*/ 373273 h 605239"/>
                <a:gd name="connsiteX561" fmla="*/ 373273 h 605239"/>
                <a:gd name="connsiteY561" fmla="*/ 373273 h 605239"/>
                <a:gd name="connsiteX562" fmla="*/ 373273 h 605239"/>
                <a:gd name="connsiteY562" fmla="*/ 373273 h 605239"/>
                <a:gd name="connsiteX563" fmla="*/ 373273 h 605239"/>
                <a:gd name="connsiteY563" fmla="*/ 373273 h 605239"/>
                <a:gd name="connsiteX564" fmla="*/ 373273 h 605239"/>
                <a:gd name="connsiteY564" fmla="*/ 373273 h 605239"/>
                <a:gd name="connsiteX565" fmla="*/ 373273 h 605239"/>
                <a:gd name="connsiteY565" fmla="*/ 373273 h 605239"/>
                <a:gd name="connsiteX566" fmla="*/ 373273 h 605239"/>
                <a:gd name="connsiteY566" fmla="*/ 373273 h 605239"/>
                <a:gd name="connsiteX567" fmla="*/ 373273 h 605239"/>
                <a:gd name="connsiteY567" fmla="*/ 373273 h 605239"/>
                <a:gd name="connsiteX568" fmla="*/ 373273 h 605239"/>
                <a:gd name="connsiteY568" fmla="*/ 373273 h 605239"/>
                <a:gd name="connsiteX569" fmla="*/ 373273 h 605239"/>
                <a:gd name="connsiteY569" fmla="*/ 373273 h 605239"/>
                <a:gd name="connsiteX570" fmla="*/ 373273 h 605239"/>
                <a:gd name="connsiteY570" fmla="*/ 373273 h 605239"/>
                <a:gd name="connsiteX571" fmla="*/ 373273 h 605239"/>
                <a:gd name="connsiteY571" fmla="*/ 373273 h 605239"/>
                <a:gd name="connsiteX572" fmla="*/ 373273 h 605239"/>
                <a:gd name="connsiteY572" fmla="*/ 373273 h 605239"/>
                <a:gd name="connsiteX573" fmla="*/ 373273 h 605239"/>
                <a:gd name="connsiteY573" fmla="*/ 373273 h 605239"/>
                <a:gd name="connsiteX574" fmla="*/ 373273 h 605239"/>
                <a:gd name="connsiteY574" fmla="*/ 373273 h 605239"/>
                <a:gd name="connsiteX575" fmla="*/ 373273 h 605239"/>
                <a:gd name="connsiteY575" fmla="*/ 373273 h 605239"/>
                <a:gd name="connsiteX576" fmla="*/ 373273 h 605239"/>
                <a:gd name="connsiteY576" fmla="*/ 373273 h 605239"/>
                <a:gd name="connsiteX577" fmla="*/ 373273 h 605239"/>
                <a:gd name="connsiteY577" fmla="*/ 373273 h 605239"/>
                <a:gd name="connsiteX578" fmla="*/ 373273 h 605239"/>
                <a:gd name="connsiteY578" fmla="*/ 373273 h 605239"/>
                <a:gd name="connsiteX579" fmla="*/ 373273 h 605239"/>
                <a:gd name="connsiteY579" fmla="*/ 373273 h 605239"/>
                <a:gd name="connsiteX580" fmla="*/ 373273 h 605239"/>
                <a:gd name="connsiteY580" fmla="*/ 373273 h 605239"/>
                <a:gd name="connsiteX581" fmla="*/ 373273 h 605239"/>
                <a:gd name="connsiteY581" fmla="*/ 373273 h 605239"/>
                <a:gd name="connsiteX582" fmla="*/ 373273 h 605239"/>
                <a:gd name="connsiteY582" fmla="*/ 373273 h 605239"/>
                <a:gd name="connsiteX583" fmla="*/ 373273 h 605239"/>
                <a:gd name="connsiteY583" fmla="*/ 373273 h 605239"/>
                <a:gd name="connsiteX584" fmla="*/ 373273 h 605239"/>
                <a:gd name="connsiteY584" fmla="*/ 373273 h 605239"/>
                <a:gd name="connsiteX585" fmla="*/ 373273 h 605239"/>
                <a:gd name="connsiteY585" fmla="*/ 373273 h 605239"/>
                <a:gd name="connsiteX586" fmla="*/ 373273 h 605239"/>
                <a:gd name="connsiteY586" fmla="*/ 373273 h 605239"/>
                <a:gd name="connsiteX587" fmla="*/ 373273 h 605239"/>
                <a:gd name="connsiteY587" fmla="*/ 373273 h 605239"/>
                <a:gd name="connsiteX588" fmla="*/ 373273 h 605239"/>
                <a:gd name="connsiteY588" fmla="*/ 373273 h 605239"/>
                <a:gd name="connsiteX589" fmla="*/ 373273 h 605239"/>
                <a:gd name="connsiteY589" fmla="*/ 373273 h 605239"/>
                <a:gd name="connsiteX590" fmla="*/ 373273 h 605239"/>
                <a:gd name="connsiteY590" fmla="*/ 373273 h 605239"/>
                <a:gd name="connsiteX591" fmla="*/ 373273 h 605239"/>
                <a:gd name="connsiteY591" fmla="*/ 373273 h 605239"/>
                <a:gd name="connsiteX592" fmla="*/ 373273 h 605239"/>
                <a:gd name="connsiteY592" fmla="*/ 373273 h 605239"/>
                <a:gd name="connsiteX593" fmla="*/ 373273 h 605239"/>
                <a:gd name="connsiteY593" fmla="*/ 373273 h 605239"/>
                <a:gd name="connsiteX594" fmla="*/ 373273 h 605239"/>
                <a:gd name="connsiteY594" fmla="*/ 373273 h 605239"/>
                <a:gd name="connsiteX595" fmla="*/ 373273 h 605239"/>
                <a:gd name="connsiteY595" fmla="*/ 373273 h 605239"/>
                <a:gd name="connsiteX596" fmla="*/ 373273 h 605239"/>
                <a:gd name="connsiteY596" fmla="*/ 373273 h 605239"/>
                <a:gd name="connsiteX597" fmla="*/ 373273 h 605239"/>
                <a:gd name="connsiteY597" fmla="*/ 373273 h 605239"/>
                <a:gd name="connsiteX598" fmla="*/ 373273 h 605239"/>
                <a:gd name="connsiteY598" fmla="*/ 373273 h 605239"/>
                <a:gd name="connsiteX599" fmla="*/ 373273 h 605239"/>
                <a:gd name="connsiteY599" fmla="*/ 373273 h 605239"/>
                <a:gd name="connsiteX600" fmla="*/ 373273 h 605239"/>
                <a:gd name="connsiteY600" fmla="*/ 373273 h 605239"/>
                <a:gd name="connsiteX601" fmla="*/ 373273 h 605239"/>
                <a:gd name="connsiteY601" fmla="*/ 373273 h 605239"/>
                <a:gd name="connsiteX602" fmla="*/ 373273 h 605239"/>
                <a:gd name="connsiteY602" fmla="*/ 373273 h 605239"/>
                <a:gd name="connsiteX603" fmla="*/ 373273 h 605239"/>
                <a:gd name="connsiteY603" fmla="*/ 373273 h 605239"/>
                <a:gd name="connsiteX604" fmla="*/ 373273 h 605239"/>
                <a:gd name="connsiteY604" fmla="*/ 373273 h 605239"/>
                <a:gd name="connsiteX605" fmla="*/ 373273 h 605239"/>
                <a:gd name="connsiteY605" fmla="*/ 373273 h 605239"/>
                <a:gd name="connsiteX606" fmla="*/ 373273 h 605239"/>
                <a:gd name="connsiteY606" fmla="*/ 373273 h 605239"/>
                <a:gd name="connsiteX607" fmla="*/ 373273 h 605239"/>
                <a:gd name="connsiteY607" fmla="*/ 373273 h 605239"/>
                <a:gd name="connsiteX608" fmla="*/ 373273 h 605239"/>
                <a:gd name="connsiteY608" fmla="*/ 373273 h 605239"/>
                <a:gd name="connsiteX609" fmla="*/ 373273 h 605239"/>
                <a:gd name="connsiteY609" fmla="*/ 373273 h 605239"/>
                <a:gd name="connsiteX610" fmla="*/ 373273 h 605239"/>
                <a:gd name="connsiteY610" fmla="*/ 373273 h 605239"/>
                <a:gd name="connsiteX611" fmla="*/ 373273 h 605239"/>
                <a:gd name="connsiteY611" fmla="*/ 373273 h 605239"/>
                <a:gd name="connsiteX612" fmla="*/ 373273 h 605239"/>
                <a:gd name="connsiteY612" fmla="*/ 373273 h 605239"/>
                <a:gd name="connsiteX613" fmla="*/ 373273 h 605239"/>
                <a:gd name="connsiteY613" fmla="*/ 373273 h 605239"/>
                <a:gd name="connsiteX614" fmla="*/ 373273 h 605239"/>
                <a:gd name="connsiteY614" fmla="*/ 373273 h 605239"/>
                <a:gd name="connsiteX615" fmla="*/ 373273 h 605239"/>
                <a:gd name="connsiteY615" fmla="*/ 373273 h 605239"/>
                <a:gd name="connsiteX616" fmla="*/ 373273 h 605239"/>
                <a:gd name="connsiteY616" fmla="*/ 373273 h 605239"/>
                <a:gd name="connsiteX617" fmla="*/ 373273 h 605239"/>
                <a:gd name="connsiteY617" fmla="*/ 373273 h 605239"/>
                <a:gd name="connsiteX618" fmla="*/ 373273 h 605239"/>
                <a:gd name="connsiteY618" fmla="*/ 373273 h 605239"/>
                <a:gd name="connsiteX619" fmla="*/ 373273 h 605239"/>
                <a:gd name="connsiteY619" fmla="*/ 373273 h 605239"/>
                <a:gd name="connsiteX620" fmla="*/ 373273 h 605239"/>
                <a:gd name="connsiteY620" fmla="*/ 373273 h 605239"/>
                <a:gd name="connsiteX621" fmla="*/ 373273 h 605239"/>
                <a:gd name="connsiteY621" fmla="*/ 373273 h 605239"/>
                <a:gd name="connsiteX622" fmla="*/ 373273 h 605239"/>
                <a:gd name="connsiteY622" fmla="*/ 373273 h 605239"/>
                <a:gd name="connsiteX623" fmla="*/ 373273 h 605239"/>
                <a:gd name="connsiteY623" fmla="*/ 373273 h 605239"/>
                <a:gd name="connsiteX624" fmla="*/ 373273 h 605239"/>
                <a:gd name="connsiteY624" fmla="*/ 373273 h 605239"/>
                <a:gd name="connsiteX625" fmla="*/ 373273 h 605239"/>
                <a:gd name="connsiteY625" fmla="*/ 373273 h 605239"/>
                <a:gd name="connsiteX626" fmla="*/ 373273 h 605239"/>
                <a:gd name="connsiteY626" fmla="*/ 373273 h 605239"/>
                <a:gd name="connsiteX627" fmla="*/ 373273 h 605239"/>
                <a:gd name="connsiteY627" fmla="*/ 373273 h 605239"/>
                <a:gd name="connsiteX628" fmla="*/ 373273 h 605239"/>
                <a:gd name="connsiteY628" fmla="*/ 373273 h 605239"/>
                <a:gd name="connsiteX629" fmla="*/ 373273 h 605239"/>
                <a:gd name="connsiteY629" fmla="*/ 373273 h 605239"/>
                <a:gd name="connsiteX630" fmla="*/ 373273 h 605239"/>
                <a:gd name="connsiteY630" fmla="*/ 373273 h 605239"/>
                <a:gd name="connsiteX631" fmla="*/ 373273 h 605239"/>
                <a:gd name="connsiteY631" fmla="*/ 373273 h 605239"/>
                <a:gd name="connsiteX632" fmla="*/ 373273 h 605239"/>
                <a:gd name="connsiteY632" fmla="*/ 373273 h 605239"/>
                <a:gd name="connsiteX633" fmla="*/ 373273 h 605239"/>
                <a:gd name="connsiteY633" fmla="*/ 373273 h 605239"/>
                <a:gd name="connsiteX634" fmla="*/ 373273 h 605239"/>
                <a:gd name="connsiteY634" fmla="*/ 373273 h 605239"/>
                <a:gd name="connsiteX635" fmla="*/ 373273 h 605239"/>
                <a:gd name="connsiteY635" fmla="*/ 373273 h 605239"/>
                <a:gd name="connsiteX636" fmla="*/ 373273 h 605239"/>
                <a:gd name="connsiteY636" fmla="*/ 373273 h 605239"/>
                <a:gd name="connsiteX637" fmla="*/ 373273 h 605239"/>
                <a:gd name="connsiteY637" fmla="*/ 373273 h 605239"/>
                <a:gd name="connsiteX638" fmla="*/ 373273 h 605239"/>
                <a:gd name="connsiteY638" fmla="*/ 373273 h 605239"/>
                <a:gd name="connsiteX639" fmla="*/ 373273 h 605239"/>
                <a:gd name="connsiteY639" fmla="*/ 373273 h 605239"/>
                <a:gd name="connsiteX640" fmla="*/ 373273 h 605239"/>
                <a:gd name="connsiteY640" fmla="*/ 373273 h 605239"/>
                <a:gd name="connsiteX641" fmla="*/ 373273 h 605239"/>
                <a:gd name="connsiteY641" fmla="*/ 373273 h 605239"/>
                <a:gd name="connsiteX642" fmla="*/ 373273 h 605239"/>
                <a:gd name="connsiteY642" fmla="*/ 373273 h 605239"/>
                <a:gd name="connsiteX643" fmla="*/ 373273 h 605239"/>
                <a:gd name="connsiteY643" fmla="*/ 373273 h 605239"/>
                <a:gd name="connsiteX644" fmla="*/ 373273 h 605239"/>
                <a:gd name="connsiteY644" fmla="*/ 373273 h 605239"/>
                <a:gd name="connsiteX645" fmla="*/ 373273 h 605239"/>
                <a:gd name="connsiteY645" fmla="*/ 373273 h 605239"/>
                <a:gd name="connsiteX646" fmla="*/ 373273 h 605239"/>
                <a:gd name="connsiteY646" fmla="*/ 373273 h 605239"/>
                <a:gd name="connsiteX647" fmla="*/ 373273 h 605239"/>
                <a:gd name="connsiteY647" fmla="*/ 373273 h 605239"/>
                <a:gd name="connsiteX648" fmla="*/ 373273 h 605239"/>
                <a:gd name="connsiteY648" fmla="*/ 373273 h 605239"/>
                <a:gd name="connsiteX649" fmla="*/ 373273 h 605239"/>
                <a:gd name="connsiteY649" fmla="*/ 373273 h 605239"/>
                <a:gd name="connsiteX650" fmla="*/ 373273 h 605239"/>
                <a:gd name="connsiteY650" fmla="*/ 373273 h 605239"/>
                <a:gd name="connsiteX651" fmla="*/ 373273 h 605239"/>
                <a:gd name="connsiteY651" fmla="*/ 373273 h 605239"/>
                <a:gd name="connsiteX652" fmla="*/ 373273 h 605239"/>
                <a:gd name="connsiteY652" fmla="*/ 373273 h 605239"/>
                <a:gd name="connsiteX653" fmla="*/ 373273 h 605239"/>
                <a:gd name="connsiteY653" fmla="*/ 373273 h 605239"/>
                <a:gd name="connsiteX654" fmla="*/ 373273 h 605239"/>
                <a:gd name="connsiteY654" fmla="*/ 373273 h 605239"/>
                <a:gd name="connsiteX655" fmla="*/ 373273 h 605239"/>
                <a:gd name="connsiteY655" fmla="*/ 373273 h 605239"/>
                <a:gd name="connsiteX656" fmla="*/ 373273 h 605239"/>
                <a:gd name="connsiteY656" fmla="*/ 373273 h 605239"/>
                <a:gd name="connsiteX657" fmla="*/ 373273 h 605239"/>
                <a:gd name="connsiteY657" fmla="*/ 373273 h 605239"/>
                <a:gd name="connsiteX658" fmla="*/ 373273 h 605239"/>
                <a:gd name="connsiteY658" fmla="*/ 373273 h 605239"/>
                <a:gd name="connsiteX659" fmla="*/ 373273 h 605239"/>
                <a:gd name="connsiteY659" fmla="*/ 373273 h 605239"/>
                <a:gd name="connsiteX660" fmla="*/ 373273 h 605239"/>
                <a:gd name="connsiteY660" fmla="*/ 373273 h 605239"/>
                <a:gd name="connsiteX661" fmla="*/ 373273 h 605239"/>
                <a:gd name="connsiteY661" fmla="*/ 373273 h 605239"/>
                <a:gd name="connsiteX662" fmla="*/ 373273 h 605239"/>
                <a:gd name="connsiteY662" fmla="*/ 373273 h 605239"/>
                <a:gd name="connsiteX663" fmla="*/ 373273 h 605239"/>
                <a:gd name="connsiteY663" fmla="*/ 373273 h 605239"/>
                <a:gd name="connsiteX664" fmla="*/ 373273 h 605239"/>
                <a:gd name="connsiteY664" fmla="*/ 373273 h 605239"/>
                <a:gd name="connsiteX665" fmla="*/ 373273 h 605239"/>
                <a:gd name="connsiteY665" fmla="*/ 373273 h 605239"/>
                <a:gd name="connsiteX666" fmla="*/ 373273 h 605239"/>
                <a:gd name="connsiteY666" fmla="*/ 373273 h 605239"/>
                <a:gd name="connsiteX667" fmla="*/ 373273 h 605239"/>
                <a:gd name="connsiteY667" fmla="*/ 373273 h 605239"/>
                <a:gd name="connsiteX668" fmla="*/ 373273 h 605239"/>
                <a:gd name="connsiteY668" fmla="*/ 373273 h 605239"/>
                <a:gd name="connsiteX669" fmla="*/ 373273 h 605239"/>
                <a:gd name="connsiteY669" fmla="*/ 373273 h 605239"/>
                <a:gd name="connsiteX670" fmla="*/ 373273 h 605239"/>
                <a:gd name="connsiteY670" fmla="*/ 373273 h 605239"/>
                <a:gd name="connsiteX671" fmla="*/ 373273 h 605239"/>
                <a:gd name="connsiteY671" fmla="*/ 373273 h 605239"/>
                <a:gd name="connsiteX672" fmla="*/ 373273 h 605239"/>
                <a:gd name="connsiteY672" fmla="*/ 373273 h 605239"/>
                <a:gd name="connsiteX673" fmla="*/ 373273 h 605239"/>
                <a:gd name="connsiteY673" fmla="*/ 373273 h 605239"/>
                <a:gd name="connsiteX674" fmla="*/ 373273 h 605239"/>
                <a:gd name="connsiteY674" fmla="*/ 373273 h 605239"/>
                <a:gd name="connsiteX675" fmla="*/ 373273 h 605239"/>
                <a:gd name="connsiteY675" fmla="*/ 373273 h 605239"/>
                <a:gd name="connsiteX676" fmla="*/ 373273 h 605239"/>
                <a:gd name="connsiteY676" fmla="*/ 373273 h 605239"/>
                <a:gd name="connsiteX677" fmla="*/ 373273 h 605239"/>
                <a:gd name="connsiteY677" fmla="*/ 373273 h 605239"/>
                <a:gd name="connsiteX678" fmla="*/ 373273 h 605239"/>
                <a:gd name="connsiteY678" fmla="*/ 373273 h 605239"/>
                <a:gd name="connsiteX679" fmla="*/ 373273 h 605239"/>
                <a:gd name="connsiteY679" fmla="*/ 373273 h 605239"/>
                <a:gd name="connsiteX680" fmla="*/ 373273 h 605239"/>
                <a:gd name="connsiteY680" fmla="*/ 373273 h 605239"/>
                <a:gd name="connsiteX681" fmla="*/ 373273 h 605239"/>
                <a:gd name="connsiteY681" fmla="*/ 373273 h 605239"/>
                <a:gd name="connsiteX682" fmla="*/ 373273 h 605239"/>
                <a:gd name="connsiteY682" fmla="*/ 373273 h 605239"/>
                <a:gd name="connsiteX683" fmla="*/ 373273 h 605239"/>
                <a:gd name="connsiteY683" fmla="*/ 373273 h 605239"/>
                <a:gd name="connsiteX684" fmla="*/ 373273 h 605239"/>
                <a:gd name="connsiteY684" fmla="*/ 373273 h 605239"/>
                <a:gd name="connsiteX685" fmla="*/ 373273 h 605239"/>
                <a:gd name="connsiteY685" fmla="*/ 373273 h 605239"/>
                <a:gd name="connsiteX686" fmla="*/ 373273 h 605239"/>
                <a:gd name="connsiteY686" fmla="*/ 373273 h 605239"/>
                <a:gd name="connsiteX687" fmla="*/ 373273 h 605239"/>
                <a:gd name="connsiteY687" fmla="*/ 373273 h 605239"/>
                <a:gd name="connsiteX688" fmla="*/ 373273 h 605239"/>
                <a:gd name="connsiteY688" fmla="*/ 373273 h 605239"/>
                <a:gd name="connsiteX689" fmla="*/ 373273 h 605239"/>
                <a:gd name="connsiteY689" fmla="*/ 373273 h 605239"/>
                <a:gd name="connsiteX690" fmla="*/ 373273 h 605239"/>
                <a:gd name="connsiteY690" fmla="*/ 373273 h 605239"/>
                <a:gd name="connsiteX691" fmla="*/ 373273 h 605239"/>
                <a:gd name="connsiteY691" fmla="*/ 373273 h 605239"/>
                <a:gd name="connsiteX692" fmla="*/ 373273 h 605239"/>
                <a:gd name="connsiteY692" fmla="*/ 373273 h 605239"/>
                <a:gd name="connsiteX693" fmla="*/ 373273 h 605239"/>
                <a:gd name="connsiteY693" fmla="*/ 373273 h 605239"/>
                <a:gd name="connsiteX694" fmla="*/ 373273 h 605239"/>
                <a:gd name="connsiteY694" fmla="*/ 373273 h 605239"/>
                <a:gd name="connsiteX695" fmla="*/ 373273 h 605239"/>
                <a:gd name="connsiteY695" fmla="*/ 373273 h 605239"/>
                <a:gd name="connsiteX696" fmla="*/ 373273 h 605239"/>
                <a:gd name="connsiteY696" fmla="*/ 373273 h 605239"/>
                <a:gd name="connsiteX697" fmla="*/ 373273 h 605239"/>
                <a:gd name="connsiteY697" fmla="*/ 373273 h 605239"/>
                <a:gd name="connsiteX698" fmla="*/ 373273 h 605239"/>
                <a:gd name="connsiteY698" fmla="*/ 373273 h 605239"/>
                <a:gd name="connsiteX699" fmla="*/ 373273 h 605239"/>
                <a:gd name="connsiteY699" fmla="*/ 373273 h 605239"/>
                <a:gd name="connsiteX700" fmla="*/ 373273 h 605239"/>
                <a:gd name="connsiteY700" fmla="*/ 373273 h 605239"/>
                <a:gd name="connsiteX701" fmla="*/ 373273 h 605239"/>
                <a:gd name="connsiteY701" fmla="*/ 373273 h 605239"/>
                <a:gd name="connsiteX702" fmla="*/ 373273 h 605239"/>
                <a:gd name="connsiteY702" fmla="*/ 373273 h 605239"/>
                <a:gd name="connsiteX703" fmla="*/ 373273 h 605239"/>
                <a:gd name="connsiteY703" fmla="*/ 373273 h 605239"/>
                <a:gd name="connsiteX704" fmla="*/ 373273 h 605239"/>
                <a:gd name="connsiteY704" fmla="*/ 373273 h 605239"/>
                <a:gd name="connsiteX705" fmla="*/ 373273 h 605239"/>
                <a:gd name="connsiteY705" fmla="*/ 373273 h 605239"/>
                <a:gd name="connsiteX706" fmla="*/ 373273 h 605239"/>
                <a:gd name="connsiteY706" fmla="*/ 373273 h 605239"/>
                <a:gd name="connsiteX707" fmla="*/ 373273 h 605239"/>
                <a:gd name="connsiteY707" fmla="*/ 373273 h 605239"/>
                <a:gd name="connsiteX708" fmla="*/ 373273 h 605239"/>
                <a:gd name="connsiteY708" fmla="*/ 373273 h 605239"/>
                <a:gd name="connsiteX709" fmla="*/ 373273 h 605239"/>
                <a:gd name="connsiteY709" fmla="*/ 373273 h 605239"/>
                <a:gd name="connsiteX710" fmla="*/ 373273 h 605239"/>
                <a:gd name="connsiteY710" fmla="*/ 373273 h 605239"/>
                <a:gd name="connsiteX711" fmla="*/ 373273 h 605239"/>
                <a:gd name="connsiteY711" fmla="*/ 373273 h 605239"/>
                <a:gd name="connsiteX712" fmla="*/ 373273 h 605239"/>
                <a:gd name="connsiteY712" fmla="*/ 373273 h 605239"/>
                <a:gd name="connsiteX713" fmla="*/ 373273 h 605239"/>
                <a:gd name="connsiteY713" fmla="*/ 373273 h 605239"/>
                <a:gd name="connsiteX714" fmla="*/ 373273 h 605239"/>
                <a:gd name="connsiteY714" fmla="*/ 373273 h 605239"/>
                <a:gd name="connsiteX715" fmla="*/ 373273 h 605239"/>
                <a:gd name="connsiteY715" fmla="*/ 373273 h 605239"/>
                <a:gd name="connsiteX716" fmla="*/ 373273 h 605239"/>
                <a:gd name="connsiteY716" fmla="*/ 373273 h 605239"/>
                <a:gd name="connsiteX717" fmla="*/ 373273 h 605239"/>
                <a:gd name="connsiteY717" fmla="*/ 373273 h 605239"/>
                <a:gd name="connsiteX718" fmla="*/ 373273 h 605239"/>
                <a:gd name="connsiteY718" fmla="*/ 373273 h 605239"/>
                <a:gd name="connsiteX719" fmla="*/ 373273 h 605239"/>
                <a:gd name="connsiteY719" fmla="*/ 373273 h 605239"/>
                <a:gd name="connsiteX720" fmla="*/ 373273 h 605239"/>
                <a:gd name="connsiteY720" fmla="*/ 373273 h 605239"/>
                <a:gd name="connsiteX721" fmla="*/ 373273 h 605239"/>
                <a:gd name="connsiteY721" fmla="*/ 373273 h 605239"/>
                <a:gd name="connsiteX722" fmla="*/ 373273 h 605239"/>
                <a:gd name="connsiteY722" fmla="*/ 373273 h 605239"/>
                <a:gd name="connsiteX723" fmla="*/ 373273 h 605239"/>
                <a:gd name="connsiteY723" fmla="*/ 373273 h 605239"/>
                <a:gd name="connsiteX724" fmla="*/ 373273 h 605239"/>
                <a:gd name="connsiteY724" fmla="*/ 373273 h 605239"/>
                <a:gd name="connsiteX725" fmla="*/ 373273 h 605239"/>
                <a:gd name="connsiteY725" fmla="*/ 373273 h 605239"/>
                <a:gd name="connsiteX726" fmla="*/ 373273 h 605239"/>
                <a:gd name="connsiteY726" fmla="*/ 373273 h 605239"/>
                <a:gd name="connsiteX727" fmla="*/ 373273 h 605239"/>
                <a:gd name="connsiteY727" fmla="*/ 373273 h 605239"/>
                <a:gd name="connsiteX728" fmla="*/ 373273 h 605239"/>
                <a:gd name="connsiteY728" fmla="*/ 373273 h 605239"/>
                <a:gd name="connsiteX729" fmla="*/ 373273 h 605239"/>
                <a:gd name="connsiteY729" fmla="*/ 373273 h 605239"/>
                <a:gd name="connsiteX730" fmla="*/ 373273 h 605239"/>
                <a:gd name="connsiteY730" fmla="*/ 373273 h 605239"/>
                <a:gd name="connsiteX731" fmla="*/ 373273 h 605239"/>
                <a:gd name="connsiteY731" fmla="*/ 373273 h 605239"/>
                <a:gd name="connsiteX732" fmla="*/ 373273 h 605239"/>
                <a:gd name="connsiteY732" fmla="*/ 373273 h 605239"/>
                <a:gd name="connsiteX733" fmla="*/ 373273 h 605239"/>
                <a:gd name="connsiteY733" fmla="*/ 373273 h 605239"/>
                <a:gd name="connsiteX734" fmla="*/ 373273 h 605239"/>
                <a:gd name="connsiteY734" fmla="*/ 373273 h 605239"/>
                <a:gd name="connsiteX735" fmla="*/ 373273 h 605239"/>
                <a:gd name="connsiteY735" fmla="*/ 373273 h 605239"/>
                <a:gd name="connsiteX736" fmla="*/ 373273 h 605239"/>
                <a:gd name="connsiteY736" fmla="*/ 373273 h 605239"/>
                <a:gd name="connsiteX737" fmla="*/ 373273 h 605239"/>
                <a:gd name="connsiteY737" fmla="*/ 373273 h 605239"/>
                <a:gd name="connsiteX738" fmla="*/ 373273 h 605239"/>
                <a:gd name="connsiteY738" fmla="*/ 373273 h 605239"/>
                <a:gd name="connsiteX739" fmla="*/ 373273 h 605239"/>
                <a:gd name="connsiteY739" fmla="*/ 373273 h 605239"/>
                <a:gd name="connsiteX740" fmla="*/ 373273 h 605239"/>
                <a:gd name="connsiteY740" fmla="*/ 373273 h 605239"/>
                <a:gd name="connsiteX741" fmla="*/ 373273 h 605239"/>
                <a:gd name="connsiteY741" fmla="*/ 373273 h 605239"/>
                <a:gd name="connsiteX742" fmla="*/ 373273 h 605239"/>
                <a:gd name="connsiteY742" fmla="*/ 373273 h 605239"/>
                <a:gd name="connsiteX743" fmla="*/ 373273 h 605239"/>
                <a:gd name="connsiteY743" fmla="*/ 373273 h 605239"/>
                <a:gd name="connsiteX744" fmla="*/ 373273 h 605239"/>
                <a:gd name="connsiteY744" fmla="*/ 373273 h 605239"/>
                <a:gd name="connsiteX745" fmla="*/ 373273 h 605239"/>
                <a:gd name="connsiteY745" fmla="*/ 373273 h 605239"/>
                <a:gd name="connsiteX746" fmla="*/ 373273 h 605239"/>
                <a:gd name="connsiteY746" fmla="*/ 373273 h 605239"/>
                <a:gd name="connsiteX747" fmla="*/ 373273 h 605239"/>
                <a:gd name="connsiteY747" fmla="*/ 373273 h 605239"/>
                <a:gd name="connsiteX748" fmla="*/ 373273 h 605239"/>
                <a:gd name="connsiteY748" fmla="*/ 373273 h 605239"/>
                <a:gd name="connsiteX749" fmla="*/ 373273 h 605239"/>
                <a:gd name="connsiteY749" fmla="*/ 373273 h 605239"/>
                <a:gd name="connsiteX750" fmla="*/ 373273 h 605239"/>
                <a:gd name="connsiteY750" fmla="*/ 373273 h 605239"/>
                <a:gd name="connsiteX751" fmla="*/ 373273 h 605239"/>
                <a:gd name="connsiteY751" fmla="*/ 373273 h 605239"/>
                <a:gd name="connsiteX752" fmla="*/ 373273 h 605239"/>
                <a:gd name="connsiteY752" fmla="*/ 373273 h 605239"/>
                <a:gd name="connsiteX753" fmla="*/ 373273 h 605239"/>
                <a:gd name="connsiteY753" fmla="*/ 373273 h 605239"/>
                <a:gd name="connsiteX754" fmla="*/ 373273 h 605239"/>
                <a:gd name="connsiteY754" fmla="*/ 373273 h 605239"/>
                <a:gd name="connsiteX755" fmla="*/ 373273 h 605239"/>
                <a:gd name="connsiteY755" fmla="*/ 373273 h 605239"/>
                <a:gd name="connsiteX756" fmla="*/ 373273 h 605239"/>
                <a:gd name="connsiteY756" fmla="*/ 373273 h 605239"/>
                <a:gd name="connsiteX757" fmla="*/ 373273 h 605239"/>
                <a:gd name="connsiteY757" fmla="*/ 373273 h 605239"/>
                <a:gd name="connsiteX758" fmla="*/ 373273 h 605239"/>
                <a:gd name="connsiteY758" fmla="*/ 373273 h 605239"/>
                <a:gd name="connsiteX759" fmla="*/ 373273 h 605239"/>
                <a:gd name="connsiteY759" fmla="*/ 373273 h 605239"/>
                <a:gd name="connsiteX760" fmla="*/ 373273 h 605239"/>
                <a:gd name="connsiteY760" fmla="*/ 373273 h 605239"/>
                <a:gd name="connsiteX761" fmla="*/ 373273 h 605239"/>
                <a:gd name="connsiteY761" fmla="*/ 373273 h 605239"/>
                <a:gd name="connsiteX762" fmla="*/ 373273 h 605239"/>
                <a:gd name="connsiteY762" fmla="*/ 373273 h 605239"/>
                <a:gd name="connsiteX763" fmla="*/ 373273 h 605239"/>
                <a:gd name="connsiteY763" fmla="*/ 373273 h 605239"/>
                <a:gd name="connsiteX764" fmla="*/ 373273 h 605239"/>
                <a:gd name="connsiteY764" fmla="*/ 373273 h 605239"/>
                <a:gd name="connsiteX765" fmla="*/ 373273 h 605239"/>
                <a:gd name="connsiteY765" fmla="*/ 373273 h 605239"/>
                <a:gd name="connsiteX766" fmla="*/ 373273 h 605239"/>
                <a:gd name="connsiteY766" fmla="*/ 373273 h 605239"/>
                <a:gd name="connsiteX767" fmla="*/ 373273 h 605239"/>
                <a:gd name="connsiteY767" fmla="*/ 373273 h 605239"/>
                <a:gd name="connsiteX768" fmla="*/ 373273 h 605239"/>
                <a:gd name="connsiteY768" fmla="*/ 373273 h 605239"/>
                <a:gd name="connsiteX769" fmla="*/ 373273 h 605239"/>
                <a:gd name="connsiteY769" fmla="*/ 373273 h 605239"/>
                <a:gd name="connsiteX770" fmla="*/ 373273 h 605239"/>
                <a:gd name="connsiteY770" fmla="*/ 373273 h 605239"/>
                <a:gd name="connsiteX771" fmla="*/ 373273 h 605239"/>
                <a:gd name="connsiteY771" fmla="*/ 373273 h 605239"/>
                <a:gd name="connsiteX772" fmla="*/ 373273 h 605239"/>
                <a:gd name="connsiteY772" fmla="*/ 373273 h 605239"/>
                <a:gd name="connsiteX773" fmla="*/ 373273 h 605239"/>
                <a:gd name="connsiteY773" fmla="*/ 373273 h 605239"/>
                <a:gd name="connsiteX774" fmla="*/ 373273 h 605239"/>
                <a:gd name="connsiteY774" fmla="*/ 373273 h 605239"/>
                <a:gd name="connsiteX775" fmla="*/ 373273 h 605239"/>
                <a:gd name="connsiteY775" fmla="*/ 373273 h 605239"/>
                <a:gd name="connsiteX776" fmla="*/ 373273 h 605239"/>
                <a:gd name="connsiteY776" fmla="*/ 373273 h 605239"/>
                <a:gd name="connsiteX777" fmla="*/ 373273 h 605239"/>
                <a:gd name="connsiteY777" fmla="*/ 373273 h 605239"/>
                <a:gd name="connsiteX778" fmla="*/ 373273 h 605239"/>
                <a:gd name="connsiteY778" fmla="*/ 373273 h 605239"/>
                <a:gd name="connsiteX779" fmla="*/ 373273 h 605239"/>
                <a:gd name="connsiteY779" fmla="*/ 373273 h 605239"/>
                <a:gd name="connsiteX780" fmla="*/ 373273 h 605239"/>
                <a:gd name="connsiteY780" fmla="*/ 373273 h 605239"/>
                <a:gd name="connsiteX781" fmla="*/ 373273 h 605239"/>
                <a:gd name="connsiteY781" fmla="*/ 373273 h 605239"/>
                <a:gd name="connsiteX782" fmla="*/ 373273 h 605239"/>
                <a:gd name="connsiteY782" fmla="*/ 373273 h 605239"/>
                <a:gd name="connsiteX783" fmla="*/ 373273 h 605239"/>
                <a:gd name="connsiteY783" fmla="*/ 373273 h 605239"/>
                <a:gd name="connsiteX784" fmla="*/ 373273 h 605239"/>
                <a:gd name="connsiteY784" fmla="*/ 373273 h 605239"/>
                <a:gd name="connsiteX785" fmla="*/ 373273 h 605239"/>
                <a:gd name="connsiteY785" fmla="*/ 373273 h 605239"/>
                <a:gd name="connsiteX786" fmla="*/ 373273 h 605239"/>
                <a:gd name="connsiteY786" fmla="*/ 373273 h 605239"/>
                <a:gd name="connsiteX787" fmla="*/ 373273 h 605239"/>
                <a:gd name="connsiteY787" fmla="*/ 373273 h 605239"/>
                <a:gd name="connsiteX788" fmla="*/ 373273 h 605239"/>
                <a:gd name="connsiteY788" fmla="*/ 373273 h 605239"/>
                <a:gd name="connsiteX789" fmla="*/ 373273 h 605239"/>
                <a:gd name="connsiteY789" fmla="*/ 373273 h 605239"/>
                <a:gd name="connsiteX790" fmla="*/ 373273 h 605239"/>
                <a:gd name="connsiteY790" fmla="*/ 373273 h 605239"/>
                <a:gd name="connsiteX791" fmla="*/ 373273 h 605239"/>
                <a:gd name="connsiteY791" fmla="*/ 373273 h 605239"/>
                <a:gd name="connsiteX792" fmla="*/ 373273 h 605239"/>
                <a:gd name="connsiteY792" fmla="*/ 373273 h 605239"/>
                <a:gd name="connsiteX793" fmla="*/ 373273 h 605239"/>
                <a:gd name="connsiteY793" fmla="*/ 373273 h 605239"/>
                <a:gd name="connsiteX794" fmla="*/ 373273 h 605239"/>
                <a:gd name="connsiteY794" fmla="*/ 373273 h 605239"/>
                <a:gd name="connsiteX795" fmla="*/ 373273 h 605239"/>
                <a:gd name="connsiteY795" fmla="*/ 373273 h 605239"/>
                <a:gd name="connsiteX796" fmla="*/ 373273 h 605239"/>
                <a:gd name="connsiteY796" fmla="*/ 373273 h 605239"/>
                <a:gd name="connsiteX797" fmla="*/ 373273 h 605239"/>
                <a:gd name="connsiteY797" fmla="*/ 373273 h 605239"/>
                <a:gd name="connsiteX798" fmla="*/ 373273 h 605239"/>
                <a:gd name="connsiteY798" fmla="*/ 373273 h 605239"/>
                <a:gd name="connsiteX799" fmla="*/ 373273 h 605239"/>
                <a:gd name="connsiteY799" fmla="*/ 373273 h 605239"/>
                <a:gd name="connsiteX800" fmla="*/ 373273 h 605239"/>
                <a:gd name="connsiteY800" fmla="*/ 373273 h 605239"/>
                <a:gd name="connsiteX801" fmla="*/ 373273 h 605239"/>
                <a:gd name="connsiteY801" fmla="*/ 373273 h 605239"/>
                <a:gd name="connsiteX802" fmla="*/ 373273 h 605239"/>
                <a:gd name="connsiteY802" fmla="*/ 373273 h 605239"/>
                <a:gd name="connsiteX803" fmla="*/ 373273 h 605239"/>
                <a:gd name="connsiteY803" fmla="*/ 373273 h 605239"/>
                <a:gd name="connsiteX804" fmla="*/ 373273 h 605239"/>
                <a:gd name="connsiteY804" fmla="*/ 373273 h 605239"/>
                <a:gd name="connsiteX805" fmla="*/ 373273 h 605239"/>
                <a:gd name="connsiteY805" fmla="*/ 373273 h 605239"/>
                <a:gd name="connsiteX806" fmla="*/ 373273 h 605239"/>
                <a:gd name="connsiteY806" fmla="*/ 373273 h 605239"/>
                <a:gd name="connsiteX807" fmla="*/ 373273 h 605239"/>
                <a:gd name="connsiteY807" fmla="*/ 373273 h 605239"/>
                <a:gd name="connsiteX808" fmla="*/ 373273 h 605239"/>
                <a:gd name="connsiteY808" fmla="*/ 373273 h 605239"/>
                <a:gd name="connsiteX809" fmla="*/ 373273 h 605239"/>
                <a:gd name="connsiteY809" fmla="*/ 373273 h 605239"/>
                <a:gd name="connsiteX810" fmla="*/ 373273 h 605239"/>
                <a:gd name="connsiteY810" fmla="*/ 373273 h 605239"/>
                <a:gd name="connsiteX811" fmla="*/ 373273 h 605239"/>
                <a:gd name="connsiteY811" fmla="*/ 373273 h 605239"/>
                <a:gd name="connsiteX812" fmla="*/ 373273 h 605239"/>
                <a:gd name="connsiteY812" fmla="*/ 373273 h 605239"/>
                <a:gd name="connsiteX813" fmla="*/ 373273 h 605239"/>
                <a:gd name="connsiteY813" fmla="*/ 373273 h 605239"/>
                <a:gd name="connsiteX814" fmla="*/ 373273 h 605239"/>
                <a:gd name="connsiteY814" fmla="*/ 373273 h 605239"/>
                <a:gd name="connsiteX815" fmla="*/ 373273 h 605239"/>
                <a:gd name="connsiteY815" fmla="*/ 373273 h 605239"/>
                <a:gd name="connsiteX816" fmla="*/ 373273 h 605239"/>
                <a:gd name="connsiteY816" fmla="*/ 373273 h 605239"/>
                <a:gd name="connsiteX817" fmla="*/ 373273 h 605239"/>
                <a:gd name="connsiteY817" fmla="*/ 373273 h 605239"/>
                <a:gd name="connsiteX818" fmla="*/ 373273 h 605239"/>
                <a:gd name="connsiteY818" fmla="*/ 373273 h 605239"/>
                <a:gd name="connsiteX819" fmla="*/ 373273 h 605239"/>
                <a:gd name="connsiteY819" fmla="*/ 373273 h 605239"/>
                <a:gd name="connsiteX820" fmla="*/ 373273 h 605239"/>
                <a:gd name="connsiteY820" fmla="*/ 373273 h 605239"/>
                <a:gd name="connsiteX821" fmla="*/ 373273 h 605239"/>
                <a:gd name="connsiteY821" fmla="*/ 373273 h 605239"/>
                <a:gd name="connsiteX822" fmla="*/ 373273 h 605239"/>
                <a:gd name="connsiteY822" fmla="*/ 373273 h 605239"/>
                <a:gd name="connsiteX823" fmla="*/ 373273 h 605239"/>
                <a:gd name="connsiteY823" fmla="*/ 373273 h 605239"/>
                <a:gd name="connsiteX824" fmla="*/ 373273 h 605239"/>
                <a:gd name="connsiteY824" fmla="*/ 373273 h 605239"/>
                <a:gd name="connsiteX825" fmla="*/ 373273 h 605239"/>
                <a:gd name="connsiteY825" fmla="*/ 373273 h 605239"/>
                <a:gd name="connsiteX826" fmla="*/ 373273 h 605239"/>
                <a:gd name="connsiteY826" fmla="*/ 373273 h 605239"/>
                <a:gd name="connsiteX827" fmla="*/ 373273 h 605239"/>
                <a:gd name="connsiteY827" fmla="*/ 373273 h 605239"/>
                <a:gd name="connsiteX828" fmla="*/ 373273 h 605239"/>
                <a:gd name="connsiteY828" fmla="*/ 373273 h 605239"/>
                <a:gd name="connsiteX829" fmla="*/ 373273 h 605239"/>
                <a:gd name="connsiteY829" fmla="*/ 373273 h 605239"/>
                <a:gd name="connsiteX830" fmla="*/ 373273 h 605239"/>
                <a:gd name="connsiteY830" fmla="*/ 373273 h 605239"/>
                <a:gd name="connsiteX831" fmla="*/ 373273 h 605239"/>
                <a:gd name="connsiteY831" fmla="*/ 373273 h 605239"/>
                <a:gd name="connsiteX832" fmla="*/ 373273 h 605239"/>
                <a:gd name="connsiteY832" fmla="*/ 373273 h 605239"/>
                <a:gd name="connsiteX833" fmla="*/ 373273 h 605239"/>
                <a:gd name="connsiteY833" fmla="*/ 373273 h 605239"/>
                <a:gd name="connsiteX834" fmla="*/ 373273 h 605239"/>
                <a:gd name="connsiteY834" fmla="*/ 373273 h 605239"/>
                <a:gd name="connsiteX835" fmla="*/ 373273 h 605239"/>
                <a:gd name="connsiteY835" fmla="*/ 373273 h 605239"/>
                <a:gd name="connsiteX836" fmla="*/ 373273 h 605239"/>
                <a:gd name="connsiteY836" fmla="*/ 373273 h 605239"/>
                <a:gd name="connsiteX837" fmla="*/ 373273 h 605239"/>
                <a:gd name="connsiteY837" fmla="*/ 373273 h 605239"/>
                <a:gd name="connsiteX838" fmla="*/ 373273 h 605239"/>
                <a:gd name="connsiteY838" fmla="*/ 373273 h 605239"/>
                <a:gd name="connsiteX839" fmla="*/ 373273 h 605239"/>
                <a:gd name="connsiteY839" fmla="*/ 373273 h 605239"/>
                <a:gd name="connsiteX840" fmla="*/ 373273 h 605239"/>
                <a:gd name="connsiteY840" fmla="*/ 373273 h 605239"/>
                <a:gd name="connsiteX841" fmla="*/ 373273 h 605239"/>
                <a:gd name="connsiteY841" fmla="*/ 373273 h 605239"/>
                <a:gd name="connsiteX842" fmla="*/ 373273 h 605239"/>
                <a:gd name="connsiteY842" fmla="*/ 373273 h 605239"/>
                <a:gd name="connsiteX843" fmla="*/ 373273 h 605239"/>
                <a:gd name="connsiteY843" fmla="*/ 373273 h 605239"/>
                <a:gd name="connsiteX844" fmla="*/ 373273 h 605239"/>
                <a:gd name="connsiteY844" fmla="*/ 373273 h 605239"/>
                <a:gd name="connsiteX845" fmla="*/ 373273 h 605239"/>
                <a:gd name="connsiteY845" fmla="*/ 373273 h 605239"/>
                <a:gd name="connsiteX846" fmla="*/ 373273 h 605239"/>
                <a:gd name="connsiteY846" fmla="*/ 373273 h 605239"/>
                <a:gd name="connsiteX847" fmla="*/ 373273 h 605239"/>
                <a:gd name="connsiteY847" fmla="*/ 373273 h 605239"/>
                <a:gd name="connsiteX848" fmla="*/ 373273 h 605239"/>
                <a:gd name="connsiteY848" fmla="*/ 373273 h 605239"/>
                <a:gd name="connsiteX849" fmla="*/ 373273 h 605239"/>
                <a:gd name="connsiteY849" fmla="*/ 373273 h 605239"/>
                <a:gd name="connsiteX850" fmla="*/ 373273 h 605239"/>
                <a:gd name="connsiteY850" fmla="*/ 373273 h 605239"/>
                <a:gd name="connsiteX851" fmla="*/ 373273 h 605239"/>
                <a:gd name="connsiteY851" fmla="*/ 373273 h 605239"/>
                <a:gd name="connsiteX852" fmla="*/ 373273 h 605239"/>
                <a:gd name="connsiteY852" fmla="*/ 373273 h 605239"/>
                <a:gd name="connsiteX853" fmla="*/ 373273 h 605239"/>
                <a:gd name="connsiteY853" fmla="*/ 373273 h 605239"/>
                <a:gd name="connsiteX854" fmla="*/ 373273 h 605239"/>
                <a:gd name="connsiteY854" fmla="*/ 373273 h 605239"/>
                <a:gd name="connsiteX855" fmla="*/ 373273 h 605239"/>
                <a:gd name="connsiteY855" fmla="*/ 373273 h 605239"/>
                <a:gd name="connsiteX856" fmla="*/ 373273 h 605239"/>
                <a:gd name="connsiteY856" fmla="*/ 373273 h 605239"/>
                <a:gd name="connsiteX857" fmla="*/ 373273 h 605239"/>
                <a:gd name="connsiteY857" fmla="*/ 373273 h 605239"/>
                <a:gd name="connsiteX858" fmla="*/ 373273 h 605239"/>
                <a:gd name="connsiteY858" fmla="*/ 373273 h 605239"/>
                <a:gd name="connsiteX859" fmla="*/ 373273 h 605239"/>
                <a:gd name="connsiteY859" fmla="*/ 373273 h 605239"/>
                <a:gd name="connsiteX860" fmla="*/ 373273 h 605239"/>
                <a:gd name="connsiteY860" fmla="*/ 373273 h 605239"/>
                <a:gd name="connsiteX861" fmla="*/ 373273 h 605239"/>
                <a:gd name="connsiteY861" fmla="*/ 373273 h 605239"/>
                <a:gd name="connsiteX862" fmla="*/ 373273 h 605239"/>
                <a:gd name="connsiteY862" fmla="*/ 373273 h 605239"/>
                <a:gd name="connsiteX863" fmla="*/ 373273 h 605239"/>
                <a:gd name="connsiteY863" fmla="*/ 373273 h 605239"/>
                <a:gd name="connsiteX864" fmla="*/ 373273 h 605239"/>
                <a:gd name="connsiteY864" fmla="*/ 373273 h 605239"/>
                <a:gd name="connsiteX865" fmla="*/ 373273 h 605239"/>
                <a:gd name="connsiteY865" fmla="*/ 373273 h 605239"/>
                <a:gd name="connsiteX866" fmla="*/ 373273 h 605239"/>
                <a:gd name="connsiteY866" fmla="*/ 373273 h 605239"/>
                <a:gd name="connsiteX867" fmla="*/ 373273 h 605239"/>
                <a:gd name="connsiteY867" fmla="*/ 373273 h 605239"/>
                <a:gd name="connsiteX868" fmla="*/ 373273 h 605239"/>
                <a:gd name="connsiteY868" fmla="*/ 373273 h 605239"/>
                <a:gd name="connsiteX869" fmla="*/ 373273 h 605239"/>
                <a:gd name="connsiteY869" fmla="*/ 373273 h 605239"/>
                <a:gd name="connsiteX870" fmla="*/ 373273 h 605239"/>
                <a:gd name="connsiteY870" fmla="*/ 373273 h 605239"/>
                <a:gd name="connsiteX871" fmla="*/ 373273 h 605239"/>
                <a:gd name="connsiteY871" fmla="*/ 373273 h 605239"/>
                <a:gd name="connsiteX872" fmla="*/ 373273 h 605239"/>
                <a:gd name="connsiteY872" fmla="*/ 373273 h 605239"/>
                <a:gd name="connsiteX873" fmla="*/ 373273 h 605239"/>
                <a:gd name="connsiteY873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</a:cxnLst>
              <a:rect l="l" t="t" r="r" b="b"/>
              <a:pathLst>
                <a:path w="606790" h="581568">
                  <a:moveTo>
                    <a:pt x="347165" y="342157"/>
                  </a:moveTo>
                  <a:cubicBezTo>
                    <a:pt x="329851" y="343677"/>
                    <a:pt x="320793" y="356965"/>
                    <a:pt x="312216" y="366250"/>
                  </a:cubicBezTo>
                  <a:cubicBezTo>
                    <a:pt x="310132" y="368411"/>
                    <a:pt x="308048" y="370652"/>
                    <a:pt x="305804" y="372653"/>
                  </a:cubicBezTo>
                  <a:cubicBezTo>
                    <a:pt x="302197" y="375855"/>
                    <a:pt x="303079" y="383779"/>
                    <a:pt x="302598" y="388662"/>
                  </a:cubicBezTo>
                  <a:cubicBezTo>
                    <a:pt x="301636" y="397547"/>
                    <a:pt x="300914" y="406512"/>
                    <a:pt x="300113" y="415397"/>
                  </a:cubicBezTo>
                  <a:cubicBezTo>
                    <a:pt x="299953" y="417238"/>
                    <a:pt x="300674" y="417478"/>
                    <a:pt x="301796" y="416037"/>
                  </a:cubicBezTo>
                  <a:cubicBezTo>
                    <a:pt x="311816" y="402990"/>
                    <a:pt x="328328" y="394505"/>
                    <a:pt x="338027" y="381138"/>
                  </a:cubicBezTo>
                  <a:cubicBezTo>
                    <a:pt x="343878" y="373134"/>
                    <a:pt x="347004" y="363448"/>
                    <a:pt x="349088" y="353363"/>
                  </a:cubicBezTo>
                  <a:cubicBezTo>
                    <a:pt x="349569" y="350801"/>
                    <a:pt x="350371" y="348160"/>
                    <a:pt x="350531" y="345358"/>
                  </a:cubicBezTo>
                  <a:cubicBezTo>
                    <a:pt x="350691" y="343517"/>
                    <a:pt x="349008" y="341996"/>
                    <a:pt x="347165" y="342157"/>
                  </a:cubicBezTo>
                  <a:close/>
                  <a:moveTo>
                    <a:pt x="244164" y="335033"/>
                  </a:moveTo>
                  <a:cubicBezTo>
                    <a:pt x="243122" y="338635"/>
                    <a:pt x="243523" y="342157"/>
                    <a:pt x="243603" y="345518"/>
                  </a:cubicBezTo>
                  <a:cubicBezTo>
                    <a:pt x="243683" y="353763"/>
                    <a:pt x="244565" y="361767"/>
                    <a:pt x="247290" y="369211"/>
                  </a:cubicBezTo>
                  <a:cubicBezTo>
                    <a:pt x="247931" y="370972"/>
                    <a:pt x="248893" y="370892"/>
                    <a:pt x="249294" y="369051"/>
                  </a:cubicBezTo>
                  <a:cubicBezTo>
                    <a:pt x="249775" y="366890"/>
                    <a:pt x="250176" y="364729"/>
                    <a:pt x="250657" y="362568"/>
                  </a:cubicBezTo>
                  <a:cubicBezTo>
                    <a:pt x="251618" y="357765"/>
                    <a:pt x="254985" y="350481"/>
                    <a:pt x="252500" y="346319"/>
                  </a:cubicBezTo>
                  <a:cubicBezTo>
                    <a:pt x="250897" y="343677"/>
                    <a:pt x="249615" y="341036"/>
                    <a:pt x="248332" y="338314"/>
                  </a:cubicBezTo>
                  <a:cubicBezTo>
                    <a:pt x="247851" y="337194"/>
                    <a:pt x="247370" y="336153"/>
                    <a:pt x="246889" y="335033"/>
                  </a:cubicBezTo>
                  <a:cubicBezTo>
                    <a:pt x="246088" y="333352"/>
                    <a:pt x="244725" y="333272"/>
                    <a:pt x="244164" y="335033"/>
                  </a:cubicBezTo>
                  <a:close/>
                  <a:moveTo>
                    <a:pt x="336985" y="322226"/>
                  </a:moveTo>
                  <a:cubicBezTo>
                    <a:pt x="332336" y="329990"/>
                    <a:pt x="326645" y="337274"/>
                    <a:pt x="320312" y="344398"/>
                  </a:cubicBezTo>
                  <a:cubicBezTo>
                    <a:pt x="319110" y="345759"/>
                    <a:pt x="319431" y="346079"/>
                    <a:pt x="321114" y="345358"/>
                  </a:cubicBezTo>
                  <a:cubicBezTo>
                    <a:pt x="328087" y="342077"/>
                    <a:pt x="336985" y="339995"/>
                    <a:pt x="347165" y="341276"/>
                  </a:cubicBezTo>
                  <a:cubicBezTo>
                    <a:pt x="348928" y="341516"/>
                    <a:pt x="350371" y="341196"/>
                    <a:pt x="350130" y="340396"/>
                  </a:cubicBezTo>
                  <a:cubicBezTo>
                    <a:pt x="350050" y="339915"/>
                    <a:pt x="349890" y="339435"/>
                    <a:pt x="349730" y="338955"/>
                  </a:cubicBezTo>
                  <a:cubicBezTo>
                    <a:pt x="348046" y="334392"/>
                    <a:pt x="344359" y="329750"/>
                    <a:pt x="341794" y="325187"/>
                  </a:cubicBezTo>
                  <a:cubicBezTo>
                    <a:pt x="341313" y="324227"/>
                    <a:pt x="340752" y="323266"/>
                    <a:pt x="340271" y="322306"/>
                  </a:cubicBezTo>
                  <a:cubicBezTo>
                    <a:pt x="339389" y="320625"/>
                    <a:pt x="337947" y="320625"/>
                    <a:pt x="336985" y="322226"/>
                  </a:cubicBezTo>
                  <a:close/>
                  <a:moveTo>
                    <a:pt x="246168" y="312620"/>
                  </a:moveTo>
                  <a:cubicBezTo>
                    <a:pt x="246088" y="312380"/>
                    <a:pt x="245927" y="312380"/>
                    <a:pt x="245927" y="312780"/>
                  </a:cubicBezTo>
                  <a:cubicBezTo>
                    <a:pt x="245927" y="313181"/>
                    <a:pt x="246088" y="313421"/>
                    <a:pt x="246248" y="313341"/>
                  </a:cubicBezTo>
                  <a:cubicBezTo>
                    <a:pt x="246328" y="313261"/>
                    <a:pt x="246328" y="312941"/>
                    <a:pt x="246168" y="312620"/>
                  </a:cubicBezTo>
                  <a:close/>
                  <a:moveTo>
                    <a:pt x="219316" y="255789"/>
                  </a:moveTo>
                  <a:cubicBezTo>
                    <a:pt x="219235" y="256429"/>
                    <a:pt x="219075" y="256990"/>
                    <a:pt x="218915" y="257550"/>
                  </a:cubicBezTo>
                  <a:cubicBezTo>
                    <a:pt x="218594" y="258911"/>
                    <a:pt x="218274" y="260352"/>
                    <a:pt x="218354" y="261712"/>
                  </a:cubicBezTo>
                  <a:cubicBezTo>
                    <a:pt x="218514" y="263233"/>
                    <a:pt x="220358" y="264274"/>
                    <a:pt x="221159" y="262513"/>
                  </a:cubicBezTo>
                  <a:cubicBezTo>
                    <a:pt x="221480" y="261792"/>
                    <a:pt x="221640" y="260992"/>
                    <a:pt x="221720" y="260192"/>
                  </a:cubicBezTo>
                  <a:cubicBezTo>
                    <a:pt x="220999" y="258671"/>
                    <a:pt x="220197" y="257230"/>
                    <a:pt x="219316" y="255789"/>
                  </a:cubicBezTo>
                  <a:close/>
                  <a:moveTo>
                    <a:pt x="477017" y="239940"/>
                  </a:moveTo>
                  <a:cubicBezTo>
                    <a:pt x="476216" y="240020"/>
                    <a:pt x="475414" y="240020"/>
                    <a:pt x="474613" y="240020"/>
                  </a:cubicBezTo>
                  <a:cubicBezTo>
                    <a:pt x="474853" y="240341"/>
                    <a:pt x="475174" y="240501"/>
                    <a:pt x="475735" y="240421"/>
                  </a:cubicBezTo>
                  <a:cubicBezTo>
                    <a:pt x="476136" y="240341"/>
                    <a:pt x="476617" y="240181"/>
                    <a:pt x="477017" y="239940"/>
                  </a:cubicBezTo>
                  <a:close/>
                  <a:moveTo>
                    <a:pt x="390370" y="217450"/>
                  </a:moveTo>
                  <a:cubicBezTo>
                    <a:pt x="391973" y="219452"/>
                    <a:pt x="393897" y="221134"/>
                    <a:pt x="395420" y="223136"/>
                  </a:cubicBezTo>
                  <a:cubicBezTo>
                    <a:pt x="395981" y="223857"/>
                    <a:pt x="397344" y="225699"/>
                    <a:pt x="396943" y="226500"/>
                  </a:cubicBezTo>
                  <a:cubicBezTo>
                    <a:pt x="396543" y="227221"/>
                    <a:pt x="395981" y="227941"/>
                    <a:pt x="395500" y="228582"/>
                  </a:cubicBezTo>
                  <a:cubicBezTo>
                    <a:pt x="394939" y="229303"/>
                    <a:pt x="394298" y="230184"/>
                    <a:pt x="394138" y="231145"/>
                  </a:cubicBezTo>
                  <a:cubicBezTo>
                    <a:pt x="393977" y="232186"/>
                    <a:pt x="395180" y="232426"/>
                    <a:pt x="395741" y="231705"/>
                  </a:cubicBezTo>
                  <a:cubicBezTo>
                    <a:pt x="396783" y="230584"/>
                    <a:pt x="397264" y="228502"/>
                    <a:pt x="398627" y="227781"/>
                  </a:cubicBezTo>
                  <a:cubicBezTo>
                    <a:pt x="400470" y="231866"/>
                    <a:pt x="400951" y="236350"/>
                    <a:pt x="398306" y="240275"/>
                  </a:cubicBezTo>
                  <a:cubicBezTo>
                    <a:pt x="397344" y="241636"/>
                    <a:pt x="396062" y="241396"/>
                    <a:pt x="394539" y="241236"/>
                  </a:cubicBezTo>
                  <a:cubicBezTo>
                    <a:pt x="393256" y="241156"/>
                    <a:pt x="392054" y="241236"/>
                    <a:pt x="390931" y="241796"/>
                  </a:cubicBezTo>
                  <a:cubicBezTo>
                    <a:pt x="390130" y="242277"/>
                    <a:pt x="389809" y="241236"/>
                    <a:pt x="389328" y="240515"/>
                  </a:cubicBezTo>
                  <a:cubicBezTo>
                    <a:pt x="387084" y="237552"/>
                    <a:pt x="384839" y="234589"/>
                    <a:pt x="382595" y="231625"/>
                  </a:cubicBezTo>
                  <a:cubicBezTo>
                    <a:pt x="381793" y="230584"/>
                    <a:pt x="380671" y="229463"/>
                    <a:pt x="379789" y="228262"/>
                  </a:cubicBezTo>
                  <a:cubicBezTo>
                    <a:pt x="382675" y="232666"/>
                    <a:pt x="385561" y="237071"/>
                    <a:pt x="388366" y="241476"/>
                  </a:cubicBezTo>
                  <a:cubicBezTo>
                    <a:pt x="388687" y="241876"/>
                    <a:pt x="388927" y="242277"/>
                    <a:pt x="389168" y="242677"/>
                  </a:cubicBezTo>
                  <a:cubicBezTo>
                    <a:pt x="389489" y="243158"/>
                    <a:pt x="388927" y="243238"/>
                    <a:pt x="388527" y="243638"/>
                  </a:cubicBezTo>
                  <a:cubicBezTo>
                    <a:pt x="387645" y="244679"/>
                    <a:pt x="387324" y="245961"/>
                    <a:pt x="386923" y="247242"/>
                  </a:cubicBezTo>
                  <a:cubicBezTo>
                    <a:pt x="386442" y="248764"/>
                    <a:pt x="386122" y="249405"/>
                    <a:pt x="384438" y="249725"/>
                  </a:cubicBezTo>
                  <a:cubicBezTo>
                    <a:pt x="380030" y="250686"/>
                    <a:pt x="376182" y="248684"/>
                    <a:pt x="373056" y="245641"/>
                  </a:cubicBezTo>
                  <a:cubicBezTo>
                    <a:pt x="374419" y="244599"/>
                    <a:pt x="376503" y="245000"/>
                    <a:pt x="378026" y="244279"/>
                  </a:cubicBezTo>
                  <a:cubicBezTo>
                    <a:pt x="378988" y="243718"/>
                    <a:pt x="378346" y="242597"/>
                    <a:pt x="377385" y="242597"/>
                  </a:cubicBezTo>
                  <a:cubicBezTo>
                    <a:pt x="376583" y="242597"/>
                    <a:pt x="375701" y="242837"/>
                    <a:pt x="374900" y="243078"/>
                  </a:cubicBezTo>
                  <a:cubicBezTo>
                    <a:pt x="374018" y="243318"/>
                    <a:pt x="373056" y="243638"/>
                    <a:pt x="372174" y="243638"/>
                  </a:cubicBezTo>
                  <a:cubicBezTo>
                    <a:pt x="371052" y="242837"/>
                    <a:pt x="370170" y="241796"/>
                    <a:pt x="369529" y="240595"/>
                  </a:cubicBezTo>
                  <a:cubicBezTo>
                    <a:pt x="368407" y="238593"/>
                    <a:pt x="367445" y="236431"/>
                    <a:pt x="366162" y="234508"/>
                  </a:cubicBezTo>
                  <a:cubicBezTo>
                    <a:pt x="369369" y="234188"/>
                    <a:pt x="372655" y="233067"/>
                    <a:pt x="375381" y="235389"/>
                  </a:cubicBezTo>
                  <a:cubicBezTo>
                    <a:pt x="376022" y="235870"/>
                    <a:pt x="378106" y="237151"/>
                    <a:pt x="378587" y="235870"/>
                  </a:cubicBezTo>
                  <a:cubicBezTo>
                    <a:pt x="379068" y="234909"/>
                    <a:pt x="377865" y="234108"/>
                    <a:pt x="377144" y="233868"/>
                  </a:cubicBezTo>
                  <a:cubicBezTo>
                    <a:pt x="375461" y="233307"/>
                    <a:pt x="373697" y="233067"/>
                    <a:pt x="372575" y="231465"/>
                  </a:cubicBezTo>
                  <a:cubicBezTo>
                    <a:pt x="371533" y="230184"/>
                    <a:pt x="371693" y="228342"/>
                    <a:pt x="371773" y="226740"/>
                  </a:cubicBezTo>
                  <a:cubicBezTo>
                    <a:pt x="371934" y="223777"/>
                    <a:pt x="372655" y="220894"/>
                    <a:pt x="372575" y="217931"/>
                  </a:cubicBezTo>
                  <a:cubicBezTo>
                    <a:pt x="375621" y="219052"/>
                    <a:pt x="378827" y="219292"/>
                    <a:pt x="381793" y="220253"/>
                  </a:cubicBezTo>
                  <a:cubicBezTo>
                    <a:pt x="383557" y="220894"/>
                    <a:pt x="385240" y="221534"/>
                    <a:pt x="385881" y="223457"/>
                  </a:cubicBezTo>
                  <a:cubicBezTo>
                    <a:pt x="386442" y="225058"/>
                    <a:pt x="385962" y="226500"/>
                    <a:pt x="386122" y="228102"/>
                  </a:cubicBezTo>
                  <a:cubicBezTo>
                    <a:pt x="386282" y="228822"/>
                    <a:pt x="387084" y="230264"/>
                    <a:pt x="387965" y="229383"/>
                  </a:cubicBezTo>
                  <a:cubicBezTo>
                    <a:pt x="388927" y="228502"/>
                    <a:pt x="388206" y="226980"/>
                    <a:pt x="387965" y="225939"/>
                  </a:cubicBezTo>
                  <a:cubicBezTo>
                    <a:pt x="387084" y="222736"/>
                    <a:pt x="389088" y="220173"/>
                    <a:pt x="390370" y="217450"/>
                  </a:cubicBezTo>
                  <a:close/>
                  <a:moveTo>
                    <a:pt x="70465" y="182469"/>
                  </a:moveTo>
                  <a:cubicBezTo>
                    <a:pt x="69744" y="182549"/>
                    <a:pt x="69022" y="182629"/>
                    <a:pt x="68221" y="182709"/>
                  </a:cubicBezTo>
                  <a:cubicBezTo>
                    <a:pt x="69824" y="183429"/>
                    <a:pt x="71427" y="184150"/>
                    <a:pt x="73030" y="184870"/>
                  </a:cubicBezTo>
                  <a:cubicBezTo>
                    <a:pt x="73190" y="184950"/>
                    <a:pt x="73431" y="185030"/>
                    <a:pt x="73591" y="185110"/>
                  </a:cubicBezTo>
                  <a:cubicBezTo>
                    <a:pt x="73832" y="185110"/>
                    <a:pt x="74072" y="185030"/>
                    <a:pt x="74313" y="185030"/>
                  </a:cubicBezTo>
                  <a:cubicBezTo>
                    <a:pt x="75595" y="184710"/>
                    <a:pt x="76236" y="183029"/>
                    <a:pt x="74713" y="182469"/>
                  </a:cubicBezTo>
                  <a:cubicBezTo>
                    <a:pt x="73351" y="182069"/>
                    <a:pt x="71828" y="182309"/>
                    <a:pt x="70465" y="182469"/>
                  </a:cubicBezTo>
                  <a:close/>
                  <a:moveTo>
                    <a:pt x="198302" y="168407"/>
                  </a:moveTo>
                  <a:cubicBezTo>
                    <a:pt x="200387" y="172967"/>
                    <a:pt x="203676" y="177207"/>
                    <a:pt x="202152" y="182407"/>
                  </a:cubicBezTo>
                  <a:cubicBezTo>
                    <a:pt x="201671" y="184087"/>
                    <a:pt x="200628" y="186647"/>
                    <a:pt x="202072" y="188167"/>
                  </a:cubicBezTo>
                  <a:cubicBezTo>
                    <a:pt x="203515" y="189687"/>
                    <a:pt x="204959" y="187207"/>
                    <a:pt x="205120" y="186087"/>
                  </a:cubicBezTo>
                  <a:cubicBezTo>
                    <a:pt x="205521" y="183447"/>
                    <a:pt x="204638" y="180967"/>
                    <a:pt x="205601" y="178407"/>
                  </a:cubicBezTo>
                  <a:cubicBezTo>
                    <a:pt x="206724" y="175287"/>
                    <a:pt x="209531" y="174167"/>
                    <a:pt x="212419" y="173207"/>
                  </a:cubicBezTo>
                  <a:cubicBezTo>
                    <a:pt x="217392" y="171607"/>
                    <a:pt x="222766" y="171207"/>
                    <a:pt x="227659" y="169447"/>
                  </a:cubicBezTo>
                  <a:cubicBezTo>
                    <a:pt x="227579" y="174327"/>
                    <a:pt x="228782" y="179127"/>
                    <a:pt x="229022" y="184087"/>
                  </a:cubicBezTo>
                  <a:cubicBezTo>
                    <a:pt x="229103" y="186647"/>
                    <a:pt x="229263" y="189687"/>
                    <a:pt x="227579" y="191847"/>
                  </a:cubicBezTo>
                  <a:cubicBezTo>
                    <a:pt x="225654" y="194407"/>
                    <a:pt x="222766" y="194807"/>
                    <a:pt x="219959" y="195767"/>
                  </a:cubicBezTo>
                  <a:cubicBezTo>
                    <a:pt x="218755" y="196168"/>
                    <a:pt x="216830" y="197448"/>
                    <a:pt x="217472" y="198968"/>
                  </a:cubicBezTo>
                  <a:cubicBezTo>
                    <a:pt x="218354" y="201048"/>
                    <a:pt x="221803" y="199048"/>
                    <a:pt x="222846" y="198248"/>
                  </a:cubicBezTo>
                  <a:cubicBezTo>
                    <a:pt x="227418" y="194487"/>
                    <a:pt x="232792" y="196328"/>
                    <a:pt x="238086" y="196888"/>
                  </a:cubicBezTo>
                  <a:cubicBezTo>
                    <a:pt x="236001" y="200168"/>
                    <a:pt x="234397" y="203608"/>
                    <a:pt x="232472" y="206968"/>
                  </a:cubicBezTo>
                  <a:cubicBezTo>
                    <a:pt x="231349" y="208968"/>
                    <a:pt x="229825" y="210568"/>
                    <a:pt x="228060" y="212008"/>
                  </a:cubicBezTo>
                  <a:cubicBezTo>
                    <a:pt x="226536" y="212008"/>
                    <a:pt x="225012" y="211368"/>
                    <a:pt x="223488" y="210888"/>
                  </a:cubicBezTo>
                  <a:cubicBezTo>
                    <a:pt x="222205" y="210568"/>
                    <a:pt x="220761" y="210088"/>
                    <a:pt x="219397" y="210168"/>
                  </a:cubicBezTo>
                  <a:cubicBezTo>
                    <a:pt x="217873" y="210168"/>
                    <a:pt x="216670" y="211928"/>
                    <a:pt x="218435" y="212888"/>
                  </a:cubicBezTo>
                  <a:cubicBezTo>
                    <a:pt x="220841" y="214168"/>
                    <a:pt x="224370" y="213448"/>
                    <a:pt x="226536" y="215288"/>
                  </a:cubicBezTo>
                  <a:cubicBezTo>
                    <a:pt x="221322" y="220168"/>
                    <a:pt x="214905" y="223448"/>
                    <a:pt x="207606" y="221848"/>
                  </a:cubicBezTo>
                  <a:cubicBezTo>
                    <a:pt x="204879" y="221288"/>
                    <a:pt x="204318" y="220248"/>
                    <a:pt x="203596" y="217688"/>
                  </a:cubicBezTo>
                  <a:cubicBezTo>
                    <a:pt x="202954" y="215528"/>
                    <a:pt x="202473" y="213368"/>
                    <a:pt x="200949" y="211688"/>
                  </a:cubicBezTo>
                  <a:cubicBezTo>
                    <a:pt x="200307" y="211048"/>
                    <a:pt x="199345" y="210888"/>
                    <a:pt x="199906" y="210088"/>
                  </a:cubicBezTo>
                  <a:cubicBezTo>
                    <a:pt x="200307" y="209368"/>
                    <a:pt x="200788" y="208728"/>
                    <a:pt x="201189" y="208088"/>
                  </a:cubicBezTo>
                  <a:cubicBezTo>
                    <a:pt x="206002" y="200888"/>
                    <a:pt x="210815" y="193607"/>
                    <a:pt x="215707" y="186407"/>
                  </a:cubicBezTo>
                  <a:cubicBezTo>
                    <a:pt x="214103" y="188327"/>
                    <a:pt x="212339" y="190247"/>
                    <a:pt x="210975" y="192007"/>
                  </a:cubicBezTo>
                  <a:cubicBezTo>
                    <a:pt x="207285" y="196888"/>
                    <a:pt x="203515" y="201688"/>
                    <a:pt x="199746" y="206568"/>
                  </a:cubicBezTo>
                  <a:cubicBezTo>
                    <a:pt x="198783" y="207768"/>
                    <a:pt x="198382" y="209448"/>
                    <a:pt x="196938" y="208648"/>
                  </a:cubicBezTo>
                  <a:cubicBezTo>
                    <a:pt x="195093" y="207688"/>
                    <a:pt x="193088" y="207528"/>
                    <a:pt x="191083" y="207688"/>
                  </a:cubicBezTo>
                  <a:cubicBezTo>
                    <a:pt x="188596" y="207848"/>
                    <a:pt x="186350" y="208248"/>
                    <a:pt x="184826" y="206008"/>
                  </a:cubicBezTo>
                  <a:cubicBezTo>
                    <a:pt x="180575" y="199528"/>
                    <a:pt x="181458" y="192087"/>
                    <a:pt x="184506" y="185287"/>
                  </a:cubicBezTo>
                  <a:cubicBezTo>
                    <a:pt x="186751" y="186647"/>
                    <a:pt x="187554" y="189927"/>
                    <a:pt x="189158" y="191847"/>
                  </a:cubicBezTo>
                  <a:cubicBezTo>
                    <a:pt x="190120" y="193047"/>
                    <a:pt x="192126" y="192727"/>
                    <a:pt x="191805" y="190887"/>
                  </a:cubicBezTo>
                  <a:cubicBezTo>
                    <a:pt x="191564" y="189367"/>
                    <a:pt x="190521" y="188007"/>
                    <a:pt x="189639" y="186727"/>
                  </a:cubicBezTo>
                  <a:cubicBezTo>
                    <a:pt x="188837" y="185607"/>
                    <a:pt x="187955" y="184487"/>
                    <a:pt x="187313" y="183207"/>
                  </a:cubicBezTo>
                  <a:cubicBezTo>
                    <a:pt x="186671" y="181847"/>
                    <a:pt x="188997" y="178887"/>
                    <a:pt x="189799" y="177767"/>
                  </a:cubicBezTo>
                  <a:cubicBezTo>
                    <a:pt x="192446" y="174487"/>
                    <a:pt x="195655" y="171767"/>
                    <a:pt x="198302" y="168407"/>
                  </a:cubicBezTo>
                  <a:close/>
                  <a:moveTo>
                    <a:pt x="72549" y="529"/>
                  </a:moveTo>
                  <a:cubicBezTo>
                    <a:pt x="73030" y="-1232"/>
                    <a:pt x="75275" y="1810"/>
                    <a:pt x="75595" y="3651"/>
                  </a:cubicBezTo>
                  <a:cubicBezTo>
                    <a:pt x="75916" y="5972"/>
                    <a:pt x="76317" y="8373"/>
                    <a:pt x="76878" y="10695"/>
                  </a:cubicBezTo>
                  <a:cubicBezTo>
                    <a:pt x="78160" y="15577"/>
                    <a:pt x="80004" y="20300"/>
                    <a:pt x="82088" y="24862"/>
                  </a:cubicBezTo>
                  <a:cubicBezTo>
                    <a:pt x="82809" y="26543"/>
                    <a:pt x="84332" y="26703"/>
                    <a:pt x="85374" y="25183"/>
                  </a:cubicBezTo>
                  <a:cubicBezTo>
                    <a:pt x="89783" y="19099"/>
                    <a:pt x="94352" y="13096"/>
                    <a:pt x="96436" y="6772"/>
                  </a:cubicBezTo>
                  <a:cubicBezTo>
                    <a:pt x="97077" y="5011"/>
                    <a:pt x="97398" y="5011"/>
                    <a:pt x="97237" y="6852"/>
                  </a:cubicBezTo>
                  <a:cubicBezTo>
                    <a:pt x="96436" y="18539"/>
                    <a:pt x="88420" y="31266"/>
                    <a:pt x="92588" y="41992"/>
                  </a:cubicBezTo>
                  <a:cubicBezTo>
                    <a:pt x="95794" y="50236"/>
                    <a:pt x="103570" y="57600"/>
                    <a:pt x="112066" y="64084"/>
                  </a:cubicBezTo>
                  <a:cubicBezTo>
                    <a:pt x="113108" y="64404"/>
                    <a:pt x="114150" y="64964"/>
                    <a:pt x="115112" y="65124"/>
                  </a:cubicBezTo>
                  <a:cubicBezTo>
                    <a:pt x="115994" y="65285"/>
                    <a:pt x="116795" y="64324"/>
                    <a:pt x="115994" y="63604"/>
                  </a:cubicBezTo>
                  <a:cubicBezTo>
                    <a:pt x="115272" y="62963"/>
                    <a:pt x="114230" y="62723"/>
                    <a:pt x="113269" y="62483"/>
                  </a:cubicBezTo>
                  <a:cubicBezTo>
                    <a:pt x="112467" y="62243"/>
                    <a:pt x="111585" y="62083"/>
                    <a:pt x="110864" y="61683"/>
                  </a:cubicBezTo>
                  <a:cubicBezTo>
                    <a:pt x="109982" y="61282"/>
                    <a:pt x="109902" y="58961"/>
                    <a:pt x="109902" y="58161"/>
                  </a:cubicBezTo>
                  <a:cubicBezTo>
                    <a:pt x="109822" y="55519"/>
                    <a:pt x="110303" y="52958"/>
                    <a:pt x="110223" y="50316"/>
                  </a:cubicBezTo>
                  <a:cubicBezTo>
                    <a:pt x="113028" y="51677"/>
                    <a:pt x="116314" y="52397"/>
                    <a:pt x="117597" y="55519"/>
                  </a:cubicBezTo>
                  <a:cubicBezTo>
                    <a:pt x="117998" y="56480"/>
                    <a:pt x="118479" y="58161"/>
                    <a:pt x="119841" y="58321"/>
                  </a:cubicBezTo>
                  <a:cubicBezTo>
                    <a:pt x="121044" y="58401"/>
                    <a:pt x="120803" y="56720"/>
                    <a:pt x="120402" y="56079"/>
                  </a:cubicBezTo>
                  <a:cubicBezTo>
                    <a:pt x="119601" y="54719"/>
                    <a:pt x="118238" y="53838"/>
                    <a:pt x="117677" y="52237"/>
                  </a:cubicBezTo>
                  <a:cubicBezTo>
                    <a:pt x="116956" y="50316"/>
                    <a:pt x="117837" y="48715"/>
                    <a:pt x="118879" y="47115"/>
                  </a:cubicBezTo>
                  <a:cubicBezTo>
                    <a:pt x="120643" y="44393"/>
                    <a:pt x="122967" y="42152"/>
                    <a:pt x="124651" y="39350"/>
                  </a:cubicBezTo>
                  <a:cubicBezTo>
                    <a:pt x="126574" y="41752"/>
                    <a:pt x="128979" y="43513"/>
                    <a:pt x="131063" y="45834"/>
                  </a:cubicBezTo>
                  <a:cubicBezTo>
                    <a:pt x="132105" y="47035"/>
                    <a:pt x="133388" y="48395"/>
                    <a:pt x="133388" y="50076"/>
                  </a:cubicBezTo>
                  <a:cubicBezTo>
                    <a:pt x="133468" y="51997"/>
                    <a:pt x="132266" y="53358"/>
                    <a:pt x="131304" y="54879"/>
                  </a:cubicBezTo>
                  <a:cubicBezTo>
                    <a:pt x="130903" y="55599"/>
                    <a:pt x="130502" y="56960"/>
                    <a:pt x="131384" y="57440"/>
                  </a:cubicBezTo>
                  <a:cubicBezTo>
                    <a:pt x="132666" y="58081"/>
                    <a:pt x="133548" y="55759"/>
                    <a:pt x="133708" y="54959"/>
                  </a:cubicBezTo>
                  <a:cubicBezTo>
                    <a:pt x="134350" y="51357"/>
                    <a:pt x="137636" y="50156"/>
                    <a:pt x="140441" y="48395"/>
                  </a:cubicBezTo>
                  <a:cubicBezTo>
                    <a:pt x="140682" y="50717"/>
                    <a:pt x="141323" y="53038"/>
                    <a:pt x="141724" y="55359"/>
                  </a:cubicBezTo>
                  <a:cubicBezTo>
                    <a:pt x="141964" y="56800"/>
                    <a:pt x="141884" y="58161"/>
                    <a:pt x="141564" y="59521"/>
                  </a:cubicBezTo>
                  <a:cubicBezTo>
                    <a:pt x="140842" y="60082"/>
                    <a:pt x="139880" y="60402"/>
                    <a:pt x="138999" y="60802"/>
                  </a:cubicBezTo>
                  <a:cubicBezTo>
                    <a:pt x="138197" y="61122"/>
                    <a:pt x="137315" y="61442"/>
                    <a:pt x="136674" y="62003"/>
                  </a:cubicBezTo>
                  <a:cubicBezTo>
                    <a:pt x="135953" y="62643"/>
                    <a:pt x="136113" y="63924"/>
                    <a:pt x="137315" y="63684"/>
                  </a:cubicBezTo>
                  <a:cubicBezTo>
                    <a:pt x="138999" y="63363"/>
                    <a:pt x="140361" y="61683"/>
                    <a:pt x="142125" y="61683"/>
                  </a:cubicBezTo>
                  <a:cubicBezTo>
                    <a:pt x="141564" y="66005"/>
                    <a:pt x="139800" y="70087"/>
                    <a:pt x="135712" y="72248"/>
                  </a:cubicBezTo>
                  <a:cubicBezTo>
                    <a:pt x="134189" y="72969"/>
                    <a:pt x="133468" y="72729"/>
                    <a:pt x="132105" y="71848"/>
                  </a:cubicBezTo>
                  <a:cubicBezTo>
                    <a:pt x="130983" y="71048"/>
                    <a:pt x="129941" y="70247"/>
                    <a:pt x="128498" y="70007"/>
                  </a:cubicBezTo>
                  <a:cubicBezTo>
                    <a:pt x="127937" y="69927"/>
                    <a:pt x="127456" y="70247"/>
                    <a:pt x="127376" y="69607"/>
                  </a:cubicBezTo>
                  <a:cubicBezTo>
                    <a:pt x="127296" y="69127"/>
                    <a:pt x="127296" y="68646"/>
                    <a:pt x="127216" y="68166"/>
                  </a:cubicBezTo>
                  <a:cubicBezTo>
                    <a:pt x="126655" y="62803"/>
                    <a:pt x="126174" y="57440"/>
                    <a:pt x="125613" y="52157"/>
                  </a:cubicBezTo>
                  <a:cubicBezTo>
                    <a:pt x="125613" y="53678"/>
                    <a:pt x="125532" y="55279"/>
                    <a:pt x="125532" y="56640"/>
                  </a:cubicBezTo>
                  <a:cubicBezTo>
                    <a:pt x="125693" y="60402"/>
                    <a:pt x="125853" y="64244"/>
                    <a:pt x="125933" y="68006"/>
                  </a:cubicBezTo>
                  <a:cubicBezTo>
                    <a:pt x="125933" y="68967"/>
                    <a:pt x="126414" y="69927"/>
                    <a:pt x="125452" y="70087"/>
                  </a:cubicBezTo>
                  <a:cubicBezTo>
                    <a:pt x="124410" y="70327"/>
                    <a:pt x="123609" y="70808"/>
                    <a:pt x="122807" y="71448"/>
                  </a:cubicBezTo>
                  <a:cubicBezTo>
                    <a:pt x="123929" y="72168"/>
                    <a:pt x="124971" y="72889"/>
                    <a:pt x="126174" y="73609"/>
                  </a:cubicBezTo>
                  <a:cubicBezTo>
                    <a:pt x="126093" y="72649"/>
                    <a:pt x="126093" y="71688"/>
                    <a:pt x="126013" y="70728"/>
                  </a:cubicBezTo>
                  <a:cubicBezTo>
                    <a:pt x="126013" y="69687"/>
                    <a:pt x="126334" y="70007"/>
                    <a:pt x="127376" y="69927"/>
                  </a:cubicBezTo>
                  <a:cubicBezTo>
                    <a:pt x="127536" y="71448"/>
                    <a:pt x="127697" y="72969"/>
                    <a:pt x="127857" y="74570"/>
                  </a:cubicBezTo>
                  <a:cubicBezTo>
                    <a:pt x="145331" y="84655"/>
                    <a:pt x="166572" y="91619"/>
                    <a:pt x="186692" y="99703"/>
                  </a:cubicBezTo>
                  <a:cubicBezTo>
                    <a:pt x="185329" y="97702"/>
                    <a:pt x="184287" y="95461"/>
                    <a:pt x="183646" y="93060"/>
                  </a:cubicBezTo>
                  <a:cubicBezTo>
                    <a:pt x="185650" y="92740"/>
                    <a:pt x="187654" y="94340"/>
                    <a:pt x="189497" y="94661"/>
                  </a:cubicBezTo>
                  <a:cubicBezTo>
                    <a:pt x="190620" y="94901"/>
                    <a:pt x="191662" y="93700"/>
                    <a:pt x="190620" y="92820"/>
                  </a:cubicBezTo>
                  <a:cubicBezTo>
                    <a:pt x="189738" y="92019"/>
                    <a:pt x="188455" y="91779"/>
                    <a:pt x="187333" y="91459"/>
                  </a:cubicBezTo>
                  <a:cubicBezTo>
                    <a:pt x="186371" y="91139"/>
                    <a:pt x="185249" y="90899"/>
                    <a:pt x="184367" y="90498"/>
                  </a:cubicBezTo>
                  <a:cubicBezTo>
                    <a:pt x="183325" y="90018"/>
                    <a:pt x="183165" y="87137"/>
                    <a:pt x="183165" y="86096"/>
                  </a:cubicBezTo>
                  <a:cubicBezTo>
                    <a:pt x="183085" y="82974"/>
                    <a:pt x="183646" y="79772"/>
                    <a:pt x="183566" y="76651"/>
                  </a:cubicBezTo>
                  <a:cubicBezTo>
                    <a:pt x="187013" y="78252"/>
                    <a:pt x="191020" y="79132"/>
                    <a:pt x="192624" y="82894"/>
                  </a:cubicBezTo>
                  <a:cubicBezTo>
                    <a:pt x="193104" y="84175"/>
                    <a:pt x="193746" y="86176"/>
                    <a:pt x="195349" y="86336"/>
                  </a:cubicBezTo>
                  <a:cubicBezTo>
                    <a:pt x="196872" y="86496"/>
                    <a:pt x="196551" y="84415"/>
                    <a:pt x="196070" y="83615"/>
                  </a:cubicBezTo>
                  <a:cubicBezTo>
                    <a:pt x="195028" y="81934"/>
                    <a:pt x="193345" y="80893"/>
                    <a:pt x="192624" y="78892"/>
                  </a:cubicBezTo>
                  <a:cubicBezTo>
                    <a:pt x="191822" y="76571"/>
                    <a:pt x="192864" y="74570"/>
                    <a:pt x="194147" y="72649"/>
                  </a:cubicBezTo>
                  <a:cubicBezTo>
                    <a:pt x="196311" y="69287"/>
                    <a:pt x="199196" y="66565"/>
                    <a:pt x="201200" y="63123"/>
                  </a:cubicBezTo>
                  <a:cubicBezTo>
                    <a:pt x="203525" y="66085"/>
                    <a:pt x="206571" y="68326"/>
                    <a:pt x="209056" y="71048"/>
                  </a:cubicBezTo>
                  <a:cubicBezTo>
                    <a:pt x="210338" y="72569"/>
                    <a:pt x="211861" y="74169"/>
                    <a:pt x="211941" y="76251"/>
                  </a:cubicBezTo>
                  <a:cubicBezTo>
                    <a:pt x="212021" y="78652"/>
                    <a:pt x="210579" y="80253"/>
                    <a:pt x="209376" y="82174"/>
                  </a:cubicBezTo>
                  <a:cubicBezTo>
                    <a:pt x="208895" y="82974"/>
                    <a:pt x="208334" y="84655"/>
                    <a:pt x="209456" y="85296"/>
                  </a:cubicBezTo>
                  <a:cubicBezTo>
                    <a:pt x="210979" y="86096"/>
                    <a:pt x="212021" y="83214"/>
                    <a:pt x="212262" y="82254"/>
                  </a:cubicBezTo>
                  <a:cubicBezTo>
                    <a:pt x="213063" y="77851"/>
                    <a:pt x="217151" y="76411"/>
                    <a:pt x="220518" y="74169"/>
                  </a:cubicBezTo>
                  <a:cubicBezTo>
                    <a:pt x="220839" y="77131"/>
                    <a:pt x="221560" y="79853"/>
                    <a:pt x="222041" y="82734"/>
                  </a:cubicBezTo>
                  <a:cubicBezTo>
                    <a:pt x="222361" y="84415"/>
                    <a:pt x="222281" y="86096"/>
                    <a:pt x="221881" y="87777"/>
                  </a:cubicBezTo>
                  <a:cubicBezTo>
                    <a:pt x="220999" y="88497"/>
                    <a:pt x="219796" y="88897"/>
                    <a:pt x="218754" y="89378"/>
                  </a:cubicBezTo>
                  <a:cubicBezTo>
                    <a:pt x="217793" y="89778"/>
                    <a:pt x="216751" y="90178"/>
                    <a:pt x="215949" y="90899"/>
                  </a:cubicBezTo>
                  <a:cubicBezTo>
                    <a:pt x="215067" y="91619"/>
                    <a:pt x="215228" y="93220"/>
                    <a:pt x="216670" y="92900"/>
                  </a:cubicBezTo>
                  <a:cubicBezTo>
                    <a:pt x="218754" y="92499"/>
                    <a:pt x="220438" y="90418"/>
                    <a:pt x="222602" y="90498"/>
                  </a:cubicBezTo>
                  <a:cubicBezTo>
                    <a:pt x="221881" y="95781"/>
                    <a:pt x="219716" y="100744"/>
                    <a:pt x="214666" y="103305"/>
                  </a:cubicBezTo>
                  <a:cubicBezTo>
                    <a:pt x="212823" y="104266"/>
                    <a:pt x="212021" y="104026"/>
                    <a:pt x="210338" y="102825"/>
                  </a:cubicBezTo>
                  <a:cubicBezTo>
                    <a:pt x="208975" y="101865"/>
                    <a:pt x="207613" y="100904"/>
                    <a:pt x="205929" y="100584"/>
                  </a:cubicBezTo>
                  <a:cubicBezTo>
                    <a:pt x="205288" y="100504"/>
                    <a:pt x="204647" y="100904"/>
                    <a:pt x="204567" y="100184"/>
                  </a:cubicBezTo>
                  <a:cubicBezTo>
                    <a:pt x="204487" y="99543"/>
                    <a:pt x="204407" y="98983"/>
                    <a:pt x="204326" y="98343"/>
                  </a:cubicBezTo>
                  <a:cubicBezTo>
                    <a:pt x="203685" y="91859"/>
                    <a:pt x="203044" y="85296"/>
                    <a:pt x="202403" y="78812"/>
                  </a:cubicBezTo>
                  <a:cubicBezTo>
                    <a:pt x="202403" y="80653"/>
                    <a:pt x="202242" y="82574"/>
                    <a:pt x="202322" y="84255"/>
                  </a:cubicBezTo>
                  <a:cubicBezTo>
                    <a:pt x="202483" y="88897"/>
                    <a:pt x="202643" y="93540"/>
                    <a:pt x="202803" y="98183"/>
                  </a:cubicBezTo>
                  <a:cubicBezTo>
                    <a:pt x="202803" y="99303"/>
                    <a:pt x="203364" y="100504"/>
                    <a:pt x="202162" y="100744"/>
                  </a:cubicBezTo>
                  <a:cubicBezTo>
                    <a:pt x="200639" y="101064"/>
                    <a:pt x="199357" y="101945"/>
                    <a:pt x="198234" y="102985"/>
                  </a:cubicBezTo>
                  <a:cubicBezTo>
                    <a:pt x="197834" y="103305"/>
                    <a:pt x="197513" y="103706"/>
                    <a:pt x="197112" y="104026"/>
                  </a:cubicBezTo>
                  <a:cubicBezTo>
                    <a:pt x="199116" y="104826"/>
                    <a:pt x="201040" y="105707"/>
                    <a:pt x="202964" y="106587"/>
                  </a:cubicBezTo>
                  <a:cubicBezTo>
                    <a:pt x="203044" y="106667"/>
                    <a:pt x="203044" y="106667"/>
                    <a:pt x="203124" y="106667"/>
                  </a:cubicBezTo>
                  <a:cubicBezTo>
                    <a:pt x="203124" y="106587"/>
                    <a:pt x="203124" y="106427"/>
                    <a:pt x="203124" y="106267"/>
                  </a:cubicBezTo>
                  <a:cubicBezTo>
                    <a:pt x="203044" y="104666"/>
                    <a:pt x="202964" y="103065"/>
                    <a:pt x="202884" y="101544"/>
                  </a:cubicBezTo>
                  <a:cubicBezTo>
                    <a:pt x="202803" y="100264"/>
                    <a:pt x="203284" y="100584"/>
                    <a:pt x="204567" y="100504"/>
                  </a:cubicBezTo>
                  <a:cubicBezTo>
                    <a:pt x="204807" y="102905"/>
                    <a:pt x="205048" y="105307"/>
                    <a:pt x="205208" y="107708"/>
                  </a:cubicBezTo>
                  <a:cubicBezTo>
                    <a:pt x="226049" y="117873"/>
                    <a:pt x="240477" y="130921"/>
                    <a:pt x="249615" y="145969"/>
                  </a:cubicBezTo>
                  <a:cubicBezTo>
                    <a:pt x="249855" y="145328"/>
                    <a:pt x="250095" y="144768"/>
                    <a:pt x="250336" y="144208"/>
                  </a:cubicBezTo>
                  <a:cubicBezTo>
                    <a:pt x="252180" y="145328"/>
                    <a:pt x="252821" y="148050"/>
                    <a:pt x="254183" y="149651"/>
                  </a:cubicBezTo>
                  <a:cubicBezTo>
                    <a:pt x="254985" y="150611"/>
                    <a:pt x="256588" y="150291"/>
                    <a:pt x="256348" y="148850"/>
                  </a:cubicBezTo>
                  <a:cubicBezTo>
                    <a:pt x="256187" y="147570"/>
                    <a:pt x="255306" y="146369"/>
                    <a:pt x="254584" y="145409"/>
                  </a:cubicBezTo>
                  <a:cubicBezTo>
                    <a:pt x="253943" y="144448"/>
                    <a:pt x="253222" y="143567"/>
                    <a:pt x="252660" y="142527"/>
                  </a:cubicBezTo>
                  <a:cubicBezTo>
                    <a:pt x="252099" y="141406"/>
                    <a:pt x="254023" y="138925"/>
                    <a:pt x="254745" y="137964"/>
                  </a:cubicBezTo>
                  <a:cubicBezTo>
                    <a:pt x="256829" y="135323"/>
                    <a:pt x="259554" y="133002"/>
                    <a:pt x="261638" y="130280"/>
                  </a:cubicBezTo>
                  <a:cubicBezTo>
                    <a:pt x="263401" y="134042"/>
                    <a:pt x="266127" y="137564"/>
                    <a:pt x="264924" y="141887"/>
                  </a:cubicBezTo>
                  <a:cubicBezTo>
                    <a:pt x="264524" y="143247"/>
                    <a:pt x="263562" y="145328"/>
                    <a:pt x="264844" y="146609"/>
                  </a:cubicBezTo>
                  <a:cubicBezTo>
                    <a:pt x="265966" y="147810"/>
                    <a:pt x="267169" y="145809"/>
                    <a:pt x="267329" y="144848"/>
                  </a:cubicBezTo>
                  <a:cubicBezTo>
                    <a:pt x="267650" y="142687"/>
                    <a:pt x="266928" y="140686"/>
                    <a:pt x="267730" y="138525"/>
                  </a:cubicBezTo>
                  <a:cubicBezTo>
                    <a:pt x="268612" y="135963"/>
                    <a:pt x="270936" y="135003"/>
                    <a:pt x="273341" y="134202"/>
                  </a:cubicBezTo>
                  <a:cubicBezTo>
                    <a:pt x="277429" y="132922"/>
                    <a:pt x="281837" y="132601"/>
                    <a:pt x="285845" y="131161"/>
                  </a:cubicBezTo>
                  <a:cubicBezTo>
                    <a:pt x="285845" y="135163"/>
                    <a:pt x="286807" y="139165"/>
                    <a:pt x="286967" y="143167"/>
                  </a:cubicBezTo>
                  <a:cubicBezTo>
                    <a:pt x="287047" y="145328"/>
                    <a:pt x="287208" y="147810"/>
                    <a:pt x="285845" y="149571"/>
                  </a:cubicBezTo>
                  <a:cubicBezTo>
                    <a:pt x="284242" y="151652"/>
                    <a:pt x="281837" y="152052"/>
                    <a:pt x="279513" y="152853"/>
                  </a:cubicBezTo>
                  <a:cubicBezTo>
                    <a:pt x="278551" y="153173"/>
                    <a:pt x="276948" y="154213"/>
                    <a:pt x="277509" y="155494"/>
                  </a:cubicBezTo>
                  <a:cubicBezTo>
                    <a:pt x="278230" y="157175"/>
                    <a:pt x="281036" y="155574"/>
                    <a:pt x="281917" y="154854"/>
                  </a:cubicBezTo>
                  <a:cubicBezTo>
                    <a:pt x="285685" y="151732"/>
                    <a:pt x="290093" y="153333"/>
                    <a:pt x="294502" y="153733"/>
                  </a:cubicBezTo>
                  <a:cubicBezTo>
                    <a:pt x="292739" y="156455"/>
                    <a:pt x="291456" y="159256"/>
                    <a:pt x="289853" y="162058"/>
                  </a:cubicBezTo>
                  <a:cubicBezTo>
                    <a:pt x="288891" y="163739"/>
                    <a:pt x="287689" y="165019"/>
                    <a:pt x="286246" y="166220"/>
                  </a:cubicBezTo>
                  <a:cubicBezTo>
                    <a:pt x="284963" y="166220"/>
                    <a:pt x="283681" y="165660"/>
                    <a:pt x="282479" y="165339"/>
                  </a:cubicBezTo>
                  <a:cubicBezTo>
                    <a:pt x="281356" y="165019"/>
                    <a:pt x="280234" y="164619"/>
                    <a:pt x="279032" y="164699"/>
                  </a:cubicBezTo>
                  <a:cubicBezTo>
                    <a:pt x="277830" y="164699"/>
                    <a:pt x="276868" y="166140"/>
                    <a:pt x="278230" y="166940"/>
                  </a:cubicBezTo>
                  <a:cubicBezTo>
                    <a:pt x="280234" y="167981"/>
                    <a:pt x="283120" y="167421"/>
                    <a:pt x="284963" y="168941"/>
                  </a:cubicBezTo>
                  <a:cubicBezTo>
                    <a:pt x="280715" y="172944"/>
                    <a:pt x="275345" y="175585"/>
                    <a:pt x="269333" y="174304"/>
                  </a:cubicBezTo>
                  <a:cubicBezTo>
                    <a:pt x="267169" y="173824"/>
                    <a:pt x="266608" y="173024"/>
                    <a:pt x="266047" y="170863"/>
                  </a:cubicBezTo>
                  <a:cubicBezTo>
                    <a:pt x="265485" y="169102"/>
                    <a:pt x="265085" y="167341"/>
                    <a:pt x="263882" y="165980"/>
                  </a:cubicBezTo>
                  <a:cubicBezTo>
                    <a:pt x="263401" y="165419"/>
                    <a:pt x="262600" y="165259"/>
                    <a:pt x="263001" y="164619"/>
                  </a:cubicBezTo>
                  <a:cubicBezTo>
                    <a:pt x="263401" y="164059"/>
                    <a:pt x="263722" y="163498"/>
                    <a:pt x="264123" y="163018"/>
                  </a:cubicBezTo>
                  <a:cubicBezTo>
                    <a:pt x="268050" y="157015"/>
                    <a:pt x="272058" y="151092"/>
                    <a:pt x="275986" y="145088"/>
                  </a:cubicBezTo>
                  <a:cubicBezTo>
                    <a:pt x="274703" y="146689"/>
                    <a:pt x="273261" y="148290"/>
                    <a:pt x="272138" y="149731"/>
                  </a:cubicBezTo>
                  <a:cubicBezTo>
                    <a:pt x="269092" y="153733"/>
                    <a:pt x="265966" y="157735"/>
                    <a:pt x="262920" y="161737"/>
                  </a:cubicBezTo>
                  <a:cubicBezTo>
                    <a:pt x="262119" y="162698"/>
                    <a:pt x="261718" y="164059"/>
                    <a:pt x="260596" y="163498"/>
                  </a:cubicBezTo>
                  <a:cubicBezTo>
                    <a:pt x="259634" y="162938"/>
                    <a:pt x="258592" y="162698"/>
                    <a:pt x="257550" y="162618"/>
                  </a:cubicBezTo>
                  <a:cubicBezTo>
                    <a:pt x="258031" y="164059"/>
                    <a:pt x="258512" y="165500"/>
                    <a:pt x="258913" y="166940"/>
                  </a:cubicBezTo>
                  <a:cubicBezTo>
                    <a:pt x="259474" y="166220"/>
                    <a:pt x="260115" y="165419"/>
                    <a:pt x="260676" y="164619"/>
                  </a:cubicBezTo>
                  <a:cubicBezTo>
                    <a:pt x="261478" y="163498"/>
                    <a:pt x="261638" y="164139"/>
                    <a:pt x="262760" y="164939"/>
                  </a:cubicBezTo>
                  <a:cubicBezTo>
                    <a:pt x="261718" y="166460"/>
                    <a:pt x="260676" y="168061"/>
                    <a:pt x="259634" y="169582"/>
                  </a:cubicBezTo>
                  <a:cubicBezTo>
                    <a:pt x="263482" y="184390"/>
                    <a:pt x="263642" y="200239"/>
                    <a:pt x="261077" y="216488"/>
                  </a:cubicBezTo>
                  <a:cubicBezTo>
                    <a:pt x="260756" y="218329"/>
                    <a:pt x="261718" y="218969"/>
                    <a:pt x="263321" y="218008"/>
                  </a:cubicBezTo>
                  <a:cubicBezTo>
                    <a:pt x="264043" y="217608"/>
                    <a:pt x="264764" y="217208"/>
                    <a:pt x="265485" y="216808"/>
                  </a:cubicBezTo>
                  <a:cubicBezTo>
                    <a:pt x="267169" y="215927"/>
                    <a:pt x="269573" y="214166"/>
                    <a:pt x="270856" y="212886"/>
                  </a:cubicBezTo>
                  <a:cubicBezTo>
                    <a:pt x="277108" y="206882"/>
                    <a:pt x="284482" y="201119"/>
                    <a:pt x="293139" y="195836"/>
                  </a:cubicBezTo>
                  <a:cubicBezTo>
                    <a:pt x="307487" y="186951"/>
                    <a:pt x="323679" y="179347"/>
                    <a:pt x="338828" y="171103"/>
                  </a:cubicBezTo>
                  <a:cubicBezTo>
                    <a:pt x="336343" y="170782"/>
                    <a:pt x="334019" y="169662"/>
                    <a:pt x="331935" y="168221"/>
                  </a:cubicBezTo>
                  <a:cubicBezTo>
                    <a:pt x="332977" y="167020"/>
                    <a:pt x="335061" y="166940"/>
                    <a:pt x="336424" y="166140"/>
                  </a:cubicBezTo>
                  <a:cubicBezTo>
                    <a:pt x="337305" y="165740"/>
                    <a:pt x="337305" y="164459"/>
                    <a:pt x="336183" y="164379"/>
                  </a:cubicBezTo>
                  <a:cubicBezTo>
                    <a:pt x="335221" y="164379"/>
                    <a:pt x="334259" y="164859"/>
                    <a:pt x="333378" y="165259"/>
                  </a:cubicBezTo>
                  <a:cubicBezTo>
                    <a:pt x="332576" y="165580"/>
                    <a:pt x="331775" y="165980"/>
                    <a:pt x="330973" y="166220"/>
                  </a:cubicBezTo>
                  <a:cubicBezTo>
                    <a:pt x="330091" y="166460"/>
                    <a:pt x="328488" y="164699"/>
                    <a:pt x="327927" y="164059"/>
                  </a:cubicBezTo>
                  <a:cubicBezTo>
                    <a:pt x="326244" y="162138"/>
                    <a:pt x="324961" y="159816"/>
                    <a:pt x="323278" y="157815"/>
                  </a:cubicBezTo>
                  <a:cubicBezTo>
                    <a:pt x="326244" y="157095"/>
                    <a:pt x="329210" y="155574"/>
                    <a:pt x="332256" y="157095"/>
                  </a:cubicBezTo>
                  <a:cubicBezTo>
                    <a:pt x="333217" y="157655"/>
                    <a:pt x="334660" y="158616"/>
                    <a:pt x="335782" y="157895"/>
                  </a:cubicBezTo>
                  <a:cubicBezTo>
                    <a:pt x="336824" y="157175"/>
                    <a:pt x="335462" y="156054"/>
                    <a:pt x="334821" y="155814"/>
                  </a:cubicBezTo>
                  <a:cubicBezTo>
                    <a:pt x="333217" y="155254"/>
                    <a:pt x="331614" y="155494"/>
                    <a:pt x="330171" y="154534"/>
                  </a:cubicBezTo>
                  <a:cubicBezTo>
                    <a:pt x="328408" y="153493"/>
                    <a:pt x="328087" y="151732"/>
                    <a:pt x="327847" y="149811"/>
                  </a:cubicBezTo>
                  <a:cubicBezTo>
                    <a:pt x="327446" y="146609"/>
                    <a:pt x="327847" y="143327"/>
                    <a:pt x="327366" y="140126"/>
                  </a:cubicBezTo>
                  <a:cubicBezTo>
                    <a:pt x="330332" y="140766"/>
                    <a:pt x="333378" y="140606"/>
                    <a:pt x="336424" y="141086"/>
                  </a:cubicBezTo>
                  <a:cubicBezTo>
                    <a:pt x="338027" y="141326"/>
                    <a:pt x="339870" y="141566"/>
                    <a:pt x="340993" y="142847"/>
                  </a:cubicBezTo>
                  <a:cubicBezTo>
                    <a:pt x="342275" y="144288"/>
                    <a:pt x="342195" y="146049"/>
                    <a:pt x="342435" y="147890"/>
                  </a:cubicBezTo>
                  <a:cubicBezTo>
                    <a:pt x="342596" y="148690"/>
                    <a:pt x="343077" y="150051"/>
                    <a:pt x="344119" y="149811"/>
                  </a:cubicBezTo>
                  <a:cubicBezTo>
                    <a:pt x="345481" y="149491"/>
                    <a:pt x="344680" y="147169"/>
                    <a:pt x="344359" y="146449"/>
                  </a:cubicBezTo>
                  <a:cubicBezTo>
                    <a:pt x="342596" y="143247"/>
                    <a:pt x="344359" y="140206"/>
                    <a:pt x="345321" y="137004"/>
                  </a:cubicBezTo>
                  <a:cubicBezTo>
                    <a:pt x="347004" y="138685"/>
                    <a:pt x="348928" y="140046"/>
                    <a:pt x="350772" y="141646"/>
                  </a:cubicBezTo>
                  <a:cubicBezTo>
                    <a:pt x="351894" y="142527"/>
                    <a:pt x="352695" y="143648"/>
                    <a:pt x="353337" y="144928"/>
                  </a:cubicBezTo>
                  <a:cubicBezTo>
                    <a:pt x="353096" y="145809"/>
                    <a:pt x="352535" y="146689"/>
                    <a:pt x="352134" y="147570"/>
                  </a:cubicBezTo>
                  <a:cubicBezTo>
                    <a:pt x="351733" y="148290"/>
                    <a:pt x="351333" y="149091"/>
                    <a:pt x="351172" y="149971"/>
                  </a:cubicBezTo>
                  <a:cubicBezTo>
                    <a:pt x="351012" y="150932"/>
                    <a:pt x="351974" y="151812"/>
                    <a:pt x="352695" y="150932"/>
                  </a:cubicBezTo>
                  <a:cubicBezTo>
                    <a:pt x="353818" y="149571"/>
                    <a:pt x="353818" y="147330"/>
                    <a:pt x="355180" y="146209"/>
                  </a:cubicBezTo>
                  <a:cubicBezTo>
                    <a:pt x="357505" y="149971"/>
                    <a:pt x="358707" y="154293"/>
                    <a:pt x="356944" y="158536"/>
                  </a:cubicBezTo>
                  <a:cubicBezTo>
                    <a:pt x="356222" y="160057"/>
                    <a:pt x="355581" y="160297"/>
                    <a:pt x="353898" y="160457"/>
                  </a:cubicBezTo>
                  <a:cubicBezTo>
                    <a:pt x="352535" y="160617"/>
                    <a:pt x="351172" y="160617"/>
                    <a:pt x="349890" y="161337"/>
                  </a:cubicBezTo>
                  <a:cubicBezTo>
                    <a:pt x="349409" y="161657"/>
                    <a:pt x="349249" y="162218"/>
                    <a:pt x="348848" y="161818"/>
                  </a:cubicBezTo>
                  <a:cubicBezTo>
                    <a:pt x="348447" y="161417"/>
                    <a:pt x="348126" y="161097"/>
                    <a:pt x="347726" y="160777"/>
                  </a:cubicBezTo>
                  <a:cubicBezTo>
                    <a:pt x="343958" y="156935"/>
                    <a:pt x="340111" y="153173"/>
                    <a:pt x="336263" y="149411"/>
                  </a:cubicBezTo>
                  <a:cubicBezTo>
                    <a:pt x="337225" y="150611"/>
                    <a:pt x="338187" y="151892"/>
                    <a:pt x="339069" y="152933"/>
                  </a:cubicBezTo>
                  <a:cubicBezTo>
                    <a:pt x="341634" y="155734"/>
                    <a:pt x="344119" y="158616"/>
                    <a:pt x="346684" y="161497"/>
                  </a:cubicBezTo>
                  <a:cubicBezTo>
                    <a:pt x="347325" y="162138"/>
                    <a:pt x="348207" y="162618"/>
                    <a:pt x="347645" y="163418"/>
                  </a:cubicBezTo>
                  <a:cubicBezTo>
                    <a:pt x="346764" y="164379"/>
                    <a:pt x="346443" y="165580"/>
                    <a:pt x="346283" y="166860"/>
                  </a:cubicBezTo>
                  <a:cubicBezTo>
                    <a:pt x="346283" y="166860"/>
                    <a:pt x="346283" y="166940"/>
                    <a:pt x="346283" y="166940"/>
                  </a:cubicBezTo>
                  <a:cubicBezTo>
                    <a:pt x="347485" y="166220"/>
                    <a:pt x="348607" y="165580"/>
                    <a:pt x="349730" y="164939"/>
                  </a:cubicBezTo>
                  <a:cubicBezTo>
                    <a:pt x="349329" y="164459"/>
                    <a:pt x="348928" y="163979"/>
                    <a:pt x="348447" y="163498"/>
                  </a:cubicBezTo>
                  <a:cubicBezTo>
                    <a:pt x="347806" y="162778"/>
                    <a:pt x="348287" y="162778"/>
                    <a:pt x="349008" y="161978"/>
                  </a:cubicBezTo>
                  <a:cubicBezTo>
                    <a:pt x="349730" y="162698"/>
                    <a:pt x="350371" y="163418"/>
                    <a:pt x="351092" y="164059"/>
                  </a:cubicBezTo>
                  <a:cubicBezTo>
                    <a:pt x="358066" y="159896"/>
                    <a:pt x="364639" y="155414"/>
                    <a:pt x="370490" y="150371"/>
                  </a:cubicBezTo>
                  <a:cubicBezTo>
                    <a:pt x="381071" y="141406"/>
                    <a:pt x="392373" y="130600"/>
                    <a:pt x="395419" y="119154"/>
                  </a:cubicBezTo>
                  <a:cubicBezTo>
                    <a:pt x="397663" y="110429"/>
                    <a:pt x="392533" y="101384"/>
                    <a:pt x="389086" y="92419"/>
                  </a:cubicBezTo>
                  <a:cubicBezTo>
                    <a:pt x="388044" y="90899"/>
                    <a:pt x="387082" y="89458"/>
                    <a:pt x="386120" y="87937"/>
                  </a:cubicBezTo>
                  <a:cubicBezTo>
                    <a:pt x="386842" y="87457"/>
                    <a:pt x="387002" y="87137"/>
                    <a:pt x="387403" y="87457"/>
                  </a:cubicBezTo>
                  <a:cubicBezTo>
                    <a:pt x="387403" y="87297"/>
                    <a:pt x="387323" y="87137"/>
                    <a:pt x="387243" y="86976"/>
                  </a:cubicBezTo>
                  <a:cubicBezTo>
                    <a:pt x="386762" y="86896"/>
                    <a:pt x="386441" y="86176"/>
                    <a:pt x="386040" y="85616"/>
                  </a:cubicBezTo>
                  <a:cubicBezTo>
                    <a:pt x="383796" y="82654"/>
                    <a:pt x="381552" y="79692"/>
                    <a:pt x="379307" y="76731"/>
                  </a:cubicBezTo>
                  <a:cubicBezTo>
                    <a:pt x="378506" y="75610"/>
                    <a:pt x="377464" y="74490"/>
                    <a:pt x="376502" y="73289"/>
                  </a:cubicBezTo>
                  <a:cubicBezTo>
                    <a:pt x="379387" y="77691"/>
                    <a:pt x="382273" y="82094"/>
                    <a:pt x="385159" y="86496"/>
                  </a:cubicBezTo>
                  <a:cubicBezTo>
                    <a:pt x="385399" y="86896"/>
                    <a:pt x="385639" y="87297"/>
                    <a:pt x="385960" y="87697"/>
                  </a:cubicBezTo>
                  <a:cubicBezTo>
                    <a:pt x="386281" y="88177"/>
                    <a:pt x="385639" y="88257"/>
                    <a:pt x="385319" y="88657"/>
                  </a:cubicBezTo>
                  <a:cubicBezTo>
                    <a:pt x="384357" y="89698"/>
                    <a:pt x="384036" y="90979"/>
                    <a:pt x="383716" y="92259"/>
                  </a:cubicBezTo>
                  <a:cubicBezTo>
                    <a:pt x="383235" y="93860"/>
                    <a:pt x="382834" y="94421"/>
                    <a:pt x="381231" y="94821"/>
                  </a:cubicBezTo>
                  <a:cubicBezTo>
                    <a:pt x="376822" y="95701"/>
                    <a:pt x="372895" y="93700"/>
                    <a:pt x="369849" y="90739"/>
                  </a:cubicBezTo>
                  <a:cubicBezTo>
                    <a:pt x="371131" y="89618"/>
                    <a:pt x="373295" y="90098"/>
                    <a:pt x="374738" y="89298"/>
                  </a:cubicBezTo>
                  <a:cubicBezTo>
                    <a:pt x="375780" y="88737"/>
                    <a:pt x="375059" y="87697"/>
                    <a:pt x="374177" y="87617"/>
                  </a:cubicBezTo>
                  <a:cubicBezTo>
                    <a:pt x="373295" y="87617"/>
                    <a:pt x="372494" y="87857"/>
                    <a:pt x="371692" y="88097"/>
                  </a:cubicBezTo>
                  <a:cubicBezTo>
                    <a:pt x="370811" y="88337"/>
                    <a:pt x="369849" y="88737"/>
                    <a:pt x="368887" y="88737"/>
                  </a:cubicBezTo>
                  <a:cubicBezTo>
                    <a:pt x="367845" y="87857"/>
                    <a:pt x="366883" y="86896"/>
                    <a:pt x="366242" y="85696"/>
                  </a:cubicBezTo>
                  <a:cubicBezTo>
                    <a:pt x="365120" y="83615"/>
                    <a:pt x="364158" y="81533"/>
                    <a:pt x="362955" y="79532"/>
                  </a:cubicBezTo>
                  <a:cubicBezTo>
                    <a:pt x="366162" y="79212"/>
                    <a:pt x="369368" y="78092"/>
                    <a:pt x="372173" y="80413"/>
                  </a:cubicBezTo>
                  <a:cubicBezTo>
                    <a:pt x="372734" y="80973"/>
                    <a:pt x="374818" y="82174"/>
                    <a:pt x="375380" y="80893"/>
                  </a:cubicBezTo>
                  <a:cubicBezTo>
                    <a:pt x="375780" y="80013"/>
                    <a:pt x="374578" y="79212"/>
                    <a:pt x="373857" y="78972"/>
                  </a:cubicBezTo>
                  <a:cubicBezTo>
                    <a:pt x="372173" y="78332"/>
                    <a:pt x="370490" y="78092"/>
                    <a:pt x="369288" y="76571"/>
                  </a:cubicBezTo>
                  <a:cubicBezTo>
                    <a:pt x="368326" y="75210"/>
                    <a:pt x="368406" y="73369"/>
                    <a:pt x="368486" y="71848"/>
                  </a:cubicBezTo>
                  <a:cubicBezTo>
                    <a:pt x="368646" y="68887"/>
                    <a:pt x="369368" y="66005"/>
                    <a:pt x="369368" y="62963"/>
                  </a:cubicBezTo>
                  <a:cubicBezTo>
                    <a:pt x="372334" y="64084"/>
                    <a:pt x="375540" y="64324"/>
                    <a:pt x="378586" y="65365"/>
                  </a:cubicBezTo>
                  <a:cubicBezTo>
                    <a:pt x="380349" y="65925"/>
                    <a:pt x="381952" y="66645"/>
                    <a:pt x="382674" y="68486"/>
                  </a:cubicBezTo>
                  <a:cubicBezTo>
                    <a:pt x="383235" y="70087"/>
                    <a:pt x="382674" y="71608"/>
                    <a:pt x="382914" y="73129"/>
                  </a:cubicBezTo>
                  <a:cubicBezTo>
                    <a:pt x="382994" y="73849"/>
                    <a:pt x="383876" y="75370"/>
                    <a:pt x="384758" y="74490"/>
                  </a:cubicBezTo>
                  <a:cubicBezTo>
                    <a:pt x="385639" y="73529"/>
                    <a:pt x="384998" y="72008"/>
                    <a:pt x="384678" y="70968"/>
                  </a:cubicBezTo>
                  <a:cubicBezTo>
                    <a:pt x="383796" y="67846"/>
                    <a:pt x="385880" y="65285"/>
                    <a:pt x="387162" y="62563"/>
                  </a:cubicBezTo>
                  <a:cubicBezTo>
                    <a:pt x="388685" y="64564"/>
                    <a:pt x="390609" y="66245"/>
                    <a:pt x="392212" y="68246"/>
                  </a:cubicBezTo>
                  <a:cubicBezTo>
                    <a:pt x="392693" y="68887"/>
                    <a:pt x="394056" y="70728"/>
                    <a:pt x="393655" y="71528"/>
                  </a:cubicBezTo>
                  <a:cubicBezTo>
                    <a:pt x="393254" y="72328"/>
                    <a:pt x="392773" y="72969"/>
                    <a:pt x="392292" y="73689"/>
                  </a:cubicBezTo>
                  <a:cubicBezTo>
                    <a:pt x="391731" y="74410"/>
                    <a:pt x="391090" y="75210"/>
                    <a:pt x="390930" y="76171"/>
                  </a:cubicBezTo>
                  <a:cubicBezTo>
                    <a:pt x="390769" y="77211"/>
                    <a:pt x="391892" y="77451"/>
                    <a:pt x="392533" y="76731"/>
                  </a:cubicBezTo>
                  <a:cubicBezTo>
                    <a:pt x="393495" y="75610"/>
                    <a:pt x="393976" y="73609"/>
                    <a:pt x="395338" y="72809"/>
                  </a:cubicBezTo>
                  <a:cubicBezTo>
                    <a:pt x="397182" y="76891"/>
                    <a:pt x="397663" y="81453"/>
                    <a:pt x="395018" y="85296"/>
                  </a:cubicBezTo>
                  <a:cubicBezTo>
                    <a:pt x="394136" y="86736"/>
                    <a:pt x="392773" y="86416"/>
                    <a:pt x="391250" y="86336"/>
                  </a:cubicBezTo>
                  <a:cubicBezTo>
                    <a:pt x="390369" y="86256"/>
                    <a:pt x="389487" y="86256"/>
                    <a:pt x="388605" y="86496"/>
                  </a:cubicBezTo>
                  <a:cubicBezTo>
                    <a:pt x="391571" y="91779"/>
                    <a:pt x="396140" y="96582"/>
                    <a:pt x="400629" y="101544"/>
                  </a:cubicBezTo>
                  <a:cubicBezTo>
                    <a:pt x="401911" y="102905"/>
                    <a:pt x="403354" y="102665"/>
                    <a:pt x="403915" y="100904"/>
                  </a:cubicBezTo>
                  <a:cubicBezTo>
                    <a:pt x="405438" y="96101"/>
                    <a:pt x="406721" y="91219"/>
                    <a:pt x="407442" y="86176"/>
                  </a:cubicBezTo>
                  <a:cubicBezTo>
                    <a:pt x="407763" y="83855"/>
                    <a:pt x="407843" y="81453"/>
                    <a:pt x="407923" y="79052"/>
                  </a:cubicBezTo>
                  <a:cubicBezTo>
                    <a:pt x="408003" y="77211"/>
                    <a:pt x="409927" y="73929"/>
                    <a:pt x="410568" y="75610"/>
                  </a:cubicBezTo>
                  <a:cubicBezTo>
                    <a:pt x="410969" y="76731"/>
                    <a:pt x="411209" y="78972"/>
                    <a:pt x="410889" y="83214"/>
                  </a:cubicBezTo>
                  <a:cubicBezTo>
                    <a:pt x="410648" y="87137"/>
                    <a:pt x="410568" y="91059"/>
                    <a:pt x="410087" y="94901"/>
                  </a:cubicBezTo>
                  <a:cubicBezTo>
                    <a:pt x="410648" y="94421"/>
                    <a:pt x="411289" y="94020"/>
                    <a:pt x="411931" y="93620"/>
                  </a:cubicBezTo>
                  <a:cubicBezTo>
                    <a:pt x="412893" y="95461"/>
                    <a:pt x="411931" y="98183"/>
                    <a:pt x="412171" y="100184"/>
                  </a:cubicBezTo>
                  <a:cubicBezTo>
                    <a:pt x="412331" y="101464"/>
                    <a:pt x="413935" y="102105"/>
                    <a:pt x="414496" y="100744"/>
                  </a:cubicBezTo>
                  <a:cubicBezTo>
                    <a:pt x="414977" y="99543"/>
                    <a:pt x="414896" y="98103"/>
                    <a:pt x="414816" y="96822"/>
                  </a:cubicBezTo>
                  <a:cubicBezTo>
                    <a:pt x="414736" y="95701"/>
                    <a:pt x="414656" y="94501"/>
                    <a:pt x="414736" y="93380"/>
                  </a:cubicBezTo>
                  <a:cubicBezTo>
                    <a:pt x="414896" y="92179"/>
                    <a:pt x="417862" y="91059"/>
                    <a:pt x="418904" y="90658"/>
                  </a:cubicBezTo>
                  <a:cubicBezTo>
                    <a:pt x="422191" y="89538"/>
                    <a:pt x="425637" y="89058"/>
                    <a:pt x="428924" y="87857"/>
                  </a:cubicBezTo>
                  <a:cubicBezTo>
                    <a:pt x="428363" y="91939"/>
                    <a:pt x="428844" y="96422"/>
                    <a:pt x="425397" y="99383"/>
                  </a:cubicBezTo>
                  <a:cubicBezTo>
                    <a:pt x="424355" y="100344"/>
                    <a:pt x="422431" y="101624"/>
                    <a:pt x="422832" y="103305"/>
                  </a:cubicBezTo>
                  <a:cubicBezTo>
                    <a:pt x="423153" y="104986"/>
                    <a:pt x="425237" y="103946"/>
                    <a:pt x="425878" y="103145"/>
                  </a:cubicBezTo>
                  <a:cubicBezTo>
                    <a:pt x="427321" y="101544"/>
                    <a:pt x="427802" y="99463"/>
                    <a:pt x="429565" y="98023"/>
                  </a:cubicBezTo>
                  <a:cubicBezTo>
                    <a:pt x="431729" y="96422"/>
                    <a:pt x="434214" y="96822"/>
                    <a:pt x="436619" y="97462"/>
                  </a:cubicBezTo>
                  <a:cubicBezTo>
                    <a:pt x="440787" y="98503"/>
                    <a:pt x="444634" y="100584"/>
                    <a:pt x="448883" y="101544"/>
                  </a:cubicBezTo>
                  <a:cubicBezTo>
                    <a:pt x="446638" y="104906"/>
                    <a:pt x="445356" y="108748"/>
                    <a:pt x="443352" y="112270"/>
                  </a:cubicBezTo>
                  <a:cubicBezTo>
                    <a:pt x="442230" y="114111"/>
                    <a:pt x="441027" y="116273"/>
                    <a:pt x="438943" y="117073"/>
                  </a:cubicBezTo>
                  <a:cubicBezTo>
                    <a:pt x="436458" y="118033"/>
                    <a:pt x="434294" y="116993"/>
                    <a:pt x="431890" y="116433"/>
                  </a:cubicBezTo>
                  <a:cubicBezTo>
                    <a:pt x="430928" y="116192"/>
                    <a:pt x="429004" y="116192"/>
                    <a:pt x="428763" y="117633"/>
                  </a:cubicBezTo>
                  <a:cubicBezTo>
                    <a:pt x="428443" y="119474"/>
                    <a:pt x="431729" y="119554"/>
                    <a:pt x="432771" y="119474"/>
                  </a:cubicBezTo>
                  <a:cubicBezTo>
                    <a:pt x="437661" y="118834"/>
                    <a:pt x="440546" y="122516"/>
                    <a:pt x="444073" y="125237"/>
                  </a:cubicBezTo>
                  <a:cubicBezTo>
                    <a:pt x="441108" y="126518"/>
                    <a:pt x="438462" y="128279"/>
                    <a:pt x="435657" y="129800"/>
                  </a:cubicBezTo>
                  <a:cubicBezTo>
                    <a:pt x="434054" y="130680"/>
                    <a:pt x="432210" y="131081"/>
                    <a:pt x="430367" y="131321"/>
                  </a:cubicBezTo>
                  <a:cubicBezTo>
                    <a:pt x="429325" y="130600"/>
                    <a:pt x="428523" y="129480"/>
                    <a:pt x="427721" y="128599"/>
                  </a:cubicBezTo>
                  <a:cubicBezTo>
                    <a:pt x="426920" y="127719"/>
                    <a:pt x="426118" y="126758"/>
                    <a:pt x="425156" y="126198"/>
                  </a:cubicBezTo>
                  <a:cubicBezTo>
                    <a:pt x="424114" y="125558"/>
                    <a:pt x="422511" y="126278"/>
                    <a:pt x="423233" y="127639"/>
                  </a:cubicBezTo>
                  <a:cubicBezTo>
                    <a:pt x="424355" y="129640"/>
                    <a:pt x="427160" y="130680"/>
                    <a:pt x="427882" y="132922"/>
                  </a:cubicBezTo>
                  <a:cubicBezTo>
                    <a:pt x="422111" y="134042"/>
                    <a:pt x="416179" y="133482"/>
                    <a:pt x="411770" y="129160"/>
                  </a:cubicBezTo>
                  <a:cubicBezTo>
                    <a:pt x="410167" y="127559"/>
                    <a:pt x="410167" y="126598"/>
                    <a:pt x="410809" y="124517"/>
                  </a:cubicBezTo>
                  <a:cubicBezTo>
                    <a:pt x="411370" y="122756"/>
                    <a:pt x="411931" y="120995"/>
                    <a:pt x="411610" y="119154"/>
                  </a:cubicBezTo>
                  <a:cubicBezTo>
                    <a:pt x="411530" y="118434"/>
                    <a:pt x="410889" y="117873"/>
                    <a:pt x="411610" y="117553"/>
                  </a:cubicBezTo>
                  <a:cubicBezTo>
                    <a:pt x="412251" y="117313"/>
                    <a:pt x="412812" y="117073"/>
                    <a:pt x="413454" y="116753"/>
                  </a:cubicBezTo>
                  <a:cubicBezTo>
                    <a:pt x="419946" y="113871"/>
                    <a:pt x="426519" y="110990"/>
                    <a:pt x="433092" y="108028"/>
                  </a:cubicBezTo>
                  <a:cubicBezTo>
                    <a:pt x="431168" y="108748"/>
                    <a:pt x="429084" y="109229"/>
                    <a:pt x="427321" y="109869"/>
                  </a:cubicBezTo>
                  <a:cubicBezTo>
                    <a:pt x="422591" y="111630"/>
                    <a:pt x="417862" y="113391"/>
                    <a:pt x="413053" y="115072"/>
                  </a:cubicBezTo>
                  <a:cubicBezTo>
                    <a:pt x="411931" y="115552"/>
                    <a:pt x="410889" y="116433"/>
                    <a:pt x="410247" y="115312"/>
                  </a:cubicBezTo>
                  <a:cubicBezTo>
                    <a:pt x="409366" y="113791"/>
                    <a:pt x="408083" y="112831"/>
                    <a:pt x="406560" y="112030"/>
                  </a:cubicBezTo>
                  <a:cubicBezTo>
                    <a:pt x="406400" y="111950"/>
                    <a:pt x="406240" y="111870"/>
                    <a:pt x="405999" y="111710"/>
                  </a:cubicBezTo>
                  <a:cubicBezTo>
                    <a:pt x="405198" y="114111"/>
                    <a:pt x="404316" y="116433"/>
                    <a:pt x="403274" y="118754"/>
                  </a:cubicBezTo>
                  <a:cubicBezTo>
                    <a:pt x="403835" y="118514"/>
                    <a:pt x="404316" y="118354"/>
                    <a:pt x="404797" y="118194"/>
                  </a:cubicBezTo>
                  <a:cubicBezTo>
                    <a:pt x="406400" y="117553"/>
                    <a:pt x="408083" y="116913"/>
                    <a:pt x="409686" y="116353"/>
                  </a:cubicBezTo>
                  <a:cubicBezTo>
                    <a:pt x="410969" y="115872"/>
                    <a:pt x="410728" y="116433"/>
                    <a:pt x="411289" y="117713"/>
                  </a:cubicBezTo>
                  <a:cubicBezTo>
                    <a:pt x="408163" y="119074"/>
                    <a:pt x="405037" y="120435"/>
                    <a:pt x="401911" y="121796"/>
                  </a:cubicBezTo>
                  <a:cubicBezTo>
                    <a:pt x="401751" y="122196"/>
                    <a:pt x="401591" y="122596"/>
                    <a:pt x="401430" y="122916"/>
                  </a:cubicBezTo>
                  <a:cubicBezTo>
                    <a:pt x="386281" y="153413"/>
                    <a:pt x="350932" y="182389"/>
                    <a:pt x="306926" y="198718"/>
                  </a:cubicBezTo>
                  <a:cubicBezTo>
                    <a:pt x="305163" y="199358"/>
                    <a:pt x="305243" y="200079"/>
                    <a:pt x="307086" y="200159"/>
                  </a:cubicBezTo>
                  <a:cubicBezTo>
                    <a:pt x="316866" y="200399"/>
                    <a:pt x="328568" y="197357"/>
                    <a:pt x="336664" y="194555"/>
                  </a:cubicBezTo>
                  <a:cubicBezTo>
                    <a:pt x="338428" y="193995"/>
                    <a:pt x="338908" y="194636"/>
                    <a:pt x="337546" y="195996"/>
                  </a:cubicBezTo>
                  <a:cubicBezTo>
                    <a:pt x="331935" y="201759"/>
                    <a:pt x="322717" y="207042"/>
                    <a:pt x="311174" y="207523"/>
                  </a:cubicBezTo>
                  <a:cubicBezTo>
                    <a:pt x="307327" y="207763"/>
                    <a:pt x="303960" y="206642"/>
                    <a:pt x="300514" y="205522"/>
                  </a:cubicBezTo>
                  <a:cubicBezTo>
                    <a:pt x="295223" y="203921"/>
                    <a:pt x="294903" y="205842"/>
                    <a:pt x="291937" y="208003"/>
                  </a:cubicBezTo>
                  <a:cubicBezTo>
                    <a:pt x="287047" y="211525"/>
                    <a:pt x="282559" y="215287"/>
                    <a:pt x="278551" y="219209"/>
                  </a:cubicBezTo>
                  <a:cubicBezTo>
                    <a:pt x="273421" y="224332"/>
                    <a:pt x="269173" y="229855"/>
                    <a:pt x="265886" y="235618"/>
                  </a:cubicBezTo>
                  <a:cubicBezTo>
                    <a:pt x="267810" y="239140"/>
                    <a:pt x="269734" y="242742"/>
                    <a:pt x="268451" y="246904"/>
                  </a:cubicBezTo>
                  <a:cubicBezTo>
                    <a:pt x="267970" y="248585"/>
                    <a:pt x="266848" y="251147"/>
                    <a:pt x="268371" y="252667"/>
                  </a:cubicBezTo>
                  <a:cubicBezTo>
                    <a:pt x="269814" y="254188"/>
                    <a:pt x="271257" y="251707"/>
                    <a:pt x="271417" y="250586"/>
                  </a:cubicBezTo>
                  <a:cubicBezTo>
                    <a:pt x="271818" y="247945"/>
                    <a:pt x="270936" y="245463"/>
                    <a:pt x="271898" y="242902"/>
                  </a:cubicBezTo>
                  <a:cubicBezTo>
                    <a:pt x="273020" y="239780"/>
                    <a:pt x="275745" y="238660"/>
                    <a:pt x="278711" y="237699"/>
                  </a:cubicBezTo>
                  <a:cubicBezTo>
                    <a:pt x="283681" y="236098"/>
                    <a:pt x="288971" y="235698"/>
                    <a:pt x="293941" y="233937"/>
                  </a:cubicBezTo>
                  <a:cubicBezTo>
                    <a:pt x="293861" y="238820"/>
                    <a:pt x="295063" y="243622"/>
                    <a:pt x="295223" y="248585"/>
                  </a:cubicBezTo>
                  <a:cubicBezTo>
                    <a:pt x="295384" y="251147"/>
                    <a:pt x="295544" y="254188"/>
                    <a:pt x="293861" y="256349"/>
                  </a:cubicBezTo>
                  <a:cubicBezTo>
                    <a:pt x="291937" y="258911"/>
                    <a:pt x="289051" y="259311"/>
                    <a:pt x="286246" y="260272"/>
                  </a:cubicBezTo>
                  <a:cubicBezTo>
                    <a:pt x="285044" y="260672"/>
                    <a:pt x="283120" y="261953"/>
                    <a:pt x="283761" y="263473"/>
                  </a:cubicBezTo>
                  <a:cubicBezTo>
                    <a:pt x="284643" y="265555"/>
                    <a:pt x="288089" y="263553"/>
                    <a:pt x="289132" y="262753"/>
                  </a:cubicBezTo>
                  <a:cubicBezTo>
                    <a:pt x="293700" y="258991"/>
                    <a:pt x="299071" y="260832"/>
                    <a:pt x="304361" y="261392"/>
                  </a:cubicBezTo>
                  <a:cubicBezTo>
                    <a:pt x="302277" y="264674"/>
                    <a:pt x="300674" y="268116"/>
                    <a:pt x="298750" y="271478"/>
                  </a:cubicBezTo>
                  <a:cubicBezTo>
                    <a:pt x="297628" y="273479"/>
                    <a:pt x="296105" y="275080"/>
                    <a:pt x="294342" y="276521"/>
                  </a:cubicBezTo>
                  <a:cubicBezTo>
                    <a:pt x="292819" y="276521"/>
                    <a:pt x="291216" y="275880"/>
                    <a:pt x="289773" y="275400"/>
                  </a:cubicBezTo>
                  <a:cubicBezTo>
                    <a:pt x="288490" y="275080"/>
                    <a:pt x="287047" y="274599"/>
                    <a:pt x="285685" y="274679"/>
                  </a:cubicBezTo>
                  <a:cubicBezTo>
                    <a:pt x="284162" y="274679"/>
                    <a:pt x="282960" y="276440"/>
                    <a:pt x="284643" y="277401"/>
                  </a:cubicBezTo>
                  <a:cubicBezTo>
                    <a:pt x="287128" y="278682"/>
                    <a:pt x="290654" y="277961"/>
                    <a:pt x="292819" y="279802"/>
                  </a:cubicBezTo>
                  <a:cubicBezTo>
                    <a:pt x="287609" y="284685"/>
                    <a:pt x="281196" y="287887"/>
                    <a:pt x="273902" y="286366"/>
                  </a:cubicBezTo>
                  <a:cubicBezTo>
                    <a:pt x="271177" y="285806"/>
                    <a:pt x="270615" y="284765"/>
                    <a:pt x="269814" y="282204"/>
                  </a:cubicBezTo>
                  <a:cubicBezTo>
                    <a:pt x="269253" y="280042"/>
                    <a:pt x="268772" y="277881"/>
                    <a:pt x="267249" y="276200"/>
                  </a:cubicBezTo>
                  <a:cubicBezTo>
                    <a:pt x="266608" y="275480"/>
                    <a:pt x="265646" y="275400"/>
                    <a:pt x="266207" y="274599"/>
                  </a:cubicBezTo>
                  <a:cubicBezTo>
                    <a:pt x="266608" y="273879"/>
                    <a:pt x="267089" y="273239"/>
                    <a:pt x="267489" y="272598"/>
                  </a:cubicBezTo>
                  <a:cubicBezTo>
                    <a:pt x="272299" y="265394"/>
                    <a:pt x="277108" y="258110"/>
                    <a:pt x="281917" y="250906"/>
                  </a:cubicBezTo>
                  <a:cubicBezTo>
                    <a:pt x="280395" y="252827"/>
                    <a:pt x="278631" y="254749"/>
                    <a:pt x="277268" y="256510"/>
                  </a:cubicBezTo>
                  <a:cubicBezTo>
                    <a:pt x="273501" y="261312"/>
                    <a:pt x="269814" y="266195"/>
                    <a:pt x="266047" y="271078"/>
                  </a:cubicBezTo>
                  <a:cubicBezTo>
                    <a:pt x="265085" y="272278"/>
                    <a:pt x="264684" y="273879"/>
                    <a:pt x="263241" y="273159"/>
                  </a:cubicBezTo>
                  <a:cubicBezTo>
                    <a:pt x="261398" y="272198"/>
                    <a:pt x="259394" y="272038"/>
                    <a:pt x="257390" y="272198"/>
                  </a:cubicBezTo>
                  <a:cubicBezTo>
                    <a:pt x="257069" y="272198"/>
                    <a:pt x="256748" y="272198"/>
                    <a:pt x="256428" y="272278"/>
                  </a:cubicBezTo>
                  <a:cubicBezTo>
                    <a:pt x="256508" y="274039"/>
                    <a:pt x="256588" y="275800"/>
                    <a:pt x="256668" y="277561"/>
                  </a:cubicBezTo>
                  <a:cubicBezTo>
                    <a:pt x="256748" y="278281"/>
                    <a:pt x="256829" y="279002"/>
                    <a:pt x="256909" y="279722"/>
                  </a:cubicBezTo>
                  <a:cubicBezTo>
                    <a:pt x="256989" y="280363"/>
                    <a:pt x="257229" y="281323"/>
                    <a:pt x="257470" y="282364"/>
                  </a:cubicBezTo>
                  <a:cubicBezTo>
                    <a:pt x="258191" y="281403"/>
                    <a:pt x="258833" y="280523"/>
                    <a:pt x="259554" y="279642"/>
                  </a:cubicBezTo>
                  <a:cubicBezTo>
                    <a:pt x="260836" y="277961"/>
                    <a:pt x="262039" y="276280"/>
                    <a:pt x="263321" y="274599"/>
                  </a:cubicBezTo>
                  <a:cubicBezTo>
                    <a:pt x="264363" y="273239"/>
                    <a:pt x="264524" y="273959"/>
                    <a:pt x="265886" y="275000"/>
                  </a:cubicBezTo>
                  <a:cubicBezTo>
                    <a:pt x="263482" y="278522"/>
                    <a:pt x="261077" y="282124"/>
                    <a:pt x="258672" y="285646"/>
                  </a:cubicBezTo>
                  <a:cubicBezTo>
                    <a:pt x="260516" y="289888"/>
                    <a:pt x="262760" y="293890"/>
                    <a:pt x="265245" y="297892"/>
                  </a:cubicBezTo>
                  <a:cubicBezTo>
                    <a:pt x="266207" y="299493"/>
                    <a:pt x="268371" y="300053"/>
                    <a:pt x="269974" y="299093"/>
                  </a:cubicBezTo>
                  <a:cubicBezTo>
                    <a:pt x="272619" y="297492"/>
                    <a:pt x="275184" y="295811"/>
                    <a:pt x="277509" y="293970"/>
                  </a:cubicBezTo>
                  <a:cubicBezTo>
                    <a:pt x="278952" y="292769"/>
                    <a:pt x="279112" y="292930"/>
                    <a:pt x="277910" y="294370"/>
                  </a:cubicBezTo>
                  <a:cubicBezTo>
                    <a:pt x="275906" y="297012"/>
                    <a:pt x="273822" y="299573"/>
                    <a:pt x="271738" y="302135"/>
                  </a:cubicBezTo>
                  <a:cubicBezTo>
                    <a:pt x="270615" y="303575"/>
                    <a:pt x="270455" y="306057"/>
                    <a:pt x="271417" y="307578"/>
                  </a:cubicBezTo>
                  <a:cubicBezTo>
                    <a:pt x="277188" y="316623"/>
                    <a:pt x="282479" y="325908"/>
                    <a:pt x="283280" y="336473"/>
                  </a:cubicBezTo>
                  <a:cubicBezTo>
                    <a:pt x="283440" y="338715"/>
                    <a:pt x="283521" y="340956"/>
                    <a:pt x="283521" y="343197"/>
                  </a:cubicBezTo>
                  <a:cubicBezTo>
                    <a:pt x="283521" y="345038"/>
                    <a:pt x="284242" y="345278"/>
                    <a:pt x="285364" y="343837"/>
                  </a:cubicBezTo>
                  <a:cubicBezTo>
                    <a:pt x="295464" y="330950"/>
                    <a:pt x="311816" y="322386"/>
                    <a:pt x="321515" y="309098"/>
                  </a:cubicBezTo>
                  <a:cubicBezTo>
                    <a:pt x="323518" y="306377"/>
                    <a:pt x="325202" y="303415"/>
                    <a:pt x="326645" y="300294"/>
                  </a:cubicBezTo>
                  <a:cubicBezTo>
                    <a:pt x="327366" y="298613"/>
                    <a:pt x="327767" y="296772"/>
                    <a:pt x="327446" y="296211"/>
                  </a:cubicBezTo>
                  <a:cubicBezTo>
                    <a:pt x="327206" y="295651"/>
                    <a:pt x="327206" y="295571"/>
                    <a:pt x="327526" y="295971"/>
                  </a:cubicBezTo>
                  <a:cubicBezTo>
                    <a:pt x="327847" y="296371"/>
                    <a:pt x="328729" y="295331"/>
                    <a:pt x="329290" y="293570"/>
                  </a:cubicBezTo>
                  <a:cubicBezTo>
                    <a:pt x="330652" y="289648"/>
                    <a:pt x="331694" y="285565"/>
                    <a:pt x="332576" y="281323"/>
                  </a:cubicBezTo>
                  <a:cubicBezTo>
                    <a:pt x="333458" y="276921"/>
                    <a:pt x="335141" y="272278"/>
                    <a:pt x="333217" y="266915"/>
                  </a:cubicBezTo>
                  <a:cubicBezTo>
                    <a:pt x="331534" y="262353"/>
                    <a:pt x="327847" y="257710"/>
                    <a:pt x="325282" y="253148"/>
                  </a:cubicBezTo>
                  <a:cubicBezTo>
                    <a:pt x="320312" y="244103"/>
                    <a:pt x="315984" y="235138"/>
                    <a:pt x="311896" y="226173"/>
                  </a:cubicBezTo>
                  <a:cubicBezTo>
                    <a:pt x="311094" y="224492"/>
                    <a:pt x="311255" y="224412"/>
                    <a:pt x="312457" y="225853"/>
                  </a:cubicBezTo>
                  <a:cubicBezTo>
                    <a:pt x="318469" y="233537"/>
                    <a:pt x="327927" y="239700"/>
                    <a:pt x="334500" y="247064"/>
                  </a:cubicBezTo>
                  <a:cubicBezTo>
                    <a:pt x="335782" y="248505"/>
                    <a:pt x="336824" y="248185"/>
                    <a:pt x="337145" y="246344"/>
                  </a:cubicBezTo>
                  <a:cubicBezTo>
                    <a:pt x="343958" y="201920"/>
                    <a:pt x="369608" y="166540"/>
                    <a:pt x="425958" y="159336"/>
                  </a:cubicBezTo>
                  <a:cubicBezTo>
                    <a:pt x="455536" y="155574"/>
                    <a:pt x="488400" y="157415"/>
                    <a:pt x="515172" y="149651"/>
                  </a:cubicBezTo>
                  <a:cubicBezTo>
                    <a:pt x="528478" y="145809"/>
                    <a:pt x="543307" y="140526"/>
                    <a:pt x="550761" y="131321"/>
                  </a:cubicBezTo>
                  <a:cubicBezTo>
                    <a:pt x="558055" y="122356"/>
                    <a:pt x="554288" y="107788"/>
                    <a:pt x="557013" y="96422"/>
                  </a:cubicBezTo>
                  <a:cubicBezTo>
                    <a:pt x="557414" y="94581"/>
                    <a:pt x="557815" y="94741"/>
                    <a:pt x="557815" y="96582"/>
                  </a:cubicBezTo>
                  <a:cubicBezTo>
                    <a:pt x="557975" y="103225"/>
                    <a:pt x="560460" y="110269"/>
                    <a:pt x="562785" y="117473"/>
                  </a:cubicBezTo>
                  <a:cubicBezTo>
                    <a:pt x="563346" y="119234"/>
                    <a:pt x="564788" y="119554"/>
                    <a:pt x="566071" y="118194"/>
                  </a:cubicBezTo>
                  <a:cubicBezTo>
                    <a:pt x="569437" y="114432"/>
                    <a:pt x="572564" y="110509"/>
                    <a:pt x="575289" y="106267"/>
                  </a:cubicBezTo>
                  <a:cubicBezTo>
                    <a:pt x="576571" y="104186"/>
                    <a:pt x="577613" y="102025"/>
                    <a:pt x="578655" y="99864"/>
                  </a:cubicBezTo>
                  <a:cubicBezTo>
                    <a:pt x="579377" y="98503"/>
                    <a:pt x="581621" y="96822"/>
                    <a:pt x="582262" y="97302"/>
                  </a:cubicBezTo>
                  <a:cubicBezTo>
                    <a:pt x="582343" y="97142"/>
                    <a:pt x="582343" y="96982"/>
                    <a:pt x="582423" y="96902"/>
                  </a:cubicBezTo>
                  <a:cubicBezTo>
                    <a:pt x="584587" y="90819"/>
                    <a:pt x="586751" y="84815"/>
                    <a:pt x="588915" y="78732"/>
                  </a:cubicBezTo>
                  <a:cubicBezTo>
                    <a:pt x="588114" y="80413"/>
                    <a:pt x="587232" y="82094"/>
                    <a:pt x="586511" y="83615"/>
                  </a:cubicBezTo>
                  <a:cubicBezTo>
                    <a:pt x="584747" y="87777"/>
                    <a:pt x="582904" y="91939"/>
                    <a:pt x="581140" y="96101"/>
                  </a:cubicBezTo>
                  <a:cubicBezTo>
                    <a:pt x="580659" y="97062"/>
                    <a:pt x="580659" y="98343"/>
                    <a:pt x="579457" y="98103"/>
                  </a:cubicBezTo>
                  <a:cubicBezTo>
                    <a:pt x="578014" y="97702"/>
                    <a:pt x="576571" y="97942"/>
                    <a:pt x="575129" y="98423"/>
                  </a:cubicBezTo>
                  <a:cubicBezTo>
                    <a:pt x="573365" y="98983"/>
                    <a:pt x="571842" y="99703"/>
                    <a:pt x="570319" y="98343"/>
                  </a:cubicBezTo>
                  <a:cubicBezTo>
                    <a:pt x="566071" y="94421"/>
                    <a:pt x="565350" y="88897"/>
                    <a:pt x="566392" y="83535"/>
                  </a:cubicBezTo>
                  <a:cubicBezTo>
                    <a:pt x="568235" y="84095"/>
                    <a:pt x="569357" y="86336"/>
                    <a:pt x="570880" y="87457"/>
                  </a:cubicBezTo>
                  <a:cubicBezTo>
                    <a:pt x="571762" y="88097"/>
                    <a:pt x="573125" y="87457"/>
                    <a:pt x="572644" y="86256"/>
                  </a:cubicBezTo>
                  <a:cubicBezTo>
                    <a:pt x="572163" y="85215"/>
                    <a:pt x="571121" y="84415"/>
                    <a:pt x="570319" y="83615"/>
                  </a:cubicBezTo>
                  <a:cubicBezTo>
                    <a:pt x="569518" y="82974"/>
                    <a:pt x="568716" y="82334"/>
                    <a:pt x="568075" y="81533"/>
                  </a:cubicBezTo>
                  <a:cubicBezTo>
                    <a:pt x="567273" y="80733"/>
                    <a:pt x="568395" y="78092"/>
                    <a:pt x="568796" y="77211"/>
                  </a:cubicBezTo>
                  <a:cubicBezTo>
                    <a:pt x="570079" y="74410"/>
                    <a:pt x="571922" y="71848"/>
                    <a:pt x="573205" y="68967"/>
                  </a:cubicBezTo>
                  <a:cubicBezTo>
                    <a:pt x="575529" y="71848"/>
                    <a:pt x="578655" y="74329"/>
                    <a:pt x="578495" y="78332"/>
                  </a:cubicBezTo>
                  <a:cubicBezTo>
                    <a:pt x="578495" y="79612"/>
                    <a:pt x="578094" y="81694"/>
                    <a:pt x="579457" y="82494"/>
                  </a:cubicBezTo>
                  <a:cubicBezTo>
                    <a:pt x="580739" y="83294"/>
                    <a:pt x="581381" y="81293"/>
                    <a:pt x="581220" y="80413"/>
                  </a:cubicBezTo>
                  <a:cubicBezTo>
                    <a:pt x="581060" y="78492"/>
                    <a:pt x="580018" y="76811"/>
                    <a:pt x="580259" y="74810"/>
                  </a:cubicBezTo>
                  <a:cubicBezTo>
                    <a:pt x="580499" y="72408"/>
                    <a:pt x="582262" y="71048"/>
                    <a:pt x="584186" y="69847"/>
                  </a:cubicBezTo>
                  <a:cubicBezTo>
                    <a:pt x="587473" y="67846"/>
                    <a:pt x="591160" y="66645"/>
                    <a:pt x="594446" y="64484"/>
                  </a:cubicBezTo>
                  <a:cubicBezTo>
                    <a:pt x="595248" y="68006"/>
                    <a:pt x="596931" y="71208"/>
                    <a:pt x="597973" y="74730"/>
                  </a:cubicBezTo>
                  <a:cubicBezTo>
                    <a:pt x="598534" y="76571"/>
                    <a:pt x="599175" y="78652"/>
                    <a:pt x="598374" y="80493"/>
                  </a:cubicBezTo>
                  <a:cubicBezTo>
                    <a:pt x="597492" y="82654"/>
                    <a:pt x="595488" y="83455"/>
                    <a:pt x="593645" y="84655"/>
                  </a:cubicBezTo>
                  <a:cubicBezTo>
                    <a:pt x="592843" y="85215"/>
                    <a:pt x="591641" y="86496"/>
                    <a:pt x="592442" y="87457"/>
                  </a:cubicBezTo>
                  <a:cubicBezTo>
                    <a:pt x="593404" y="88817"/>
                    <a:pt x="595568" y="86736"/>
                    <a:pt x="596129" y="85936"/>
                  </a:cubicBezTo>
                  <a:cubicBezTo>
                    <a:pt x="598694" y="82414"/>
                    <a:pt x="602863" y="82814"/>
                    <a:pt x="606790" y="82254"/>
                  </a:cubicBezTo>
                  <a:cubicBezTo>
                    <a:pt x="605909" y="84975"/>
                    <a:pt x="605347" y="87777"/>
                    <a:pt x="604626" y="90498"/>
                  </a:cubicBezTo>
                  <a:cubicBezTo>
                    <a:pt x="604145" y="92099"/>
                    <a:pt x="603344" y="93540"/>
                    <a:pt x="602382" y="94901"/>
                  </a:cubicBezTo>
                  <a:cubicBezTo>
                    <a:pt x="601259" y="95141"/>
                    <a:pt x="600057" y="94981"/>
                    <a:pt x="598935" y="94901"/>
                  </a:cubicBezTo>
                  <a:cubicBezTo>
                    <a:pt x="597893" y="94901"/>
                    <a:pt x="596771" y="94821"/>
                    <a:pt x="595809" y="95141"/>
                  </a:cubicBezTo>
                  <a:cubicBezTo>
                    <a:pt x="594687" y="95381"/>
                    <a:pt x="594206" y="96902"/>
                    <a:pt x="595568" y="97222"/>
                  </a:cubicBezTo>
                  <a:cubicBezTo>
                    <a:pt x="597572" y="97702"/>
                    <a:pt x="599977" y="96582"/>
                    <a:pt x="601821" y="97542"/>
                  </a:cubicBezTo>
                  <a:cubicBezTo>
                    <a:pt x="599015" y="101945"/>
                    <a:pt x="595007" y="105387"/>
                    <a:pt x="589476" y="105627"/>
                  </a:cubicBezTo>
                  <a:cubicBezTo>
                    <a:pt x="587473" y="105707"/>
                    <a:pt x="586831" y="105066"/>
                    <a:pt x="585869" y="103305"/>
                  </a:cubicBezTo>
                  <a:cubicBezTo>
                    <a:pt x="584988" y="101945"/>
                    <a:pt x="584266" y="100504"/>
                    <a:pt x="582904" y="99543"/>
                  </a:cubicBezTo>
                  <a:cubicBezTo>
                    <a:pt x="582663" y="99383"/>
                    <a:pt x="582423" y="99303"/>
                    <a:pt x="582262" y="99223"/>
                  </a:cubicBezTo>
                  <a:cubicBezTo>
                    <a:pt x="581862" y="100504"/>
                    <a:pt x="581140" y="102265"/>
                    <a:pt x="579697" y="104986"/>
                  </a:cubicBezTo>
                  <a:cubicBezTo>
                    <a:pt x="579457" y="105307"/>
                    <a:pt x="579297" y="105627"/>
                    <a:pt x="579136" y="105947"/>
                  </a:cubicBezTo>
                  <a:cubicBezTo>
                    <a:pt x="578495" y="107708"/>
                    <a:pt x="577854" y="109549"/>
                    <a:pt x="577213" y="111310"/>
                  </a:cubicBezTo>
                  <a:cubicBezTo>
                    <a:pt x="576972" y="111230"/>
                    <a:pt x="576732" y="111150"/>
                    <a:pt x="576491" y="111070"/>
                  </a:cubicBezTo>
                  <a:cubicBezTo>
                    <a:pt x="575609" y="112751"/>
                    <a:pt x="574648" y="114512"/>
                    <a:pt x="573606" y="116112"/>
                  </a:cubicBezTo>
                  <a:cubicBezTo>
                    <a:pt x="568476" y="124037"/>
                    <a:pt x="562143" y="131081"/>
                    <a:pt x="554689" y="137244"/>
                  </a:cubicBezTo>
                  <a:cubicBezTo>
                    <a:pt x="543707" y="146289"/>
                    <a:pt x="529600" y="153573"/>
                    <a:pt x="513489" y="158856"/>
                  </a:cubicBezTo>
                  <a:cubicBezTo>
                    <a:pt x="512206" y="160697"/>
                    <a:pt x="509401" y="161417"/>
                    <a:pt x="507717" y="162858"/>
                  </a:cubicBezTo>
                  <a:cubicBezTo>
                    <a:pt x="506675" y="163739"/>
                    <a:pt x="506996" y="165500"/>
                    <a:pt x="508599" y="165259"/>
                  </a:cubicBezTo>
                  <a:cubicBezTo>
                    <a:pt x="509962" y="165019"/>
                    <a:pt x="511244" y="164059"/>
                    <a:pt x="512366" y="163258"/>
                  </a:cubicBezTo>
                  <a:cubicBezTo>
                    <a:pt x="513328" y="162538"/>
                    <a:pt x="514370" y="161737"/>
                    <a:pt x="515492" y="161177"/>
                  </a:cubicBezTo>
                  <a:cubicBezTo>
                    <a:pt x="516695" y="160537"/>
                    <a:pt x="519420" y="162618"/>
                    <a:pt x="520382" y="163338"/>
                  </a:cubicBezTo>
                  <a:cubicBezTo>
                    <a:pt x="523348" y="165660"/>
                    <a:pt x="525833" y="168541"/>
                    <a:pt x="528878" y="170782"/>
                  </a:cubicBezTo>
                  <a:cubicBezTo>
                    <a:pt x="524791" y="172703"/>
                    <a:pt x="521023" y="175745"/>
                    <a:pt x="516294" y="174464"/>
                  </a:cubicBezTo>
                  <a:cubicBezTo>
                    <a:pt x="514771" y="173984"/>
                    <a:pt x="512446" y="173024"/>
                    <a:pt x="511164" y="174384"/>
                  </a:cubicBezTo>
                  <a:cubicBezTo>
                    <a:pt x="509801" y="175665"/>
                    <a:pt x="512046" y="176946"/>
                    <a:pt x="513088" y="177106"/>
                  </a:cubicBezTo>
                  <a:cubicBezTo>
                    <a:pt x="515412" y="177426"/>
                    <a:pt x="517657" y="176626"/>
                    <a:pt x="519981" y="177426"/>
                  </a:cubicBezTo>
                  <a:cubicBezTo>
                    <a:pt x="522787" y="178467"/>
                    <a:pt x="523829" y="180948"/>
                    <a:pt x="524710" y="183509"/>
                  </a:cubicBezTo>
                  <a:cubicBezTo>
                    <a:pt x="526153" y="187992"/>
                    <a:pt x="526554" y="192714"/>
                    <a:pt x="528157" y="197117"/>
                  </a:cubicBezTo>
                  <a:cubicBezTo>
                    <a:pt x="523748" y="197117"/>
                    <a:pt x="519420" y="198238"/>
                    <a:pt x="515011" y="198398"/>
                  </a:cubicBezTo>
                  <a:cubicBezTo>
                    <a:pt x="512687" y="198558"/>
                    <a:pt x="510042" y="198718"/>
                    <a:pt x="508038" y="197197"/>
                  </a:cubicBezTo>
                  <a:cubicBezTo>
                    <a:pt x="505794" y="195516"/>
                    <a:pt x="505393" y="192955"/>
                    <a:pt x="504511" y="190473"/>
                  </a:cubicBezTo>
                  <a:cubicBezTo>
                    <a:pt x="504110" y="189353"/>
                    <a:pt x="502988" y="187592"/>
                    <a:pt x="501545" y="188232"/>
                  </a:cubicBezTo>
                  <a:cubicBezTo>
                    <a:pt x="499702" y="189032"/>
                    <a:pt x="501545" y="192154"/>
                    <a:pt x="502267" y="193035"/>
                  </a:cubicBezTo>
                  <a:cubicBezTo>
                    <a:pt x="505713" y="197117"/>
                    <a:pt x="504030" y="201920"/>
                    <a:pt x="503629" y="206722"/>
                  </a:cubicBezTo>
                  <a:cubicBezTo>
                    <a:pt x="500664" y="204801"/>
                    <a:pt x="497537" y="203440"/>
                    <a:pt x="494492" y="201759"/>
                  </a:cubicBezTo>
                  <a:cubicBezTo>
                    <a:pt x="492728" y="200719"/>
                    <a:pt x="491285" y="199358"/>
                    <a:pt x="489923" y="197837"/>
                  </a:cubicBezTo>
                  <a:cubicBezTo>
                    <a:pt x="489923" y="196477"/>
                    <a:pt x="490484" y="195036"/>
                    <a:pt x="490884" y="193755"/>
                  </a:cubicBezTo>
                  <a:cubicBezTo>
                    <a:pt x="491205" y="192554"/>
                    <a:pt x="491606" y="191274"/>
                    <a:pt x="491526" y="189993"/>
                  </a:cubicBezTo>
                  <a:cubicBezTo>
                    <a:pt x="491526" y="188632"/>
                    <a:pt x="489923" y="187672"/>
                    <a:pt x="489121" y="189193"/>
                  </a:cubicBezTo>
                  <a:cubicBezTo>
                    <a:pt x="487919" y="191354"/>
                    <a:pt x="488640" y="194555"/>
                    <a:pt x="486957" y="196477"/>
                  </a:cubicBezTo>
                  <a:cubicBezTo>
                    <a:pt x="482548" y="191914"/>
                    <a:pt x="479582" y="186151"/>
                    <a:pt x="480945" y="179587"/>
                  </a:cubicBezTo>
                  <a:cubicBezTo>
                    <a:pt x="481426" y="177186"/>
                    <a:pt x="482388" y="176626"/>
                    <a:pt x="484632" y="175905"/>
                  </a:cubicBezTo>
                  <a:cubicBezTo>
                    <a:pt x="486556" y="175345"/>
                    <a:pt x="488480" y="174945"/>
                    <a:pt x="490003" y="173504"/>
                  </a:cubicBezTo>
                  <a:cubicBezTo>
                    <a:pt x="490644" y="173024"/>
                    <a:pt x="490724" y="172143"/>
                    <a:pt x="491446" y="172623"/>
                  </a:cubicBezTo>
                  <a:cubicBezTo>
                    <a:pt x="492087" y="173024"/>
                    <a:pt x="492648" y="173344"/>
                    <a:pt x="493289" y="173744"/>
                  </a:cubicBezTo>
                  <a:cubicBezTo>
                    <a:pt x="499782" y="177986"/>
                    <a:pt x="506355" y="182309"/>
                    <a:pt x="512847" y="186551"/>
                  </a:cubicBezTo>
                  <a:cubicBezTo>
                    <a:pt x="511084" y="185190"/>
                    <a:pt x="509401" y="183589"/>
                    <a:pt x="507797" y="182389"/>
                  </a:cubicBezTo>
                  <a:cubicBezTo>
                    <a:pt x="503389" y="179107"/>
                    <a:pt x="498980" y="175745"/>
                    <a:pt x="494572" y="172463"/>
                  </a:cubicBezTo>
                  <a:cubicBezTo>
                    <a:pt x="493530" y="171663"/>
                    <a:pt x="492087" y="171183"/>
                    <a:pt x="492728" y="169982"/>
                  </a:cubicBezTo>
                  <a:cubicBezTo>
                    <a:pt x="493610" y="168301"/>
                    <a:pt x="493690" y="166540"/>
                    <a:pt x="493530" y="164699"/>
                  </a:cubicBezTo>
                  <a:cubicBezTo>
                    <a:pt x="493530" y="164459"/>
                    <a:pt x="493530" y="164219"/>
                    <a:pt x="493530" y="164059"/>
                  </a:cubicBezTo>
                  <a:cubicBezTo>
                    <a:pt x="490804" y="164619"/>
                    <a:pt x="488079" y="165099"/>
                    <a:pt x="485354" y="165500"/>
                  </a:cubicBezTo>
                  <a:cubicBezTo>
                    <a:pt x="485835" y="165900"/>
                    <a:pt x="486396" y="166300"/>
                    <a:pt x="486877" y="166700"/>
                  </a:cubicBezTo>
                  <a:cubicBezTo>
                    <a:pt x="488400" y="167821"/>
                    <a:pt x="489923" y="168941"/>
                    <a:pt x="491446" y="170062"/>
                  </a:cubicBezTo>
                  <a:cubicBezTo>
                    <a:pt x="492648" y="170943"/>
                    <a:pt x="492007" y="171103"/>
                    <a:pt x="491125" y="172383"/>
                  </a:cubicBezTo>
                  <a:cubicBezTo>
                    <a:pt x="487919" y="170222"/>
                    <a:pt x="484793" y="168141"/>
                    <a:pt x="481667" y="166060"/>
                  </a:cubicBezTo>
                  <a:cubicBezTo>
                    <a:pt x="467479" y="168061"/>
                    <a:pt x="452570" y="168621"/>
                    <a:pt x="437340" y="167661"/>
                  </a:cubicBezTo>
                  <a:cubicBezTo>
                    <a:pt x="435497" y="167501"/>
                    <a:pt x="435256" y="168141"/>
                    <a:pt x="436939" y="168941"/>
                  </a:cubicBezTo>
                  <a:cubicBezTo>
                    <a:pt x="445757" y="173264"/>
                    <a:pt x="457700" y="175265"/>
                    <a:pt x="466196" y="176065"/>
                  </a:cubicBezTo>
                  <a:cubicBezTo>
                    <a:pt x="468040" y="176225"/>
                    <a:pt x="468200" y="177026"/>
                    <a:pt x="466437" y="177666"/>
                  </a:cubicBezTo>
                  <a:cubicBezTo>
                    <a:pt x="458902" y="180628"/>
                    <a:pt x="448402" y="181668"/>
                    <a:pt x="437581" y="177426"/>
                  </a:cubicBezTo>
                  <a:cubicBezTo>
                    <a:pt x="434054" y="176065"/>
                    <a:pt x="431409" y="173584"/>
                    <a:pt x="428683" y="171183"/>
                  </a:cubicBezTo>
                  <a:cubicBezTo>
                    <a:pt x="424595" y="167581"/>
                    <a:pt x="423473" y="169182"/>
                    <a:pt x="419866" y="169982"/>
                  </a:cubicBezTo>
                  <a:cubicBezTo>
                    <a:pt x="414015" y="171183"/>
                    <a:pt x="408324" y="172703"/>
                    <a:pt x="403033" y="174705"/>
                  </a:cubicBezTo>
                  <a:cubicBezTo>
                    <a:pt x="380750" y="183109"/>
                    <a:pt x="366081" y="199198"/>
                    <a:pt x="359188" y="218889"/>
                  </a:cubicBezTo>
                  <a:cubicBezTo>
                    <a:pt x="351814" y="239860"/>
                    <a:pt x="352455" y="264354"/>
                    <a:pt x="349489" y="287086"/>
                  </a:cubicBezTo>
                  <a:cubicBezTo>
                    <a:pt x="348447" y="294690"/>
                    <a:pt x="346603" y="301574"/>
                    <a:pt x="344038" y="308058"/>
                  </a:cubicBezTo>
                  <a:cubicBezTo>
                    <a:pt x="343317" y="309819"/>
                    <a:pt x="343878" y="312140"/>
                    <a:pt x="345241" y="313421"/>
                  </a:cubicBezTo>
                  <a:cubicBezTo>
                    <a:pt x="347325" y="315262"/>
                    <a:pt x="349249" y="317183"/>
                    <a:pt x="351012" y="319104"/>
                  </a:cubicBezTo>
                  <a:cubicBezTo>
                    <a:pt x="352295" y="320545"/>
                    <a:pt x="353337" y="320225"/>
                    <a:pt x="353657" y="318383"/>
                  </a:cubicBezTo>
                  <a:cubicBezTo>
                    <a:pt x="358066" y="289808"/>
                    <a:pt x="370250" y="264994"/>
                    <a:pt x="393415" y="248985"/>
                  </a:cubicBezTo>
                  <a:cubicBezTo>
                    <a:pt x="392052" y="246984"/>
                    <a:pt x="390689" y="244903"/>
                    <a:pt x="389327" y="242902"/>
                  </a:cubicBezTo>
                  <a:cubicBezTo>
                    <a:pt x="390208" y="242262"/>
                    <a:pt x="390289" y="241861"/>
                    <a:pt x="390930" y="242662"/>
                  </a:cubicBezTo>
                  <a:cubicBezTo>
                    <a:pt x="391651" y="243702"/>
                    <a:pt x="392453" y="244663"/>
                    <a:pt x="393174" y="245704"/>
                  </a:cubicBezTo>
                  <a:cubicBezTo>
                    <a:pt x="393735" y="246504"/>
                    <a:pt x="394296" y="247224"/>
                    <a:pt x="394857" y="248025"/>
                  </a:cubicBezTo>
                  <a:cubicBezTo>
                    <a:pt x="407522" y="239700"/>
                    <a:pt x="423153" y="233857"/>
                    <a:pt x="442470" y="231376"/>
                  </a:cubicBezTo>
                  <a:cubicBezTo>
                    <a:pt x="472048" y="227614"/>
                    <a:pt x="504912" y="229455"/>
                    <a:pt x="531684" y="221690"/>
                  </a:cubicBezTo>
                  <a:cubicBezTo>
                    <a:pt x="544990" y="217768"/>
                    <a:pt x="559819" y="212565"/>
                    <a:pt x="567273" y="203360"/>
                  </a:cubicBezTo>
                  <a:cubicBezTo>
                    <a:pt x="574567" y="194395"/>
                    <a:pt x="570800" y="179827"/>
                    <a:pt x="573525" y="168461"/>
                  </a:cubicBezTo>
                  <a:cubicBezTo>
                    <a:pt x="574006" y="166620"/>
                    <a:pt x="574327" y="166700"/>
                    <a:pt x="574327" y="168541"/>
                  </a:cubicBezTo>
                  <a:cubicBezTo>
                    <a:pt x="574487" y="175185"/>
                    <a:pt x="576972" y="182309"/>
                    <a:pt x="579297" y="189513"/>
                  </a:cubicBezTo>
                  <a:cubicBezTo>
                    <a:pt x="579858" y="191274"/>
                    <a:pt x="581301" y="191594"/>
                    <a:pt x="582583" y="190233"/>
                  </a:cubicBezTo>
                  <a:cubicBezTo>
                    <a:pt x="585950" y="186471"/>
                    <a:pt x="589076" y="182549"/>
                    <a:pt x="591801" y="178307"/>
                  </a:cubicBezTo>
                  <a:cubicBezTo>
                    <a:pt x="593084" y="176225"/>
                    <a:pt x="594126" y="174064"/>
                    <a:pt x="595248" y="171903"/>
                  </a:cubicBezTo>
                  <a:cubicBezTo>
                    <a:pt x="596049" y="170302"/>
                    <a:pt x="599095" y="168061"/>
                    <a:pt x="599015" y="169902"/>
                  </a:cubicBezTo>
                  <a:cubicBezTo>
                    <a:pt x="598935" y="171103"/>
                    <a:pt x="598214" y="173184"/>
                    <a:pt x="596129" y="176946"/>
                  </a:cubicBezTo>
                  <a:cubicBezTo>
                    <a:pt x="594126" y="180708"/>
                    <a:pt x="592362" y="184630"/>
                    <a:pt x="590118" y="188152"/>
                  </a:cubicBezTo>
                  <a:cubicBezTo>
                    <a:pt x="584988" y="196076"/>
                    <a:pt x="578655" y="203120"/>
                    <a:pt x="571201" y="209284"/>
                  </a:cubicBezTo>
                  <a:cubicBezTo>
                    <a:pt x="551482" y="225452"/>
                    <a:pt x="521825" y="236178"/>
                    <a:pt x="488480" y="239220"/>
                  </a:cubicBezTo>
                  <a:cubicBezTo>
                    <a:pt x="491045" y="241381"/>
                    <a:pt x="493369" y="243943"/>
                    <a:pt x="496014" y="245944"/>
                  </a:cubicBezTo>
                  <a:cubicBezTo>
                    <a:pt x="491927" y="247865"/>
                    <a:pt x="488159" y="250906"/>
                    <a:pt x="483430" y="249546"/>
                  </a:cubicBezTo>
                  <a:cubicBezTo>
                    <a:pt x="481987" y="249145"/>
                    <a:pt x="479663" y="248185"/>
                    <a:pt x="478300" y="249546"/>
                  </a:cubicBezTo>
                  <a:cubicBezTo>
                    <a:pt x="477017" y="250826"/>
                    <a:pt x="479182" y="252107"/>
                    <a:pt x="480224" y="252267"/>
                  </a:cubicBezTo>
                  <a:cubicBezTo>
                    <a:pt x="482548" y="252587"/>
                    <a:pt x="484793" y="251787"/>
                    <a:pt x="487117" y="252587"/>
                  </a:cubicBezTo>
                  <a:cubicBezTo>
                    <a:pt x="489923" y="253628"/>
                    <a:pt x="490965" y="256029"/>
                    <a:pt x="491846" y="258671"/>
                  </a:cubicBezTo>
                  <a:cubicBezTo>
                    <a:pt x="493289" y="263153"/>
                    <a:pt x="493690" y="267876"/>
                    <a:pt x="495373" y="272278"/>
                  </a:cubicBezTo>
                  <a:cubicBezTo>
                    <a:pt x="490884" y="272278"/>
                    <a:pt x="486636" y="273319"/>
                    <a:pt x="482228" y="273559"/>
                  </a:cubicBezTo>
                  <a:cubicBezTo>
                    <a:pt x="479823" y="273719"/>
                    <a:pt x="477178" y="273879"/>
                    <a:pt x="475174" y="272358"/>
                  </a:cubicBezTo>
                  <a:cubicBezTo>
                    <a:pt x="472930" y="270677"/>
                    <a:pt x="472529" y="268116"/>
                    <a:pt x="471647" y="265635"/>
                  </a:cubicBezTo>
                  <a:cubicBezTo>
                    <a:pt x="471246" y="264514"/>
                    <a:pt x="470124" y="262753"/>
                    <a:pt x="468681" y="263393"/>
                  </a:cubicBezTo>
                  <a:cubicBezTo>
                    <a:pt x="466838" y="264194"/>
                    <a:pt x="468681" y="267315"/>
                    <a:pt x="469403" y="268196"/>
                  </a:cubicBezTo>
                  <a:cubicBezTo>
                    <a:pt x="472849" y="272278"/>
                    <a:pt x="471166" y="277081"/>
                    <a:pt x="470765" y="281803"/>
                  </a:cubicBezTo>
                  <a:cubicBezTo>
                    <a:pt x="467800" y="279962"/>
                    <a:pt x="464673" y="278602"/>
                    <a:pt x="461627" y="276921"/>
                  </a:cubicBezTo>
                  <a:cubicBezTo>
                    <a:pt x="459864" y="275880"/>
                    <a:pt x="458421" y="274519"/>
                    <a:pt x="457139" y="272999"/>
                  </a:cubicBezTo>
                  <a:cubicBezTo>
                    <a:pt x="457139" y="271558"/>
                    <a:pt x="457620" y="270197"/>
                    <a:pt x="458020" y="268916"/>
                  </a:cubicBezTo>
                  <a:cubicBezTo>
                    <a:pt x="458341" y="267716"/>
                    <a:pt x="458742" y="266435"/>
                    <a:pt x="458742" y="265154"/>
                  </a:cubicBezTo>
                  <a:cubicBezTo>
                    <a:pt x="458662" y="263794"/>
                    <a:pt x="457059" y="262753"/>
                    <a:pt x="456257" y="264354"/>
                  </a:cubicBezTo>
                  <a:cubicBezTo>
                    <a:pt x="455055" y="266515"/>
                    <a:pt x="455776" y="269637"/>
                    <a:pt x="454173" y="271638"/>
                  </a:cubicBezTo>
                  <a:cubicBezTo>
                    <a:pt x="449684" y="266995"/>
                    <a:pt x="446718" y="261232"/>
                    <a:pt x="448081" y="254749"/>
                  </a:cubicBezTo>
                  <a:cubicBezTo>
                    <a:pt x="448562" y="252347"/>
                    <a:pt x="449524" y="251787"/>
                    <a:pt x="451768" y="251067"/>
                  </a:cubicBezTo>
                  <a:cubicBezTo>
                    <a:pt x="453692" y="250506"/>
                    <a:pt x="455616" y="250026"/>
                    <a:pt x="457139" y="248665"/>
                  </a:cubicBezTo>
                  <a:cubicBezTo>
                    <a:pt x="457780" y="248105"/>
                    <a:pt x="457860" y="247224"/>
                    <a:pt x="458662" y="247705"/>
                  </a:cubicBezTo>
                  <a:cubicBezTo>
                    <a:pt x="459223" y="248105"/>
                    <a:pt x="459784" y="248505"/>
                    <a:pt x="460425" y="248905"/>
                  </a:cubicBezTo>
                  <a:cubicBezTo>
                    <a:pt x="466918" y="253148"/>
                    <a:pt x="473491" y="257390"/>
                    <a:pt x="479983" y="261632"/>
                  </a:cubicBezTo>
                  <a:cubicBezTo>
                    <a:pt x="478220" y="260272"/>
                    <a:pt x="476537" y="258751"/>
                    <a:pt x="474933" y="257550"/>
                  </a:cubicBezTo>
                  <a:cubicBezTo>
                    <a:pt x="470525" y="254188"/>
                    <a:pt x="466116" y="250906"/>
                    <a:pt x="461708" y="247545"/>
                  </a:cubicBezTo>
                  <a:cubicBezTo>
                    <a:pt x="460666" y="246744"/>
                    <a:pt x="459223" y="246344"/>
                    <a:pt x="459864" y="245143"/>
                  </a:cubicBezTo>
                  <a:cubicBezTo>
                    <a:pt x="460666" y="243462"/>
                    <a:pt x="460826" y="241781"/>
                    <a:pt x="460746" y="240020"/>
                  </a:cubicBezTo>
                  <a:cubicBezTo>
                    <a:pt x="458421" y="239940"/>
                    <a:pt x="456177" y="239860"/>
                    <a:pt x="453852" y="239700"/>
                  </a:cubicBezTo>
                  <a:cubicBezTo>
                    <a:pt x="453452" y="239620"/>
                    <a:pt x="452570" y="239700"/>
                    <a:pt x="451368" y="239860"/>
                  </a:cubicBezTo>
                  <a:cubicBezTo>
                    <a:pt x="452249" y="240501"/>
                    <a:pt x="453131" y="241141"/>
                    <a:pt x="454013" y="241861"/>
                  </a:cubicBezTo>
                  <a:cubicBezTo>
                    <a:pt x="455536" y="242982"/>
                    <a:pt x="457059" y="244103"/>
                    <a:pt x="458582" y="245223"/>
                  </a:cubicBezTo>
                  <a:cubicBezTo>
                    <a:pt x="459784" y="246104"/>
                    <a:pt x="459143" y="246264"/>
                    <a:pt x="458261" y="247465"/>
                  </a:cubicBezTo>
                  <a:cubicBezTo>
                    <a:pt x="454654" y="245063"/>
                    <a:pt x="451047" y="242662"/>
                    <a:pt x="447360" y="240261"/>
                  </a:cubicBezTo>
                  <a:cubicBezTo>
                    <a:pt x="443272" y="240821"/>
                    <a:pt x="438462" y="241541"/>
                    <a:pt x="436378" y="241942"/>
                  </a:cubicBezTo>
                  <a:cubicBezTo>
                    <a:pt x="430527" y="243222"/>
                    <a:pt x="424836" y="244743"/>
                    <a:pt x="419626" y="246744"/>
                  </a:cubicBezTo>
                  <a:cubicBezTo>
                    <a:pt x="397262" y="255149"/>
                    <a:pt x="382594" y="271238"/>
                    <a:pt x="375700" y="290928"/>
                  </a:cubicBezTo>
                  <a:cubicBezTo>
                    <a:pt x="372734" y="299333"/>
                    <a:pt x="371131" y="308298"/>
                    <a:pt x="369929" y="317503"/>
                  </a:cubicBezTo>
                  <a:cubicBezTo>
                    <a:pt x="371933" y="316302"/>
                    <a:pt x="374017" y="315102"/>
                    <a:pt x="375860" y="313661"/>
                  </a:cubicBezTo>
                  <a:cubicBezTo>
                    <a:pt x="376742" y="318544"/>
                    <a:pt x="378906" y="323426"/>
                    <a:pt x="376181" y="328069"/>
                  </a:cubicBezTo>
                  <a:cubicBezTo>
                    <a:pt x="375299" y="329590"/>
                    <a:pt x="373616" y="331751"/>
                    <a:pt x="374658" y="333592"/>
                  </a:cubicBezTo>
                  <a:cubicBezTo>
                    <a:pt x="375620" y="335353"/>
                    <a:pt x="377624" y="333352"/>
                    <a:pt x="378105" y="332231"/>
                  </a:cubicBezTo>
                  <a:cubicBezTo>
                    <a:pt x="379067" y="329830"/>
                    <a:pt x="378906" y="327268"/>
                    <a:pt x="380429" y="325027"/>
                  </a:cubicBezTo>
                  <a:cubicBezTo>
                    <a:pt x="382273" y="322306"/>
                    <a:pt x="385239" y="321905"/>
                    <a:pt x="388285" y="321745"/>
                  </a:cubicBezTo>
                  <a:cubicBezTo>
                    <a:pt x="393495" y="321425"/>
                    <a:pt x="398625" y="322306"/>
                    <a:pt x="403835" y="321825"/>
                  </a:cubicBezTo>
                  <a:cubicBezTo>
                    <a:pt x="402552" y="326548"/>
                    <a:pt x="402472" y="331511"/>
                    <a:pt x="401430" y="336233"/>
                  </a:cubicBezTo>
                  <a:cubicBezTo>
                    <a:pt x="400949" y="338795"/>
                    <a:pt x="400308" y="341676"/>
                    <a:pt x="398224" y="343357"/>
                  </a:cubicBezTo>
                  <a:cubicBezTo>
                    <a:pt x="395739" y="345358"/>
                    <a:pt x="392854" y="344958"/>
                    <a:pt x="389968" y="345198"/>
                  </a:cubicBezTo>
                  <a:cubicBezTo>
                    <a:pt x="388685" y="345358"/>
                    <a:pt x="386441" y="346079"/>
                    <a:pt x="386762" y="347760"/>
                  </a:cubicBezTo>
                  <a:cubicBezTo>
                    <a:pt x="387082" y="349921"/>
                    <a:pt x="390850" y="348880"/>
                    <a:pt x="392052" y="348320"/>
                  </a:cubicBezTo>
                  <a:cubicBezTo>
                    <a:pt x="397422" y="345839"/>
                    <a:pt x="402071" y="348960"/>
                    <a:pt x="407041" y="350801"/>
                  </a:cubicBezTo>
                  <a:cubicBezTo>
                    <a:pt x="404236" y="353363"/>
                    <a:pt x="401831" y="356324"/>
                    <a:pt x="399186" y="359126"/>
                  </a:cubicBezTo>
                  <a:cubicBezTo>
                    <a:pt x="397583" y="360727"/>
                    <a:pt x="395739" y="361927"/>
                    <a:pt x="393655" y="362808"/>
                  </a:cubicBezTo>
                  <a:cubicBezTo>
                    <a:pt x="392212" y="362408"/>
                    <a:pt x="390850" y="361447"/>
                    <a:pt x="389567" y="360647"/>
                  </a:cubicBezTo>
                  <a:cubicBezTo>
                    <a:pt x="388365" y="360006"/>
                    <a:pt x="387162" y="359206"/>
                    <a:pt x="385800" y="358886"/>
                  </a:cubicBezTo>
                  <a:cubicBezTo>
                    <a:pt x="384357" y="358566"/>
                    <a:pt x="382754" y="360006"/>
                    <a:pt x="384197" y="361287"/>
                  </a:cubicBezTo>
                  <a:cubicBezTo>
                    <a:pt x="386201" y="363128"/>
                    <a:pt x="389727" y="363288"/>
                    <a:pt x="391411" y="365609"/>
                  </a:cubicBezTo>
                  <a:cubicBezTo>
                    <a:pt x="385239" y="369051"/>
                    <a:pt x="378185" y="370572"/>
                    <a:pt x="371612" y="367290"/>
                  </a:cubicBezTo>
                  <a:cubicBezTo>
                    <a:pt x="369207" y="366010"/>
                    <a:pt x="368807" y="364889"/>
                    <a:pt x="368727" y="362248"/>
                  </a:cubicBezTo>
                  <a:cubicBezTo>
                    <a:pt x="368727" y="360086"/>
                    <a:pt x="368727" y="357845"/>
                    <a:pt x="367685" y="355844"/>
                  </a:cubicBezTo>
                  <a:cubicBezTo>
                    <a:pt x="367284" y="355044"/>
                    <a:pt x="366402" y="354643"/>
                    <a:pt x="367123" y="354003"/>
                  </a:cubicBezTo>
                  <a:cubicBezTo>
                    <a:pt x="367685" y="353523"/>
                    <a:pt x="368326" y="352962"/>
                    <a:pt x="368887" y="352482"/>
                  </a:cubicBezTo>
                  <a:cubicBezTo>
                    <a:pt x="375299" y="346719"/>
                    <a:pt x="381712" y="340956"/>
                    <a:pt x="388124" y="335193"/>
                  </a:cubicBezTo>
                  <a:cubicBezTo>
                    <a:pt x="386120" y="336714"/>
                    <a:pt x="383956" y="338074"/>
                    <a:pt x="382273" y="339435"/>
                  </a:cubicBezTo>
                  <a:cubicBezTo>
                    <a:pt x="377464" y="343197"/>
                    <a:pt x="372654" y="346879"/>
                    <a:pt x="367845" y="350641"/>
                  </a:cubicBezTo>
                  <a:cubicBezTo>
                    <a:pt x="367524" y="350961"/>
                    <a:pt x="367123" y="351282"/>
                    <a:pt x="366883" y="351522"/>
                  </a:cubicBezTo>
                  <a:cubicBezTo>
                    <a:pt x="366803" y="352402"/>
                    <a:pt x="366642" y="353283"/>
                    <a:pt x="366562" y="354083"/>
                  </a:cubicBezTo>
                  <a:cubicBezTo>
                    <a:pt x="366642" y="354163"/>
                    <a:pt x="366723" y="354243"/>
                    <a:pt x="366803" y="354323"/>
                  </a:cubicBezTo>
                  <a:cubicBezTo>
                    <a:pt x="366723" y="354403"/>
                    <a:pt x="366642" y="354483"/>
                    <a:pt x="366562" y="354563"/>
                  </a:cubicBezTo>
                  <a:cubicBezTo>
                    <a:pt x="366322" y="356084"/>
                    <a:pt x="366162" y="357605"/>
                    <a:pt x="366001" y="359126"/>
                  </a:cubicBezTo>
                  <a:cubicBezTo>
                    <a:pt x="362875" y="382419"/>
                    <a:pt x="351653" y="399868"/>
                    <a:pt x="336824" y="416357"/>
                  </a:cubicBezTo>
                  <a:cubicBezTo>
                    <a:pt x="335622" y="417798"/>
                    <a:pt x="335943" y="418118"/>
                    <a:pt x="337626" y="417318"/>
                  </a:cubicBezTo>
                  <a:cubicBezTo>
                    <a:pt x="344920" y="413956"/>
                    <a:pt x="354218" y="411795"/>
                    <a:pt x="364959" y="413476"/>
                  </a:cubicBezTo>
                  <a:cubicBezTo>
                    <a:pt x="366803" y="413716"/>
                    <a:pt x="366723" y="414036"/>
                    <a:pt x="364879" y="414116"/>
                  </a:cubicBezTo>
                  <a:cubicBezTo>
                    <a:pt x="346764" y="414997"/>
                    <a:pt x="337546" y="428764"/>
                    <a:pt x="328729" y="438289"/>
                  </a:cubicBezTo>
                  <a:cubicBezTo>
                    <a:pt x="326645" y="440451"/>
                    <a:pt x="324561" y="442692"/>
                    <a:pt x="322316" y="444693"/>
                  </a:cubicBezTo>
                  <a:cubicBezTo>
                    <a:pt x="318709" y="447895"/>
                    <a:pt x="319591" y="455819"/>
                    <a:pt x="319110" y="460702"/>
                  </a:cubicBezTo>
                  <a:cubicBezTo>
                    <a:pt x="318549" y="466065"/>
                    <a:pt x="318068" y="471428"/>
                    <a:pt x="317587" y="476790"/>
                  </a:cubicBezTo>
                  <a:cubicBezTo>
                    <a:pt x="316545" y="516652"/>
                    <a:pt x="320312" y="544988"/>
                    <a:pt x="322797" y="558755"/>
                  </a:cubicBezTo>
                  <a:lnTo>
                    <a:pt x="400148" y="558755"/>
                  </a:lnTo>
                  <a:cubicBezTo>
                    <a:pt x="406480" y="558755"/>
                    <a:pt x="411530" y="563878"/>
                    <a:pt x="411530" y="570122"/>
                  </a:cubicBezTo>
                  <a:cubicBezTo>
                    <a:pt x="411530" y="576445"/>
                    <a:pt x="406480" y="581568"/>
                    <a:pt x="400148" y="581568"/>
                  </a:cubicBezTo>
                  <a:lnTo>
                    <a:pt x="152465" y="581568"/>
                  </a:lnTo>
                  <a:cubicBezTo>
                    <a:pt x="146133" y="581568"/>
                    <a:pt x="141003" y="576445"/>
                    <a:pt x="141003" y="570122"/>
                  </a:cubicBezTo>
                  <a:cubicBezTo>
                    <a:pt x="141003" y="563878"/>
                    <a:pt x="146133" y="558755"/>
                    <a:pt x="152465" y="558755"/>
                  </a:cubicBezTo>
                  <a:lnTo>
                    <a:pt x="229976" y="558755"/>
                  </a:lnTo>
                  <a:cubicBezTo>
                    <a:pt x="235267" y="533221"/>
                    <a:pt x="245446" y="464544"/>
                    <a:pt x="244404" y="461902"/>
                  </a:cubicBezTo>
                  <a:cubicBezTo>
                    <a:pt x="239916" y="449896"/>
                    <a:pt x="238633" y="437089"/>
                    <a:pt x="239274" y="424041"/>
                  </a:cubicBezTo>
                  <a:cubicBezTo>
                    <a:pt x="239355" y="422201"/>
                    <a:pt x="238633" y="419479"/>
                    <a:pt x="237431" y="418038"/>
                  </a:cubicBezTo>
                  <a:cubicBezTo>
                    <a:pt x="231900" y="411154"/>
                    <a:pt x="224606" y="404991"/>
                    <a:pt x="213063" y="402750"/>
                  </a:cubicBezTo>
                  <a:cubicBezTo>
                    <a:pt x="211220" y="402430"/>
                    <a:pt x="211300" y="402189"/>
                    <a:pt x="213144" y="402189"/>
                  </a:cubicBezTo>
                  <a:cubicBezTo>
                    <a:pt x="222923" y="402270"/>
                    <a:pt x="231179" y="404671"/>
                    <a:pt x="237832" y="408033"/>
                  </a:cubicBezTo>
                  <a:cubicBezTo>
                    <a:pt x="239435" y="408833"/>
                    <a:pt x="240797" y="408913"/>
                    <a:pt x="240958" y="408033"/>
                  </a:cubicBezTo>
                  <a:cubicBezTo>
                    <a:pt x="241118" y="407152"/>
                    <a:pt x="240397" y="405151"/>
                    <a:pt x="239435" y="403550"/>
                  </a:cubicBezTo>
                  <a:cubicBezTo>
                    <a:pt x="231499" y="390503"/>
                    <a:pt x="225728" y="377136"/>
                    <a:pt x="224205" y="362087"/>
                  </a:cubicBezTo>
                  <a:cubicBezTo>
                    <a:pt x="223323" y="361127"/>
                    <a:pt x="222522" y="360246"/>
                    <a:pt x="221640" y="359286"/>
                  </a:cubicBezTo>
                  <a:cubicBezTo>
                    <a:pt x="220678" y="358165"/>
                    <a:pt x="221319" y="358165"/>
                    <a:pt x="222442" y="357125"/>
                  </a:cubicBezTo>
                  <a:cubicBezTo>
                    <a:pt x="222923" y="357605"/>
                    <a:pt x="223404" y="358165"/>
                    <a:pt x="223884" y="358646"/>
                  </a:cubicBezTo>
                  <a:cubicBezTo>
                    <a:pt x="223884" y="357845"/>
                    <a:pt x="223804" y="356965"/>
                    <a:pt x="223804" y="356164"/>
                  </a:cubicBezTo>
                  <a:cubicBezTo>
                    <a:pt x="223804" y="356164"/>
                    <a:pt x="223724" y="356164"/>
                    <a:pt x="223724" y="356244"/>
                  </a:cubicBezTo>
                  <a:cubicBezTo>
                    <a:pt x="223003" y="356645"/>
                    <a:pt x="222762" y="357445"/>
                    <a:pt x="222121" y="356805"/>
                  </a:cubicBezTo>
                  <a:cubicBezTo>
                    <a:pt x="221640" y="356324"/>
                    <a:pt x="221159" y="355844"/>
                    <a:pt x="220598" y="355364"/>
                  </a:cubicBezTo>
                  <a:cubicBezTo>
                    <a:pt x="215228" y="350001"/>
                    <a:pt x="209777" y="344638"/>
                    <a:pt x="204326" y="339275"/>
                  </a:cubicBezTo>
                  <a:cubicBezTo>
                    <a:pt x="205769" y="340956"/>
                    <a:pt x="207052" y="342797"/>
                    <a:pt x="208334" y="344238"/>
                  </a:cubicBezTo>
                  <a:cubicBezTo>
                    <a:pt x="211941" y="348320"/>
                    <a:pt x="215548" y="352322"/>
                    <a:pt x="219075" y="356404"/>
                  </a:cubicBezTo>
                  <a:cubicBezTo>
                    <a:pt x="219957" y="357365"/>
                    <a:pt x="221319" y="358085"/>
                    <a:pt x="220438" y="359126"/>
                  </a:cubicBezTo>
                  <a:cubicBezTo>
                    <a:pt x="219316" y="360567"/>
                    <a:pt x="218835" y="362248"/>
                    <a:pt x="218594" y="364009"/>
                  </a:cubicBezTo>
                  <a:cubicBezTo>
                    <a:pt x="218274" y="366170"/>
                    <a:pt x="218354" y="368171"/>
                    <a:pt x="216109" y="369051"/>
                  </a:cubicBezTo>
                  <a:cubicBezTo>
                    <a:pt x="209777" y="371693"/>
                    <a:pt x="203445" y="369692"/>
                    <a:pt x="198154" y="365930"/>
                  </a:cubicBezTo>
                  <a:cubicBezTo>
                    <a:pt x="199677" y="364169"/>
                    <a:pt x="202643" y="364089"/>
                    <a:pt x="204567" y="363048"/>
                  </a:cubicBezTo>
                  <a:cubicBezTo>
                    <a:pt x="205769" y="362408"/>
                    <a:pt x="205849" y="360647"/>
                    <a:pt x="204246" y="360567"/>
                  </a:cubicBezTo>
                  <a:cubicBezTo>
                    <a:pt x="202884" y="360487"/>
                    <a:pt x="201441" y="361207"/>
                    <a:pt x="200238" y="361767"/>
                  </a:cubicBezTo>
                  <a:cubicBezTo>
                    <a:pt x="199116" y="362248"/>
                    <a:pt x="197994" y="362808"/>
                    <a:pt x="196872" y="363128"/>
                  </a:cubicBezTo>
                  <a:cubicBezTo>
                    <a:pt x="195589" y="363448"/>
                    <a:pt x="193345" y="360967"/>
                    <a:pt x="192543" y="360086"/>
                  </a:cubicBezTo>
                  <a:cubicBezTo>
                    <a:pt x="190139" y="357285"/>
                    <a:pt x="188295" y="354003"/>
                    <a:pt x="185890" y="351201"/>
                  </a:cubicBezTo>
                  <a:cubicBezTo>
                    <a:pt x="190139" y="350241"/>
                    <a:pt x="194387" y="348000"/>
                    <a:pt x="198635" y="350241"/>
                  </a:cubicBezTo>
                  <a:cubicBezTo>
                    <a:pt x="199998" y="350961"/>
                    <a:pt x="202082" y="352322"/>
                    <a:pt x="203605" y="351282"/>
                  </a:cubicBezTo>
                  <a:cubicBezTo>
                    <a:pt x="205128" y="350321"/>
                    <a:pt x="203284" y="348640"/>
                    <a:pt x="202242" y="348320"/>
                  </a:cubicBezTo>
                  <a:cubicBezTo>
                    <a:pt x="200078" y="347519"/>
                    <a:pt x="197834" y="347840"/>
                    <a:pt x="195750" y="346639"/>
                  </a:cubicBezTo>
                  <a:cubicBezTo>
                    <a:pt x="193265" y="345118"/>
                    <a:pt x="192704" y="342557"/>
                    <a:pt x="192383" y="339835"/>
                  </a:cubicBezTo>
                  <a:cubicBezTo>
                    <a:pt x="191822" y="335273"/>
                    <a:pt x="192383" y="330630"/>
                    <a:pt x="191662" y="326068"/>
                  </a:cubicBezTo>
                  <a:cubicBezTo>
                    <a:pt x="195910" y="327028"/>
                    <a:pt x="200319" y="326788"/>
                    <a:pt x="204567" y="327428"/>
                  </a:cubicBezTo>
                  <a:cubicBezTo>
                    <a:pt x="206811" y="327749"/>
                    <a:pt x="209456" y="328149"/>
                    <a:pt x="211059" y="329910"/>
                  </a:cubicBezTo>
                  <a:cubicBezTo>
                    <a:pt x="212903" y="331991"/>
                    <a:pt x="212743" y="334552"/>
                    <a:pt x="213144" y="337194"/>
                  </a:cubicBezTo>
                  <a:cubicBezTo>
                    <a:pt x="213304" y="338234"/>
                    <a:pt x="214025" y="340155"/>
                    <a:pt x="215548" y="339835"/>
                  </a:cubicBezTo>
                  <a:cubicBezTo>
                    <a:pt x="217472" y="339435"/>
                    <a:pt x="216350" y="336153"/>
                    <a:pt x="215789" y="335113"/>
                  </a:cubicBezTo>
                  <a:cubicBezTo>
                    <a:pt x="213304" y="330550"/>
                    <a:pt x="215789" y="326228"/>
                    <a:pt x="217151" y="321745"/>
                  </a:cubicBezTo>
                  <a:cubicBezTo>
                    <a:pt x="219636" y="324147"/>
                    <a:pt x="222361" y="326068"/>
                    <a:pt x="224926" y="328229"/>
                  </a:cubicBezTo>
                  <a:cubicBezTo>
                    <a:pt x="225327" y="328629"/>
                    <a:pt x="225648" y="328949"/>
                    <a:pt x="225969" y="329349"/>
                  </a:cubicBezTo>
                  <a:cubicBezTo>
                    <a:pt x="226530" y="325027"/>
                    <a:pt x="227091" y="320785"/>
                    <a:pt x="227572" y="316462"/>
                  </a:cubicBezTo>
                  <a:cubicBezTo>
                    <a:pt x="227732" y="314621"/>
                    <a:pt x="226770" y="312220"/>
                    <a:pt x="225327" y="311019"/>
                  </a:cubicBezTo>
                  <a:cubicBezTo>
                    <a:pt x="222361" y="308538"/>
                    <a:pt x="219476" y="306057"/>
                    <a:pt x="216590" y="303575"/>
                  </a:cubicBezTo>
                  <a:cubicBezTo>
                    <a:pt x="215147" y="302295"/>
                    <a:pt x="215308" y="302135"/>
                    <a:pt x="216911" y="303015"/>
                  </a:cubicBezTo>
                  <a:cubicBezTo>
                    <a:pt x="218995" y="304136"/>
                    <a:pt x="221239" y="305016"/>
                    <a:pt x="223564" y="305897"/>
                  </a:cubicBezTo>
                  <a:cubicBezTo>
                    <a:pt x="225327" y="306457"/>
                    <a:pt x="225488" y="306137"/>
                    <a:pt x="223804" y="305416"/>
                  </a:cubicBezTo>
                  <a:cubicBezTo>
                    <a:pt x="223003" y="305016"/>
                    <a:pt x="222121" y="304616"/>
                    <a:pt x="221159" y="304296"/>
                  </a:cubicBezTo>
                  <a:cubicBezTo>
                    <a:pt x="219476" y="303575"/>
                    <a:pt x="219476" y="303335"/>
                    <a:pt x="221319" y="303655"/>
                  </a:cubicBezTo>
                  <a:cubicBezTo>
                    <a:pt x="222762" y="303896"/>
                    <a:pt x="224125" y="304136"/>
                    <a:pt x="225407" y="304456"/>
                  </a:cubicBezTo>
                  <a:cubicBezTo>
                    <a:pt x="227171" y="304936"/>
                    <a:pt x="228694" y="303896"/>
                    <a:pt x="228854" y="302055"/>
                  </a:cubicBezTo>
                  <a:cubicBezTo>
                    <a:pt x="229014" y="298052"/>
                    <a:pt x="229095" y="294130"/>
                    <a:pt x="228934" y="290208"/>
                  </a:cubicBezTo>
                  <a:cubicBezTo>
                    <a:pt x="227572" y="289247"/>
                    <a:pt x="226209" y="288367"/>
                    <a:pt x="224846" y="287406"/>
                  </a:cubicBezTo>
                  <a:cubicBezTo>
                    <a:pt x="223163" y="286286"/>
                    <a:pt x="221400" y="285085"/>
                    <a:pt x="219636" y="283965"/>
                  </a:cubicBezTo>
                  <a:cubicBezTo>
                    <a:pt x="218193" y="283004"/>
                    <a:pt x="218915" y="282844"/>
                    <a:pt x="219877" y="281403"/>
                  </a:cubicBezTo>
                  <a:cubicBezTo>
                    <a:pt x="222842" y="283164"/>
                    <a:pt x="225808" y="284925"/>
                    <a:pt x="228774" y="286686"/>
                  </a:cubicBezTo>
                  <a:cubicBezTo>
                    <a:pt x="228614" y="284205"/>
                    <a:pt x="228373" y="281803"/>
                    <a:pt x="227972" y="279402"/>
                  </a:cubicBezTo>
                  <a:cubicBezTo>
                    <a:pt x="227812" y="278522"/>
                    <a:pt x="227652" y="277641"/>
                    <a:pt x="227491" y="276761"/>
                  </a:cubicBezTo>
                  <a:cubicBezTo>
                    <a:pt x="227251" y="276841"/>
                    <a:pt x="227091" y="276921"/>
                    <a:pt x="226850" y="277001"/>
                  </a:cubicBezTo>
                  <a:cubicBezTo>
                    <a:pt x="224766" y="277721"/>
                    <a:pt x="222602" y="278362"/>
                    <a:pt x="220999" y="279962"/>
                  </a:cubicBezTo>
                  <a:cubicBezTo>
                    <a:pt x="220358" y="280603"/>
                    <a:pt x="220277" y="281643"/>
                    <a:pt x="219476" y="281083"/>
                  </a:cubicBezTo>
                  <a:cubicBezTo>
                    <a:pt x="218754" y="280763"/>
                    <a:pt x="218113" y="280363"/>
                    <a:pt x="217392" y="279962"/>
                  </a:cubicBezTo>
                  <a:cubicBezTo>
                    <a:pt x="209857" y="275560"/>
                    <a:pt x="202403" y="271158"/>
                    <a:pt x="194868" y="266755"/>
                  </a:cubicBezTo>
                  <a:cubicBezTo>
                    <a:pt x="196872" y="268196"/>
                    <a:pt x="198876" y="269877"/>
                    <a:pt x="200719" y="271078"/>
                  </a:cubicBezTo>
                  <a:cubicBezTo>
                    <a:pt x="205769" y="274599"/>
                    <a:pt x="210899" y="278041"/>
                    <a:pt x="215949" y="281483"/>
                  </a:cubicBezTo>
                  <a:cubicBezTo>
                    <a:pt x="217231" y="282284"/>
                    <a:pt x="218915" y="282684"/>
                    <a:pt x="218193" y="284125"/>
                  </a:cubicBezTo>
                  <a:cubicBezTo>
                    <a:pt x="217392" y="286046"/>
                    <a:pt x="217312" y="288047"/>
                    <a:pt x="217552" y="290048"/>
                  </a:cubicBezTo>
                  <a:cubicBezTo>
                    <a:pt x="217873" y="292529"/>
                    <a:pt x="218434" y="294690"/>
                    <a:pt x="216270" y="296371"/>
                  </a:cubicBezTo>
                  <a:cubicBezTo>
                    <a:pt x="210017" y="301014"/>
                    <a:pt x="202483" y="300614"/>
                    <a:pt x="195589" y="297892"/>
                  </a:cubicBezTo>
                  <a:cubicBezTo>
                    <a:pt x="196792" y="295571"/>
                    <a:pt x="200078" y="294610"/>
                    <a:pt x="201922" y="292930"/>
                  </a:cubicBezTo>
                  <a:cubicBezTo>
                    <a:pt x="202964" y="291889"/>
                    <a:pt x="202563" y="289888"/>
                    <a:pt x="200799" y="290288"/>
                  </a:cubicBezTo>
                  <a:cubicBezTo>
                    <a:pt x="199277" y="290608"/>
                    <a:pt x="197914" y="291809"/>
                    <a:pt x="196712" y="292689"/>
                  </a:cubicBezTo>
                  <a:cubicBezTo>
                    <a:pt x="195589" y="293570"/>
                    <a:pt x="194547" y="294530"/>
                    <a:pt x="193345" y="295171"/>
                  </a:cubicBezTo>
                  <a:cubicBezTo>
                    <a:pt x="191982" y="295971"/>
                    <a:pt x="188856" y="293810"/>
                    <a:pt x="187734" y="293090"/>
                  </a:cubicBezTo>
                  <a:cubicBezTo>
                    <a:pt x="184287" y="290688"/>
                    <a:pt x="181322" y="287567"/>
                    <a:pt x="177874" y="285165"/>
                  </a:cubicBezTo>
                  <a:cubicBezTo>
                    <a:pt x="182283" y="282844"/>
                    <a:pt x="186371" y="279242"/>
                    <a:pt x="191662" y="280443"/>
                  </a:cubicBezTo>
                  <a:cubicBezTo>
                    <a:pt x="193345" y="280843"/>
                    <a:pt x="195990" y="281803"/>
                    <a:pt x="197433" y="280203"/>
                  </a:cubicBezTo>
                  <a:cubicBezTo>
                    <a:pt x="198796" y="278682"/>
                    <a:pt x="196311" y="277401"/>
                    <a:pt x="195108" y="277321"/>
                  </a:cubicBezTo>
                  <a:cubicBezTo>
                    <a:pt x="192463" y="277081"/>
                    <a:pt x="190059" y="278041"/>
                    <a:pt x="187413" y="277321"/>
                  </a:cubicBezTo>
                  <a:cubicBezTo>
                    <a:pt x="184287" y="276360"/>
                    <a:pt x="182925" y="273639"/>
                    <a:pt x="181802" y="270837"/>
                  </a:cubicBezTo>
                  <a:cubicBezTo>
                    <a:pt x="179958" y="265955"/>
                    <a:pt x="179237" y="260672"/>
                    <a:pt x="177153" y="255789"/>
                  </a:cubicBezTo>
                  <a:cubicBezTo>
                    <a:pt x="182123" y="255629"/>
                    <a:pt x="186852" y="254108"/>
                    <a:pt x="191742" y="253628"/>
                  </a:cubicBezTo>
                  <a:cubicBezTo>
                    <a:pt x="194307" y="253388"/>
                    <a:pt x="197273" y="253068"/>
                    <a:pt x="199597" y="254588"/>
                  </a:cubicBezTo>
                  <a:cubicBezTo>
                    <a:pt x="202242" y="256349"/>
                    <a:pt x="202803" y="259231"/>
                    <a:pt x="203926" y="261953"/>
                  </a:cubicBezTo>
                  <a:cubicBezTo>
                    <a:pt x="204407" y="263153"/>
                    <a:pt x="205849" y="264994"/>
                    <a:pt x="207372" y="264274"/>
                  </a:cubicBezTo>
                  <a:cubicBezTo>
                    <a:pt x="209376" y="263233"/>
                    <a:pt x="207132" y="259871"/>
                    <a:pt x="206250" y="258991"/>
                  </a:cubicBezTo>
                  <a:cubicBezTo>
                    <a:pt x="202242" y="254588"/>
                    <a:pt x="203765" y="249145"/>
                    <a:pt x="204006" y="243783"/>
                  </a:cubicBezTo>
                  <a:cubicBezTo>
                    <a:pt x="207372" y="245784"/>
                    <a:pt x="210979" y="247144"/>
                    <a:pt x="214426" y="248825"/>
                  </a:cubicBezTo>
                  <a:cubicBezTo>
                    <a:pt x="214506" y="248825"/>
                    <a:pt x="214506" y="248905"/>
                    <a:pt x="214586" y="248905"/>
                  </a:cubicBezTo>
                  <a:cubicBezTo>
                    <a:pt x="208414" y="240981"/>
                    <a:pt x="200078" y="234017"/>
                    <a:pt x="189658" y="228414"/>
                  </a:cubicBezTo>
                  <a:cubicBezTo>
                    <a:pt x="184287" y="225533"/>
                    <a:pt x="178516" y="223051"/>
                    <a:pt x="172344" y="220890"/>
                  </a:cubicBezTo>
                  <a:cubicBezTo>
                    <a:pt x="168576" y="219529"/>
                    <a:pt x="167775" y="217768"/>
                    <a:pt x="162484" y="220650"/>
                  </a:cubicBezTo>
                  <a:cubicBezTo>
                    <a:pt x="159038" y="222571"/>
                    <a:pt x="155671" y="224492"/>
                    <a:pt x="151503" y="225292"/>
                  </a:cubicBezTo>
                  <a:cubicBezTo>
                    <a:pt x="138758" y="227694"/>
                    <a:pt x="127456" y="224812"/>
                    <a:pt x="119841" y="220650"/>
                  </a:cubicBezTo>
                  <a:cubicBezTo>
                    <a:pt x="118238" y="219689"/>
                    <a:pt x="118479" y="218969"/>
                    <a:pt x="120322" y="219129"/>
                  </a:cubicBezTo>
                  <a:cubicBezTo>
                    <a:pt x="129861" y="219849"/>
                    <a:pt x="143728" y="219849"/>
                    <a:pt x="154308" y="216968"/>
                  </a:cubicBezTo>
                  <a:cubicBezTo>
                    <a:pt x="156152" y="216488"/>
                    <a:pt x="156072" y="215927"/>
                    <a:pt x="154228" y="215687"/>
                  </a:cubicBezTo>
                  <a:cubicBezTo>
                    <a:pt x="102447" y="211045"/>
                    <a:pt x="56758" y="191834"/>
                    <a:pt x="32712" y="166060"/>
                  </a:cubicBezTo>
                  <a:cubicBezTo>
                    <a:pt x="25898" y="158696"/>
                    <a:pt x="20448" y="150611"/>
                    <a:pt x="16680" y="142047"/>
                  </a:cubicBezTo>
                  <a:cubicBezTo>
                    <a:pt x="14917" y="138125"/>
                    <a:pt x="13795" y="133962"/>
                    <a:pt x="12432" y="129960"/>
                  </a:cubicBezTo>
                  <a:cubicBezTo>
                    <a:pt x="11951" y="128679"/>
                    <a:pt x="11631" y="127639"/>
                    <a:pt x="11390" y="126758"/>
                  </a:cubicBezTo>
                  <a:cubicBezTo>
                    <a:pt x="10669" y="127399"/>
                    <a:pt x="9867" y="127879"/>
                    <a:pt x="8745" y="127479"/>
                  </a:cubicBezTo>
                  <a:cubicBezTo>
                    <a:pt x="4176" y="126118"/>
                    <a:pt x="1611" y="122196"/>
                    <a:pt x="409" y="117713"/>
                  </a:cubicBezTo>
                  <a:cubicBezTo>
                    <a:pt x="2012" y="117553"/>
                    <a:pt x="3695" y="118834"/>
                    <a:pt x="5218" y="119074"/>
                  </a:cubicBezTo>
                  <a:cubicBezTo>
                    <a:pt x="6180" y="119234"/>
                    <a:pt x="6981" y="118354"/>
                    <a:pt x="6180" y="117553"/>
                  </a:cubicBezTo>
                  <a:cubicBezTo>
                    <a:pt x="5459" y="116913"/>
                    <a:pt x="4336" y="116673"/>
                    <a:pt x="3455" y="116433"/>
                  </a:cubicBezTo>
                  <a:cubicBezTo>
                    <a:pt x="2653" y="116192"/>
                    <a:pt x="1771" y="116032"/>
                    <a:pt x="970" y="115632"/>
                  </a:cubicBezTo>
                  <a:cubicBezTo>
                    <a:pt x="88" y="115312"/>
                    <a:pt x="8" y="112911"/>
                    <a:pt x="8" y="112110"/>
                  </a:cubicBezTo>
                  <a:cubicBezTo>
                    <a:pt x="-72" y="109469"/>
                    <a:pt x="409" y="106907"/>
                    <a:pt x="409" y="104346"/>
                  </a:cubicBezTo>
                  <a:cubicBezTo>
                    <a:pt x="3134" y="105707"/>
                    <a:pt x="6420" y="106347"/>
                    <a:pt x="7783" y="109469"/>
                  </a:cubicBezTo>
                  <a:cubicBezTo>
                    <a:pt x="8184" y="110429"/>
                    <a:pt x="8665" y="112110"/>
                    <a:pt x="9947" y="112270"/>
                  </a:cubicBezTo>
                  <a:cubicBezTo>
                    <a:pt x="11230" y="112430"/>
                    <a:pt x="10989" y="110669"/>
                    <a:pt x="10589" y="110029"/>
                  </a:cubicBezTo>
                  <a:cubicBezTo>
                    <a:pt x="9707" y="108668"/>
                    <a:pt x="8344" y="107788"/>
                    <a:pt x="7783" y="106187"/>
                  </a:cubicBezTo>
                  <a:cubicBezTo>
                    <a:pt x="7142" y="104266"/>
                    <a:pt x="8024" y="102665"/>
                    <a:pt x="8985" y="101064"/>
                  </a:cubicBezTo>
                  <a:cubicBezTo>
                    <a:pt x="10749" y="98343"/>
                    <a:pt x="13154" y="96101"/>
                    <a:pt x="14837" y="93300"/>
                  </a:cubicBezTo>
                  <a:cubicBezTo>
                    <a:pt x="16680" y="95701"/>
                    <a:pt x="19165" y="97462"/>
                    <a:pt x="21169" y="99783"/>
                  </a:cubicBezTo>
                  <a:cubicBezTo>
                    <a:pt x="22291" y="100984"/>
                    <a:pt x="23494" y="102345"/>
                    <a:pt x="23574" y="104026"/>
                  </a:cubicBezTo>
                  <a:cubicBezTo>
                    <a:pt x="23654" y="106027"/>
                    <a:pt x="22452" y="107308"/>
                    <a:pt x="21490" y="108908"/>
                  </a:cubicBezTo>
                  <a:cubicBezTo>
                    <a:pt x="21089" y="109549"/>
                    <a:pt x="20608" y="110910"/>
                    <a:pt x="21570" y="111390"/>
                  </a:cubicBezTo>
                  <a:cubicBezTo>
                    <a:pt x="22772" y="112030"/>
                    <a:pt x="23654" y="109709"/>
                    <a:pt x="23814" y="108989"/>
                  </a:cubicBezTo>
                  <a:cubicBezTo>
                    <a:pt x="24536" y="105307"/>
                    <a:pt x="27822" y="104186"/>
                    <a:pt x="30547" y="102345"/>
                  </a:cubicBezTo>
                  <a:cubicBezTo>
                    <a:pt x="30868" y="104746"/>
                    <a:pt x="31429" y="106987"/>
                    <a:pt x="31830" y="109309"/>
                  </a:cubicBezTo>
                  <a:cubicBezTo>
                    <a:pt x="32070" y="110749"/>
                    <a:pt x="31990" y="112110"/>
                    <a:pt x="31750" y="113471"/>
                  </a:cubicBezTo>
                  <a:cubicBezTo>
                    <a:pt x="30948" y="114031"/>
                    <a:pt x="29986" y="114351"/>
                    <a:pt x="29105" y="114752"/>
                  </a:cubicBezTo>
                  <a:cubicBezTo>
                    <a:pt x="28303" y="115072"/>
                    <a:pt x="27501" y="115392"/>
                    <a:pt x="26860" y="115952"/>
                  </a:cubicBezTo>
                  <a:cubicBezTo>
                    <a:pt x="26139" y="116593"/>
                    <a:pt x="26299" y="117873"/>
                    <a:pt x="27421" y="117633"/>
                  </a:cubicBezTo>
                  <a:cubicBezTo>
                    <a:pt x="29105" y="117313"/>
                    <a:pt x="30547" y="115632"/>
                    <a:pt x="32311" y="115632"/>
                  </a:cubicBezTo>
                  <a:cubicBezTo>
                    <a:pt x="31750" y="120035"/>
                    <a:pt x="29906" y="124117"/>
                    <a:pt x="25818" y="126198"/>
                  </a:cubicBezTo>
                  <a:cubicBezTo>
                    <a:pt x="24295" y="126998"/>
                    <a:pt x="23654" y="126758"/>
                    <a:pt x="22291" y="125798"/>
                  </a:cubicBezTo>
                  <a:cubicBezTo>
                    <a:pt x="21089" y="124997"/>
                    <a:pt x="20047" y="124197"/>
                    <a:pt x="18684" y="123957"/>
                  </a:cubicBezTo>
                  <a:cubicBezTo>
                    <a:pt x="18123" y="123877"/>
                    <a:pt x="17562" y="124197"/>
                    <a:pt x="17482" y="123557"/>
                  </a:cubicBezTo>
                  <a:cubicBezTo>
                    <a:pt x="17482" y="123076"/>
                    <a:pt x="17402" y="122596"/>
                    <a:pt x="17402" y="122116"/>
                  </a:cubicBezTo>
                  <a:cubicBezTo>
                    <a:pt x="16841" y="116753"/>
                    <a:pt x="16280" y="111470"/>
                    <a:pt x="15719" y="106107"/>
                  </a:cubicBezTo>
                  <a:cubicBezTo>
                    <a:pt x="15799" y="107628"/>
                    <a:pt x="15638" y="109229"/>
                    <a:pt x="15719" y="110589"/>
                  </a:cubicBezTo>
                  <a:cubicBezTo>
                    <a:pt x="15799" y="114351"/>
                    <a:pt x="15959" y="118194"/>
                    <a:pt x="16039" y="121956"/>
                  </a:cubicBezTo>
                  <a:cubicBezTo>
                    <a:pt x="16119" y="122916"/>
                    <a:pt x="16520" y="123877"/>
                    <a:pt x="15558" y="124037"/>
                  </a:cubicBezTo>
                  <a:cubicBezTo>
                    <a:pt x="15077" y="124117"/>
                    <a:pt x="14676" y="124357"/>
                    <a:pt x="14276" y="124517"/>
                  </a:cubicBezTo>
                  <a:cubicBezTo>
                    <a:pt x="14436" y="124757"/>
                    <a:pt x="14516" y="124917"/>
                    <a:pt x="14516" y="125077"/>
                  </a:cubicBezTo>
                  <a:cubicBezTo>
                    <a:pt x="15077" y="126918"/>
                    <a:pt x="15719" y="128759"/>
                    <a:pt x="16440" y="130600"/>
                  </a:cubicBezTo>
                  <a:cubicBezTo>
                    <a:pt x="16360" y="129960"/>
                    <a:pt x="16360" y="129240"/>
                    <a:pt x="16360" y="128599"/>
                  </a:cubicBezTo>
                  <a:cubicBezTo>
                    <a:pt x="16280" y="127319"/>
                    <a:pt x="16199" y="125958"/>
                    <a:pt x="16199" y="124677"/>
                  </a:cubicBezTo>
                  <a:cubicBezTo>
                    <a:pt x="16119" y="123637"/>
                    <a:pt x="16440" y="123957"/>
                    <a:pt x="17562" y="123877"/>
                  </a:cubicBezTo>
                  <a:cubicBezTo>
                    <a:pt x="17883" y="127559"/>
                    <a:pt x="18203" y="131241"/>
                    <a:pt x="18524" y="134923"/>
                  </a:cubicBezTo>
                  <a:cubicBezTo>
                    <a:pt x="18444" y="134923"/>
                    <a:pt x="18364" y="134923"/>
                    <a:pt x="18284" y="134923"/>
                  </a:cubicBezTo>
                  <a:cubicBezTo>
                    <a:pt x="20047" y="138525"/>
                    <a:pt x="22211" y="141967"/>
                    <a:pt x="24456" y="145328"/>
                  </a:cubicBezTo>
                  <a:cubicBezTo>
                    <a:pt x="25498" y="146929"/>
                    <a:pt x="27101" y="146849"/>
                    <a:pt x="28063" y="145248"/>
                  </a:cubicBezTo>
                  <a:cubicBezTo>
                    <a:pt x="32070" y="138525"/>
                    <a:pt x="36399" y="131881"/>
                    <a:pt x="37922" y="125237"/>
                  </a:cubicBezTo>
                  <a:cubicBezTo>
                    <a:pt x="38403" y="123476"/>
                    <a:pt x="38803" y="123476"/>
                    <a:pt x="38884" y="125317"/>
                  </a:cubicBezTo>
                  <a:cubicBezTo>
                    <a:pt x="39445" y="137004"/>
                    <a:pt x="32231" y="150771"/>
                    <a:pt x="38242" y="160777"/>
                  </a:cubicBezTo>
                  <a:cubicBezTo>
                    <a:pt x="43132" y="169102"/>
                    <a:pt x="53713" y="175665"/>
                    <a:pt x="64694" y="181028"/>
                  </a:cubicBezTo>
                  <a:cubicBezTo>
                    <a:pt x="64133" y="180148"/>
                    <a:pt x="63652" y="179107"/>
                    <a:pt x="63411" y="178547"/>
                  </a:cubicBezTo>
                  <a:cubicBezTo>
                    <a:pt x="61888" y="175105"/>
                    <a:pt x="61087" y="171343"/>
                    <a:pt x="59564" y="167901"/>
                  </a:cubicBezTo>
                  <a:cubicBezTo>
                    <a:pt x="64053" y="168141"/>
                    <a:pt x="68862" y="167341"/>
                    <a:pt x="72389" y="170782"/>
                  </a:cubicBezTo>
                  <a:cubicBezTo>
                    <a:pt x="73511" y="171823"/>
                    <a:pt x="75034" y="173824"/>
                    <a:pt x="76878" y="173264"/>
                  </a:cubicBezTo>
                  <a:cubicBezTo>
                    <a:pt x="78641" y="172703"/>
                    <a:pt x="77359" y="170622"/>
                    <a:pt x="76477" y="169982"/>
                  </a:cubicBezTo>
                  <a:cubicBezTo>
                    <a:pt x="74553" y="168541"/>
                    <a:pt x="72229" y="168141"/>
                    <a:pt x="70625" y="166300"/>
                  </a:cubicBezTo>
                  <a:cubicBezTo>
                    <a:pt x="68622" y="164139"/>
                    <a:pt x="68862" y="161497"/>
                    <a:pt x="69423" y="158776"/>
                  </a:cubicBezTo>
                  <a:cubicBezTo>
                    <a:pt x="70225" y="154133"/>
                    <a:pt x="72148" y="149811"/>
                    <a:pt x="72870" y="145088"/>
                  </a:cubicBezTo>
                  <a:cubicBezTo>
                    <a:pt x="76717" y="147250"/>
                    <a:pt x="81046" y="148370"/>
                    <a:pt x="84973" y="150291"/>
                  </a:cubicBezTo>
                  <a:cubicBezTo>
                    <a:pt x="87138" y="151332"/>
                    <a:pt x="89542" y="152452"/>
                    <a:pt x="90584" y="154694"/>
                  </a:cubicBezTo>
                  <a:cubicBezTo>
                    <a:pt x="91787" y="157255"/>
                    <a:pt x="90825" y="159736"/>
                    <a:pt x="90424" y="162378"/>
                  </a:cubicBezTo>
                  <a:cubicBezTo>
                    <a:pt x="90264" y="163498"/>
                    <a:pt x="90424" y="165580"/>
                    <a:pt x="91947" y="165740"/>
                  </a:cubicBezTo>
                  <a:cubicBezTo>
                    <a:pt x="93951" y="165900"/>
                    <a:pt x="93871" y="162298"/>
                    <a:pt x="93630" y="161177"/>
                  </a:cubicBezTo>
                  <a:cubicBezTo>
                    <a:pt x="92588" y="155894"/>
                    <a:pt x="96275" y="152532"/>
                    <a:pt x="99001" y="148530"/>
                  </a:cubicBezTo>
                  <a:cubicBezTo>
                    <a:pt x="100684" y="151572"/>
                    <a:pt x="102768" y="154293"/>
                    <a:pt x="104612" y="157255"/>
                  </a:cubicBezTo>
                  <a:cubicBezTo>
                    <a:pt x="105734" y="158936"/>
                    <a:pt x="106375" y="160857"/>
                    <a:pt x="106696" y="162858"/>
                  </a:cubicBezTo>
                  <a:cubicBezTo>
                    <a:pt x="106054" y="164059"/>
                    <a:pt x="104932" y="165019"/>
                    <a:pt x="103970" y="165980"/>
                  </a:cubicBezTo>
                  <a:cubicBezTo>
                    <a:pt x="103089" y="166860"/>
                    <a:pt x="102127" y="167821"/>
                    <a:pt x="101566" y="168941"/>
                  </a:cubicBezTo>
                  <a:cubicBezTo>
                    <a:pt x="100924" y="170142"/>
                    <a:pt x="101886" y="171823"/>
                    <a:pt x="103329" y="170863"/>
                  </a:cubicBezTo>
                  <a:cubicBezTo>
                    <a:pt x="105413" y="169502"/>
                    <a:pt x="106295" y="166380"/>
                    <a:pt x="108700" y="165500"/>
                  </a:cubicBezTo>
                  <a:cubicBezTo>
                    <a:pt x="110303" y="171583"/>
                    <a:pt x="110142" y="178066"/>
                    <a:pt x="105814" y="183189"/>
                  </a:cubicBezTo>
                  <a:cubicBezTo>
                    <a:pt x="104291" y="185030"/>
                    <a:pt x="103169" y="185110"/>
                    <a:pt x="100844" y="184630"/>
                  </a:cubicBezTo>
                  <a:cubicBezTo>
                    <a:pt x="98921" y="184150"/>
                    <a:pt x="96997" y="183670"/>
                    <a:pt x="94993" y="184150"/>
                  </a:cubicBezTo>
                  <a:cubicBezTo>
                    <a:pt x="94191" y="184310"/>
                    <a:pt x="93710" y="185030"/>
                    <a:pt x="93229" y="184230"/>
                  </a:cubicBezTo>
                  <a:cubicBezTo>
                    <a:pt x="92909" y="183589"/>
                    <a:pt x="92588" y="183029"/>
                    <a:pt x="92268" y="182389"/>
                  </a:cubicBezTo>
                  <a:cubicBezTo>
                    <a:pt x="88580" y="175505"/>
                    <a:pt x="84893" y="168621"/>
                    <a:pt x="81206" y="161818"/>
                  </a:cubicBezTo>
                  <a:cubicBezTo>
                    <a:pt x="82088" y="163819"/>
                    <a:pt x="82809" y="165980"/>
                    <a:pt x="83611" y="167821"/>
                  </a:cubicBezTo>
                  <a:cubicBezTo>
                    <a:pt x="85935" y="172864"/>
                    <a:pt x="88180" y="177906"/>
                    <a:pt x="90424" y="182869"/>
                  </a:cubicBezTo>
                  <a:cubicBezTo>
                    <a:pt x="90985" y="184150"/>
                    <a:pt x="92107" y="185190"/>
                    <a:pt x="90905" y="185991"/>
                  </a:cubicBezTo>
                  <a:cubicBezTo>
                    <a:pt x="89382" y="187031"/>
                    <a:pt x="88420" y="188552"/>
                    <a:pt x="87619" y="190153"/>
                  </a:cubicBezTo>
                  <a:cubicBezTo>
                    <a:pt x="87619" y="190233"/>
                    <a:pt x="87619" y="190313"/>
                    <a:pt x="87538" y="190313"/>
                  </a:cubicBezTo>
                  <a:cubicBezTo>
                    <a:pt x="89943" y="191114"/>
                    <a:pt x="92428" y="191834"/>
                    <a:pt x="94833" y="192554"/>
                  </a:cubicBezTo>
                  <a:cubicBezTo>
                    <a:pt x="94752" y="192234"/>
                    <a:pt x="94592" y="191914"/>
                    <a:pt x="94432" y="191594"/>
                  </a:cubicBezTo>
                  <a:cubicBezTo>
                    <a:pt x="93630" y="189913"/>
                    <a:pt x="92829" y="188232"/>
                    <a:pt x="92107" y="186471"/>
                  </a:cubicBezTo>
                  <a:cubicBezTo>
                    <a:pt x="91466" y="185110"/>
                    <a:pt x="92107" y="185350"/>
                    <a:pt x="93470" y="184630"/>
                  </a:cubicBezTo>
                  <a:cubicBezTo>
                    <a:pt x="94993" y="187592"/>
                    <a:pt x="96516" y="190473"/>
                    <a:pt x="98039" y="193435"/>
                  </a:cubicBezTo>
                  <a:cubicBezTo>
                    <a:pt x="120563" y="199518"/>
                    <a:pt x="145491" y="203120"/>
                    <a:pt x="168015" y="209364"/>
                  </a:cubicBezTo>
                  <a:cubicBezTo>
                    <a:pt x="176512" y="211765"/>
                    <a:pt x="184287" y="214566"/>
                    <a:pt x="191181" y="217768"/>
                  </a:cubicBezTo>
                  <a:cubicBezTo>
                    <a:pt x="191902" y="216888"/>
                    <a:pt x="192543" y="216007"/>
                    <a:pt x="193265" y="215127"/>
                  </a:cubicBezTo>
                  <a:cubicBezTo>
                    <a:pt x="194547" y="213446"/>
                    <a:pt x="195830" y="211765"/>
                    <a:pt x="197032" y="210084"/>
                  </a:cubicBezTo>
                  <a:cubicBezTo>
                    <a:pt x="198074" y="208723"/>
                    <a:pt x="198234" y="209444"/>
                    <a:pt x="199597" y="210484"/>
                  </a:cubicBezTo>
                  <a:cubicBezTo>
                    <a:pt x="197673" y="213366"/>
                    <a:pt x="195750" y="216167"/>
                    <a:pt x="193826" y="219049"/>
                  </a:cubicBezTo>
                  <a:cubicBezTo>
                    <a:pt x="212823" y="228414"/>
                    <a:pt x="226049" y="240981"/>
                    <a:pt x="234385" y="255629"/>
                  </a:cubicBezTo>
                  <a:cubicBezTo>
                    <a:pt x="235267" y="257230"/>
                    <a:pt x="236148" y="257070"/>
                    <a:pt x="236389" y="255309"/>
                  </a:cubicBezTo>
                  <a:cubicBezTo>
                    <a:pt x="236549" y="254028"/>
                    <a:pt x="236709" y="252827"/>
                    <a:pt x="236950" y="251627"/>
                  </a:cubicBezTo>
                  <a:cubicBezTo>
                    <a:pt x="241038" y="228974"/>
                    <a:pt x="249053" y="205842"/>
                    <a:pt x="248412" y="183670"/>
                  </a:cubicBezTo>
                  <a:cubicBezTo>
                    <a:pt x="247851" y="162778"/>
                    <a:pt x="238793" y="143007"/>
                    <a:pt x="220117" y="128199"/>
                  </a:cubicBezTo>
                  <a:cubicBezTo>
                    <a:pt x="215709" y="124757"/>
                    <a:pt x="210739" y="121555"/>
                    <a:pt x="205529" y="118594"/>
                  </a:cubicBezTo>
                  <a:cubicBezTo>
                    <a:pt x="202322" y="116753"/>
                    <a:pt x="191341" y="111550"/>
                    <a:pt x="189578" y="111070"/>
                  </a:cubicBezTo>
                  <a:cubicBezTo>
                    <a:pt x="144048" y="99864"/>
                    <a:pt x="105574" y="75050"/>
                    <a:pt x="87057" y="46554"/>
                  </a:cubicBezTo>
                  <a:cubicBezTo>
                    <a:pt x="81847" y="38390"/>
                    <a:pt x="77920" y="29665"/>
                    <a:pt x="75515" y="20620"/>
                  </a:cubicBezTo>
                  <a:cubicBezTo>
                    <a:pt x="74393" y="16538"/>
                    <a:pt x="73912" y="12295"/>
                    <a:pt x="73110" y="8133"/>
                  </a:cubicBezTo>
                  <a:cubicBezTo>
                    <a:pt x="72309" y="3971"/>
                    <a:pt x="72309" y="1650"/>
                    <a:pt x="72549" y="52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0" name="TextBox 39">
            <a:extLst>
              <a:ext uri="{FF2B5EF4-FFF2-40B4-BE49-F238E27FC236}">
                <a16:creationId xmlns:a16="http://schemas.microsoft.com/office/drawing/2014/main" id="{FFF36E7A-0966-4A9F-A222-86CAD28C2101}"/>
              </a:ext>
            </a:extLst>
          </p:cNvPr>
          <p:cNvSpPr txBox="1"/>
          <p:nvPr/>
        </p:nvSpPr>
        <p:spPr>
          <a:xfrm>
            <a:off x="2475174" y="2053017"/>
            <a:ext cx="1261884" cy="288349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21" name="TextBox 40">
            <a:extLst>
              <a:ext uri="{FF2B5EF4-FFF2-40B4-BE49-F238E27FC236}">
                <a16:creationId xmlns:a16="http://schemas.microsoft.com/office/drawing/2014/main" id="{F570B1E0-415A-4190-9B6A-3A481531D45B}"/>
              </a:ext>
            </a:extLst>
          </p:cNvPr>
          <p:cNvSpPr txBox="1"/>
          <p:nvPr/>
        </p:nvSpPr>
        <p:spPr>
          <a:xfrm>
            <a:off x="2475175" y="2338095"/>
            <a:ext cx="3015140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6F17D4C3-5FE6-4395-98ED-E7F4045E7A3C}"/>
              </a:ext>
            </a:extLst>
          </p:cNvPr>
          <p:cNvGrpSpPr/>
          <p:nvPr/>
        </p:nvGrpSpPr>
        <p:grpSpPr>
          <a:xfrm>
            <a:off x="1495519" y="3443348"/>
            <a:ext cx="730599" cy="730599"/>
            <a:chOff x="6673501" y="2259416"/>
            <a:chExt cx="528327" cy="528327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6DDCD6E4-938F-4EAB-B53F-27B7509D79A0}"/>
                </a:ext>
              </a:extLst>
            </p:cNvPr>
            <p:cNvSpPr/>
            <p:nvPr/>
          </p:nvSpPr>
          <p:spPr>
            <a:xfrm>
              <a:off x="6673501" y="2259416"/>
              <a:ext cx="528327" cy="528327"/>
            </a:xfrm>
            <a:prstGeom prst="ellipse">
              <a:avLst/>
            </a:prstGeom>
            <a:solidFill>
              <a:srgbClr val="63B4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romantic-tree-shape-with-heart-shaped-leaves_41426">
              <a:extLst>
                <a:ext uri="{FF2B5EF4-FFF2-40B4-BE49-F238E27FC236}">
                  <a16:creationId xmlns:a16="http://schemas.microsoft.com/office/drawing/2014/main" id="{EA5555E1-2B2B-43BB-92A7-29348EC2D14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768879" y="2368439"/>
              <a:ext cx="337572" cy="323540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  <a:gd name="connsiteX50" fmla="*/ 373273 h 605239"/>
                <a:gd name="connsiteY50" fmla="*/ 373273 h 605239"/>
                <a:gd name="connsiteX51" fmla="*/ 373273 h 605239"/>
                <a:gd name="connsiteY51" fmla="*/ 373273 h 605239"/>
                <a:gd name="connsiteX52" fmla="*/ 373273 h 605239"/>
                <a:gd name="connsiteY52" fmla="*/ 373273 h 605239"/>
                <a:gd name="connsiteX53" fmla="*/ 373273 h 605239"/>
                <a:gd name="connsiteY53" fmla="*/ 373273 h 605239"/>
                <a:gd name="connsiteX54" fmla="*/ 373273 h 605239"/>
                <a:gd name="connsiteY54" fmla="*/ 373273 h 605239"/>
                <a:gd name="connsiteX55" fmla="*/ 373273 h 605239"/>
                <a:gd name="connsiteY55" fmla="*/ 373273 h 605239"/>
                <a:gd name="connsiteX56" fmla="*/ 373273 h 605239"/>
                <a:gd name="connsiteY56" fmla="*/ 373273 h 605239"/>
                <a:gd name="connsiteX57" fmla="*/ 373273 h 605239"/>
                <a:gd name="connsiteY57" fmla="*/ 373273 h 605239"/>
                <a:gd name="connsiteX58" fmla="*/ 373273 h 605239"/>
                <a:gd name="connsiteY58" fmla="*/ 373273 h 605239"/>
                <a:gd name="connsiteX59" fmla="*/ 373273 h 605239"/>
                <a:gd name="connsiteY59" fmla="*/ 373273 h 605239"/>
                <a:gd name="connsiteX60" fmla="*/ 373273 h 605239"/>
                <a:gd name="connsiteY60" fmla="*/ 373273 h 605239"/>
                <a:gd name="connsiteX61" fmla="*/ 373273 h 605239"/>
                <a:gd name="connsiteY61" fmla="*/ 373273 h 605239"/>
                <a:gd name="connsiteX62" fmla="*/ 373273 h 605239"/>
                <a:gd name="connsiteY62" fmla="*/ 373273 h 605239"/>
                <a:gd name="connsiteX63" fmla="*/ 373273 h 605239"/>
                <a:gd name="connsiteY63" fmla="*/ 373273 h 605239"/>
                <a:gd name="connsiteX64" fmla="*/ 373273 h 605239"/>
                <a:gd name="connsiteY64" fmla="*/ 373273 h 605239"/>
                <a:gd name="connsiteX65" fmla="*/ 373273 h 605239"/>
                <a:gd name="connsiteY65" fmla="*/ 373273 h 605239"/>
                <a:gd name="connsiteX66" fmla="*/ 373273 h 605239"/>
                <a:gd name="connsiteY66" fmla="*/ 373273 h 605239"/>
                <a:gd name="connsiteX67" fmla="*/ 373273 h 605239"/>
                <a:gd name="connsiteY67" fmla="*/ 373273 h 605239"/>
                <a:gd name="connsiteX68" fmla="*/ 373273 h 605239"/>
                <a:gd name="connsiteY68" fmla="*/ 373273 h 605239"/>
                <a:gd name="connsiteX69" fmla="*/ 373273 h 605239"/>
                <a:gd name="connsiteY69" fmla="*/ 373273 h 605239"/>
                <a:gd name="connsiteX70" fmla="*/ 373273 h 605239"/>
                <a:gd name="connsiteY70" fmla="*/ 373273 h 605239"/>
                <a:gd name="connsiteX71" fmla="*/ 373273 h 605239"/>
                <a:gd name="connsiteY71" fmla="*/ 373273 h 605239"/>
                <a:gd name="connsiteX72" fmla="*/ 373273 h 605239"/>
                <a:gd name="connsiteY72" fmla="*/ 373273 h 605239"/>
                <a:gd name="connsiteX73" fmla="*/ 373273 h 605239"/>
                <a:gd name="connsiteY73" fmla="*/ 373273 h 605239"/>
                <a:gd name="connsiteX74" fmla="*/ 373273 h 605239"/>
                <a:gd name="connsiteY74" fmla="*/ 373273 h 605239"/>
                <a:gd name="connsiteX75" fmla="*/ 373273 h 605239"/>
                <a:gd name="connsiteY75" fmla="*/ 373273 h 605239"/>
                <a:gd name="connsiteX76" fmla="*/ 373273 h 605239"/>
                <a:gd name="connsiteY76" fmla="*/ 373273 h 605239"/>
                <a:gd name="connsiteX77" fmla="*/ 373273 h 605239"/>
                <a:gd name="connsiteY77" fmla="*/ 373273 h 605239"/>
                <a:gd name="connsiteX78" fmla="*/ 373273 h 605239"/>
                <a:gd name="connsiteY78" fmla="*/ 373273 h 605239"/>
                <a:gd name="connsiteX79" fmla="*/ 373273 h 605239"/>
                <a:gd name="connsiteY79" fmla="*/ 373273 h 605239"/>
                <a:gd name="connsiteX80" fmla="*/ 373273 h 605239"/>
                <a:gd name="connsiteY80" fmla="*/ 373273 h 605239"/>
                <a:gd name="connsiteX81" fmla="*/ 373273 h 605239"/>
                <a:gd name="connsiteY81" fmla="*/ 373273 h 605239"/>
                <a:gd name="connsiteX82" fmla="*/ 373273 h 605239"/>
                <a:gd name="connsiteY82" fmla="*/ 373273 h 605239"/>
                <a:gd name="connsiteX83" fmla="*/ 373273 h 605239"/>
                <a:gd name="connsiteY83" fmla="*/ 373273 h 605239"/>
                <a:gd name="connsiteX84" fmla="*/ 373273 h 605239"/>
                <a:gd name="connsiteY84" fmla="*/ 373273 h 605239"/>
                <a:gd name="connsiteX85" fmla="*/ 373273 h 605239"/>
                <a:gd name="connsiteY85" fmla="*/ 373273 h 605239"/>
                <a:gd name="connsiteX86" fmla="*/ 373273 h 605239"/>
                <a:gd name="connsiteY86" fmla="*/ 373273 h 605239"/>
                <a:gd name="connsiteX87" fmla="*/ 373273 h 605239"/>
                <a:gd name="connsiteY87" fmla="*/ 373273 h 605239"/>
                <a:gd name="connsiteX88" fmla="*/ 373273 h 605239"/>
                <a:gd name="connsiteY88" fmla="*/ 373273 h 605239"/>
                <a:gd name="connsiteX89" fmla="*/ 373273 h 605239"/>
                <a:gd name="connsiteY89" fmla="*/ 373273 h 605239"/>
                <a:gd name="connsiteX90" fmla="*/ 373273 h 605239"/>
                <a:gd name="connsiteY90" fmla="*/ 373273 h 605239"/>
                <a:gd name="connsiteX91" fmla="*/ 373273 h 605239"/>
                <a:gd name="connsiteY91" fmla="*/ 373273 h 605239"/>
                <a:gd name="connsiteX92" fmla="*/ 373273 h 605239"/>
                <a:gd name="connsiteY92" fmla="*/ 373273 h 605239"/>
                <a:gd name="connsiteX93" fmla="*/ 373273 h 605239"/>
                <a:gd name="connsiteY93" fmla="*/ 373273 h 605239"/>
                <a:gd name="connsiteX94" fmla="*/ 373273 h 605239"/>
                <a:gd name="connsiteY94" fmla="*/ 373273 h 605239"/>
                <a:gd name="connsiteX95" fmla="*/ 373273 h 605239"/>
                <a:gd name="connsiteY95" fmla="*/ 373273 h 605239"/>
                <a:gd name="connsiteX96" fmla="*/ 373273 h 605239"/>
                <a:gd name="connsiteY96" fmla="*/ 373273 h 605239"/>
                <a:gd name="connsiteX97" fmla="*/ 373273 h 605239"/>
                <a:gd name="connsiteY97" fmla="*/ 373273 h 605239"/>
                <a:gd name="connsiteX98" fmla="*/ 373273 h 605239"/>
                <a:gd name="connsiteY98" fmla="*/ 373273 h 605239"/>
                <a:gd name="connsiteX99" fmla="*/ 373273 h 605239"/>
                <a:gd name="connsiteY99" fmla="*/ 373273 h 605239"/>
                <a:gd name="connsiteX100" fmla="*/ 373273 h 605239"/>
                <a:gd name="connsiteY100" fmla="*/ 373273 h 605239"/>
                <a:gd name="connsiteX101" fmla="*/ 373273 h 605239"/>
                <a:gd name="connsiteY101" fmla="*/ 373273 h 605239"/>
                <a:gd name="connsiteX102" fmla="*/ 373273 h 605239"/>
                <a:gd name="connsiteY102" fmla="*/ 373273 h 605239"/>
                <a:gd name="connsiteX103" fmla="*/ 373273 h 605239"/>
                <a:gd name="connsiteY103" fmla="*/ 373273 h 605239"/>
                <a:gd name="connsiteX104" fmla="*/ 373273 h 605239"/>
                <a:gd name="connsiteY104" fmla="*/ 373273 h 605239"/>
                <a:gd name="connsiteX105" fmla="*/ 373273 h 605239"/>
                <a:gd name="connsiteY105" fmla="*/ 373273 h 605239"/>
                <a:gd name="connsiteX106" fmla="*/ 373273 h 605239"/>
                <a:gd name="connsiteY106" fmla="*/ 373273 h 605239"/>
                <a:gd name="connsiteX107" fmla="*/ 373273 h 605239"/>
                <a:gd name="connsiteY107" fmla="*/ 373273 h 605239"/>
                <a:gd name="connsiteX108" fmla="*/ 373273 h 605239"/>
                <a:gd name="connsiteY108" fmla="*/ 373273 h 605239"/>
                <a:gd name="connsiteX109" fmla="*/ 373273 h 605239"/>
                <a:gd name="connsiteY109" fmla="*/ 373273 h 605239"/>
                <a:gd name="connsiteX110" fmla="*/ 373273 h 605239"/>
                <a:gd name="connsiteY110" fmla="*/ 373273 h 605239"/>
                <a:gd name="connsiteX111" fmla="*/ 373273 h 605239"/>
                <a:gd name="connsiteY111" fmla="*/ 373273 h 605239"/>
                <a:gd name="connsiteX112" fmla="*/ 373273 h 605239"/>
                <a:gd name="connsiteY112" fmla="*/ 373273 h 605239"/>
                <a:gd name="connsiteX113" fmla="*/ 373273 h 605239"/>
                <a:gd name="connsiteY113" fmla="*/ 373273 h 605239"/>
                <a:gd name="connsiteX114" fmla="*/ 373273 h 605239"/>
                <a:gd name="connsiteY114" fmla="*/ 373273 h 605239"/>
                <a:gd name="connsiteX115" fmla="*/ 373273 h 605239"/>
                <a:gd name="connsiteY115" fmla="*/ 373273 h 605239"/>
                <a:gd name="connsiteX116" fmla="*/ 373273 h 605239"/>
                <a:gd name="connsiteY116" fmla="*/ 373273 h 605239"/>
                <a:gd name="connsiteX117" fmla="*/ 373273 h 605239"/>
                <a:gd name="connsiteY117" fmla="*/ 373273 h 605239"/>
                <a:gd name="connsiteX118" fmla="*/ 373273 h 605239"/>
                <a:gd name="connsiteY118" fmla="*/ 373273 h 605239"/>
                <a:gd name="connsiteX119" fmla="*/ 373273 h 605239"/>
                <a:gd name="connsiteY119" fmla="*/ 373273 h 605239"/>
                <a:gd name="connsiteX120" fmla="*/ 373273 h 605239"/>
                <a:gd name="connsiteY120" fmla="*/ 373273 h 605239"/>
                <a:gd name="connsiteX121" fmla="*/ 373273 h 605239"/>
                <a:gd name="connsiteY121" fmla="*/ 373273 h 605239"/>
                <a:gd name="connsiteX122" fmla="*/ 373273 h 605239"/>
                <a:gd name="connsiteY122" fmla="*/ 373273 h 605239"/>
                <a:gd name="connsiteX123" fmla="*/ 373273 h 605239"/>
                <a:gd name="connsiteY123" fmla="*/ 373273 h 605239"/>
                <a:gd name="connsiteX124" fmla="*/ 373273 h 605239"/>
                <a:gd name="connsiteY124" fmla="*/ 373273 h 605239"/>
                <a:gd name="connsiteX125" fmla="*/ 373273 h 605239"/>
                <a:gd name="connsiteY125" fmla="*/ 373273 h 605239"/>
                <a:gd name="connsiteX126" fmla="*/ 373273 h 605239"/>
                <a:gd name="connsiteY126" fmla="*/ 373273 h 605239"/>
                <a:gd name="connsiteX127" fmla="*/ 373273 h 605239"/>
                <a:gd name="connsiteY127" fmla="*/ 373273 h 605239"/>
                <a:gd name="connsiteX128" fmla="*/ 373273 h 605239"/>
                <a:gd name="connsiteY128" fmla="*/ 373273 h 605239"/>
                <a:gd name="connsiteX129" fmla="*/ 373273 h 605239"/>
                <a:gd name="connsiteY129" fmla="*/ 373273 h 605239"/>
                <a:gd name="connsiteX130" fmla="*/ 373273 h 605239"/>
                <a:gd name="connsiteY130" fmla="*/ 373273 h 605239"/>
                <a:gd name="connsiteX131" fmla="*/ 373273 h 605239"/>
                <a:gd name="connsiteY131" fmla="*/ 373273 h 605239"/>
                <a:gd name="connsiteX132" fmla="*/ 373273 h 605239"/>
                <a:gd name="connsiteY132" fmla="*/ 373273 h 605239"/>
                <a:gd name="connsiteX133" fmla="*/ 373273 h 605239"/>
                <a:gd name="connsiteY133" fmla="*/ 373273 h 605239"/>
                <a:gd name="connsiteX134" fmla="*/ 373273 h 605239"/>
                <a:gd name="connsiteY134" fmla="*/ 373273 h 605239"/>
                <a:gd name="connsiteX135" fmla="*/ 373273 h 605239"/>
                <a:gd name="connsiteY135" fmla="*/ 373273 h 605239"/>
                <a:gd name="connsiteX136" fmla="*/ 373273 h 605239"/>
                <a:gd name="connsiteY136" fmla="*/ 373273 h 605239"/>
                <a:gd name="connsiteX137" fmla="*/ 373273 h 605239"/>
                <a:gd name="connsiteY137" fmla="*/ 373273 h 605239"/>
                <a:gd name="connsiteX138" fmla="*/ 373273 h 605239"/>
                <a:gd name="connsiteY138" fmla="*/ 373273 h 605239"/>
                <a:gd name="connsiteX139" fmla="*/ 373273 h 605239"/>
                <a:gd name="connsiteY139" fmla="*/ 373273 h 605239"/>
                <a:gd name="connsiteX140" fmla="*/ 373273 h 605239"/>
                <a:gd name="connsiteY140" fmla="*/ 373273 h 605239"/>
                <a:gd name="connsiteX141" fmla="*/ 373273 h 605239"/>
                <a:gd name="connsiteY141" fmla="*/ 373273 h 605239"/>
                <a:gd name="connsiteX142" fmla="*/ 373273 h 605239"/>
                <a:gd name="connsiteY142" fmla="*/ 373273 h 605239"/>
                <a:gd name="connsiteX143" fmla="*/ 373273 h 605239"/>
                <a:gd name="connsiteY143" fmla="*/ 373273 h 605239"/>
                <a:gd name="connsiteX144" fmla="*/ 373273 h 605239"/>
                <a:gd name="connsiteY144" fmla="*/ 373273 h 605239"/>
                <a:gd name="connsiteX145" fmla="*/ 373273 h 605239"/>
                <a:gd name="connsiteY145" fmla="*/ 373273 h 605239"/>
                <a:gd name="connsiteX146" fmla="*/ 373273 h 605239"/>
                <a:gd name="connsiteY146" fmla="*/ 373273 h 605239"/>
                <a:gd name="connsiteX147" fmla="*/ 373273 h 605239"/>
                <a:gd name="connsiteY147" fmla="*/ 373273 h 605239"/>
                <a:gd name="connsiteX148" fmla="*/ 373273 h 605239"/>
                <a:gd name="connsiteY148" fmla="*/ 373273 h 605239"/>
                <a:gd name="connsiteX149" fmla="*/ 373273 h 605239"/>
                <a:gd name="connsiteY149" fmla="*/ 373273 h 605239"/>
                <a:gd name="connsiteX150" fmla="*/ 373273 h 605239"/>
                <a:gd name="connsiteY150" fmla="*/ 373273 h 605239"/>
                <a:gd name="connsiteX151" fmla="*/ 373273 h 605239"/>
                <a:gd name="connsiteY151" fmla="*/ 373273 h 605239"/>
                <a:gd name="connsiteX152" fmla="*/ 373273 h 605239"/>
                <a:gd name="connsiteY152" fmla="*/ 373273 h 605239"/>
                <a:gd name="connsiteX153" fmla="*/ 373273 h 605239"/>
                <a:gd name="connsiteY153" fmla="*/ 373273 h 605239"/>
                <a:gd name="connsiteX154" fmla="*/ 373273 h 605239"/>
                <a:gd name="connsiteY154" fmla="*/ 373273 h 605239"/>
                <a:gd name="connsiteX155" fmla="*/ 373273 h 605239"/>
                <a:gd name="connsiteY155" fmla="*/ 373273 h 605239"/>
                <a:gd name="connsiteX156" fmla="*/ 373273 h 605239"/>
                <a:gd name="connsiteY156" fmla="*/ 373273 h 605239"/>
                <a:gd name="connsiteX157" fmla="*/ 373273 h 605239"/>
                <a:gd name="connsiteY157" fmla="*/ 373273 h 605239"/>
                <a:gd name="connsiteX158" fmla="*/ 373273 h 605239"/>
                <a:gd name="connsiteY158" fmla="*/ 373273 h 605239"/>
                <a:gd name="connsiteX159" fmla="*/ 373273 h 605239"/>
                <a:gd name="connsiteY159" fmla="*/ 373273 h 605239"/>
                <a:gd name="connsiteX160" fmla="*/ 373273 h 605239"/>
                <a:gd name="connsiteY160" fmla="*/ 373273 h 605239"/>
                <a:gd name="connsiteX161" fmla="*/ 373273 h 605239"/>
                <a:gd name="connsiteY161" fmla="*/ 373273 h 605239"/>
                <a:gd name="connsiteX162" fmla="*/ 373273 h 605239"/>
                <a:gd name="connsiteY162" fmla="*/ 373273 h 605239"/>
                <a:gd name="connsiteX163" fmla="*/ 373273 h 605239"/>
                <a:gd name="connsiteY163" fmla="*/ 373273 h 605239"/>
                <a:gd name="connsiteX164" fmla="*/ 373273 h 605239"/>
                <a:gd name="connsiteY164" fmla="*/ 373273 h 605239"/>
                <a:gd name="connsiteX165" fmla="*/ 373273 h 605239"/>
                <a:gd name="connsiteY165" fmla="*/ 373273 h 605239"/>
                <a:gd name="connsiteX166" fmla="*/ 373273 h 605239"/>
                <a:gd name="connsiteY166" fmla="*/ 373273 h 605239"/>
                <a:gd name="connsiteX167" fmla="*/ 373273 h 605239"/>
                <a:gd name="connsiteY167" fmla="*/ 373273 h 605239"/>
                <a:gd name="connsiteX168" fmla="*/ 373273 h 605239"/>
                <a:gd name="connsiteY168" fmla="*/ 373273 h 605239"/>
                <a:gd name="connsiteX169" fmla="*/ 373273 h 605239"/>
                <a:gd name="connsiteY169" fmla="*/ 373273 h 605239"/>
                <a:gd name="connsiteX170" fmla="*/ 373273 h 605239"/>
                <a:gd name="connsiteY170" fmla="*/ 373273 h 605239"/>
                <a:gd name="connsiteX171" fmla="*/ 373273 h 605239"/>
                <a:gd name="connsiteY171" fmla="*/ 373273 h 605239"/>
                <a:gd name="connsiteX172" fmla="*/ 373273 h 605239"/>
                <a:gd name="connsiteY172" fmla="*/ 373273 h 605239"/>
                <a:gd name="connsiteX173" fmla="*/ 373273 h 605239"/>
                <a:gd name="connsiteY173" fmla="*/ 373273 h 605239"/>
                <a:gd name="connsiteX174" fmla="*/ 373273 h 605239"/>
                <a:gd name="connsiteY174" fmla="*/ 373273 h 605239"/>
                <a:gd name="connsiteX175" fmla="*/ 373273 h 605239"/>
                <a:gd name="connsiteY175" fmla="*/ 373273 h 605239"/>
                <a:gd name="connsiteX176" fmla="*/ 373273 h 605239"/>
                <a:gd name="connsiteY176" fmla="*/ 373273 h 605239"/>
                <a:gd name="connsiteX177" fmla="*/ 373273 h 605239"/>
                <a:gd name="connsiteY177" fmla="*/ 373273 h 605239"/>
                <a:gd name="connsiteX178" fmla="*/ 373273 h 605239"/>
                <a:gd name="connsiteY178" fmla="*/ 373273 h 605239"/>
                <a:gd name="connsiteX179" fmla="*/ 373273 h 605239"/>
                <a:gd name="connsiteY179" fmla="*/ 373273 h 605239"/>
                <a:gd name="connsiteX180" fmla="*/ 373273 h 605239"/>
                <a:gd name="connsiteY180" fmla="*/ 373273 h 605239"/>
                <a:gd name="connsiteX181" fmla="*/ 373273 h 605239"/>
                <a:gd name="connsiteY181" fmla="*/ 373273 h 605239"/>
                <a:gd name="connsiteX182" fmla="*/ 373273 h 605239"/>
                <a:gd name="connsiteY182" fmla="*/ 373273 h 605239"/>
                <a:gd name="connsiteX183" fmla="*/ 373273 h 605239"/>
                <a:gd name="connsiteY183" fmla="*/ 373273 h 605239"/>
                <a:gd name="connsiteX184" fmla="*/ 373273 h 605239"/>
                <a:gd name="connsiteY184" fmla="*/ 373273 h 605239"/>
                <a:gd name="connsiteX185" fmla="*/ 373273 h 605239"/>
                <a:gd name="connsiteY185" fmla="*/ 373273 h 605239"/>
                <a:gd name="connsiteX186" fmla="*/ 373273 h 605239"/>
                <a:gd name="connsiteY186" fmla="*/ 373273 h 605239"/>
                <a:gd name="connsiteX187" fmla="*/ 373273 h 605239"/>
                <a:gd name="connsiteY187" fmla="*/ 373273 h 605239"/>
                <a:gd name="connsiteX188" fmla="*/ 373273 h 605239"/>
                <a:gd name="connsiteY188" fmla="*/ 373273 h 605239"/>
                <a:gd name="connsiteX189" fmla="*/ 373273 h 605239"/>
                <a:gd name="connsiteY189" fmla="*/ 373273 h 605239"/>
                <a:gd name="connsiteX190" fmla="*/ 373273 h 605239"/>
                <a:gd name="connsiteY190" fmla="*/ 373273 h 605239"/>
                <a:gd name="connsiteX191" fmla="*/ 373273 h 605239"/>
                <a:gd name="connsiteY191" fmla="*/ 373273 h 605239"/>
                <a:gd name="connsiteX192" fmla="*/ 373273 h 605239"/>
                <a:gd name="connsiteY192" fmla="*/ 373273 h 605239"/>
                <a:gd name="connsiteX193" fmla="*/ 373273 h 605239"/>
                <a:gd name="connsiteY193" fmla="*/ 373273 h 605239"/>
                <a:gd name="connsiteX194" fmla="*/ 373273 h 605239"/>
                <a:gd name="connsiteY194" fmla="*/ 373273 h 605239"/>
                <a:gd name="connsiteX195" fmla="*/ 373273 h 605239"/>
                <a:gd name="connsiteY195" fmla="*/ 373273 h 605239"/>
                <a:gd name="connsiteX196" fmla="*/ 373273 h 605239"/>
                <a:gd name="connsiteY196" fmla="*/ 373273 h 605239"/>
                <a:gd name="connsiteX197" fmla="*/ 373273 h 605239"/>
                <a:gd name="connsiteY197" fmla="*/ 373273 h 605239"/>
                <a:gd name="connsiteX198" fmla="*/ 373273 h 605239"/>
                <a:gd name="connsiteY198" fmla="*/ 373273 h 605239"/>
                <a:gd name="connsiteX199" fmla="*/ 373273 h 605239"/>
                <a:gd name="connsiteY199" fmla="*/ 373273 h 605239"/>
                <a:gd name="connsiteX200" fmla="*/ 373273 h 605239"/>
                <a:gd name="connsiteY200" fmla="*/ 373273 h 605239"/>
                <a:gd name="connsiteX201" fmla="*/ 373273 h 605239"/>
                <a:gd name="connsiteY201" fmla="*/ 373273 h 605239"/>
                <a:gd name="connsiteX202" fmla="*/ 373273 h 605239"/>
                <a:gd name="connsiteY202" fmla="*/ 373273 h 605239"/>
                <a:gd name="connsiteX203" fmla="*/ 373273 h 605239"/>
                <a:gd name="connsiteY203" fmla="*/ 373273 h 605239"/>
                <a:gd name="connsiteX204" fmla="*/ 373273 h 605239"/>
                <a:gd name="connsiteY204" fmla="*/ 373273 h 605239"/>
                <a:gd name="connsiteX205" fmla="*/ 373273 h 605239"/>
                <a:gd name="connsiteY205" fmla="*/ 373273 h 605239"/>
                <a:gd name="connsiteX206" fmla="*/ 373273 h 605239"/>
                <a:gd name="connsiteY206" fmla="*/ 373273 h 605239"/>
                <a:gd name="connsiteX207" fmla="*/ 373273 h 605239"/>
                <a:gd name="connsiteY207" fmla="*/ 373273 h 605239"/>
                <a:gd name="connsiteX208" fmla="*/ 373273 h 605239"/>
                <a:gd name="connsiteY208" fmla="*/ 373273 h 605239"/>
                <a:gd name="connsiteX209" fmla="*/ 373273 h 605239"/>
                <a:gd name="connsiteY209" fmla="*/ 373273 h 605239"/>
                <a:gd name="connsiteX210" fmla="*/ 373273 h 605239"/>
                <a:gd name="connsiteY210" fmla="*/ 373273 h 605239"/>
                <a:gd name="connsiteX211" fmla="*/ 373273 h 605239"/>
                <a:gd name="connsiteY211" fmla="*/ 373273 h 605239"/>
                <a:gd name="connsiteX212" fmla="*/ 373273 h 605239"/>
                <a:gd name="connsiteY212" fmla="*/ 373273 h 605239"/>
                <a:gd name="connsiteX213" fmla="*/ 373273 h 605239"/>
                <a:gd name="connsiteY213" fmla="*/ 373273 h 605239"/>
                <a:gd name="connsiteX214" fmla="*/ 373273 h 605239"/>
                <a:gd name="connsiteY214" fmla="*/ 373273 h 605239"/>
                <a:gd name="connsiteX215" fmla="*/ 373273 h 605239"/>
                <a:gd name="connsiteY215" fmla="*/ 373273 h 605239"/>
                <a:gd name="connsiteX216" fmla="*/ 373273 h 605239"/>
                <a:gd name="connsiteY216" fmla="*/ 373273 h 605239"/>
                <a:gd name="connsiteX217" fmla="*/ 373273 h 605239"/>
                <a:gd name="connsiteY217" fmla="*/ 373273 h 605239"/>
                <a:gd name="connsiteX218" fmla="*/ 373273 h 605239"/>
                <a:gd name="connsiteY218" fmla="*/ 373273 h 605239"/>
                <a:gd name="connsiteX219" fmla="*/ 373273 h 605239"/>
                <a:gd name="connsiteY219" fmla="*/ 373273 h 605239"/>
                <a:gd name="connsiteX220" fmla="*/ 373273 h 605239"/>
                <a:gd name="connsiteY220" fmla="*/ 373273 h 605239"/>
                <a:gd name="connsiteX221" fmla="*/ 373273 h 605239"/>
                <a:gd name="connsiteY221" fmla="*/ 373273 h 605239"/>
                <a:gd name="connsiteX222" fmla="*/ 373273 h 605239"/>
                <a:gd name="connsiteY222" fmla="*/ 373273 h 605239"/>
                <a:gd name="connsiteX223" fmla="*/ 373273 h 605239"/>
                <a:gd name="connsiteY223" fmla="*/ 373273 h 605239"/>
                <a:gd name="connsiteX224" fmla="*/ 373273 h 605239"/>
                <a:gd name="connsiteY224" fmla="*/ 373273 h 605239"/>
                <a:gd name="connsiteX225" fmla="*/ 373273 h 605239"/>
                <a:gd name="connsiteY225" fmla="*/ 373273 h 605239"/>
                <a:gd name="connsiteX226" fmla="*/ 373273 h 605239"/>
                <a:gd name="connsiteY226" fmla="*/ 373273 h 605239"/>
                <a:gd name="connsiteX227" fmla="*/ 373273 h 605239"/>
                <a:gd name="connsiteY227" fmla="*/ 373273 h 605239"/>
                <a:gd name="connsiteX228" fmla="*/ 373273 h 605239"/>
                <a:gd name="connsiteY228" fmla="*/ 373273 h 605239"/>
                <a:gd name="connsiteX229" fmla="*/ 373273 h 605239"/>
                <a:gd name="connsiteY229" fmla="*/ 373273 h 605239"/>
                <a:gd name="connsiteX230" fmla="*/ 373273 h 605239"/>
                <a:gd name="connsiteY230" fmla="*/ 373273 h 605239"/>
                <a:gd name="connsiteX231" fmla="*/ 373273 h 605239"/>
                <a:gd name="connsiteY231" fmla="*/ 373273 h 605239"/>
                <a:gd name="connsiteX232" fmla="*/ 373273 h 605239"/>
                <a:gd name="connsiteY232" fmla="*/ 373273 h 605239"/>
                <a:gd name="connsiteX233" fmla="*/ 373273 h 605239"/>
                <a:gd name="connsiteY233" fmla="*/ 373273 h 605239"/>
                <a:gd name="connsiteX234" fmla="*/ 373273 h 605239"/>
                <a:gd name="connsiteY234" fmla="*/ 373273 h 605239"/>
                <a:gd name="connsiteX235" fmla="*/ 373273 h 605239"/>
                <a:gd name="connsiteY235" fmla="*/ 373273 h 605239"/>
                <a:gd name="connsiteX236" fmla="*/ 373273 h 605239"/>
                <a:gd name="connsiteY236" fmla="*/ 373273 h 605239"/>
                <a:gd name="connsiteX237" fmla="*/ 373273 h 605239"/>
                <a:gd name="connsiteY237" fmla="*/ 373273 h 605239"/>
                <a:gd name="connsiteX238" fmla="*/ 373273 h 605239"/>
                <a:gd name="connsiteY238" fmla="*/ 373273 h 605239"/>
                <a:gd name="connsiteX239" fmla="*/ 373273 h 605239"/>
                <a:gd name="connsiteY239" fmla="*/ 373273 h 605239"/>
                <a:gd name="connsiteX240" fmla="*/ 373273 h 605239"/>
                <a:gd name="connsiteY240" fmla="*/ 373273 h 605239"/>
                <a:gd name="connsiteX241" fmla="*/ 373273 h 605239"/>
                <a:gd name="connsiteY241" fmla="*/ 373273 h 605239"/>
                <a:gd name="connsiteX242" fmla="*/ 373273 h 605239"/>
                <a:gd name="connsiteY242" fmla="*/ 373273 h 605239"/>
                <a:gd name="connsiteX243" fmla="*/ 373273 h 605239"/>
                <a:gd name="connsiteY243" fmla="*/ 373273 h 605239"/>
                <a:gd name="connsiteX244" fmla="*/ 373273 h 605239"/>
                <a:gd name="connsiteY244" fmla="*/ 373273 h 605239"/>
                <a:gd name="connsiteX245" fmla="*/ 373273 h 605239"/>
                <a:gd name="connsiteY245" fmla="*/ 373273 h 605239"/>
                <a:gd name="connsiteX246" fmla="*/ 373273 h 605239"/>
                <a:gd name="connsiteY246" fmla="*/ 373273 h 605239"/>
                <a:gd name="connsiteX247" fmla="*/ 373273 h 605239"/>
                <a:gd name="connsiteY247" fmla="*/ 373273 h 605239"/>
                <a:gd name="connsiteX248" fmla="*/ 373273 h 605239"/>
                <a:gd name="connsiteY248" fmla="*/ 373273 h 605239"/>
                <a:gd name="connsiteX249" fmla="*/ 373273 h 605239"/>
                <a:gd name="connsiteY249" fmla="*/ 373273 h 605239"/>
                <a:gd name="connsiteX250" fmla="*/ 373273 h 605239"/>
                <a:gd name="connsiteY250" fmla="*/ 373273 h 605239"/>
                <a:gd name="connsiteX251" fmla="*/ 373273 h 605239"/>
                <a:gd name="connsiteY251" fmla="*/ 373273 h 605239"/>
                <a:gd name="connsiteX252" fmla="*/ 373273 h 605239"/>
                <a:gd name="connsiteY252" fmla="*/ 373273 h 605239"/>
                <a:gd name="connsiteX253" fmla="*/ 373273 h 605239"/>
                <a:gd name="connsiteY253" fmla="*/ 373273 h 605239"/>
                <a:gd name="connsiteX254" fmla="*/ 373273 h 605239"/>
                <a:gd name="connsiteY254" fmla="*/ 373273 h 605239"/>
                <a:gd name="connsiteX255" fmla="*/ 373273 h 605239"/>
                <a:gd name="connsiteY255" fmla="*/ 373273 h 605239"/>
                <a:gd name="connsiteX256" fmla="*/ 373273 h 605239"/>
                <a:gd name="connsiteY256" fmla="*/ 373273 h 605239"/>
                <a:gd name="connsiteX257" fmla="*/ 373273 h 605239"/>
                <a:gd name="connsiteY257" fmla="*/ 373273 h 605239"/>
                <a:gd name="connsiteX258" fmla="*/ 373273 h 605239"/>
                <a:gd name="connsiteY258" fmla="*/ 373273 h 605239"/>
                <a:gd name="connsiteX259" fmla="*/ 373273 h 605239"/>
                <a:gd name="connsiteY259" fmla="*/ 373273 h 605239"/>
                <a:gd name="connsiteX260" fmla="*/ 373273 h 605239"/>
                <a:gd name="connsiteY260" fmla="*/ 373273 h 605239"/>
                <a:gd name="connsiteX261" fmla="*/ 373273 h 605239"/>
                <a:gd name="connsiteY261" fmla="*/ 373273 h 605239"/>
                <a:gd name="connsiteX262" fmla="*/ 373273 h 605239"/>
                <a:gd name="connsiteY262" fmla="*/ 373273 h 605239"/>
                <a:gd name="connsiteX263" fmla="*/ 373273 h 605239"/>
                <a:gd name="connsiteY263" fmla="*/ 373273 h 605239"/>
                <a:gd name="connsiteX264" fmla="*/ 373273 h 605239"/>
                <a:gd name="connsiteY264" fmla="*/ 373273 h 605239"/>
                <a:gd name="connsiteX265" fmla="*/ 373273 h 605239"/>
                <a:gd name="connsiteY265" fmla="*/ 373273 h 605239"/>
                <a:gd name="connsiteX266" fmla="*/ 373273 h 605239"/>
                <a:gd name="connsiteY266" fmla="*/ 373273 h 605239"/>
                <a:gd name="connsiteX267" fmla="*/ 373273 h 605239"/>
                <a:gd name="connsiteY267" fmla="*/ 373273 h 605239"/>
                <a:gd name="connsiteX268" fmla="*/ 373273 h 605239"/>
                <a:gd name="connsiteY268" fmla="*/ 373273 h 605239"/>
                <a:gd name="connsiteX269" fmla="*/ 373273 h 605239"/>
                <a:gd name="connsiteY269" fmla="*/ 373273 h 605239"/>
                <a:gd name="connsiteX270" fmla="*/ 373273 h 605239"/>
                <a:gd name="connsiteY270" fmla="*/ 373273 h 605239"/>
                <a:gd name="connsiteX271" fmla="*/ 373273 h 605239"/>
                <a:gd name="connsiteY271" fmla="*/ 373273 h 605239"/>
                <a:gd name="connsiteX272" fmla="*/ 373273 h 605239"/>
                <a:gd name="connsiteY272" fmla="*/ 373273 h 605239"/>
                <a:gd name="connsiteX273" fmla="*/ 373273 h 605239"/>
                <a:gd name="connsiteY273" fmla="*/ 373273 h 605239"/>
                <a:gd name="connsiteX274" fmla="*/ 373273 h 605239"/>
                <a:gd name="connsiteY274" fmla="*/ 373273 h 605239"/>
                <a:gd name="connsiteX275" fmla="*/ 373273 h 605239"/>
                <a:gd name="connsiteY275" fmla="*/ 373273 h 605239"/>
                <a:gd name="connsiteX276" fmla="*/ 373273 h 605239"/>
                <a:gd name="connsiteY276" fmla="*/ 373273 h 605239"/>
                <a:gd name="connsiteX277" fmla="*/ 373273 h 605239"/>
                <a:gd name="connsiteY277" fmla="*/ 373273 h 605239"/>
                <a:gd name="connsiteX278" fmla="*/ 373273 h 605239"/>
                <a:gd name="connsiteY278" fmla="*/ 373273 h 605239"/>
                <a:gd name="connsiteX279" fmla="*/ 373273 h 605239"/>
                <a:gd name="connsiteY279" fmla="*/ 373273 h 605239"/>
                <a:gd name="connsiteX280" fmla="*/ 373273 h 605239"/>
                <a:gd name="connsiteY280" fmla="*/ 373273 h 605239"/>
                <a:gd name="connsiteX281" fmla="*/ 373273 h 605239"/>
                <a:gd name="connsiteY281" fmla="*/ 373273 h 605239"/>
                <a:gd name="connsiteX282" fmla="*/ 373273 h 605239"/>
                <a:gd name="connsiteY282" fmla="*/ 373273 h 605239"/>
                <a:gd name="connsiteX283" fmla="*/ 373273 h 605239"/>
                <a:gd name="connsiteY283" fmla="*/ 373273 h 605239"/>
                <a:gd name="connsiteX284" fmla="*/ 373273 h 605239"/>
                <a:gd name="connsiteY284" fmla="*/ 373273 h 605239"/>
                <a:gd name="connsiteX285" fmla="*/ 373273 h 605239"/>
                <a:gd name="connsiteY285" fmla="*/ 373273 h 605239"/>
                <a:gd name="connsiteX286" fmla="*/ 373273 h 605239"/>
                <a:gd name="connsiteY286" fmla="*/ 373273 h 605239"/>
                <a:gd name="connsiteX287" fmla="*/ 373273 h 605239"/>
                <a:gd name="connsiteY287" fmla="*/ 373273 h 605239"/>
                <a:gd name="connsiteX288" fmla="*/ 373273 h 605239"/>
                <a:gd name="connsiteY288" fmla="*/ 373273 h 605239"/>
                <a:gd name="connsiteX289" fmla="*/ 373273 h 605239"/>
                <a:gd name="connsiteY289" fmla="*/ 373273 h 605239"/>
                <a:gd name="connsiteX290" fmla="*/ 373273 h 605239"/>
                <a:gd name="connsiteY290" fmla="*/ 373273 h 605239"/>
                <a:gd name="connsiteX291" fmla="*/ 373273 h 605239"/>
                <a:gd name="connsiteY291" fmla="*/ 373273 h 605239"/>
                <a:gd name="connsiteX292" fmla="*/ 373273 h 605239"/>
                <a:gd name="connsiteY292" fmla="*/ 373273 h 605239"/>
                <a:gd name="connsiteX293" fmla="*/ 373273 h 605239"/>
                <a:gd name="connsiteY293" fmla="*/ 373273 h 605239"/>
                <a:gd name="connsiteX294" fmla="*/ 373273 h 605239"/>
                <a:gd name="connsiteY294" fmla="*/ 373273 h 605239"/>
                <a:gd name="connsiteX295" fmla="*/ 373273 h 605239"/>
                <a:gd name="connsiteY295" fmla="*/ 373273 h 605239"/>
                <a:gd name="connsiteX296" fmla="*/ 373273 h 605239"/>
                <a:gd name="connsiteY296" fmla="*/ 373273 h 605239"/>
                <a:gd name="connsiteX297" fmla="*/ 373273 h 605239"/>
                <a:gd name="connsiteY297" fmla="*/ 373273 h 605239"/>
                <a:gd name="connsiteX298" fmla="*/ 373273 h 605239"/>
                <a:gd name="connsiteY298" fmla="*/ 373273 h 605239"/>
                <a:gd name="connsiteX299" fmla="*/ 373273 h 605239"/>
                <a:gd name="connsiteY299" fmla="*/ 373273 h 605239"/>
                <a:gd name="connsiteX300" fmla="*/ 373273 h 605239"/>
                <a:gd name="connsiteY300" fmla="*/ 373273 h 605239"/>
                <a:gd name="connsiteX301" fmla="*/ 373273 h 605239"/>
                <a:gd name="connsiteY301" fmla="*/ 373273 h 605239"/>
                <a:gd name="connsiteX302" fmla="*/ 373273 h 605239"/>
                <a:gd name="connsiteY302" fmla="*/ 373273 h 605239"/>
                <a:gd name="connsiteX303" fmla="*/ 373273 h 605239"/>
                <a:gd name="connsiteY303" fmla="*/ 373273 h 605239"/>
                <a:gd name="connsiteX304" fmla="*/ 373273 h 605239"/>
                <a:gd name="connsiteY304" fmla="*/ 373273 h 605239"/>
                <a:gd name="connsiteX305" fmla="*/ 373273 h 605239"/>
                <a:gd name="connsiteY305" fmla="*/ 373273 h 605239"/>
                <a:gd name="connsiteX306" fmla="*/ 373273 h 605239"/>
                <a:gd name="connsiteY306" fmla="*/ 373273 h 605239"/>
                <a:gd name="connsiteX307" fmla="*/ 373273 h 605239"/>
                <a:gd name="connsiteY307" fmla="*/ 373273 h 605239"/>
                <a:gd name="connsiteX308" fmla="*/ 373273 h 605239"/>
                <a:gd name="connsiteY308" fmla="*/ 373273 h 605239"/>
                <a:gd name="connsiteX309" fmla="*/ 373273 h 605239"/>
                <a:gd name="connsiteY309" fmla="*/ 373273 h 605239"/>
                <a:gd name="connsiteX310" fmla="*/ 373273 h 605239"/>
                <a:gd name="connsiteY310" fmla="*/ 373273 h 605239"/>
                <a:gd name="connsiteX311" fmla="*/ 373273 h 605239"/>
                <a:gd name="connsiteY311" fmla="*/ 373273 h 605239"/>
                <a:gd name="connsiteX312" fmla="*/ 373273 h 605239"/>
                <a:gd name="connsiteY312" fmla="*/ 373273 h 605239"/>
                <a:gd name="connsiteX313" fmla="*/ 373273 h 605239"/>
                <a:gd name="connsiteY313" fmla="*/ 373273 h 605239"/>
                <a:gd name="connsiteX314" fmla="*/ 373273 h 605239"/>
                <a:gd name="connsiteY314" fmla="*/ 373273 h 605239"/>
                <a:gd name="connsiteX315" fmla="*/ 373273 h 605239"/>
                <a:gd name="connsiteY315" fmla="*/ 373273 h 605239"/>
                <a:gd name="connsiteX316" fmla="*/ 373273 h 605239"/>
                <a:gd name="connsiteY316" fmla="*/ 373273 h 605239"/>
                <a:gd name="connsiteX317" fmla="*/ 373273 h 605239"/>
                <a:gd name="connsiteY317" fmla="*/ 373273 h 605239"/>
                <a:gd name="connsiteX318" fmla="*/ 373273 h 605239"/>
                <a:gd name="connsiteY318" fmla="*/ 373273 h 605239"/>
                <a:gd name="connsiteX319" fmla="*/ 373273 h 605239"/>
                <a:gd name="connsiteY319" fmla="*/ 373273 h 605239"/>
                <a:gd name="connsiteX320" fmla="*/ 373273 h 605239"/>
                <a:gd name="connsiteY320" fmla="*/ 373273 h 605239"/>
                <a:gd name="connsiteX321" fmla="*/ 373273 h 605239"/>
                <a:gd name="connsiteY321" fmla="*/ 373273 h 605239"/>
                <a:gd name="connsiteX322" fmla="*/ 373273 h 605239"/>
                <a:gd name="connsiteY322" fmla="*/ 373273 h 605239"/>
                <a:gd name="connsiteX323" fmla="*/ 373273 h 605239"/>
                <a:gd name="connsiteY323" fmla="*/ 373273 h 605239"/>
                <a:gd name="connsiteX324" fmla="*/ 373273 h 605239"/>
                <a:gd name="connsiteY324" fmla="*/ 373273 h 605239"/>
                <a:gd name="connsiteX325" fmla="*/ 373273 h 605239"/>
                <a:gd name="connsiteY325" fmla="*/ 373273 h 605239"/>
                <a:gd name="connsiteX326" fmla="*/ 373273 h 605239"/>
                <a:gd name="connsiteY326" fmla="*/ 373273 h 605239"/>
                <a:gd name="connsiteX327" fmla="*/ 373273 h 605239"/>
                <a:gd name="connsiteY327" fmla="*/ 373273 h 605239"/>
                <a:gd name="connsiteX328" fmla="*/ 373273 h 605239"/>
                <a:gd name="connsiteY328" fmla="*/ 373273 h 605239"/>
                <a:gd name="connsiteX329" fmla="*/ 373273 h 605239"/>
                <a:gd name="connsiteY329" fmla="*/ 373273 h 605239"/>
                <a:gd name="connsiteX330" fmla="*/ 373273 h 605239"/>
                <a:gd name="connsiteY330" fmla="*/ 373273 h 605239"/>
                <a:gd name="connsiteX331" fmla="*/ 373273 h 605239"/>
                <a:gd name="connsiteY331" fmla="*/ 373273 h 605239"/>
                <a:gd name="connsiteX332" fmla="*/ 373273 h 605239"/>
                <a:gd name="connsiteY332" fmla="*/ 373273 h 605239"/>
                <a:gd name="connsiteX333" fmla="*/ 373273 h 605239"/>
                <a:gd name="connsiteY333" fmla="*/ 373273 h 605239"/>
                <a:gd name="connsiteX334" fmla="*/ 373273 h 605239"/>
                <a:gd name="connsiteY334" fmla="*/ 373273 h 605239"/>
                <a:gd name="connsiteX335" fmla="*/ 373273 h 605239"/>
                <a:gd name="connsiteY335" fmla="*/ 373273 h 605239"/>
                <a:gd name="connsiteX336" fmla="*/ 373273 h 605239"/>
                <a:gd name="connsiteY336" fmla="*/ 373273 h 605239"/>
                <a:gd name="connsiteX337" fmla="*/ 373273 h 605239"/>
                <a:gd name="connsiteY337" fmla="*/ 373273 h 605239"/>
                <a:gd name="connsiteX338" fmla="*/ 373273 h 605239"/>
                <a:gd name="connsiteY338" fmla="*/ 373273 h 605239"/>
                <a:gd name="connsiteX339" fmla="*/ 373273 h 605239"/>
                <a:gd name="connsiteY339" fmla="*/ 373273 h 605239"/>
                <a:gd name="connsiteX340" fmla="*/ 373273 h 605239"/>
                <a:gd name="connsiteY340" fmla="*/ 373273 h 605239"/>
                <a:gd name="connsiteX341" fmla="*/ 373273 h 605239"/>
                <a:gd name="connsiteY341" fmla="*/ 373273 h 605239"/>
                <a:gd name="connsiteX342" fmla="*/ 373273 h 605239"/>
                <a:gd name="connsiteY342" fmla="*/ 373273 h 605239"/>
                <a:gd name="connsiteX343" fmla="*/ 373273 h 605239"/>
                <a:gd name="connsiteY343" fmla="*/ 373273 h 605239"/>
                <a:gd name="connsiteX344" fmla="*/ 373273 h 605239"/>
                <a:gd name="connsiteY344" fmla="*/ 373273 h 605239"/>
                <a:gd name="connsiteX345" fmla="*/ 373273 h 605239"/>
                <a:gd name="connsiteY345" fmla="*/ 373273 h 605239"/>
                <a:gd name="connsiteX346" fmla="*/ 373273 h 605239"/>
                <a:gd name="connsiteY346" fmla="*/ 373273 h 605239"/>
                <a:gd name="connsiteX347" fmla="*/ 373273 h 605239"/>
                <a:gd name="connsiteY347" fmla="*/ 373273 h 605239"/>
                <a:gd name="connsiteX348" fmla="*/ 373273 h 605239"/>
                <a:gd name="connsiteY348" fmla="*/ 373273 h 605239"/>
                <a:gd name="connsiteX349" fmla="*/ 373273 h 605239"/>
                <a:gd name="connsiteY349" fmla="*/ 373273 h 605239"/>
                <a:gd name="connsiteX350" fmla="*/ 373273 h 605239"/>
                <a:gd name="connsiteY350" fmla="*/ 373273 h 605239"/>
                <a:gd name="connsiteX351" fmla="*/ 373273 h 605239"/>
                <a:gd name="connsiteY351" fmla="*/ 373273 h 605239"/>
                <a:gd name="connsiteX352" fmla="*/ 373273 h 605239"/>
                <a:gd name="connsiteY352" fmla="*/ 373273 h 605239"/>
                <a:gd name="connsiteX353" fmla="*/ 373273 h 605239"/>
                <a:gd name="connsiteY353" fmla="*/ 373273 h 605239"/>
                <a:gd name="connsiteX354" fmla="*/ 373273 h 605239"/>
                <a:gd name="connsiteY354" fmla="*/ 373273 h 605239"/>
                <a:gd name="connsiteX355" fmla="*/ 373273 h 605239"/>
                <a:gd name="connsiteY355" fmla="*/ 373273 h 605239"/>
                <a:gd name="connsiteX356" fmla="*/ 373273 h 605239"/>
                <a:gd name="connsiteY356" fmla="*/ 373273 h 605239"/>
                <a:gd name="connsiteX357" fmla="*/ 373273 h 605239"/>
                <a:gd name="connsiteY357" fmla="*/ 373273 h 605239"/>
                <a:gd name="connsiteX358" fmla="*/ 373273 h 605239"/>
                <a:gd name="connsiteY358" fmla="*/ 373273 h 605239"/>
                <a:gd name="connsiteX359" fmla="*/ 373273 h 605239"/>
                <a:gd name="connsiteY359" fmla="*/ 373273 h 605239"/>
                <a:gd name="connsiteX360" fmla="*/ 373273 h 605239"/>
                <a:gd name="connsiteY360" fmla="*/ 373273 h 605239"/>
                <a:gd name="connsiteX361" fmla="*/ 373273 h 605239"/>
                <a:gd name="connsiteY361" fmla="*/ 373273 h 605239"/>
                <a:gd name="connsiteX362" fmla="*/ 373273 h 605239"/>
                <a:gd name="connsiteY362" fmla="*/ 373273 h 605239"/>
                <a:gd name="connsiteX363" fmla="*/ 373273 h 605239"/>
                <a:gd name="connsiteY363" fmla="*/ 373273 h 605239"/>
                <a:gd name="connsiteX364" fmla="*/ 373273 h 605239"/>
                <a:gd name="connsiteY364" fmla="*/ 373273 h 605239"/>
                <a:gd name="connsiteX365" fmla="*/ 373273 h 605239"/>
                <a:gd name="connsiteY365" fmla="*/ 373273 h 605239"/>
                <a:gd name="connsiteX366" fmla="*/ 373273 h 605239"/>
                <a:gd name="connsiteY366" fmla="*/ 373273 h 605239"/>
                <a:gd name="connsiteX367" fmla="*/ 373273 h 605239"/>
                <a:gd name="connsiteY367" fmla="*/ 373273 h 605239"/>
                <a:gd name="connsiteX368" fmla="*/ 373273 h 605239"/>
                <a:gd name="connsiteY368" fmla="*/ 373273 h 605239"/>
                <a:gd name="connsiteX369" fmla="*/ 373273 h 605239"/>
                <a:gd name="connsiteY369" fmla="*/ 373273 h 605239"/>
                <a:gd name="connsiteX370" fmla="*/ 373273 h 605239"/>
                <a:gd name="connsiteY370" fmla="*/ 373273 h 605239"/>
                <a:gd name="connsiteX371" fmla="*/ 373273 h 605239"/>
                <a:gd name="connsiteY371" fmla="*/ 373273 h 605239"/>
                <a:gd name="connsiteX372" fmla="*/ 373273 h 605239"/>
                <a:gd name="connsiteY372" fmla="*/ 373273 h 605239"/>
                <a:gd name="connsiteX373" fmla="*/ 373273 h 605239"/>
                <a:gd name="connsiteY373" fmla="*/ 373273 h 605239"/>
                <a:gd name="connsiteX374" fmla="*/ 373273 h 605239"/>
                <a:gd name="connsiteY374" fmla="*/ 373273 h 605239"/>
                <a:gd name="connsiteX375" fmla="*/ 373273 h 605239"/>
                <a:gd name="connsiteY375" fmla="*/ 373273 h 605239"/>
                <a:gd name="connsiteX376" fmla="*/ 373273 h 605239"/>
                <a:gd name="connsiteY376" fmla="*/ 373273 h 605239"/>
                <a:gd name="connsiteX377" fmla="*/ 373273 h 605239"/>
                <a:gd name="connsiteY377" fmla="*/ 373273 h 605239"/>
                <a:gd name="connsiteX378" fmla="*/ 373273 h 605239"/>
                <a:gd name="connsiteY378" fmla="*/ 373273 h 605239"/>
                <a:gd name="connsiteX379" fmla="*/ 373273 h 605239"/>
                <a:gd name="connsiteY379" fmla="*/ 373273 h 605239"/>
                <a:gd name="connsiteX380" fmla="*/ 373273 h 605239"/>
                <a:gd name="connsiteY380" fmla="*/ 373273 h 605239"/>
                <a:gd name="connsiteX381" fmla="*/ 373273 h 605239"/>
                <a:gd name="connsiteY381" fmla="*/ 373273 h 605239"/>
                <a:gd name="connsiteX382" fmla="*/ 373273 h 605239"/>
                <a:gd name="connsiteY382" fmla="*/ 373273 h 605239"/>
                <a:gd name="connsiteX383" fmla="*/ 373273 h 605239"/>
                <a:gd name="connsiteY383" fmla="*/ 373273 h 605239"/>
                <a:gd name="connsiteX384" fmla="*/ 373273 h 605239"/>
                <a:gd name="connsiteY384" fmla="*/ 373273 h 605239"/>
                <a:gd name="connsiteX385" fmla="*/ 373273 h 605239"/>
                <a:gd name="connsiteY385" fmla="*/ 373273 h 605239"/>
                <a:gd name="connsiteX386" fmla="*/ 373273 h 605239"/>
                <a:gd name="connsiteY386" fmla="*/ 373273 h 605239"/>
                <a:gd name="connsiteX387" fmla="*/ 373273 h 605239"/>
                <a:gd name="connsiteY387" fmla="*/ 373273 h 605239"/>
                <a:gd name="connsiteX388" fmla="*/ 373273 h 605239"/>
                <a:gd name="connsiteY388" fmla="*/ 373273 h 605239"/>
                <a:gd name="connsiteX389" fmla="*/ 373273 h 605239"/>
                <a:gd name="connsiteY389" fmla="*/ 373273 h 605239"/>
                <a:gd name="connsiteX390" fmla="*/ 373273 h 605239"/>
                <a:gd name="connsiteY390" fmla="*/ 373273 h 605239"/>
                <a:gd name="connsiteX391" fmla="*/ 373273 h 605239"/>
                <a:gd name="connsiteY391" fmla="*/ 373273 h 605239"/>
                <a:gd name="connsiteX392" fmla="*/ 373273 h 605239"/>
                <a:gd name="connsiteY392" fmla="*/ 373273 h 605239"/>
                <a:gd name="connsiteX393" fmla="*/ 373273 h 605239"/>
                <a:gd name="connsiteY393" fmla="*/ 373273 h 605239"/>
                <a:gd name="connsiteX394" fmla="*/ 373273 h 605239"/>
                <a:gd name="connsiteY394" fmla="*/ 373273 h 605239"/>
                <a:gd name="connsiteX395" fmla="*/ 373273 h 605239"/>
                <a:gd name="connsiteY395" fmla="*/ 373273 h 605239"/>
                <a:gd name="connsiteX396" fmla="*/ 373273 h 605239"/>
                <a:gd name="connsiteY396" fmla="*/ 373273 h 605239"/>
                <a:gd name="connsiteX397" fmla="*/ 373273 h 605239"/>
                <a:gd name="connsiteY397" fmla="*/ 373273 h 605239"/>
                <a:gd name="connsiteX398" fmla="*/ 373273 h 605239"/>
                <a:gd name="connsiteY398" fmla="*/ 373273 h 605239"/>
                <a:gd name="connsiteX399" fmla="*/ 373273 h 605239"/>
                <a:gd name="connsiteY399" fmla="*/ 373273 h 605239"/>
                <a:gd name="connsiteX400" fmla="*/ 373273 h 605239"/>
                <a:gd name="connsiteY400" fmla="*/ 373273 h 605239"/>
                <a:gd name="connsiteX401" fmla="*/ 373273 h 605239"/>
                <a:gd name="connsiteY401" fmla="*/ 373273 h 605239"/>
                <a:gd name="connsiteX402" fmla="*/ 373273 h 605239"/>
                <a:gd name="connsiteY402" fmla="*/ 373273 h 605239"/>
                <a:gd name="connsiteX403" fmla="*/ 373273 h 605239"/>
                <a:gd name="connsiteY403" fmla="*/ 373273 h 605239"/>
                <a:gd name="connsiteX404" fmla="*/ 373273 h 605239"/>
                <a:gd name="connsiteY404" fmla="*/ 373273 h 605239"/>
                <a:gd name="connsiteX405" fmla="*/ 373273 h 605239"/>
                <a:gd name="connsiteY405" fmla="*/ 373273 h 605239"/>
                <a:gd name="connsiteX406" fmla="*/ 373273 h 605239"/>
                <a:gd name="connsiteY406" fmla="*/ 373273 h 605239"/>
                <a:gd name="connsiteX407" fmla="*/ 373273 h 605239"/>
                <a:gd name="connsiteY407" fmla="*/ 373273 h 605239"/>
                <a:gd name="connsiteX408" fmla="*/ 373273 h 605239"/>
                <a:gd name="connsiteY408" fmla="*/ 373273 h 605239"/>
                <a:gd name="connsiteX409" fmla="*/ 373273 h 605239"/>
                <a:gd name="connsiteY409" fmla="*/ 373273 h 605239"/>
                <a:gd name="connsiteX410" fmla="*/ 373273 h 605239"/>
                <a:gd name="connsiteY410" fmla="*/ 373273 h 605239"/>
                <a:gd name="connsiteX411" fmla="*/ 373273 h 605239"/>
                <a:gd name="connsiteY411" fmla="*/ 373273 h 605239"/>
                <a:gd name="connsiteX412" fmla="*/ 373273 h 605239"/>
                <a:gd name="connsiteY412" fmla="*/ 373273 h 605239"/>
                <a:gd name="connsiteX413" fmla="*/ 373273 h 605239"/>
                <a:gd name="connsiteY413" fmla="*/ 373273 h 605239"/>
                <a:gd name="connsiteX414" fmla="*/ 373273 h 605239"/>
                <a:gd name="connsiteY414" fmla="*/ 373273 h 605239"/>
                <a:gd name="connsiteX415" fmla="*/ 373273 h 605239"/>
                <a:gd name="connsiteY415" fmla="*/ 373273 h 605239"/>
                <a:gd name="connsiteX416" fmla="*/ 373273 h 605239"/>
                <a:gd name="connsiteY416" fmla="*/ 373273 h 605239"/>
                <a:gd name="connsiteX417" fmla="*/ 373273 h 605239"/>
                <a:gd name="connsiteY417" fmla="*/ 373273 h 605239"/>
                <a:gd name="connsiteX418" fmla="*/ 373273 h 605239"/>
                <a:gd name="connsiteY418" fmla="*/ 373273 h 605239"/>
                <a:gd name="connsiteX419" fmla="*/ 373273 h 605239"/>
                <a:gd name="connsiteY419" fmla="*/ 373273 h 605239"/>
                <a:gd name="connsiteX420" fmla="*/ 373273 h 605239"/>
                <a:gd name="connsiteY420" fmla="*/ 373273 h 605239"/>
                <a:gd name="connsiteX421" fmla="*/ 373273 h 605239"/>
                <a:gd name="connsiteY421" fmla="*/ 373273 h 605239"/>
                <a:gd name="connsiteX422" fmla="*/ 373273 h 605239"/>
                <a:gd name="connsiteY422" fmla="*/ 373273 h 605239"/>
                <a:gd name="connsiteX423" fmla="*/ 373273 h 605239"/>
                <a:gd name="connsiteY423" fmla="*/ 373273 h 605239"/>
                <a:gd name="connsiteX424" fmla="*/ 373273 h 605239"/>
                <a:gd name="connsiteY424" fmla="*/ 373273 h 605239"/>
                <a:gd name="connsiteX425" fmla="*/ 373273 h 605239"/>
                <a:gd name="connsiteY425" fmla="*/ 373273 h 605239"/>
                <a:gd name="connsiteX426" fmla="*/ 373273 h 605239"/>
                <a:gd name="connsiteY426" fmla="*/ 373273 h 605239"/>
                <a:gd name="connsiteX427" fmla="*/ 373273 h 605239"/>
                <a:gd name="connsiteY427" fmla="*/ 373273 h 605239"/>
                <a:gd name="connsiteX428" fmla="*/ 373273 h 605239"/>
                <a:gd name="connsiteY428" fmla="*/ 373273 h 605239"/>
                <a:gd name="connsiteX429" fmla="*/ 373273 h 605239"/>
                <a:gd name="connsiteY429" fmla="*/ 373273 h 605239"/>
                <a:gd name="connsiteX430" fmla="*/ 373273 h 605239"/>
                <a:gd name="connsiteY430" fmla="*/ 373273 h 605239"/>
                <a:gd name="connsiteX431" fmla="*/ 373273 h 605239"/>
                <a:gd name="connsiteY431" fmla="*/ 373273 h 605239"/>
                <a:gd name="connsiteX432" fmla="*/ 373273 h 605239"/>
                <a:gd name="connsiteY432" fmla="*/ 373273 h 605239"/>
                <a:gd name="connsiteX433" fmla="*/ 373273 h 605239"/>
                <a:gd name="connsiteY433" fmla="*/ 373273 h 605239"/>
                <a:gd name="connsiteX434" fmla="*/ 373273 h 605239"/>
                <a:gd name="connsiteY434" fmla="*/ 373273 h 605239"/>
                <a:gd name="connsiteX435" fmla="*/ 373273 h 605239"/>
                <a:gd name="connsiteY435" fmla="*/ 373273 h 605239"/>
                <a:gd name="connsiteX436" fmla="*/ 373273 h 605239"/>
                <a:gd name="connsiteY436" fmla="*/ 373273 h 605239"/>
                <a:gd name="connsiteX437" fmla="*/ 373273 h 605239"/>
                <a:gd name="connsiteY437" fmla="*/ 373273 h 605239"/>
                <a:gd name="connsiteX438" fmla="*/ 373273 h 605239"/>
                <a:gd name="connsiteY438" fmla="*/ 373273 h 605239"/>
                <a:gd name="connsiteX439" fmla="*/ 373273 h 605239"/>
                <a:gd name="connsiteY439" fmla="*/ 373273 h 605239"/>
                <a:gd name="connsiteX440" fmla="*/ 373273 h 605239"/>
                <a:gd name="connsiteY440" fmla="*/ 373273 h 605239"/>
                <a:gd name="connsiteX441" fmla="*/ 373273 h 605239"/>
                <a:gd name="connsiteY441" fmla="*/ 373273 h 605239"/>
                <a:gd name="connsiteX442" fmla="*/ 373273 h 605239"/>
                <a:gd name="connsiteY442" fmla="*/ 373273 h 605239"/>
                <a:gd name="connsiteX443" fmla="*/ 373273 h 605239"/>
                <a:gd name="connsiteY443" fmla="*/ 373273 h 605239"/>
                <a:gd name="connsiteX444" fmla="*/ 373273 h 605239"/>
                <a:gd name="connsiteY444" fmla="*/ 373273 h 605239"/>
                <a:gd name="connsiteX445" fmla="*/ 373273 h 605239"/>
                <a:gd name="connsiteY445" fmla="*/ 373273 h 605239"/>
                <a:gd name="connsiteX446" fmla="*/ 373273 h 605239"/>
                <a:gd name="connsiteY446" fmla="*/ 373273 h 605239"/>
                <a:gd name="connsiteX447" fmla="*/ 373273 h 605239"/>
                <a:gd name="connsiteY447" fmla="*/ 373273 h 605239"/>
                <a:gd name="connsiteX448" fmla="*/ 373273 h 605239"/>
                <a:gd name="connsiteY448" fmla="*/ 373273 h 605239"/>
                <a:gd name="connsiteX449" fmla="*/ 373273 h 605239"/>
                <a:gd name="connsiteY449" fmla="*/ 373273 h 605239"/>
                <a:gd name="connsiteX450" fmla="*/ 373273 h 605239"/>
                <a:gd name="connsiteY450" fmla="*/ 373273 h 605239"/>
                <a:gd name="connsiteX451" fmla="*/ 373273 h 605239"/>
                <a:gd name="connsiteY451" fmla="*/ 373273 h 605239"/>
                <a:gd name="connsiteX452" fmla="*/ 373273 h 605239"/>
                <a:gd name="connsiteY452" fmla="*/ 373273 h 605239"/>
                <a:gd name="connsiteX453" fmla="*/ 373273 h 605239"/>
                <a:gd name="connsiteY453" fmla="*/ 373273 h 605239"/>
                <a:gd name="connsiteX454" fmla="*/ 373273 h 605239"/>
                <a:gd name="connsiteY454" fmla="*/ 373273 h 605239"/>
                <a:gd name="connsiteX455" fmla="*/ 373273 h 605239"/>
                <a:gd name="connsiteY455" fmla="*/ 373273 h 605239"/>
                <a:gd name="connsiteX456" fmla="*/ 373273 h 605239"/>
                <a:gd name="connsiteY456" fmla="*/ 373273 h 605239"/>
                <a:gd name="connsiteX457" fmla="*/ 373273 h 605239"/>
                <a:gd name="connsiteY457" fmla="*/ 373273 h 605239"/>
                <a:gd name="connsiteX458" fmla="*/ 373273 h 605239"/>
                <a:gd name="connsiteY458" fmla="*/ 373273 h 605239"/>
                <a:gd name="connsiteX459" fmla="*/ 373273 h 605239"/>
                <a:gd name="connsiteY459" fmla="*/ 373273 h 605239"/>
                <a:gd name="connsiteX460" fmla="*/ 373273 h 605239"/>
                <a:gd name="connsiteY460" fmla="*/ 373273 h 605239"/>
                <a:gd name="connsiteX461" fmla="*/ 373273 h 605239"/>
                <a:gd name="connsiteY461" fmla="*/ 373273 h 605239"/>
                <a:gd name="connsiteX462" fmla="*/ 373273 h 605239"/>
                <a:gd name="connsiteY462" fmla="*/ 373273 h 605239"/>
                <a:gd name="connsiteX463" fmla="*/ 373273 h 605239"/>
                <a:gd name="connsiteY463" fmla="*/ 373273 h 605239"/>
                <a:gd name="connsiteX464" fmla="*/ 373273 h 605239"/>
                <a:gd name="connsiteY464" fmla="*/ 373273 h 605239"/>
                <a:gd name="connsiteX465" fmla="*/ 373273 h 605239"/>
                <a:gd name="connsiteY465" fmla="*/ 373273 h 605239"/>
                <a:gd name="connsiteX466" fmla="*/ 373273 h 605239"/>
                <a:gd name="connsiteY466" fmla="*/ 373273 h 605239"/>
                <a:gd name="connsiteX467" fmla="*/ 373273 h 605239"/>
                <a:gd name="connsiteY467" fmla="*/ 373273 h 605239"/>
                <a:gd name="connsiteX468" fmla="*/ 373273 h 605239"/>
                <a:gd name="connsiteY468" fmla="*/ 373273 h 605239"/>
                <a:gd name="connsiteX469" fmla="*/ 373273 h 605239"/>
                <a:gd name="connsiteY469" fmla="*/ 373273 h 605239"/>
                <a:gd name="connsiteX470" fmla="*/ 373273 h 605239"/>
                <a:gd name="connsiteY470" fmla="*/ 373273 h 605239"/>
                <a:gd name="connsiteX471" fmla="*/ 373273 h 605239"/>
                <a:gd name="connsiteY471" fmla="*/ 373273 h 605239"/>
                <a:gd name="connsiteX472" fmla="*/ 373273 h 605239"/>
                <a:gd name="connsiteY472" fmla="*/ 373273 h 605239"/>
                <a:gd name="connsiteX473" fmla="*/ 373273 h 605239"/>
                <a:gd name="connsiteY473" fmla="*/ 373273 h 605239"/>
                <a:gd name="connsiteX474" fmla="*/ 373273 h 605239"/>
                <a:gd name="connsiteY474" fmla="*/ 373273 h 605239"/>
                <a:gd name="connsiteX475" fmla="*/ 373273 h 605239"/>
                <a:gd name="connsiteY475" fmla="*/ 373273 h 605239"/>
                <a:gd name="connsiteX476" fmla="*/ 373273 h 605239"/>
                <a:gd name="connsiteY476" fmla="*/ 373273 h 605239"/>
                <a:gd name="connsiteX477" fmla="*/ 373273 h 605239"/>
                <a:gd name="connsiteY477" fmla="*/ 373273 h 605239"/>
                <a:gd name="connsiteX478" fmla="*/ 373273 h 605239"/>
                <a:gd name="connsiteY478" fmla="*/ 373273 h 605239"/>
                <a:gd name="connsiteX479" fmla="*/ 373273 h 605239"/>
                <a:gd name="connsiteY479" fmla="*/ 373273 h 605239"/>
                <a:gd name="connsiteX480" fmla="*/ 373273 h 605239"/>
                <a:gd name="connsiteY480" fmla="*/ 373273 h 605239"/>
                <a:gd name="connsiteX481" fmla="*/ 373273 h 605239"/>
                <a:gd name="connsiteY481" fmla="*/ 373273 h 605239"/>
                <a:gd name="connsiteX482" fmla="*/ 373273 h 605239"/>
                <a:gd name="connsiteY482" fmla="*/ 373273 h 605239"/>
                <a:gd name="connsiteX483" fmla="*/ 373273 h 605239"/>
                <a:gd name="connsiteY483" fmla="*/ 373273 h 605239"/>
                <a:gd name="connsiteX484" fmla="*/ 373273 h 605239"/>
                <a:gd name="connsiteY484" fmla="*/ 373273 h 605239"/>
                <a:gd name="connsiteX485" fmla="*/ 373273 h 605239"/>
                <a:gd name="connsiteY485" fmla="*/ 373273 h 605239"/>
                <a:gd name="connsiteX486" fmla="*/ 373273 h 605239"/>
                <a:gd name="connsiteY486" fmla="*/ 373273 h 605239"/>
                <a:gd name="connsiteX487" fmla="*/ 373273 h 605239"/>
                <a:gd name="connsiteY487" fmla="*/ 373273 h 605239"/>
                <a:gd name="connsiteX488" fmla="*/ 373273 h 605239"/>
                <a:gd name="connsiteY488" fmla="*/ 373273 h 605239"/>
                <a:gd name="connsiteX489" fmla="*/ 373273 h 605239"/>
                <a:gd name="connsiteY489" fmla="*/ 373273 h 605239"/>
                <a:gd name="connsiteX490" fmla="*/ 373273 h 605239"/>
                <a:gd name="connsiteY490" fmla="*/ 373273 h 605239"/>
                <a:gd name="connsiteX491" fmla="*/ 373273 h 605239"/>
                <a:gd name="connsiteY491" fmla="*/ 373273 h 605239"/>
                <a:gd name="connsiteX492" fmla="*/ 373273 h 605239"/>
                <a:gd name="connsiteY492" fmla="*/ 373273 h 605239"/>
                <a:gd name="connsiteX493" fmla="*/ 373273 h 605239"/>
                <a:gd name="connsiteY493" fmla="*/ 373273 h 605239"/>
                <a:gd name="connsiteX494" fmla="*/ 373273 h 605239"/>
                <a:gd name="connsiteY494" fmla="*/ 373273 h 605239"/>
                <a:gd name="connsiteX495" fmla="*/ 373273 h 605239"/>
                <a:gd name="connsiteY495" fmla="*/ 373273 h 605239"/>
                <a:gd name="connsiteX496" fmla="*/ 373273 h 605239"/>
                <a:gd name="connsiteY496" fmla="*/ 373273 h 605239"/>
                <a:gd name="connsiteX497" fmla="*/ 373273 h 605239"/>
                <a:gd name="connsiteY497" fmla="*/ 373273 h 605239"/>
                <a:gd name="connsiteX498" fmla="*/ 373273 h 605239"/>
                <a:gd name="connsiteY498" fmla="*/ 373273 h 605239"/>
                <a:gd name="connsiteX499" fmla="*/ 373273 h 605239"/>
                <a:gd name="connsiteY499" fmla="*/ 373273 h 605239"/>
                <a:gd name="connsiteX500" fmla="*/ 373273 h 605239"/>
                <a:gd name="connsiteY500" fmla="*/ 373273 h 605239"/>
                <a:gd name="connsiteX501" fmla="*/ 373273 h 605239"/>
                <a:gd name="connsiteY501" fmla="*/ 373273 h 605239"/>
                <a:gd name="connsiteX502" fmla="*/ 373273 h 605239"/>
                <a:gd name="connsiteY502" fmla="*/ 373273 h 605239"/>
                <a:gd name="connsiteX503" fmla="*/ 373273 h 605239"/>
                <a:gd name="connsiteY503" fmla="*/ 373273 h 605239"/>
                <a:gd name="connsiteX504" fmla="*/ 373273 h 605239"/>
                <a:gd name="connsiteY504" fmla="*/ 373273 h 605239"/>
                <a:gd name="connsiteX505" fmla="*/ 373273 h 605239"/>
                <a:gd name="connsiteY505" fmla="*/ 373273 h 605239"/>
                <a:gd name="connsiteX506" fmla="*/ 373273 h 605239"/>
                <a:gd name="connsiteY506" fmla="*/ 373273 h 605239"/>
                <a:gd name="connsiteX507" fmla="*/ 373273 h 605239"/>
                <a:gd name="connsiteY507" fmla="*/ 373273 h 605239"/>
                <a:gd name="connsiteX508" fmla="*/ 373273 h 605239"/>
                <a:gd name="connsiteY508" fmla="*/ 373273 h 605239"/>
                <a:gd name="connsiteX509" fmla="*/ 373273 h 605239"/>
                <a:gd name="connsiteY509" fmla="*/ 373273 h 605239"/>
                <a:gd name="connsiteX510" fmla="*/ 373273 h 605239"/>
                <a:gd name="connsiteY510" fmla="*/ 373273 h 605239"/>
                <a:gd name="connsiteX511" fmla="*/ 373273 h 605239"/>
                <a:gd name="connsiteY511" fmla="*/ 373273 h 605239"/>
                <a:gd name="connsiteX512" fmla="*/ 373273 h 605239"/>
                <a:gd name="connsiteY512" fmla="*/ 373273 h 605239"/>
                <a:gd name="connsiteX513" fmla="*/ 373273 h 605239"/>
                <a:gd name="connsiteY513" fmla="*/ 373273 h 605239"/>
                <a:gd name="connsiteX514" fmla="*/ 373273 h 605239"/>
                <a:gd name="connsiteY514" fmla="*/ 373273 h 605239"/>
                <a:gd name="connsiteX515" fmla="*/ 373273 h 605239"/>
                <a:gd name="connsiteY515" fmla="*/ 373273 h 605239"/>
                <a:gd name="connsiteX516" fmla="*/ 373273 h 605239"/>
                <a:gd name="connsiteY516" fmla="*/ 373273 h 605239"/>
                <a:gd name="connsiteX517" fmla="*/ 373273 h 605239"/>
                <a:gd name="connsiteY517" fmla="*/ 373273 h 605239"/>
                <a:gd name="connsiteX518" fmla="*/ 373273 h 605239"/>
                <a:gd name="connsiteY518" fmla="*/ 373273 h 605239"/>
                <a:gd name="connsiteX519" fmla="*/ 373273 h 605239"/>
                <a:gd name="connsiteY519" fmla="*/ 373273 h 605239"/>
                <a:gd name="connsiteX520" fmla="*/ 373273 h 605239"/>
                <a:gd name="connsiteY520" fmla="*/ 373273 h 605239"/>
                <a:gd name="connsiteX521" fmla="*/ 373273 h 605239"/>
                <a:gd name="connsiteY521" fmla="*/ 373273 h 605239"/>
                <a:gd name="connsiteX522" fmla="*/ 373273 h 605239"/>
                <a:gd name="connsiteY522" fmla="*/ 373273 h 605239"/>
                <a:gd name="connsiteX523" fmla="*/ 373273 h 605239"/>
                <a:gd name="connsiteY523" fmla="*/ 373273 h 605239"/>
                <a:gd name="connsiteX524" fmla="*/ 373273 h 605239"/>
                <a:gd name="connsiteY524" fmla="*/ 373273 h 605239"/>
                <a:gd name="connsiteX525" fmla="*/ 373273 h 605239"/>
                <a:gd name="connsiteY525" fmla="*/ 373273 h 605239"/>
                <a:gd name="connsiteX526" fmla="*/ 373273 h 605239"/>
                <a:gd name="connsiteY526" fmla="*/ 373273 h 605239"/>
                <a:gd name="connsiteX527" fmla="*/ 373273 h 605239"/>
                <a:gd name="connsiteY527" fmla="*/ 373273 h 605239"/>
                <a:gd name="connsiteX528" fmla="*/ 373273 h 605239"/>
                <a:gd name="connsiteY528" fmla="*/ 373273 h 605239"/>
                <a:gd name="connsiteX529" fmla="*/ 373273 h 605239"/>
                <a:gd name="connsiteY529" fmla="*/ 373273 h 605239"/>
                <a:gd name="connsiteX530" fmla="*/ 373273 h 605239"/>
                <a:gd name="connsiteY530" fmla="*/ 373273 h 605239"/>
                <a:gd name="connsiteX531" fmla="*/ 373273 h 605239"/>
                <a:gd name="connsiteY531" fmla="*/ 373273 h 605239"/>
                <a:gd name="connsiteX532" fmla="*/ 373273 h 605239"/>
                <a:gd name="connsiteY532" fmla="*/ 373273 h 605239"/>
                <a:gd name="connsiteX533" fmla="*/ 373273 h 605239"/>
                <a:gd name="connsiteY533" fmla="*/ 373273 h 605239"/>
                <a:gd name="connsiteX534" fmla="*/ 373273 h 605239"/>
                <a:gd name="connsiteY534" fmla="*/ 373273 h 605239"/>
                <a:gd name="connsiteX535" fmla="*/ 373273 h 605239"/>
                <a:gd name="connsiteY535" fmla="*/ 373273 h 605239"/>
                <a:gd name="connsiteX536" fmla="*/ 373273 h 605239"/>
                <a:gd name="connsiteY536" fmla="*/ 373273 h 605239"/>
                <a:gd name="connsiteX537" fmla="*/ 373273 h 605239"/>
                <a:gd name="connsiteY537" fmla="*/ 373273 h 605239"/>
                <a:gd name="connsiteX538" fmla="*/ 373273 h 605239"/>
                <a:gd name="connsiteY538" fmla="*/ 373273 h 605239"/>
                <a:gd name="connsiteX539" fmla="*/ 373273 h 605239"/>
                <a:gd name="connsiteY539" fmla="*/ 373273 h 605239"/>
                <a:gd name="connsiteX540" fmla="*/ 373273 h 605239"/>
                <a:gd name="connsiteY540" fmla="*/ 373273 h 605239"/>
                <a:gd name="connsiteX541" fmla="*/ 373273 h 605239"/>
                <a:gd name="connsiteY541" fmla="*/ 373273 h 605239"/>
                <a:gd name="connsiteX542" fmla="*/ 373273 h 605239"/>
                <a:gd name="connsiteY542" fmla="*/ 373273 h 605239"/>
                <a:gd name="connsiteX543" fmla="*/ 373273 h 605239"/>
                <a:gd name="connsiteY543" fmla="*/ 373273 h 605239"/>
                <a:gd name="connsiteX544" fmla="*/ 373273 h 605239"/>
                <a:gd name="connsiteY544" fmla="*/ 373273 h 605239"/>
                <a:gd name="connsiteX545" fmla="*/ 373273 h 605239"/>
                <a:gd name="connsiteY545" fmla="*/ 373273 h 605239"/>
                <a:gd name="connsiteX546" fmla="*/ 373273 h 605239"/>
                <a:gd name="connsiteY546" fmla="*/ 373273 h 605239"/>
                <a:gd name="connsiteX547" fmla="*/ 373273 h 605239"/>
                <a:gd name="connsiteY547" fmla="*/ 373273 h 605239"/>
                <a:gd name="connsiteX548" fmla="*/ 373273 h 605239"/>
                <a:gd name="connsiteY548" fmla="*/ 373273 h 605239"/>
                <a:gd name="connsiteX549" fmla="*/ 373273 h 605239"/>
                <a:gd name="connsiteY549" fmla="*/ 373273 h 605239"/>
                <a:gd name="connsiteX550" fmla="*/ 373273 h 605239"/>
                <a:gd name="connsiteY550" fmla="*/ 373273 h 605239"/>
                <a:gd name="connsiteX551" fmla="*/ 373273 h 605239"/>
                <a:gd name="connsiteY551" fmla="*/ 373273 h 605239"/>
                <a:gd name="connsiteX552" fmla="*/ 373273 h 605239"/>
                <a:gd name="connsiteY552" fmla="*/ 373273 h 605239"/>
                <a:gd name="connsiteX553" fmla="*/ 373273 h 605239"/>
                <a:gd name="connsiteY553" fmla="*/ 373273 h 605239"/>
                <a:gd name="connsiteX554" fmla="*/ 373273 h 605239"/>
                <a:gd name="connsiteY554" fmla="*/ 373273 h 605239"/>
                <a:gd name="connsiteX555" fmla="*/ 373273 h 605239"/>
                <a:gd name="connsiteY555" fmla="*/ 373273 h 605239"/>
                <a:gd name="connsiteX556" fmla="*/ 373273 h 605239"/>
                <a:gd name="connsiteY556" fmla="*/ 373273 h 605239"/>
                <a:gd name="connsiteX557" fmla="*/ 373273 h 605239"/>
                <a:gd name="connsiteY557" fmla="*/ 373273 h 605239"/>
                <a:gd name="connsiteX558" fmla="*/ 373273 h 605239"/>
                <a:gd name="connsiteY558" fmla="*/ 373273 h 605239"/>
                <a:gd name="connsiteX559" fmla="*/ 373273 h 605239"/>
                <a:gd name="connsiteY559" fmla="*/ 373273 h 605239"/>
                <a:gd name="connsiteX560" fmla="*/ 373273 h 605239"/>
                <a:gd name="connsiteY560" fmla="*/ 373273 h 605239"/>
                <a:gd name="connsiteX561" fmla="*/ 373273 h 605239"/>
                <a:gd name="connsiteY561" fmla="*/ 373273 h 605239"/>
                <a:gd name="connsiteX562" fmla="*/ 373273 h 605239"/>
                <a:gd name="connsiteY562" fmla="*/ 373273 h 605239"/>
                <a:gd name="connsiteX563" fmla="*/ 373273 h 605239"/>
                <a:gd name="connsiteY563" fmla="*/ 373273 h 605239"/>
                <a:gd name="connsiteX564" fmla="*/ 373273 h 605239"/>
                <a:gd name="connsiteY564" fmla="*/ 373273 h 605239"/>
                <a:gd name="connsiteX565" fmla="*/ 373273 h 605239"/>
                <a:gd name="connsiteY565" fmla="*/ 373273 h 605239"/>
                <a:gd name="connsiteX566" fmla="*/ 373273 h 605239"/>
                <a:gd name="connsiteY566" fmla="*/ 373273 h 605239"/>
                <a:gd name="connsiteX567" fmla="*/ 373273 h 605239"/>
                <a:gd name="connsiteY567" fmla="*/ 373273 h 605239"/>
                <a:gd name="connsiteX568" fmla="*/ 373273 h 605239"/>
                <a:gd name="connsiteY568" fmla="*/ 373273 h 605239"/>
                <a:gd name="connsiteX569" fmla="*/ 373273 h 605239"/>
                <a:gd name="connsiteY569" fmla="*/ 373273 h 605239"/>
                <a:gd name="connsiteX570" fmla="*/ 373273 h 605239"/>
                <a:gd name="connsiteY570" fmla="*/ 373273 h 605239"/>
                <a:gd name="connsiteX571" fmla="*/ 373273 h 605239"/>
                <a:gd name="connsiteY571" fmla="*/ 373273 h 605239"/>
                <a:gd name="connsiteX572" fmla="*/ 373273 h 605239"/>
                <a:gd name="connsiteY572" fmla="*/ 373273 h 605239"/>
                <a:gd name="connsiteX573" fmla="*/ 373273 h 605239"/>
                <a:gd name="connsiteY573" fmla="*/ 373273 h 605239"/>
                <a:gd name="connsiteX574" fmla="*/ 373273 h 605239"/>
                <a:gd name="connsiteY574" fmla="*/ 373273 h 605239"/>
                <a:gd name="connsiteX575" fmla="*/ 373273 h 605239"/>
                <a:gd name="connsiteY575" fmla="*/ 373273 h 605239"/>
                <a:gd name="connsiteX576" fmla="*/ 373273 h 605239"/>
                <a:gd name="connsiteY576" fmla="*/ 373273 h 605239"/>
                <a:gd name="connsiteX577" fmla="*/ 373273 h 605239"/>
                <a:gd name="connsiteY577" fmla="*/ 373273 h 605239"/>
                <a:gd name="connsiteX578" fmla="*/ 373273 h 605239"/>
                <a:gd name="connsiteY578" fmla="*/ 373273 h 605239"/>
                <a:gd name="connsiteX579" fmla="*/ 373273 h 605239"/>
                <a:gd name="connsiteY579" fmla="*/ 373273 h 605239"/>
                <a:gd name="connsiteX580" fmla="*/ 373273 h 605239"/>
                <a:gd name="connsiteY580" fmla="*/ 373273 h 605239"/>
                <a:gd name="connsiteX581" fmla="*/ 373273 h 605239"/>
                <a:gd name="connsiteY581" fmla="*/ 373273 h 605239"/>
                <a:gd name="connsiteX582" fmla="*/ 373273 h 605239"/>
                <a:gd name="connsiteY582" fmla="*/ 373273 h 605239"/>
                <a:gd name="connsiteX583" fmla="*/ 373273 h 605239"/>
                <a:gd name="connsiteY583" fmla="*/ 373273 h 605239"/>
                <a:gd name="connsiteX584" fmla="*/ 373273 h 605239"/>
                <a:gd name="connsiteY584" fmla="*/ 373273 h 605239"/>
                <a:gd name="connsiteX585" fmla="*/ 373273 h 605239"/>
                <a:gd name="connsiteY585" fmla="*/ 373273 h 605239"/>
                <a:gd name="connsiteX586" fmla="*/ 373273 h 605239"/>
                <a:gd name="connsiteY586" fmla="*/ 373273 h 605239"/>
                <a:gd name="connsiteX587" fmla="*/ 373273 h 605239"/>
                <a:gd name="connsiteY587" fmla="*/ 373273 h 605239"/>
                <a:gd name="connsiteX588" fmla="*/ 373273 h 605239"/>
                <a:gd name="connsiteY588" fmla="*/ 373273 h 605239"/>
                <a:gd name="connsiteX589" fmla="*/ 373273 h 605239"/>
                <a:gd name="connsiteY589" fmla="*/ 373273 h 605239"/>
                <a:gd name="connsiteX590" fmla="*/ 373273 h 605239"/>
                <a:gd name="connsiteY590" fmla="*/ 373273 h 605239"/>
                <a:gd name="connsiteX591" fmla="*/ 373273 h 605239"/>
                <a:gd name="connsiteY591" fmla="*/ 373273 h 605239"/>
                <a:gd name="connsiteX592" fmla="*/ 373273 h 605239"/>
                <a:gd name="connsiteY592" fmla="*/ 373273 h 605239"/>
                <a:gd name="connsiteX593" fmla="*/ 373273 h 605239"/>
                <a:gd name="connsiteY593" fmla="*/ 373273 h 605239"/>
                <a:gd name="connsiteX594" fmla="*/ 373273 h 605239"/>
                <a:gd name="connsiteY594" fmla="*/ 373273 h 605239"/>
                <a:gd name="connsiteX595" fmla="*/ 373273 h 605239"/>
                <a:gd name="connsiteY595" fmla="*/ 373273 h 605239"/>
                <a:gd name="connsiteX596" fmla="*/ 373273 h 605239"/>
                <a:gd name="connsiteY596" fmla="*/ 373273 h 605239"/>
                <a:gd name="connsiteX597" fmla="*/ 373273 h 605239"/>
                <a:gd name="connsiteY597" fmla="*/ 373273 h 605239"/>
                <a:gd name="connsiteX598" fmla="*/ 373273 h 605239"/>
                <a:gd name="connsiteY598" fmla="*/ 373273 h 605239"/>
                <a:gd name="connsiteX599" fmla="*/ 373273 h 605239"/>
                <a:gd name="connsiteY599" fmla="*/ 373273 h 605239"/>
                <a:gd name="connsiteX600" fmla="*/ 373273 h 605239"/>
                <a:gd name="connsiteY600" fmla="*/ 373273 h 605239"/>
                <a:gd name="connsiteX601" fmla="*/ 373273 h 605239"/>
                <a:gd name="connsiteY601" fmla="*/ 373273 h 605239"/>
                <a:gd name="connsiteX602" fmla="*/ 373273 h 605239"/>
                <a:gd name="connsiteY602" fmla="*/ 373273 h 605239"/>
                <a:gd name="connsiteX603" fmla="*/ 373273 h 605239"/>
                <a:gd name="connsiteY603" fmla="*/ 373273 h 605239"/>
                <a:gd name="connsiteX604" fmla="*/ 373273 h 605239"/>
                <a:gd name="connsiteY604" fmla="*/ 373273 h 605239"/>
                <a:gd name="connsiteX605" fmla="*/ 373273 h 605239"/>
                <a:gd name="connsiteY605" fmla="*/ 373273 h 605239"/>
                <a:gd name="connsiteX606" fmla="*/ 373273 h 605239"/>
                <a:gd name="connsiteY606" fmla="*/ 373273 h 605239"/>
                <a:gd name="connsiteX607" fmla="*/ 373273 h 605239"/>
                <a:gd name="connsiteY607" fmla="*/ 373273 h 605239"/>
                <a:gd name="connsiteX608" fmla="*/ 373273 h 605239"/>
                <a:gd name="connsiteY608" fmla="*/ 373273 h 605239"/>
                <a:gd name="connsiteX609" fmla="*/ 373273 h 605239"/>
                <a:gd name="connsiteY609" fmla="*/ 373273 h 605239"/>
                <a:gd name="connsiteX610" fmla="*/ 373273 h 605239"/>
                <a:gd name="connsiteY610" fmla="*/ 373273 h 605239"/>
                <a:gd name="connsiteX611" fmla="*/ 373273 h 605239"/>
                <a:gd name="connsiteY611" fmla="*/ 373273 h 605239"/>
                <a:gd name="connsiteX612" fmla="*/ 373273 h 605239"/>
                <a:gd name="connsiteY612" fmla="*/ 373273 h 605239"/>
                <a:gd name="connsiteX613" fmla="*/ 373273 h 605239"/>
                <a:gd name="connsiteY613" fmla="*/ 373273 h 605239"/>
                <a:gd name="connsiteX614" fmla="*/ 373273 h 605239"/>
                <a:gd name="connsiteY614" fmla="*/ 373273 h 605239"/>
                <a:gd name="connsiteX615" fmla="*/ 373273 h 605239"/>
                <a:gd name="connsiteY615" fmla="*/ 373273 h 605239"/>
                <a:gd name="connsiteX616" fmla="*/ 373273 h 605239"/>
                <a:gd name="connsiteY616" fmla="*/ 373273 h 605239"/>
                <a:gd name="connsiteX617" fmla="*/ 373273 h 605239"/>
                <a:gd name="connsiteY617" fmla="*/ 373273 h 605239"/>
                <a:gd name="connsiteX618" fmla="*/ 373273 h 605239"/>
                <a:gd name="connsiteY618" fmla="*/ 373273 h 605239"/>
                <a:gd name="connsiteX619" fmla="*/ 373273 h 605239"/>
                <a:gd name="connsiteY619" fmla="*/ 373273 h 605239"/>
                <a:gd name="connsiteX620" fmla="*/ 373273 h 605239"/>
                <a:gd name="connsiteY620" fmla="*/ 373273 h 605239"/>
                <a:gd name="connsiteX621" fmla="*/ 373273 h 605239"/>
                <a:gd name="connsiteY621" fmla="*/ 373273 h 605239"/>
                <a:gd name="connsiteX622" fmla="*/ 373273 h 605239"/>
                <a:gd name="connsiteY622" fmla="*/ 373273 h 605239"/>
                <a:gd name="connsiteX623" fmla="*/ 373273 h 605239"/>
                <a:gd name="connsiteY623" fmla="*/ 373273 h 605239"/>
                <a:gd name="connsiteX624" fmla="*/ 373273 h 605239"/>
                <a:gd name="connsiteY624" fmla="*/ 373273 h 605239"/>
                <a:gd name="connsiteX625" fmla="*/ 373273 h 605239"/>
                <a:gd name="connsiteY625" fmla="*/ 373273 h 605239"/>
                <a:gd name="connsiteX626" fmla="*/ 373273 h 605239"/>
                <a:gd name="connsiteY626" fmla="*/ 373273 h 605239"/>
                <a:gd name="connsiteX627" fmla="*/ 373273 h 605239"/>
                <a:gd name="connsiteY627" fmla="*/ 373273 h 605239"/>
                <a:gd name="connsiteX628" fmla="*/ 373273 h 605239"/>
                <a:gd name="connsiteY628" fmla="*/ 373273 h 605239"/>
                <a:gd name="connsiteX629" fmla="*/ 373273 h 605239"/>
                <a:gd name="connsiteY629" fmla="*/ 373273 h 605239"/>
                <a:gd name="connsiteX630" fmla="*/ 373273 h 605239"/>
                <a:gd name="connsiteY630" fmla="*/ 373273 h 605239"/>
                <a:gd name="connsiteX631" fmla="*/ 373273 h 605239"/>
                <a:gd name="connsiteY631" fmla="*/ 373273 h 605239"/>
                <a:gd name="connsiteX632" fmla="*/ 373273 h 605239"/>
                <a:gd name="connsiteY632" fmla="*/ 373273 h 605239"/>
                <a:gd name="connsiteX633" fmla="*/ 373273 h 605239"/>
                <a:gd name="connsiteY633" fmla="*/ 373273 h 605239"/>
                <a:gd name="connsiteX634" fmla="*/ 373273 h 605239"/>
                <a:gd name="connsiteY634" fmla="*/ 373273 h 605239"/>
                <a:gd name="connsiteX635" fmla="*/ 373273 h 605239"/>
                <a:gd name="connsiteY635" fmla="*/ 373273 h 605239"/>
                <a:gd name="connsiteX636" fmla="*/ 373273 h 605239"/>
                <a:gd name="connsiteY636" fmla="*/ 373273 h 605239"/>
                <a:gd name="connsiteX637" fmla="*/ 373273 h 605239"/>
                <a:gd name="connsiteY637" fmla="*/ 373273 h 605239"/>
                <a:gd name="connsiteX638" fmla="*/ 373273 h 605239"/>
                <a:gd name="connsiteY638" fmla="*/ 373273 h 605239"/>
                <a:gd name="connsiteX639" fmla="*/ 373273 h 605239"/>
                <a:gd name="connsiteY639" fmla="*/ 373273 h 605239"/>
                <a:gd name="connsiteX640" fmla="*/ 373273 h 605239"/>
                <a:gd name="connsiteY640" fmla="*/ 373273 h 605239"/>
                <a:gd name="connsiteX641" fmla="*/ 373273 h 605239"/>
                <a:gd name="connsiteY641" fmla="*/ 373273 h 605239"/>
                <a:gd name="connsiteX642" fmla="*/ 373273 h 605239"/>
                <a:gd name="connsiteY642" fmla="*/ 373273 h 605239"/>
                <a:gd name="connsiteX643" fmla="*/ 373273 h 605239"/>
                <a:gd name="connsiteY643" fmla="*/ 373273 h 605239"/>
                <a:gd name="connsiteX644" fmla="*/ 373273 h 605239"/>
                <a:gd name="connsiteY644" fmla="*/ 373273 h 605239"/>
                <a:gd name="connsiteX645" fmla="*/ 373273 h 605239"/>
                <a:gd name="connsiteY645" fmla="*/ 373273 h 605239"/>
                <a:gd name="connsiteX646" fmla="*/ 373273 h 605239"/>
                <a:gd name="connsiteY646" fmla="*/ 373273 h 605239"/>
                <a:gd name="connsiteX647" fmla="*/ 373273 h 605239"/>
                <a:gd name="connsiteY647" fmla="*/ 373273 h 605239"/>
                <a:gd name="connsiteX648" fmla="*/ 373273 h 605239"/>
                <a:gd name="connsiteY648" fmla="*/ 373273 h 605239"/>
                <a:gd name="connsiteX649" fmla="*/ 373273 h 605239"/>
                <a:gd name="connsiteY649" fmla="*/ 373273 h 605239"/>
                <a:gd name="connsiteX650" fmla="*/ 373273 h 605239"/>
                <a:gd name="connsiteY650" fmla="*/ 373273 h 605239"/>
                <a:gd name="connsiteX651" fmla="*/ 373273 h 605239"/>
                <a:gd name="connsiteY651" fmla="*/ 373273 h 605239"/>
                <a:gd name="connsiteX652" fmla="*/ 373273 h 605239"/>
                <a:gd name="connsiteY652" fmla="*/ 373273 h 605239"/>
                <a:gd name="connsiteX653" fmla="*/ 373273 h 605239"/>
                <a:gd name="connsiteY653" fmla="*/ 373273 h 605239"/>
                <a:gd name="connsiteX654" fmla="*/ 373273 h 605239"/>
                <a:gd name="connsiteY654" fmla="*/ 373273 h 605239"/>
                <a:gd name="connsiteX655" fmla="*/ 373273 h 605239"/>
                <a:gd name="connsiteY655" fmla="*/ 373273 h 605239"/>
                <a:gd name="connsiteX656" fmla="*/ 373273 h 605239"/>
                <a:gd name="connsiteY656" fmla="*/ 373273 h 605239"/>
                <a:gd name="connsiteX657" fmla="*/ 373273 h 605239"/>
                <a:gd name="connsiteY657" fmla="*/ 373273 h 605239"/>
                <a:gd name="connsiteX658" fmla="*/ 373273 h 605239"/>
                <a:gd name="connsiteY658" fmla="*/ 373273 h 605239"/>
                <a:gd name="connsiteX659" fmla="*/ 373273 h 605239"/>
                <a:gd name="connsiteY659" fmla="*/ 373273 h 605239"/>
                <a:gd name="connsiteX660" fmla="*/ 373273 h 605239"/>
                <a:gd name="connsiteY660" fmla="*/ 373273 h 605239"/>
                <a:gd name="connsiteX661" fmla="*/ 373273 h 605239"/>
                <a:gd name="connsiteY661" fmla="*/ 373273 h 605239"/>
                <a:gd name="connsiteX662" fmla="*/ 373273 h 605239"/>
                <a:gd name="connsiteY662" fmla="*/ 373273 h 605239"/>
                <a:gd name="connsiteX663" fmla="*/ 373273 h 605239"/>
                <a:gd name="connsiteY663" fmla="*/ 373273 h 605239"/>
                <a:gd name="connsiteX664" fmla="*/ 373273 h 605239"/>
                <a:gd name="connsiteY664" fmla="*/ 373273 h 605239"/>
                <a:gd name="connsiteX665" fmla="*/ 373273 h 605239"/>
                <a:gd name="connsiteY665" fmla="*/ 373273 h 605239"/>
                <a:gd name="connsiteX666" fmla="*/ 373273 h 605239"/>
                <a:gd name="connsiteY666" fmla="*/ 373273 h 605239"/>
                <a:gd name="connsiteX667" fmla="*/ 373273 h 605239"/>
                <a:gd name="connsiteY667" fmla="*/ 373273 h 605239"/>
                <a:gd name="connsiteX668" fmla="*/ 373273 h 605239"/>
                <a:gd name="connsiteY668" fmla="*/ 373273 h 605239"/>
                <a:gd name="connsiteX669" fmla="*/ 373273 h 605239"/>
                <a:gd name="connsiteY669" fmla="*/ 373273 h 605239"/>
                <a:gd name="connsiteX670" fmla="*/ 373273 h 605239"/>
                <a:gd name="connsiteY670" fmla="*/ 373273 h 605239"/>
                <a:gd name="connsiteX671" fmla="*/ 373273 h 605239"/>
                <a:gd name="connsiteY671" fmla="*/ 373273 h 605239"/>
                <a:gd name="connsiteX672" fmla="*/ 373273 h 605239"/>
                <a:gd name="connsiteY672" fmla="*/ 373273 h 605239"/>
                <a:gd name="connsiteX673" fmla="*/ 373273 h 605239"/>
                <a:gd name="connsiteY673" fmla="*/ 373273 h 605239"/>
                <a:gd name="connsiteX674" fmla="*/ 373273 h 605239"/>
                <a:gd name="connsiteY674" fmla="*/ 373273 h 605239"/>
                <a:gd name="connsiteX675" fmla="*/ 373273 h 605239"/>
                <a:gd name="connsiteY675" fmla="*/ 373273 h 605239"/>
                <a:gd name="connsiteX676" fmla="*/ 373273 h 605239"/>
                <a:gd name="connsiteY676" fmla="*/ 373273 h 605239"/>
                <a:gd name="connsiteX677" fmla="*/ 373273 h 605239"/>
                <a:gd name="connsiteY677" fmla="*/ 373273 h 605239"/>
                <a:gd name="connsiteX678" fmla="*/ 373273 h 605239"/>
                <a:gd name="connsiteY678" fmla="*/ 373273 h 605239"/>
                <a:gd name="connsiteX679" fmla="*/ 373273 h 605239"/>
                <a:gd name="connsiteY679" fmla="*/ 373273 h 605239"/>
                <a:gd name="connsiteX680" fmla="*/ 373273 h 605239"/>
                <a:gd name="connsiteY680" fmla="*/ 373273 h 605239"/>
                <a:gd name="connsiteX681" fmla="*/ 373273 h 605239"/>
                <a:gd name="connsiteY681" fmla="*/ 373273 h 605239"/>
                <a:gd name="connsiteX682" fmla="*/ 373273 h 605239"/>
                <a:gd name="connsiteY682" fmla="*/ 373273 h 605239"/>
                <a:gd name="connsiteX683" fmla="*/ 373273 h 605239"/>
                <a:gd name="connsiteY683" fmla="*/ 373273 h 605239"/>
                <a:gd name="connsiteX684" fmla="*/ 373273 h 605239"/>
                <a:gd name="connsiteY684" fmla="*/ 373273 h 605239"/>
                <a:gd name="connsiteX685" fmla="*/ 373273 h 605239"/>
                <a:gd name="connsiteY685" fmla="*/ 373273 h 605239"/>
                <a:gd name="connsiteX686" fmla="*/ 373273 h 605239"/>
                <a:gd name="connsiteY686" fmla="*/ 373273 h 605239"/>
                <a:gd name="connsiteX687" fmla="*/ 373273 h 605239"/>
                <a:gd name="connsiteY687" fmla="*/ 373273 h 605239"/>
                <a:gd name="connsiteX688" fmla="*/ 373273 h 605239"/>
                <a:gd name="connsiteY688" fmla="*/ 373273 h 605239"/>
                <a:gd name="connsiteX689" fmla="*/ 373273 h 605239"/>
                <a:gd name="connsiteY689" fmla="*/ 373273 h 605239"/>
                <a:gd name="connsiteX690" fmla="*/ 373273 h 605239"/>
                <a:gd name="connsiteY690" fmla="*/ 373273 h 605239"/>
                <a:gd name="connsiteX691" fmla="*/ 373273 h 605239"/>
                <a:gd name="connsiteY691" fmla="*/ 373273 h 605239"/>
                <a:gd name="connsiteX692" fmla="*/ 373273 h 605239"/>
                <a:gd name="connsiteY692" fmla="*/ 373273 h 605239"/>
                <a:gd name="connsiteX693" fmla="*/ 373273 h 605239"/>
                <a:gd name="connsiteY693" fmla="*/ 373273 h 605239"/>
                <a:gd name="connsiteX694" fmla="*/ 373273 h 605239"/>
                <a:gd name="connsiteY694" fmla="*/ 373273 h 605239"/>
                <a:gd name="connsiteX695" fmla="*/ 373273 h 605239"/>
                <a:gd name="connsiteY695" fmla="*/ 373273 h 605239"/>
                <a:gd name="connsiteX696" fmla="*/ 373273 h 605239"/>
                <a:gd name="connsiteY696" fmla="*/ 373273 h 605239"/>
                <a:gd name="connsiteX697" fmla="*/ 373273 h 605239"/>
                <a:gd name="connsiteY697" fmla="*/ 373273 h 605239"/>
                <a:gd name="connsiteX698" fmla="*/ 373273 h 605239"/>
                <a:gd name="connsiteY698" fmla="*/ 373273 h 605239"/>
                <a:gd name="connsiteX699" fmla="*/ 373273 h 605239"/>
                <a:gd name="connsiteY699" fmla="*/ 373273 h 605239"/>
                <a:gd name="connsiteX700" fmla="*/ 373273 h 605239"/>
                <a:gd name="connsiteY700" fmla="*/ 373273 h 605239"/>
                <a:gd name="connsiteX701" fmla="*/ 373273 h 605239"/>
                <a:gd name="connsiteY701" fmla="*/ 373273 h 605239"/>
                <a:gd name="connsiteX702" fmla="*/ 373273 h 605239"/>
                <a:gd name="connsiteY702" fmla="*/ 373273 h 605239"/>
                <a:gd name="connsiteX703" fmla="*/ 373273 h 605239"/>
                <a:gd name="connsiteY703" fmla="*/ 373273 h 605239"/>
                <a:gd name="connsiteX704" fmla="*/ 373273 h 605239"/>
                <a:gd name="connsiteY704" fmla="*/ 373273 h 605239"/>
                <a:gd name="connsiteX705" fmla="*/ 373273 h 605239"/>
                <a:gd name="connsiteY705" fmla="*/ 373273 h 605239"/>
                <a:gd name="connsiteX706" fmla="*/ 373273 h 605239"/>
                <a:gd name="connsiteY706" fmla="*/ 373273 h 605239"/>
                <a:gd name="connsiteX707" fmla="*/ 373273 h 605239"/>
                <a:gd name="connsiteY707" fmla="*/ 373273 h 605239"/>
                <a:gd name="connsiteX708" fmla="*/ 373273 h 605239"/>
                <a:gd name="connsiteY708" fmla="*/ 373273 h 605239"/>
                <a:gd name="connsiteX709" fmla="*/ 373273 h 605239"/>
                <a:gd name="connsiteY709" fmla="*/ 373273 h 605239"/>
                <a:gd name="connsiteX710" fmla="*/ 373273 h 605239"/>
                <a:gd name="connsiteY710" fmla="*/ 373273 h 605239"/>
                <a:gd name="connsiteX711" fmla="*/ 373273 h 605239"/>
                <a:gd name="connsiteY711" fmla="*/ 373273 h 605239"/>
                <a:gd name="connsiteX712" fmla="*/ 373273 h 605239"/>
                <a:gd name="connsiteY712" fmla="*/ 373273 h 605239"/>
                <a:gd name="connsiteX713" fmla="*/ 373273 h 605239"/>
                <a:gd name="connsiteY713" fmla="*/ 373273 h 605239"/>
                <a:gd name="connsiteX714" fmla="*/ 373273 h 605239"/>
                <a:gd name="connsiteY714" fmla="*/ 373273 h 605239"/>
                <a:gd name="connsiteX715" fmla="*/ 373273 h 605239"/>
                <a:gd name="connsiteY715" fmla="*/ 373273 h 605239"/>
                <a:gd name="connsiteX716" fmla="*/ 373273 h 605239"/>
                <a:gd name="connsiteY716" fmla="*/ 373273 h 605239"/>
                <a:gd name="connsiteX717" fmla="*/ 373273 h 605239"/>
                <a:gd name="connsiteY717" fmla="*/ 373273 h 605239"/>
                <a:gd name="connsiteX718" fmla="*/ 373273 h 605239"/>
                <a:gd name="connsiteY718" fmla="*/ 373273 h 605239"/>
                <a:gd name="connsiteX719" fmla="*/ 373273 h 605239"/>
                <a:gd name="connsiteY719" fmla="*/ 373273 h 605239"/>
                <a:gd name="connsiteX720" fmla="*/ 373273 h 605239"/>
                <a:gd name="connsiteY720" fmla="*/ 373273 h 605239"/>
                <a:gd name="connsiteX721" fmla="*/ 373273 h 605239"/>
                <a:gd name="connsiteY721" fmla="*/ 373273 h 605239"/>
                <a:gd name="connsiteX722" fmla="*/ 373273 h 605239"/>
                <a:gd name="connsiteY722" fmla="*/ 373273 h 605239"/>
                <a:gd name="connsiteX723" fmla="*/ 373273 h 605239"/>
                <a:gd name="connsiteY723" fmla="*/ 373273 h 605239"/>
                <a:gd name="connsiteX724" fmla="*/ 373273 h 605239"/>
                <a:gd name="connsiteY724" fmla="*/ 373273 h 605239"/>
                <a:gd name="connsiteX725" fmla="*/ 373273 h 605239"/>
                <a:gd name="connsiteY725" fmla="*/ 373273 h 605239"/>
                <a:gd name="connsiteX726" fmla="*/ 373273 h 605239"/>
                <a:gd name="connsiteY726" fmla="*/ 373273 h 605239"/>
                <a:gd name="connsiteX727" fmla="*/ 373273 h 605239"/>
                <a:gd name="connsiteY727" fmla="*/ 373273 h 605239"/>
                <a:gd name="connsiteX728" fmla="*/ 373273 h 605239"/>
                <a:gd name="connsiteY728" fmla="*/ 373273 h 605239"/>
                <a:gd name="connsiteX729" fmla="*/ 373273 h 605239"/>
                <a:gd name="connsiteY729" fmla="*/ 373273 h 605239"/>
                <a:gd name="connsiteX730" fmla="*/ 373273 h 605239"/>
                <a:gd name="connsiteY730" fmla="*/ 373273 h 605239"/>
                <a:gd name="connsiteX731" fmla="*/ 373273 h 605239"/>
                <a:gd name="connsiteY731" fmla="*/ 373273 h 605239"/>
                <a:gd name="connsiteX732" fmla="*/ 373273 h 605239"/>
                <a:gd name="connsiteY732" fmla="*/ 373273 h 605239"/>
                <a:gd name="connsiteX733" fmla="*/ 373273 h 605239"/>
                <a:gd name="connsiteY733" fmla="*/ 373273 h 605239"/>
                <a:gd name="connsiteX734" fmla="*/ 373273 h 605239"/>
                <a:gd name="connsiteY734" fmla="*/ 373273 h 605239"/>
                <a:gd name="connsiteX735" fmla="*/ 373273 h 605239"/>
                <a:gd name="connsiteY735" fmla="*/ 373273 h 605239"/>
                <a:gd name="connsiteX736" fmla="*/ 373273 h 605239"/>
                <a:gd name="connsiteY736" fmla="*/ 373273 h 605239"/>
                <a:gd name="connsiteX737" fmla="*/ 373273 h 605239"/>
                <a:gd name="connsiteY737" fmla="*/ 373273 h 605239"/>
                <a:gd name="connsiteX738" fmla="*/ 373273 h 605239"/>
                <a:gd name="connsiteY738" fmla="*/ 373273 h 605239"/>
                <a:gd name="connsiteX739" fmla="*/ 373273 h 605239"/>
                <a:gd name="connsiteY739" fmla="*/ 373273 h 605239"/>
                <a:gd name="connsiteX740" fmla="*/ 373273 h 605239"/>
                <a:gd name="connsiteY740" fmla="*/ 373273 h 605239"/>
                <a:gd name="connsiteX741" fmla="*/ 373273 h 605239"/>
                <a:gd name="connsiteY741" fmla="*/ 373273 h 605239"/>
                <a:gd name="connsiteX742" fmla="*/ 373273 h 605239"/>
                <a:gd name="connsiteY742" fmla="*/ 373273 h 605239"/>
                <a:gd name="connsiteX743" fmla="*/ 373273 h 605239"/>
                <a:gd name="connsiteY743" fmla="*/ 373273 h 605239"/>
                <a:gd name="connsiteX744" fmla="*/ 373273 h 605239"/>
                <a:gd name="connsiteY744" fmla="*/ 373273 h 605239"/>
                <a:gd name="connsiteX745" fmla="*/ 373273 h 605239"/>
                <a:gd name="connsiteY745" fmla="*/ 373273 h 605239"/>
                <a:gd name="connsiteX746" fmla="*/ 373273 h 605239"/>
                <a:gd name="connsiteY746" fmla="*/ 373273 h 605239"/>
                <a:gd name="connsiteX747" fmla="*/ 373273 h 605239"/>
                <a:gd name="connsiteY747" fmla="*/ 373273 h 605239"/>
                <a:gd name="connsiteX748" fmla="*/ 373273 h 605239"/>
                <a:gd name="connsiteY748" fmla="*/ 373273 h 605239"/>
                <a:gd name="connsiteX749" fmla="*/ 373273 h 605239"/>
                <a:gd name="connsiteY749" fmla="*/ 373273 h 605239"/>
                <a:gd name="connsiteX750" fmla="*/ 373273 h 605239"/>
                <a:gd name="connsiteY750" fmla="*/ 373273 h 605239"/>
                <a:gd name="connsiteX751" fmla="*/ 373273 h 605239"/>
                <a:gd name="connsiteY751" fmla="*/ 373273 h 605239"/>
                <a:gd name="connsiteX752" fmla="*/ 373273 h 605239"/>
                <a:gd name="connsiteY752" fmla="*/ 373273 h 605239"/>
                <a:gd name="connsiteX753" fmla="*/ 373273 h 605239"/>
                <a:gd name="connsiteY753" fmla="*/ 373273 h 605239"/>
                <a:gd name="connsiteX754" fmla="*/ 373273 h 605239"/>
                <a:gd name="connsiteY754" fmla="*/ 373273 h 605239"/>
                <a:gd name="connsiteX755" fmla="*/ 373273 h 605239"/>
                <a:gd name="connsiteY755" fmla="*/ 373273 h 605239"/>
                <a:gd name="connsiteX756" fmla="*/ 373273 h 605239"/>
                <a:gd name="connsiteY756" fmla="*/ 373273 h 605239"/>
                <a:gd name="connsiteX757" fmla="*/ 373273 h 605239"/>
                <a:gd name="connsiteY757" fmla="*/ 373273 h 605239"/>
                <a:gd name="connsiteX758" fmla="*/ 373273 h 605239"/>
                <a:gd name="connsiteY758" fmla="*/ 373273 h 605239"/>
                <a:gd name="connsiteX759" fmla="*/ 373273 h 605239"/>
                <a:gd name="connsiteY759" fmla="*/ 373273 h 605239"/>
                <a:gd name="connsiteX760" fmla="*/ 373273 h 605239"/>
                <a:gd name="connsiteY760" fmla="*/ 373273 h 605239"/>
                <a:gd name="connsiteX761" fmla="*/ 373273 h 605239"/>
                <a:gd name="connsiteY761" fmla="*/ 373273 h 605239"/>
                <a:gd name="connsiteX762" fmla="*/ 373273 h 605239"/>
                <a:gd name="connsiteY762" fmla="*/ 373273 h 605239"/>
                <a:gd name="connsiteX763" fmla="*/ 373273 h 605239"/>
                <a:gd name="connsiteY763" fmla="*/ 373273 h 605239"/>
                <a:gd name="connsiteX764" fmla="*/ 373273 h 605239"/>
                <a:gd name="connsiteY764" fmla="*/ 373273 h 605239"/>
                <a:gd name="connsiteX765" fmla="*/ 373273 h 605239"/>
                <a:gd name="connsiteY765" fmla="*/ 373273 h 605239"/>
                <a:gd name="connsiteX766" fmla="*/ 373273 h 605239"/>
                <a:gd name="connsiteY766" fmla="*/ 373273 h 605239"/>
                <a:gd name="connsiteX767" fmla="*/ 373273 h 605239"/>
                <a:gd name="connsiteY767" fmla="*/ 373273 h 605239"/>
                <a:gd name="connsiteX768" fmla="*/ 373273 h 605239"/>
                <a:gd name="connsiteY768" fmla="*/ 373273 h 605239"/>
                <a:gd name="connsiteX769" fmla="*/ 373273 h 605239"/>
                <a:gd name="connsiteY769" fmla="*/ 373273 h 605239"/>
                <a:gd name="connsiteX770" fmla="*/ 373273 h 605239"/>
                <a:gd name="connsiteY770" fmla="*/ 373273 h 605239"/>
                <a:gd name="connsiteX771" fmla="*/ 373273 h 605239"/>
                <a:gd name="connsiteY771" fmla="*/ 373273 h 605239"/>
                <a:gd name="connsiteX772" fmla="*/ 373273 h 605239"/>
                <a:gd name="connsiteY772" fmla="*/ 373273 h 605239"/>
                <a:gd name="connsiteX773" fmla="*/ 373273 h 605239"/>
                <a:gd name="connsiteY773" fmla="*/ 373273 h 605239"/>
                <a:gd name="connsiteX774" fmla="*/ 373273 h 605239"/>
                <a:gd name="connsiteY774" fmla="*/ 373273 h 605239"/>
                <a:gd name="connsiteX775" fmla="*/ 373273 h 605239"/>
                <a:gd name="connsiteY775" fmla="*/ 373273 h 605239"/>
                <a:gd name="connsiteX776" fmla="*/ 373273 h 605239"/>
                <a:gd name="connsiteY776" fmla="*/ 373273 h 605239"/>
                <a:gd name="connsiteX777" fmla="*/ 373273 h 605239"/>
                <a:gd name="connsiteY777" fmla="*/ 373273 h 605239"/>
                <a:gd name="connsiteX778" fmla="*/ 373273 h 605239"/>
                <a:gd name="connsiteY778" fmla="*/ 373273 h 605239"/>
                <a:gd name="connsiteX779" fmla="*/ 373273 h 605239"/>
                <a:gd name="connsiteY779" fmla="*/ 373273 h 605239"/>
                <a:gd name="connsiteX780" fmla="*/ 373273 h 605239"/>
                <a:gd name="connsiteY780" fmla="*/ 373273 h 605239"/>
                <a:gd name="connsiteX781" fmla="*/ 373273 h 605239"/>
                <a:gd name="connsiteY781" fmla="*/ 373273 h 605239"/>
                <a:gd name="connsiteX782" fmla="*/ 373273 h 605239"/>
                <a:gd name="connsiteY782" fmla="*/ 373273 h 605239"/>
                <a:gd name="connsiteX783" fmla="*/ 373273 h 605239"/>
                <a:gd name="connsiteY783" fmla="*/ 373273 h 605239"/>
                <a:gd name="connsiteX784" fmla="*/ 373273 h 605239"/>
                <a:gd name="connsiteY784" fmla="*/ 373273 h 605239"/>
                <a:gd name="connsiteX785" fmla="*/ 373273 h 605239"/>
                <a:gd name="connsiteY785" fmla="*/ 373273 h 605239"/>
                <a:gd name="connsiteX786" fmla="*/ 373273 h 605239"/>
                <a:gd name="connsiteY786" fmla="*/ 373273 h 605239"/>
                <a:gd name="connsiteX787" fmla="*/ 373273 h 605239"/>
                <a:gd name="connsiteY787" fmla="*/ 373273 h 605239"/>
                <a:gd name="connsiteX788" fmla="*/ 373273 h 605239"/>
                <a:gd name="connsiteY788" fmla="*/ 373273 h 605239"/>
                <a:gd name="connsiteX789" fmla="*/ 373273 h 605239"/>
                <a:gd name="connsiteY789" fmla="*/ 373273 h 605239"/>
                <a:gd name="connsiteX790" fmla="*/ 373273 h 605239"/>
                <a:gd name="connsiteY790" fmla="*/ 373273 h 605239"/>
                <a:gd name="connsiteX791" fmla="*/ 373273 h 605239"/>
                <a:gd name="connsiteY791" fmla="*/ 373273 h 605239"/>
                <a:gd name="connsiteX792" fmla="*/ 373273 h 605239"/>
                <a:gd name="connsiteY792" fmla="*/ 373273 h 605239"/>
                <a:gd name="connsiteX793" fmla="*/ 373273 h 605239"/>
                <a:gd name="connsiteY793" fmla="*/ 373273 h 605239"/>
                <a:gd name="connsiteX794" fmla="*/ 373273 h 605239"/>
                <a:gd name="connsiteY794" fmla="*/ 373273 h 605239"/>
                <a:gd name="connsiteX795" fmla="*/ 373273 h 605239"/>
                <a:gd name="connsiteY795" fmla="*/ 373273 h 605239"/>
                <a:gd name="connsiteX796" fmla="*/ 373273 h 605239"/>
                <a:gd name="connsiteY796" fmla="*/ 373273 h 605239"/>
                <a:gd name="connsiteX797" fmla="*/ 373273 h 605239"/>
                <a:gd name="connsiteY797" fmla="*/ 373273 h 605239"/>
                <a:gd name="connsiteX798" fmla="*/ 373273 h 605239"/>
                <a:gd name="connsiteY798" fmla="*/ 373273 h 605239"/>
                <a:gd name="connsiteX799" fmla="*/ 373273 h 605239"/>
                <a:gd name="connsiteY799" fmla="*/ 373273 h 605239"/>
                <a:gd name="connsiteX800" fmla="*/ 373273 h 605239"/>
                <a:gd name="connsiteY800" fmla="*/ 373273 h 605239"/>
                <a:gd name="connsiteX801" fmla="*/ 373273 h 605239"/>
                <a:gd name="connsiteY801" fmla="*/ 373273 h 605239"/>
                <a:gd name="connsiteX802" fmla="*/ 373273 h 605239"/>
                <a:gd name="connsiteY802" fmla="*/ 373273 h 605239"/>
                <a:gd name="connsiteX803" fmla="*/ 373273 h 605239"/>
                <a:gd name="connsiteY803" fmla="*/ 373273 h 605239"/>
                <a:gd name="connsiteX804" fmla="*/ 373273 h 605239"/>
                <a:gd name="connsiteY804" fmla="*/ 373273 h 605239"/>
                <a:gd name="connsiteX805" fmla="*/ 373273 h 605239"/>
                <a:gd name="connsiteY805" fmla="*/ 373273 h 605239"/>
                <a:gd name="connsiteX806" fmla="*/ 373273 h 605239"/>
                <a:gd name="connsiteY806" fmla="*/ 373273 h 605239"/>
                <a:gd name="connsiteX807" fmla="*/ 373273 h 605239"/>
                <a:gd name="connsiteY807" fmla="*/ 373273 h 605239"/>
                <a:gd name="connsiteX808" fmla="*/ 373273 h 605239"/>
                <a:gd name="connsiteY808" fmla="*/ 373273 h 605239"/>
                <a:gd name="connsiteX809" fmla="*/ 373273 h 605239"/>
                <a:gd name="connsiteY809" fmla="*/ 373273 h 605239"/>
                <a:gd name="connsiteX810" fmla="*/ 373273 h 605239"/>
                <a:gd name="connsiteY810" fmla="*/ 373273 h 605239"/>
                <a:gd name="connsiteX811" fmla="*/ 373273 h 605239"/>
                <a:gd name="connsiteY811" fmla="*/ 373273 h 605239"/>
                <a:gd name="connsiteX812" fmla="*/ 373273 h 605239"/>
                <a:gd name="connsiteY812" fmla="*/ 373273 h 605239"/>
                <a:gd name="connsiteX813" fmla="*/ 373273 h 605239"/>
                <a:gd name="connsiteY813" fmla="*/ 373273 h 605239"/>
                <a:gd name="connsiteX814" fmla="*/ 373273 h 605239"/>
                <a:gd name="connsiteY814" fmla="*/ 373273 h 605239"/>
                <a:gd name="connsiteX815" fmla="*/ 373273 h 605239"/>
                <a:gd name="connsiteY815" fmla="*/ 373273 h 605239"/>
                <a:gd name="connsiteX816" fmla="*/ 373273 h 605239"/>
                <a:gd name="connsiteY816" fmla="*/ 373273 h 605239"/>
                <a:gd name="connsiteX817" fmla="*/ 373273 h 605239"/>
                <a:gd name="connsiteY817" fmla="*/ 373273 h 605239"/>
                <a:gd name="connsiteX818" fmla="*/ 373273 h 605239"/>
                <a:gd name="connsiteY818" fmla="*/ 373273 h 605239"/>
                <a:gd name="connsiteX819" fmla="*/ 373273 h 605239"/>
                <a:gd name="connsiteY819" fmla="*/ 373273 h 605239"/>
                <a:gd name="connsiteX820" fmla="*/ 373273 h 605239"/>
                <a:gd name="connsiteY820" fmla="*/ 373273 h 605239"/>
                <a:gd name="connsiteX821" fmla="*/ 373273 h 605239"/>
                <a:gd name="connsiteY821" fmla="*/ 373273 h 605239"/>
                <a:gd name="connsiteX822" fmla="*/ 373273 h 605239"/>
                <a:gd name="connsiteY822" fmla="*/ 373273 h 605239"/>
                <a:gd name="connsiteX823" fmla="*/ 373273 h 605239"/>
                <a:gd name="connsiteY823" fmla="*/ 373273 h 605239"/>
                <a:gd name="connsiteX824" fmla="*/ 373273 h 605239"/>
                <a:gd name="connsiteY824" fmla="*/ 373273 h 605239"/>
                <a:gd name="connsiteX825" fmla="*/ 373273 h 605239"/>
                <a:gd name="connsiteY825" fmla="*/ 373273 h 605239"/>
                <a:gd name="connsiteX826" fmla="*/ 373273 h 605239"/>
                <a:gd name="connsiteY826" fmla="*/ 373273 h 605239"/>
                <a:gd name="connsiteX827" fmla="*/ 373273 h 605239"/>
                <a:gd name="connsiteY827" fmla="*/ 373273 h 605239"/>
                <a:gd name="connsiteX828" fmla="*/ 373273 h 605239"/>
                <a:gd name="connsiteY828" fmla="*/ 373273 h 605239"/>
                <a:gd name="connsiteX829" fmla="*/ 373273 h 605239"/>
                <a:gd name="connsiteY829" fmla="*/ 373273 h 605239"/>
                <a:gd name="connsiteX830" fmla="*/ 373273 h 605239"/>
                <a:gd name="connsiteY830" fmla="*/ 373273 h 605239"/>
                <a:gd name="connsiteX831" fmla="*/ 373273 h 605239"/>
                <a:gd name="connsiteY831" fmla="*/ 373273 h 605239"/>
                <a:gd name="connsiteX832" fmla="*/ 373273 h 605239"/>
                <a:gd name="connsiteY832" fmla="*/ 373273 h 605239"/>
                <a:gd name="connsiteX833" fmla="*/ 373273 h 605239"/>
                <a:gd name="connsiteY833" fmla="*/ 373273 h 605239"/>
                <a:gd name="connsiteX834" fmla="*/ 373273 h 605239"/>
                <a:gd name="connsiteY834" fmla="*/ 373273 h 605239"/>
                <a:gd name="connsiteX835" fmla="*/ 373273 h 605239"/>
                <a:gd name="connsiteY835" fmla="*/ 373273 h 605239"/>
                <a:gd name="connsiteX836" fmla="*/ 373273 h 605239"/>
                <a:gd name="connsiteY836" fmla="*/ 373273 h 605239"/>
                <a:gd name="connsiteX837" fmla="*/ 373273 h 605239"/>
                <a:gd name="connsiteY837" fmla="*/ 373273 h 605239"/>
                <a:gd name="connsiteX838" fmla="*/ 373273 h 605239"/>
                <a:gd name="connsiteY838" fmla="*/ 373273 h 605239"/>
                <a:gd name="connsiteX839" fmla="*/ 373273 h 605239"/>
                <a:gd name="connsiteY839" fmla="*/ 373273 h 605239"/>
                <a:gd name="connsiteX840" fmla="*/ 373273 h 605239"/>
                <a:gd name="connsiteY840" fmla="*/ 373273 h 605239"/>
                <a:gd name="connsiteX841" fmla="*/ 373273 h 605239"/>
                <a:gd name="connsiteY841" fmla="*/ 373273 h 605239"/>
                <a:gd name="connsiteX842" fmla="*/ 373273 h 605239"/>
                <a:gd name="connsiteY842" fmla="*/ 373273 h 605239"/>
                <a:gd name="connsiteX843" fmla="*/ 373273 h 605239"/>
                <a:gd name="connsiteY843" fmla="*/ 373273 h 605239"/>
                <a:gd name="connsiteX844" fmla="*/ 373273 h 605239"/>
                <a:gd name="connsiteY844" fmla="*/ 373273 h 605239"/>
                <a:gd name="connsiteX845" fmla="*/ 373273 h 605239"/>
                <a:gd name="connsiteY845" fmla="*/ 373273 h 605239"/>
                <a:gd name="connsiteX846" fmla="*/ 373273 h 605239"/>
                <a:gd name="connsiteY846" fmla="*/ 373273 h 605239"/>
                <a:gd name="connsiteX847" fmla="*/ 373273 h 605239"/>
                <a:gd name="connsiteY847" fmla="*/ 373273 h 605239"/>
                <a:gd name="connsiteX848" fmla="*/ 373273 h 605239"/>
                <a:gd name="connsiteY848" fmla="*/ 373273 h 605239"/>
                <a:gd name="connsiteX849" fmla="*/ 373273 h 605239"/>
                <a:gd name="connsiteY849" fmla="*/ 373273 h 605239"/>
                <a:gd name="connsiteX850" fmla="*/ 373273 h 605239"/>
                <a:gd name="connsiteY850" fmla="*/ 373273 h 605239"/>
                <a:gd name="connsiteX851" fmla="*/ 373273 h 605239"/>
                <a:gd name="connsiteY851" fmla="*/ 373273 h 605239"/>
                <a:gd name="connsiteX852" fmla="*/ 373273 h 605239"/>
                <a:gd name="connsiteY852" fmla="*/ 373273 h 605239"/>
                <a:gd name="connsiteX853" fmla="*/ 373273 h 605239"/>
                <a:gd name="connsiteY853" fmla="*/ 373273 h 605239"/>
                <a:gd name="connsiteX854" fmla="*/ 373273 h 605239"/>
                <a:gd name="connsiteY854" fmla="*/ 373273 h 605239"/>
                <a:gd name="connsiteX855" fmla="*/ 373273 h 605239"/>
                <a:gd name="connsiteY855" fmla="*/ 373273 h 605239"/>
                <a:gd name="connsiteX856" fmla="*/ 373273 h 605239"/>
                <a:gd name="connsiteY856" fmla="*/ 373273 h 605239"/>
                <a:gd name="connsiteX857" fmla="*/ 373273 h 605239"/>
                <a:gd name="connsiteY857" fmla="*/ 373273 h 605239"/>
                <a:gd name="connsiteX858" fmla="*/ 373273 h 605239"/>
                <a:gd name="connsiteY858" fmla="*/ 373273 h 605239"/>
                <a:gd name="connsiteX859" fmla="*/ 373273 h 605239"/>
                <a:gd name="connsiteY859" fmla="*/ 373273 h 605239"/>
                <a:gd name="connsiteX860" fmla="*/ 373273 h 605239"/>
                <a:gd name="connsiteY860" fmla="*/ 373273 h 605239"/>
                <a:gd name="connsiteX861" fmla="*/ 373273 h 605239"/>
                <a:gd name="connsiteY861" fmla="*/ 373273 h 605239"/>
                <a:gd name="connsiteX862" fmla="*/ 373273 h 605239"/>
                <a:gd name="connsiteY862" fmla="*/ 373273 h 605239"/>
                <a:gd name="connsiteX863" fmla="*/ 373273 h 605239"/>
                <a:gd name="connsiteY863" fmla="*/ 373273 h 605239"/>
                <a:gd name="connsiteX864" fmla="*/ 373273 h 605239"/>
                <a:gd name="connsiteY864" fmla="*/ 373273 h 605239"/>
                <a:gd name="connsiteX865" fmla="*/ 373273 h 605239"/>
                <a:gd name="connsiteY865" fmla="*/ 373273 h 605239"/>
                <a:gd name="connsiteX866" fmla="*/ 373273 h 605239"/>
                <a:gd name="connsiteY866" fmla="*/ 373273 h 605239"/>
                <a:gd name="connsiteX867" fmla="*/ 373273 h 605239"/>
                <a:gd name="connsiteY867" fmla="*/ 373273 h 605239"/>
                <a:gd name="connsiteX868" fmla="*/ 373273 h 605239"/>
                <a:gd name="connsiteY868" fmla="*/ 373273 h 605239"/>
                <a:gd name="connsiteX869" fmla="*/ 373273 h 605239"/>
                <a:gd name="connsiteY869" fmla="*/ 373273 h 605239"/>
                <a:gd name="connsiteX870" fmla="*/ 373273 h 605239"/>
                <a:gd name="connsiteY870" fmla="*/ 373273 h 605239"/>
                <a:gd name="connsiteX871" fmla="*/ 373273 h 605239"/>
                <a:gd name="connsiteY871" fmla="*/ 373273 h 605239"/>
                <a:gd name="connsiteX872" fmla="*/ 373273 h 605239"/>
                <a:gd name="connsiteY872" fmla="*/ 373273 h 605239"/>
                <a:gd name="connsiteX873" fmla="*/ 373273 h 605239"/>
                <a:gd name="connsiteY873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</a:cxnLst>
              <a:rect l="l" t="t" r="r" b="b"/>
              <a:pathLst>
                <a:path w="606790" h="581568">
                  <a:moveTo>
                    <a:pt x="347165" y="342157"/>
                  </a:moveTo>
                  <a:cubicBezTo>
                    <a:pt x="329851" y="343677"/>
                    <a:pt x="320793" y="356965"/>
                    <a:pt x="312216" y="366250"/>
                  </a:cubicBezTo>
                  <a:cubicBezTo>
                    <a:pt x="310132" y="368411"/>
                    <a:pt x="308048" y="370652"/>
                    <a:pt x="305804" y="372653"/>
                  </a:cubicBezTo>
                  <a:cubicBezTo>
                    <a:pt x="302197" y="375855"/>
                    <a:pt x="303079" y="383779"/>
                    <a:pt x="302598" y="388662"/>
                  </a:cubicBezTo>
                  <a:cubicBezTo>
                    <a:pt x="301636" y="397547"/>
                    <a:pt x="300914" y="406512"/>
                    <a:pt x="300113" y="415397"/>
                  </a:cubicBezTo>
                  <a:cubicBezTo>
                    <a:pt x="299953" y="417238"/>
                    <a:pt x="300674" y="417478"/>
                    <a:pt x="301796" y="416037"/>
                  </a:cubicBezTo>
                  <a:cubicBezTo>
                    <a:pt x="311816" y="402990"/>
                    <a:pt x="328328" y="394505"/>
                    <a:pt x="338027" y="381138"/>
                  </a:cubicBezTo>
                  <a:cubicBezTo>
                    <a:pt x="343878" y="373134"/>
                    <a:pt x="347004" y="363448"/>
                    <a:pt x="349088" y="353363"/>
                  </a:cubicBezTo>
                  <a:cubicBezTo>
                    <a:pt x="349569" y="350801"/>
                    <a:pt x="350371" y="348160"/>
                    <a:pt x="350531" y="345358"/>
                  </a:cubicBezTo>
                  <a:cubicBezTo>
                    <a:pt x="350691" y="343517"/>
                    <a:pt x="349008" y="341996"/>
                    <a:pt x="347165" y="342157"/>
                  </a:cubicBezTo>
                  <a:close/>
                  <a:moveTo>
                    <a:pt x="244164" y="335033"/>
                  </a:moveTo>
                  <a:cubicBezTo>
                    <a:pt x="243122" y="338635"/>
                    <a:pt x="243523" y="342157"/>
                    <a:pt x="243603" y="345518"/>
                  </a:cubicBezTo>
                  <a:cubicBezTo>
                    <a:pt x="243683" y="353763"/>
                    <a:pt x="244565" y="361767"/>
                    <a:pt x="247290" y="369211"/>
                  </a:cubicBezTo>
                  <a:cubicBezTo>
                    <a:pt x="247931" y="370972"/>
                    <a:pt x="248893" y="370892"/>
                    <a:pt x="249294" y="369051"/>
                  </a:cubicBezTo>
                  <a:cubicBezTo>
                    <a:pt x="249775" y="366890"/>
                    <a:pt x="250176" y="364729"/>
                    <a:pt x="250657" y="362568"/>
                  </a:cubicBezTo>
                  <a:cubicBezTo>
                    <a:pt x="251618" y="357765"/>
                    <a:pt x="254985" y="350481"/>
                    <a:pt x="252500" y="346319"/>
                  </a:cubicBezTo>
                  <a:cubicBezTo>
                    <a:pt x="250897" y="343677"/>
                    <a:pt x="249615" y="341036"/>
                    <a:pt x="248332" y="338314"/>
                  </a:cubicBezTo>
                  <a:cubicBezTo>
                    <a:pt x="247851" y="337194"/>
                    <a:pt x="247370" y="336153"/>
                    <a:pt x="246889" y="335033"/>
                  </a:cubicBezTo>
                  <a:cubicBezTo>
                    <a:pt x="246088" y="333352"/>
                    <a:pt x="244725" y="333272"/>
                    <a:pt x="244164" y="335033"/>
                  </a:cubicBezTo>
                  <a:close/>
                  <a:moveTo>
                    <a:pt x="336985" y="322226"/>
                  </a:moveTo>
                  <a:cubicBezTo>
                    <a:pt x="332336" y="329990"/>
                    <a:pt x="326645" y="337274"/>
                    <a:pt x="320312" y="344398"/>
                  </a:cubicBezTo>
                  <a:cubicBezTo>
                    <a:pt x="319110" y="345759"/>
                    <a:pt x="319431" y="346079"/>
                    <a:pt x="321114" y="345358"/>
                  </a:cubicBezTo>
                  <a:cubicBezTo>
                    <a:pt x="328087" y="342077"/>
                    <a:pt x="336985" y="339995"/>
                    <a:pt x="347165" y="341276"/>
                  </a:cubicBezTo>
                  <a:cubicBezTo>
                    <a:pt x="348928" y="341516"/>
                    <a:pt x="350371" y="341196"/>
                    <a:pt x="350130" y="340396"/>
                  </a:cubicBezTo>
                  <a:cubicBezTo>
                    <a:pt x="350050" y="339915"/>
                    <a:pt x="349890" y="339435"/>
                    <a:pt x="349730" y="338955"/>
                  </a:cubicBezTo>
                  <a:cubicBezTo>
                    <a:pt x="348046" y="334392"/>
                    <a:pt x="344359" y="329750"/>
                    <a:pt x="341794" y="325187"/>
                  </a:cubicBezTo>
                  <a:cubicBezTo>
                    <a:pt x="341313" y="324227"/>
                    <a:pt x="340752" y="323266"/>
                    <a:pt x="340271" y="322306"/>
                  </a:cubicBezTo>
                  <a:cubicBezTo>
                    <a:pt x="339389" y="320625"/>
                    <a:pt x="337947" y="320625"/>
                    <a:pt x="336985" y="322226"/>
                  </a:cubicBezTo>
                  <a:close/>
                  <a:moveTo>
                    <a:pt x="246168" y="312620"/>
                  </a:moveTo>
                  <a:cubicBezTo>
                    <a:pt x="246088" y="312380"/>
                    <a:pt x="245927" y="312380"/>
                    <a:pt x="245927" y="312780"/>
                  </a:cubicBezTo>
                  <a:cubicBezTo>
                    <a:pt x="245927" y="313181"/>
                    <a:pt x="246088" y="313421"/>
                    <a:pt x="246248" y="313341"/>
                  </a:cubicBezTo>
                  <a:cubicBezTo>
                    <a:pt x="246328" y="313261"/>
                    <a:pt x="246328" y="312941"/>
                    <a:pt x="246168" y="312620"/>
                  </a:cubicBezTo>
                  <a:close/>
                  <a:moveTo>
                    <a:pt x="219316" y="255789"/>
                  </a:moveTo>
                  <a:cubicBezTo>
                    <a:pt x="219235" y="256429"/>
                    <a:pt x="219075" y="256990"/>
                    <a:pt x="218915" y="257550"/>
                  </a:cubicBezTo>
                  <a:cubicBezTo>
                    <a:pt x="218594" y="258911"/>
                    <a:pt x="218274" y="260352"/>
                    <a:pt x="218354" y="261712"/>
                  </a:cubicBezTo>
                  <a:cubicBezTo>
                    <a:pt x="218514" y="263233"/>
                    <a:pt x="220358" y="264274"/>
                    <a:pt x="221159" y="262513"/>
                  </a:cubicBezTo>
                  <a:cubicBezTo>
                    <a:pt x="221480" y="261792"/>
                    <a:pt x="221640" y="260992"/>
                    <a:pt x="221720" y="260192"/>
                  </a:cubicBezTo>
                  <a:cubicBezTo>
                    <a:pt x="220999" y="258671"/>
                    <a:pt x="220197" y="257230"/>
                    <a:pt x="219316" y="255789"/>
                  </a:cubicBezTo>
                  <a:close/>
                  <a:moveTo>
                    <a:pt x="477017" y="239940"/>
                  </a:moveTo>
                  <a:cubicBezTo>
                    <a:pt x="476216" y="240020"/>
                    <a:pt x="475414" y="240020"/>
                    <a:pt x="474613" y="240020"/>
                  </a:cubicBezTo>
                  <a:cubicBezTo>
                    <a:pt x="474853" y="240341"/>
                    <a:pt x="475174" y="240501"/>
                    <a:pt x="475735" y="240421"/>
                  </a:cubicBezTo>
                  <a:cubicBezTo>
                    <a:pt x="476136" y="240341"/>
                    <a:pt x="476617" y="240181"/>
                    <a:pt x="477017" y="239940"/>
                  </a:cubicBezTo>
                  <a:close/>
                  <a:moveTo>
                    <a:pt x="390370" y="217450"/>
                  </a:moveTo>
                  <a:cubicBezTo>
                    <a:pt x="391973" y="219452"/>
                    <a:pt x="393897" y="221134"/>
                    <a:pt x="395420" y="223136"/>
                  </a:cubicBezTo>
                  <a:cubicBezTo>
                    <a:pt x="395981" y="223857"/>
                    <a:pt x="397344" y="225699"/>
                    <a:pt x="396943" y="226500"/>
                  </a:cubicBezTo>
                  <a:cubicBezTo>
                    <a:pt x="396543" y="227221"/>
                    <a:pt x="395981" y="227941"/>
                    <a:pt x="395500" y="228582"/>
                  </a:cubicBezTo>
                  <a:cubicBezTo>
                    <a:pt x="394939" y="229303"/>
                    <a:pt x="394298" y="230184"/>
                    <a:pt x="394138" y="231145"/>
                  </a:cubicBezTo>
                  <a:cubicBezTo>
                    <a:pt x="393977" y="232186"/>
                    <a:pt x="395180" y="232426"/>
                    <a:pt x="395741" y="231705"/>
                  </a:cubicBezTo>
                  <a:cubicBezTo>
                    <a:pt x="396783" y="230584"/>
                    <a:pt x="397264" y="228502"/>
                    <a:pt x="398627" y="227781"/>
                  </a:cubicBezTo>
                  <a:cubicBezTo>
                    <a:pt x="400470" y="231866"/>
                    <a:pt x="400951" y="236350"/>
                    <a:pt x="398306" y="240275"/>
                  </a:cubicBezTo>
                  <a:cubicBezTo>
                    <a:pt x="397344" y="241636"/>
                    <a:pt x="396062" y="241396"/>
                    <a:pt x="394539" y="241236"/>
                  </a:cubicBezTo>
                  <a:cubicBezTo>
                    <a:pt x="393256" y="241156"/>
                    <a:pt x="392054" y="241236"/>
                    <a:pt x="390931" y="241796"/>
                  </a:cubicBezTo>
                  <a:cubicBezTo>
                    <a:pt x="390130" y="242277"/>
                    <a:pt x="389809" y="241236"/>
                    <a:pt x="389328" y="240515"/>
                  </a:cubicBezTo>
                  <a:cubicBezTo>
                    <a:pt x="387084" y="237552"/>
                    <a:pt x="384839" y="234589"/>
                    <a:pt x="382595" y="231625"/>
                  </a:cubicBezTo>
                  <a:cubicBezTo>
                    <a:pt x="381793" y="230584"/>
                    <a:pt x="380671" y="229463"/>
                    <a:pt x="379789" y="228262"/>
                  </a:cubicBezTo>
                  <a:cubicBezTo>
                    <a:pt x="382675" y="232666"/>
                    <a:pt x="385561" y="237071"/>
                    <a:pt x="388366" y="241476"/>
                  </a:cubicBezTo>
                  <a:cubicBezTo>
                    <a:pt x="388687" y="241876"/>
                    <a:pt x="388927" y="242277"/>
                    <a:pt x="389168" y="242677"/>
                  </a:cubicBezTo>
                  <a:cubicBezTo>
                    <a:pt x="389489" y="243158"/>
                    <a:pt x="388927" y="243238"/>
                    <a:pt x="388527" y="243638"/>
                  </a:cubicBezTo>
                  <a:cubicBezTo>
                    <a:pt x="387645" y="244679"/>
                    <a:pt x="387324" y="245961"/>
                    <a:pt x="386923" y="247242"/>
                  </a:cubicBezTo>
                  <a:cubicBezTo>
                    <a:pt x="386442" y="248764"/>
                    <a:pt x="386122" y="249405"/>
                    <a:pt x="384438" y="249725"/>
                  </a:cubicBezTo>
                  <a:cubicBezTo>
                    <a:pt x="380030" y="250686"/>
                    <a:pt x="376182" y="248684"/>
                    <a:pt x="373056" y="245641"/>
                  </a:cubicBezTo>
                  <a:cubicBezTo>
                    <a:pt x="374419" y="244599"/>
                    <a:pt x="376503" y="245000"/>
                    <a:pt x="378026" y="244279"/>
                  </a:cubicBezTo>
                  <a:cubicBezTo>
                    <a:pt x="378988" y="243718"/>
                    <a:pt x="378346" y="242597"/>
                    <a:pt x="377385" y="242597"/>
                  </a:cubicBezTo>
                  <a:cubicBezTo>
                    <a:pt x="376583" y="242597"/>
                    <a:pt x="375701" y="242837"/>
                    <a:pt x="374900" y="243078"/>
                  </a:cubicBezTo>
                  <a:cubicBezTo>
                    <a:pt x="374018" y="243318"/>
                    <a:pt x="373056" y="243638"/>
                    <a:pt x="372174" y="243638"/>
                  </a:cubicBezTo>
                  <a:cubicBezTo>
                    <a:pt x="371052" y="242837"/>
                    <a:pt x="370170" y="241796"/>
                    <a:pt x="369529" y="240595"/>
                  </a:cubicBezTo>
                  <a:cubicBezTo>
                    <a:pt x="368407" y="238593"/>
                    <a:pt x="367445" y="236431"/>
                    <a:pt x="366162" y="234508"/>
                  </a:cubicBezTo>
                  <a:cubicBezTo>
                    <a:pt x="369369" y="234188"/>
                    <a:pt x="372655" y="233067"/>
                    <a:pt x="375381" y="235389"/>
                  </a:cubicBezTo>
                  <a:cubicBezTo>
                    <a:pt x="376022" y="235870"/>
                    <a:pt x="378106" y="237151"/>
                    <a:pt x="378587" y="235870"/>
                  </a:cubicBezTo>
                  <a:cubicBezTo>
                    <a:pt x="379068" y="234909"/>
                    <a:pt x="377865" y="234108"/>
                    <a:pt x="377144" y="233868"/>
                  </a:cubicBezTo>
                  <a:cubicBezTo>
                    <a:pt x="375461" y="233307"/>
                    <a:pt x="373697" y="233067"/>
                    <a:pt x="372575" y="231465"/>
                  </a:cubicBezTo>
                  <a:cubicBezTo>
                    <a:pt x="371533" y="230184"/>
                    <a:pt x="371693" y="228342"/>
                    <a:pt x="371773" y="226740"/>
                  </a:cubicBezTo>
                  <a:cubicBezTo>
                    <a:pt x="371934" y="223777"/>
                    <a:pt x="372655" y="220894"/>
                    <a:pt x="372575" y="217931"/>
                  </a:cubicBezTo>
                  <a:cubicBezTo>
                    <a:pt x="375621" y="219052"/>
                    <a:pt x="378827" y="219292"/>
                    <a:pt x="381793" y="220253"/>
                  </a:cubicBezTo>
                  <a:cubicBezTo>
                    <a:pt x="383557" y="220894"/>
                    <a:pt x="385240" y="221534"/>
                    <a:pt x="385881" y="223457"/>
                  </a:cubicBezTo>
                  <a:cubicBezTo>
                    <a:pt x="386442" y="225058"/>
                    <a:pt x="385962" y="226500"/>
                    <a:pt x="386122" y="228102"/>
                  </a:cubicBezTo>
                  <a:cubicBezTo>
                    <a:pt x="386282" y="228822"/>
                    <a:pt x="387084" y="230264"/>
                    <a:pt x="387965" y="229383"/>
                  </a:cubicBezTo>
                  <a:cubicBezTo>
                    <a:pt x="388927" y="228502"/>
                    <a:pt x="388206" y="226980"/>
                    <a:pt x="387965" y="225939"/>
                  </a:cubicBezTo>
                  <a:cubicBezTo>
                    <a:pt x="387084" y="222736"/>
                    <a:pt x="389088" y="220173"/>
                    <a:pt x="390370" y="217450"/>
                  </a:cubicBezTo>
                  <a:close/>
                  <a:moveTo>
                    <a:pt x="70465" y="182469"/>
                  </a:moveTo>
                  <a:cubicBezTo>
                    <a:pt x="69744" y="182549"/>
                    <a:pt x="69022" y="182629"/>
                    <a:pt x="68221" y="182709"/>
                  </a:cubicBezTo>
                  <a:cubicBezTo>
                    <a:pt x="69824" y="183429"/>
                    <a:pt x="71427" y="184150"/>
                    <a:pt x="73030" y="184870"/>
                  </a:cubicBezTo>
                  <a:cubicBezTo>
                    <a:pt x="73190" y="184950"/>
                    <a:pt x="73431" y="185030"/>
                    <a:pt x="73591" y="185110"/>
                  </a:cubicBezTo>
                  <a:cubicBezTo>
                    <a:pt x="73832" y="185110"/>
                    <a:pt x="74072" y="185030"/>
                    <a:pt x="74313" y="185030"/>
                  </a:cubicBezTo>
                  <a:cubicBezTo>
                    <a:pt x="75595" y="184710"/>
                    <a:pt x="76236" y="183029"/>
                    <a:pt x="74713" y="182469"/>
                  </a:cubicBezTo>
                  <a:cubicBezTo>
                    <a:pt x="73351" y="182069"/>
                    <a:pt x="71828" y="182309"/>
                    <a:pt x="70465" y="182469"/>
                  </a:cubicBezTo>
                  <a:close/>
                  <a:moveTo>
                    <a:pt x="198302" y="168407"/>
                  </a:moveTo>
                  <a:cubicBezTo>
                    <a:pt x="200387" y="172967"/>
                    <a:pt x="203676" y="177207"/>
                    <a:pt x="202152" y="182407"/>
                  </a:cubicBezTo>
                  <a:cubicBezTo>
                    <a:pt x="201671" y="184087"/>
                    <a:pt x="200628" y="186647"/>
                    <a:pt x="202072" y="188167"/>
                  </a:cubicBezTo>
                  <a:cubicBezTo>
                    <a:pt x="203515" y="189687"/>
                    <a:pt x="204959" y="187207"/>
                    <a:pt x="205120" y="186087"/>
                  </a:cubicBezTo>
                  <a:cubicBezTo>
                    <a:pt x="205521" y="183447"/>
                    <a:pt x="204638" y="180967"/>
                    <a:pt x="205601" y="178407"/>
                  </a:cubicBezTo>
                  <a:cubicBezTo>
                    <a:pt x="206724" y="175287"/>
                    <a:pt x="209531" y="174167"/>
                    <a:pt x="212419" y="173207"/>
                  </a:cubicBezTo>
                  <a:cubicBezTo>
                    <a:pt x="217392" y="171607"/>
                    <a:pt x="222766" y="171207"/>
                    <a:pt x="227659" y="169447"/>
                  </a:cubicBezTo>
                  <a:cubicBezTo>
                    <a:pt x="227579" y="174327"/>
                    <a:pt x="228782" y="179127"/>
                    <a:pt x="229022" y="184087"/>
                  </a:cubicBezTo>
                  <a:cubicBezTo>
                    <a:pt x="229103" y="186647"/>
                    <a:pt x="229263" y="189687"/>
                    <a:pt x="227579" y="191847"/>
                  </a:cubicBezTo>
                  <a:cubicBezTo>
                    <a:pt x="225654" y="194407"/>
                    <a:pt x="222766" y="194807"/>
                    <a:pt x="219959" y="195767"/>
                  </a:cubicBezTo>
                  <a:cubicBezTo>
                    <a:pt x="218755" y="196168"/>
                    <a:pt x="216830" y="197448"/>
                    <a:pt x="217472" y="198968"/>
                  </a:cubicBezTo>
                  <a:cubicBezTo>
                    <a:pt x="218354" y="201048"/>
                    <a:pt x="221803" y="199048"/>
                    <a:pt x="222846" y="198248"/>
                  </a:cubicBezTo>
                  <a:cubicBezTo>
                    <a:pt x="227418" y="194487"/>
                    <a:pt x="232792" y="196328"/>
                    <a:pt x="238086" y="196888"/>
                  </a:cubicBezTo>
                  <a:cubicBezTo>
                    <a:pt x="236001" y="200168"/>
                    <a:pt x="234397" y="203608"/>
                    <a:pt x="232472" y="206968"/>
                  </a:cubicBezTo>
                  <a:cubicBezTo>
                    <a:pt x="231349" y="208968"/>
                    <a:pt x="229825" y="210568"/>
                    <a:pt x="228060" y="212008"/>
                  </a:cubicBezTo>
                  <a:cubicBezTo>
                    <a:pt x="226536" y="212008"/>
                    <a:pt x="225012" y="211368"/>
                    <a:pt x="223488" y="210888"/>
                  </a:cubicBezTo>
                  <a:cubicBezTo>
                    <a:pt x="222205" y="210568"/>
                    <a:pt x="220761" y="210088"/>
                    <a:pt x="219397" y="210168"/>
                  </a:cubicBezTo>
                  <a:cubicBezTo>
                    <a:pt x="217873" y="210168"/>
                    <a:pt x="216670" y="211928"/>
                    <a:pt x="218435" y="212888"/>
                  </a:cubicBezTo>
                  <a:cubicBezTo>
                    <a:pt x="220841" y="214168"/>
                    <a:pt x="224370" y="213448"/>
                    <a:pt x="226536" y="215288"/>
                  </a:cubicBezTo>
                  <a:cubicBezTo>
                    <a:pt x="221322" y="220168"/>
                    <a:pt x="214905" y="223448"/>
                    <a:pt x="207606" y="221848"/>
                  </a:cubicBezTo>
                  <a:cubicBezTo>
                    <a:pt x="204879" y="221288"/>
                    <a:pt x="204318" y="220248"/>
                    <a:pt x="203596" y="217688"/>
                  </a:cubicBezTo>
                  <a:cubicBezTo>
                    <a:pt x="202954" y="215528"/>
                    <a:pt x="202473" y="213368"/>
                    <a:pt x="200949" y="211688"/>
                  </a:cubicBezTo>
                  <a:cubicBezTo>
                    <a:pt x="200307" y="211048"/>
                    <a:pt x="199345" y="210888"/>
                    <a:pt x="199906" y="210088"/>
                  </a:cubicBezTo>
                  <a:cubicBezTo>
                    <a:pt x="200307" y="209368"/>
                    <a:pt x="200788" y="208728"/>
                    <a:pt x="201189" y="208088"/>
                  </a:cubicBezTo>
                  <a:cubicBezTo>
                    <a:pt x="206002" y="200888"/>
                    <a:pt x="210815" y="193607"/>
                    <a:pt x="215707" y="186407"/>
                  </a:cubicBezTo>
                  <a:cubicBezTo>
                    <a:pt x="214103" y="188327"/>
                    <a:pt x="212339" y="190247"/>
                    <a:pt x="210975" y="192007"/>
                  </a:cubicBezTo>
                  <a:cubicBezTo>
                    <a:pt x="207285" y="196888"/>
                    <a:pt x="203515" y="201688"/>
                    <a:pt x="199746" y="206568"/>
                  </a:cubicBezTo>
                  <a:cubicBezTo>
                    <a:pt x="198783" y="207768"/>
                    <a:pt x="198382" y="209448"/>
                    <a:pt x="196938" y="208648"/>
                  </a:cubicBezTo>
                  <a:cubicBezTo>
                    <a:pt x="195093" y="207688"/>
                    <a:pt x="193088" y="207528"/>
                    <a:pt x="191083" y="207688"/>
                  </a:cubicBezTo>
                  <a:cubicBezTo>
                    <a:pt x="188596" y="207848"/>
                    <a:pt x="186350" y="208248"/>
                    <a:pt x="184826" y="206008"/>
                  </a:cubicBezTo>
                  <a:cubicBezTo>
                    <a:pt x="180575" y="199528"/>
                    <a:pt x="181458" y="192087"/>
                    <a:pt x="184506" y="185287"/>
                  </a:cubicBezTo>
                  <a:cubicBezTo>
                    <a:pt x="186751" y="186647"/>
                    <a:pt x="187554" y="189927"/>
                    <a:pt x="189158" y="191847"/>
                  </a:cubicBezTo>
                  <a:cubicBezTo>
                    <a:pt x="190120" y="193047"/>
                    <a:pt x="192126" y="192727"/>
                    <a:pt x="191805" y="190887"/>
                  </a:cubicBezTo>
                  <a:cubicBezTo>
                    <a:pt x="191564" y="189367"/>
                    <a:pt x="190521" y="188007"/>
                    <a:pt x="189639" y="186727"/>
                  </a:cubicBezTo>
                  <a:cubicBezTo>
                    <a:pt x="188837" y="185607"/>
                    <a:pt x="187955" y="184487"/>
                    <a:pt x="187313" y="183207"/>
                  </a:cubicBezTo>
                  <a:cubicBezTo>
                    <a:pt x="186671" y="181847"/>
                    <a:pt x="188997" y="178887"/>
                    <a:pt x="189799" y="177767"/>
                  </a:cubicBezTo>
                  <a:cubicBezTo>
                    <a:pt x="192446" y="174487"/>
                    <a:pt x="195655" y="171767"/>
                    <a:pt x="198302" y="168407"/>
                  </a:cubicBezTo>
                  <a:close/>
                  <a:moveTo>
                    <a:pt x="72549" y="529"/>
                  </a:moveTo>
                  <a:cubicBezTo>
                    <a:pt x="73030" y="-1232"/>
                    <a:pt x="75275" y="1810"/>
                    <a:pt x="75595" y="3651"/>
                  </a:cubicBezTo>
                  <a:cubicBezTo>
                    <a:pt x="75916" y="5972"/>
                    <a:pt x="76317" y="8373"/>
                    <a:pt x="76878" y="10695"/>
                  </a:cubicBezTo>
                  <a:cubicBezTo>
                    <a:pt x="78160" y="15577"/>
                    <a:pt x="80004" y="20300"/>
                    <a:pt x="82088" y="24862"/>
                  </a:cubicBezTo>
                  <a:cubicBezTo>
                    <a:pt x="82809" y="26543"/>
                    <a:pt x="84332" y="26703"/>
                    <a:pt x="85374" y="25183"/>
                  </a:cubicBezTo>
                  <a:cubicBezTo>
                    <a:pt x="89783" y="19099"/>
                    <a:pt x="94352" y="13096"/>
                    <a:pt x="96436" y="6772"/>
                  </a:cubicBezTo>
                  <a:cubicBezTo>
                    <a:pt x="97077" y="5011"/>
                    <a:pt x="97398" y="5011"/>
                    <a:pt x="97237" y="6852"/>
                  </a:cubicBezTo>
                  <a:cubicBezTo>
                    <a:pt x="96436" y="18539"/>
                    <a:pt x="88420" y="31266"/>
                    <a:pt x="92588" y="41992"/>
                  </a:cubicBezTo>
                  <a:cubicBezTo>
                    <a:pt x="95794" y="50236"/>
                    <a:pt x="103570" y="57600"/>
                    <a:pt x="112066" y="64084"/>
                  </a:cubicBezTo>
                  <a:cubicBezTo>
                    <a:pt x="113108" y="64404"/>
                    <a:pt x="114150" y="64964"/>
                    <a:pt x="115112" y="65124"/>
                  </a:cubicBezTo>
                  <a:cubicBezTo>
                    <a:pt x="115994" y="65285"/>
                    <a:pt x="116795" y="64324"/>
                    <a:pt x="115994" y="63604"/>
                  </a:cubicBezTo>
                  <a:cubicBezTo>
                    <a:pt x="115272" y="62963"/>
                    <a:pt x="114230" y="62723"/>
                    <a:pt x="113269" y="62483"/>
                  </a:cubicBezTo>
                  <a:cubicBezTo>
                    <a:pt x="112467" y="62243"/>
                    <a:pt x="111585" y="62083"/>
                    <a:pt x="110864" y="61683"/>
                  </a:cubicBezTo>
                  <a:cubicBezTo>
                    <a:pt x="109982" y="61282"/>
                    <a:pt x="109902" y="58961"/>
                    <a:pt x="109902" y="58161"/>
                  </a:cubicBezTo>
                  <a:cubicBezTo>
                    <a:pt x="109822" y="55519"/>
                    <a:pt x="110303" y="52958"/>
                    <a:pt x="110223" y="50316"/>
                  </a:cubicBezTo>
                  <a:cubicBezTo>
                    <a:pt x="113028" y="51677"/>
                    <a:pt x="116314" y="52397"/>
                    <a:pt x="117597" y="55519"/>
                  </a:cubicBezTo>
                  <a:cubicBezTo>
                    <a:pt x="117998" y="56480"/>
                    <a:pt x="118479" y="58161"/>
                    <a:pt x="119841" y="58321"/>
                  </a:cubicBezTo>
                  <a:cubicBezTo>
                    <a:pt x="121044" y="58401"/>
                    <a:pt x="120803" y="56720"/>
                    <a:pt x="120402" y="56079"/>
                  </a:cubicBezTo>
                  <a:cubicBezTo>
                    <a:pt x="119601" y="54719"/>
                    <a:pt x="118238" y="53838"/>
                    <a:pt x="117677" y="52237"/>
                  </a:cubicBezTo>
                  <a:cubicBezTo>
                    <a:pt x="116956" y="50316"/>
                    <a:pt x="117837" y="48715"/>
                    <a:pt x="118879" y="47115"/>
                  </a:cubicBezTo>
                  <a:cubicBezTo>
                    <a:pt x="120643" y="44393"/>
                    <a:pt x="122967" y="42152"/>
                    <a:pt x="124651" y="39350"/>
                  </a:cubicBezTo>
                  <a:cubicBezTo>
                    <a:pt x="126574" y="41752"/>
                    <a:pt x="128979" y="43513"/>
                    <a:pt x="131063" y="45834"/>
                  </a:cubicBezTo>
                  <a:cubicBezTo>
                    <a:pt x="132105" y="47035"/>
                    <a:pt x="133388" y="48395"/>
                    <a:pt x="133388" y="50076"/>
                  </a:cubicBezTo>
                  <a:cubicBezTo>
                    <a:pt x="133468" y="51997"/>
                    <a:pt x="132266" y="53358"/>
                    <a:pt x="131304" y="54879"/>
                  </a:cubicBezTo>
                  <a:cubicBezTo>
                    <a:pt x="130903" y="55599"/>
                    <a:pt x="130502" y="56960"/>
                    <a:pt x="131384" y="57440"/>
                  </a:cubicBezTo>
                  <a:cubicBezTo>
                    <a:pt x="132666" y="58081"/>
                    <a:pt x="133548" y="55759"/>
                    <a:pt x="133708" y="54959"/>
                  </a:cubicBezTo>
                  <a:cubicBezTo>
                    <a:pt x="134350" y="51357"/>
                    <a:pt x="137636" y="50156"/>
                    <a:pt x="140441" y="48395"/>
                  </a:cubicBezTo>
                  <a:cubicBezTo>
                    <a:pt x="140682" y="50717"/>
                    <a:pt x="141323" y="53038"/>
                    <a:pt x="141724" y="55359"/>
                  </a:cubicBezTo>
                  <a:cubicBezTo>
                    <a:pt x="141964" y="56800"/>
                    <a:pt x="141884" y="58161"/>
                    <a:pt x="141564" y="59521"/>
                  </a:cubicBezTo>
                  <a:cubicBezTo>
                    <a:pt x="140842" y="60082"/>
                    <a:pt x="139880" y="60402"/>
                    <a:pt x="138999" y="60802"/>
                  </a:cubicBezTo>
                  <a:cubicBezTo>
                    <a:pt x="138197" y="61122"/>
                    <a:pt x="137315" y="61442"/>
                    <a:pt x="136674" y="62003"/>
                  </a:cubicBezTo>
                  <a:cubicBezTo>
                    <a:pt x="135953" y="62643"/>
                    <a:pt x="136113" y="63924"/>
                    <a:pt x="137315" y="63684"/>
                  </a:cubicBezTo>
                  <a:cubicBezTo>
                    <a:pt x="138999" y="63363"/>
                    <a:pt x="140361" y="61683"/>
                    <a:pt x="142125" y="61683"/>
                  </a:cubicBezTo>
                  <a:cubicBezTo>
                    <a:pt x="141564" y="66005"/>
                    <a:pt x="139800" y="70087"/>
                    <a:pt x="135712" y="72248"/>
                  </a:cubicBezTo>
                  <a:cubicBezTo>
                    <a:pt x="134189" y="72969"/>
                    <a:pt x="133468" y="72729"/>
                    <a:pt x="132105" y="71848"/>
                  </a:cubicBezTo>
                  <a:cubicBezTo>
                    <a:pt x="130983" y="71048"/>
                    <a:pt x="129941" y="70247"/>
                    <a:pt x="128498" y="70007"/>
                  </a:cubicBezTo>
                  <a:cubicBezTo>
                    <a:pt x="127937" y="69927"/>
                    <a:pt x="127456" y="70247"/>
                    <a:pt x="127376" y="69607"/>
                  </a:cubicBezTo>
                  <a:cubicBezTo>
                    <a:pt x="127296" y="69127"/>
                    <a:pt x="127296" y="68646"/>
                    <a:pt x="127216" y="68166"/>
                  </a:cubicBezTo>
                  <a:cubicBezTo>
                    <a:pt x="126655" y="62803"/>
                    <a:pt x="126174" y="57440"/>
                    <a:pt x="125613" y="52157"/>
                  </a:cubicBezTo>
                  <a:cubicBezTo>
                    <a:pt x="125613" y="53678"/>
                    <a:pt x="125532" y="55279"/>
                    <a:pt x="125532" y="56640"/>
                  </a:cubicBezTo>
                  <a:cubicBezTo>
                    <a:pt x="125693" y="60402"/>
                    <a:pt x="125853" y="64244"/>
                    <a:pt x="125933" y="68006"/>
                  </a:cubicBezTo>
                  <a:cubicBezTo>
                    <a:pt x="125933" y="68967"/>
                    <a:pt x="126414" y="69927"/>
                    <a:pt x="125452" y="70087"/>
                  </a:cubicBezTo>
                  <a:cubicBezTo>
                    <a:pt x="124410" y="70327"/>
                    <a:pt x="123609" y="70808"/>
                    <a:pt x="122807" y="71448"/>
                  </a:cubicBezTo>
                  <a:cubicBezTo>
                    <a:pt x="123929" y="72168"/>
                    <a:pt x="124971" y="72889"/>
                    <a:pt x="126174" y="73609"/>
                  </a:cubicBezTo>
                  <a:cubicBezTo>
                    <a:pt x="126093" y="72649"/>
                    <a:pt x="126093" y="71688"/>
                    <a:pt x="126013" y="70728"/>
                  </a:cubicBezTo>
                  <a:cubicBezTo>
                    <a:pt x="126013" y="69687"/>
                    <a:pt x="126334" y="70007"/>
                    <a:pt x="127376" y="69927"/>
                  </a:cubicBezTo>
                  <a:cubicBezTo>
                    <a:pt x="127536" y="71448"/>
                    <a:pt x="127697" y="72969"/>
                    <a:pt x="127857" y="74570"/>
                  </a:cubicBezTo>
                  <a:cubicBezTo>
                    <a:pt x="145331" y="84655"/>
                    <a:pt x="166572" y="91619"/>
                    <a:pt x="186692" y="99703"/>
                  </a:cubicBezTo>
                  <a:cubicBezTo>
                    <a:pt x="185329" y="97702"/>
                    <a:pt x="184287" y="95461"/>
                    <a:pt x="183646" y="93060"/>
                  </a:cubicBezTo>
                  <a:cubicBezTo>
                    <a:pt x="185650" y="92740"/>
                    <a:pt x="187654" y="94340"/>
                    <a:pt x="189497" y="94661"/>
                  </a:cubicBezTo>
                  <a:cubicBezTo>
                    <a:pt x="190620" y="94901"/>
                    <a:pt x="191662" y="93700"/>
                    <a:pt x="190620" y="92820"/>
                  </a:cubicBezTo>
                  <a:cubicBezTo>
                    <a:pt x="189738" y="92019"/>
                    <a:pt x="188455" y="91779"/>
                    <a:pt x="187333" y="91459"/>
                  </a:cubicBezTo>
                  <a:cubicBezTo>
                    <a:pt x="186371" y="91139"/>
                    <a:pt x="185249" y="90899"/>
                    <a:pt x="184367" y="90498"/>
                  </a:cubicBezTo>
                  <a:cubicBezTo>
                    <a:pt x="183325" y="90018"/>
                    <a:pt x="183165" y="87137"/>
                    <a:pt x="183165" y="86096"/>
                  </a:cubicBezTo>
                  <a:cubicBezTo>
                    <a:pt x="183085" y="82974"/>
                    <a:pt x="183646" y="79772"/>
                    <a:pt x="183566" y="76651"/>
                  </a:cubicBezTo>
                  <a:cubicBezTo>
                    <a:pt x="187013" y="78252"/>
                    <a:pt x="191020" y="79132"/>
                    <a:pt x="192624" y="82894"/>
                  </a:cubicBezTo>
                  <a:cubicBezTo>
                    <a:pt x="193104" y="84175"/>
                    <a:pt x="193746" y="86176"/>
                    <a:pt x="195349" y="86336"/>
                  </a:cubicBezTo>
                  <a:cubicBezTo>
                    <a:pt x="196872" y="86496"/>
                    <a:pt x="196551" y="84415"/>
                    <a:pt x="196070" y="83615"/>
                  </a:cubicBezTo>
                  <a:cubicBezTo>
                    <a:pt x="195028" y="81934"/>
                    <a:pt x="193345" y="80893"/>
                    <a:pt x="192624" y="78892"/>
                  </a:cubicBezTo>
                  <a:cubicBezTo>
                    <a:pt x="191822" y="76571"/>
                    <a:pt x="192864" y="74570"/>
                    <a:pt x="194147" y="72649"/>
                  </a:cubicBezTo>
                  <a:cubicBezTo>
                    <a:pt x="196311" y="69287"/>
                    <a:pt x="199196" y="66565"/>
                    <a:pt x="201200" y="63123"/>
                  </a:cubicBezTo>
                  <a:cubicBezTo>
                    <a:pt x="203525" y="66085"/>
                    <a:pt x="206571" y="68326"/>
                    <a:pt x="209056" y="71048"/>
                  </a:cubicBezTo>
                  <a:cubicBezTo>
                    <a:pt x="210338" y="72569"/>
                    <a:pt x="211861" y="74169"/>
                    <a:pt x="211941" y="76251"/>
                  </a:cubicBezTo>
                  <a:cubicBezTo>
                    <a:pt x="212021" y="78652"/>
                    <a:pt x="210579" y="80253"/>
                    <a:pt x="209376" y="82174"/>
                  </a:cubicBezTo>
                  <a:cubicBezTo>
                    <a:pt x="208895" y="82974"/>
                    <a:pt x="208334" y="84655"/>
                    <a:pt x="209456" y="85296"/>
                  </a:cubicBezTo>
                  <a:cubicBezTo>
                    <a:pt x="210979" y="86096"/>
                    <a:pt x="212021" y="83214"/>
                    <a:pt x="212262" y="82254"/>
                  </a:cubicBezTo>
                  <a:cubicBezTo>
                    <a:pt x="213063" y="77851"/>
                    <a:pt x="217151" y="76411"/>
                    <a:pt x="220518" y="74169"/>
                  </a:cubicBezTo>
                  <a:cubicBezTo>
                    <a:pt x="220839" y="77131"/>
                    <a:pt x="221560" y="79853"/>
                    <a:pt x="222041" y="82734"/>
                  </a:cubicBezTo>
                  <a:cubicBezTo>
                    <a:pt x="222361" y="84415"/>
                    <a:pt x="222281" y="86096"/>
                    <a:pt x="221881" y="87777"/>
                  </a:cubicBezTo>
                  <a:cubicBezTo>
                    <a:pt x="220999" y="88497"/>
                    <a:pt x="219796" y="88897"/>
                    <a:pt x="218754" y="89378"/>
                  </a:cubicBezTo>
                  <a:cubicBezTo>
                    <a:pt x="217793" y="89778"/>
                    <a:pt x="216751" y="90178"/>
                    <a:pt x="215949" y="90899"/>
                  </a:cubicBezTo>
                  <a:cubicBezTo>
                    <a:pt x="215067" y="91619"/>
                    <a:pt x="215228" y="93220"/>
                    <a:pt x="216670" y="92900"/>
                  </a:cubicBezTo>
                  <a:cubicBezTo>
                    <a:pt x="218754" y="92499"/>
                    <a:pt x="220438" y="90418"/>
                    <a:pt x="222602" y="90498"/>
                  </a:cubicBezTo>
                  <a:cubicBezTo>
                    <a:pt x="221881" y="95781"/>
                    <a:pt x="219716" y="100744"/>
                    <a:pt x="214666" y="103305"/>
                  </a:cubicBezTo>
                  <a:cubicBezTo>
                    <a:pt x="212823" y="104266"/>
                    <a:pt x="212021" y="104026"/>
                    <a:pt x="210338" y="102825"/>
                  </a:cubicBezTo>
                  <a:cubicBezTo>
                    <a:pt x="208975" y="101865"/>
                    <a:pt x="207613" y="100904"/>
                    <a:pt x="205929" y="100584"/>
                  </a:cubicBezTo>
                  <a:cubicBezTo>
                    <a:pt x="205288" y="100504"/>
                    <a:pt x="204647" y="100904"/>
                    <a:pt x="204567" y="100184"/>
                  </a:cubicBezTo>
                  <a:cubicBezTo>
                    <a:pt x="204487" y="99543"/>
                    <a:pt x="204407" y="98983"/>
                    <a:pt x="204326" y="98343"/>
                  </a:cubicBezTo>
                  <a:cubicBezTo>
                    <a:pt x="203685" y="91859"/>
                    <a:pt x="203044" y="85296"/>
                    <a:pt x="202403" y="78812"/>
                  </a:cubicBezTo>
                  <a:cubicBezTo>
                    <a:pt x="202403" y="80653"/>
                    <a:pt x="202242" y="82574"/>
                    <a:pt x="202322" y="84255"/>
                  </a:cubicBezTo>
                  <a:cubicBezTo>
                    <a:pt x="202483" y="88897"/>
                    <a:pt x="202643" y="93540"/>
                    <a:pt x="202803" y="98183"/>
                  </a:cubicBezTo>
                  <a:cubicBezTo>
                    <a:pt x="202803" y="99303"/>
                    <a:pt x="203364" y="100504"/>
                    <a:pt x="202162" y="100744"/>
                  </a:cubicBezTo>
                  <a:cubicBezTo>
                    <a:pt x="200639" y="101064"/>
                    <a:pt x="199357" y="101945"/>
                    <a:pt x="198234" y="102985"/>
                  </a:cubicBezTo>
                  <a:cubicBezTo>
                    <a:pt x="197834" y="103305"/>
                    <a:pt x="197513" y="103706"/>
                    <a:pt x="197112" y="104026"/>
                  </a:cubicBezTo>
                  <a:cubicBezTo>
                    <a:pt x="199116" y="104826"/>
                    <a:pt x="201040" y="105707"/>
                    <a:pt x="202964" y="106587"/>
                  </a:cubicBezTo>
                  <a:cubicBezTo>
                    <a:pt x="203044" y="106667"/>
                    <a:pt x="203044" y="106667"/>
                    <a:pt x="203124" y="106667"/>
                  </a:cubicBezTo>
                  <a:cubicBezTo>
                    <a:pt x="203124" y="106587"/>
                    <a:pt x="203124" y="106427"/>
                    <a:pt x="203124" y="106267"/>
                  </a:cubicBezTo>
                  <a:cubicBezTo>
                    <a:pt x="203044" y="104666"/>
                    <a:pt x="202964" y="103065"/>
                    <a:pt x="202884" y="101544"/>
                  </a:cubicBezTo>
                  <a:cubicBezTo>
                    <a:pt x="202803" y="100264"/>
                    <a:pt x="203284" y="100584"/>
                    <a:pt x="204567" y="100504"/>
                  </a:cubicBezTo>
                  <a:cubicBezTo>
                    <a:pt x="204807" y="102905"/>
                    <a:pt x="205048" y="105307"/>
                    <a:pt x="205208" y="107708"/>
                  </a:cubicBezTo>
                  <a:cubicBezTo>
                    <a:pt x="226049" y="117873"/>
                    <a:pt x="240477" y="130921"/>
                    <a:pt x="249615" y="145969"/>
                  </a:cubicBezTo>
                  <a:cubicBezTo>
                    <a:pt x="249855" y="145328"/>
                    <a:pt x="250095" y="144768"/>
                    <a:pt x="250336" y="144208"/>
                  </a:cubicBezTo>
                  <a:cubicBezTo>
                    <a:pt x="252180" y="145328"/>
                    <a:pt x="252821" y="148050"/>
                    <a:pt x="254183" y="149651"/>
                  </a:cubicBezTo>
                  <a:cubicBezTo>
                    <a:pt x="254985" y="150611"/>
                    <a:pt x="256588" y="150291"/>
                    <a:pt x="256348" y="148850"/>
                  </a:cubicBezTo>
                  <a:cubicBezTo>
                    <a:pt x="256187" y="147570"/>
                    <a:pt x="255306" y="146369"/>
                    <a:pt x="254584" y="145409"/>
                  </a:cubicBezTo>
                  <a:cubicBezTo>
                    <a:pt x="253943" y="144448"/>
                    <a:pt x="253222" y="143567"/>
                    <a:pt x="252660" y="142527"/>
                  </a:cubicBezTo>
                  <a:cubicBezTo>
                    <a:pt x="252099" y="141406"/>
                    <a:pt x="254023" y="138925"/>
                    <a:pt x="254745" y="137964"/>
                  </a:cubicBezTo>
                  <a:cubicBezTo>
                    <a:pt x="256829" y="135323"/>
                    <a:pt x="259554" y="133002"/>
                    <a:pt x="261638" y="130280"/>
                  </a:cubicBezTo>
                  <a:cubicBezTo>
                    <a:pt x="263401" y="134042"/>
                    <a:pt x="266127" y="137564"/>
                    <a:pt x="264924" y="141887"/>
                  </a:cubicBezTo>
                  <a:cubicBezTo>
                    <a:pt x="264524" y="143247"/>
                    <a:pt x="263562" y="145328"/>
                    <a:pt x="264844" y="146609"/>
                  </a:cubicBezTo>
                  <a:cubicBezTo>
                    <a:pt x="265966" y="147810"/>
                    <a:pt x="267169" y="145809"/>
                    <a:pt x="267329" y="144848"/>
                  </a:cubicBezTo>
                  <a:cubicBezTo>
                    <a:pt x="267650" y="142687"/>
                    <a:pt x="266928" y="140686"/>
                    <a:pt x="267730" y="138525"/>
                  </a:cubicBezTo>
                  <a:cubicBezTo>
                    <a:pt x="268612" y="135963"/>
                    <a:pt x="270936" y="135003"/>
                    <a:pt x="273341" y="134202"/>
                  </a:cubicBezTo>
                  <a:cubicBezTo>
                    <a:pt x="277429" y="132922"/>
                    <a:pt x="281837" y="132601"/>
                    <a:pt x="285845" y="131161"/>
                  </a:cubicBezTo>
                  <a:cubicBezTo>
                    <a:pt x="285845" y="135163"/>
                    <a:pt x="286807" y="139165"/>
                    <a:pt x="286967" y="143167"/>
                  </a:cubicBezTo>
                  <a:cubicBezTo>
                    <a:pt x="287047" y="145328"/>
                    <a:pt x="287208" y="147810"/>
                    <a:pt x="285845" y="149571"/>
                  </a:cubicBezTo>
                  <a:cubicBezTo>
                    <a:pt x="284242" y="151652"/>
                    <a:pt x="281837" y="152052"/>
                    <a:pt x="279513" y="152853"/>
                  </a:cubicBezTo>
                  <a:cubicBezTo>
                    <a:pt x="278551" y="153173"/>
                    <a:pt x="276948" y="154213"/>
                    <a:pt x="277509" y="155494"/>
                  </a:cubicBezTo>
                  <a:cubicBezTo>
                    <a:pt x="278230" y="157175"/>
                    <a:pt x="281036" y="155574"/>
                    <a:pt x="281917" y="154854"/>
                  </a:cubicBezTo>
                  <a:cubicBezTo>
                    <a:pt x="285685" y="151732"/>
                    <a:pt x="290093" y="153333"/>
                    <a:pt x="294502" y="153733"/>
                  </a:cubicBezTo>
                  <a:cubicBezTo>
                    <a:pt x="292739" y="156455"/>
                    <a:pt x="291456" y="159256"/>
                    <a:pt x="289853" y="162058"/>
                  </a:cubicBezTo>
                  <a:cubicBezTo>
                    <a:pt x="288891" y="163739"/>
                    <a:pt x="287689" y="165019"/>
                    <a:pt x="286246" y="166220"/>
                  </a:cubicBezTo>
                  <a:cubicBezTo>
                    <a:pt x="284963" y="166220"/>
                    <a:pt x="283681" y="165660"/>
                    <a:pt x="282479" y="165339"/>
                  </a:cubicBezTo>
                  <a:cubicBezTo>
                    <a:pt x="281356" y="165019"/>
                    <a:pt x="280234" y="164619"/>
                    <a:pt x="279032" y="164699"/>
                  </a:cubicBezTo>
                  <a:cubicBezTo>
                    <a:pt x="277830" y="164699"/>
                    <a:pt x="276868" y="166140"/>
                    <a:pt x="278230" y="166940"/>
                  </a:cubicBezTo>
                  <a:cubicBezTo>
                    <a:pt x="280234" y="167981"/>
                    <a:pt x="283120" y="167421"/>
                    <a:pt x="284963" y="168941"/>
                  </a:cubicBezTo>
                  <a:cubicBezTo>
                    <a:pt x="280715" y="172944"/>
                    <a:pt x="275345" y="175585"/>
                    <a:pt x="269333" y="174304"/>
                  </a:cubicBezTo>
                  <a:cubicBezTo>
                    <a:pt x="267169" y="173824"/>
                    <a:pt x="266608" y="173024"/>
                    <a:pt x="266047" y="170863"/>
                  </a:cubicBezTo>
                  <a:cubicBezTo>
                    <a:pt x="265485" y="169102"/>
                    <a:pt x="265085" y="167341"/>
                    <a:pt x="263882" y="165980"/>
                  </a:cubicBezTo>
                  <a:cubicBezTo>
                    <a:pt x="263401" y="165419"/>
                    <a:pt x="262600" y="165259"/>
                    <a:pt x="263001" y="164619"/>
                  </a:cubicBezTo>
                  <a:cubicBezTo>
                    <a:pt x="263401" y="164059"/>
                    <a:pt x="263722" y="163498"/>
                    <a:pt x="264123" y="163018"/>
                  </a:cubicBezTo>
                  <a:cubicBezTo>
                    <a:pt x="268050" y="157015"/>
                    <a:pt x="272058" y="151092"/>
                    <a:pt x="275986" y="145088"/>
                  </a:cubicBezTo>
                  <a:cubicBezTo>
                    <a:pt x="274703" y="146689"/>
                    <a:pt x="273261" y="148290"/>
                    <a:pt x="272138" y="149731"/>
                  </a:cubicBezTo>
                  <a:cubicBezTo>
                    <a:pt x="269092" y="153733"/>
                    <a:pt x="265966" y="157735"/>
                    <a:pt x="262920" y="161737"/>
                  </a:cubicBezTo>
                  <a:cubicBezTo>
                    <a:pt x="262119" y="162698"/>
                    <a:pt x="261718" y="164059"/>
                    <a:pt x="260596" y="163498"/>
                  </a:cubicBezTo>
                  <a:cubicBezTo>
                    <a:pt x="259634" y="162938"/>
                    <a:pt x="258592" y="162698"/>
                    <a:pt x="257550" y="162618"/>
                  </a:cubicBezTo>
                  <a:cubicBezTo>
                    <a:pt x="258031" y="164059"/>
                    <a:pt x="258512" y="165500"/>
                    <a:pt x="258913" y="166940"/>
                  </a:cubicBezTo>
                  <a:cubicBezTo>
                    <a:pt x="259474" y="166220"/>
                    <a:pt x="260115" y="165419"/>
                    <a:pt x="260676" y="164619"/>
                  </a:cubicBezTo>
                  <a:cubicBezTo>
                    <a:pt x="261478" y="163498"/>
                    <a:pt x="261638" y="164139"/>
                    <a:pt x="262760" y="164939"/>
                  </a:cubicBezTo>
                  <a:cubicBezTo>
                    <a:pt x="261718" y="166460"/>
                    <a:pt x="260676" y="168061"/>
                    <a:pt x="259634" y="169582"/>
                  </a:cubicBezTo>
                  <a:cubicBezTo>
                    <a:pt x="263482" y="184390"/>
                    <a:pt x="263642" y="200239"/>
                    <a:pt x="261077" y="216488"/>
                  </a:cubicBezTo>
                  <a:cubicBezTo>
                    <a:pt x="260756" y="218329"/>
                    <a:pt x="261718" y="218969"/>
                    <a:pt x="263321" y="218008"/>
                  </a:cubicBezTo>
                  <a:cubicBezTo>
                    <a:pt x="264043" y="217608"/>
                    <a:pt x="264764" y="217208"/>
                    <a:pt x="265485" y="216808"/>
                  </a:cubicBezTo>
                  <a:cubicBezTo>
                    <a:pt x="267169" y="215927"/>
                    <a:pt x="269573" y="214166"/>
                    <a:pt x="270856" y="212886"/>
                  </a:cubicBezTo>
                  <a:cubicBezTo>
                    <a:pt x="277108" y="206882"/>
                    <a:pt x="284482" y="201119"/>
                    <a:pt x="293139" y="195836"/>
                  </a:cubicBezTo>
                  <a:cubicBezTo>
                    <a:pt x="307487" y="186951"/>
                    <a:pt x="323679" y="179347"/>
                    <a:pt x="338828" y="171103"/>
                  </a:cubicBezTo>
                  <a:cubicBezTo>
                    <a:pt x="336343" y="170782"/>
                    <a:pt x="334019" y="169662"/>
                    <a:pt x="331935" y="168221"/>
                  </a:cubicBezTo>
                  <a:cubicBezTo>
                    <a:pt x="332977" y="167020"/>
                    <a:pt x="335061" y="166940"/>
                    <a:pt x="336424" y="166140"/>
                  </a:cubicBezTo>
                  <a:cubicBezTo>
                    <a:pt x="337305" y="165740"/>
                    <a:pt x="337305" y="164459"/>
                    <a:pt x="336183" y="164379"/>
                  </a:cubicBezTo>
                  <a:cubicBezTo>
                    <a:pt x="335221" y="164379"/>
                    <a:pt x="334259" y="164859"/>
                    <a:pt x="333378" y="165259"/>
                  </a:cubicBezTo>
                  <a:cubicBezTo>
                    <a:pt x="332576" y="165580"/>
                    <a:pt x="331775" y="165980"/>
                    <a:pt x="330973" y="166220"/>
                  </a:cubicBezTo>
                  <a:cubicBezTo>
                    <a:pt x="330091" y="166460"/>
                    <a:pt x="328488" y="164699"/>
                    <a:pt x="327927" y="164059"/>
                  </a:cubicBezTo>
                  <a:cubicBezTo>
                    <a:pt x="326244" y="162138"/>
                    <a:pt x="324961" y="159816"/>
                    <a:pt x="323278" y="157815"/>
                  </a:cubicBezTo>
                  <a:cubicBezTo>
                    <a:pt x="326244" y="157095"/>
                    <a:pt x="329210" y="155574"/>
                    <a:pt x="332256" y="157095"/>
                  </a:cubicBezTo>
                  <a:cubicBezTo>
                    <a:pt x="333217" y="157655"/>
                    <a:pt x="334660" y="158616"/>
                    <a:pt x="335782" y="157895"/>
                  </a:cubicBezTo>
                  <a:cubicBezTo>
                    <a:pt x="336824" y="157175"/>
                    <a:pt x="335462" y="156054"/>
                    <a:pt x="334821" y="155814"/>
                  </a:cubicBezTo>
                  <a:cubicBezTo>
                    <a:pt x="333217" y="155254"/>
                    <a:pt x="331614" y="155494"/>
                    <a:pt x="330171" y="154534"/>
                  </a:cubicBezTo>
                  <a:cubicBezTo>
                    <a:pt x="328408" y="153493"/>
                    <a:pt x="328087" y="151732"/>
                    <a:pt x="327847" y="149811"/>
                  </a:cubicBezTo>
                  <a:cubicBezTo>
                    <a:pt x="327446" y="146609"/>
                    <a:pt x="327847" y="143327"/>
                    <a:pt x="327366" y="140126"/>
                  </a:cubicBezTo>
                  <a:cubicBezTo>
                    <a:pt x="330332" y="140766"/>
                    <a:pt x="333378" y="140606"/>
                    <a:pt x="336424" y="141086"/>
                  </a:cubicBezTo>
                  <a:cubicBezTo>
                    <a:pt x="338027" y="141326"/>
                    <a:pt x="339870" y="141566"/>
                    <a:pt x="340993" y="142847"/>
                  </a:cubicBezTo>
                  <a:cubicBezTo>
                    <a:pt x="342275" y="144288"/>
                    <a:pt x="342195" y="146049"/>
                    <a:pt x="342435" y="147890"/>
                  </a:cubicBezTo>
                  <a:cubicBezTo>
                    <a:pt x="342596" y="148690"/>
                    <a:pt x="343077" y="150051"/>
                    <a:pt x="344119" y="149811"/>
                  </a:cubicBezTo>
                  <a:cubicBezTo>
                    <a:pt x="345481" y="149491"/>
                    <a:pt x="344680" y="147169"/>
                    <a:pt x="344359" y="146449"/>
                  </a:cubicBezTo>
                  <a:cubicBezTo>
                    <a:pt x="342596" y="143247"/>
                    <a:pt x="344359" y="140206"/>
                    <a:pt x="345321" y="137004"/>
                  </a:cubicBezTo>
                  <a:cubicBezTo>
                    <a:pt x="347004" y="138685"/>
                    <a:pt x="348928" y="140046"/>
                    <a:pt x="350772" y="141646"/>
                  </a:cubicBezTo>
                  <a:cubicBezTo>
                    <a:pt x="351894" y="142527"/>
                    <a:pt x="352695" y="143648"/>
                    <a:pt x="353337" y="144928"/>
                  </a:cubicBezTo>
                  <a:cubicBezTo>
                    <a:pt x="353096" y="145809"/>
                    <a:pt x="352535" y="146689"/>
                    <a:pt x="352134" y="147570"/>
                  </a:cubicBezTo>
                  <a:cubicBezTo>
                    <a:pt x="351733" y="148290"/>
                    <a:pt x="351333" y="149091"/>
                    <a:pt x="351172" y="149971"/>
                  </a:cubicBezTo>
                  <a:cubicBezTo>
                    <a:pt x="351012" y="150932"/>
                    <a:pt x="351974" y="151812"/>
                    <a:pt x="352695" y="150932"/>
                  </a:cubicBezTo>
                  <a:cubicBezTo>
                    <a:pt x="353818" y="149571"/>
                    <a:pt x="353818" y="147330"/>
                    <a:pt x="355180" y="146209"/>
                  </a:cubicBezTo>
                  <a:cubicBezTo>
                    <a:pt x="357505" y="149971"/>
                    <a:pt x="358707" y="154293"/>
                    <a:pt x="356944" y="158536"/>
                  </a:cubicBezTo>
                  <a:cubicBezTo>
                    <a:pt x="356222" y="160057"/>
                    <a:pt x="355581" y="160297"/>
                    <a:pt x="353898" y="160457"/>
                  </a:cubicBezTo>
                  <a:cubicBezTo>
                    <a:pt x="352535" y="160617"/>
                    <a:pt x="351172" y="160617"/>
                    <a:pt x="349890" y="161337"/>
                  </a:cubicBezTo>
                  <a:cubicBezTo>
                    <a:pt x="349409" y="161657"/>
                    <a:pt x="349249" y="162218"/>
                    <a:pt x="348848" y="161818"/>
                  </a:cubicBezTo>
                  <a:cubicBezTo>
                    <a:pt x="348447" y="161417"/>
                    <a:pt x="348126" y="161097"/>
                    <a:pt x="347726" y="160777"/>
                  </a:cubicBezTo>
                  <a:cubicBezTo>
                    <a:pt x="343958" y="156935"/>
                    <a:pt x="340111" y="153173"/>
                    <a:pt x="336263" y="149411"/>
                  </a:cubicBezTo>
                  <a:cubicBezTo>
                    <a:pt x="337225" y="150611"/>
                    <a:pt x="338187" y="151892"/>
                    <a:pt x="339069" y="152933"/>
                  </a:cubicBezTo>
                  <a:cubicBezTo>
                    <a:pt x="341634" y="155734"/>
                    <a:pt x="344119" y="158616"/>
                    <a:pt x="346684" y="161497"/>
                  </a:cubicBezTo>
                  <a:cubicBezTo>
                    <a:pt x="347325" y="162138"/>
                    <a:pt x="348207" y="162618"/>
                    <a:pt x="347645" y="163418"/>
                  </a:cubicBezTo>
                  <a:cubicBezTo>
                    <a:pt x="346764" y="164379"/>
                    <a:pt x="346443" y="165580"/>
                    <a:pt x="346283" y="166860"/>
                  </a:cubicBezTo>
                  <a:cubicBezTo>
                    <a:pt x="346283" y="166860"/>
                    <a:pt x="346283" y="166940"/>
                    <a:pt x="346283" y="166940"/>
                  </a:cubicBezTo>
                  <a:cubicBezTo>
                    <a:pt x="347485" y="166220"/>
                    <a:pt x="348607" y="165580"/>
                    <a:pt x="349730" y="164939"/>
                  </a:cubicBezTo>
                  <a:cubicBezTo>
                    <a:pt x="349329" y="164459"/>
                    <a:pt x="348928" y="163979"/>
                    <a:pt x="348447" y="163498"/>
                  </a:cubicBezTo>
                  <a:cubicBezTo>
                    <a:pt x="347806" y="162778"/>
                    <a:pt x="348287" y="162778"/>
                    <a:pt x="349008" y="161978"/>
                  </a:cubicBezTo>
                  <a:cubicBezTo>
                    <a:pt x="349730" y="162698"/>
                    <a:pt x="350371" y="163418"/>
                    <a:pt x="351092" y="164059"/>
                  </a:cubicBezTo>
                  <a:cubicBezTo>
                    <a:pt x="358066" y="159896"/>
                    <a:pt x="364639" y="155414"/>
                    <a:pt x="370490" y="150371"/>
                  </a:cubicBezTo>
                  <a:cubicBezTo>
                    <a:pt x="381071" y="141406"/>
                    <a:pt x="392373" y="130600"/>
                    <a:pt x="395419" y="119154"/>
                  </a:cubicBezTo>
                  <a:cubicBezTo>
                    <a:pt x="397663" y="110429"/>
                    <a:pt x="392533" y="101384"/>
                    <a:pt x="389086" y="92419"/>
                  </a:cubicBezTo>
                  <a:cubicBezTo>
                    <a:pt x="388044" y="90899"/>
                    <a:pt x="387082" y="89458"/>
                    <a:pt x="386120" y="87937"/>
                  </a:cubicBezTo>
                  <a:cubicBezTo>
                    <a:pt x="386842" y="87457"/>
                    <a:pt x="387002" y="87137"/>
                    <a:pt x="387403" y="87457"/>
                  </a:cubicBezTo>
                  <a:cubicBezTo>
                    <a:pt x="387403" y="87297"/>
                    <a:pt x="387323" y="87137"/>
                    <a:pt x="387243" y="86976"/>
                  </a:cubicBezTo>
                  <a:cubicBezTo>
                    <a:pt x="386762" y="86896"/>
                    <a:pt x="386441" y="86176"/>
                    <a:pt x="386040" y="85616"/>
                  </a:cubicBezTo>
                  <a:cubicBezTo>
                    <a:pt x="383796" y="82654"/>
                    <a:pt x="381552" y="79692"/>
                    <a:pt x="379307" y="76731"/>
                  </a:cubicBezTo>
                  <a:cubicBezTo>
                    <a:pt x="378506" y="75610"/>
                    <a:pt x="377464" y="74490"/>
                    <a:pt x="376502" y="73289"/>
                  </a:cubicBezTo>
                  <a:cubicBezTo>
                    <a:pt x="379387" y="77691"/>
                    <a:pt x="382273" y="82094"/>
                    <a:pt x="385159" y="86496"/>
                  </a:cubicBezTo>
                  <a:cubicBezTo>
                    <a:pt x="385399" y="86896"/>
                    <a:pt x="385639" y="87297"/>
                    <a:pt x="385960" y="87697"/>
                  </a:cubicBezTo>
                  <a:cubicBezTo>
                    <a:pt x="386281" y="88177"/>
                    <a:pt x="385639" y="88257"/>
                    <a:pt x="385319" y="88657"/>
                  </a:cubicBezTo>
                  <a:cubicBezTo>
                    <a:pt x="384357" y="89698"/>
                    <a:pt x="384036" y="90979"/>
                    <a:pt x="383716" y="92259"/>
                  </a:cubicBezTo>
                  <a:cubicBezTo>
                    <a:pt x="383235" y="93860"/>
                    <a:pt x="382834" y="94421"/>
                    <a:pt x="381231" y="94821"/>
                  </a:cubicBezTo>
                  <a:cubicBezTo>
                    <a:pt x="376822" y="95701"/>
                    <a:pt x="372895" y="93700"/>
                    <a:pt x="369849" y="90739"/>
                  </a:cubicBezTo>
                  <a:cubicBezTo>
                    <a:pt x="371131" y="89618"/>
                    <a:pt x="373295" y="90098"/>
                    <a:pt x="374738" y="89298"/>
                  </a:cubicBezTo>
                  <a:cubicBezTo>
                    <a:pt x="375780" y="88737"/>
                    <a:pt x="375059" y="87697"/>
                    <a:pt x="374177" y="87617"/>
                  </a:cubicBezTo>
                  <a:cubicBezTo>
                    <a:pt x="373295" y="87617"/>
                    <a:pt x="372494" y="87857"/>
                    <a:pt x="371692" y="88097"/>
                  </a:cubicBezTo>
                  <a:cubicBezTo>
                    <a:pt x="370811" y="88337"/>
                    <a:pt x="369849" y="88737"/>
                    <a:pt x="368887" y="88737"/>
                  </a:cubicBezTo>
                  <a:cubicBezTo>
                    <a:pt x="367845" y="87857"/>
                    <a:pt x="366883" y="86896"/>
                    <a:pt x="366242" y="85696"/>
                  </a:cubicBezTo>
                  <a:cubicBezTo>
                    <a:pt x="365120" y="83615"/>
                    <a:pt x="364158" y="81533"/>
                    <a:pt x="362955" y="79532"/>
                  </a:cubicBezTo>
                  <a:cubicBezTo>
                    <a:pt x="366162" y="79212"/>
                    <a:pt x="369368" y="78092"/>
                    <a:pt x="372173" y="80413"/>
                  </a:cubicBezTo>
                  <a:cubicBezTo>
                    <a:pt x="372734" y="80973"/>
                    <a:pt x="374818" y="82174"/>
                    <a:pt x="375380" y="80893"/>
                  </a:cubicBezTo>
                  <a:cubicBezTo>
                    <a:pt x="375780" y="80013"/>
                    <a:pt x="374578" y="79212"/>
                    <a:pt x="373857" y="78972"/>
                  </a:cubicBezTo>
                  <a:cubicBezTo>
                    <a:pt x="372173" y="78332"/>
                    <a:pt x="370490" y="78092"/>
                    <a:pt x="369288" y="76571"/>
                  </a:cubicBezTo>
                  <a:cubicBezTo>
                    <a:pt x="368326" y="75210"/>
                    <a:pt x="368406" y="73369"/>
                    <a:pt x="368486" y="71848"/>
                  </a:cubicBezTo>
                  <a:cubicBezTo>
                    <a:pt x="368646" y="68887"/>
                    <a:pt x="369368" y="66005"/>
                    <a:pt x="369368" y="62963"/>
                  </a:cubicBezTo>
                  <a:cubicBezTo>
                    <a:pt x="372334" y="64084"/>
                    <a:pt x="375540" y="64324"/>
                    <a:pt x="378586" y="65365"/>
                  </a:cubicBezTo>
                  <a:cubicBezTo>
                    <a:pt x="380349" y="65925"/>
                    <a:pt x="381952" y="66645"/>
                    <a:pt x="382674" y="68486"/>
                  </a:cubicBezTo>
                  <a:cubicBezTo>
                    <a:pt x="383235" y="70087"/>
                    <a:pt x="382674" y="71608"/>
                    <a:pt x="382914" y="73129"/>
                  </a:cubicBezTo>
                  <a:cubicBezTo>
                    <a:pt x="382994" y="73849"/>
                    <a:pt x="383876" y="75370"/>
                    <a:pt x="384758" y="74490"/>
                  </a:cubicBezTo>
                  <a:cubicBezTo>
                    <a:pt x="385639" y="73529"/>
                    <a:pt x="384998" y="72008"/>
                    <a:pt x="384678" y="70968"/>
                  </a:cubicBezTo>
                  <a:cubicBezTo>
                    <a:pt x="383796" y="67846"/>
                    <a:pt x="385880" y="65285"/>
                    <a:pt x="387162" y="62563"/>
                  </a:cubicBezTo>
                  <a:cubicBezTo>
                    <a:pt x="388685" y="64564"/>
                    <a:pt x="390609" y="66245"/>
                    <a:pt x="392212" y="68246"/>
                  </a:cubicBezTo>
                  <a:cubicBezTo>
                    <a:pt x="392693" y="68887"/>
                    <a:pt x="394056" y="70728"/>
                    <a:pt x="393655" y="71528"/>
                  </a:cubicBezTo>
                  <a:cubicBezTo>
                    <a:pt x="393254" y="72328"/>
                    <a:pt x="392773" y="72969"/>
                    <a:pt x="392292" y="73689"/>
                  </a:cubicBezTo>
                  <a:cubicBezTo>
                    <a:pt x="391731" y="74410"/>
                    <a:pt x="391090" y="75210"/>
                    <a:pt x="390930" y="76171"/>
                  </a:cubicBezTo>
                  <a:cubicBezTo>
                    <a:pt x="390769" y="77211"/>
                    <a:pt x="391892" y="77451"/>
                    <a:pt x="392533" y="76731"/>
                  </a:cubicBezTo>
                  <a:cubicBezTo>
                    <a:pt x="393495" y="75610"/>
                    <a:pt x="393976" y="73609"/>
                    <a:pt x="395338" y="72809"/>
                  </a:cubicBezTo>
                  <a:cubicBezTo>
                    <a:pt x="397182" y="76891"/>
                    <a:pt x="397663" y="81453"/>
                    <a:pt x="395018" y="85296"/>
                  </a:cubicBezTo>
                  <a:cubicBezTo>
                    <a:pt x="394136" y="86736"/>
                    <a:pt x="392773" y="86416"/>
                    <a:pt x="391250" y="86336"/>
                  </a:cubicBezTo>
                  <a:cubicBezTo>
                    <a:pt x="390369" y="86256"/>
                    <a:pt x="389487" y="86256"/>
                    <a:pt x="388605" y="86496"/>
                  </a:cubicBezTo>
                  <a:cubicBezTo>
                    <a:pt x="391571" y="91779"/>
                    <a:pt x="396140" y="96582"/>
                    <a:pt x="400629" y="101544"/>
                  </a:cubicBezTo>
                  <a:cubicBezTo>
                    <a:pt x="401911" y="102905"/>
                    <a:pt x="403354" y="102665"/>
                    <a:pt x="403915" y="100904"/>
                  </a:cubicBezTo>
                  <a:cubicBezTo>
                    <a:pt x="405438" y="96101"/>
                    <a:pt x="406721" y="91219"/>
                    <a:pt x="407442" y="86176"/>
                  </a:cubicBezTo>
                  <a:cubicBezTo>
                    <a:pt x="407763" y="83855"/>
                    <a:pt x="407843" y="81453"/>
                    <a:pt x="407923" y="79052"/>
                  </a:cubicBezTo>
                  <a:cubicBezTo>
                    <a:pt x="408003" y="77211"/>
                    <a:pt x="409927" y="73929"/>
                    <a:pt x="410568" y="75610"/>
                  </a:cubicBezTo>
                  <a:cubicBezTo>
                    <a:pt x="410969" y="76731"/>
                    <a:pt x="411209" y="78972"/>
                    <a:pt x="410889" y="83214"/>
                  </a:cubicBezTo>
                  <a:cubicBezTo>
                    <a:pt x="410648" y="87137"/>
                    <a:pt x="410568" y="91059"/>
                    <a:pt x="410087" y="94901"/>
                  </a:cubicBezTo>
                  <a:cubicBezTo>
                    <a:pt x="410648" y="94421"/>
                    <a:pt x="411289" y="94020"/>
                    <a:pt x="411931" y="93620"/>
                  </a:cubicBezTo>
                  <a:cubicBezTo>
                    <a:pt x="412893" y="95461"/>
                    <a:pt x="411931" y="98183"/>
                    <a:pt x="412171" y="100184"/>
                  </a:cubicBezTo>
                  <a:cubicBezTo>
                    <a:pt x="412331" y="101464"/>
                    <a:pt x="413935" y="102105"/>
                    <a:pt x="414496" y="100744"/>
                  </a:cubicBezTo>
                  <a:cubicBezTo>
                    <a:pt x="414977" y="99543"/>
                    <a:pt x="414896" y="98103"/>
                    <a:pt x="414816" y="96822"/>
                  </a:cubicBezTo>
                  <a:cubicBezTo>
                    <a:pt x="414736" y="95701"/>
                    <a:pt x="414656" y="94501"/>
                    <a:pt x="414736" y="93380"/>
                  </a:cubicBezTo>
                  <a:cubicBezTo>
                    <a:pt x="414896" y="92179"/>
                    <a:pt x="417862" y="91059"/>
                    <a:pt x="418904" y="90658"/>
                  </a:cubicBezTo>
                  <a:cubicBezTo>
                    <a:pt x="422191" y="89538"/>
                    <a:pt x="425637" y="89058"/>
                    <a:pt x="428924" y="87857"/>
                  </a:cubicBezTo>
                  <a:cubicBezTo>
                    <a:pt x="428363" y="91939"/>
                    <a:pt x="428844" y="96422"/>
                    <a:pt x="425397" y="99383"/>
                  </a:cubicBezTo>
                  <a:cubicBezTo>
                    <a:pt x="424355" y="100344"/>
                    <a:pt x="422431" y="101624"/>
                    <a:pt x="422832" y="103305"/>
                  </a:cubicBezTo>
                  <a:cubicBezTo>
                    <a:pt x="423153" y="104986"/>
                    <a:pt x="425237" y="103946"/>
                    <a:pt x="425878" y="103145"/>
                  </a:cubicBezTo>
                  <a:cubicBezTo>
                    <a:pt x="427321" y="101544"/>
                    <a:pt x="427802" y="99463"/>
                    <a:pt x="429565" y="98023"/>
                  </a:cubicBezTo>
                  <a:cubicBezTo>
                    <a:pt x="431729" y="96422"/>
                    <a:pt x="434214" y="96822"/>
                    <a:pt x="436619" y="97462"/>
                  </a:cubicBezTo>
                  <a:cubicBezTo>
                    <a:pt x="440787" y="98503"/>
                    <a:pt x="444634" y="100584"/>
                    <a:pt x="448883" y="101544"/>
                  </a:cubicBezTo>
                  <a:cubicBezTo>
                    <a:pt x="446638" y="104906"/>
                    <a:pt x="445356" y="108748"/>
                    <a:pt x="443352" y="112270"/>
                  </a:cubicBezTo>
                  <a:cubicBezTo>
                    <a:pt x="442230" y="114111"/>
                    <a:pt x="441027" y="116273"/>
                    <a:pt x="438943" y="117073"/>
                  </a:cubicBezTo>
                  <a:cubicBezTo>
                    <a:pt x="436458" y="118033"/>
                    <a:pt x="434294" y="116993"/>
                    <a:pt x="431890" y="116433"/>
                  </a:cubicBezTo>
                  <a:cubicBezTo>
                    <a:pt x="430928" y="116192"/>
                    <a:pt x="429004" y="116192"/>
                    <a:pt x="428763" y="117633"/>
                  </a:cubicBezTo>
                  <a:cubicBezTo>
                    <a:pt x="428443" y="119474"/>
                    <a:pt x="431729" y="119554"/>
                    <a:pt x="432771" y="119474"/>
                  </a:cubicBezTo>
                  <a:cubicBezTo>
                    <a:pt x="437661" y="118834"/>
                    <a:pt x="440546" y="122516"/>
                    <a:pt x="444073" y="125237"/>
                  </a:cubicBezTo>
                  <a:cubicBezTo>
                    <a:pt x="441108" y="126518"/>
                    <a:pt x="438462" y="128279"/>
                    <a:pt x="435657" y="129800"/>
                  </a:cubicBezTo>
                  <a:cubicBezTo>
                    <a:pt x="434054" y="130680"/>
                    <a:pt x="432210" y="131081"/>
                    <a:pt x="430367" y="131321"/>
                  </a:cubicBezTo>
                  <a:cubicBezTo>
                    <a:pt x="429325" y="130600"/>
                    <a:pt x="428523" y="129480"/>
                    <a:pt x="427721" y="128599"/>
                  </a:cubicBezTo>
                  <a:cubicBezTo>
                    <a:pt x="426920" y="127719"/>
                    <a:pt x="426118" y="126758"/>
                    <a:pt x="425156" y="126198"/>
                  </a:cubicBezTo>
                  <a:cubicBezTo>
                    <a:pt x="424114" y="125558"/>
                    <a:pt x="422511" y="126278"/>
                    <a:pt x="423233" y="127639"/>
                  </a:cubicBezTo>
                  <a:cubicBezTo>
                    <a:pt x="424355" y="129640"/>
                    <a:pt x="427160" y="130680"/>
                    <a:pt x="427882" y="132922"/>
                  </a:cubicBezTo>
                  <a:cubicBezTo>
                    <a:pt x="422111" y="134042"/>
                    <a:pt x="416179" y="133482"/>
                    <a:pt x="411770" y="129160"/>
                  </a:cubicBezTo>
                  <a:cubicBezTo>
                    <a:pt x="410167" y="127559"/>
                    <a:pt x="410167" y="126598"/>
                    <a:pt x="410809" y="124517"/>
                  </a:cubicBezTo>
                  <a:cubicBezTo>
                    <a:pt x="411370" y="122756"/>
                    <a:pt x="411931" y="120995"/>
                    <a:pt x="411610" y="119154"/>
                  </a:cubicBezTo>
                  <a:cubicBezTo>
                    <a:pt x="411530" y="118434"/>
                    <a:pt x="410889" y="117873"/>
                    <a:pt x="411610" y="117553"/>
                  </a:cubicBezTo>
                  <a:cubicBezTo>
                    <a:pt x="412251" y="117313"/>
                    <a:pt x="412812" y="117073"/>
                    <a:pt x="413454" y="116753"/>
                  </a:cubicBezTo>
                  <a:cubicBezTo>
                    <a:pt x="419946" y="113871"/>
                    <a:pt x="426519" y="110990"/>
                    <a:pt x="433092" y="108028"/>
                  </a:cubicBezTo>
                  <a:cubicBezTo>
                    <a:pt x="431168" y="108748"/>
                    <a:pt x="429084" y="109229"/>
                    <a:pt x="427321" y="109869"/>
                  </a:cubicBezTo>
                  <a:cubicBezTo>
                    <a:pt x="422591" y="111630"/>
                    <a:pt x="417862" y="113391"/>
                    <a:pt x="413053" y="115072"/>
                  </a:cubicBezTo>
                  <a:cubicBezTo>
                    <a:pt x="411931" y="115552"/>
                    <a:pt x="410889" y="116433"/>
                    <a:pt x="410247" y="115312"/>
                  </a:cubicBezTo>
                  <a:cubicBezTo>
                    <a:pt x="409366" y="113791"/>
                    <a:pt x="408083" y="112831"/>
                    <a:pt x="406560" y="112030"/>
                  </a:cubicBezTo>
                  <a:cubicBezTo>
                    <a:pt x="406400" y="111950"/>
                    <a:pt x="406240" y="111870"/>
                    <a:pt x="405999" y="111710"/>
                  </a:cubicBezTo>
                  <a:cubicBezTo>
                    <a:pt x="405198" y="114111"/>
                    <a:pt x="404316" y="116433"/>
                    <a:pt x="403274" y="118754"/>
                  </a:cubicBezTo>
                  <a:cubicBezTo>
                    <a:pt x="403835" y="118514"/>
                    <a:pt x="404316" y="118354"/>
                    <a:pt x="404797" y="118194"/>
                  </a:cubicBezTo>
                  <a:cubicBezTo>
                    <a:pt x="406400" y="117553"/>
                    <a:pt x="408083" y="116913"/>
                    <a:pt x="409686" y="116353"/>
                  </a:cubicBezTo>
                  <a:cubicBezTo>
                    <a:pt x="410969" y="115872"/>
                    <a:pt x="410728" y="116433"/>
                    <a:pt x="411289" y="117713"/>
                  </a:cubicBezTo>
                  <a:cubicBezTo>
                    <a:pt x="408163" y="119074"/>
                    <a:pt x="405037" y="120435"/>
                    <a:pt x="401911" y="121796"/>
                  </a:cubicBezTo>
                  <a:cubicBezTo>
                    <a:pt x="401751" y="122196"/>
                    <a:pt x="401591" y="122596"/>
                    <a:pt x="401430" y="122916"/>
                  </a:cubicBezTo>
                  <a:cubicBezTo>
                    <a:pt x="386281" y="153413"/>
                    <a:pt x="350932" y="182389"/>
                    <a:pt x="306926" y="198718"/>
                  </a:cubicBezTo>
                  <a:cubicBezTo>
                    <a:pt x="305163" y="199358"/>
                    <a:pt x="305243" y="200079"/>
                    <a:pt x="307086" y="200159"/>
                  </a:cubicBezTo>
                  <a:cubicBezTo>
                    <a:pt x="316866" y="200399"/>
                    <a:pt x="328568" y="197357"/>
                    <a:pt x="336664" y="194555"/>
                  </a:cubicBezTo>
                  <a:cubicBezTo>
                    <a:pt x="338428" y="193995"/>
                    <a:pt x="338908" y="194636"/>
                    <a:pt x="337546" y="195996"/>
                  </a:cubicBezTo>
                  <a:cubicBezTo>
                    <a:pt x="331935" y="201759"/>
                    <a:pt x="322717" y="207042"/>
                    <a:pt x="311174" y="207523"/>
                  </a:cubicBezTo>
                  <a:cubicBezTo>
                    <a:pt x="307327" y="207763"/>
                    <a:pt x="303960" y="206642"/>
                    <a:pt x="300514" y="205522"/>
                  </a:cubicBezTo>
                  <a:cubicBezTo>
                    <a:pt x="295223" y="203921"/>
                    <a:pt x="294903" y="205842"/>
                    <a:pt x="291937" y="208003"/>
                  </a:cubicBezTo>
                  <a:cubicBezTo>
                    <a:pt x="287047" y="211525"/>
                    <a:pt x="282559" y="215287"/>
                    <a:pt x="278551" y="219209"/>
                  </a:cubicBezTo>
                  <a:cubicBezTo>
                    <a:pt x="273421" y="224332"/>
                    <a:pt x="269173" y="229855"/>
                    <a:pt x="265886" y="235618"/>
                  </a:cubicBezTo>
                  <a:cubicBezTo>
                    <a:pt x="267810" y="239140"/>
                    <a:pt x="269734" y="242742"/>
                    <a:pt x="268451" y="246904"/>
                  </a:cubicBezTo>
                  <a:cubicBezTo>
                    <a:pt x="267970" y="248585"/>
                    <a:pt x="266848" y="251147"/>
                    <a:pt x="268371" y="252667"/>
                  </a:cubicBezTo>
                  <a:cubicBezTo>
                    <a:pt x="269814" y="254188"/>
                    <a:pt x="271257" y="251707"/>
                    <a:pt x="271417" y="250586"/>
                  </a:cubicBezTo>
                  <a:cubicBezTo>
                    <a:pt x="271818" y="247945"/>
                    <a:pt x="270936" y="245463"/>
                    <a:pt x="271898" y="242902"/>
                  </a:cubicBezTo>
                  <a:cubicBezTo>
                    <a:pt x="273020" y="239780"/>
                    <a:pt x="275745" y="238660"/>
                    <a:pt x="278711" y="237699"/>
                  </a:cubicBezTo>
                  <a:cubicBezTo>
                    <a:pt x="283681" y="236098"/>
                    <a:pt x="288971" y="235698"/>
                    <a:pt x="293941" y="233937"/>
                  </a:cubicBezTo>
                  <a:cubicBezTo>
                    <a:pt x="293861" y="238820"/>
                    <a:pt x="295063" y="243622"/>
                    <a:pt x="295223" y="248585"/>
                  </a:cubicBezTo>
                  <a:cubicBezTo>
                    <a:pt x="295384" y="251147"/>
                    <a:pt x="295544" y="254188"/>
                    <a:pt x="293861" y="256349"/>
                  </a:cubicBezTo>
                  <a:cubicBezTo>
                    <a:pt x="291937" y="258911"/>
                    <a:pt x="289051" y="259311"/>
                    <a:pt x="286246" y="260272"/>
                  </a:cubicBezTo>
                  <a:cubicBezTo>
                    <a:pt x="285044" y="260672"/>
                    <a:pt x="283120" y="261953"/>
                    <a:pt x="283761" y="263473"/>
                  </a:cubicBezTo>
                  <a:cubicBezTo>
                    <a:pt x="284643" y="265555"/>
                    <a:pt x="288089" y="263553"/>
                    <a:pt x="289132" y="262753"/>
                  </a:cubicBezTo>
                  <a:cubicBezTo>
                    <a:pt x="293700" y="258991"/>
                    <a:pt x="299071" y="260832"/>
                    <a:pt x="304361" y="261392"/>
                  </a:cubicBezTo>
                  <a:cubicBezTo>
                    <a:pt x="302277" y="264674"/>
                    <a:pt x="300674" y="268116"/>
                    <a:pt x="298750" y="271478"/>
                  </a:cubicBezTo>
                  <a:cubicBezTo>
                    <a:pt x="297628" y="273479"/>
                    <a:pt x="296105" y="275080"/>
                    <a:pt x="294342" y="276521"/>
                  </a:cubicBezTo>
                  <a:cubicBezTo>
                    <a:pt x="292819" y="276521"/>
                    <a:pt x="291216" y="275880"/>
                    <a:pt x="289773" y="275400"/>
                  </a:cubicBezTo>
                  <a:cubicBezTo>
                    <a:pt x="288490" y="275080"/>
                    <a:pt x="287047" y="274599"/>
                    <a:pt x="285685" y="274679"/>
                  </a:cubicBezTo>
                  <a:cubicBezTo>
                    <a:pt x="284162" y="274679"/>
                    <a:pt x="282960" y="276440"/>
                    <a:pt x="284643" y="277401"/>
                  </a:cubicBezTo>
                  <a:cubicBezTo>
                    <a:pt x="287128" y="278682"/>
                    <a:pt x="290654" y="277961"/>
                    <a:pt x="292819" y="279802"/>
                  </a:cubicBezTo>
                  <a:cubicBezTo>
                    <a:pt x="287609" y="284685"/>
                    <a:pt x="281196" y="287887"/>
                    <a:pt x="273902" y="286366"/>
                  </a:cubicBezTo>
                  <a:cubicBezTo>
                    <a:pt x="271177" y="285806"/>
                    <a:pt x="270615" y="284765"/>
                    <a:pt x="269814" y="282204"/>
                  </a:cubicBezTo>
                  <a:cubicBezTo>
                    <a:pt x="269253" y="280042"/>
                    <a:pt x="268772" y="277881"/>
                    <a:pt x="267249" y="276200"/>
                  </a:cubicBezTo>
                  <a:cubicBezTo>
                    <a:pt x="266608" y="275480"/>
                    <a:pt x="265646" y="275400"/>
                    <a:pt x="266207" y="274599"/>
                  </a:cubicBezTo>
                  <a:cubicBezTo>
                    <a:pt x="266608" y="273879"/>
                    <a:pt x="267089" y="273239"/>
                    <a:pt x="267489" y="272598"/>
                  </a:cubicBezTo>
                  <a:cubicBezTo>
                    <a:pt x="272299" y="265394"/>
                    <a:pt x="277108" y="258110"/>
                    <a:pt x="281917" y="250906"/>
                  </a:cubicBezTo>
                  <a:cubicBezTo>
                    <a:pt x="280395" y="252827"/>
                    <a:pt x="278631" y="254749"/>
                    <a:pt x="277268" y="256510"/>
                  </a:cubicBezTo>
                  <a:cubicBezTo>
                    <a:pt x="273501" y="261312"/>
                    <a:pt x="269814" y="266195"/>
                    <a:pt x="266047" y="271078"/>
                  </a:cubicBezTo>
                  <a:cubicBezTo>
                    <a:pt x="265085" y="272278"/>
                    <a:pt x="264684" y="273879"/>
                    <a:pt x="263241" y="273159"/>
                  </a:cubicBezTo>
                  <a:cubicBezTo>
                    <a:pt x="261398" y="272198"/>
                    <a:pt x="259394" y="272038"/>
                    <a:pt x="257390" y="272198"/>
                  </a:cubicBezTo>
                  <a:cubicBezTo>
                    <a:pt x="257069" y="272198"/>
                    <a:pt x="256748" y="272198"/>
                    <a:pt x="256428" y="272278"/>
                  </a:cubicBezTo>
                  <a:cubicBezTo>
                    <a:pt x="256508" y="274039"/>
                    <a:pt x="256588" y="275800"/>
                    <a:pt x="256668" y="277561"/>
                  </a:cubicBezTo>
                  <a:cubicBezTo>
                    <a:pt x="256748" y="278281"/>
                    <a:pt x="256829" y="279002"/>
                    <a:pt x="256909" y="279722"/>
                  </a:cubicBezTo>
                  <a:cubicBezTo>
                    <a:pt x="256989" y="280363"/>
                    <a:pt x="257229" y="281323"/>
                    <a:pt x="257470" y="282364"/>
                  </a:cubicBezTo>
                  <a:cubicBezTo>
                    <a:pt x="258191" y="281403"/>
                    <a:pt x="258833" y="280523"/>
                    <a:pt x="259554" y="279642"/>
                  </a:cubicBezTo>
                  <a:cubicBezTo>
                    <a:pt x="260836" y="277961"/>
                    <a:pt x="262039" y="276280"/>
                    <a:pt x="263321" y="274599"/>
                  </a:cubicBezTo>
                  <a:cubicBezTo>
                    <a:pt x="264363" y="273239"/>
                    <a:pt x="264524" y="273959"/>
                    <a:pt x="265886" y="275000"/>
                  </a:cubicBezTo>
                  <a:cubicBezTo>
                    <a:pt x="263482" y="278522"/>
                    <a:pt x="261077" y="282124"/>
                    <a:pt x="258672" y="285646"/>
                  </a:cubicBezTo>
                  <a:cubicBezTo>
                    <a:pt x="260516" y="289888"/>
                    <a:pt x="262760" y="293890"/>
                    <a:pt x="265245" y="297892"/>
                  </a:cubicBezTo>
                  <a:cubicBezTo>
                    <a:pt x="266207" y="299493"/>
                    <a:pt x="268371" y="300053"/>
                    <a:pt x="269974" y="299093"/>
                  </a:cubicBezTo>
                  <a:cubicBezTo>
                    <a:pt x="272619" y="297492"/>
                    <a:pt x="275184" y="295811"/>
                    <a:pt x="277509" y="293970"/>
                  </a:cubicBezTo>
                  <a:cubicBezTo>
                    <a:pt x="278952" y="292769"/>
                    <a:pt x="279112" y="292930"/>
                    <a:pt x="277910" y="294370"/>
                  </a:cubicBezTo>
                  <a:cubicBezTo>
                    <a:pt x="275906" y="297012"/>
                    <a:pt x="273822" y="299573"/>
                    <a:pt x="271738" y="302135"/>
                  </a:cubicBezTo>
                  <a:cubicBezTo>
                    <a:pt x="270615" y="303575"/>
                    <a:pt x="270455" y="306057"/>
                    <a:pt x="271417" y="307578"/>
                  </a:cubicBezTo>
                  <a:cubicBezTo>
                    <a:pt x="277188" y="316623"/>
                    <a:pt x="282479" y="325908"/>
                    <a:pt x="283280" y="336473"/>
                  </a:cubicBezTo>
                  <a:cubicBezTo>
                    <a:pt x="283440" y="338715"/>
                    <a:pt x="283521" y="340956"/>
                    <a:pt x="283521" y="343197"/>
                  </a:cubicBezTo>
                  <a:cubicBezTo>
                    <a:pt x="283521" y="345038"/>
                    <a:pt x="284242" y="345278"/>
                    <a:pt x="285364" y="343837"/>
                  </a:cubicBezTo>
                  <a:cubicBezTo>
                    <a:pt x="295464" y="330950"/>
                    <a:pt x="311816" y="322386"/>
                    <a:pt x="321515" y="309098"/>
                  </a:cubicBezTo>
                  <a:cubicBezTo>
                    <a:pt x="323518" y="306377"/>
                    <a:pt x="325202" y="303415"/>
                    <a:pt x="326645" y="300294"/>
                  </a:cubicBezTo>
                  <a:cubicBezTo>
                    <a:pt x="327366" y="298613"/>
                    <a:pt x="327767" y="296772"/>
                    <a:pt x="327446" y="296211"/>
                  </a:cubicBezTo>
                  <a:cubicBezTo>
                    <a:pt x="327206" y="295651"/>
                    <a:pt x="327206" y="295571"/>
                    <a:pt x="327526" y="295971"/>
                  </a:cubicBezTo>
                  <a:cubicBezTo>
                    <a:pt x="327847" y="296371"/>
                    <a:pt x="328729" y="295331"/>
                    <a:pt x="329290" y="293570"/>
                  </a:cubicBezTo>
                  <a:cubicBezTo>
                    <a:pt x="330652" y="289648"/>
                    <a:pt x="331694" y="285565"/>
                    <a:pt x="332576" y="281323"/>
                  </a:cubicBezTo>
                  <a:cubicBezTo>
                    <a:pt x="333458" y="276921"/>
                    <a:pt x="335141" y="272278"/>
                    <a:pt x="333217" y="266915"/>
                  </a:cubicBezTo>
                  <a:cubicBezTo>
                    <a:pt x="331534" y="262353"/>
                    <a:pt x="327847" y="257710"/>
                    <a:pt x="325282" y="253148"/>
                  </a:cubicBezTo>
                  <a:cubicBezTo>
                    <a:pt x="320312" y="244103"/>
                    <a:pt x="315984" y="235138"/>
                    <a:pt x="311896" y="226173"/>
                  </a:cubicBezTo>
                  <a:cubicBezTo>
                    <a:pt x="311094" y="224492"/>
                    <a:pt x="311255" y="224412"/>
                    <a:pt x="312457" y="225853"/>
                  </a:cubicBezTo>
                  <a:cubicBezTo>
                    <a:pt x="318469" y="233537"/>
                    <a:pt x="327927" y="239700"/>
                    <a:pt x="334500" y="247064"/>
                  </a:cubicBezTo>
                  <a:cubicBezTo>
                    <a:pt x="335782" y="248505"/>
                    <a:pt x="336824" y="248185"/>
                    <a:pt x="337145" y="246344"/>
                  </a:cubicBezTo>
                  <a:cubicBezTo>
                    <a:pt x="343958" y="201920"/>
                    <a:pt x="369608" y="166540"/>
                    <a:pt x="425958" y="159336"/>
                  </a:cubicBezTo>
                  <a:cubicBezTo>
                    <a:pt x="455536" y="155574"/>
                    <a:pt x="488400" y="157415"/>
                    <a:pt x="515172" y="149651"/>
                  </a:cubicBezTo>
                  <a:cubicBezTo>
                    <a:pt x="528478" y="145809"/>
                    <a:pt x="543307" y="140526"/>
                    <a:pt x="550761" y="131321"/>
                  </a:cubicBezTo>
                  <a:cubicBezTo>
                    <a:pt x="558055" y="122356"/>
                    <a:pt x="554288" y="107788"/>
                    <a:pt x="557013" y="96422"/>
                  </a:cubicBezTo>
                  <a:cubicBezTo>
                    <a:pt x="557414" y="94581"/>
                    <a:pt x="557815" y="94741"/>
                    <a:pt x="557815" y="96582"/>
                  </a:cubicBezTo>
                  <a:cubicBezTo>
                    <a:pt x="557975" y="103225"/>
                    <a:pt x="560460" y="110269"/>
                    <a:pt x="562785" y="117473"/>
                  </a:cubicBezTo>
                  <a:cubicBezTo>
                    <a:pt x="563346" y="119234"/>
                    <a:pt x="564788" y="119554"/>
                    <a:pt x="566071" y="118194"/>
                  </a:cubicBezTo>
                  <a:cubicBezTo>
                    <a:pt x="569437" y="114432"/>
                    <a:pt x="572564" y="110509"/>
                    <a:pt x="575289" y="106267"/>
                  </a:cubicBezTo>
                  <a:cubicBezTo>
                    <a:pt x="576571" y="104186"/>
                    <a:pt x="577613" y="102025"/>
                    <a:pt x="578655" y="99864"/>
                  </a:cubicBezTo>
                  <a:cubicBezTo>
                    <a:pt x="579377" y="98503"/>
                    <a:pt x="581621" y="96822"/>
                    <a:pt x="582262" y="97302"/>
                  </a:cubicBezTo>
                  <a:cubicBezTo>
                    <a:pt x="582343" y="97142"/>
                    <a:pt x="582343" y="96982"/>
                    <a:pt x="582423" y="96902"/>
                  </a:cubicBezTo>
                  <a:cubicBezTo>
                    <a:pt x="584587" y="90819"/>
                    <a:pt x="586751" y="84815"/>
                    <a:pt x="588915" y="78732"/>
                  </a:cubicBezTo>
                  <a:cubicBezTo>
                    <a:pt x="588114" y="80413"/>
                    <a:pt x="587232" y="82094"/>
                    <a:pt x="586511" y="83615"/>
                  </a:cubicBezTo>
                  <a:cubicBezTo>
                    <a:pt x="584747" y="87777"/>
                    <a:pt x="582904" y="91939"/>
                    <a:pt x="581140" y="96101"/>
                  </a:cubicBezTo>
                  <a:cubicBezTo>
                    <a:pt x="580659" y="97062"/>
                    <a:pt x="580659" y="98343"/>
                    <a:pt x="579457" y="98103"/>
                  </a:cubicBezTo>
                  <a:cubicBezTo>
                    <a:pt x="578014" y="97702"/>
                    <a:pt x="576571" y="97942"/>
                    <a:pt x="575129" y="98423"/>
                  </a:cubicBezTo>
                  <a:cubicBezTo>
                    <a:pt x="573365" y="98983"/>
                    <a:pt x="571842" y="99703"/>
                    <a:pt x="570319" y="98343"/>
                  </a:cubicBezTo>
                  <a:cubicBezTo>
                    <a:pt x="566071" y="94421"/>
                    <a:pt x="565350" y="88897"/>
                    <a:pt x="566392" y="83535"/>
                  </a:cubicBezTo>
                  <a:cubicBezTo>
                    <a:pt x="568235" y="84095"/>
                    <a:pt x="569357" y="86336"/>
                    <a:pt x="570880" y="87457"/>
                  </a:cubicBezTo>
                  <a:cubicBezTo>
                    <a:pt x="571762" y="88097"/>
                    <a:pt x="573125" y="87457"/>
                    <a:pt x="572644" y="86256"/>
                  </a:cubicBezTo>
                  <a:cubicBezTo>
                    <a:pt x="572163" y="85215"/>
                    <a:pt x="571121" y="84415"/>
                    <a:pt x="570319" y="83615"/>
                  </a:cubicBezTo>
                  <a:cubicBezTo>
                    <a:pt x="569518" y="82974"/>
                    <a:pt x="568716" y="82334"/>
                    <a:pt x="568075" y="81533"/>
                  </a:cubicBezTo>
                  <a:cubicBezTo>
                    <a:pt x="567273" y="80733"/>
                    <a:pt x="568395" y="78092"/>
                    <a:pt x="568796" y="77211"/>
                  </a:cubicBezTo>
                  <a:cubicBezTo>
                    <a:pt x="570079" y="74410"/>
                    <a:pt x="571922" y="71848"/>
                    <a:pt x="573205" y="68967"/>
                  </a:cubicBezTo>
                  <a:cubicBezTo>
                    <a:pt x="575529" y="71848"/>
                    <a:pt x="578655" y="74329"/>
                    <a:pt x="578495" y="78332"/>
                  </a:cubicBezTo>
                  <a:cubicBezTo>
                    <a:pt x="578495" y="79612"/>
                    <a:pt x="578094" y="81694"/>
                    <a:pt x="579457" y="82494"/>
                  </a:cubicBezTo>
                  <a:cubicBezTo>
                    <a:pt x="580739" y="83294"/>
                    <a:pt x="581381" y="81293"/>
                    <a:pt x="581220" y="80413"/>
                  </a:cubicBezTo>
                  <a:cubicBezTo>
                    <a:pt x="581060" y="78492"/>
                    <a:pt x="580018" y="76811"/>
                    <a:pt x="580259" y="74810"/>
                  </a:cubicBezTo>
                  <a:cubicBezTo>
                    <a:pt x="580499" y="72408"/>
                    <a:pt x="582262" y="71048"/>
                    <a:pt x="584186" y="69847"/>
                  </a:cubicBezTo>
                  <a:cubicBezTo>
                    <a:pt x="587473" y="67846"/>
                    <a:pt x="591160" y="66645"/>
                    <a:pt x="594446" y="64484"/>
                  </a:cubicBezTo>
                  <a:cubicBezTo>
                    <a:pt x="595248" y="68006"/>
                    <a:pt x="596931" y="71208"/>
                    <a:pt x="597973" y="74730"/>
                  </a:cubicBezTo>
                  <a:cubicBezTo>
                    <a:pt x="598534" y="76571"/>
                    <a:pt x="599175" y="78652"/>
                    <a:pt x="598374" y="80493"/>
                  </a:cubicBezTo>
                  <a:cubicBezTo>
                    <a:pt x="597492" y="82654"/>
                    <a:pt x="595488" y="83455"/>
                    <a:pt x="593645" y="84655"/>
                  </a:cubicBezTo>
                  <a:cubicBezTo>
                    <a:pt x="592843" y="85215"/>
                    <a:pt x="591641" y="86496"/>
                    <a:pt x="592442" y="87457"/>
                  </a:cubicBezTo>
                  <a:cubicBezTo>
                    <a:pt x="593404" y="88817"/>
                    <a:pt x="595568" y="86736"/>
                    <a:pt x="596129" y="85936"/>
                  </a:cubicBezTo>
                  <a:cubicBezTo>
                    <a:pt x="598694" y="82414"/>
                    <a:pt x="602863" y="82814"/>
                    <a:pt x="606790" y="82254"/>
                  </a:cubicBezTo>
                  <a:cubicBezTo>
                    <a:pt x="605909" y="84975"/>
                    <a:pt x="605347" y="87777"/>
                    <a:pt x="604626" y="90498"/>
                  </a:cubicBezTo>
                  <a:cubicBezTo>
                    <a:pt x="604145" y="92099"/>
                    <a:pt x="603344" y="93540"/>
                    <a:pt x="602382" y="94901"/>
                  </a:cubicBezTo>
                  <a:cubicBezTo>
                    <a:pt x="601259" y="95141"/>
                    <a:pt x="600057" y="94981"/>
                    <a:pt x="598935" y="94901"/>
                  </a:cubicBezTo>
                  <a:cubicBezTo>
                    <a:pt x="597893" y="94901"/>
                    <a:pt x="596771" y="94821"/>
                    <a:pt x="595809" y="95141"/>
                  </a:cubicBezTo>
                  <a:cubicBezTo>
                    <a:pt x="594687" y="95381"/>
                    <a:pt x="594206" y="96902"/>
                    <a:pt x="595568" y="97222"/>
                  </a:cubicBezTo>
                  <a:cubicBezTo>
                    <a:pt x="597572" y="97702"/>
                    <a:pt x="599977" y="96582"/>
                    <a:pt x="601821" y="97542"/>
                  </a:cubicBezTo>
                  <a:cubicBezTo>
                    <a:pt x="599015" y="101945"/>
                    <a:pt x="595007" y="105387"/>
                    <a:pt x="589476" y="105627"/>
                  </a:cubicBezTo>
                  <a:cubicBezTo>
                    <a:pt x="587473" y="105707"/>
                    <a:pt x="586831" y="105066"/>
                    <a:pt x="585869" y="103305"/>
                  </a:cubicBezTo>
                  <a:cubicBezTo>
                    <a:pt x="584988" y="101945"/>
                    <a:pt x="584266" y="100504"/>
                    <a:pt x="582904" y="99543"/>
                  </a:cubicBezTo>
                  <a:cubicBezTo>
                    <a:pt x="582663" y="99383"/>
                    <a:pt x="582423" y="99303"/>
                    <a:pt x="582262" y="99223"/>
                  </a:cubicBezTo>
                  <a:cubicBezTo>
                    <a:pt x="581862" y="100504"/>
                    <a:pt x="581140" y="102265"/>
                    <a:pt x="579697" y="104986"/>
                  </a:cubicBezTo>
                  <a:cubicBezTo>
                    <a:pt x="579457" y="105307"/>
                    <a:pt x="579297" y="105627"/>
                    <a:pt x="579136" y="105947"/>
                  </a:cubicBezTo>
                  <a:cubicBezTo>
                    <a:pt x="578495" y="107708"/>
                    <a:pt x="577854" y="109549"/>
                    <a:pt x="577213" y="111310"/>
                  </a:cubicBezTo>
                  <a:cubicBezTo>
                    <a:pt x="576972" y="111230"/>
                    <a:pt x="576732" y="111150"/>
                    <a:pt x="576491" y="111070"/>
                  </a:cubicBezTo>
                  <a:cubicBezTo>
                    <a:pt x="575609" y="112751"/>
                    <a:pt x="574648" y="114512"/>
                    <a:pt x="573606" y="116112"/>
                  </a:cubicBezTo>
                  <a:cubicBezTo>
                    <a:pt x="568476" y="124037"/>
                    <a:pt x="562143" y="131081"/>
                    <a:pt x="554689" y="137244"/>
                  </a:cubicBezTo>
                  <a:cubicBezTo>
                    <a:pt x="543707" y="146289"/>
                    <a:pt x="529600" y="153573"/>
                    <a:pt x="513489" y="158856"/>
                  </a:cubicBezTo>
                  <a:cubicBezTo>
                    <a:pt x="512206" y="160697"/>
                    <a:pt x="509401" y="161417"/>
                    <a:pt x="507717" y="162858"/>
                  </a:cubicBezTo>
                  <a:cubicBezTo>
                    <a:pt x="506675" y="163739"/>
                    <a:pt x="506996" y="165500"/>
                    <a:pt x="508599" y="165259"/>
                  </a:cubicBezTo>
                  <a:cubicBezTo>
                    <a:pt x="509962" y="165019"/>
                    <a:pt x="511244" y="164059"/>
                    <a:pt x="512366" y="163258"/>
                  </a:cubicBezTo>
                  <a:cubicBezTo>
                    <a:pt x="513328" y="162538"/>
                    <a:pt x="514370" y="161737"/>
                    <a:pt x="515492" y="161177"/>
                  </a:cubicBezTo>
                  <a:cubicBezTo>
                    <a:pt x="516695" y="160537"/>
                    <a:pt x="519420" y="162618"/>
                    <a:pt x="520382" y="163338"/>
                  </a:cubicBezTo>
                  <a:cubicBezTo>
                    <a:pt x="523348" y="165660"/>
                    <a:pt x="525833" y="168541"/>
                    <a:pt x="528878" y="170782"/>
                  </a:cubicBezTo>
                  <a:cubicBezTo>
                    <a:pt x="524791" y="172703"/>
                    <a:pt x="521023" y="175745"/>
                    <a:pt x="516294" y="174464"/>
                  </a:cubicBezTo>
                  <a:cubicBezTo>
                    <a:pt x="514771" y="173984"/>
                    <a:pt x="512446" y="173024"/>
                    <a:pt x="511164" y="174384"/>
                  </a:cubicBezTo>
                  <a:cubicBezTo>
                    <a:pt x="509801" y="175665"/>
                    <a:pt x="512046" y="176946"/>
                    <a:pt x="513088" y="177106"/>
                  </a:cubicBezTo>
                  <a:cubicBezTo>
                    <a:pt x="515412" y="177426"/>
                    <a:pt x="517657" y="176626"/>
                    <a:pt x="519981" y="177426"/>
                  </a:cubicBezTo>
                  <a:cubicBezTo>
                    <a:pt x="522787" y="178467"/>
                    <a:pt x="523829" y="180948"/>
                    <a:pt x="524710" y="183509"/>
                  </a:cubicBezTo>
                  <a:cubicBezTo>
                    <a:pt x="526153" y="187992"/>
                    <a:pt x="526554" y="192714"/>
                    <a:pt x="528157" y="197117"/>
                  </a:cubicBezTo>
                  <a:cubicBezTo>
                    <a:pt x="523748" y="197117"/>
                    <a:pt x="519420" y="198238"/>
                    <a:pt x="515011" y="198398"/>
                  </a:cubicBezTo>
                  <a:cubicBezTo>
                    <a:pt x="512687" y="198558"/>
                    <a:pt x="510042" y="198718"/>
                    <a:pt x="508038" y="197197"/>
                  </a:cubicBezTo>
                  <a:cubicBezTo>
                    <a:pt x="505794" y="195516"/>
                    <a:pt x="505393" y="192955"/>
                    <a:pt x="504511" y="190473"/>
                  </a:cubicBezTo>
                  <a:cubicBezTo>
                    <a:pt x="504110" y="189353"/>
                    <a:pt x="502988" y="187592"/>
                    <a:pt x="501545" y="188232"/>
                  </a:cubicBezTo>
                  <a:cubicBezTo>
                    <a:pt x="499702" y="189032"/>
                    <a:pt x="501545" y="192154"/>
                    <a:pt x="502267" y="193035"/>
                  </a:cubicBezTo>
                  <a:cubicBezTo>
                    <a:pt x="505713" y="197117"/>
                    <a:pt x="504030" y="201920"/>
                    <a:pt x="503629" y="206722"/>
                  </a:cubicBezTo>
                  <a:cubicBezTo>
                    <a:pt x="500664" y="204801"/>
                    <a:pt x="497537" y="203440"/>
                    <a:pt x="494492" y="201759"/>
                  </a:cubicBezTo>
                  <a:cubicBezTo>
                    <a:pt x="492728" y="200719"/>
                    <a:pt x="491285" y="199358"/>
                    <a:pt x="489923" y="197837"/>
                  </a:cubicBezTo>
                  <a:cubicBezTo>
                    <a:pt x="489923" y="196477"/>
                    <a:pt x="490484" y="195036"/>
                    <a:pt x="490884" y="193755"/>
                  </a:cubicBezTo>
                  <a:cubicBezTo>
                    <a:pt x="491205" y="192554"/>
                    <a:pt x="491606" y="191274"/>
                    <a:pt x="491526" y="189993"/>
                  </a:cubicBezTo>
                  <a:cubicBezTo>
                    <a:pt x="491526" y="188632"/>
                    <a:pt x="489923" y="187672"/>
                    <a:pt x="489121" y="189193"/>
                  </a:cubicBezTo>
                  <a:cubicBezTo>
                    <a:pt x="487919" y="191354"/>
                    <a:pt x="488640" y="194555"/>
                    <a:pt x="486957" y="196477"/>
                  </a:cubicBezTo>
                  <a:cubicBezTo>
                    <a:pt x="482548" y="191914"/>
                    <a:pt x="479582" y="186151"/>
                    <a:pt x="480945" y="179587"/>
                  </a:cubicBezTo>
                  <a:cubicBezTo>
                    <a:pt x="481426" y="177186"/>
                    <a:pt x="482388" y="176626"/>
                    <a:pt x="484632" y="175905"/>
                  </a:cubicBezTo>
                  <a:cubicBezTo>
                    <a:pt x="486556" y="175345"/>
                    <a:pt x="488480" y="174945"/>
                    <a:pt x="490003" y="173504"/>
                  </a:cubicBezTo>
                  <a:cubicBezTo>
                    <a:pt x="490644" y="173024"/>
                    <a:pt x="490724" y="172143"/>
                    <a:pt x="491446" y="172623"/>
                  </a:cubicBezTo>
                  <a:cubicBezTo>
                    <a:pt x="492087" y="173024"/>
                    <a:pt x="492648" y="173344"/>
                    <a:pt x="493289" y="173744"/>
                  </a:cubicBezTo>
                  <a:cubicBezTo>
                    <a:pt x="499782" y="177986"/>
                    <a:pt x="506355" y="182309"/>
                    <a:pt x="512847" y="186551"/>
                  </a:cubicBezTo>
                  <a:cubicBezTo>
                    <a:pt x="511084" y="185190"/>
                    <a:pt x="509401" y="183589"/>
                    <a:pt x="507797" y="182389"/>
                  </a:cubicBezTo>
                  <a:cubicBezTo>
                    <a:pt x="503389" y="179107"/>
                    <a:pt x="498980" y="175745"/>
                    <a:pt x="494572" y="172463"/>
                  </a:cubicBezTo>
                  <a:cubicBezTo>
                    <a:pt x="493530" y="171663"/>
                    <a:pt x="492087" y="171183"/>
                    <a:pt x="492728" y="169982"/>
                  </a:cubicBezTo>
                  <a:cubicBezTo>
                    <a:pt x="493610" y="168301"/>
                    <a:pt x="493690" y="166540"/>
                    <a:pt x="493530" y="164699"/>
                  </a:cubicBezTo>
                  <a:cubicBezTo>
                    <a:pt x="493530" y="164459"/>
                    <a:pt x="493530" y="164219"/>
                    <a:pt x="493530" y="164059"/>
                  </a:cubicBezTo>
                  <a:cubicBezTo>
                    <a:pt x="490804" y="164619"/>
                    <a:pt x="488079" y="165099"/>
                    <a:pt x="485354" y="165500"/>
                  </a:cubicBezTo>
                  <a:cubicBezTo>
                    <a:pt x="485835" y="165900"/>
                    <a:pt x="486396" y="166300"/>
                    <a:pt x="486877" y="166700"/>
                  </a:cubicBezTo>
                  <a:cubicBezTo>
                    <a:pt x="488400" y="167821"/>
                    <a:pt x="489923" y="168941"/>
                    <a:pt x="491446" y="170062"/>
                  </a:cubicBezTo>
                  <a:cubicBezTo>
                    <a:pt x="492648" y="170943"/>
                    <a:pt x="492007" y="171103"/>
                    <a:pt x="491125" y="172383"/>
                  </a:cubicBezTo>
                  <a:cubicBezTo>
                    <a:pt x="487919" y="170222"/>
                    <a:pt x="484793" y="168141"/>
                    <a:pt x="481667" y="166060"/>
                  </a:cubicBezTo>
                  <a:cubicBezTo>
                    <a:pt x="467479" y="168061"/>
                    <a:pt x="452570" y="168621"/>
                    <a:pt x="437340" y="167661"/>
                  </a:cubicBezTo>
                  <a:cubicBezTo>
                    <a:pt x="435497" y="167501"/>
                    <a:pt x="435256" y="168141"/>
                    <a:pt x="436939" y="168941"/>
                  </a:cubicBezTo>
                  <a:cubicBezTo>
                    <a:pt x="445757" y="173264"/>
                    <a:pt x="457700" y="175265"/>
                    <a:pt x="466196" y="176065"/>
                  </a:cubicBezTo>
                  <a:cubicBezTo>
                    <a:pt x="468040" y="176225"/>
                    <a:pt x="468200" y="177026"/>
                    <a:pt x="466437" y="177666"/>
                  </a:cubicBezTo>
                  <a:cubicBezTo>
                    <a:pt x="458902" y="180628"/>
                    <a:pt x="448402" y="181668"/>
                    <a:pt x="437581" y="177426"/>
                  </a:cubicBezTo>
                  <a:cubicBezTo>
                    <a:pt x="434054" y="176065"/>
                    <a:pt x="431409" y="173584"/>
                    <a:pt x="428683" y="171183"/>
                  </a:cubicBezTo>
                  <a:cubicBezTo>
                    <a:pt x="424595" y="167581"/>
                    <a:pt x="423473" y="169182"/>
                    <a:pt x="419866" y="169982"/>
                  </a:cubicBezTo>
                  <a:cubicBezTo>
                    <a:pt x="414015" y="171183"/>
                    <a:pt x="408324" y="172703"/>
                    <a:pt x="403033" y="174705"/>
                  </a:cubicBezTo>
                  <a:cubicBezTo>
                    <a:pt x="380750" y="183109"/>
                    <a:pt x="366081" y="199198"/>
                    <a:pt x="359188" y="218889"/>
                  </a:cubicBezTo>
                  <a:cubicBezTo>
                    <a:pt x="351814" y="239860"/>
                    <a:pt x="352455" y="264354"/>
                    <a:pt x="349489" y="287086"/>
                  </a:cubicBezTo>
                  <a:cubicBezTo>
                    <a:pt x="348447" y="294690"/>
                    <a:pt x="346603" y="301574"/>
                    <a:pt x="344038" y="308058"/>
                  </a:cubicBezTo>
                  <a:cubicBezTo>
                    <a:pt x="343317" y="309819"/>
                    <a:pt x="343878" y="312140"/>
                    <a:pt x="345241" y="313421"/>
                  </a:cubicBezTo>
                  <a:cubicBezTo>
                    <a:pt x="347325" y="315262"/>
                    <a:pt x="349249" y="317183"/>
                    <a:pt x="351012" y="319104"/>
                  </a:cubicBezTo>
                  <a:cubicBezTo>
                    <a:pt x="352295" y="320545"/>
                    <a:pt x="353337" y="320225"/>
                    <a:pt x="353657" y="318383"/>
                  </a:cubicBezTo>
                  <a:cubicBezTo>
                    <a:pt x="358066" y="289808"/>
                    <a:pt x="370250" y="264994"/>
                    <a:pt x="393415" y="248985"/>
                  </a:cubicBezTo>
                  <a:cubicBezTo>
                    <a:pt x="392052" y="246984"/>
                    <a:pt x="390689" y="244903"/>
                    <a:pt x="389327" y="242902"/>
                  </a:cubicBezTo>
                  <a:cubicBezTo>
                    <a:pt x="390208" y="242262"/>
                    <a:pt x="390289" y="241861"/>
                    <a:pt x="390930" y="242662"/>
                  </a:cubicBezTo>
                  <a:cubicBezTo>
                    <a:pt x="391651" y="243702"/>
                    <a:pt x="392453" y="244663"/>
                    <a:pt x="393174" y="245704"/>
                  </a:cubicBezTo>
                  <a:cubicBezTo>
                    <a:pt x="393735" y="246504"/>
                    <a:pt x="394296" y="247224"/>
                    <a:pt x="394857" y="248025"/>
                  </a:cubicBezTo>
                  <a:cubicBezTo>
                    <a:pt x="407522" y="239700"/>
                    <a:pt x="423153" y="233857"/>
                    <a:pt x="442470" y="231376"/>
                  </a:cubicBezTo>
                  <a:cubicBezTo>
                    <a:pt x="472048" y="227614"/>
                    <a:pt x="504912" y="229455"/>
                    <a:pt x="531684" y="221690"/>
                  </a:cubicBezTo>
                  <a:cubicBezTo>
                    <a:pt x="544990" y="217768"/>
                    <a:pt x="559819" y="212565"/>
                    <a:pt x="567273" y="203360"/>
                  </a:cubicBezTo>
                  <a:cubicBezTo>
                    <a:pt x="574567" y="194395"/>
                    <a:pt x="570800" y="179827"/>
                    <a:pt x="573525" y="168461"/>
                  </a:cubicBezTo>
                  <a:cubicBezTo>
                    <a:pt x="574006" y="166620"/>
                    <a:pt x="574327" y="166700"/>
                    <a:pt x="574327" y="168541"/>
                  </a:cubicBezTo>
                  <a:cubicBezTo>
                    <a:pt x="574487" y="175185"/>
                    <a:pt x="576972" y="182309"/>
                    <a:pt x="579297" y="189513"/>
                  </a:cubicBezTo>
                  <a:cubicBezTo>
                    <a:pt x="579858" y="191274"/>
                    <a:pt x="581301" y="191594"/>
                    <a:pt x="582583" y="190233"/>
                  </a:cubicBezTo>
                  <a:cubicBezTo>
                    <a:pt x="585950" y="186471"/>
                    <a:pt x="589076" y="182549"/>
                    <a:pt x="591801" y="178307"/>
                  </a:cubicBezTo>
                  <a:cubicBezTo>
                    <a:pt x="593084" y="176225"/>
                    <a:pt x="594126" y="174064"/>
                    <a:pt x="595248" y="171903"/>
                  </a:cubicBezTo>
                  <a:cubicBezTo>
                    <a:pt x="596049" y="170302"/>
                    <a:pt x="599095" y="168061"/>
                    <a:pt x="599015" y="169902"/>
                  </a:cubicBezTo>
                  <a:cubicBezTo>
                    <a:pt x="598935" y="171103"/>
                    <a:pt x="598214" y="173184"/>
                    <a:pt x="596129" y="176946"/>
                  </a:cubicBezTo>
                  <a:cubicBezTo>
                    <a:pt x="594126" y="180708"/>
                    <a:pt x="592362" y="184630"/>
                    <a:pt x="590118" y="188152"/>
                  </a:cubicBezTo>
                  <a:cubicBezTo>
                    <a:pt x="584988" y="196076"/>
                    <a:pt x="578655" y="203120"/>
                    <a:pt x="571201" y="209284"/>
                  </a:cubicBezTo>
                  <a:cubicBezTo>
                    <a:pt x="551482" y="225452"/>
                    <a:pt x="521825" y="236178"/>
                    <a:pt x="488480" y="239220"/>
                  </a:cubicBezTo>
                  <a:cubicBezTo>
                    <a:pt x="491045" y="241381"/>
                    <a:pt x="493369" y="243943"/>
                    <a:pt x="496014" y="245944"/>
                  </a:cubicBezTo>
                  <a:cubicBezTo>
                    <a:pt x="491927" y="247865"/>
                    <a:pt x="488159" y="250906"/>
                    <a:pt x="483430" y="249546"/>
                  </a:cubicBezTo>
                  <a:cubicBezTo>
                    <a:pt x="481987" y="249145"/>
                    <a:pt x="479663" y="248185"/>
                    <a:pt x="478300" y="249546"/>
                  </a:cubicBezTo>
                  <a:cubicBezTo>
                    <a:pt x="477017" y="250826"/>
                    <a:pt x="479182" y="252107"/>
                    <a:pt x="480224" y="252267"/>
                  </a:cubicBezTo>
                  <a:cubicBezTo>
                    <a:pt x="482548" y="252587"/>
                    <a:pt x="484793" y="251787"/>
                    <a:pt x="487117" y="252587"/>
                  </a:cubicBezTo>
                  <a:cubicBezTo>
                    <a:pt x="489923" y="253628"/>
                    <a:pt x="490965" y="256029"/>
                    <a:pt x="491846" y="258671"/>
                  </a:cubicBezTo>
                  <a:cubicBezTo>
                    <a:pt x="493289" y="263153"/>
                    <a:pt x="493690" y="267876"/>
                    <a:pt x="495373" y="272278"/>
                  </a:cubicBezTo>
                  <a:cubicBezTo>
                    <a:pt x="490884" y="272278"/>
                    <a:pt x="486636" y="273319"/>
                    <a:pt x="482228" y="273559"/>
                  </a:cubicBezTo>
                  <a:cubicBezTo>
                    <a:pt x="479823" y="273719"/>
                    <a:pt x="477178" y="273879"/>
                    <a:pt x="475174" y="272358"/>
                  </a:cubicBezTo>
                  <a:cubicBezTo>
                    <a:pt x="472930" y="270677"/>
                    <a:pt x="472529" y="268116"/>
                    <a:pt x="471647" y="265635"/>
                  </a:cubicBezTo>
                  <a:cubicBezTo>
                    <a:pt x="471246" y="264514"/>
                    <a:pt x="470124" y="262753"/>
                    <a:pt x="468681" y="263393"/>
                  </a:cubicBezTo>
                  <a:cubicBezTo>
                    <a:pt x="466838" y="264194"/>
                    <a:pt x="468681" y="267315"/>
                    <a:pt x="469403" y="268196"/>
                  </a:cubicBezTo>
                  <a:cubicBezTo>
                    <a:pt x="472849" y="272278"/>
                    <a:pt x="471166" y="277081"/>
                    <a:pt x="470765" y="281803"/>
                  </a:cubicBezTo>
                  <a:cubicBezTo>
                    <a:pt x="467800" y="279962"/>
                    <a:pt x="464673" y="278602"/>
                    <a:pt x="461627" y="276921"/>
                  </a:cubicBezTo>
                  <a:cubicBezTo>
                    <a:pt x="459864" y="275880"/>
                    <a:pt x="458421" y="274519"/>
                    <a:pt x="457139" y="272999"/>
                  </a:cubicBezTo>
                  <a:cubicBezTo>
                    <a:pt x="457139" y="271558"/>
                    <a:pt x="457620" y="270197"/>
                    <a:pt x="458020" y="268916"/>
                  </a:cubicBezTo>
                  <a:cubicBezTo>
                    <a:pt x="458341" y="267716"/>
                    <a:pt x="458742" y="266435"/>
                    <a:pt x="458742" y="265154"/>
                  </a:cubicBezTo>
                  <a:cubicBezTo>
                    <a:pt x="458662" y="263794"/>
                    <a:pt x="457059" y="262753"/>
                    <a:pt x="456257" y="264354"/>
                  </a:cubicBezTo>
                  <a:cubicBezTo>
                    <a:pt x="455055" y="266515"/>
                    <a:pt x="455776" y="269637"/>
                    <a:pt x="454173" y="271638"/>
                  </a:cubicBezTo>
                  <a:cubicBezTo>
                    <a:pt x="449684" y="266995"/>
                    <a:pt x="446718" y="261232"/>
                    <a:pt x="448081" y="254749"/>
                  </a:cubicBezTo>
                  <a:cubicBezTo>
                    <a:pt x="448562" y="252347"/>
                    <a:pt x="449524" y="251787"/>
                    <a:pt x="451768" y="251067"/>
                  </a:cubicBezTo>
                  <a:cubicBezTo>
                    <a:pt x="453692" y="250506"/>
                    <a:pt x="455616" y="250026"/>
                    <a:pt x="457139" y="248665"/>
                  </a:cubicBezTo>
                  <a:cubicBezTo>
                    <a:pt x="457780" y="248105"/>
                    <a:pt x="457860" y="247224"/>
                    <a:pt x="458662" y="247705"/>
                  </a:cubicBezTo>
                  <a:cubicBezTo>
                    <a:pt x="459223" y="248105"/>
                    <a:pt x="459784" y="248505"/>
                    <a:pt x="460425" y="248905"/>
                  </a:cubicBezTo>
                  <a:cubicBezTo>
                    <a:pt x="466918" y="253148"/>
                    <a:pt x="473491" y="257390"/>
                    <a:pt x="479983" y="261632"/>
                  </a:cubicBezTo>
                  <a:cubicBezTo>
                    <a:pt x="478220" y="260272"/>
                    <a:pt x="476537" y="258751"/>
                    <a:pt x="474933" y="257550"/>
                  </a:cubicBezTo>
                  <a:cubicBezTo>
                    <a:pt x="470525" y="254188"/>
                    <a:pt x="466116" y="250906"/>
                    <a:pt x="461708" y="247545"/>
                  </a:cubicBezTo>
                  <a:cubicBezTo>
                    <a:pt x="460666" y="246744"/>
                    <a:pt x="459223" y="246344"/>
                    <a:pt x="459864" y="245143"/>
                  </a:cubicBezTo>
                  <a:cubicBezTo>
                    <a:pt x="460666" y="243462"/>
                    <a:pt x="460826" y="241781"/>
                    <a:pt x="460746" y="240020"/>
                  </a:cubicBezTo>
                  <a:cubicBezTo>
                    <a:pt x="458421" y="239940"/>
                    <a:pt x="456177" y="239860"/>
                    <a:pt x="453852" y="239700"/>
                  </a:cubicBezTo>
                  <a:cubicBezTo>
                    <a:pt x="453452" y="239620"/>
                    <a:pt x="452570" y="239700"/>
                    <a:pt x="451368" y="239860"/>
                  </a:cubicBezTo>
                  <a:cubicBezTo>
                    <a:pt x="452249" y="240501"/>
                    <a:pt x="453131" y="241141"/>
                    <a:pt x="454013" y="241861"/>
                  </a:cubicBezTo>
                  <a:cubicBezTo>
                    <a:pt x="455536" y="242982"/>
                    <a:pt x="457059" y="244103"/>
                    <a:pt x="458582" y="245223"/>
                  </a:cubicBezTo>
                  <a:cubicBezTo>
                    <a:pt x="459784" y="246104"/>
                    <a:pt x="459143" y="246264"/>
                    <a:pt x="458261" y="247465"/>
                  </a:cubicBezTo>
                  <a:cubicBezTo>
                    <a:pt x="454654" y="245063"/>
                    <a:pt x="451047" y="242662"/>
                    <a:pt x="447360" y="240261"/>
                  </a:cubicBezTo>
                  <a:cubicBezTo>
                    <a:pt x="443272" y="240821"/>
                    <a:pt x="438462" y="241541"/>
                    <a:pt x="436378" y="241942"/>
                  </a:cubicBezTo>
                  <a:cubicBezTo>
                    <a:pt x="430527" y="243222"/>
                    <a:pt x="424836" y="244743"/>
                    <a:pt x="419626" y="246744"/>
                  </a:cubicBezTo>
                  <a:cubicBezTo>
                    <a:pt x="397262" y="255149"/>
                    <a:pt x="382594" y="271238"/>
                    <a:pt x="375700" y="290928"/>
                  </a:cubicBezTo>
                  <a:cubicBezTo>
                    <a:pt x="372734" y="299333"/>
                    <a:pt x="371131" y="308298"/>
                    <a:pt x="369929" y="317503"/>
                  </a:cubicBezTo>
                  <a:cubicBezTo>
                    <a:pt x="371933" y="316302"/>
                    <a:pt x="374017" y="315102"/>
                    <a:pt x="375860" y="313661"/>
                  </a:cubicBezTo>
                  <a:cubicBezTo>
                    <a:pt x="376742" y="318544"/>
                    <a:pt x="378906" y="323426"/>
                    <a:pt x="376181" y="328069"/>
                  </a:cubicBezTo>
                  <a:cubicBezTo>
                    <a:pt x="375299" y="329590"/>
                    <a:pt x="373616" y="331751"/>
                    <a:pt x="374658" y="333592"/>
                  </a:cubicBezTo>
                  <a:cubicBezTo>
                    <a:pt x="375620" y="335353"/>
                    <a:pt x="377624" y="333352"/>
                    <a:pt x="378105" y="332231"/>
                  </a:cubicBezTo>
                  <a:cubicBezTo>
                    <a:pt x="379067" y="329830"/>
                    <a:pt x="378906" y="327268"/>
                    <a:pt x="380429" y="325027"/>
                  </a:cubicBezTo>
                  <a:cubicBezTo>
                    <a:pt x="382273" y="322306"/>
                    <a:pt x="385239" y="321905"/>
                    <a:pt x="388285" y="321745"/>
                  </a:cubicBezTo>
                  <a:cubicBezTo>
                    <a:pt x="393495" y="321425"/>
                    <a:pt x="398625" y="322306"/>
                    <a:pt x="403835" y="321825"/>
                  </a:cubicBezTo>
                  <a:cubicBezTo>
                    <a:pt x="402552" y="326548"/>
                    <a:pt x="402472" y="331511"/>
                    <a:pt x="401430" y="336233"/>
                  </a:cubicBezTo>
                  <a:cubicBezTo>
                    <a:pt x="400949" y="338795"/>
                    <a:pt x="400308" y="341676"/>
                    <a:pt x="398224" y="343357"/>
                  </a:cubicBezTo>
                  <a:cubicBezTo>
                    <a:pt x="395739" y="345358"/>
                    <a:pt x="392854" y="344958"/>
                    <a:pt x="389968" y="345198"/>
                  </a:cubicBezTo>
                  <a:cubicBezTo>
                    <a:pt x="388685" y="345358"/>
                    <a:pt x="386441" y="346079"/>
                    <a:pt x="386762" y="347760"/>
                  </a:cubicBezTo>
                  <a:cubicBezTo>
                    <a:pt x="387082" y="349921"/>
                    <a:pt x="390850" y="348880"/>
                    <a:pt x="392052" y="348320"/>
                  </a:cubicBezTo>
                  <a:cubicBezTo>
                    <a:pt x="397422" y="345839"/>
                    <a:pt x="402071" y="348960"/>
                    <a:pt x="407041" y="350801"/>
                  </a:cubicBezTo>
                  <a:cubicBezTo>
                    <a:pt x="404236" y="353363"/>
                    <a:pt x="401831" y="356324"/>
                    <a:pt x="399186" y="359126"/>
                  </a:cubicBezTo>
                  <a:cubicBezTo>
                    <a:pt x="397583" y="360727"/>
                    <a:pt x="395739" y="361927"/>
                    <a:pt x="393655" y="362808"/>
                  </a:cubicBezTo>
                  <a:cubicBezTo>
                    <a:pt x="392212" y="362408"/>
                    <a:pt x="390850" y="361447"/>
                    <a:pt x="389567" y="360647"/>
                  </a:cubicBezTo>
                  <a:cubicBezTo>
                    <a:pt x="388365" y="360006"/>
                    <a:pt x="387162" y="359206"/>
                    <a:pt x="385800" y="358886"/>
                  </a:cubicBezTo>
                  <a:cubicBezTo>
                    <a:pt x="384357" y="358566"/>
                    <a:pt x="382754" y="360006"/>
                    <a:pt x="384197" y="361287"/>
                  </a:cubicBezTo>
                  <a:cubicBezTo>
                    <a:pt x="386201" y="363128"/>
                    <a:pt x="389727" y="363288"/>
                    <a:pt x="391411" y="365609"/>
                  </a:cubicBezTo>
                  <a:cubicBezTo>
                    <a:pt x="385239" y="369051"/>
                    <a:pt x="378185" y="370572"/>
                    <a:pt x="371612" y="367290"/>
                  </a:cubicBezTo>
                  <a:cubicBezTo>
                    <a:pt x="369207" y="366010"/>
                    <a:pt x="368807" y="364889"/>
                    <a:pt x="368727" y="362248"/>
                  </a:cubicBezTo>
                  <a:cubicBezTo>
                    <a:pt x="368727" y="360086"/>
                    <a:pt x="368727" y="357845"/>
                    <a:pt x="367685" y="355844"/>
                  </a:cubicBezTo>
                  <a:cubicBezTo>
                    <a:pt x="367284" y="355044"/>
                    <a:pt x="366402" y="354643"/>
                    <a:pt x="367123" y="354003"/>
                  </a:cubicBezTo>
                  <a:cubicBezTo>
                    <a:pt x="367685" y="353523"/>
                    <a:pt x="368326" y="352962"/>
                    <a:pt x="368887" y="352482"/>
                  </a:cubicBezTo>
                  <a:cubicBezTo>
                    <a:pt x="375299" y="346719"/>
                    <a:pt x="381712" y="340956"/>
                    <a:pt x="388124" y="335193"/>
                  </a:cubicBezTo>
                  <a:cubicBezTo>
                    <a:pt x="386120" y="336714"/>
                    <a:pt x="383956" y="338074"/>
                    <a:pt x="382273" y="339435"/>
                  </a:cubicBezTo>
                  <a:cubicBezTo>
                    <a:pt x="377464" y="343197"/>
                    <a:pt x="372654" y="346879"/>
                    <a:pt x="367845" y="350641"/>
                  </a:cubicBezTo>
                  <a:cubicBezTo>
                    <a:pt x="367524" y="350961"/>
                    <a:pt x="367123" y="351282"/>
                    <a:pt x="366883" y="351522"/>
                  </a:cubicBezTo>
                  <a:cubicBezTo>
                    <a:pt x="366803" y="352402"/>
                    <a:pt x="366642" y="353283"/>
                    <a:pt x="366562" y="354083"/>
                  </a:cubicBezTo>
                  <a:cubicBezTo>
                    <a:pt x="366642" y="354163"/>
                    <a:pt x="366723" y="354243"/>
                    <a:pt x="366803" y="354323"/>
                  </a:cubicBezTo>
                  <a:cubicBezTo>
                    <a:pt x="366723" y="354403"/>
                    <a:pt x="366642" y="354483"/>
                    <a:pt x="366562" y="354563"/>
                  </a:cubicBezTo>
                  <a:cubicBezTo>
                    <a:pt x="366322" y="356084"/>
                    <a:pt x="366162" y="357605"/>
                    <a:pt x="366001" y="359126"/>
                  </a:cubicBezTo>
                  <a:cubicBezTo>
                    <a:pt x="362875" y="382419"/>
                    <a:pt x="351653" y="399868"/>
                    <a:pt x="336824" y="416357"/>
                  </a:cubicBezTo>
                  <a:cubicBezTo>
                    <a:pt x="335622" y="417798"/>
                    <a:pt x="335943" y="418118"/>
                    <a:pt x="337626" y="417318"/>
                  </a:cubicBezTo>
                  <a:cubicBezTo>
                    <a:pt x="344920" y="413956"/>
                    <a:pt x="354218" y="411795"/>
                    <a:pt x="364959" y="413476"/>
                  </a:cubicBezTo>
                  <a:cubicBezTo>
                    <a:pt x="366803" y="413716"/>
                    <a:pt x="366723" y="414036"/>
                    <a:pt x="364879" y="414116"/>
                  </a:cubicBezTo>
                  <a:cubicBezTo>
                    <a:pt x="346764" y="414997"/>
                    <a:pt x="337546" y="428764"/>
                    <a:pt x="328729" y="438289"/>
                  </a:cubicBezTo>
                  <a:cubicBezTo>
                    <a:pt x="326645" y="440451"/>
                    <a:pt x="324561" y="442692"/>
                    <a:pt x="322316" y="444693"/>
                  </a:cubicBezTo>
                  <a:cubicBezTo>
                    <a:pt x="318709" y="447895"/>
                    <a:pt x="319591" y="455819"/>
                    <a:pt x="319110" y="460702"/>
                  </a:cubicBezTo>
                  <a:cubicBezTo>
                    <a:pt x="318549" y="466065"/>
                    <a:pt x="318068" y="471428"/>
                    <a:pt x="317587" y="476790"/>
                  </a:cubicBezTo>
                  <a:cubicBezTo>
                    <a:pt x="316545" y="516652"/>
                    <a:pt x="320312" y="544988"/>
                    <a:pt x="322797" y="558755"/>
                  </a:cubicBezTo>
                  <a:lnTo>
                    <a:pt x="400148" y="558755"/>
                  </a:lnTo>
                  <a:cubicBezTo>
                    <a:pt x="406480" y="558755"/>
                    <a:pt x="411530" y="563878"/>
                    <a:pt x="411530" y="570122"/>
                  </a:cubicBezTo>
                  <a:cubicBezTo>
                    <a:pt x="411530" y="576445"/>
                    <a:pt x="406480" y="581568"/>
                    <a:pt x="400148" y="581568"/>
                  </a:cubicBezTo>
                  <a:lnTo>
                    <a:pt x="152465" y="581568"/>
                  </a:lnTo>
                  <a:cubicBezTo>
                    <a:pt x="146133" y="581568"/>
                    <a:pt x="141003" y="576445"/>
                    <a:pt x="141003" y="570122"/>
                  </a:cubicBezTo>
                  <a:cubicBezTo>
                    <a:pt x="141003" y="563878"/>
                    <a:pt x="146133" y="558755"/>
                    <a:pt x="152465" y="558755"/>
                  </a:cubicBezTo>
                  <a:lnTo>
                    <a:pt x="229976" y="558755"/>
                  </a:lnTo>
                  <a:cubicBezTo>
                    <a:pt x="235267" y="533221"/>
                    <a:pt x="245446" y="464544"/>
                    <a:pt x="244404" y="461902"/>
                  </a:cubicBezTo>
                  <a:cubicBezTo>
                    <a:pt x="239916" y="449896"/>
                    <a:pt x="238633" y="437089"/>
                    <a:pt x="239274" y="424041"/>
                  </a:cubicBezTo>
                  <a:cubicBezTo>
                    <a:pt x="239355" y="422201"/>
                    <a:pt x="238633" y="419479"/>
                    <a:pt x="237431" y="418038"/>
                  </a:cubicBezTo>
                  <a:cubicBezTo>
                    <a:pt x="231900" y="411154"/>
                    <a:pt x="224606" y="404991"/>
                    <a:pt x="213063" y="402750"/>
                  </a:cubicBezTo>
                  <a:cubicBezTo>
                    <a:pt x="211220" y="402430"/>
                    <a:pt x="211300" y="402189"/>
                    <a:pt x="213144" y="402189"/>
                  </a:cubicBezTo>
                  <a:cubicBezTo>
                    <a:pt x="222923" y="402270"/>
                    <a:pt x="231179" y="404671"/>
                    <a:pt x="237832" y="408033"/>
                  </a:cubicBezTo>
                  <a:cubicBezTo>
                    <a:pt x="239435" y="408833"/>
                    <a:pt x="240797" y="408913"/>
                    <a:pt x="240958" y="408033"/>
                  </a:cubicBezTo>
                  <a:cubicBezTo>
                    <a:pt x="241118" y="407152"/>
                    <a:pt x="240397" y="405151"/>
                    <a:pt x="239435" y="403550"/>
                  </a:cubicBezTo>
                  <a:cubicBezTo>
                    <a:pt x="231499" y="390503"/>
                    <a:pt x="225728" y="377136"/>
                    <a:pt x="224205" y="362087"/>
                  </a:cubicBezTo>
                  <a:cubicBezTo>
                    <a:pt x="223323" y="361127"/>
                    <a:pt x="222522" y="360246"/>
                    <a:pt x="221640" y="359286"/>
                  </a:cubicBezTo>
                  <a:cubicBezTo>
                    <a:pt x="220678" y="358165"/>
                    <a:pt x="221319" y="358165"/>
                    <a:pt x="222442" y="357125"/>
                  </a:cubicBezTo>
                  <a:cubicBezTo>
                    <a:pt x="222923" y="357605"/>
                    <a:pt x="223404" y="358165"/>
                    <a:pt x="223884" y="358646"/>
                  </a:cubicBezTo>
                  <a:cubicBezTo>
                    <a:pt x="223884" y="357845"/>
                    <a:pt x="223804" y="356965"/>
                    <a:pt x="223804" y="356164"/>
                  </a:cubicBezTo>
                  <a:cubicBezTo>
                    <a:pt x="223804" y="356164"/>
                    <a:pt x="223724" y="356164"/>
                    <a:pt x="223724" y="356244"/>
                  </a:cubicBezTo>
                  <a:cubicBezTo>
                    <a:pt x="223003" y="356645"/>
                    <a:pt x="222762" y="357445"/>
                    <a:pt x="222121" y="356805"/>
                  </a:cubicBezTo>
                  <a:cubicBezTo>
                    <a:pt x="221640" y="356324"/>
                    <a:pt x="221159" y="355844"/>
                    <a:pt x="220598" y="355364"/>
                  </a:cubicBezTo>
                  <a:cubicBezTo>
                    <a:pt x="215228" y="350001"/>
                    <a:pt x="209777" y="344638"/>
                    <a:pt x="204326" y="339275"/>
                  </a:cubicBezTo>
                  <a:cubicBezTo>
                    <a:pt x="205769" y="340956"/>
                    <a:pt x="207052" y="342797"/>
                    <a:pt x="208334" y="344238"/>
                  </a:cubicBezTo>
                  <a:cubicBezTo>
                    <a:pt x="211941" y="348320"/>
                    <a:pt x="215548" y="352322"/>
                    <a:pt x="219075" y="356404"/>
                  </a:cubicBezTo>
                  <a:cubicBezTo>
                    <a:pt x="219957" y="357365"/>
                    <a:pt x="221319" y="358085"/>
                    <a:pt x="220438" y="359126"/>
                  </a:cubicBezTo>
                  <a:cubicBezTo>
                    <a:pt x="219316" y="360567"/>
                    <a:pt x="218835" y="362248"/>
                    <a:pt x="218594" y="364009"/>
                  </a:cubicBezTo>
                  <a:cubicBezTo>
                    <a:pt x="218274" y="366170"/>
                    <a:pt x="218354" y="368171"/>
                    <a:pt x="216109" y="369051"/>
                  </a:cubicBezTo>
                  <a:cubicBezTo>
                    <a:pt x="209777" y="371693"/>
                    <a:pt x="203445" y="369692"/>
                    <a:pt x="198154" y="365930"/>
                  </a:cubicBezTo>
                  <a:cubicBezTo>
                    <a:pt x="199677" y="364169"/>
                    <a:pt x="202643" y="364089"/>
                    <a:pt x="204567" y="363048"/>
                  </a:cubicBezTo>
                  <a:cubicBezTo>
                    <a:pt x="205769" y="362408"/>
                    <a:pt x="205849" y="360647"/>
                    <a:pt x="204246" y="360567"/>
                  </a:cubicBezTo>
                  <a:cubicBezTo>
                    <a:pt x="202884" y="360487"/>
                    <a:pt x="201441" y="361207"/>
                    <a:pt x="200238" y="361767"/>
                  </a:cubicBezTo>
                  <a:cubicBezTo>
                    <a:pt x="199116" y="362248"/>
                    <a:pt x="197994" y="362808"/>
                    <a:pt x="196872" y="363128"/>
                  </a:cubicBezTo>
                  <a:cubicBezTo>
                    <a:pt x="195589" y="363448"/>
                    <a:pt x="193345" y="360967"/>
                    <a:pt x="192543" y="360086"/>
                  </a:cubicBezTo>
                  <a:cubicBezTo>
                    <a:pt x="190139" y="357285"/>
                    <a:pt x="188295" y="354003"/>
                    <a:pt x="185890" y="351201"/>
                  </a:cubicBezTo>
                  <a:cubicBezTo>
                    <a:pt x="190139" y="350241"/>
                    <a:pt x="194387" y="348000"/>
                    <a:pt x="198635" y="350241"/>
                  </a:cubicBezTo>
                  <a:cubicBezTo>
                    <a:pt x="199998" y="350961"/>
                    <a:pt x="202082" y="352322"/>
                    <a:pt x="203605" y="351282"/>
                  </a:cubicBezTo>
                  <a:cubicBezTo>
                    <a:pt x="205128" y="350321"/>
                    <a:pt x="203284" y="348640"/>
                    <a:pt x="202242" y="348320"/>
                  </a:cubicBezTo>
                  <a:cubicBezTo>
                    <a:pt x="200078" y="347519"/>
                    <a:pt x="197834" y="347840"/>
                    <a:pt x="195750" y="346639"/>
                  </a:cubicBezTo>
                  <a:cubicBezTo>
                    <a:pt x="193265" y="345118"/>
                    <a:pt x="192704" y="342557"/>
                    <a:pt x="192383" y="339835"/>
                  </a:cubicBezTo>
                  <a:cubicBezTo>
                    <a:pt x="191822" y="335273"/>
                    <a:pt x="192383" y="330630"/>
                    <a:pt x="191662" y="326068"/>
                  </a:cubicBezTo>
                  <a:cubicBezTo>
                    <a:pt x="195910" y="327028"/>
                    <a:pt x="200319" y="326788"/>
                    <a:pt x="204567" y="327428"/>
                  </a:cubicBezTo>
                  <a:cubicBezTo>
                    <a:pt x="206811" y="327749"/>
                    <a:pt x="209456" y="328149"/>
                    <a:pt x="211059" y="329910"/>
                  </a:cubicBezTo>
                  <a:cubicBezTo>
                    <a:pt x="212903" y="331991"/>
                    <a:pt x="212743" y="334552"/>
                    <a:pt x="213144" y="337194"/>
                  </a:cubicBezTo>
                  <a:cubicBezTo>
                    <a:pt x="213304" y="338234"/>
                    <a:pt x="214025" y="340155"/>
                    <a:pt x="215548" y="339835"/>
                  </a:cubicBezTo>
                  <a:cubicBezTo>
                    <a:pt x="217472" y="339435"/>
                    <a:pt x="216350" y="336153"/>
                    <a:pt x="215789" y="335113"/>
                  </a:cubicBezTo>
                  <a:cubicBezTo>
                    <a:pt x="213304" y="330550"/>
                    <a:pt x="215789" y="326228"/>
                    <a:pt x="217151" y="321745"/>
                  </a:cubicBezTo>
                  <a:cubicBezTo>
                    <a:pt x="219636" y="324147"/>
                    <a:pt x="222361" y="326068"/>
                    <a:pt x="224926" y="328229"/>
                  </a:cubicBezTo>
                  <a:cubicBezTo>
                    <a:pt x="225327" y="328629"/>
                    <a:pt x="225648" y="328949"/>
                    <a:pt x="225969" y="329349"/>
                  </a:cubicBezTo>
                  <a:cubicBezTo>
                    <a:pt x="226530" y="325027"/>
                    <a:pt x="227091" y="320785"/>
                    <a:pt x="227572" y="316462"/>
                  </a:cubicBezTo>
                  <a:cubicBezTo>
                    <a:pt x="227732" y="314621"/>
                    <a:pt x="226770" y="312220"/>
                    <a:pt x="225327" y="311019"/>
                  </a:cubicBezTo>
                  <a:cubicBezTo>
                    <a:pt x="222361" y="308538"/>
                    <a:pt x="219476" y="306057"/>
                    <a:pt x="216590" y="303575"/>
                  </a:cubicBezTo>
                  <a:cubicBezTo>
                    <a:pt x="215147" y="302295"/>
                    <a:pt x="215308" y="302135"/>
                    <a:pt x="216911" y="303015"/>
                  </a:cubicBezTo>
                  <a:cubicBezTo>
                    <a:pt x="218995" y="304136"/>
                    <a:pt x="221239" y="305016"/>
                    <a:pt x="223564" y="305897"/>
                  </a:cubicBezTo>
                  <a:cubicBezTo>
                    <a:pt x="225327" y="306457"/>
                    <a:pt x="225488" y="306137"/>
                    <a:pt x="223804" y="305416"/>
                  </a:cubicBezTo>
                  <a:cubicBezTo>
                    <a:pt x="223003" y="305016"/>
                    <a:pt x="222121" y="304616"/>
                    <a:pt x="221159" y="304296"/>
                  </a:cubicBezTo>
                  <a:cubicBezTo>
                    <a:pt x="219476" y="303575"/>
                    <a:pt x="219476" y="303335"/>
                    <a:pt x="221319" y="303655"/>
                  </a:cubicBezTo>
                  <a:cubicBezTo>
                    <a:pt x="222762" y="303896"/>
                    <a:pt x="224125" y="304136"/>
                    <a:pt x="225407" y="304456"/>
                  </a:cubicBezTo>
                  <a:cubicBezTo>
                    <a:pt x="227171" y="304936"/>
                    <a:pt x="228694" y="303896"/>
                    <a:pt x="228854" y="302055"/>
                  </a:cubicBezTo>
                  <a:cubicBezTo>
                    <a:pt x="229014" y="298052"/>
                    <a:pt x="229095" y="294130"/>
                    <a:pt x="228934" y="290208"/>
                  </a:cubicBezTo>
                  <a:cubicBezTo>
                    <a:pt x="227572" y="289247"/>
                    <a:pt x="226209" y="288367"/>
                    <a:pt x="224846" y="287406"/>
                  </a:cubicBezTo>
                  <a:cubicBezTo>
                    <a:pt x="223163" y="286286"/>
                    <a:pt x="221400" y="285085"/>
                    <a:pt x="219636" y="283965"/>
                  </a:cubicBezTo>
                  <a:cubicBezTo>
                    <a:pt x="218193" y="283004"/>
                    <a:pt x="218915" y="282844"/>
                    <a:pt x="219877" y="281403"/>
                  </a:cubicBezTo>
                  <a:cubicBezTo>
                    <a:pt x="222842" y="283164"/>
                    <a:pt x="225808" y="284925"/>
                    <a:pt x="228774" y="286686"/>
                  </a:cubicBezTo>
                  <a:cubicBezTo>
                    <a:pt x="228614" y="284205"/>
                    <a:pt x="228373" y="281803"/>
                    <a:pt x="227972" y="279402"/>
                  </a:cubicBezTo>
                  <a:cubicBezTo>
                    <a:pt x="227812" y="278522"/>
                    <a:pt x="227652" y="277641"/>
                    <a:pt x="227491" y="276761"/>
                  </a:cubicBezTo>
                  <a:cubicBezTo>
                    <a:pt x="227251" y="276841"/>
                    <a:pt x="227091" y="276921"/>
                    <a:pt x="226850" y="277001"/>
                  </a:cubicBezTo>
                  <a:cubicBezTo>
                    <a:pt x="224766" y="277721"/>
                    <a:pt x="222602" y="278362"/>
                    <a:pt x="220999" y="279962"/>
                  </a:cubicBezTo>
                  <a:cubicBezTo>
                    <a:pt x="220358" y="280603"/>
                    <a:pt x="220277" y="281643"/>
                    <a:pt x="219476" y="281083"/>
                  </a:cubicBezTo>
                  <a:cubicBezTo>
                    <a:pt x="218754" y="280763"/>
                    <a:pt x="218113" y="280363"/>
                    <a:pt x="217392" y="279962"/>
                  </a:cubicBezTo>
                  <a:cubicBezTo>
                    <a:pt x="209857" y="275560"/>
                    <a:pt x="202403" y="271158"/>
                    <a:pt x="194868" y="266755"/>
                  </a:cubicBezTo>
                  <a:cubicBezTo>
                    <a:pt x="196872" y="268196"/>
                    <a:pt x="198876" y="269877"/>
                    <a:pt x="200719" y="271078"/>
                  </a:cubicBezTo>
                  <a:cubicBezTo>
                    <a:pt x="205769" y="274599"/>
                    <a:pt x="210899" y="278041"/>
                    <a:pt x="215949" y="281483"/>
                  </a:cubicBezTo>
                  <a:cubicBezTo>
                    <a:pt x="217231" y="282284"/>
                    <a:pt x="218915" y="282684"/>
                    <a:pt x="218193" y="284125"/>
                  </a:cubicBezTo>
                  <a:cubicBezTo>
                    <a:pt x="217392" y="286046"/>
                    <a:pt x="217312" y="288047"/>
                    <a:pt x="217552" y="290048"/>
                  </a:cubicBezTo>
                  <a:cubicBezTo>
                    <a:pt x="217873" y="292529"/>
                    <a:pt x="218434" y="294690"/>
                    <a:pt x="216270" y="296371"/>
                  </a:cubicBezTo>
                  <a:cubicBezTo>
                    <a:pt x="210017" y="301014"/>
                    <a:pt x="202483" y="300614"/>
                    <a:pt x="195589" y="297892"/>
                  </a:cubicBezTo>
                  <a:cubicBezTo>
                    <a:pt x="196792" y="295571"/>
                    <a:pt x="200078" y="294610"/>
                    <a:pt x="201922" y="292930"/>
                  </a:cubicBezTo>
                  <a:cubicBezTo>
                    <a:pt x="202964" y="291889"/>
                    <a:pt x="202563" y="289888"/>
                    <a:pt x="200799" y="290288"/>
                  </a:cubicBezTo>
                  <a:cubicBezTo>
                    <a:pt x="199277" y="290608"/>
                    <a:pt x="197914" y="291809"/>
                    <a:pt x="196712" y="292689"/>
                  </a:cubicBezTo>
                  <a:cubicBezTo>
                    <a:pt x="195589" y="293570"/>
                    <a:pt x="194547" y="294530"/>
                    <a:pt x="193345" y="295171"/>
                  </a:cubicBezTo>
                  <a:cubicBezTo>
                    <a:pt x="191982" y="295971"/>
                    <a:pt x="188856" y="293810"/>
                    <a:pt x="187734" y="293090"/>
                  </a:cubicBezTo>
                  <a:cubicBezTo>
                    <a:pt x="184287" y="290688"/>
                    <a:pt x="181322" y="287567"/>
                    <a:pt x="177874" y="285165"/>
                  </a:cubicBezTo>
                  <a:cubicBezTo>
                    <a:pt x="182283" y="282844"/>
                    <a:pt x="186371" y="279242"/>
                    <a:pt x="191662" y="280443"/>
                  </a:cubicBezTo>
                  <a:cubicBezTo>
                    <a:pt x="193345" y="280843"/>
                    <a:pt x="195990" y="281803"/>
                    <a:pt x="197433" y="280203"/>
                  </a:cubicBezTo>
                  <a:cubicBezTo>
                    <a:pt x="198796" y="278682"/>
                    <a:pt x="196311" y="277401"/>
                    <a:pt x="195108" y="277321"/>
                  </a:cubicBezTo>
                  <a:cubicBezTo>
                    <a:pt x="192463" y="277081"/>
                    <a:pt x="190059" y="278041"/>
                    <a:pt x="187413" y="277321"/>
                  </a:cubicBezTo>
                  <a:cubicBezTo>
                    <a:pt x="184287" y="276360"/>
                    <a:pt x="182925" y="273639"/>
                    <a:pt x="181802" y="270837"/>
                  </a:cubicBezTo>
                  <a:cubicBezTo>
                    <a:pt x="179958" y="265955"/>
                    <a:pt x="179237" y="260672"/>
                    <a:pt x="177153" y="255789"/>
                  </a:cubicBezTo>
                  <a:cubicBezTo>
                    <a:pt x="182123" y="255629"/>
                    <a:pt x="186852" y="254108"/>
                    <a:pt x="191742" y="253628"/>
                  </a:cubicBezTo>
                  <a:cubicBezTo>
                    <a:pt x="194307" y="253388"/>
                    <a:pt x="197273" y="253068"/>
                    <a:pt x="199597" y="254588"/>
                  </a:cubicBezTo>
                  <a:cubicBezTo>
                    <a:pt x="202242" y="256349"/>
                    <a:pt x="202803" y="259231"/>
                    <a:pt x="203926" y="261953"/>
                  </a:cubicBezTo>
                  <a:cubicBezTo>
                    <a:pt x="204407" y="263153"/>
                    <a:pt x="205849" y="264994"/>
                    <a:pt x="207372" y="264274"/>
                  </a:cubicBezTo>
                  <a:cubicBezTo>
                    <a:pt x="209376" y="263233"/>
                    <a:pt x="207132" y="259871"/>
                    <a:pt x="206250" y="258991"/>
                  </a:cubicBezTo>
                  <a:cubicBezTo>
                    <a:pt x="202242" y="254588"/>
                    <a:pt x="203765" y="249145"/>
                    <a:pt x="204006" y="243783"/>
                  </a:cubicBezTo>
                  <a:cubicBezTo>
                    <a:pt x="207372" y="245784"/>
                    <a:pt x="210979" y="247144"/>
                    <a:pt x="214426" y="248825"/>
                  </a:cubicBezTo>
                  <a:cubicBezTo>
                    <a:pt x="214506" y="248825"/>
                    <a:pt x="214506" y="248905"/>
                    <a:pt x="214586" y="248905"/>
                  </a:cubicBezTo>
                  <a:cubicBezTo>
                    <a:pt x="208414" y="240981"/>
                    <a:pt x="200078" y="234017"/>
                    <a:pt x="189658" y="228414"/>
                  </a:cubicBezTo>
                  <a:cubicBezTo>
                    <a:pt x="184287" y="225533"/>
                    <a:pt x="178516" y="223051"/>
                    <a:pt x="172344" y="220890"/>
                  </a:cubicBezTo>
                  <a:cubicBezTo>
                    <a:pt x="168576" y="219529"/>
                    <a:pt x="167775" y="217768"/>
                    <a:pt x="162484" y="220650"/>
                  </a:cubicBezTo>
                  <a:cubicBezTo>
                    <a:pt x="159038" y="222571"/>
                    <a:pt x="155671" y="224492"/>
                    <a:pt x="151503" y="225292"/>
                  </a:cubicBezTo>
                  <a:cubicBezTo>
                    <a:pt x="138758" y="227694"/>
                    <a:pt x="127456" y="224812"/>
                    <a:pt x="119841" y="220650"/>
                  </a:cubicBezTo>
                  <a:cubicBezTo>
                    <a:pt x="118238" y="219689"/>
                    <a:pt x="118479" y="218969"/>
                    <a:pt x="120322" y="219129"/>
                  </a:cubicBezTo>
                  <a:cubicBezTo>
                    <a:pt x="129861" y="219849"/>
                    <a:pt x="143728" y="219849"/>
                    <a:pt x="154308" y="216968"/>
                  </a:cubicBezTo>
                  <a:cubicBezTo>
                    <a:pt x="156152" y="216488"/>
                    <a:pt x="156072" y="215927"/>
                    <a:pt x="154228" y="215687"/>
                  </a:cubicBezTo>
                  <a:cubicBezTo>
                    <a:pt x="102447" y="211045"/>
                    <a:pt x="56758" y="191834"/>
                    <a:pt x="32712" y="166060"/>
                  </a:cubicBezTo>
                  <a:cubicBezTo>
                    <a:pt x="25898" y="158696"/>
                    <a:pt x="20448" y="150611"/>
                    <a:pt x="16680" y="142047"/>
                  </a:cubicBezTo>
                  <a:cubicBezTo>
                    <a:pt x="14917" y="138125"/>
                    <a:pt x="13795" y="133962"/>
                    <a:pt x="12432" y="129960"/>
                  </a:cubicBezTo>
                  <a:cubicBezTo>
                    <a:pt x="11951" y="128679"/>
                    <a:pt x="11631" y="127639"/>
                    <a:pt x="11390" y="126758"/>
                  </a:cubicBezTo>
                  <a:cubicBezTo>
                    <a:pt x="10669" y="127399"/>
                    <a:pt x="9867" y="127879"/>
                    <a:pt x="8745" y="127479"/>
                  </a:cubicBezTo>
                  <a:cubicBezTo>
                    <a:pt x="4176" y="126118"/>
                    <a:pt x="1611" y="122196"/>
                    <a:pt x="409" y="117713"/>
                  </a:cubicBezTo>
                  <a:cubicBezTo>
                    <a:pt x="2012" y="117553"/>
                    <a:pt x="3695" y="118834"/>
                    <a:pt x="5218" y="119074"/>
                  </a:cubicBezTo>
                  <a:cubicBezTo>
                    <a:pt x="6180" y="119234"/>
                    <a:pt x="6981" y="118354"/>
                    <a:pt x="6180" y="117553"/>
                  </a:cubicBezTo>
                  <a:cubicBezTo>
                    <a:pt x="5459" y="116913"/>
                    <a:pt x="4336" y="116673"/>
                    <a:pt x="3455" y="116433"/>
                  </a:cubicBezTo>
                  <a:cubicBezTo>
                    <a:pt x="2653" y="116192"/>
                    <a:pt x="1771" y="116032"/>
                    <a:pt x="970" y="115632"/>
                  </a:cubicBezTo>
                  <a:cubicBezTo>
                    <a:pt x="88" y="115312"/>
                    <a:pt x="8" y="112911"/>
                    <a:pt x="8" y="112110"/>
                  </a:cubicBezTo>
                  <a:cubicBezTo>
                    <a:pt x="-72" y="109469"/>
                    <a:pt x="409" y="106907"/>
                    <a:pt x="409" y="104346"/>
                  </a:cubicBezTo>
                  <a:cubicBezTo>
                    <a:pt x="3134" y="105707"/>
                    <a:pt x="6420" y="106347"/>
                    <a:pt x="7783" y="109469"/>
                  </a:cubicBezTo>
                  <a:cubicBezTo>
                    <a:pt x="8184" y="110429"/>
                    <a:pt x="8665" y="112110"/>
                    <a:pt x="9947" y="112270"/>
                  </a:cubicBezTo>
                  <a:cubicBezTo>
                    <a:pt x="11230" y="112430"/>
                    <a:pt x="10989" y="110669"/>
                    <a:pt x="10589" y="110029"/>
                  </a:cubicBezTo>
                  <a:cubicBezTo>
                    <a:pt x="9707" y="108668"/>
                    <a:pt x="8344" y="107788"/>
                    <a:pt x="7783" y="106187"/>
                  </a:cubicBezTo>
                  <a:cubicBezTo>
                    <a:pt x="7142" y="104266"/>
                    <a:pt x="8024" y="102665"/>
                    <a:pt x="8985" y="101064"/>
                  </a:cubicBezTo>
                  <a:cubicBezTo>
                    <a:pt x="10749" y="98343"/>
                    <a:pt x="13154" y="96101"/>
                    <a:pt x="14837" y="93300"/>
                  </a:cubicBezTo>
                  <a:cubicBezTo>
                    <a:pt x="16680" y="95701"/>
                    <a:pt x="19165" y="97462"/>
                    <a:pt x="21169" y="99783"/>
                  </a:cubicBezTo>
                  <a:cubicBezTo>
                    <a:pt x="22291" y="100984"/>
                    <a:pt x="23494" y="102345"/>
                    <a:pt x="23574" y="104026"/>
                  </a:cubicBezTo>
                  <a:cubicBezTo>
                    <a:pt x="23654" y="106027"/>
                    <a:pt x="22452" y="107308"/>
                    <a:pt x="21490" y="108908"/>
                  </a:cubicBezTo>
                  <a:cubicBezTo>
                    <a:pt x="21089" y="109549"/>
                    <a:pt x="20608" y="110910"/>
                    <a:pt x="21570" y="111390"/>
                  </a:cubicBezTo>
                  <a:cubicBezTo>
                    <a:pt x="22772" y="112030"/>
                    <a:pt x="23654" y="109709"/>
                    <a:pt x="23814" y="108989"/>
                  </a:cubicBezTo>
                  <a:cubicBezTo>
                    <a:pt x="24536" y="105307"/>
                    <a:pt x="27822" y="104186"/>
                    <a:pt x="30547" y="102345"/>
                  </a:cubicBezTo>
                  <a:cubicBezTo>
                    <a:pt x="30868" y="104746"/>
                    <a:pt x="31429" y="106987"/>
                    <a:pt x="31830" y="109309"/>
                  </a:cubicBezTo>
                  <a:cubicBezTo>
                    <a:pt x="32070" y="110749"/>
                    <a:pt x="31990" y="112110"/>
                    <a:pt x="31750" y="113471"/>
                  </a:cubicBezTo>
                  <a:cubicBezTo>
                    <a:pt x="30948" y="114031"/>
                    <a:pt x="29986" y="114351"/>
                    <a:pt x="29105" y="114752"/>
                  </a:cubicBezTo>
                  <a:cubicBezTo>
                    <a:pt x="28303" y="115072"/>
                    <a:pt x="27501" y="115392"/>
                    <a:pt x="26860" y="115952"/>
                  </a:cubicBezTo>
                  <a:cubicBezTo>
                    <a:pt x="26139" y="116593"/>
                    <a:pt x="26299" y="117873"/>
                    <a:pt x="27421" y="117633"/>
                  </a:cubicBezTo>
                  <a:cubicBezTo>
                    <a:pt x="29105" y="117313"/>
                    <a:pt x="30547" y="115632"/>
                    <a:pt x="32311" y="115632"/>
                  </a:cubicBezTo>
                  <a:cubicBezTo>
                    <a:pt x="31750" y="120035"/>
                    <a:pt x="29906" y="124117"/>
                    <a:pt x="25818" y="126198"/>
                  </a:cubicBezTo>
                  <a:cubicBezTo>
                    <a:pt x="24295" y="126998"/>
                    <a:pt x="23654" y="126758"/>
                    <a:pt x="22291" y="125798"/>
                  </a:cubicBezTo>
                  <a:cubicBezTo>
                    <a:pt x="21089" y="124997"/>
                    <a:pt x="20047" y="124197"/>
                    <a:pt x="18684" y="123957"/>
                  </a:cubicBezTo>
                  <a:cubicBezTo>
                    <a:pt x="18123" y="123877"/>
                    <a:pt x="17562" y="124197"/>
                    <a:pt x="17482" y="123557"/>
                  </a:cubicBezTo>
                  <a:cubicBezTo>
                    <a:pt x="17482" y="123076"/>
                    <a:pt x="17402" y="122596"/>
                    <a:pt x="17402" y="122116"/>
                  </a:cubicBezTo>
                  <a:cubicBezTo>
                    <a:pt x="16841" y="116753"/>
                    <a:pt x="16280" y="111470"/>
                    <a:pt x="15719" y="106107"/>
                  </a:cubicBezTo>
                  <a:cubicBezTo>
                    <a:pt x="15799" y="107628"/>
                    <a:pt x="15638" y="109229"/>
                    <a:pt x="15719" y="110589"/>
                  </a:cubicBezTo>
                  <a:cubicBezTo>
                    <a:pt x="15799" y="114351"/>
                    <a:pt x="15959" y="118194"/>
                    <a:pt x="16039" y="121956"/>
                  </a:cubicBezTo>
                  <a:cubicBezTo>
                    <a:pt x="16119" y="122916"/>
                    <a:pt x="16520" y="123877"/>
                    <a:pt x="15558" y="124037"/>
                  </a:cubicBezTo>
                  <a:cubicBezTo>
                    <a:pt x="15077" y="124117"/>
                    <a:pt x="14676" y="124357"/>
                    <a:pt x="14276" y="124517"/>
                  </a:cubicBezTo>
                  <a:cubicBezTo>
                    <a:pt x="14436" y="124757"/>
                    <a:pt x="14516" y="124917"/>
                    <a:pt x="14516" y="125077"/>
                  </a:cubicBezTo>
                  <a:cubicBezTo>
                    <a:pt x="15077" y="126918"/>
                    <a:pt x="15719" y="128759"/>
                    <a:pt x="16440" y="130600"/>
                  </a:cubicBezTo>
                  <a:cubicBezTo>
                    <a:pt x="16360" y="129960"/>
                    <a:pt x="16360" y="129240"/>
                    <a:pt x="16360" y="128599"/>
                  </a:cubicBezTo>
                  <a:cubicBezTo>
                    <a:pt x="16280" y="127319"/>
                    <a:pt x="16199" y="125958"/>
                    <a:pt x="16199" y="124677"/>
                  </a:cubicBezTo>
                  <a:cubicBezTo>
                    <a:pt x="16119" y="123637"/>
                    <a:pt x="16440" y="123957"/>
                    <a:pt x="17562" y="123877"/>
                  </a:cubicBezTo>
                  <a:cubicBezTo>
                    <a:pt x="17883" y="127559"/>
                    <a:pt x="18203" y="131241"/>
                    <a:pt x="18524" y="134923"/>
                  </a:cubicBezTo>
                  <a:cubicBezTo>
                    <a:pt x="18444" y="134923"/>
                    <a:pt x="18364" y="134923"/>
                    <a:pt x="18284" y="134923"/>
                  </a:cubicBezTo>
                  <a:cubicBezTo>
                    <a:pt x="20047" y="138525"/>
                    <a:pt x="22211" y="141967"/>
                    <a:pt x="24456" y="145328"/>
                  </a:cubicBezTo>
                  <a:cubicBezTo>
                    <a:pt x="25498" y="146929"/>
                    <a:pt x="27101" y="146849"/>
                    <a:pt x="28063" y="145248"/>
                  </a:cubicBezTo>
                  <a:cubicBezTo>
                    <a:pt x="32070" y="138525"/>
                    <a:pt x="36399" y="131881"/>
                    <a:pt x="37922" y="125237"/>
                  </a:cubicBezTo>
                  <a:cubicBezTo>
                    <a:pt x="38403" y="123476"/>
                    <a:pt x="38803" y="123476"/>
                    <a:pt x="38884" y="125317"/>
                  </a:cubicBezTo>
                  <a:cubicBezTo>
                    <a:pt x="39445" y="137004"/>
                    <a:pt x="32231" y="150771"/>
                    <a:pt x="38242" y="160777"/>
                  </a:cubicBezTo>
                  <a:cubicBezTo>
                    <a:pt x="43132" y="169102"/>
                    <a:pt x="53713" y="175665"/>
                    <a:pt x="64694" y="181028"/>
                  </a:cubicBezTo>
                  <a:cubicBezTo>
                    <a:pt x="64133" y="180148"/>
                    <a:pt x="63652" y="179107"/>
                    <a:pt x="63411" y="178547"/>
                  </a:cubicBezTo>
                  <a:cubicBezTo>
                    <a:pt x="61888" y="175105"/>
                    <a:pt x="61087" y="171343"/>
                    <a:pt x="59564" y="167901"/>
                  </a:cubicBezTo>
                  <a:cubicBezTo>
                    <a:pt x="64053" y="168141"/>
                    <a:pt x="68862" y="167341"/>
                    <a:pt x="72389" y="170782"/>
                  </a:cubicBezTo>
                  <a:cubicBezTo>
                    <a:pt x="73511" y="171823"/>
                    <a:pt x="75034" y="173824"/>
                    <a:pt x="76878" y="173264"/>
                  </a:cubicBezTo>
                  <a:cubicBezTo>
                    <a:pt x="78641" y="172703"/>
                    <a:pt x="77359" y="170622"/>
                    <a:pt x="76477" y="169982"/>
                  </a:cubicBezTo>
                  <a:cubicBezTo>
                    <a:pt x="74553" y="168541"/>
                    <a:pt x="72229" y="168141"/>
                    <a:pt x="70625" y="166300"/>
                  </a:cubicBezTo>
                  <a:cubicBezTo>
                    <a:pt x="68622" y="164139"/>
                    <a:pt x="68862" y="161497"/>
                    <a:pt x="69423" y="158776"/>
                  </a:cubicBezTo>
                  <a:cubicBezTo>
                    <a:pt x="70225" y="154133"/>
                    <a:pt x="72148" y="149811"/>
                    <a:pt x="72870" y="145088"/>
                  </a:cubicBezTo>
                  <a:cubicBezTo>
                    <a:pt x="76717" y="147250"/>
                    <a:pt x="81046" y="148370"/>
                    <a:pt x="84973" y="150291"/>
                  </a:cubicBezTo>
                  <a:cubicBezTo>
                    <a:pt x="87138" y="151332"/>
                    <a:pt x="89542" y="152452"/>
                    <a:pt x="90584" y="154694"/>
                  </a:cubicBezTo>
                  <a:cubicBezTo>
                    <a:pt x="91787" y="157255"/>
                    <a:pt x="90825" y="159736"/>
                    <a:pt x="90424" y="162378"/>
                  </a:cubicBezTo>
                  <a:cubicBezTo>
                    <a:pt x="90264" y="163498"/>
                    <a:pt x="90424" y="165580"/>
                    <a:pt x="91947" y="165740"/>
                  </a:cubicBezTo>
                  <a:cubicBezTo>
                    <a:pt x="93951" y="165900"/>
                    <a:pt x="93871" y="162298"/>
                    <a:pt x="93630" y="161177"/>
                  </a:cubicBezTo>
                  <a:cubicBezTo>
                    <a:pt x="92588" y="155894"/>
                    <a:pt x="96275" y="152532"/>
                    <a:pt x="99001" y="148530"/>
                  </a:cubicBezTo>
                  <a:cubicBezTo>
                    <a:pt x="100684" y="151572"/>
                    <a:pt x="102768" y="154293"/>
                    <a:pt x="104612" y="157255"/>
                  </a:cubicBezTo>
                  <a:cubicBezTo>
                    <a:pt x="105734" y="158936"/>
                    <a:pt x="106375" y="160857"/>
                    <a:pt x="106696" y="162858"/>
                  </a:cubicBezTo>
                  <a:cubicBezTo>
                    <a:pt x="106054" y="164059"/>
                    <a:pt x="104932" y="165019"/>
                    <a:pt x="103970" y="165980"/>
                  </a:cubicBezTo>
                  <a:cubicBezTo>
                    <a:pt x="103089" y="166860"/>
                    <a:pt x="102127" y="167821"/>
                    <a:pt x="101566" y="168941"/>
                  </a:cubicBezTo>
                  <a:cubicBezTo>
                    <a:pt x="100924" y="170142"/>
                    <a:pt x="101886" y="171823"/>
                    <a:pt x="103329" y="170863"/>
                  </a:cubicBezTo>
                  <a:cubicBezTo>
                    <a:pt x="105413" y="169502"/>
                    <a:pt x="106295" y="166380"/>
                    <a:pt x="108700" y="165500"/>
                  </a:cubicBezTo>
                  <a:cubicBezTo>
                    <a:pt x="110303" y="171583"/>
                    <a:pt x="110142" y="178066"/>
                    <a:pt x="105814" y="183189"/>
                  </a:cubicBezTo>
                  <a:cubicBezTo>
                    <a:pt x="104291" y="185030"/>
                    <a:pt x="103169" y="185110"/>
                    <a:pt x="100844" y="184630"/>
                  </a:cubicBezTo>
                  <a:cubicBezTo>
                    <a:pt x="98921" y="184150"/>
                    <a:pt x="96997" y="183670"/>
                    <a:pt x="94993" y="184150"/>
                  </a:cubicBezTo>
                  <a:cubicBezTo>
                    <a:pt x="94191" y="184310"/>
                    <a:pt x="93710" y="185030"/>
                    <a:pt x="93229" y="184230"/>
                  </a:cubicBezTo>
                  <a:cubicBezTo>
                    <a:pt x="92909" y="183589"/>
                    <a:pt x="92588" y="183029"/>
                    <a:pt x="92268" y="182389"/>
                  </a:cubicBezTo>
                  <a:cubicBezTo>
                    <a:pt x="88580" y="175505"/>
                    <a:pt x="84893" y="168621"/>
                    <a:pt x="81206" y="161818"/>
                  </a:cubicBezTo>
                  <a:cubicBezTo>
                    <a:pt x="82088" y="163819"/>
                    <a:pt x="82809" y="165980"/>
                    <a:pt x="83611" y="167821"/>
                  </a:cubicBezTo>
                  <a:cubicBezTo>
                    <a:pt x="85935" y="172864"/>
                    <a:pt x="88180" y="177906"/>
                    <a:pt x="90424" y="182869"/>
                  </a:cubicBezTo>
                  <a:cubicBezTo>
                    <a:pt x="90985" y="184150"/>
                    <a:pt x="92107" y="185190"/>
                    <a:pt x="90905" y="185991"/>
                  </a:cubicBezTo>
                  <a:cubicBezTo>
                    <a:pt x="89382" y="187031"/>
                    <a:pt x="88420" y="188552"/>
                    <a:pt x="87619" y="190153"/>
                  </a:cubicBezTo>
                  <a:cubicBezTo>
                    <a:pt x="87619" y="190233"/>
                    <a:pt x="87619" y="190313"/>
                    <a:pt x="87538" y="190313"/>
                  </a:cubicBezTo>
                  <a:cubicBezTo>
                    <a:pt x="89943" y="191114"/>
                    <a:pt x="92428" y="191834"/>
                    <a:pt x="94833" y="192554"/>
                  </a:cubicBezTo>
                  <a:cubicBezTo>
                    <a:pt x="94752" y="192234"/>
                    <a:pt x="94592" y="191914"/>
                    <a:pt x="94432" y="191594"/>
                  </a:cubicBezTo>
                  <a:cubicBezTo>
                    <a:pt x="93630" y="189913"/>
                    <a:pt x="92829" y="188232"/>
                    <a:pt x="92107" y="186471"/>
                  </a:cubicBezTo>
                  <a:cubicBezTo>
                    <a:pt x="91466" y="185110"/>
                    <a:pt x="92107" y="185350"/>
                    <a:pt x="93470" y="184630"/>
                  </a:cubicBezTo>
                  <a:cubicBezTo>
                    <a:pt x="94993" y="187592"/>
                    <a:pt x="96516" y="190473"/>
                    <a:pt x="98039" y="193435"/>
                  </a:cubicBezTo>
                  <a:cubicBezTo>
                    <a:pt x="120563" y="199518"/>
                    <a:pt x="145491" y="203120"/>
                    <a:pt x="168015" y="209364"/>
                  </a:cubicBezTo>
                  <a:cubicBezTo>
                    <a:pt x="176512" y="211765"/>
                    <a:pt x="184287" y="214566"/>
                    <a:pt x="191181" y="217768"/>
                  </a:cubicBezTo>
                  <a:cubicBezTo>
                    <a:pt x="191902" y="216888"/>
                    <a:pt x="192543" y="216007"/>
                    <a:pt x="193265" y="215127"/>
                  </a:cubicBezTo>
                  <a:cubicBezTo>
                    <a:pt x="194547" y="213446"/>
                    <a:pt x="195830" y="211765"/>
                    <a:pt x="197032" y="210084"/>
                  </a:cubicBezTo>
                  <a:cubicBezTo>
                    <a:pt x="198074" y="208723"/>
                    <a:pt x="198234" y="209444"/>
                    <a:pt x="199597" y="210484"/>
                  </a:cubicBezTo>
                  <a:cubicBezTo>
                    <a:pt x="197673" y="213366"/>
                    <a:pt x="195750" y="216167"/>
                    <a:pt x="193826" y="219049"/>
                  </a:cubicBezTo>
                  <a:cubicBezTo>
                    <a:pt x="212823" y="228414"/>
                    <a:pt x="226049" y="240981"/>
                    <a:pt x="234385" y="255629"/>
                  </a:cubicBezTo>
                  <a:cubicBezTo>
                    <a:pt x="235267" y="257230"/>
                    <a:pt x="236148" y="257070"/>
                    <a:pt x="236389" y="255309"/>
                  </a:cubicBezTo>
                  <a:cubicBezTo>
                    <a:pt x="236549" y="254028"/>
                    <a:pt x="236709" y="252827"/>
                    <a:pt x="236950" y="251627"/>
                  </a:cubicBezTo>
                  <a:cubicBezTo>
                    <a:pt x="241038" y="228974"/>
                    <a:pt x="249053" y="205842"/>
                    <a:pt x="248412" y="183670"/>
                  </a:cubicBezTo>
                  <a:cubicBezTo>
                    <a:pt x="247851" y="162778"/>
                    <a:pt x="238793" y="143007"/>
                    <a:pt x="220117" y="128199"/>
                  </a:cubicBezTo>
                  <a:cubicBezTo>
                    <a:pt x="215709" y="124757"/>
                    <a:pt x="210739" y="121555"/>
                    <a:pt x="205529" y="118594"/>
                  </a:cubicBezTo>
                  <a:cubicBezTo>
                    <a:pt x="202322" y="116753"/>
                    <a:pt x="191341" y="111550"/>
                    <a:pt x="189578" y="111070"/>
                  </a:cubicBezTo>
                  <a:cubicBezTo>
                    <a:pt x="144048" y="99864"/>
                    <a:pt x="105574" y="75050"/>
                    <a:pt x="87057" y="46554"/>
                  </a:cubicBezTo>
                  <a:cubicBezTo>
                    <a:pt x="81847" y="38390"/>
                    <a:pt x="77920" y="29665"/>
                    <a:pt x="75515" y="20620"/>
                  </a:cubicBezTo>
                  <a:cubicBezTo>
                    <a:pt x="74393" y="16538"/>
                    <a:pt x="73912" y="12295"/>
                    <a:pt x="73110" y="8133"/>
                  </a:cubicBezTo>
                  <a:cubicBezTo>
                    <a:pt x="72309" y="3971"/>
                    <a:pt x="72309" y="1650"/>
                    <a:pt x="72549" y="52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5" name="TextBox 39">
            <a:extLst>
              <a:ext uri="{FF2B5EF4-FFF2-40B4-BE49-F238E27FC236}">
                <a16:creationId xmlns:a16="http://schemas.microsoft.com/office/drawing/2014/main" id="{045D76AA-BC2B-43E2-B3E5-CFBE6263B6EE}"/>
              </a:ext>
            </a:extLst>
          </p:cNvPr>
          <p:cNvSpPr txBox="1"/>
          <p:nvPr/>
        </p:nvSpPr>
        <p:spPr>
          <a:xfrm>
            <a:off x="2488261" y="3377832"/>
            <a:ext cx="1261884" cy="288349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26" name="TextBox 40">
            <a:extLst>
              <a:ext uri="{FF2B5EF4-FFF2-40B4-BE49-F238E27FC236}">
                <a16:creationId xmlns:a16="http://schemas.microsoft.com/office/drawing/2014/main" id="{19F88DAD-2312-45E1-AE92-EA4BE9E2E856}"/>
              </a:ext>
            </a:extLst>
          </p:cNvPr>
          <p:cNvSpPr txBox="1"/>
          <p:nvPr/>
        </p:nvSpPr>
        <p:spPr>
          <a:xfrm>
            <a:off x="2488262" y="3662910"/>
            <a:ext cx="3015140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694DF40F-C579-4A7A-AEF3-5AC0FB10AAAA}"/>
              </a:ext>
            </a:extLst>
          </p:cNvPr>
          <p:cNvGrpSpPr/>
          <p:nvPr/>
        </p:nvGrpSpPr>
        <p:grpSpPr>
          <a:xfrm>
            <a:off x="1495519" y="4768163"/>
            <a:ext cx="730599" cy="730599"/>
            <a:chOff x="6673501" y="2259416"/>
            <a:chExt cx="528327" cy="528327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33BA4F6D-714F-4770-B27B-4F1E6DE5D9C2}"/>
                </a:ext>
              </a:extLst>
            </p:cNvPr>
            <p:cNvSpPr/>
            <p:nvPr/>
          </p:nvSpPr>
          <p:spPr>
            <a:xfrm>
              <a:off x="6673501" y="2259416"/>
              <a:ext cx="528327" cy="528327"/>
            </a:xfrm>
            <a:prstGeom prst="ellipse">
              <a:avLst/>
            </a:prstGeom>
            <a:solidFill>
              <a:srgbClr val="63B4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romantic-tree-shape-with-heart-shaped-leaves_41426">
              <a:extLst>
                <a:ext uri="{FF2B5EF4-FFF2-40B4-BE49-F238E27FC236}">
                  <a16:creationId xmlns:a16="http://schemas.microsoft.com/office/drawing/2014/main" id="{20DEB75C-86D9-4A63-A10C-B315E154059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768879" y="2368439"/>
              <a:ext cx="337572" cy="323540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  <a:gd name="connsiteX50" fmla="*/ 373273 h 605239"/>
                <a:gd name="connsiteY50" fmla="*/ 373273 h 605239"/>
                <a:gd name="connsiteX51" fmla="*/ 373273 h 605239"/>
                <a:gd name="connsiteY51" fmla="*/ 373273 h 605239"/>
                <a:gd name="connsiteX52" fmla="*/ 373273 h 605239"/>
                <a:gd name="connsiteY52" fmla="*/ 373273 h 605239"/>
                <a:gd name="connsiteX53" fmla="*/ 373273 h 605239"/>
                <a:gd name="connsiteY53" fmla="*/ 373273 h 605239"/>
                <a:gd name="connsiteX54" fmla="*/ 373273 h 605239"/>
                <a:gd name="connsiteY54" fmla="*/ 373273 h 605239"/>
                <a:gd name="connsiteX55" fmla="*/ 373273 h 605239"/>
                <a:gd name="connsiteY55" fmla="*/ 373273 h 605239"/>
                <a:gd name="connsiteX56" fmla="*/ 373273 h 605239"/>
                <a:gd name="connsiteY56" fmla="*/ 373273 h 605239"/>
                <a:gd name="connsiteX57" fmla="*/ 373273 h 605239"/>
                <a:gd name="connsiteY57" fmla="*/ 373273 h 605239"/>
                <a:gd name="connsiteX58" fmla="*/ 373273 h 605239"/>
                <a:gd name="connsiteY58" fmla="*/ 373273 h 605239"/>
                <a:gd name="connsiteX59" fmla="*/ 373273 h 605239"/>
                <a:gd name="connsiteY59" fmla="*/ 373273 h 605239"/>
                <a:gd name="connsiteX60" fmla="*/ 373273 h 605239"/>
                <a:gd name="connsiteY60" fmla="*/ 373273 h 605239"/>
                <a:gd name="connsiteX61" fmla="*/ 373273 h 605239"/>
                <a:gd name="connsiteY61" fmla="*/ 373273 h 605239"/>
                <a:gd name="connsiteX62" fmla="*/ 373273 h 605239"/>
                <a:gd name="connsiteY62" fmla="*/ 373273 h 605239"/>
                <a:gd name="connsiteX63" fmla="*/ 373273 h 605239"/>
                <a:gd name="connsiteY63" fmla="*/ 373273 h 605239"/>
                <a:gd name="connsiteX64" fmla="*/ 373273 h 605239"/>
                <a:gd name="connsiteY64" fmla="*/ 373273 h 605239"/>
                <a:gd name="connsiteX65" fmla="*/ 373273 h 605239"/>
                <a:gd name="connsiteY65" fmla="*/ 373273 h 605239"/>
                <a:gd name="connsiteX66" fmla="*/ 373273 h 605239"/>
                <a:gd name="connsiteY66" fmla="*/ 373273 h 605239"/>
                <a:gd name="connsiteX67" fmla="*/ 373273 h 605239"/>
                <a:gd name="connsiteY67" fmla="*/ 373273 h 605239"/>
                <a:gd name="connsiteX68" fmla="*/ 373273 h 605239"/>
                <a:gd name="connsiteY68" fmla="*/ 373273 h 605239"/>
                <a:gd name="connsiteX69" fmla="*/ 373273 h 605239"/>
                <a:gd name="connsiteY69" fmla="*/ 373273 h 605239"/>
                <a:gd name="connsiteX70" fmla="*/ 373273 h 605239"/>
                <a:gd name="connsiteY70" fmla="*/ 373273 h 605239"/>
                <a:gd name="connsiteX71" fmla="*/ 373273 h 605239"/>
                <a:gd name="connsiteY71" fmla="*/ 373273 h 605239"/>
                <a:gd name="connsiteX72" fmla="*/ 373273 h 605239"/>
                <a:gd name="connsiteY72" fmla="*/ 373273 h 605239"/>
                <a:gd name="connsiteX73" fmla="*/ 373273 h 605239"/>
                <a:gd name="connsiteY73" fmla="*/ 373273 h 605239"/>
                <a:gd name="connsiteX74" fmla="*/ 373273 h 605239"/>
                <a:gd name="connsiteY74" fmla="*/ 373273 h 605239"/>
                <a:gd name="connsiteX75" fmla="*/ 373273 h 605239"/>
                <a:gd name="connsiteY75" fmla="*/ 373273 h 605239"/>
                <a:gd name="connsiteX76" fmla="*/ 373273 h 605239"/>
                <a:gd name="connsiteY76" fmla="*/ 373273 h 605239"/>
                <a:gd name="connsiteX77" fmla="*/ 373273 h 605239"/>
                <a:gd name="connsiteY77" fmla="*/ 373273 h 605239"/>
                <a:gd name="connsiteX78" fmla="*/ 373273 h 605239"/>
                <a:gd name="connsiteY78" fmla="*/ 373273 h 605239"/>
                <a:gd name="connsiteX79" fmla="*/ 373273 h 605239"/>
                <a:gd name="connsiteY79" fmla="*/ 373273 h 605239"/>
                <a:gd name="connsiteX80" fmla="*/ 373273 h 605239"/>
                <a:gd name="connsiteY80" fmla="*/ 373273 h 605239"/>
                <a:gd name="connsiteX81" fmla="*/ 373273 h 605239"/>
                <a:gd name="connsiteY81" fmla="*/ 373273 h 605239"/>
                <a:gd name="connsiteX82" fmla="*/ 373273 h 605239"/>
                <a:gd name="connsiteY82" fmla="*/ 373273 h 605239"/>
                <a:gd name="connsiteX83" fmla="*/ 373273 h 605239"/>
                <a:gd name="connsiteY83" fmla="*/ 373273 h 605239"/>
                <a:gd name="connsiteX84" fmla="*/ 373273 h 605239"/>
                <a:gd name="connsiteY84" fmla="*/ 373273 h 605239"/>
                <a:gd name="connsiteX85" fmla="*/ 373273 h 605239"/>
                <a:gd name="connsiteY85" fmla="*/ 373273 h 605239"/>
                <a:gd name="connsiteX86" fmla="*/ 373273 h 605239"/>
                <a:gd name="connsiteY86" fmla="*/ 373273 h 605239"/>
                <a:gd name="connsiteX87" fmla="*/ 373273 h 605239"/>
                <a:gd name="connsiteY87" fmla="*/ 373273 h 605239"/>
                <a:gd name="connsiteX88" fmla="*/ 373273 h 605239"/>
                <a:gd name="connsiteY88" fmla="*/ 373273 h 605239"/>
                <a:gd name="connsiteX89" fmla="*/ 373273 h 605239"/>
                <a:gd name="connsiteY89" fmla="*/ 373273 h 605239"/>
                <a:gd name="connsiteX90" fmla="*/ 373273 h 605239"/>
                <a:gd name="connsiteY90" fmla="*/ 373273 h 605239"/>
                <a:gd name="connsiteX91" fmla="*/ 373273 h 605239"/>
                <a:gd name="connsiteY91" fmla="*/ 373273 h 605239"/>
                <a:gd name="connsiteX92" fmla="*/ 373273 h 605239"/>
                <a:gd name="connsiteY92" fmla="*/ 373273 h 605239"/>
                <a:gd name="connsiteX93" fmla="*/ 373273 h 605239"/>
                <a:gd name="connsiteY93" fmla="*/ 373273 h 605239"/>
                <a:gd name="connsiteX94" fmla="*/ 373273 h 605239"/>
                <a:gd name="connsiteY94" fmla="*/ 373273 h 605239"/>
                <a:gd name="connsiteX95" fmla="*/ 373273 h 605239"/>
                <a:gd name="connsiteY95" fmla="*/ 373273 h 605239"/>
                <a:gd name="connsiteX96" fmla="*/ 373273 h 605239"/>
                <a:gd name="connsiteY96" fmla="*/ 373273 h 605239"/>
                <a:gd name="connsiteX97" fmla="*/ 373273 h 605239"/>
                <a:gd name="connsiteY97" fmla="*/ 373273 h 605239"/>
                <a:gd name="connsiteX98" fmla="*/ 373273 h 605239"/>
                <a:gd name="connsiteY98" fmla="*/ 373273 h 605239"/>
                <a:gd name="connsiteX99" fmla="*/ 373273 h 605239"/>
                <a:gd name="connsiteY99" fmla="*/ 373273 h 605239"/>
                <a:gd name="connsiteX100" fmla="*/ 373273 h 605239"/>
                <a:gd name="connsiteY100" fmla="*/ 373273 h 605239"/>
                <a:gd name="connsiteX101" fmla="*/ 373273 h 605239"/>
                <a:gd name="connsiteY101" fmla="*/ 373273 h 605239"/>
                <a:gd name="connsiteX102" fmla="*/ 373273 h 605239"/>
                <a:gd name="connsiteY102" fmla="*/ 373273 h 605239"/>
                <a:gd name="connsiteX103" fmla="*/ 373273 h 605239"/>
                <a:gd name="connsiteY103" fmla="*/ 373273 h 605239"/>
                <a:gd name="connsiteX104" fmla="*/ 373273 h 605239"/>
                <a:gd name="connsiteY104" fmla="*/ 373273 h 605239"/>
                <a:gd name="connsiteX105" fmla="*/ 373273 h 605239"/>
                <a:gd name="connsiteY105" fmla="*/ 373273 h 605239"/>
                <a:gd name="connsiteX106" fmla="*/ 373273 h 605239"/>
                <a:gd name="connsiteY106" fmla="*/ 373273 h 605239"/>
                <a:gd name="connsiteX107" fmla="*/ 373273 h 605239"/>
                <a:gd name="connsiteY107" fmla="*/ 373273 h 605239"/>
                <a:gd name="connsiteX108" fmla="*/ 373273 h 605239"/>
                <a:gd name="connsiteY108" fmla="*/ 373273 h 605239"/>
                <a:gd name="connsiteX109" fmla="*/ 373273 h 605239"/>
                <a:gd name="connsiteY109" fmla="*/ 373273 h 605239"/>
                <a:gd name="connsiteX110" fmla="*/ 373273 h 605239"/>
                <a:gd name="connsiteY110" fmla="*/ 373273 h 605239"/>
                <a:gd name="connsiteX111" fmla="*/ 373273 h 605239"/>
                <a:gd name="connsiteY111" fmla="*/ 373273 h 605239"/>
                <a:gd name="connsiteX112" fmla="*/ 373273 h 605239"/>
                <a:gd name="connsiteY112" fmla="*/ 373273 h 605239"/>
                <a:gd name="connsiteX113" fmla="*/ 373273 h 605239"/>
                <a:gd name="connsiteY113" fmla="*/ 373273 h 605239"/>
                <a:gd name="connsiteX114" fmla="*/ 373273 h 605239"/>
                <a:gd name="connsiteY114" fmla="*/ 373273 h 605239"/>
                <a:gd name="connsiteX115" fmla="*/ 373273 h 605239"/>
                <a:gd name="connsiteY115" fmla="*/ 373273 h 605239"/>
                <a:gd name="connsiteX116" fmla="*/ 373273 h 605239"/>
                <a:gd name="connsiteY116" fmla="*/ 373273 h 605239"/>
                <a:gd name="connsiteX117" fmla="*/ 373273 h 605239"/>
                <a:gd name="connsiteY117" fmla="*/ 373273 h 605239"/>
                <a:gd name="connsiteX118" fmla="*/ 373273 h 605239"/>
                <a:gd name="connsiteY118" fmla="*/ 373273 h 605239"/>
                <a:gd name="connsiteX119" fmla="*/ 373273 h 605239"/>
                <a:gd name="connsiteY119" fmla="*/ 373273 h 605239"/>
                <a:gd name="connsiteX120" fmla="*/ 373273 h 605239"/>
                <a:gd name="connsiteY120" fmla="*/ 373273 h 605239"/>
                <a:gd name="connsiteX121" fmla="*/ 373273 h 605239"/>
                <a:gd name="connsiteY121" fmla="*/ 373273 h 605239"/>
                <a:gd name="connsiteX122" fmla="*/ 373273 h 605239"/>
                <a:gd name="connsiteY122" fmla="*/ 373273 h 605239"/>
                <a:gd name="connsiteX123" fmla="*/ 373273 h 605239"/>
                <a:gd name="connsiteY123" fmla="*/ 373273 h 605239"/>
                <a:gd name="connsiteX124" fmla="*/ 373273 h 605239"/>
                <a:gd name="connsiteY124" fmla="*/ 373273 h 605239"/>
                <a:gd name="connsiteX125" fmla="*/ 373273 h 605239"/>
                <a:gd name="connsiteY125" fmla="*/ 373273 h 605239"/>
                <a:gd name="connsiteX126" fmla="*/ 373273 h 605239"/>
                <a:gd name="connsiteY126" fmla="*/ 373273 h 605239"/>
                <a:gd name="connsiteX127" fmla="*/ 373273 h 605239"/>
                <a:gd name="connsiteY127" fmla="*/ 373273 h 605239"/>
                <a:gd name="connsiteX128" fmla="*/ 373273 h 605239"/>
                <a:gd name="connsiteY128" fmla="*/ 373273 h 605239"/>
                <a:gd name="connsiteX129" fmla="*/ 373273 h 605239"/>
                <a:gd name="connsiteY129" fmla="*/ 373273 h 605239"/>
                <a:gd name="connsiteX130" fmla="*/ 373273 h 605239"/>
                <a:gd name="connsiteY130" fmla="*/ 373273 h 605239"/>
                <a:gd name="connsiteX131" fmla="*/ 373273 h 605239"/>
                <a:gd name="connsiteY131" fmla="*/ 373273 h 605239"/>
                <a:gd name="connsiteX132" fmla="*/ 373273 h 605239"/>
                <a:gd name="connsiteY132" fmla="*/ 373273 h 605239"/>
                <a:gd name="connsiteX133" fmla="*/ 373273 h 605239"/>
                <a:gd name="connsiteY133" fmla="*/ 373273 h 605239"/>
                <a:gd name="connsiteX134" fmla="*/ 373273 h 605239"/>
                <a:gd name="connsiteY134" fmla="*/ 373273 h 605239"/>
                <a:gd name="connsiteX135" fmla="*/ 373273 h 605239"/>
                <a:gd name="connsiteY135" fmla="*/ 373273 h 605239"/>
                <a:gd name="connsiteX136" fmla="*/ 373273 h 605239"/>
                <a:gd name="connsiteY136" fmla="*/ 373273 h 605239"/>
                <a:gd name="connsiteX137" fmla="*/ 373273 h 605239"/>
                <a:gd name="connsiteY137" fmla="*/ 373273 h 605239"/>
                <a:gd name="connsiteX138" fmla="*/ 373273 h 605239"/>
                <a:gd name="connsiteY138" fmla="*/ 373273 h 605239"/>
                <a:gd name="connsiteX139" fmla="*/ 373273 h 605239"/>
                <a:gd name="connsiteY139" fmla="*/ 373273 h 605239"/>
                <a:gd name="connsiteX140" fmla="*/ 373273 h 605239"/>
                <a:gd name="connsiteY140" fmla="*/ 373273 h 605239"/>
                <a:gd name="connsiteX141" fmla="*/ 373273 h 605239"/>
                <a:gd name="connsiteY141" fmla="*/ 373273 h 605239"/>
                <a:gd name="connsiteX142" fmla="*/ 373273 h 605239"/>
                <a:gd name="connsiteY142" fmla="*/ 373273 h 605239"/>
                <a:gd name="connsiteX143" fmla="*/ 373273 h 605239"/>
                <a:gd name="connsiteY143" fmla="*/ 373273 h 605239"/>
                <a:gd name="connsiteX144" fmla="*/ 373273 h 605239"/>
                <a:gd name="connsiteY144" fmla="*/ 373273 h 605239"/>
                <a:gd name="connsiteX145" fmla="*/ 373273 h 605239"/>
                <a:gd name="connsiteY145" fmla="*/ 373273 h 605239"/>
                <a:gd name="connsiteX146" fmla="*/ 373273 h 605239"/>
                <a:gd name="connsiteY146" fmla="*/ 373273 h 605239"/>
                <a:gd name="connsiteX147" fmla="*/ 373273 h 605239"/>
                <a:gd name="connsiteY147" fmla="*/ 373273 h 605239"/>
                <a:gd name="connsiteX148" fmla="*/ 373273 h 605239"/>
                <a:gd name="connsiteY148" fmla="*/ 373273 h 605239"/>
                <a:gd name="connsiteX149" fmla="*/ 373273 h 605239"/>
                <a:gd name="connsiteY149" fmla="*/ 373273 h 605239"/>
                <a:gd name="connsiteX150" fmla="*/ 373273 h 605239"/>
                <a:gd name="connsiteY150" fmla="*/ 373273 h 605239"/>
                <a:gd name="connsiteX151" fmla="*/ 373273 h 605239"/>
                <a:gd name="connsiteY151" fmla="*/ 373273 h 605239"/>
                <a:gd name="connsiteX152" fmla="*/ 373273 h 605239"/>
                <a:gd name="connsiteY152" fmla="*/ 373273 h 605239"/>
                <a:gd name="connsiteX153" fmla="*/ 373273 h 605239"/>
                <a:gd name="connsiteY153" fmla="*/ 373273 h 605239"/>
                <a:gd name="connsiteX154" fmla="*/ 373273 h 605239"/>
                <a:gd name="connsiteY154" fmla="*/ 373273 h 605239"/>
                <a:gd name="connsiteX155" fmla="*/ 373273 h 605239"/>
                <a:gd name="connsiteY155" fmla="*/ 373273 h 605239"/>
                <a:gd name="connsiteX156" fmla="*/ 373273 h 605239"/>
                <a:gd name="connsiteY156" fmla="*/ 373273 h 605239"/>
                <a:gd name="connsiteX157" fmla="*/ 373273 h 605239"/>
                <a:gd name="connsiteY157" fmla="*/ 373273 h 605239"/>
                <a:gd name="connsiteX158" fmla="*/ 373273 h 605239"/>
                <a:gd name="connsiteY158" fmla="*/ 373273 h 605239"/>
                <a:gd name="connsiteX159" fmla="*/ 373273 h 605239"/>
                <a:gd name="connsiteY159" fmla="*/ 373273 h 605239"/>
                <a:gd name="connsiteX160" fmla="*/ 373273 h 605239"/>
                <a:gd name="connsiteY160" fmla="*/ 373273 h 605239"/>
                <a:gd name="connsiteX161" fmla="*/ 373273 h 605239"/>
                <a:gd name="connsiteY161" fmla="*/ 373273 h 605239"/>
                <a:gd name="connsiteX162" fmla="*/ 373273 h 605239"/>
                <a:gd name="connsiteY162" fmla="*/ 373273 h 605239"/>
                <a:gd name="connsiteX163" fmla="*/ 373273 h 605239"/>
                <a:gd name="connsiteY163" fmla="*/ 373273 h 605239"/>
                <a:gd name="connsiteX164" fmla="*/ 373273 h 605239"/>
                <a:gd name="connsiteY164" fmla="*/ 373273 h 605239"/>
                <a:gd name="connsiteX165" fmla="*/ 373273 h 605239"/>
                <a:gd name="connsiteY165" fmla="*/ 373273 h 605239"/>
                <a:gd name="connsiteX166" fmla="*/ 373273 h 605239"/>
                <a:gd name="connsiteY166" fmla="*/ 373273 h 605239"/>
                <a:gd name="connsiteX167" fmla="*/ 373273 h 605239"/>
                <a:gd name="connsiteY167" fmla="*/ 373273 h 605239"/>
                <a:gd name="connsiteX168" fmla="*/ 373273 h 605239"/>
                <a:gd name="connsiteY168" fmla="*/ 373273 h 605239"/>
                <a:gd name="connsiteX169" fmla="*/ 373273 h 605239"/>
                <a:gd name="connsiteY169" fmla="*/ 373273 h 605239"/>
                <a:gd name="connsiteX170" fmla="*/ 373273 h 605239"/>
                <a:gd name="connsiteY170" fmla="*/ 373273 h 605239"/>
                <a:gd name="connsiteX171" fmla="*/ 373273 h 605239"/>
                <a:gd name="connsiteY171" fmla="*/ 373273 h 605239"/>
                <a:gd name="connsiteX172" fmla="*/ 373273 h 605239"/>
                <a:gd name="connsiteY172" fmla="*/ 373273 h 605239"/>
                <a:gd name="connsiteX173" fmla="*/ 373273 h 605239"/>
                <a:gd name="connsiteY173" fmla="*/ 373273 h 605239"/>
                <a:gd name="connsiteX174" fmla="*/ 373273 h 605239"/>
                <a:gd name="connsiteY174" fmla="*/ 373273 h 605239"/>
                <a:gd name="connsiteX175" fmla="*/ 373273 h 605239"/>
                <a:gd name="connsiteY175" fmla="*/ 373273 h 605239"/>
                <a:gd name="connsiteX176" fmla="*/ 373273 h 605239"/>
                <a:gd name="connsiteY176" fmla="*/ 373273 h 605239"/>
                <a:gd name="connsiteX177" fmla="*/ 373273 h 605239"/>
                <a:gd name="connsiteY177" fmla="*/ 373273 h 605239"/>
                <a:gd name="connsiteX178" fmla="*/ 373273 h 605239"/>
                <a:gd name="connsiteY178" fmla="*/ 373273 h 605239"/>
                <a:gd name="connsiteX179" fmla="*/ 373273 h 605239"/>
                <a:gd name="connsiteY179" fmla="*/ 373273 h 605239"/>
                <a:gd name="connsiteX180" fmla="*/ 373273 h 605239"/>
                <a:gd name="connsiteY180" fmla="*/ 373273 h 605239"/>
                <a:gd name="connsiteX181" fmla="*/ 373273 h 605239"/>
                <a:gd name="connsiteY181" fmla="*/ 373273 h 605239"/>
                <a:gd name="connsiteX182" fmla="*/ 373273 h 605239"/>
                <a:gd name="connsiteY182" fmla="*/ 373273 h 605239"/>
                <a:gd name="connsiteX183" fmla="*/ 373273 h 605239"/>
                <a:gd name="connsiteY183" fmla="*/ 373273 h 605239"/>
                <a:gd name="connsiteX184" fmla="*/ 373273 h 605239"/>
                <a:gd name="connsiteY184" fmla="*/ 373273 h 605239"/>
                <a:gd name="connsiteX185" fmla="*/ 373273 h 605239"/>
                <a:gd name="connsiteY185" fmla="*/ 373273 h 605239"/>
                <a:gd name="connsiteX186" fmla="*/ 373273 h 605239"/>
                <a:gd name="connsiteY186" fmla="*/ 373273 h 605239"/>
                <a:gd name="connsiteX187" fmla="*/ 373273 h 605239"/>
                <a:gd name="connsiteY187" fmla="*/ 373273 h 605239"/>
                <a:gd name="connsiteX188" fmla="*/ 373273 h 605239"/>
                <a:gd name="connsiteY188" fmla="*/ 373273 h 605239"/>
                <a:gd name="connsiteX189" fmla="*/ 373273 h 605239"/>
                <a:gd name="connsiteY189" fmla="*/ 373273 h 605239"/>
                <a:gd name="connsiteX190" fmla="*/ 373273 h 605239"/>
                <a:gd name="connsiteY190" fmla="*/ 373273 h 605239"/>
                <a:gd name="connsiteX191" fmla="*/ 373273 h 605239"/>
                <a:gd name="connsiteY191" fmla="*/ 373273 h 605239"/>
                <a:gd name="connsiteX192" fmla="*/ 373273 h 605239"/>
                <a:gd name="connsiteY192" fmla="*/ 373273 h 605239"/>
                <a:gd name="connsiteX193" fmla="*/ 373273 h 605239"/>
                <a:gd name="connsiteY193" fmla="*/ 373273 h 605239"/>
                <a:gd name="connsiteX194" fmla="*/ 373273 h 605239"/>
                <a:gd name="connsiteY194" fmla="*/ 373273 h 605239"/>
                <a:gd name="connsiteX195" fmla="*/ 373273 h 605239"/>
                <a:gd name="connsiteY195" fmla="*/ 373273 h 605239"/>
                <a:gd name="connsiteX196" fmla="*/ 373273 h 605239"/>
                <a:gd name="connsiteY196" fmla="*/ 373273 h 605239"/>
                <a:gd name="connsiteX197" fmla="*/ 373273 h 605239"/>
                <a:gd name="connsiteY197" fmla="*/ 373273 h 605239"/>
                <a:gd name="connsiteX198" fmla="*/ 373273 h 605239"/>
                <a:gd name="connsiteY198" fmla="*/ 373273 h 605239"/>
                <a:gd name="connsiteX199" fmla="*/ 373273 h 605239"/>
                <a:gd name="connsiteY199" fmla="*/ 373273 h 605239"/>
                <a:gd name="connsiteX200" fmla="*/ 373273 h 605239"/>
                <a:gd name="connsiteY200" fmla="*/ 373273 h 605239"/>
                <a:gd name="connsiteX201" fmla="*/ 373273 h 605239"/>
                <a:gd name="connsiteY201" fmla="*/ 373273 h 605239"/>
                <a:gd name="connsiteX202" fmla="*/ 373273 h 605239"/>
                <a:gd name="connsiteY202" fmla="*/ 373273 h 605239"/>
                <a:gd name="connsiteX203" fmla="*/ 373273 h 605239"/>
                <a:gd name="connsiteY203" fmla="*/ 373273 h 605239"/>
                <a:gd name="connsiteX204" fmla="*/ 373273 h 605239"/>
                <a:gd name="connsiteY204" fmla="*/ 373273 h 605239"/>
                <a:gd name="connsiteX205" fmla="*/ 373273 h 605239"/>
                <a:gd name="connsiteY205" fmla="*/ 373273 h 605239"/>
                <a:gd name="connsiteX206" fmla="*/ 373273 h 605239"/>
                <a:gd name="connsiteY206" fmla="*/ 373273 h 605239"/>
                <a:gd name="connsiteX207" fmla="*/ 373273 h 605239"/>
                <a:gd name="connsiteY207" fmla="*/ 373273 h 605239"/>
                <a:gd name="connsiteX208" fmla="*/ 373273 h 605239"/>
                <a:gd name="connsiteY208" fmla="*/ 373273 h 605239"/>
                <a:gd name="connsiteX209" fmla="*/ 373273 h 605239"/>
                <a:gd name="connsiteY209" fmla="*/ 373273 h 605239"/>
                <a:gd name="connsiteX210" fmla="*/ 373273 h 605239"/>
                <a:gd name="connsiteY210" fmla="*/ 373273 h 605239"/>
                <a:gd name="connsiteX211" fmla="*/ 373273 h 605239"/>
                <a:gd name="connsiteY211" fmla="*/ 373273 h 605239"/>
                <a:gd name="connsiteX212" fmla="*/ 373273 h 605239"/>
                <a:gd name="connsiteY212" fmla="*/ 373273 h 605239"/>
                <a:gd name="connsiteX213" fmla="*/ 373273 h 605239"/>
                <a:gd name="connsiteY213" fmla="*/ 373273 h 605239"/>
                <a:gd name="connsiteX214" fmla="*/ 373273 h 605239"/>
                <a:gd name="connsiteY214" fmla="*/ 373273 h 605239"/>
                <a:gd name="connsiteX215" fmla="*/ 373273 h 605239"/>
                <a:gd name="connsiteY215" fmla="*/ 373273 h 605239"/>
                <a:gd name="connsiteX216" fmla="*/ 373273 h 605239"/>
                <a:gd name="connsiteY216" fmla="*/ 373273 h 605239"/>
                <a:gd name="connsiteX217" fmla="*/ 373273 h 605239"/>
                <a:gd name="connsiteY217" fmla="*/ 373273 h 605239"/>
                <a:gd name="connsiteX218" fmla="*/ 373273 h 605239"/>
                <a:gd name="connsiteY218" fmla="*/ 373273 h 605239"/>
                <a:gd name="connsiteX219" fmla="*/ 373273 h 605239"/>
                <a:gd name="connsiteY219" fmla="*/ 373273 h 605239"/>
                <a:gd name="connsiteX220" fmla="*/ 373273 h 605239"/>
                <a:gd name="connsiteY220" fmla="*/ 373273 h 605239"/>
                <a:gd name="connsiteX221" fmla="*/ 373273 h 605239"/>
                <a:gd name="connsiteY221" fmla="*/ 373273 h 605239"/>
                <a:gd name="connsiteX222" fmla="*/ 373273 h 605239"/>
                <a:gd name="connsiteY222" fmla="*/ 373273 h 605239"/>
                <a:gd name="connsiteX223" fmla="*/ 373273 h 605239"/>
                <a:gd name="connsiteY223" fmla="*/ 373273 h 605239"/>
                <a:gd name="connsiteX224" fmla="*/ 373273 h 605239"/>
                <a:gd name="connsiteY224" fmla="*/ 373273 h 605239"/>
                <a:gd name="connsiteX225" fmla="*/ 373273 h 605239"/>
                <a:gd name="connsiteY225" fmla="*/ 373273 h 605239"/>
                <a:gd name="connsiteX226" fmla="*/ 373273 h 605239"/>
                <a:gd name="connsiteY226" fmla="*/ 373273 h 605239"/>
                <a:gd name="connsiteX227" fmla="*/ 373273 h 605239"/>
                <a:gd name="connsiteY227" fmla="*/ 373273 h 605239"/>
                <a:gd name="connsiteX228" fmla="*/ 373273 h 605239"/>
                <a:gd name="connsiteY228" fmla="*/ 373273 h 605239"/>
                <a:gd name="connsiteX229" fmla="*/ 373273 h 605239"/>
                <a:gd name="connsiteY229" fmla="*/ 373273 h 605239"/>
                <a:gd name="connsiteX230" fmla="*/ 373273 h 605239"/>
                <a:gd name="connsiteY230" fmla="*/ 373273 h 605239"/>
                <a:gd name="connsiteX231" fmla="*/ 373273 h 605239"/>
                <a:gd name="connsiteY231" fmla="*/ 373273 h 605239"/>
                <a:gd name="connsiteX232" fmla="*/ 373273 h 605239"/>
                <a:gd name="connsiteY232" fmla="*/ 373273 h 605239"/>
                <a:gd name="connsiteX233" fmla="*/ 373273 h 605239"/>
                <a:gd name="connsiteY233" fmla="*/ 373273 h 605239"/>
                <a:gd name="connsiteX234" fmla="*/ 373273 h 605239"/>
                <a:gd name="connsiteY234" fmla="*/ 373273 h 605239"/>
                <a:gd name="connsiteX235" fmla="*/ 373273 h 605239"/>
                <a:gd name="connsiteY235" fmla="*/ 373273 h 605239"/>
                <a:gd name="connsiteX236" fmla="*/ 373273 h 605239"/>
                <a:gd name="connsiteY236" fmla="*/ 373273 h 605239"/>
                <a:gd name="connsiteX237" fmla="*/ 373273 h 605239"/>
                <a:gd name="connsiteY237" fmla="*/ 373273 h 605239"/>
                <a:gd name="connsiteX238" fmla="*/ 373273 h 605239"/>
                <a:gd name="connsiteY238" fmla="*/ 373273 h 605239"/>
                <a:gd name="connsiteX239" fmla="*/ 373273 h 605239"/>
                <a:gd name="connsiteY239" fmla="*/ 373273 h 605239"/>
                <a:gd name="connsiteX240" fmla="*/ 373273 h 605239"/>
                <a:gd name="connsiteY240" fmla="*/ 373273 h 605239"/>
                <a:gd name="connsiteX241" fmla="*/ 373273 h 605239"/>
                <a:gd name="connsiteY241" fmla="*/ 373273 h 605239"/>
                <a:gd name="connsiteX242" fmla="*/ 373273 h 605239"/>
                <a:gd name="connsiteY242" fmla="*/ 373273 h 605239"/>
                <a:gd name="connsiteX243" fmla="*/ 373273 h 605239"/>
                <a:gd name="connsiteY243" fmla="*/ 373273 h 605239"/>
                <a:gd name="connsiteX244" fmla="*/ 373273 h 605239"/>
                <a:gd name="connsiteY244" fmla="*/ 373273 h 605239"/>
                <a:gd name="connsiteX245" fmla="*/ 373273 h 605239"/>
                <a:gd name="connsiteY245" fmla="*/ 373273 h 605239"/>
                <a:gd name="connsiteX246" fmla="*/ 373273 h 605239"/>
                <a:gd name="connsiteY246" fmla="*/ 373273 h 605239"/>
                <a:gd name="connsiteX247" fmla="*/ 373273 h 605239"/>
                <a:gd name="connsiteY247" fmla="*/ 373273 h 605239"/>
                <a:gd name="connsiteX248" fmla="*/ 373273 h 605239"/>
                <a:gd name="connsiteY248" fmla="*/ 373273 h 605239"/>
                <a:gd name="connsiteX249" fmla="*/ 373273 h 605239"/>
                <a:gd name="connsiteY249" fmla="*/ 373273 h 605239"/>
                <a:gd name="connsiteX250" fmla="*/ 373273 h 605239"/>
                <a:gd name="connsiteY250" fmla="*/ 373273 h 605239"/>
                <a:gd name="connsiteX251" fmla="*/ 373273 h 605239"/>
                <a:gd name="connsiteY251" fmla="*/ 373273 h 605239"/>
                <a:gd name="connsiteX252" fmla="*/ 373273 h 605239"/>
                <a:gd name="connsiteY252" fmla="*/ 373273 h 605239"/>
                <a:gd name="connsiteX253" fmla="*/ 373273 h 605239"/>
                <a:gd name="connsiteY253" fmla="*/ 373273 h 605239"/>
                <a:gd name="connsiteX254" fmla="*/ 373273 h 605239"/>
                <a:gd name="connsiteY254" fmla="*/ 373273 h 605239"/>
                <a:gd name="connsiteX255" fmla="*/ 373273 h 605239"/>
                <a:gd name="connsiteY255" fmla="*/ 373273 h 605239"/>
                <a:gd name="connsiteX256" fmla="*/ 373273 h 605239"/>
                <a:gd name="connsiteY256" fmla="*/ 373273 h 605239"/>
                <a:gd name="connsiteX257" fmla="*/ 373273 h 605239"/>
                <a:gd name="connsiteY257" fmla="*/ 373273 h 605239"/>
                <a:gd name="connsiteX258" fmla="*/ 373273 h 605239"/>
                <a:gd name="connsiteY258" fmla="*/ 373273 h 605239"/>
                <a:gd name="connsiteX259" fmla="*/ 373273 h 605239"/>
                <a:gd name="connsiteY259" fmla="*/ 373273 h 605239"/>
                <a:gd name="connsiteX260" fmla="*/ 373273 h 605239"/>
                <a:gd name="connsiteY260" fmla="*/ 373273 h 605239"/>
                <a:gd name="connsiteX261" fmla="*/ 373273 h 605239"/>
                <a:gd name="connsiteY261" fmla="*/ 373273 h 605239"/>
                <a:gd name="connsiteX262" fmla="*/ 373273 h 605239"/>
                <a:gd name="connsiteY262" fmla="*/ 373273 h 605239"/>
                <a:gd name="connsiteX263" fmla="*/ 373273 h 605239"/>
                <a:gd name="connsiteY263" fmla="*/ 373273 h 605239"/>
                <a:gd name="connsiteX264" fmla="*/ 373273 h 605239"/>
                <a:gd name="connsiteY264" fmla="*/ 373273 h 605239"/>
                <a:gd name="connsiteX265" fmla="*/ 373273 h 605239"/>
                <a:gd name="connsiteY265" fmla="*/ 373273 h 605239"/>
                <a:gd name="connsiteX266" fmla="*/ 373273 h 605239"/>
                <a:gd name="connsiteY266" fmla="*/ 373273 h 605239"/>
                <a:gd name="connsiteX267" fmla="*/ 373273 h 605239"/>
                <a:gd name="connsiteY267" fmla="*/ 373273 h 605239"/>
                <a:gd name="connsiteX268" fmla="*/ 373273 h 605239"/>
                <a:gd name="connsiteY268" fmla="*/ 373273 h 605239"/>
                <a:gd name="connsiteX269" fmla="*/ 373273 h 605239"/>
                <a:gd name="connsiteY269" fmla="*/ 373273 h 605239"/>
                <a:gd name="connsiteX270" fmla="*/ 373273 h 605239"/>
                <a:gd name="connsiteY270" fmla="*/ 373273 h 605239"/>
                <a:gd name="connsiteX271" fmla="*/ 373273 h 605239"/>
                <a:gd name="connsiteY271" fmla="*/ 373273 h 605239"/>
                <a:gd name="connsiteX272" fmla="*/ 373273 h 605239"/>
                <a:gd name="connsiteY272" fmla="*/ 373273 h 605239"/>
                <a:gd name="connsiteX273" fmla="*/ 373273 h 605239"/>
                <a:gd name="connsiteY273" fmla="*/ 373273 h 605239"/>
                <a:gd name="connsiteX274" fmla="*/ 373273 h 605239"/>
                <a:gd name="connsiteY274" fmla="*/ 373273 h 605239"/>
                <a:gd name="connsiteX275" fmla="*/ 373273 h 605239"/>
                <a:gd name="connsiteY275" fmla="*/ 373273 h 605239"/>
                <a:gd name="connsiteX276" fmla="*/ 373273 h 605239"/>
                <a:gd name="connsiteY276" fmla="*/ 373273 h 605239"/>
                <a:gd name="connsiteX277" fmla="*/ 373273 h 605239"/>
                <a:gd name="connsiteY277" fmla="*/ 373273 h 605239"/>
                <a:gd name="connsiteX278" fmla="*/ 373273 h 605239"/>
                <a:gd name="connsiteY278" fmla="*/ 373273 h 605239"/>
                <a:gd name="connsiteX279" fmla="*/ 373273 h 605239"/>
                <a:gd name="connsiteY279" fmla="*/ 373273 h 605239"/>
                <a:gd name="connsiteX280" fmla="*/ 373273 h 605239"/>
                <a:gd name="connsiteY280" fmla="*/ 373273 h 605239"/>
                <a:gd name="connsiteX281" fmla="*/ 373273 h 605239"/>
                <a:gd name="connsiteY281" fmla="*/ 373273 h 605239"/>
                <a:gd name="connsiteX282" fmla="*/ 373273 h 605239"/>
                <a:gd name="connsiteY282" fmla="*/ 373273 h 605239"/>
                <a:gd name="connsiteX283" fmla="*/ 373273 h 605239"/>
                <a:gd name="connsiteY283" fmla="*/ 373273 h 605239"/>
                <a:gd name="connsiteX284" fmla="*/ 373273 h 605239"/>
                <a:gd name="connsiteY284" fmla="*/ 373273 h 605239"/>
                <a:gd name="connsiteX285" fmla="*/ 373273 h 605239"/>
                <a:gd name="connsiteY285" fmla="*/ 373273 h 605239"/>
                <a:gd name="connsiteX286" fmla="*/ 373273 h 605239"/>
                <a:gd name="connsiteY286" fmla="*/ 373273 h 605239"/>
                <a:gd name="connsiteX287" fmla="*/ 373273 h 605239"/>
                <a:gd name="connsiteY287" fmla="*/ 373273 h 605239"/>
                <a:gd name="connsiteX288" fmla="*/ 373273 h 605239"/>
                <a:gd name="connsiteY288" fmla="*/ 373273 h 605239"/>
                <a:gd name="connsiteX289" fmla="*/ 373273 h 605239"/>
                <a:gd name="connsiteY289" fmla="*/ 373273 h 605239"/>
                <a:gd name="connsiteX290" fmla="*/ 373273 h 605239"/>
                <a:gd name="connsiteY290" fmla="*/ 373273 h 605239"/>
                <a:gd name="connsiteX291" fmla="*/ 373273 h 605239"/>
                <a:gd name="connsiteY291" fmla="*/ 373273 h 605239"/>
                <a:gd name="connsiteX292" fmla="*/ 373273 h 605239"/>
                <a:gd name="connsiteY292" fmla="*/ 373273 h 605239"/>
                <a:gd name="connsiteX293" fmla="*/ 373273 h 605239"/>
                <a:gd name="connsiteY293" fmla="*/ 373273 h 605239"/>
                <a:gd name="connsiteX294" fmla="*/ 373273 h 605239"/>
                <a:gd name="connsiteY294" fmla="*/ 373273 h 605239"/>
                <a:gd name="connsiteX295" fmla="*/ 373273 h 605239"/>
                <a:gd name="connsiteY295" fmla="*/ 373273 h 605239"/>
                <a:gd name="connsiteX296" fmla="*/ 373273 h 605239"/>
                <a:gd name="connsiteY296" fmla="*/ 373273 h 605239"/>
                <a:gd name="connsiteX297" fmla="*/ 373273 h 605239"/>
                <a:gd name="connsiteY297" fmla="*/ 373273 h 605239"/>
                <a:gd name="connsiteX298" fmla="*/ 373273 h 605239"/>
                <a:gd name="connsiteY298" fmla="*/ 373273 h 605239"/>
                <a:gd name="connsiteX299" fmla="*/ 373273 h 605239"/>
                <a:gd name="connsiteY299" fmla="*/ 373273 h 605239"/>
                <a:gd name="connsiteX300" fmla="*/ 373273 h 605239"/>
                <a:gd name="connsiteY300" fmla="*/ 373273 h 605239"/>
                <a:gd name="connsiteX301" fmla="*/ 373273 h 605239"/>
                <a:gd name="connsiteY301" fmla="*/ 373273 h 605239"/>
                <a:gd name="connsiteX302" fmla="*/ 373273 h 605239"/>
                <a:gd name="connsiteY302" fmla="*/ 373273 h 605239"/>
                <a:gd name="connsiteX303" fmla="*/ 373273 h 605239"/>
                <a:gd name="connsiteY303" fmla="*/ 373273 h 605239"/>
                <a:gd name="connsiteX304" fmla="*/ 373273 h 605239"/>
                <a:gd name="connsiteY304" fmla="*/ 373273 h 605239"/>
                <a:gd name="connsiteX305" fmla="*/ 373273 h 605239"/>
                <a:gd name="connsiteY305" fmla="*/ 373273 h 605239"/>
                <a:gd name="connsiteX306" fmla="*/ 373273 h 605239"/>
                <a:gd name="connsiteY306" fmla="*/ 373273 h 605239"/>
                <a:gd name="connsiteX307" fmla="*/ 373273 h 605239"/>
                <a:gd name="connsiteY307" fmla="*/ 373273 h 605239"/>
                <a:gd name="connsiteX308" fmla="*/ 373273 h 605239"/>
                <a:gd name="connsiteY308" fmla="*/ 373273 h 605239"/>
                <a:gd name="connsiteX309" fmla="*/ 373273 h 605239"/>
                <a:gd name="connsiteY309" fmla="*/ 373273 h 605239"/>
                <a:gd name="connsiteX310" fmla="*/ 373273 h 605239"/>
                <a:gd name="connsiteY310" fmla="*/ 373273 h 605239"/>
                <a:gd name="connsiteX311" fmla="*/ 373273 h 605239"/>
                <a:gd name="connsiteY311" fmla="*/ 373273 h 605239"/>
                <a:gd name="connsiteX312" fmla="*/ 373273 h 605239"/>
                <a:gd name="connsiteY312" fmla="*/ 373273 h 605239"/>
                <a:gd name="connsiteX313" fmla="*/ 373273 h 605239"/>
                <a:gd name="connsiteY313" fmla="*/ 373273 h 605239"/>
                <a:gd name="connsiteX314" fmla="*/ 373273 h 605239"/>
                <a:gd name="connsiteY314" fmla="*/ 373273 h 605239"/>
                <a:gd name="connsiteX315" fmla="*/ 373273 h 605239"/>
                <a:gd name="connsiteY315" fmla="*/ 373273 h 605239"/>
                <a:gd name="connsiteX316" fmla="*/ 373273 h 605239"/>
                <a:gd name="connsiteY316" fmla="*/ 373273 h 605239"/>
                <a:gd name="connsiteX317" fmla="*/ 373273 h 605239"/>
                <a:gd name="connsiteY317" fmla="*/ 373273 h 605239"/>
                <a:gd name="connsiteX318" fmla="*/ 373273 h 605239"/>
                <a:gd name="connsiteY318" fmla="*/ 373273 h 605239"/>
                <a:gd name="connsiteX319" fmla="*/ 373273 h 605239"/>
                <a:gd name="connsiteY319" fmla="*/ 373273 h 605239"/>
                <a:gd name="connsiteX320" fmla="*/ 373273 h 605239"/>
                <a:gd name="connsiteY320" fmla="*/ 373273 h 605239"/>
                <a:gd name="connsiteX321" fmla="*/ 373273 h 605239"/>
                <a:gd name="connsiteY321" fmla="*/ 373273 h 605239"/>
                <a:gd name="connsiteX322" fmla="*/ 373273 h 605239"/>
                <a:gd name="connsiteY322" fmla="*/ 373273 h 605239"/>
                <a:gd name="connsiteX323" fmla="*/ 373273 h 605239"/>
                <a:gd name="connsiteY323" fmla="*/ 373273 h 605239"/>
                <a:gd name="connsiteX324" fmla="*/ 373273 h 605239"/>
                <a:gd name="connsiteY324" fmla="*/ 373273 h 605239"/>
                <a:gd name="connsiteX325" fmla="*/ 373273 h 605239"/>
                <a:gd name="connsiteY325" fmla="*/ 373273 h 605239"/>
                <a:gd name="connsiteX326" fmla="*/ 373273 h 605239"/>
                <a:gd name="connsiteY326" fmla="*/ 373273 h 605239"/>
                <a:gd name="connsiteX327" fmla="*/ 373273 h 605239"/>
                <a:gd name="connsiteY327" fmla="*/ 373273 h 605239"/>
                <a:gd name="connsiteX328" fmla="*/ 373273 h 605239"/>
                <a:gd name="connsiteY328" fmla="*/ 373273 h 605239"/>
                <a:gd name="connsiteX329" fmla="*/ 373273 h 605239"/>
                <a:gd name="connsiteY329" fmla="*/ 373273 h 605239"/>
                <a:gd name="connsiteX330" fmla="*/ 373273 h 605239"/>
                <a:gd name="connsiteY330" fmla="*/ 373273 h 605239"/>
                <a:gd name="connsiteX331" fmla="*/ 373273 h 605239"/>
                <a:gd name="connsiteY331" fmla="*/ 373273 h 605239"/>
                <a:gd name="connsiteX332" fmla="*/ 373273 h 605239"/>
                <a:gd name="connsiteY332" fmla="*/ 373273 h 605239"/>
                <a:gd name="connsiteX333" fmla="*/ 373273 h 605239"/>
                <a:gd name="connsiteY333" fmla="*/ 373273 h 605239"/>
                <a:gd name="connsiteX334" fmla="*/ 373273 h 605239"/>
                <a:gd name="connsiteY334" fmla="*/ 373273 h 605239"/>
                <a:gd name="connsiteX335" fmla="*/ 373273 h 605239"/>
                <a:gd name="connsiteY335" fmla="*/ 373273 h 605239"/>
                <a:gd name="connsiteX336" fmla="*/ 373273 h 605239"/>
                <a:gd name="connsiteY336" fmla="*/ 373273 h 605239"/>
                <a:gd name="connsiteX337" fmla="*/ 373273 h 605239"/>
                <a:gd name="connsiteY337" fmla="*/ 373273 h 605239"/>
                <a:gd name="connsiteX338" fmla="*/ 373273 h 605239"/>
                <a:gd name="connsiteY338" fmla="*/ 373273 h 605239"/>
                <a:gd name="connsiteX339" fmla="*/ 373273 h 605239"/>
                <a:gd name="connsiteY339" fmla="*/ 373273 h 605239"/>
                <a:gd name="connsiteX340" fmla="*/ 373273 h 605239"/>
                <a:gd name="connsiteY340" fmla="*/ 373273 h 605239"/>
                <a:gd name="connsiteX341" fmla="*/ 373273 h 605239"/>
                <a:gd name="connsiteY341" fmla="*/ 373273 h 605239"/>
                <a:gd name="connsiteX342" fmla="*/ 373273 h 605239"/>
                <a:gd name="connsiteY342" fmla="*/ 373273 h 605239"/>
                <a:gd name="connsiteX343" fmla="*/ 373273 h 605239"/>
                <a:gd name="connsiteY343" fmla="*/ 373273 h 605239"/>
                <a:gd name="connsiteX344" fmla="*/ 373273 h 605239"/>
                <a:gd name="connsiteY344" fmla="*/ 373273 h 605239"/>
                <a:gd name="connsiteX345" fmla="*/ 373273 h 605239"/>
                <a:gd name="connsiteY345" fmla="*/ 373273 h 605239"/>
                <a:gd name="connsiteX346" fmla="*/ 373273 h 605239"/>
                <a:gd name="connsiteY346" fmla="*/ 373273 h 605239"/>
                <a:gd name="connsiteX347" fmla="*/ 373273 h 605239"/>
                <a:gd name="connsiteY347" fmla="*/ 373273 h 605239"/>
                <a:gd name="connsiteX348" fmla="*/ 373273 h 605239"/>
                <a:gd name="connsiteY348" fmla="*/ 373273 h 605239"/>
                <a:gd name="connsiteX349" fmla="*/ 373273 h 605239"/>
                <a:gd name="connsiteY349" fmla="*/ 373273 h 605239"/>
                <a:gd name="connsiteX350" fmla="*/ 373273 h 605239"/>
                <a:gd name="connsiteY350" fmla="*/ 373273 h 605239"/>
                <a:gd name="connsiteX351" fmla="*/ 373273 h 605239"/>
                <a:gd name="connsiteY351" fmla="*/ 373273 h 605239"/>
                <a:gd name="connsiteX352" fmla="*/ 373273 h 605239"/>
                <a:gd name="connsiteY352" fmla="*/ 373273 h 605239"/>
                <a:gd name="connsiteX353" fmla="*/ 373273 h 605239"/>
                <a:gd name="connsiteY353" fmla="*/ 373273 h 605239"/>
                <a:gd name="connsiteX354" fmla="*/ 373273 h 605239"/>
                <a:gd name="connsiteY354" fmla="*/ 373273 h 605239"/>
                <a:gd name="connsiteX355" fmla="*/ 373273 h 605239"/>
                <a:gd name="connsiteY355" fmla="*/ 373273 h 605239"/>
                <a:gd name="connsiteX356" fmla="*/ 373273 h 605239"/>
                <a:gd name="connsiteY356" fmla="*/ 373273 h 605239"/>
                <a:gd name="connsiteX357" fmla="*/ 373273 h 605239"/>
                <a:gd name="connsiteY357" fmla="*/ 373273 h 605239"/>
                <a:gd name="connsiteX358" fmla="*/ 373273 h 605239"/>
                <a:gd name="connsiteY358" fmla="*/ 373273 h 605239"/>
                <a:gd name="connsiteX359" fmla="*/ 373273 h 605239"/>
                <a:gd name="connsiteY359" fmla="*/ 373273 h 605239"/>
                <a:gd name="connsiteX360" fmla="*/ 373273 h 605239"/>
                <a:gd name="connsiteY360" fmla="*/ 373273 h 605239"/>
                <a:gd name="connsiteX361" fmla="*/ 373273 h 605239"/>
                <a:gd name="connsiteY361" fmla="*/ 373273 h 605239"/>
                <a:gd name="connsiteX362" fmla="*/ 373273 h 605239"/>
                <a:gd name="connsiteY362" fmla="*/ 373273 h 605239"/>
                <a:gd name="connsiteX363" fmla="*/ 373273 h 605239"/>
                <a:gd name="connsiteY363" fmla="*/ 373273 h 605239"/>
                <a:gd name="connsiteX364" fmla="*/ 373273 h 605239"/>
                <a:gd name="connsiteY364" fmla="*/ 373273 h 605239"/>
                <a:gd name="connsiteX365" fmla="*/ 373273 h 605239"/>
                <a:gd name="connsiteY365" fmla="*/ 373273 h 605239"/>
                <a:gd name="connsiteX366" fmla="*/ 373273 h 605239"/>
                <a:gd name="connsiteY366" fmla="*/ 373273 h 605239"/>
                <a:gd name="connsiteX367" fmla="*/ 373273 h 605239"/>
                <a:gd name="connsiteY367" fmla="*/ 373273 h 605239"/>
                <a:gd name="connsiteX368" fmla="*/ 373273 h 605239"/>
                <a:gd name="connsiteY368" fmla="*/ 373273 h 605239"/>
                <a:gd name="connsiteX369" fmla="*/ 373273 h 605239"/>
                <a:gd name="connsiteY369" fmla="*/ 373273 h 605239"/>
                <a:gd name="connsiteX370" fmla="*/ 373273 h 605239"/>
                <a:gd name="connsiteY370" fmla="*/ 373273 h 605239"/>
                <a:gd name="connsiteX371" fmla="*/ 373273 h 605239"/>
                <a:gd name="connsiteY371" fmla="*/ 373273 h 605239"/>
                <a:gd name="connsiteX372" fmla="*/ 373273 h 605239"/>
                <a:gd name="connsiteY372" fmla="*/ 373273 h 605239"/>
                <a:gd name="connsiteX373" fmla="*/ 373273 h 605239"/>
                <a:gd name="connsiteY373" fmla="*/ 373273 h 605239"/>
                <a:gd name="connsiteX374" fmla="*/ 373273 h 605239"/>
                <a:gd name="connsiteY374" fmla="*/ 373273 h 605239"/>
                <a:gd name="connsiteX375" fmla="*/ 373273 h 605239"/>
                <a:gd name="connsiteY375" fmla="*/ 373273 h 605239"/>
                <a:gd name="connsiteX376" fmla="*/ 373273 h 605239"/>
                <a:gd name="connsiteY376" fmla="*/ 373273 h 605239"/>
                <a:gd name="connsiteX377" fmla="*/ 373273 h 605239"/>
                <a:gd name="connsiteY377" fmla="*/ 373273 h 605239"/>
                <a:gd name="connsiteX378" fmla="*/ 373273 h 605239"/>
                <a:gd name="connsiteY378" fmla="*/ 373273 h 605239"/>
                <a:gd name="connsiteX379" fmla="*/ 373273 h 605239"/>
                <a:gd name="connsiteY379" fmla="*/ 373273 h 605239"/>
                <a:gd name="connsiteX380" fmla="*/ 373273 h 605239"/>
                <a:gd name="connsiteY380" fmla="*/ 373273 h 605239"/>
                <a:gd name="connsiteX381" fmla="*/ 373273 h 605239"/>
                <a:gd name="connsiteY381" fmla="*/ 373273 h 605239"/>
                <a:gd name="connsiteX382" fmla="*/ 373273 h 605239"/>
                <a:gd name="connsiteY382" fmla="*/ 373273 h 605239"/>
                <a:gd name="connsiteX383" fmla="*/ 373273 h 605239"/>
                <a:gd name="connsiteY383" fmla="*/ 373273 h 605239"/>
                <a:gd name="connsiteX384" fmla="*/ 373273 h 605239"/>
                <a:gd name="connsiteY384" fmla="*/ 373273 h 605239"/>
                <a:gd name="connsiteX385" fmla="*/ 373273 h 605239"/>
                <a:gd name="connsiteY385" fmla="*/ 373273 h 605239"/>
                <a:gd name="connsiteX386" fmla="*/ 373273 h 605239"/>
                <a:gd name="connsiteY386" fmla="*/ 373273 h 605239"/>
                <a:gd name="connsiteX387" fmla="*/ 373273 h 605239"/>
                <a:gd name="connsiteY387" fmla="*/ 373273 h 605239"/>
                <a:gd name="connsiteX388" fmla="*/ 373273 h 605239"/>
                <a:gd name="connsiteY388" fmla="*/ 373273 h 605239"/>
                <a:gd name="connsiteX389" fmla="*/ 373273 h 605239"/>
                <a:gd name="connsiteY389" fmla="*/ 373273 h 605239"/>
                <a:gd name="connsiteX390" fmla="*/ 373273 h 605239"/>
                <a:gd name="connsiteY390" fmla="*/ 373273 h 605239"/>
                <a:gd name="connsiteX391" fmla="*/ 373273 h 605239"/>
                <a:gd name="connsiteY391" fmla="*/ 373273 h 605239"/>
                <a:gd name="connsiteX392" fmla="*/ 373273 h 605239"/>
                <a:gd name="connsiteY392" fmla="*/ 373273 h 605239"/>
                <a:gd name="connsiteX393" fmla="*/ 373273 h 605239"/>
                <a:gd name="connsiteY393" fmla="*/ 373273 h 605239"/>
                <a:gd name="connsiteX394" fmla="*/ 373273 h 605239"/>
                <a:gd name="connsiteY394" fmla="*/ 373273 h 605239"/>
                <a:gd name="connsiteX395" fmla="*/ 373273 h 605239"/>
                <a:gd name="connsiteY395" fmla="*/ 373273 h 605239"/>
                <a:gd name="connsiteX396" fmla="*/ 373273 h 605239"/>
                <a:gd name="connsiteY396" fmla="*/ 373273 h 605239"/>
                <a:gd name="connsiteX397" fmla="*/ 373273 h 605239"/>
                <a:gd name="connsiteY397" fmla="*/ 373273 h 605239"/>
                <a:gd name="connsiteX398" fmla="*/ 373273 h 605239"/>
                <a:gd name="connsiteY398" fmla="*/ 373273 h 605239"/>
                <a:gd name="connsiteX399" fmla="*/ 373273 h 605239"/>
                <a:gd name="connsiteY399" fmla="*/ 373273 h 605239"/>
                <a:gd name="connsiteX400" fmla="*/ 373273 h 605239"/>
                <a:gd name="connsiteY400" fmla="*/ 373273 h 605239"/>
                <a:gd name="connsiteX401" fmla="*/ 373273 h 605239"/>
                <a:gd name="connsiteY401" fmla="*/ 373273 h 605239"/>
                <a:gd name="connsiteX402" fmla="*/ 373273 h 605239"/>
                <a:gd name="connsiteY402" fmla="*/ 373273 h 605239"/>
                <a:gd name="connsiteX403" fmla="*/ 373273 h 605239"/>
                <a:gd name="connsiteY403" fmla="*/ 373273 h 605239"/>
                <a:gd name="connsiteX404" fmla="*/ 373273 h 605239"/>
                <a:gd name="connsiteY404" fmla="*/ 373273 h 605239"/>
                <a:gd name="connsiteX405" fmla="*/ 373273 h 605239"/>
                <a:gd name="connsiteY405" fmla="*/ 373273 h 605239"/>
                <a:gd name="connsiteX406" fmla="*/ 373273 h 605239"/>
                <a:gd name="connsiteY406" fmla="*/ 373273 h 605239"/>
                <a:gd name="connsiteX407" fmla="*/ 373273 h 605239"/>
                <a:gd name="connsiteY407" fmla="*/ 373273 h 605239"/>
                <a:gd name="connsiteX408" fmla="*/ 373273 h 605239"/>
                <a:gd name="connsiteY408" fmla="*/ 373273 h 605239"/>
                <a:gd name="connsiteX409" fmla="*/ 373273 h 605239"/>
                <a:gd name="connsiteY409" fmla="*/ 373273 h 605239"/>
                <a:gd name="connsiteX410" fmla="*/ 373273 h 605239"/>
                <a:gd name="connsiteY410" fmla="*/ 373273 h 605239"/>
                <a:gd name="connsiteX411" fmla="*/ 373273 h 605239"/>
                <a:gd name="connsiteY411" fmla="*/ 373273 h 605239"/>
                <a:gd name="connsiteX412" fmla="*/ 373273 h 605239"/>
                <a:gd name="connsiteY412" fmla="*/ 373273 h 605239"/>
                <a:gd name="connsiteX413" fmla="*/ 373273 h 605239"/>
                <a:gd name="connsiteY413" fmla="*/ 373273 h 605239"/>
                <a:gd name="connsiteX414" fmla="*/ 373273 h 605239"/>
                <a:gd name="connsiteY414" fmla="*/ 373273 h 605239"/>
                <a:gd name="connsiteX415" fmla="*/ 373273 h 605239"/>
                <a:gd name="connsiteY415" fmla="*/ 373273 h 605239"/>
                <a:gd name="connsiteX416" fmla="*/ 373273 h 605239"/>
                <a:gd name="connsiteY416" fmla="*/ 373273 h 605239"/>
                <a:gd name="connsiteX417" fmla="*/ 373273 h 605239"/>
                <a:gd name="connsiteY417" fmla="*/ 373273 h 605239"/>
                <a:gd name="connsiteX418" fmla="*/ 373273 h 605239"/>
                <a:gd name="connsiteY418" fmla="*/ 373273 h 605239"/>
                <a:gd name="connsiteX419" fmla="*/ 373273 h 605239"/>
                <a:gd name="connsiteY419" fmla="*/ 373273 h 605239"/>
                <a:gd name="connsiteX420" fmla="*/ 373273 h 605239"/>
                <a:gd name="connsiteY420" fmla="*/ 373273 h 605239"/>
                <a:gd name="connsiteX421" fmla="*/ 373273 h 605239"/>
                <a:gd name="connsiteY421" fmla="*/ 373273 h 605239"/>
                <a:gd name="connsiteX422" fmla="*/ 373273 h 605239"/>
                <a:gd name="connsiteY422" fmla="*/ 373273 h 605239"/>
                <a:gd name="connsiteX423" fmla="*/ 373273 h 605239"/>
                <a:gd name="connsiteY423" fmla="*/ 373273 h 605239"/>
                <a:gd name="connsiteX424" fmla="*/ 373273 h 605239"/>
                <a:gd name="connsiteY424" fmla="*/ 373273 h 605239"/>
                <a:gd name="connsiteX425" fmla="*/ 373273 h 605239"/>
                <a:gd name="connsiteY425" fmla="*/ 373273 h 605239"/>
                <a:gd name="connsiteX426" fmla="*/ 373273 h 605239"/>
                <a:gd name="connsiteY426" fmla="*/ 373273 h 605239"/>
                <a:gd name="connsiteX427" fmla="*/ 373273 h 605239"/>
                <a:gd name="connsiteY427" fmla="*/ 373273 h 605239"/>
                <a:gd name="connsiteX428" fmla="*/ 373273 h 605239"/>
                <a:gd name="connsiteY428" fmla="*/ 373273 h 605239"/>
                <a:gd name="connsiteX429" fmla="*/ 373273 h 605239"/>
                <a:gd name="connsiteY429" fmla="*/ 373273 h 605239"/>
                <a:gd name="connsiteX430" fmla="*/ 373273 h 605239"/>
                <a:gd name="connsiteY430" fmla="*/ 373273 h 605239"/>
                <a:gd name="connsiteX431" fmla="*/ 373273 h 605239"/>
                <a:gd name="connsiteY431" fmla="*/ 373273 h 605239"/>
                <a:gd name="connsiteX432" fmla="*/ 373273 h 605239"/>
                <a:gd name="connsiteY432" fmla="*/ 373273 h 605239"/>
                <a:gd name="connsiteX433" fmla="*/ 373273 h 605239"/>
                <a:gd name="connsiteY433" fmla="*/ 373273 h 605239"/>
                <a:gd name="connsiteX434" fmla="*/ 373273 h 605239"/>
                <a:gd name="connsiteY434" fmla="*/ 373273 h 605239"/>
                <a:gd name="connsiteX435" fmla="*/ 373273 h 605239"/>
                <a:gd name="connsiteY435" fmla="*/ 373273 h 605239"/>
                <a:gd name="connsiteX436" fmla="*/ 373273 h 605239"/>
                <a:gd name="connsiteY436" fmla="*/ 373273 h 605239"/>
                <a:gd name="connsiteX437" fmla="*/ 373273 h 605239"/>
                <a:gd name="connsiteY437" fmla="*/ 373273 h 605239"/>
                <a:gd name="connsiteX438" fmla="*/ 373273 h 605239"/>
                <a:gd name="connsiteY438" fmla="*/ 373273 h 605239"/>
                <a:gd name="connsiteX439" fmla="*/ 373273 h 605239"/>
                <a:gd name="connsiteY439" fmla="*/ 373273 h 605239"/>
                <a:gd name="connsiteX440" fmla="*/ 373273 h 605239"/>
                <a:gd name="connsiteY440" fmla="*/ 373273 h 605239"/>
                <a:gd name="connsiteX441" fmla="*/ 373273 h 605239"/>
                <a:gd name="connsiteY441" fmla="*/ 373273 h 605239"/>
                <a:gd name="connsiteX442" fmla="*/ 373273 h 605239"/>
                <a:gd name="connsiteY442" fmla="*/ 373273 h 605239"/>
                <a:gd name="connsiteX443" fmla="*/ 373273 h 605239"/>
                <a:gd name="connsiteY443" fmla="*/ 373273 h 605239"/>
                <a:gd name="connsiteX444" fmla="*/ 373273 h 605239"/>
                <a:gd name="connsiteY444" fmla="*/ 373273 h 605239"/>
                <a:gd name="connsiteX445" fmla="*/ 373273 h 605239"/>
                <a:gd name="connsiteY445" fmla="*/ 373273 h 605239"/>
                <a:gd name="connsiteX446" fmla="*/ 373273 h 605239"/>
                <a:gd name="connsiteY446" fmla="*/ 373273 h 605239"/>
                <a:gd name="connsiteX447" fmla="*/ 373273 h 605239"/>
                <a:gd name="connsiteY447" fmla="*/ 373273 h 605239"/>
                <a:gd name="connsiteX448" fmla="*/ 373273 h 605239"/>
                <a:gd name="connsiteY448" fmla="*/ 373273 h 605239"/>
                <a:gd name="connsiteX449" fmla="*/ 373273 h 605239"/>
                <a:gd name="connsiteY449" fmla="*/ 373273 h 605239"/>
                <a:gd name="connsiteX450" fmla="*/ 373273 h 605239"/>
                <a:gd name="connsiteY450" fmla="*/ 373273 h 605239"/>
                <a:gd name="connsiteX451" fmla="*/ 373273 h 605239"/>
                <a:gd name="connsiteY451" fmla="*/ 373273 h 605239"/>
                <a:gd name="connsiteX452" fmla="*/ 373273 h 605239"/>
                <a:gd name="connsiteY452" fmla="*/ 373273 h 605239"/>
                <a:gd name="connsiteX453" fmla="*/ 373273 h 605239"/>
                <a:gd name="connsiteY453" fmla="*/ 373273 h 605239"/>
                <a:gd name="connsiteX454" fmla="*/ 373273 h 605239"/>
                <a:gd name="connsiteY454" fmla="*/ 373273 h 605239"/>
                <a:gd name="connsiteX455" fmla="*/ 373273 h 605239"/>
                <a:gd name="connsiteY455" fmla="*/ 373273 h 605239"/>
                <a:gd name="connsiteX456" fmla="*/ 373273 h 605239"/>
                <a:gd name="connsiteY456" fmla="*/ 373273 h 605239"/>
                <a:gd name="connsiteX457" fmla="*/ 373273 h 605239"/>
                <a:gd name="connsiteY457" fmla="*/ 373273 h 605239"/>
                <a:gd name="connsiteX458" fmla="*/ 373273 h 605239"/>
                <a:gd name="connsiteY458" fmla="*/ 373273 h 605239"/>
                <a:gd name="connsiteX459" fmla="*/ 373273 h 605239"/>
                <a:gd name="connsiteY459" fmla="*/ 373273 h 605239"/>
                <a:gd name="connsiteX460" fmla="*/ 373273 h 605239"/>
                <a:gd name="connsiteY460" fmla="*/ 373273 h 605239"/>
                <a:gd name="connsiteX461" fmla="*/ 373273 h 605239"/>
                <a:gd name="connsiteY461" fmla="*/ 373273 h 605239"/>
                <a:gd name="connsiteX462" fmla="*/ 373273 h 605239"/>
                <a:gd name="connsiteY462" fmla="*/ 373273 h 605239"/>
                <a:gd name="connsiteX463" fmla="*/ 373273 h 605239"/>
                <a:gd name="connsiteY463" fmla="*/ 373273 h 605239"/>
                <a:gd name="connsiteX464" fmla="*/ 373273 h 605239"/>
                <a:gd name="connsiteY464" fmla="*/ 373273 h 605239"/>
                <a:gd name="connsiteX465" fmla="*/ 373273 h 605239"/>
                <a:gd name="connsiteY465" fmla="*/ 373273 h 605239"/>
                <a:gd name="connsiteX466" fmla="*/ 373273 h 605239"/>
                <a:gd name="connsiteY466" fmla="*/ 373273 h 605239"/>
                <a:gd name="connsiteX467" fmla="*/ 373273 h 605239"/>
                <a:gd name="connsiteY467" fmla="*/ 373273 h 605239"/>
                <a:gd name="connsiteX468" fmla="*/ 373273 h 605239"/>
                <a:gd name="connsiteY468" fmla="*/ 373273 h 605239"/>
                <a:gd name="connsiteX469" fmla="*/ 373273 h 605239"/>
                <a:gd name="connsiteY469" fmla="*/ 373273 h 605239"/>
                <a:gd name="connsiteX470" fmla="*/ 373273 h 605239"/>
                <a:gd name="connsiteY470" fmla="*/ 373273 h 605239"/>
                <a:gd name="connsiteX471" fmla="*/ 373273 h 605239"/>
                <a:gd name="connsiteY471" fmla="*/ 373273 h 605239"/>
                <a:gd name="connsiteX472" fmla="*/ 373273 h 605239"/>
                <a:gd name="connsiteY472" fmla="*/ 373273 h 605239"/>
                <a:gd name="connsiteX473" fmla="*/ 373273 h 605239"/>
                <a:gd name="connsiteY473" fmla="*/ 373273 h 605239"/>
                <a:gd name="connsiteX474" fmla="*/ 373273 h 605239"/>
                <a:gd name="connsiteY474" fmla="*/ 373273 h 605239"/>
                <a:gd name="connsiteX475" fmla="*/ 373273 h 605239"/>
                <a:gd name="connsiteY475" fmla="*/ 373273 h 605239"/>
                <a:gd name="connsiteX476" fmla="*/ 373273 h 605239"/>
                <a:gd name="connsiteY476" fmla="*/ 373273 h 605239"/>
                <a:gd name="connsiteX477" fmla="*/ 373273 h 605239"/>
                <a:gd name="connsiteY477" fmla="*/ 373273 h 605239"/>
                <a:gd name="connsiteX478" fmla="*/ 373273 h 605239"/>
                <a:gd name="connsiteY478" fmla="*/ 373273 h 605239"/>
                <a:gd name="connsiteX479" fmla="*/ 373273 h 605239"/>
                <a:gd name="connsiteY479" fmla="*/ 373273 h 605239"/>
                <a:gd name="connsiteX480" fmla="*/ 373273 h 605239"/>
                <a:gd name="connsiteY480" fmla="*/ 373273 h 605239"/>
                <a:gd name="connsiteX481" fmla="*/ 373273 h 605239"/>
                <a:gd name="connsiteY481" fmla="*/ 373273 h 605239"/>
                <a:gd name="connsiteX482" fmla="*/ 373273 h 605239"/>
                <a:gd name="connsiteY482" fmla="*/ 373273 h 605239"/>
                <a:gd name="connsiteX483" fmla="*/ 373273 h 605239"/>
                <a:gd name="connsiteY483" fmla="*/ 373273 h 605239"/>
                <a:gd name="connsiteX484" fmla="*/ 373273 h 605239"/>
                <a:gd name="connsiteY484" fmla="*/ 373273 h 605239"/>
                <a:gd name="connsiteX485" fmla="*/ 373273 h 605239"/>
                <a:gd name="connsiteY485" fmla="*/ 373273 h 605239"/>
                <a:gd name="connsiteX486" fmla="*/ 373273 h 605239"/>
                <a:gd name="connsiteY486" fmla="*/ 373273 h 605239"/>
                <a:gd name="connsiteX487" fmla="*/ 373273 h 605239"/>
                <a:gd name="connsiteY487" fmla="*/ 373273 h 605239"/>
                <a:gd name="connsiteX488" fmla="*/ 373273 h 605239"/>
                <a:gd name="connsiteY488" fmla="*/ 373273 h 605239"/>
                <a:gd name="connsiteX489" fmla="*/ 373273 h 605239"/>
                <a:gd name="connsiteY489" fmla="*/ 373273 h 605239"/>
                <a:gd name="connsiteX490" fmla="*/ 373273 h 605239"/>
                <a:gd name="connsiteY490" fmla="*/ 373273 h 605239"/>
                <a:gd name="connsiteX491" fmla="*/ 373273 h 605239"/>
                <a:gd name="connsiteY491" fmla="*/ 373273 h 605239"/>
                <a:gd name="connsiteX492" fmla="*/ 373273 h 605239"/>
                <a:gd name="connsiteY492" fmla="*/ 373273 h 605239"/>
                <a:gd name="connsiteX493" fmla="*/ 373273 h 605239"/>
                <a:gd name="connsiteY493" fmla="*/ 373273 h 605239"/>
                <a:gd name="connsiteX494" fmla="*/ 373273 h 605239"/>
                <a:gd name="connsiteY494" fmla="*/ 373273 h 605239"/>
                <a:gd name="connsiteX495" fmla="*/ 373273 h 605239"/>
                <a:gd name="connsiteY495" fmla="*/ 373273 h 605239"/>
                <a:gd name="connsiteX496" fmla="*/ 373273 h 605239"/>
                <a:gd name="connsiteY496" fmla="*/ 373273 h 605239"/>
                <a:gd name="connsiteX497" fmla="*/ 373273 h 605239"/>
                <a:gd name="connsiteY497" fmla="*/ 373273 h 605239"/>
                <a:gd name="connsiteX498" fmla="*/ 373273 h 605239"/>
                <a:gd name="connsiteY498" fmla="*/ 373273 h 605239"/>
                <a:gd name="connsiteX499" fmla="*/ 373273 h 605239"/>
                <a:gd name="connsiteY499" fmla="*/ 373273 h 605239"/>
                <a:gd name="connsiteX500" fmla="*/ 373273 h 605239"/>
                <a:gd name="connsiteY500" fmla="*/ 373273 h 605239"/>
                <a:gd name="connsiteX501" fmla="*/ 373273 h 605239"/>
                <a:gd name="connsiteY501" fmla="*/ 373273 h 605239"/>
                <a:gd name="connsiteX502" fmla="*/ 373273 h 605239"/>
                <a:gd name="connsiteY502" fmla="*/ 373273 h 605239"/>
                <a:gd name="connsiteX503" fmla="*/ 373273 h 605239"/>
                <a:gd name="connsiteY503" fmla="*/ 373273 h 605239"/>
                <a:gd name="connsiteX504" fmla="*/ 373273 h 605239"/>
                <a:gd name="connsiteY504" fmla="*/ 373273 h 605239"/>
                <a:gd name="connsiteX505" fmla="*/ 373273 h 605239"/>
                <a:gd name="connsiteY505" fmla="*/ 373273 h 605239"/>
                <a:gd name="connsiteX506" fmla="*/ 373273 h 605239"/>
                <a:gd name="connsiteY506" fmla="*/ 373273 h 605239"/>
                <a:gd name="connsiteX507" fmla="*/ 373273 h 605239"/>
                <a:gd name="connsiteY507" fmla="*/ 373273 h 605239"/>
                <a:gd name="connsiteX508" fmla="*/ 373273 h 605239"/>
                <a:gd name="connsiteY508" fmla="*/ 373273 h 605239"/>
                <a:gd name="connsiteX509" fmla="*/ 373273 h 605239"/>
                <a:gd name="connsiteY509" fmla="*/ 373273 h 605239"/>
                <a:gd name="connsiteX510" fmla="*/ 373273 h 605239"/>
                <a:gd name="connsiteY510" fmla="*/ 373273 h 605239"/>
                <a:gd name="connsiteX511" fmla="*/ 373273 h 605239"/>
                <a:gd name="connsiteY511" fmla="*/ 373273 h 605239"/>
                <a:gd name="connsiteX512" fmla="*/ 373273 h 605239"/>
                <a:gd name="connsiteY512" fmla="*/ 373273 h 605239"/>
                <a:gd name="connsiteX513" fmla="*/ 373273 h 605239"/>
                <a:gd name="connsiteY513" fmla="*/ 373273 h 605239"/>
                <a:gd name="connsiteX514" fmla="*/ 373273 h 605239"/>
                <a:gd name="connsiteY514" fmla="*/ 373273 h 605239"/>
                <a:gd name="connsiteX515" fmla="*/ 373273 h 605239"/>
                <a:gd name="connsiteY515" fmla="*/ 373273 h 605239"/>
                <a:gd name="connsiteX516" fmla="*/ 373273 h 605239"/>
                <a:gd name="connsiteY516" fmla="*/ 373273 h 605239"/>
                <a:gd name="connsiteX517" fmla="*/ 373273 h 605239"/>
                <a:gd name="connsiteY517" fmla="*/ 373273 h 605239"/>
                <a:gd name="connsiteX518" fmla="*/ 373273 h 605239"/>
                <a:gd name="connsiteY518" fmla="*/ 373273 h 605239"/>
                <a:gd name="connsiteX519" fmla="*/ 373273 h 605239"/>
                <a:gd name="connsiteY519" fmla="*/ 373273 h 605239"/>
                <a:gd name="connsiteX520" fmla="*/ 373273 h 605239"/>
                <a:gd name="connsiteY520" fmla="*/ 373273 h 605239"/>
                <a:gd name="connsiteX521" fmla="*/ 373273 h 605239"/>
                <a:gd name="connsiteY521" fmla="*/ 373273 h 605239"/>
                <a:gd name="connsiteX522" fmla="*/ 373273 h 605239"/>
                <a:gd name="connsiteY522" fmla="*/ 373273 h 605239"/>
                <a:gd name="connsiteX523" fmla="*/ 373273 h 605239"/>
                <a:gd name="connsiteY523" fmla="*/ 373273 h 605239"/>
                <a:gd name="connsiteX524" fmla="*/ 373273 h 605239"/>
                <a:gd name="connsiteY524" fmla="*/ 373273 h 605239"/>
                <a:gd name="connsiteX525" fmla="*/ 373273 h 605239"/>
                <a:gd name="connsiteY525" fmla="*/ 373273 h 605239"/>
                <a:gd name="connsiteX526" fmla="*/ 373273 h 605239"/>
                <a:gd name="connsiteY526" fmla="*/ 373273 h 605239"/>
                <a:gd name="connsiteX527" fmla="*/ 373273 h 605239"/>
                <a:gd name="connsiteY527" fmla="*/ 373273 h 605239"/>
                <a:gd name="connsiteX528" fmla="*/ 373273 h 605239"/>
                <a:gd name="connsiteY528" fmla="*/ 373273 h 605239"/>
                <a:gd name="connsiteX529" fmla="*/ 373273 h 605239"/>
                <a:gd name="connsiteY529" fmla="*/ 373273 h 605239"/>
                <a:gd name="connsiteX530" fmla="*/ 373273 h 605239"/>
                <a:gd name="connsiteY530" fmla="*/ 373273 h 605239"/>
                <a:gd name="connsiteX531" fmla="*/ 373273 h 605239"/>
                <a:gd name="connsiteY531" fmla="*/ 373273 h 605239"/>
                <a:gd name="connsiteX532" fmla="*/ 373273 h 605239"/>
                <a:gd name="connsiteY532" fmla="*/ 373273 h 605239"/>
                <a:gd name="connsiteX533" fmla="*/ 373273 h 605239"/>
                <a:gd name="connsiteY533" fmla="*/ 373273 h 605239"/>
                <a:gd name="connsiteX534" fmla="*/ 373273 h 605239"/>
                <a:gd name="connsiteY534" fmla="*/ 373273 h 605239"/>
                <a:gd name="connsiteX535" fmla="*/ 373273 h 605239"/>
                <a:gd name="connsiteY535" fmla="*/ 373273 h 605239"/>
                <a:gd name="connsiteX536" fmla="*/ 373273 h 605239"/>
                <a:gd name="connsiteY536" fmla="*/ 373273 h 605239"/>
                <a:gd name="connsiteX537" fmla="*/ 373273 h 605239"/>
                <a:gd name="connsiteY537" fmla="*/ 373273 h 605239"/>
                <a:gd name="connsiteX538" fmla="*/ 373273 h 605239"/>
                <a:gd name="connsiteY538" fmla="*/ 373273 h 605239"/>
                <a:gd name="connsiteX539" fmla="*/ 373273 h 605239"/>
                <a:gd name="connsiteY539" fmla="*/ 373273 h 605239"/>
                <a:gd name="connsiteX540" fmla="*/ 373273 h 605239"/>
                <a:gd name="connsiteY540" fmla="*/ 373273 h 605239"/>
                <a:gd name="connsiteX541" fmla="*/ 373273 h 605239"/>
                <a:gd name="connsiteY541" fmla="*/ 373273 h 605239"/>
                <a:gd name="connsiteX542" fmla="*/ 373273 h 605239"/>
                <a:gd name="connsiteY542" fmla="*/ 373273 h 605239"/>
                <a:gd name="connsiteX543" fmla="*/ 373273 h 605239"/>
                <a:gd name="connsiteY543" fmla="*/ 373273 h 605239"/>
                <a:gd name="connsiteX544" fmla="*/ 373273 h 605239"/>
                <a:gd name="connsiteY544" fmla="*/ 373273 h 605239"/>
                <a:gd name="connsiteX545" fmla="*/ 373273 h 605239"/>
                <a:gd name="connsiteY545" fmla="*/ 373273 h 605239"/>
                <a:gd name="connsiteX546" fmla="*/ 373273 h 605239"/>
                <a:gd name="connsiteY546" fmla="*/ 373273 h 605239"/>
                <a:gd name="connsiteX547" fmla="*/ 373273 h 605239"/>
                <a:gd name="connsiteY547" fmla="*/ 373273 h 605239"/>
                <a:gd name="connsiteX548" fmla="*/ 373273 h 605239"/>
                <a:gd name="connsiteY548" fmla="*/ 373273 h 605239"/>
                <a:gd name="connsiteX549" fmla="*/ 373273 h 605239"/>
                <a:gd name="connsiteY549" fmla="*/ 373273 h 605239"/>
                <a:gd name="connsiteX550" fmla="*/ 373273 h 605239"/>
                <a:gd name="connsiteY550" fmla="*/ 373273 h 605239"/>
                <a:gd name="connsiteX551" fmla="*/ 373273 h 605239"/>
                <a:gd name="connsiteY551" fmla="*/ 373273 h 605239"/>
                <a:gd name="connsiteX552" fmla="*/ 373273 h 605239"/>
                <a:gd name="connsiteY552" fmla="*/ 373273 h 605239"/>
                <a:gd name="connsiteX553" fmla="*/ 373273 h 605239"/>
                <a:gd name="connsiteY553" fmla="*/ 373273 h 605239"/>
                <a:gd name="connsiteX554" fmla="*/ 373273 h 605239"/>
                <a:gd name="connsiteY554" fmla="*/ 373273 h 605239"/>
                <a:gd name="connsiteX555" fmla="*/ 373273 h 605239"/>
                <a:gd name="connsiteY555" fmla="*/ 373273 h 605239"/>
                <a:gd name="connsiteX556" fmla="*/ 373273 h 605239"/>
                <a:gd name="connsiteY556" fmla="*/ 373273 h 605239"/>
                <a:gd name="connsiteX557" fmla="*/ 373273 h 605239"/>
                <a:gd name="connsiteY557" fmla="*/ 373273 h 605239"/>
                <a:gd name="connsiteX558" fmla="*/ 373273 h 605239"/>
                <a:gd name="connsiteY558" fmla="*/ 373273 h 605239"/>
                <a:gd name="connsiteX559" fmla="*/ 373273 h 605239"/>
                <a:gd name="connsiteY559" fmla="*/ 373273 h 605239"/>
                <a:gd name="connsiteX560" fmla="*/ 373273 h 605239"/>
                <a:gd name="connsiteY560" fmla="*/ 373273 h 605239"/>
                <a:gd name="connsiteX561" fmla="*/ 373273 h 605239"/>
                <a:gd name="connsiteY561" fmla="*/ 373273 h 605239"/>
                <a:gd name="connsiteX562" fmla="*/ 373273 h 605239"/>
                <a:gd name="connsiteY562" fmla="*/ 373273 h 605239"/>
                <a:gd name="connsiteX563" fmla="*/ 373273 h 605239"/>
                <a:gd name="connsiteY563" fmla="*/ 373273 h 605239"/>
                <a:gd name="connsiteX564" fmla="*/ 373273 h 605239"/>
                <a:gd name="connsiteY564" fmla="*/ 373273 h 605239"/>
                <a:gd name="connsiteX565" fmla="*/ 373273 h 605239"/>
                <a:gd name="connsiteY565" fmla="*/ 373273 h 605239"/>
                <a:gd name="connsiteX566" fmla="*/ 373273 h 605239"/>
                <a:gd name="connsiteY566" fmla="*/ 373273 h 605239"/>
                <a:gd name="connsiteX567" fmla="*/ 373273 h 605239"/>
                <a:gd name="connsiteY567" fmla="*/ 373273 h 605239"/>
                <a:gd name="connsiteX568" fmla="*/ 373273 h 605239"/>
                <a:gd name="connsiteY568" fmla="*/ 373273 h 605239"/>
                <a:gd name="connsiteX569" fmla="*/ 373273 h 605239"/>
                <a:gd name="connsiteY569" fmla="*/ 373273 h 605239"/>
                <a:gd name="connsiteX570" fmla="*/ 373273 h 605239"/>
                <a:gd name="connsiteY570" fmla="*/ 373273 h 605239"/>
                <a:gd name="connsiteX571" fmla="*/ 373273 h 605239"/>
                <a:gd name="connsiteY571" fmla="*/ 373273 h 605239"/>
                <a:gd name="connsiteX572" fmla="*/ 373273 h 605239"/>
                <a:gd name="connsiteY572" fmla="*/ 373273 h 605239"/>
                <a:gd name="connsiteX573" fmla="*/ 373273 h 605239"/>
                <a:gd name="connsiteY573" fmla="*/ 373273 h 605239"/>
                <a:gd name="connsiteX574" fmla="*/ 373273 h 605239"/>
                <a:gd name="connsiteY574" fmla="*/ 373273 h 605239"/>
                <a:gd name="connsiteX575" fmla="*/ 373273 h 605239"/>
                <a:gd name="connsiteY575" fmla="*/ 373273 h 605239"/>
                <a:gd name="connsiteX576" fmla="*/ 373273 h 605239"/>
                <a:gd name="connsiteY576" fmla="*/ 373273 h 605239"/>
                <a:gd name="connsiteX577" fmla="*/ 373273 h 605239"/>
                <a:gd name="connsiteY577" fmla="*/ 373273 h 605239"/>
                <a:gd name="connsiteX578" fmla="*/ 373273 h 605239"/>
                <a:gd name="connsiteY578" fmla="*/ 373273 h 605239"/>
                <a:gd name="connsiteX579" fmla="*/ 373273 h 605239"/>
                <a:gd name="connsiteY579" fmla="*/ 373273 h 605239"/>
                <a:gd name="connsiteX580" fmla="*/ 373273 h 605239"/>
                <a:gd name="connsiteY580" fmla="*/ 373273 h 605239"/>
                <a:gd name="connsiteX581" fmla="*/ 373273 h 605239"/>
                <a:gd name="connsiteY581" fmla="*/ 373273 h 605239"/>
                <a:gd name="connsiteX582" fmla="*/ 373273 h 605239"/>
                <a:gd name="connsiteY582" fmla="*/ 373273 h 605239"/>
                <a:gd name="connsiteX583" fmla="*/ 373273 h 605239"/>
                <a:gd name="connsiteY583" fmla="*/ 373273 h 605239"/>
                <a:gd name="connsiteX584" fmla="*/ 373273 h 605239"/>
                <a:gd name="connsiteY584" fmla="*/ 373273 h 605239"/>
                <a:gd name="connsiteX585" fmla="*/ 373273 h 605239"/>
                <a:gd name="connsiteY585" fmla="*/ 373273 h 605239"/>
                <a:gd name="connsiteX586" fmla="*/ 373273 h 605239"/>
                <a:gd name="connsiteY586" fmla="*/ 373273 h 605239"/>
                <a:gd name="connsiteX587" fmla="*/ 373273 h 605239"/>
                <a:gd name="connsiteY587" fmla="*/ 373273 h 605239"/>
                <a:gd name="connsiteX588" fmla="*/ 373273 h 605239"/>
                <a:gd name="connsiteY588" fmla="*/ 373273 h 605239"/>
                <a:gd name="connsiteX589" fmla="*/ 373273 h 605239"/>
                <a:gd name="connsiteY589" fmla="*/ 373273 h 605239"/>
                <a:gd name="connsiteX590" fmla="*/ 373273 h 605239"/>
                <a:gd name="connsiteY590" fmla="*/ 373273 h 605239"/>
                <a:gd name="connsiteX591" fmla="*/ 373273 h 605239"/>
                <a:gd name="connsiteY591" fmla="*/ 373273 h 605239"/>
                <a:gd name="connsiteX592" fmla="*/ 373273 h 605239"/>
                <a:gd name="connsiteY592" fmla="*/ 373273 h 605239"/>
                <a:gd name="connsiteX593" fmla="*/ 373273 h 605239"/>
                <a:gd name="connsiteY593" fmla="*/ 373273 h 605239"/>
                <a:gd name="connsiteX594" fmla="*/ 373273 h 605239"/>
                <a:gd name="connsiteY594" fmla="*/ 373273 h 605239"/>
                <a:gd name="connsiteX595" fmla="*/ 373273 h 605239"/>
                <a:gd name="connsiteY595" fmla="*/ 373273 h 605239"/>
                <a:gd name="connsiteX596" fmla="*/ 373273 h 605239"/>
                <a:gd name="connsiteY596" fmla="*/ 373273 h 605239"/>
                <a:gd name="connsiteX597" fmla="*/ 373273 h 605239"/>
                <a:gd name="connsiteY597" fmla="*/ 373273 h 605239"/>
                <a:gd name="connsiteX598" fmla="*/ 373273 h 605239"/>
                <a:gd name="connsiteY598" fmla="*/ 373273 h 605239"/>
                <a:gd name="connsiteX599" fmla="*/ 373273 h 605239"/>
                <a:gd name="connsiteY599" fmla="*/ 373273 h 605239"/>
                <a:gd name="connsiteX600" fmla="*/ 373273 h 605239"/>
                <a:gd name="connsiteY600" fmla="*/ 373273 h 605239"/>
                <a:gd name="connsiteX601" fmla="*/ 373273 h 605239"/>
                <a:gd name="connsiteY601" fmla="*/ 373273 h 605239"/>
                <a:gd name="connsiteX602" fmla="*/ 373273 h 605239"/>
                <a:gd name="connsiteY602" fmla="*/ 373273 h 605239"/>
                <a:gd name="connsiteX603" fmla="*/ 373273 h 605239"/>
                <a:gd name="connsiteY603" fmla="*/ 373273 h 605239"/>
                <a:gd name="connsiteX604" fmla="*/ 373273 h 605239"/>
                <a:gd name="connsiteY604" fmla="*/ 373273 h 605239"/>
                <a:gd name="connsiteX605" fmla="*/ 373273 h 605239"/>
                <a:gd name="connsiteY605" fmla="*/ 373273 h 605239"/>
                <a:gd name="connsiteX606" fmla="*/ 373273 h 605239"/>
                <a:gd name="connsiteY606" fmla="*/ 373273 h 605239"/>
                <a:gd name="connsiteX607" fmla="*/ 373273 h 605239"/>
                <a:gd name="connsiteY607" fmla="*/ 373273 h 605239"/>
                <a:gd name="connsiteX608" fmla="*/ 373273 h 605239"/>
                <a:gd name="connsiteY608" fmla="*/ 373273 h 605239"/>
                <a:gd name="connsiteX609" fmla="*/ 373273 h 605239"/>
                <a:gd name="connsiteY609" fmla="*/ 373273 h 605239"/>
                <a:gd name="connsiteX610" fmla="*/ 373273 h 605239"/>
                <a:gd name="connsiteY610" fmla="*/ 373273 h 605239"/>
                <a:gd name="connsiteX611" fmla="*/ 373273 h 605239"/>
                <a:gd name="connsiteY611" fmla="*/ 373273 h 605239"/>
                <a:gd name="connsiteX612" fmla="*/ 373273 h 605239"/>
                <a:gd name="connsiteY612" fmla="*/ 373273 h 605239"/>
                <a:gd name="connsiteX613" fmla="*/ 373273 h 605239"/>
                <a:gd name="connsiteY613" fmla="*/ 373273 h 605239"/>
                <a:gd name="connsiteX614" fmla="*/ 373273 h 605239"/>
                <a:gd name="connsiteY614" fmla="*/ 373273 h 605239"/>
                <a:gd name="connsiteX615" fmla="*/ 373273 h 605239"/>
                <a:gd name="connsiteY615" fmla="*/ 373273 h 605239"/>
                <a:gd name="connsiteX616" fmla="*/ 373273 h 605239"/>
                <a:gd name="connsiteY616" fmla="*/ 373273 h 605239"/>
                <a:gd name="connsiteX617" fmla="*/ 373273 h 605239"/>
                <a:gd name="connsiteY617" fmla="*/ 373273 h 605239"/>
                <a:gd name="connsiteX618" fmla="*/ 373273 h 605239"/>
                <a:gd name="connsiteY618" fmla="*/ 373273 h 605239"/>
                <a:gd name="connsiteX619" fmla="*/ 373273 h 605239"/>
                <a:gd name="connsiteY619" fmla="*/ 373273 h 605239"/>
                <a:gd name="connsiteX620" fmla="*/ 373273 h 605239"/>
                <a:gd name="connsiteY620" fmla="*/ 373273 h 605239"/>
                <a:gd name="connsiteX621" fmla="*/ 373273 h 605239"/>
                <a:gd name="connsiteY621" fmla="*/ 373273 h 605239"/>
                <a:gd name="connsiteX622" fmla="*/ 373273 h 605239"/>
                <a:gd name="connsiteY622" fmla="*/ 373273 h 605239"/>
                <a:gd name="connsiteX623" fmla="*/ 373273 h 605239"/>
                <a:gd name="connsiteY623" fmla="*/ 373273 h 605239"/>
                <a:gd name="connsiteX624" fmla="*/ 373273 h 605239"/>
                <a:gd name="connsiteY624" fmla="*/ 373273 h 605239"/>
                <a:gd name="connsiteX625" fmla="*/ 373273 h 605239"/>
                <a:gd name="connsiteY625" fmla="*/ 373273 h 605239"/>
                <a:gd name="connsiteX626" fmla="*/ 373273 h 605239"/>
                <a:gd name="connsiteY626" fmla="*/ 373273 h 605239"/>
                <a:gd name="connsiteX627" fmla="*/ 373273 h 605239"/>
                <a:gd name="connsiteY627" fmla="*/ 373273 h 605239"/>
                <a:gd name="connsiteX628" fmla="*/ 373273 h 605239"/>
                <a:gd name="connsiteY628" fmla="*/ 373273 h 605239"/>
                <a:gd name="connsiteX629" fmla="*/ 373273 h 605239"/>
                <a:gd name="connsiteY629" fmla="*/ 373273 h 605239"/>
                <a:gd name="connsiteX630" fmla="*/ 373273 h 605239"/>
                <a:gd name="connsiteY630" fmla="*/ 373273 h 605239"/>
                <a:gd name="connsiteX631" fmla="*/ 373273 h 605239"/>
                <a:gd name="connsiteY631" fmla="*/ 373273 h 605239"/>
                <a:gd name="connsiteX632" fmla="*/ 373273 h 605239"/>
                <a:gd name="connsiteY632" fmla="*/ 373273 h 605239"/>
                <a:gd name="connsiteX633" fmla="*/ 373273 h 605239"/>
                <a:gd name="connsiteY633" fmla="*/ 373273 h 605239"/>
                <a:gd name="connsiteX634" fmla="*/ 373273 h 605239"/>
                <a:gd name="connsiteY634" fmla="*/ 373273 h 605239"/>
                <a:gd name="connsiteX635" fmla="*/ 373273 h 605239"/>
                <a:gd name="connsiteY635" fmla="*/ 373273 h 605239"/>
                <a:gd name="connsiteX636" fmla="*/ 373273 h 605239"/>
                <a:gd name="connsiteY636" fmla="*/ 373273 h 605239"/>
                <a:gd name="connsiteX637" fmla="*/ 373273 h 605239"/>
                <a:gd name="connsiteY637" fmla="*/ 373273 h 605239"/>
                <a:gd name="connsiteX638" fmla="*/ 373273 h 605239"/>
                <a:gd name="connsiteY638" fmla="*/ 373273 h 605239"/>
                <a:gd name="connsiteX639" fmla="*/ 373273 h 605239"/>
                <a:gd name="connsiteY639" fmla="*/ 373273 h 605239"/>
                <a:gd name="connsiteX640" fmla="*/ 373273 h 605239"/>
                <a:gd name="connsiteY640" fmla="*/ 373273 h 605239"/>
                <a:gd name="connsiteX641" fmla="*/ 373273 h 605239"/>
                <a:gd name="connsiteY641" fmla="*/ 373273 h 605239"/>
                <a:gd name="connsiteX642" fmla="*/ 373273 h 605239"/>
                <a:gd name="connsiteY642" fmla="*/ 373273 h 605239"/>
                <a:gd name="connsiteX643" fmla="*/ 373273 h 605239"/>
                <a:gd name="connsiteY643" fmla="*/ 373273 h 605239"/>
                <a:gd name="connsiteX644" fmla="*/ 373273 h 605239"/>
                <a:gd name="connsiteY644" fmla="*/ 373273 h 605239"/>
                <a:gd name="connsiteX645" fmla="*/ 373273 h 605239"/>
                <a:gd name="connsiteY645" fmla="*/ 373273 h 605239"/>
                <a:gd name="connsiteX646" fmla="*/ 373273 h 605239"/>
                <a:gd name="connsiteY646" fmla="*/ 373273 h 605239"/>
                <a:gd name="connsiteX647" fmla="*/ 373273 h 605239"/>
                <a:gd name="connsiteY647" fmla="*/ 373273 h 605239"/>
                <a:gd name="connsiteX648" fmla="*/ 373273 h 605239"/>
                <a:gd name="connsiteY648" fmla="*/ 373273 h 605239"/>
                <a:gd name="connsiteX649" fmla="*/ 373273 h 605239"/>
                <a:gd name="connsiteY649" fmla="*/ 373273 h 605239"/>
                <a:gd name="connsiteX650" fmla="*/ 373273 h 605239"/>
                <a:gd name="connsiteY650" fmla="*/ 373273 h 605239"/>
                <a:gd name="connsiteX651" fmla="*/ 373273 h 605239"/>
                <a:gd name="connsiteY651" fmla="*/ 373273 h 605239"/>
                <a:gd name="connsiteX652" fmla="*/ 373273 h 605239"/>
                <a:gd name="connsiteY652" fmla="*/ 373273 h 605239"/>
                <a:gd name="connsiteX653" fmla="*/ 373273 h 605239"/>
                <a:gd name="connsiteY653" fmla="*/ 373273 h 605239"/>
                <a:gd name="connsiteX654" fmla="*/ 373273 h 605239"/>
                <a:gd name="connsiteY654" fmla="*/ 373273 h 605239"/>
                <a:gd name="connsiteX655" fmla="*/ 373273 h 605239"/>
                <a:gd name="connsiteY655" fmla="*/ 373273 h 605239"/>
                <a:gd name="connsiteX656" fmla="*/ 373273 h 605239"/>
                <a:gd name="connsiteY656" fmla="*/ 373273 h 605239"/>
                <a:gd name="connsiteX657" fmla="*/ 373273 h 605239"/>
                <a:gd name="connsiteY657" fmla="*/ 373273 h 605239"/>
                <a:gd name="connsiteX658" fmla="*/ 373273 h 605239"/>
                <a:gd name="connsiteY658" fmla="*/ 373273 h 605239"/>
                <a:gd name="connsiteX659" fmla="*/ 373273 h 605239"/>
                <a:gd name="connsiteY659" fmla="*/ 373273 h 605239"/>
                <a:gd name="connsiteX660" fmla="*/ 373273 h 605239"/>
                <a:gd name="connsiteY660" fmla="*/ 373273 h 605239"/>
                <a:gd name="connsiteX661" fmla="*/ 373273 h 605239"/>
                <a:gd name="connsiteY661" fmla="*/ 373273 h 605239"/>
                <a:gd name="connsiteX662" fmla="*/ 373273 h 605239"/>
                <a:gd name="connsiteY662" fmla="*/ 373273 h 605239"/>
                <a:gd name="connsiteX663" fmla="*/ 373273 h 605239"/>
                <a:gd name="connsiteY663" fmla="*/ 373273 h 605239"/>
                <a:gd name="connsiteX664" fmla="*/ 373273 h 605239"/>
                <a:gd name="connsiteY664" fmla="*/ 373273 h 605239"/>
                <a:gd name="connsiteX665" fmla="*/ 373273 h 605239"/>
                <a:gd name="connsiteY665" fmla="*/ 373273 h 605239"/>
                <a:gd name="connsiteX666" fmla="*/ 373273 h 605239"/>
                <a:gd name="connsiteY666" fmla="*/ 373273 h 605239"/>
                <a:gd name="connsiteX667" fmla="*/ 373273 h 605239"/>
                <a:gd name="connsiteY667" fmla="*/ 373273 h 605239"/>
                <a:gd name="connsiteX668" fmla="*/ 373273 h 605239"/>
                <a:gd name="connsiteY668" fmla="*/ 373273 h 605239"/>
                <a:gd name="connsiteX669" fmla="*/ 373273 h 605239"/>
                <a:gd name="connsiteY669" fmla="*/ 373273 h 605239"/>
                <a:gd name="connsiteX670" fmla="*/ 373273 h 605239"/>
                <a:gd name="connsiteY670" fmla="*/ 373273 h 605239"/>
                <a:gd name="connsiteX671" fmla="*/ 373273 h 605239"/>
                <a:gd name="connsiteY671" fmla="*/ 373273 h 605239"/>
                <a:gd name="connsiteX672" fmla="*/ 373273 h 605239"/>
                <a:gd name="connsiteY672" fmla="*/ 373273 h 605239"/>
                <a:gd name="connsiteX673" fmla="*/ 373273 h 605239"/>
                <a:gd name="connsiteY673" fmla="*/ 373273 h 605239"/>
                <a:gd name="connsiteX674" fmla="*/ 373273 h 605239"/>
                <a:gd name="connsiteY674" fmla="*/ 373273 h 605239"/>
                <a:gd name="connsiteX675" fmla="*/ 373273 h 605239"/>
                <a:gd name="connsiteY675" fmla="*/ 373273 h 605239"/>
                <a:gd name="connsiteX676" fmla="*/ 373273 h 605239"/>
                <a:gd name="connsiteY676" fmla="*/ 373273 h 605239"/>
                <a:gd name="connsiteX677" fmla="*/ 373273 h 605239"/>
                <a:gd name="connsiteY677" fmla="*/ 373273 h 605239"/>
                <a:gd name="connsiteX678" fmla="*/ 373273 h 605239"/>
                <a:gd name="connsiteY678" fmla="*/ 373273 h 605239"/>
                <a:gd name="connsiteX679" fmla="*/ 373273 h 605239"/>
                <a:gd name="connsiteY679" fmla="*/ 373273 h 605239"/>
                <a:gd name="connsiteX680" fmla="*/ 373273 h 605239"/>
                <a:gd name="connsiteY680" fmla="*/ 373273 h 605239"/>
                <a:gd name="connsiteX681" fmla="*/ 373273 h 605239"/>
                <a:gd name="connsiteY681" fmla="*/ 373273 h 605239"/>
                <a:gd name="connsiteX682" fmla="*/ 373273 h 605239"/>
                <a:gd name="connsiteY682" fmla="*/ 373273 h 605239"/>
                <a:gd name="connsiteX683" fmla="*/ 373273 h 605239"/>
                <a:gd name="connsiteY683" fmla="*/ 373273 h 605239"/>
                <a:gd name="connsiteX684" fmla="*/ 373273 h 605239"/>
                <a:gd name="connsiteY684" fmla="*/ 373273 h 605239"/>
                <a:gd name="connsiteX685" fmla="*/ 373273 h 605239"/>
                <a:gd name="connsiteY685" fmla="*/ 373273 h 605239"/>
                <a:gd name="connsiteX686" fmla="*/ 373273 h 605239"/>
                <a:gd name="connsiteY686" fmla="*/ 373273 h 605239"/>
                <a:gd name="connsiteX687" fmla="*/ 373273 h 605239"/>
                <a:gd name="connsiteY687" fmla="*/ 373273 h 605239"/>
                <a:gd name="connsiteX688" fmla="*/ 373273 h 605239"/>
                <a:gd name="connsiteY688" fmla="*/ 373273 h 605239"/>
                <a:gd name="connsiteX689" fmla="*/ 373273 h 605239"/>
                <a:gd name="connsiteY689" fmla="*/ 373273 h 605239"/>
                <a:gd name="connsiteX690" fmla="*/ 373273 h 605239"/>
                <a:gd name="connsiteY690" fmla="*/ 373273 h 605239"/>
                <a:gd name="connsiteX691" fmla="*/ 373273 h 605239"/>
                <a:gd name="connsiteY691" fmla="*/ 373273 h 605239"/>
                <a:gd name="connsiteX692" fmla="*/ 373273 h 605239"/>
                <a:gd name="connsiteY692" fmla="*/ 373273 h 605239"/>
                <a:gd name="connsiteX693" fmla="*/ 373273 h 605239"/>
                <a:gd name="connsiteY693" fmla="*/ 373273 h 605239"/>
                <a:gd name="connsiteX694" fmla="*/ 373273 h 605239"/>
                <a:gd name="connsiteY694" fmla="*/ 373273 h 605239"/>
                <a:gd name="connsiteX695" fmla="*/ 373273 h 605239"/>
                <a:gd name="connsiteY695" fmla="*/ 373273 h 605239"/>
                <a:gd name="connsiteX696" fmla="*/ 373273 h 605239"/>
                <a:gd name="connsiteY696" fmla="*/ 373273 h 605239"/>
                <a:gd name="connsiteX697" fmla="*/ 373273 h 605239"/>
                <a:gd name="connsiteY697" fmla="*/ 373273 h 605239"/>
                <a:gd name="connsiteX698" fmla="*/ 373273 h 605239"/>
                <a:gd name="connsiteY698" fmla="*/ 373273 h 605239"/>
                <a:gd name="connsiteX699" fmla="*/ 373273 h 605239"/>
                <a:gd name="connsiteY699" fmla="*/ 373273 h 605239"/>
                <a:gd name="connsiteX700" fmla="*/ 373273 h 605239"/>
                <a:gd name="connsiteY700" fmla="*/ 373273 h 605239"/>
                <a:gd name="connsiteX701" fmla="*/ 373273 h 605239"/>
                <a:gd name="connsiteY701" fmla="*/ 373273 h 605239"/>
                <a:gd name="connsiteX702" fmla="*/ 373273 h 605239"/>
                <a:gd name="connsiteY702" fmla="*/ 373273 h 605239"/>
                <a:gd name="connsiteX703" fmla="*/ 373273 h 605239"/>
                <a:gd name="connsiteY703" fmla="*/ 373273 h 605239"/>
                <a:gd name="connsiteX704" fmla="*/ 373273 h 605239"/>
                <a:gd name="connsiteY704" fmla="*/ 373273 h 605239"/>
                <a:gd name="connsiteX705" fmla="*/ 373273 h 605239"/>
                <a:gd name="connsiteY705" fmla="*/ 373273 h 605239"/>
                <a:gd name="connsiteX706" fmla="*/ 373273 h 605239"/>
                <a:gd name="connsiteY706" fmla="*/ 373273 h 605239"/>
                <a:gd name="connsiteX707" fmla="*/ 373273 h 605239"/>
                <a:gd name="connsiteY707" fmla="*/ 373273 h 605239"/>
                <a:gd name="connsiteX708" fmla="*/ 373273 h 605239"/>
                <a:gd name="connsiteY708" fmla="*/ 373273 h 605239"/>
                <a:gd name="connsiteX709" fmla="*/ 373273 h 605239"/>
                <a:gd name="connsiteY709" fmla="*/ 373273 h 605239"/>
                <a:gd name="connsiteX710" fmla="*/ 373273 h 605239"/>
                <a:gd name="connsiteY710" fmla="*/ 373273 h 605239"/>
                <a:gd name="connsiteX711" fmla="*/ 373273 h 605239"/>
                <a:gd name="connsiteY711" fmla="*/ 373273 h 605239"/>
                <a:gd name="connsiteX712" fmla="*/ 373273 h 605239"/>
                <a:gd name="connsiteY712" fmla="*/ 373273 h 605239"/>
                <a:gd name="connsiteX713" fmla="*/ 373273 h 605239"/>
                <a:gd name="connsiteY713" fmla="*/ 373273 h 605239"/>
                <a:gd name="connsiteX714" fmla="*/ 373273 h 605239"/>
                <a:gd name="connsiteY714" fmla="*/ 373273 h 605239"/>
                <a:gd name="connsiteX715" fmla="*/ 373273 h 605239"/>
                <a:gd name="connsiteY715" fmla="*/ 373273 h 605239"/>
                <a:gd name="connsiteX716" fmla="*/ 373273 h 605239"/>
                <a:gd name="connsiteY716" fmla="*/ 373273 h 605239"/>
                <a:gd name="connsiteX717" fmla="*/ 373273 h 605239"/>
                <a:gd name="connsiteY717" fmla="*/ 373273 h 605239"/>
                <a:gd name="connsiteX718" fmla="*/ 373273 h 605239"/>
                <a:gd name="connsiteY718" fmla="*/ 373273 h 605239"/>
                <a:gd name="connsiteX719" fmla="*/ 373273 h 605239"/>
                <a:gd name="connsiteY719" fmla="*/ 373273 h 605239"/>
                <a:gd name="connsiteX720" fmla="*/ 373273 h 605239"/>
                <a:gd name="connsiteY720" fmla="*/ 373273 h 605239"/>
                <a:gd name="connsiteX721" fmla="*/ 373273 h 605239"/>
                <a:gd name="connsiteY721" fmla="*/ 373273 h 605239"/>
                <a:gd name="connsiteX722" fmla="*/ 373273 h 605239"/>
                <a:gd name="connsiteY722" fmla="*/ 373273 h 605239"/>
                <a:gd name="connsiteX723" fmla="*/ 373273 h 605239"/>
                <a:gd name="connsiteY723" fmla="*/ 373273 h 605239"/>
                <a:gd name="connsiteX724" fmla="*/ 373273 h 605239"/>
                <a:gd name="connsiteY724" fmla="*/ 373273 h 605239"/>
                <a:gd name="connsiteX725" fmla="*/ 373273 h 605239"/>
                <a:gd name="connsiteY725" fmla="*/ 373273 h 605239"/>
                <a:gd name="connsiteX726" fmla="*/ 373273 h 605239"/>
                <a:gd name="connsiteY726" fmla="*/ 373273 h 605239"/>
                <a:gd name="connsiteX727" fmla="*/ 373273 h 605239"/>
                <a:gd name="connsiteY727" fmla="*/ 373273 h 605239"/>
                <a:gd name="connsiteX728" fmla="*/ 373273 h 605239"/>
                <a:gd name="connsiteY728" fmla="*/ 373273 h 605239"/>
                <a:gd name="connsiteX729" fmla="*/ 373273 h 605239"/>
                <a:gd name="connsiteY729" fmla="*/ 373273 h 605239"/>
                <a:gd name="connsiteX730" fmla="*/ 373273 h 605239"/>
                <a:gd name="connsiteY730" fmla="*/ 373273 h 605239"/>
                <a:gd name="connsiteX731" fmla="*/ 373273 h 605239"/>
                <a:gd name="connsiteY731" fmla="*/ 373273 h 605239"/>
                <a:gd name="connsiteX732" fmla="*/ 373273 h 605239"/>
                <a:gd name="connsiteY732" fmla="*/ 373273 h 605239"/>
                <a:gd name="connsiteX733" fmla="*/ 373273 h 605239"/>
                <a:gd name="connsiteY733" fmla="*/ 373273 h 605239"/>
                <a:gd name="connsiteX734" fmla="*/ 373273 h 605239"/>
                <a:gd name="connsiteY734" fmla="*/ 373273 h 605239"/>
                <a:gd name="connsiteX735" fmla="*/ 373273 h 605239"/>
                <a:gd name="connsiteY735" fmla="*/ 373273 h 605239"/>
                <a:gd name="connsiteX736" fmla="*/ 373273 h 605239"/>
                <a:gd name="connsiteY736" fmla="*/ 373273 h 605239"/>
                <a:gd name="connsiteX737" fmla="*/ 373273 h 605239"/>
                <a:gd name="connsiteY737" fmla="*/ 373273 h 605239"/>
                <a:gd name="connsiteX738" fmla="*/ 373273 h 605239"/>
                <a:gd name="connsiteY738" fmla="*/ 373273 h 605239"/>
                <a:gd name="connsiteX739" fmla="*/ 373273 h 605239"/>
                <a:gd name="connsiteY739" fmla="*/ 373273 h 605239"/>
                <a:gd name="connsiteX740" fmla="*/ 373273 h 605239"/>
                <a:gd name="connsiteY740" fmla="*/ 373273 h 605239"/>
                <a:gd name="connsiteX741" fmla="*/ 373273 h 605239"/>
                <a:gd name="connsiteY741" fmla="*/ 373273 h 605239"/>
                <a:gd name="connsiteX742" fmla="*/ 373273 h 605239"/>
                <a:gd name="connsiteY742" fmla="*/ 373273 h 605239"/>
                <a:gd name="connsiteX743" fmla="*/ 373273 h 605239"/>
                <a:gd name="connsiteY743" fmla="*/ 373273 h 605239"/>
                <a:gd name="connsiteX744" fmla="*/ 373273 h 605239"/>
                <a:gd name="connsiteY744" fmla="*/ 373273 h 605239"/>
                <a:gd name="connsiteX745" fmla="*/ 373273 h 605239"/>
                <a:gd name="connsiteY745" fmla="*/ 373273 h 605239"/>
                <a:gd name="connsiteX746" fmla="*/ 373273 h 605239"/>
                <a:gd name="connsiteY746" fmla="*/ 373273 h 605239"/>
                <a:gd name="connsiteX747" fmla="*/ 373273 h 605239"/>
                <a:gd name="connsiteY747" fmla="*/ 373273 h 605239"/>
                <a:gd name="connsiteX748" fmla="*/ 373273 h 605239"/>
                <a:gd name="connsiteY748" fmla="*/ 373273 h 605239"/>
                <a:gd name="connsiteX749" fmla="*/ 373273 h 605239"/>
                <a:gd name="connsiteY749" fmla="*/ 373273 h 605239"/>
                <a:gd name="connsiteX750" fmla="*/ 373273 h 605239"/>
                <a:gd name="connsiteY750" fmla="*/ 373273 h 605239"/>
                <a:gd name="connsiteX751" fmla="*/ 373273 h 605239"/>
                <a:gd name="connsiteY751" fmla="*/ 373273 h 605239"/>
                <a:gd name="connsiteX752" fmla="*/ 373273 h 605239"/>
                <a:gd name="connsiteY752" fmla="*/ 373273 h 605239"/>
                <a:gd name="connsiteX753" fmla="*/ 373273 h 605239"/>
                <a:gd name="connsiteY753" fmla="*/ 373273 h 605239"/>
                <a:gd name="connsiteX754" fmla="*/ 373273 h 605239"/>
                <a:gd name="connsiteY754" fmla="*/ 373273 h 605239"/>
                <a:gd name="connsiteX755" fmla="*/ 373273 h 605239"/>
                <a:gd name="connsiteY755" fmla="*/ 373273 h 605239"/>
                <a:gd name="connsiteX756" fmla="*/ 373273 h 605239"/>
                <a:gd name="connsiteY756" fmla="*/ 373273 h 605239"/>
                <a:gd name="connsiteX757" fmla="*/ 373273 h 605239"/>
                <a:gd name="connsiteY757" fmla="*/ 373273 h 605239"/>
                <a:gd name="connsiteX758" fmla="*/ 373273 h 605239"/>
                <a:gd name="connsiteY758" fmla="*/ 373273 h 605239"/>
                <a:gd name="connsiteX759" fmla="*/ 373273 h 605239"/>
                <a:gd name="connsiteY759" fmla="*/ 373273 h 605239"/>
                <a:gd name="connsiteX760" fmla="*/ 373273 h 605239"/>
                <a:gd name="connsiteY760" fmla="*/ 373273 h 605239"/>
                <a:gd name="connsiteX761" fmla="*/ 373273 h 605239"/>
                <a:gd name="connsiteY761" fmla="*/ 373273 h 605239"/>
                <a:gd name="connsiteX762" fmla="*/ 373273 h 605239"/>
                <a:gd name="connsiteY762" fmla="*/ 373273 h 605239"/>
                <a:gd name="connsiteX763" fmla="*/ 373273 h 605239"/>
                <a:gd name="connsiteY763" fmla="*/ 373273 h 605239"/>
                <a:gd name="connsiteX764" fmla="*/ 373273 h 605239"/>
                <a:gd name="connsiteY764" fmla="*/ 373273 h 605239"/>
                <a:gd name="connsiteX765" fmla="*/ 373273 h 605239"/>
                <a:gd name="connsiteY765" fmla="*/ 373273 h 605239"/>
                <a:gd name="connsiteX766" fmla="*/ 373273 h 605239"/>
                <a:gd name="connsiteY766" fmla="*/ 373273 h 605239"/>
                <a:gd name="connsiteX767" fmla="*/ 373273 h 605239"/>
                <a:gd name="connsiteY767" fmla="*/ 373273 h 605239"/>
                <a:gd name="connsiteX768" fmla="*/ 373273 h 605239"/>
                <a:gd name="connsiteY768" fmla="*/ 373273 h 605239"/>
                <a:gd name="connsiteX769" fmla="*/ 373273 h 605239"/>
                <a:gd name="connsiteY769" fmla="*/ 373273 h 605239"/>
                <a:gd name="connsiteX770" fmla="*/ 373273 h 605239"/>
                <a:gd name="connsiteY770" fmla="*/ 373273 h 605239"/>
                <a:gd name="connsiteX771" fmla="*/ 373273 h 605239"/>
                <a:gd name="connsiteY771" fmla="*/ 373273 h 605239"/>
                <a:gd name="connsiteX772" fmla="*/ 373273 h 605239"/>
                <a:gd name="connsiteY772" fmla="*/ 373273 h 605239"/>
                <a:gd name="connsiteX773" fmla="*/ 373273 h 605239"/>
                <a:gd name="connsiteY773" fmla="*/ 373273 h 605239"/>
                <a:gd name="connsiteX774" fmla="*/ 373273 h 605239"/>
                <a:gd name="connsiteY774" fmla="*/ 373273 h 605239"/>
                <a:gd name="connsiteX775" fmla="*/ 373273 h 605239"/>
                <a:gd name="connsiteY775" fmla="*/ 373273 h 605239"/>
                <a:gd name="connsiteX776" fmla="*/ 373273 h 605239"/>
                <a:gd name="connsiteY776" fmla="*/ 373273 h 605239"/>
                <a:gd name="connsiteX777" fmla="*/ 373273 h 605239"/>
                <a:gd name="connsiteY777" fmla="*/ 373273 h 605239"/>
                <a:gd name="connsiteX778" fmla="*/ 373273 h 605239"/>
                <a:gd name="connsiteY778" fmla="*/ 373273 h 605239"/>
                <a:gd name="connsiteX779" fmla="*/ 373273 h 605239"/>
                <a:gd name="connsiteY779" fmla="*/ 373273 h 605239"/>
                <a:gd name="connsiteX780" fmla="*/ 373273 h 605239"/>
                <a:gd name="connsiteY780" fmla="*/ 373273 h 605239"/>
                <a:gd name="connsiteX781" fmla="*/ 373273 h 605239"/>
                <a:gd name="connsiteY781" fmla="*/ 373273 h 605239"/>
                <a:gd name="connsiteX782" fmla="*/ 373273 h 605239"/>
                <a:gd name="connsiteY782" fmla="*/ 373273 h 605239"/>
                <a:gd name="connsiteX783" fmla="*/ 373273 h 605239"/>
                <a:gd name="connsiteY783" fmla="*/ 373273 h 605239"/>
                <a:gd name="connsiteX784" fmla="*/ 373273 h 605239"/>
                <a:gd name="connsiteY784" fmla="*/ 373273 h 605239"/>
                <a:gd name="connsiteX785" fmla="*/ 373273 h 605239"/>
                <a:gd name="connsiteY785" fmla="*/ 373273 h 605239"/>
                <a:gd name="connsiteX786" fmla="*/ 373273 h 605239"/>
                <a:gd name="connsiteY786" fmla="*/ 373273 h 605239"/>
                <a:gd name="connsiteX787" fmla="*/ 373273 h 605239"/>
                <a:gd name="connsiteY787" fmla="*/ 373273 h 605239"/>
                <a:gd name="connsiteX788" fmla="*/ 373273 h 605239"/>
                <a:gd name="connsiteY788" fmla="*/ 373273 h 605239"/>
                <a:gd name="connsiteX789" fmla="*/ 373273 h 605239"/>
                <a:gd name="connsiteY789" fmla="*/ 373273 h 605239"/>
                <a:gd name="connsiteX790" fmla="*/ 373273 h 605239"/>
                <a:gd name="connsiteY790" fmla="*/ 373273 h 605239"/>
                <a:gd name="connsiteX791" fmla="*/ 373273 h 605239"/>
                <a:gd name="connsiteY791" fmla="*/ 373273 h 605239"/>
                <a:gd name="connsiteX792" fmla="*/ 373273 h 605239"/>
                <a:gd name="connsiteY792" fmla="*/ 373273 h 605239"/>
                <a:gd name="connsiteX793" fmla="*/ 373273 h 605239"/>
                <a:gd name="connsiteY793" fmla="*/ 373273 h 605239"/>
                <a:gd name="connsiteX794" fmla="*/ 373273 h 605239"/>
                <a:gd name="connsiteY794" fmla="*/ 373273 h 605239"/>
                <a:gd name="connsiteX795" fmla="*/ 373273 h 605239"/>
                <a:gd name="connsiteY795" fmla="*/ 373273 h 605239"/>
                <a:gd name="connsiteX796" fmla="*/ 373273 h 605239"/>
                <a:gd name="connsiteY796" fmla="*/ 373273 h 605239"/>
                <a:gd name="connsiteX797" fmla="*/ 373273 h 605239"/>
                <a:gd name="connsiteY797" fmla="*/ 373273 h 605239"/>
                <a:gd name="connsiteX798" fmla="*/ 373273 h 605239"/>
                <a:gd name="connsiteY798" fmla="*/ 373273 h 605239"/>
                <a:gd name="connsiteX799" fmla="*/ 373273 h 605239"/>
                <a:gd name="connsiteY799" fmla="*/ 373273 h 605239"/>
                <a:gd name="connsiteX800" fmla="*/ 373273 h 605239"/>
                <a:gd name="connsiteY800" fmla="*/ 373273 h 605239"/>
                <a:gd name="connsiteX801" fmla="*/ 373273 h 605239"/>
                <a:gd name="connsiteY801" fmla="*/ 373273 h 605239"/>
                <a:gd name="connsiteX802" fmla="*/ 373273 h 605239"/>
                <a:gd name="connsiteY802" fmla="*/ 373273 h 605239"/>
                <a:gd name="connsiteX803" fmla="*/ 373273 h 605239"/>
                <a:gd name="connsiteY803" fmla="*/ 373273 h 605239"/>
                <a:gd name="connsiteX804" fmla="*/ 373273 h 605239"/>
                <a:gd name="connsiteY804" fmla="*/ 373273 h 605239"/>
                <a:gd name="connsiteX805" fmla="*/ 373273 h 605239"/>
                <a:gd name="connsiteY805" fmla="*/ 373273 h 605239"/>
                <a:gd name="connsiteX806" fmla="*/ 373273 h 605239"/>
                <a:gd name="connsiteY806" fmla="*/ 373273 h 605239"/>
                <a:gd name="connsiteX807" fmla="*/ 373273 h 605239"/>
                <a:gd name="connsiteY807" fmla="*/ 373273 h 605239"/>
                <a:gd name="connsiteX808" fmla="*/ 373273 h 605239"/>
                <a:gd name="connsiteY808" fmla="*/ 373273 h 605239"/>
                <a:gd name="connsiteX809" fmla="*/ 373273 h 605239"/>
                <a:gd name="connsiteY809" fmla="*/ 373273 h 605239"/>
                <a:gd name="connsiteX810" fmla="*/ 373273 h 605239"/>
                <a:gd name="connsiteY810" fmla="*/ 373273 h 605239"/>
                <a:gd name="connsiteX811" fmla="*/ 373273 h 605239"/>
                <a:gd name="connsiteY811" fmla="*/ 373273 h 605239"/>
                <a:gd name="connsiteX812" fmla="*/ 373273 h 605239"/>
                <a:gd name="connsiteY812" fmla="*/ 373273 h 605239"/>
                <a:gd name="connsiteX813" fmla="*/ 373273 h 605239"/>
                <a:gd name="connsiteY813" fmla="*/ 373273 h 605239"/>
                <a:gd name="connsiteX814" fmla="*/ 373273 h 605239"/>
                <a:gd name="connsiteY814" fmla="*/ 373273 h 605239"/>
                <a:gd name="connsiteX815" fmla="*/ 373273 h 605239"/>
                <a:gd name="connsiteY815" fmla="*/ 373273 h 605239"/>
                <a:gd name="connsiteX816" fmla="*/ 373273 h 605239"/>
                <a:gd name="connsiteY816" fmla="*/ 373273 h 605239"/>
                <a:gd name="connsiteX817" fmla="*/ 373273 h 605239"/>
                <a:gd name="connsiteY817" fmla="*/ 373273 h 605239"/>
                <a:gd name="connsiteX818" fmla="*/ 373273 h 605239"/>
                <a:gd name="connsiteY818" fmla="*/ 373273 h 605239"/>
                <a:gd name="connsiteX819" fmla="*/ 373273 h 605239"/>
                <a:gd name="connsiteY819" fmla="*/ 373273 h 605239"/>
                <a:gd name="connsiteX820" fmla="*/ 373273 h 605239"/>
                <a:gd name="connsiteY820" fmla="*/ 373273 h 605239"/>
                <a:gd name="connsiteX821" fmla="*/ 373273 h 605239"/>
                <a:gd name="connsiteY821" fmla="*/ 373273 h 605239"/>
                <a:gd name="connsiteX822" fmla="*/ 373273 h 605239"/>
                <a:gd name="connsiteY822" fmla="*/ 373273 h 605239"/>
                <a:gd name="connsiteX823" fmla="*/ 373273 h 605239"/>
                <a:gd name="connsiteY823" fmla="*/ 373273 h 605239"/>
                <a:gd name="connsiteX824" fmla="*/ 373273 h 605239"/>
                <a:gd name="connsiteY824" fmla="*/ 373273 h 605239"/>
                <a:gd name="connsiteX825" fmla="*/ 373273 h 605239"/>
                <a:gd name="connsiteY825" fmla="*/ 373273 h 605239"/>
                <a:gd name="connsiteX826" fmla="*/ 373273 h 605239"/>
                <a:gd name="connsiteY826" fmla="*/ 373273 h 605239"/>
                <a:gd name="connsiteX827" fmla="*/ 373273 h 605239"/>
                <a:gd name="connsiteY827" fmla="*/ 373273 h 605239"/>
                <a:gd name="connsiteX828" fmla="*/ 373273 h 605239"/>
                <a:gd name="connsiteY828" fmla="*/ 373273 h 605239"/>
                <a:gd name="connsiteX829" fmla="*/ 373273 h 605239"/>
                <a:gd name="connsiteY829" fmla="*/ 373273 h 605239"/>
                <a:gd name="connsiteX830" fmla="*/ 373273 h 605239"/>
                <a:gd name="connsiteY830" fmla="*/ 373273 h 605239"/>
                <a:gd name="connsiteX831" fmla="*/ 373273 h 605239"/>
                <a:gd name="connsiteY831" fmla="*/ 373273 h 605239"/>
                <a:gd name="connsiteX832" fmla="*/ 373273 h 605239"/>
                <a:gd name="connsiteY832" fmla="*/ 373273 h 605239"/>
                <a:gd name="connsiteX833" fmla="*/ 373273 h 605239"/>
                <a:gd name="connsiteY833" fmla="*/ 373273 h 605239"/>
                <a:gd name="connsiteX834" fmla="*/ 373273 h 605239"/>
                <a:gd name="connsiteY834" fmla="*/ 373273 h 605239"/>
                <a:gd name="connsiteX835" fmla="*/ 373273 h 605239"/>
                <a:gd name="connsiteY835" fmla="*/ 373273 h 605239"/>
                <a:gd name="connsiteX836" fmla="*/ 373273 h 605239"/>
                <a:gd name="connsiteY836" fmla="*/ 373273 h 605239"/>
                <a:gd name="connsiteX837" fmla="*/ 373273 h 605239"/>
                <a:gd name="connsiteY837" fmla="*/ 373273 h 605239"/>
                <a:gd name="connsiteX838" fmla="*/ 373273 h 605239"/>
                <a:gd name="connsiteY838" fmla="*/ 373273 h 605239"/>
                <a:gd name="connsiteX839" fmla="*/ 373273 h 605239"/>
                <a:gd name="connsiteY839" fmla="*/ 373273 h 605239"/>
                <a:gd name="connsiteX840" fmla="*/ 373273 h 605239"/>
                <a:gd name="connsiteY840" fmla="*/ 373273 h 605239"/>
                <a:gd name="connsiteX841" fmla="*/ 373273 h 605239"/>
                <a:gd name="connsiteY841" fmla="*/ 373273 h 605239"/>
                <a:gd name="connsiteX842" fmla="*/ 373273 h 605239"/>
                <a:gd name="connsiteY842" fmla="*/ 373273 h 605239"/>
                <a:gd name="connsiteX843" fmla="*/ 373273 h 605239"/>
                <a:gd name="connsiteY843" fmla="*/ 373273 h 605239"/>
                <a:gd name="connsiteX844" fmla="*/ 373273 h 605239"/>
                <a:gd name="connsiteY844" fmla="*/ 373273 h 605239"/>
                <a:gd name="connsiteX845" fmla="*/ 373273 h 605239"/>
                <a:gd name="connsiteY845" fmla="*/ 373273 h 605239"/>
                <a:gd name="connsiteX846" fmla="*/ 373273 h 605239"/>
                <a:gd name="connsiteY846" fmla="*/ 373273 h 605239"/>
                <a:gd name="connsiteX847" fmla="*/ 373273 h 605239"/>
                <a:gd name="connsiteY847" fmla="*/ 373273 h 605239"/>
                <a:gd name="connsiteX848" fmla="*/ 373273 h 605239"/>
                <a:gd name="connsiteY848" fmla="*/ 373273 h 605239"/>
                <a:gd name="connsiteX849" fmla="*/ 373273 h 605239"/>
                <a:gd name="connsiteY849" fmla="*/ 373273 h 605239"/>
                <a:gd name="connsiteX850" fmla="*/ 373273 h 605239"/>
                <a:gd name="connsiteY850" fmla="*/ 373273 h 605239"/>
                <a:gd name="connsiteX851" fmla="*/ 373273 h 605239"/>
                <a:gd name="connsiteY851" fmla="*/ 373273 h 605239"/>
                <a:gd name="connsiteX852" fmla="*/ 373273 h 605239"/>
                <a:gd name="connsiteY852" fmla="*/ 373273 h 605239"/>
                <a:gd name="connsiteX853" fmla="*/ 373273 h 605239"/>
                <a:gd name="connsiteY853" fmla="*/ 373273 h 605239"/>
                <a:gd name="connsiteX854" fmla="*/ 373273 h 605239"/>
                <a:gd name="connsiteY854" fmla="*/ 373273 h 605239"/>
                <a:gd name="connsiteX855" fmla="*/ 373273 h 605239"/>
                <a:gd name="connsiteY855" fmla="*/ 373273 h 605239"/>
                <a:gd name="connsiteX856" fmla="*/ 373273 h 605239"/>
                <a:gd name="connsiteY856" fmla="*/ 373273 h 605239"/>
                <a:gd name="connsiteX857" fmla="*/ 373273 h 605239"/>
                <a:gd name="connsiteY857" fmla="*/ 373273 h 605239"/>
                <a:gd name="connsiteX858" fmla="*/ 373273 h 605239"/>
                <a:gd name="connsiteY858" fmla="*/ 373273 h 605239"/>
                <a:gd name="connsiteX859" fmla="*/ 373273 h 605239"/>
                <a:gd name="connsiteY859" fmla="*/ 373273 h 605239"/>
                <a:gd name="connsiteX860" fmla="*/ 373273 h 605239"/>
                <a:gd name="connsiteY860" fmla="*/ 373273 h 605239"/>
                <a:gd name="connsiteX861" fmla="*/ 373273 h 605239"/>
                <a:gd name="connsiteY861" fmla="*/ 373273 h 605239"/>
                <a:gd name="connsiteX862" fmla="*/ 373273 h 605239"/>
                <a:gd name="connsiteY862" fmla="*/ 373273 h 605239"/>
                <a:gd name="connsiteX863" fmla="*/ 373273 h 605239"/>
                <a:gd name="connsiteY863" fmla="*/ 373273 h 605239"/>
                <a:gd name="connsiteX864" fmla="*/ 373273 h 605239"/>
                <a:gd name="connsiteY864" fmla="*/ 373273 h 605239"/>
                <a:gd name="connsiteX865" fmla="*/ 373273 h 605239"/>
                <a:gd name="connsiteY865" fmla="*/ 373273 h 605239"/>
                <a:gd name="connsiteX866" fmla="*/ 373273 h 605239"/>
                <a:gd name="connsiteY866" fmla="*/ 373273 h 605239"/>
                <a:gd name="connsiteX867" fmla="*/ 373273 h 605239"/>
                <a:gd name="connsiteY867" fmla="*/ 373273 h 605239"/>
                <a:gd name="connsiteX868" fmla="*/ 373273 h 605239"/>
                <a:gd name="connsiteY868" fmla="*/ 373273 h 605239"/>
                <a:gd name="connsiteX869" fmla="*/ 373273 h 605239"/>
                <a:gd name="connsiteY869" fmla="*/ 373273 h 605239"/>
                <a:gd name="connsiteX870" fmla="*/ 373273 h 605239"/>
                <a:gd name="connsiteY870" fmla="*/ 373273 h 605239"/>
                <a:gd name="connsiteX871" fmla="*/ 373273 h 605239"/>
                <a:gd name="connsiteY871" fmla="*/ 373273 h 605239"/>
                <a:gd name="connsiteX872" fmla="*/ 373273 h 605239"/>
                <a:gd name="connsiteY872" fmla="*/ 373273 h 605239"/>
                <a:gd name="connsiteX873" fmla="*/ 373273 h 605239"/>
                <a:gd name="connsiteY873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</a:cxnLst>
              <a:rect l="l" t="t" r="r" b="b"/>
              <a:pathLst>
                <a:path w="606790" h="581568">
                  <a:moveTo>
                    <a:pt x="347165" y="342157"/>
                  </a:moveTo>
                  <a:cubicBezTo>
                    <a:pt x="329851" y="343677"/>
                    <a:pt x="320793" y="356965"/>
                    <a:pt x="312216" y="366250"/>
                  </a:cubicBezTo>
                  <a:cubicBezTo>
                    <a:pt x="310132" y="368411"/>
                    <a:pt x="308048" y="370652"/>
                    <a:pt x="305804" y="372653"/>
                  </a:cubicBezTo>
                  <a:cubicBezTo>
                    <a:pt x="302197" y="375855"/>
                    <a:pt x="303079" y="383779"/>
                    <a:pt x="302598" y="388662"/>
                  </a:cubicBezTo>
                  <a:cubicBezTo>
                    <a:pt x="301636" y="397547"/>
                    <a:pt x="300914" y="406512"/>
                    <a:pt x="300113" y="415397"/>
                  </a:cubicBezTo>
                  <a:cubicBezTo>
                    <a:pt x="299953" y="417238"/>
                    <a:pt x="300674" y="417478"/>
                    <a:pt x="301796" y="416037"/>
                  </a:cubicBezTo>
                  <a:cubicBezTo>
                    <a:pt x="311816" y="402990"/>
                    <a:pt x="328328" y="394505"/>
                    <a:pt x="338027" y="381138"/>
                  </a:cubicBezTo>
                  <a:cubicBezTo>
                    <a:pt x="343878" y="373134"/>
                    <a:pt x="347004" y="363448"/>
                    <a:pt x="349088" y="353363"/>
                  </a:cubicBezTo>
                  <a:cubicBezTo>
                    <a:pt x="349569" y="350801"/>
                    <a:pt x="350371" y="348160"/>
                    <a:pt x="350531" y="345358"/>
                  </a:cubicBezTo>
                  <a:cubicBezTo>
                    <a:pt x="350691" y="343517"/>
                    <a:pt x="349008" y="341996"/>
                    <a:pt x="347165" y="342157"/>
                  </a:cubicBezTo>
                  <a:close/>
                  <a:moveTo>
                    <a:pt x="244164" y="335033"/>
                  </a:moveTo>
                  <a:cubicBezTo>
                    <a:pt x="243122" y="338635"/>
                    <a:pt x="243523" y="342157"/>
                    <a:pt x="243603" y="345518"/>
                  </a:cubicBezTo>
                  <a:cubicBezTo>
                    <a:pt x="243683" y="353763"/>
                    <a:pt x="244565" y="361767"/>
                    <a:pt x="247290" y="369211"/>
                  </a:cubicBezTo>
                  <a:cubicBezTo>
                    <a:pt x="247931" y="370972"/>
                    <a:pt x="248893" y="370892"/>
                    <a:pt x="249294" y="369051"/>
                  </a:cubicBezTo>
                  <a:cubicBezTo>
                    <a:pt x="249775" y="366890"/>
                    <a:pt x="250176" y="364729"/>
                    <a:pt x="250657" y="362568"/>
                  </a:cubicBezTo>
                  <a:cubicBezTo>
                    <a:pt x="251618" y="357765"/>
                    <a:pt x="254985" y="350481"/>
                    <a:pt x="252500" y="346319"/>
                  </a:cubicBezTo>
                  <a:cubicBezTo>
                    <a:pt x="250897" y="343677"/>
                    <a:pt x="249615" y="341036"/>
                    <a:pt x="248332" y="338314"/>
                  </a:cubicBezTo>
                  <a:cubicBezTo>
                    <a:pt x="247851" y="337194"/>
                    <a:pt x="247370" y="336153"/>
                    <a:pt x="246889" y="335033"/>
                  </a:cubicBezTo>
                  <a:cubicBezTo>
                    <a:pt x="246088" y="333352"/>
                    <a:pt x="244725" y="333272"/>
                    <a:pt x="244164" y="335033"/>
                  </a:cubicBezTo>
                  <a:close/>
                  <a:moveTo>
                    <a:pt x="336985" y="322226"/>
                  </a:moveTo>
                  <a:cubicBezTo>
                    <a:pt x="332336" y="329990"/>
                    <a:pt x="326645" y="337274"/>
                    <a:pt x="320312" y="344398"/>
                  </a:cubicBezTo>
                  <a:cubicBezTo>
                    <a:pt x="319110" y="345759"/>
                    <a:pt x="319431" y="346079"/>
                    <a:pt x="321114" y="345358"/>
                  </a:cubicBezTo>
                  <a:cubicBezTo>
                    <a:pt x="328087" y="342077"/>
                    <a:pt x="336985" y="339995"/>
                    <a:pt x="347165" y="341276"/>
                  </a:cubicBezTo>
                  <a:cubicBezTo>
                    <a:pt x="348928" y="341516"/>
                    <a:pt x="350371" y="341196"/>
                    <a:pt x="350130" y="340396"/>
                  </a:cubicBezTo>
                  <a:cubicBezTo>
                    <a:pt x="350050" y="339915"/>
                    <a:pt x="349890" y="339435"/>
                    <a:pt x="349730" y="338955"/>
                  </a:cubicBezTo>
                  <a:cubicBezTo>
                    <a:pt x="348046" y="334392"/>
                    <a:pt x="344359" y="329750"/>
                    <a:pt x="341794" y="325187"/>
                  </a:cubicBezTo>
                  <a:cubicBezTo>
                    <a:pt x="341313" y="324227"/>
                    <a:pt x="340752" y="323266"/>
                    <a:pt x="340271" y="322306"/>
                  </a:cubicBezTo>
                  <a:cubicBezTo>
                    <a:pt x="339389" y="320625"/>
                    <a:pt x="337947" y="320625"/>
                    <a:pt x="336985" y="322226"/>
                  </a:cubicBezTo>
                  <a:close/>
                  <a:moveTo>
                    <a:pt x="246168" y="312620"/>
                  </a:moveTo>
                  <a:cubicBezTo>
                    <a:pt x="246088" y="312380"/>
                    <a:pt x="245927" y="312380"/>
                    <a:pt x="245927" y="312780"/>
                  </a:cubicBezTo>
                  <a:cubicBezTo>
                    <a:pt x="245927" y="313181"/>
                    <a:pt x="246088" y="313421"/>
                    <a:pt x="246248" y="313341"/>
                  </a:cubicBezTo>
                  <a:cubicBezTo>
                    <a:pt x="246328" y="313261"/>
                    <a:pt x="246328" y="312941"/>
                    <a:pt x="246168" y="312620"/>
                  </a:cubicBezTo>
                  <a:close/>
                  <a:moveTo>
                    <a:pt x="219316" y="255789"/>
                  </a:moveTo>
                  <a:cubicBezTo>
                    <a:pt x="219235" y="256429"/>
                    <a:pt x="219075" y="256990"/>
                    <a:pt x="218915" y="257550"/>
                  </a:cubicBezTo>
                  <a:cubicBezTo>
                    <a:pt x="218594" y="258911"/>
                    <a:pt x="218274" y="260352"/>
                    <a:pt x="218354" y="261712"/>
                  </a:cubicBezTo>
                  <a:cubicBezTo>
                    <a:pt x="218514" y="263233"/>
                    <a:pt x="220358" y="264274"/>
                    <a:pt x="221159" y="262513"/>
                  </a:cubicBezTo>
                  <a:cubicBezTo>
                    <a:pt x="221480" y="261792"/>
                    <a:pt x="221640" y="260992"/>
                    <a:pt x="221720" y="260192"/>
                  </a:cubicBezTo>
                  <a:cubicBezTo>
                    <a:pt x="220999" y="258671"/>
                    <a:pt x="220197" y="257230"/>
                    <a:pt x="219316" y="255789"/>
                  </a:cubicBezTo>
                  <a:close/>
                  <a:moveTo>
                    <a:pt x="477017" y="239940"/>
                  </a:moveTo>
                  <a:cubicBezTo>
                    <a:pt x="476216" y="240020"/>
                    <a:pt x="475414" y="240020"/>
                    <a:pt x="474613" y="240020"/>
                  </a:cubicBezTo>
                  <a:cubicBezTo>
                    <a:pt x="474853" y="240341"/>
                    <a:pt x="475174" y="240501"/>
                    <a:pt x="475735" y="240421"/>
                  </a:cubicBezTo>
                  <a:cubicBezTo>
                    <a:pt x="476136" y="240341"/>
                    <a:pt x="476617" y="240181"/>
                    <a:pt x="477017" y="239940"/>
                  </a:cubicBezTo>
                  <a:close/>
                  <a:moveTo>
                    <a:pt x="390370" y="217450"/>
                  </a:moveTo>
                  <a:cubicBezTo>
                    <a:pt x="391973" y="219452"/>
                    <a:pt x="393897" y="221134"/>
                    <a:pt x="395420" y="223136"/>
                  </a:cubicBezTo>
                  <a:cubicBezTo>
                    <a:pt x="395981" y="223857"/>
                    <a:pt x="397344" y="225699"/>
                    <a:pt x="396943" y="226500"/>
                  </a:cubicBezTo>
                  <a:cubicBezTo>
                    <a:pt x="396543" y="227221"/>
                    <a:pt x="395981" y="227941"/>
                    <a:pt x="395500" y="228582"/>
                  </a:cubicBezTo>
                  <a:cubicBezTo>
                    <a:pt x="394939" y="229303"/>
                    <a:pt x="394298" y="230184"/>
                    <a:pt x="394138" y="231145"/>
                  </a:cubicBezTo>
                  <a:cubicBezTo>
                    <a:pt x="393977" y="232186"/>
                    <a:pt x="395180" y="232426"/>
                    <a:pt x="395741" y="231705"/>
                  </a:cubicBezTo>
                  <a:cubicBezTo>
                    <a:pt x="396783" y="230584"/>
                    <a:pt x="397264" y="228502"/>
                    <a:pt x="398627" y="227781"/>
                  </a:cubicBezTo>
                  <a:cubicBezTo>
                    <a:pt x="400470" y="231866"/>
                    <a:pt x="400951" y="236350"/>
                    <a:pt x="398306" y="240275"/>
                  </a:cubicBezTo>
                  <a:cubicBezTo>
                    <a:pt x="397344" y="241636"/>
                    <a:pt x="396062" y="241396"/>
                    <a:pt x="394539" y="241236"/>
                  </a:cubicBezTo>
                  <a:cubicBezTo>
                    <a:pt x="393256" y="241156"/>
                    <a:pt x="392054" y="241236"/>
                    <a:pt x="390931" y="241796"/>
                  </a:cubicBezTo>
                  <a:cubicBezTo>
                    <a:pt x="390130" y="242277"/>
                    <a:pt x="389809" y="241236"/>
                    <a:pt x="389328" y="240515"/>
                  </a:cubicBezTo>
                  <a:cubicBezTo>
                    <a:pt x="387084" y="237552"/>
                    <a:pt x="384839" y="234589"/>
                    <a:pt x="382595" y="231625"/>
                  </a:cubicBezTo>
                  <a:cubicBezTo>
                    <a:pt x="381793" y="230584"/>
                    <a:pt x="380671" y="229463"/>
                    <a:pt x="379789" y="228262"/>
                  </a:cubicBezTo>
                  <a:cubicBezTo>
                    <a:pt x="382675" y="232666"/>
                    <a:pt x="385561" y="237071"/>
                    <a:pt x="388366" y="241476"/>
                  </a:cubicBezTo>
                  <a:cubicBezTo>
                    <a:pt x="388687" y="241876"/>
                    <a:pt x="388927" y="242277"/>
                    <a:pt x="389168" y="242677"/>
                  </a:cubicBezTo>
                  <a:cubicBezTo>
                    <a:pt x="389489" y="243158"/>
                    <a:pt x="388927" y="243238"/>
                    <a:pt x="388527" y="243638"/>
                  </a:cubicBezTo>
                  <a:cubicBezTo>
                    <a:pt x="387645" y="244679"/>
                    <a:pt x="387324" y="245961"/>
                    <a:pt x="386923" y="247242"/>
                  </a:cubicBezTo>
                  <a:cubicBezTo>
                    <a:pt x="386442" y="248764"/>
                    <a:pt x="386122" y="249405"/>
                    <a:pt x="384438" y="249725"/>
                  </a:cubicBezTo>
                  <a:cubicBezTo>
                    <a:pt x="380030" y="250686"/>
                    <a:pt x="376182" y="248684"/>
                    <a:pt x="373056" y="245641"/>
                  </a:cubicBezTo>
                  <a:cubicBezTo>
                    <a:pt x="374419" y="244599"/>
                    <a:pt x="376503" y="245000"/>
                    <a:pt x="378026" y="244279"/>
                  </a:cubicBezTo>
                  <a:cubicBezTo>
                    <a:pt x="378988" y="243718"/>
                    <a:pt x="378346" y="242597"/>
                    <a:pt x="377385" y="242597"/>
                  </a:cubicBezTo>
                  <a:cubicBezTo>
                    <a:pt x="376583" y="242597"/>
                    <a:pt x="375701" y="242837"/>
                    <a:pt x="374900" y="243078"/>
                  </a:cubicBezTo>
                  <a:cubicBezTo>
                    <a:pt x="374018" y="243318"/>
                    <a:pt x="373056" y="243638"/>
                    <a:pt x="372174" y="243638"/>
                  </a:cubicBezTo>
                  <a:cubicBezTo>
                    <a:pt x="371052" y="242837"/>
                    <a:pt x="370170" y="241796"/>
                    <a:pt x="369529" y="240595"/>
                  </a:cubicBezTo>
                  <a:cubicBezTo>
                    <a:pt x="368407" y="238593"/>
                    <a:pt x="367445" y="236431"/>
                    <a:pt x="366162" y="234508"/>
                  </a:cubicBezTo>
                  <a:cubicBezTo>
                    <a:pt x="369369" y="234188"/>
                    <a:pt x="372655" y="233067"/>
                    <a:pt x="375381" y="235389"/>
                  </a:cubicBezTo>
                  <a:cubicBezTo>
                    <a:pt x="376022" y="235870"/>
                    <a:pt x="378106" y="237151"/>
                    <a:pt x="378587" y="235870"/>
                  </a:cubicBezTo>
                  <a:cubicBezTo>
                    <a:pt x="379068" y="234909"/>
                    <a:pt x="377865" y="234108"/>
                    <a:pt x="377144" y="233868"/>
                  </a:cubicBezTo>
                  <a:cubicBezTo>
                    <a:pt x="375461" y="233307"/>
                    <a:pt x="373697" y="233067"/>
                    <a:pt x="372575" y="231465"/>
                  </a:cubicBezTo>
                  <a:cubicBezTo>
                    <a:pt x="371533" y="230184"/>
                    <a:pt x="371693" y="228342"/>
                    <a:pt x="371773" y="226740"/>
                  </a:cubicBezTo>
                  <a:cubicBezTo>
                    <a:pt x="371934" y="223777"/>
                    <a:pt x="372655" y="220894"/>
                    <a:pt x="372575" y="217931"/>
                  </a:cubicBezTo>
                  <a:cubicBezTo>
                    <a:pt x="375621" y="219052"/>
                    <a:pt x="378827" y="219292"/>
                    <a:pt x="381793" y="220253"/>
                  </a:cubicBezTo>
                  <a:cubicBezTo>
                    <a:pt x="383557" y="220894"/>
                    <a:pt x="385240" y="221534"/>
                    <a:pt x="385881" y="223457"/>
                  </a:cubicBezTo>
                  <a:cubicBezTo>
                    <a:pt x="386442" y="225058"/>
                    <a:pt x="385962" y="226500"/>
                    <a:pt x="386122" y="228102"/>
                  </a:cubicBezTo>
                  <a:cubicBezTo>
                    <a:pt x="386282" y="228822"/>
                    <a:pt x="387084" y="230264"/>
                    <a:pt x="387965" y="229383"/>
                  </a:cubicBezTo>
                  <a:cubicBezTo>
                    <a:pt x="388927" y="228502"/>
                    <a:pt x="388206" y="226980"/>
                    <a:pt x="387965" y="225939"/>
                  </a:cubicBezTo>
                  <a:cubicBezTo>
                    <a:pt x="387084" y="222736"/>
                    <a:pt x="389088" y="220173"/>
                    <a:pt x="390370" y="217450"/>
                  </a:cubicBezTo>
                  <a:close/>
                  <a:moveTo>
                    <a:pt x="70465" y="182469"/>
                  </a:moveTo>
                  <a:cubicBezTo>
                    <a:pt x="69744" y="182549"/>
                    <a:pt x="69022" y="182629"/>
                    <a:pt x="68221" y="182709"/>
                  </a:cubicBezTo>
                  <a:cubicBezTo>
                    <a:pt x="69824" y="183429"/>
                    <a:pt x="71427" y="184150"/>
                    <a:pt x="73030" y="184870"/>
                  </a:cubicBezTo>
                  <a:cubicBezTo>
                    <a:pt x="73190" y="184950"/>
                    <a:pt x="73431" y="185030"/>
                    <a:pt x="73591" y="185110"/>
                  </a:cubicBezTo>
                  <a:cubicBezTo>
                    <a:pt x="73832" y="185110"/>
                    <a:pt x="74072" y="185030"/>
                    <a:pt x="74313" y="185030"/>
                  </a:cubicBezTo>
                  <a:cubicBezTo>
                    <a:pt x="75595" y="184710"/>
                    <a:pt x="76236" y="183029"/>
                    <a:pt x="74713" y="182469"/>
                  </a:cubicBezTo>
                  <a:cubicBezTo>
                    <a:pt x="73351" y="182069"/>
                    <a:pt x="71828" y="182309"/>
                    <a:pt x="70465" y="182469"/>
                  </a:cubicBezTo>
                  <a:close/>
                  <a:moveTo>
                    <a:pt x="198302" y="168407"/>
                  </a:moveTo>
                  <a:cubicBezTo>
                    <a:pt x="200387" y="172967"/>
                    <a:pt x="203676" y="177207"/>
                    <a:pt x="202152" y="182407"/>
                  </a:cubicBezTo>
                  <a:cubicBezTo>
                    <a:pt x="201671" y="184087"/>
                    <a:pt x="200628" y="186647"/>
                    <a:pt x="202072" y="188167"/>
                  </a:cubicBezTo>
                  <a:cubicBezTo>
                    <a:pt x="203515" y="189687"/>
                    <a:pt x="204959" y="187207"/>
                    <a:pt x="205120" y="186087"/>
                  </a:cubicBezTo>
                  <a:cubicBezTo>
                    <a:pt x="205521" y="183447"/>
                    <a:pt x="204638" y="180967"/>
                    <a:pt x="205601" y="178407"/>
                  </a:cubicBezTo>
                  <a:cubicBezTo>
                    <a:pt x="206724" y="175287"/>
                    <a:pt x="209531" y="174167"/>
                    <a:pt x="212419" y="173207"/>
                  </a:cubicBezTo>
                  <a:cubicBezTo>
                    <a:pt x="217392" y="171607"/>
                    <a:pt x="222766" y="171207"/>
                    <a:pt x="227659" y="169447"/>
                  </a:cubicBezTo>
                  <a:cubicBezTo>
                    <a:pt x="227579" y="174327"/>
                    <a:pt x="228782" y="179127"/>
                    <a:pt x="229022" y="184087"/>
                  </a:cubicBezTo>
                  <a:cubicBezTo>
                    <a:pt x="229103" y="186647"/>
                    <a:pt x="229263" y="189687"/>
                    <a:pt x="227579" y="191847"/>
                  </a:cubicBezTo>
                  <a:cubicBezTo>
                    <a:pt x="225654" y="194407"/>
                    <a:pt x="222766" y="194807"/>
                    <a:pt x="219959" y="195767"/>
                  </a:cubicBezTo>
                  <a:cubicBezTo>
                    <a:pt x="218755" y="196168"/>
                    <a:pt x="216830" y="197448"/>
                    <a:pt x="217472" y="198968"/>
                  </a:cubicBezTo>
                  <a:cubicBezTo>
                    <a:pt x="218354" y="201048"/>
                    <a:pt x="221803" y="199048"/>
                    <a:pt x="222846" y="198248"/>
                  </a:cubicBezTo>
                  <a:cubicBezTo>
                    <a:pt x="227418" y="194487"/>
                    <a:pt x="232792" y="196328"/>
                    <a:pt x="238086" y="196888"/>
                  </a:cubicBezTo>
                  <a:cubicBezTo>
                    <a:pt x="236001" y="200168"/>
                    <a:pt x="234397" y="203608"/>
                    <a:pt x="232472" y="206968"/>
                  </a:cubicBezTo>
                  <a:cubicBezTo>
                    <a:pt x="231349" y="208968"/>
                    <a:pt x="229825" y="210568"/>
                    <a:pt x="228060" y="212008"/>
                  </a:cubicBezTo>
                  <a:cubicBezTo>
                    <a:pt x="226536" y="212008"/>
                    <a:pt x="225012" y="211368"/>
                    <a:pt x="223488" y="210888"/>
                  </a:cubicBezTo>
                  <a:cubicBezTo>
                    <a:pt x="222205" y="210568"/>
                    <a:pt x="220761" y="210088"/>
                    <a:pt x="219397" y="210168"/>
                  </a:cubicBezTo>
                  <a:cubicBezTo>
                    <a:pt x="217873" y="210168"/>
                    <a:pt x="216670" y="211928"/>
                    <a:pt x="218435" y="212888"/>
                  </a:cubicBezTo>
                  <a:cubicBezTo>
                    <a:pt x="220841" y="214168"/>
                    <a:pt x="224370" y="213448"/>
                    <a:pt x="226536" y="215288"/>
                  </a:cubicBezTo>
                  <a:cubicBezTo>
                    <a:pt x="221322" y="220168"/>
                    <a:pt x="214905" y="223448"/>
                    <a:pt x="207606" y="221848"/>
                  </a:cubicBezTo>
                  <a:cubicBezTo>
                    <a:pt x="204879" y="221288"/>
                    <a:pt x="204318" y="220248"/>
                    <a:pt x="203596" y="217688"/>
                  </a:cubicBezTo>
                  <a:cubicBezTo>
                    <a:pt x="202954" y="215528"/>
                    <a:pt x="202473" y="213368"/>
                    <a:pt x="200949" y="211688"/>
                  </a:cubicBezTo>
                  <a:cubicBezTo>
                    <a:pt x="200307" y="211048"/>
                    <a:pt x="199345" y="210888"/>
                    <a:pt x="199906" y="210088"/>
                  </a:cubicBezTo>
                  <a:cubicBezTo>
                    <a:pt x="200307" y="209368"/>
                    <a:pt x="200788" y="208728"/>
                    <a:pt x="201189" y="208088"/>
                  </a:cubicBezTo>
                  <a:cubicBezTo>
                    <a:pt x="206002" y="200888"/>
                    <a:pt x="210815" y="193607"/>
                    <a:pt x="215707" y="186407"/>
                  </a:cubicBezTo>
                  <a:cubicBezTo>
                    <a:pt x="214103" y="188327"/>
                    <a:pt x="212339" y="190247"/>
                    <a:pt x="210975" y="192007"/>
                  </a:cubicBezTo>
                  <a:cubicBezTo>
                    <a:pt x="207285" y="196888"/>
                    <a:pt x="203515" y="201688"/>
                    <a:pt x="199746" y="206568"/>
                  </a:cubicBezTo>
                  <a:cubicBezTo>
                    <a:pt x="198783" y="207768"/>
                    <a:pt x="198382" y="209448"/>
                    <a:pt x="196938" y="208648"/>
                  </a:cubicBezTo>
                  <a:cubicBezTo>
                    <a:pt x="195093" y="207688"/>
                    <a:pt x="193088" y="207528"/>
                    <a:pt x="191083" y="207688"/>
                  </a:cubicBezTo>
                  <a:cubicBezTo>
                    <a:pt x="188596" y="207848"/>
                    <a:pt x="186350" y="208248"/>
                    <a:pt x="184826" y="206008"/>
                  </a:cubicBezTo>
                  <a:cubicBezTo>
                    <a:pt x="180575" y="199528"/>
                    <a:pt x="181458" y="192087"/>
                    <a:pt x="184506" y="185287"/>
                  </a:cubicBezTo>
                  <a:cubicBezTo>
                    <a:pt x="186751" y="186647"/>
                    <a:pt x="187554" y="189927"/>
                    <a:pt x="189158" y="191847"/>
                  </a:cubicBezTo>
                  <a:cubicBezTo>
                    <a:pt x="190120" y="193047"/>
                    <a:pt x="192126" y="192727"/>
                    <a:pt x="191805" y="190887"/>
                  </a:cubicBezTo>
                  <a:cubicBezTo>
                    <a:pt x="191564" y="189367"/>
                    <a:pt x="190521" y="188007"/>
                    <a:pt x="189639" y="186727"/>
                  </a:cubicBezTo>
                  <a:cubicBezTo>
                    <a:pt x="188837" y="185607"/>
                    <a:pt x="187955" y="184487"/>
                    <a:pt x="187313" y="183207"/>
                  </a:cubicBezTo>
                  <a:cubicBezTo>
                    <a:pt x="186671" y="181847"/>
                    <a:pt x="188997" y="178887"/>
                    <a:pt x="189799" y="177767"/>
                  </a:cubicBezTo>
                  <a:cubicBezTo>
                    <a:pt x="192446" y="174487"/>
                    <a:pt x="195655" y="171767"/>
                    <a:pt x="198302" y="168407"/>
                  </a:cubicBezTo>
                  <a:close/>
                  <a:moveTo>
                    <a:pt x="72549" y="529"/>
                  </a:moveTo>
                  <a:cubicBezTo>
                    <a:pt x="73030" y="-1232"/>
                    <a:pt x="75275" y="1810"/>
                    <a:pt x="75595" y="3651"/>
                  </a:cubicBezTo>
                  <a:cubicBezTo>
                    <a:pt x="75916" y="5972"/>
                    <a:pt x="76317" y="8373"/>
                    <a:pt x="76878" y="10695"/>
                  </a:cubicBezTo>
                  <a:cubicBezTo>
                    <a:pt x="78160" y="15577"/>
                    <a:pt x="80004" y="20300"/>
                    <a:pt x="82088" y="24862"/>
                  </a:cubicBezTo>
                  <a:cubicBezTo>
                    <a:pt x="82809" y="26543"/>
                    <a:pt x="84332" y="26703"/>
                    <a:pt x="85374" y="25183"/>
                  </a:cubicBezTo>
                  <a:cubicBezTo>
                    <a:pt x="89783" y="19099"/>
                    <a:pt x="94352" y="13096"/>
                    <a:pt x="96436" y="6772"/>
                  </a:cubicBezTo>
                  <a:cubicBezTo>
                    <a:pt x="97077" y="5011"/>
                    <a:pt x="97398" y="5011"/>
                    <a:pt x="97237" y="6852"/>
                  </a:cubicBezTo>
                  <a:cubicBezTo>
                    <a:pt x="96436" y="18539"/>
                    <a:pt x="88420" y="31266"/>
                    <a:pt x="92588" y="41992"/>
                  </a:cubicBezTo>
                  <a:cubicBezTo>
                    <a:pt x="95794" y="50236"/>
                    <a:pt x="103570" y="57600"/>
                    <a:pt x="112066" y="64084"/>
                  </a:cubicBezTo>
                  <a:cubicBezTo>
                    <a:pt x="113108" y="64404"/>
                    <a:pt x="114150" y="64964"/>
                    <a:pt x="115112" y="65124"/>
                  </a:cubicBezTo>
                  <a:cubicBezTo>
                    <a:pt x="115994" y="65285"/>
                    <a:pt x="116795" y="64324"/>
                    <a:pt x="115994" y="63604"/>
                  </a:cubicBezTo>
                  <a:cubicBezTo>
                    <a:pt x="115272" y="62963"/>
                    <a:pt x="114230" y="62723"/>
                    <a:pt x="113269" y="62483"/>
                  </a:cubicBezTo>
                  <a:cubicBezTo>
                    <a:pt x="112467" y="62243"/>
                    <a:pt x="111585" y="62083"/>
                    <a:pt x="110864" y="61683"/>
                  </a:cubicBezTo>
                  <a:cubicBezTo>
                    <a:pt x="109982" y="61282"/>
                    <a:pt x="109902" y="58961"/>
                    <a:pt x="109902" y="58161"/>
                  </a:cubicBezTo>
                  <a:cubicBezTo>
                    <a:pt x="109822" y="55519"/>
                    <a:pt x="110303" y="52958"/>
                    <a:pt x="110223" y="50316"/>
                  </a:cubicBezTo>
                  <a:cubicBezTo>
                    <a:pt x="113028" y="51677"/>
                    <a:pt x="116314" y="52397"/>
                    <a:pt x="117597" y="55519"/>
                  </a:cubicBezTo>
                  <a:cubicBezTo>
                    <a:pt x="117998" y="56480"/>
                    <a:pt x="118479" y="58161"/>
                    <a:pt x="119841" y="58321"/>
                  </a:cubicBezTo>
                  <a:cubicBezTo>
                    <a:pt x="121044" y="58401"/>
                    <a:pt x="120803" y="56720"/>
                    <a:pt x="120402" y="56079"/>
                  </a:cubicBezTo>
                  <a:cubicBezTo>
                    <a:pt x="119601" y="54719"/>
                    <a:pt x="118238" y="53838"/>
                    <a:pt x="117677" y="52237"/>
                  </a:cubicBezTo>
                  <a:cubicBezTo>
                    <a:pt x="116956" y="50316"/>
                    <a:pt x="117837" y="48715"/>
                    <a:pt x="118879" y="47115"/>
                  </a:cubicBezTo>
                  <a:cubicBezTo>
                    <a:pt x="120643" y="44393"/>
                    <a:pt x="122967" y="42152"/>
                    <a:pt x="124651" y="39350"/>
                  </a:cubicBezTo>
                  <a:cubicBezTo>
                    <a:pt x="126574" y="41752"/>
                    <a:pt x="128979" y="43513"/>
                    <a:pt x="131063" y="45834"/>
                  </a:cubicBezTo>
                  <a:cubicBezTo>
                    <a:pt x="132105" y="47035"/>
                    <a:pt x="133388" y="48395"/>
                    <a:pt x="133388" y="50076"/>
                  </a:cubicBezTo>
                  <a:cubicBezTo>
                    <a:pt x="133468" y="51997"/>
                    <a:pt x="132266" y="53358"/>
                    <a:pt x="131304" y="54879"/>
                  </a:cubicBezTo>
                  <a:cubicBezTo>
                    <a:pt x="130903" y="55599"/>
                    <a:pt x="130502" y="56960"/>
                    <a:pt x="131384" y="57440"/>
                  </a:cubicBezTo>
                  <a:cubicBezTo>
                    <a:pt x="132666" y="58081"/>
                    <a:pt x="133548" y="55759"/>
                    <a:pt x="133708" y="54959"/>
                  </a:cubicBezTo>
                  <a:cubicBezTo>
                    <a:pt x="134350" y="51357"/>
                    <a:pt x="137636" y="50156"/>
                    <a:pt x="140441" y="48395"/>
                  </a:cubicBezTo>
                  <a:cubicBezTo>
                    <a:pt x="140682" y="50717"/>
                    <a:pt x="141323" y="53038"/>
                    <a:pt x="141724" y="55359"/>
                  </a:cubicBezTo>
                  <a:cubicBezTo>
                    <a:pt x="141964" y="56800"/>
                    <a:pt x="141884" y="58161"/>
                    <a:pt x="141564" y="59521"/>
                  </a:cubicBezTo>
                  <a:cubicBezTo>
                    <a:pt x="140842" y="60082"/>
                    <a:pt x="139880" y="60402"/>
                    <a:pt x="138999" y="60802"/>
                  </a:cubicBezTo>
                  <a:cubicBezTo>
                    <a:pt x="138197" y="61122"/>
                    <a:pt x="137315" y="61442"/>
                    <a:pt x="136674" y="62003"/>
                  </a:cubicBezTo>
                  <a:cubicBezTo>
                    <a:pt x="135953" y="62643"/>
                    <a:pt x="136113" y="63924"/>
                    <a:pt x="137315" y="63684"/>
                  </a:cubicBezTo>
                  <a:cubicBezTo>
                    <a:pt x="138999" y="63363"/>
                    <a:pt x="140361" y="61683"/>
                    <a:pt x="142125" y="61683"/>
                  </a:cubicBezTo>
                  <a:cubicBezTo>
                    <a:pt x="141564" y="66005"/>
                    <a:pt x="139800" y="70087"/>
                    <a:pt x="135712" y="72248"/>
                  </a:cubicBezTo>
                  <a:cubicBezTo>
                    <a:pt x="134189" y="72969"/>
                    <a:pt x="133468" y="72729"/>
                    <a:pt x="132105" y="71848"/>
                  </a:cubicBezTo>
                  <a:cubicBezTo>
                    <a:pt x="130983" y="71048"/>
                    <a:pt x="129941" y="70247"/>
                    <a:pt x="128498" y="70007"/>
                  </a:cubicBezTo>
                  <a:cubicBezTo>
                    <a:pt x="127937" y="69927"/>
                    <a:pt x="127456" y="70247"/>
                    <a:pt x="127376" y="69607"/>
                  </a:cubicBezTo>
                  <a:cubicBezTo>
                    <a:pt x="127296" y="69127"/>
                    <a:pt x="127296" y="68646"/>
                    <a:pt x="127216" y="68166"/>
                  </a:cubicBezTo>
                  <a:cubicBezTo>
                    <a:pt x="126655" y="62803"/>
                    <a:pt x="126174" y="57440"/>
                    <a:pt x="125613" y="52157"/>
                  </a:cubicBezTo>
                  <a:cubicBezTo>
                    <a:pt x="125613" y="53678"/>
                    <a:pt x="125532" y="55279"/>
                    <a:pt x="125532" y="56640"/>
                  </a:cubicBezTo>
                  <a:cubicBezTo>
                    <a:pt x="125693" y="60402"/>
                    <a:pt x="125853" y="64244"/>
                    <a:pt x="125933" y="68006"/>
                  </a:cubicBezTo>
                  <a:cubicBezTo>
                    <a:pt x="125933" y="68967"/>
                    <a:pt x="126414" y="69927"/>
                    <a:pt x="125452" y="70087"/>
                  </a:cubicBezTo>
                  <a:cubicBezTo>
                    <a:pt x="124410" y="70327"/>
                    <a:pt x="123609" y="70808"/>
                    <a:pt x="122807" y="71448"/>
                  </a:cubicBezTo>
                  <a:cubicBezTo>
                    <a:pt x="123929" y="72168"/>
                    <a:pt x="124971" y="72889"/>
                    <a:pt x="126174" y="73609"/>
                  </a:cubicBezTo>
                  <a:cubicBezTo>
                    <a:pt x="126093" y="72649"/>
                    <a:pt x="126093" y="71688"/>
                    <a:pt x="126013" y="70728"/>
                  </a:cubicBezTo>
                  <a:cubicBezTo>
                    <a:pt x="126013" y="69687"/>
                    <a:pt x="126334" y="70007"/>
                    <a:pt x="127376" y="69927"/>
                  </a:cubicBezTo>
                  <a:cubicBezTo>
                    <a:pt x="127536" y="71448"/>
                    <a:pt x="127697" y="72969"/>
                    <a:pt x="127857" y="74570"/>
                  </a:cubicBezTo>
                  <a:cubicBezTo>
                    <a:pt x="145331" y="84655"/>
                    <a:pt x="166572" y="91619"/>
                    <a:pt x="186692" y="99703"/>
                  </a:cubicBezTo>
                  <a:cubicBezTo>
                    <a:pt x="185329" y="97702"/>
                    <a:pt x="184287" y="95461"/>
                    <a:pt x="183646" y="93060"/>
                  </a:cubicBezTo>
                  <a:cubicBezTo>
                    <a:pt x="185650" y="92740"/>
                    <a:pt x="187654" y="94340"/>
                    <a:pt x="189497" y="94661"/>
                  </a:cubicBezTo>
                  <a:cubicBezTo>
                    <a:pt x="190620" y="94901"/>
                    <a:pt x="191662" y="93700"/>
                    <a:pt x="190620" y="92820"/>
                  </a:cubicBezTo>
                  <a:cubicBezTo>
                    <a:pt x="189738" y="92019"/>
                    <a:pt x="188455" y="91779"/>
                    <a:pt x="187333" y="91459"/>
                  </a:cubicBezTo>
                  <a:cubicBezTo>
                    <a:pt x="186371" y="91139"/>
                    <a:pt x="185249" y="90899"/>
                    <a:pt x="184367" y="90498"/>
                  </a:cubicBezTo>
                  <a:cubicBezTo>
                    <a:pt x="183325" y="90018"/>
                    <a:pt x="183165" y="87137"/>
                    <a:pt x="183165" y="86096"/>
                  </a:cubicBezTo>
                  <a:cubicBezTo>
                    <a:pt x="183085" y="82974"/>
                    <a:pt x="183646" y="79772"/>
                    <a:pt x="183566" y="76651"/>
                  </a:cubicBezTo>
                  <a:cubicBezTo>
                    <a:pt x="187013" y="78252"/>
                    <a:pt x="191020" y="79132"/>
                    <a:pt x="192624" y="82894"/>
                  </a:cubicBezTo>
                  <a:cubicBezTo>
                    <a:pt x="193104" y="84175"/>
                    <a:pt x="193746" y="86176"/>
                    <a:pt x="195349" y="86336"/>
                  </a:cubicBezTo>
                  <a:cubicBezTo>
                    <a:pt x="196872" y="86496"/>
                    <a:pt x="196551" y="84415"/>
                    <a:pt x="196070" y="83615"/>
                  </a:cubicBezTo>
                  <a:cubicBezTo>
                    <a:pt x="195028" y="81934"/>
                    <a:pt x="193345" y="80893"/>
                    <a:pt x="192624" y="78892"/>
                  </a:cubicBezTo>
                  <a:cubicBezTo>
                    <a:pt x="191822" y="76571"/>
                    <a:pt x="192864" y="74570"/>
                    <a:pt x="194147" y="72649"/>
                  </a:cubicBezTo>
                  <a:cubicBezTo>
                    <a:pt x="196311" y="69287"/>
                    <a:pt x="199196" y="66565"/>
                    <a:pt x="201200" y="63123"/>
                  </a:cubicBezTo>
                  <a:cubicBezTo>
                    <a:pt x="203525" y="66085"/>
                    <a:pt x="206571" y="68326"/>
                    <a:pt x="209056" y="71048"/>
                  </a:cubicBezTo>
                  <a:cubicBezTo>
                    <a:pt x="210338" y="72569"/>
                    <a:pt x="211861" y="74169"/>
                    <a:pt x="211941" y="76251"/>
                  </a:cubicBezTo>
                  <a:cubicBezTo>
                    <a:pt x="212021" y="78652"/>
                    <a:pt x="210579" y="80253"/>
                    <a:pt x="209376" y="82174"/>
                  </a:cubicBezTo>
                  <a:cubicBezTo>
                    <a:pt x="208895" y="82974"/>
                    <a:pt x="208334" y="84655"/>
                    <a:pt x="209456" y="85296"/>
                  </a:cubicBezTo>
                  <a:cubicBezTo>
                    <a:pt x="210979" y="86096"/>
                    <a:pt x="212021" y="83214"/>
                    <a:pt x="212262" y="82254"/>
                  </a:cubicBezTo>
                  <a:cubicBezTo>
                    <a:pt x="213063" y="77851"/>
                    <a:pt x="217151" y="76411"/>
                    <a:pt x="220518" y="74169"/>
                  </a:cubicBezTo>
                  <a:cubicBezTo>
                    <a:pt x="220839" y="77131"/>
                    <a:pt x="221560" y="79853"/>
                    <a:pt x="222041" y="82734"/>
                  </a:cubicBezTo>
                  <a:cubicBezTo>
                    <a:pt x="222361" y="84415"/>
                    <a:pt x="222281" y="86096"/>
                    <a:pt x="221881" y="87777"/>
                  </a:cubicBezTo>
                  <a:cubicBezTo>
                    <a:pt x="220999" y="88497"/>
                    <a:pt x="219796" y="88897"/>
                    <a:pt x="218754" y="89378"/>
                  </a:cubicBezTo>
                  <a:cubicBezTo>
                    <a:pt x="217793" y="89778"/>
                    <a:pt x="216751" y="90178"/>
                    <a:pt x="215949" y="90899"/>
                  </a:cubicBezTo>
                  <a:cubicBezTo>
                    <a:pt x="215067" y="91619"/>
                    <a:pt x="215228" y="93220"/>
                    <a:pt x="216670" y="92900"/>
                  </a:cubicBezTo>
                  <a:cubicBezTo>
                    <a:pt x="218754" y="92499"/>
                    <a:pt x="220438" y="90418"/>
                    <a:pt x="222602" y="90498"/>
                  </a:cubicBezTo>
                  <a:cubicBezTo>
                    <a:pt x="221881" y="95781"/>
                    <a:pt x="219716" y="100744"/>
                    <a:pt x="214666" y="103305"/>
                  </a:cubicBezTo>
                  <a:cubicBezTo>
                    <a:pt x="212823" y="104266"/>
                    <a:pt x="212021" y="104026"/>
                    <a:pt x="210338" y="102825"/>
                  </a:cubicBezTo>
                  <a:cubicBezTo>
                    <a:pt x="208975" y="101865"/>
                    <a:pt x="207613" y="100904"/>
                    <a:pt x="205929" y="100584"/>
                  </a:cubicBezTo>
                  <a:cubicBezTo>
                    <a:pt x="205288" y="100504"/>
                    <a:pt x="204647" y="100904"/>
                    <a:pt x="204567" y="100184"/>
                  </a:cubicBezTo>
                  <a:cubicBezTo>
                    <a:pt x="204487" y="99543"/>
                    <a:pt x="204407" y="98983"/>
                    <a:pt x="204326" y="98343"/>
                  </a:cubicBezTo>
                  <a:cubicBezTo>
                    <a:pt x="203685" y="91859"/>
                    <a:pt x="203044" y="85296"/>
                    <a:pt x="202403" y="78812"/>
                  </a:cubicBezTo>
                  <a:cubicBezTo>
                    <a:pt x="202403" y="80653"/>
                    <a:pt x="202242" y="82574"/>
                    <a:pt x="202322" y="84255"/>
                  </a:cubicBezTo>
                  <a:cubicBezTo>
                    <a:pt x="202483" y="88897"/>
                    <a:pt x="202643" y="93540"/>
                    <a:pt x="202803" y="98183"/>
                  </a:cubicBezTo>
                  <a:cubicBezTo>
                    <a:pt x="202803" y="99303"/>
                    <a:pt x="203364" y="100504"/>
                    <a:pt x="202162" y="100744"/>
                  </a:cubicBezTo>
                  <a:cubicBezTo>
                    <a:pt x="200639" y="101064"/>
                    <a:pt x="199357" y="101945"/>
                    <a:pt x="198234" y="102985"/>
                  </a:cubicBezTo>
                  <a:cubicBezTo>
                    <a:pt x="197834" y="103305"/>
                    <a:pt x="197513" y="103706"/>
                    <a:pt x="197112" y="104026"/>
                  </a:cubicBezTo>
                  <a:cubicBezTo>
                    <a:pt x="199116" y="104826"/>
                    <a:pt x="201040" y="105707"/>
                    <a:pt x="202964" y="106587"/>
                  </a:cubicBezTo>
                  <a:cubicBezTo>
                    <a:pt x="203044" y="106667"/>
                    <a:pt x="203044" y="106667"/>
                    <a:pt x="203124" y="106667"/>
                  </a:cubicBezTo>
                  <a:cubicBezTo>
                    <a:pt x="203124" y="106587"/>
                    <a:pt x="203124" y="106427"/>
                    <a:pt x="203124" y="106267"/>
                  </a:cubicBezTo>
                  <a:cubicBezTo>
                    <a:pt x="203044" y="104666"/>
                    <a:pt x="202964" y="103065"/>
                    <a:pt x="202884" y="101544"/>
                  </a:cubicBezTo>
                  <a:cubicBezTo>
                    <a:pt x="202803" y="100264"/>
                    <a:pt x="203284" y="100584"/>
                    <a:pt x="204567" y="100504"/>
                  </a:cubicBezTo>
                  <a:cubicBezTo>
                    <a:pt x="204807" y="102905"/>
                    <a:pt x="205048" y="105307"/>
                    <a:pt x="205208" y="107708"/>
                  </a:cubicBezTo>
                  <a:cubicBezTo>
                    <a:pt x="226049" y="117873"/>
                    <a:pt x="240477" y="130921"/>
                    <a:pt x="249615" y="145969"/>
                  </a:cubicBezTo>
                  <a:cubicBezTo>
                    <a:pt x="249855" y="145328"/>
                    <a:pt x="250095" y="144768"/>
                    <a:pt x="250336" y="144208"/>
                  </a:cubicBezTo>
                  <a:cubicBezTo>
                    <a:pt x="252180" y="145328"/>
                    <a:pt x="252821" y="148050"/>
                    <a:pt x="254183" y="149651"/>
                  </a:cubicBezTo>
                  <a:cubicBezTo>
                    <a:pt x="254985" y="150611"/>
                    <a:pt x="256588" y="150291"/>
                    <a:pt x="256348" y="148850"/>
                  </a:cubicBezTo>
                  <a:cubicBezTo>
                    <a:pt x="256187" y="147570"/>
                    <a:pt x="255306" y="146369"/>
                    <a:pt x="254584" y="145409"/>
                  </a:cubicBezTo>
                  <a:cubicBezTo>
                    <a:pt x="253943" y="144448"/>
                    <a:pt x="253222" y="143567"/>
                    <a:pt x="252660" y="142527"/>
                  </a:cubicBezTo>
                  <a:cubicBezTo>
                    <a:pt x="252099" y="141406"/>
                    <a:pt x="254023" y="138925"/>
                    <a:pt x="254745" y="137964"/>
                  </a:cubicBezTo>
                  <a:cubicBezTo>
                    <a:pt x="256829" y="135323"/>
                    <a:pt x="259554" y="133002"/>
                    <a:pt x="261638" y="130280"/>
                  </a:cubicBezTo>
                  <a:cubicBezTo>
                    <a:pt x="263401" y="134042"/>
                    <a:pt x="266127" y="137564"/>
                    <a:pt x="264924" y="141887"/>
                  </a:cubicBezTo>
                  <a:cubicBezTo>
                    <a:pt x="264524" y="143247"/>
                    <a:pt x="263562" y="145328"/>
                    <a:pt x="264844" y="146609"/>
                  </a:cubicBezTo>
                  <a:cubicBezTo>
                    <a:pt x="265966" y="147810"/>
                    <a:pt x="267169" y="145809"/>
                    <a:pt x="267329" y="144848"/>
                  </a:cubicBezTo>
                  <a:cubicBezTo>
                    <a:pt x="267650" y="142687"/>
                    <a:pt x="266928" y="140686"/>
                    <a:pt x="267730" y="138525"/>
                  </a:cubicBezTo>
                  <a:cubicBezTo>
                    <a:pt x="268612" y="135963"/>
                    <a:pt x="270936" y="135003"/>
                    <a:pt x="273341" y="134202"/>
                  </a:cubicBezTo>
                  <a:cubicBezTo>
                    <a:pt x="277429" y="132922"/>
                    <a:pt x="281837" y="132601"/>
                    <a:pt x="285845" y="131161"/>
                  </a:cubicBezTo>
                  <a:cubicBezTo>
                    <a:pt x="285845" y="135163"/>
                    <a:pt x="286807" y="139165"/>
                    <a:pt x="286967" y="143167"/>
                  </a:cubicBezTo>
                  <a:cubicBezTo>
                    <a:pt x="287047" y="145328"/>
                    <a:pt x="287208" y="147810"/>
                    <a:pt x="285845" y="149571"/>
                  </a:cubicBezTo>
                  <a:cubicBezTo>
                    <a:pt x="284242" y="151652"/>
                    <a:pt x="281837" y="152052"/>
                    <a:pt x="279513" y="152853"/>
                  </a:cubicBezTo>
                  <a:cubicBezTo>
                    <a:pt x="278551" y="153173"/>
                    <a:pt x="276948" y="154213"/>
                    <a:pt x="277509" y="155494"/>
                  </a:cubicBezTo>
                  <a:cubicBezTo>
                    <a:pt x="278230" y="157175"/>
                    <a:pt x="281036" y="155574"/>
                    <a:pt x="281917" y="154854"/>
                  </a:cubicBezTo>
                  <a:cubicBezTo>
                    <a:pt x="285685" y="151732"/>
                    <a:pt x="290093" y="153333"/>
                    <a:pt x="294502" y="153733"/>
                  </a:cubicBezTo>
                  <a:cubicBezTo>
                    <a:pt x="292739" y="156455"/>
                    <a:pt x="291456" y="159256"/>
                    <a:pt x="289853" y="162058"/>
                  </a:cubicBezTo>
                  <a:cubicBezTo>
                    <a:pt x="288891" y="163739"/>
                    <a:pt x="287689" y="165019"/>
                    <a:pt x="286246" y="166220"/>
                  </a:cubicBezTo>
                  <a:cubicBezTo>
                    <a:pt x="284963" y="166220"/>
                    <a:pt x="283681" y="165660"/>
                    <a:pt x="282479" y="165339"/>
                  </a:cubicBezTo>
                  <a:cubicBezTo>
                    <a:pt x="281356" y="165019"/>
                    <a:pt x="280234" y="164619"/>
                    <a:pt x="279032" y="164699"/>
                  </a:cubicBezTo>
                  <a:cubicBezTo>
                    <a:pt x="277830" y="164699"/>
                    <a:pt x="276868" y="166140"/>
                    <a:pt x="278230" y="166940"/>
                  </a:cubicBezTo>
                  <a:cubicBezTo>
                    <a:pt x="280234" y="167981"/>
                    <a:pt x="283120" y="167421"/>
                    <a:pt x="284963" y="168941"/>
                  </a:cubicBezTo>
                  <a:cubicBezTo>
                    <a:pt x="280715" y="172944"/>
                    <a:pt x="275345" y="175585"/>
                    <a:pt x="269333" y="174304"/>
                  </a:cubicBezTo>
                  <a:cubicBezTo>
                    <a:pt x="267169" y="173824"/>
                    <a:pt x="266608" y="173024"/>
                    <a:pt x="266047" y="170863"/>
                  </a:cubicBezTo>
                  <a:cubicBezTo>
                    <a:pt x="265485" y="169102"/>
                    <a:pt x="265085" y="167341"/>
                    <a:pt x="263882" y="165980"/>
                  </a:cubicBezTo>
                  <a:cubicBezTo>
                    <a:pt x="263401" y="165419"/>
                    <a:pt x="262600" y="165259"/>
                    <a:pt x="263001" y="164619"/>
                  </a:cubicBezTo>
                  <a:cubicBezTo>
                    <a:pt x="263401" y="164059"/>
                    <a:pt x="263722" y="163498"/>
                    <a:pt x="264123" y="163018"/>
                  </a:cubicBezTo>
                  <a:cubicBezTo>
                    <a:pt x="268050" y="157015"/>
                    <a:pt x="272058" y="151092"/>
                    <a:pt x="275986" y="145088"/>
                  </a:cubicBezTo>
                  <a:cubicBezTo>
                    <a:pt x="274703" y="146689"/>
                    <a:pt x="273261" y="148290"/>
                    <a:pt x="272138" y="149731"/>
                  </a:cubicBezTo>
                  <a:cubicBezTo>
                    <a:pt x="269092" y="153733"/>
                    <a:pt x="265966" y="157735"/>
                    <a:pt x="262920" y="161737"/>
                  </a:cubicBezTo>
                  <a:cubicBezTo>
                    <a:pt x="262119" y="162698"/>
                    <a:pt x="261718" y="164059"/>
                    <a:pt x="260596" y="163498"/>
                  </a:cubicBezTo>
                  <a:cubicBezTo>
                    <a:pt x="259634" y="162938"/>
                    <a:pt x="258592" y="162698"/>
                    <a:pt x="257550" y="162618"/>
                  </a:cubicBezTo>
                  <a:cubicBezTo>
                    <a:pt x="258031" y="164059"/>
                    <a:pt x="258512" y="165500"/>
                    <a:pt x="258913" y="166940"/>
                  </a:cubicBezTo>
                  <a:cubicBezTo>
                    <a:pt x="259474" y="166220"/>
                    <a:pt x="260115" y="165419"/>
                    <a:pt x="260676" y="164619"/>
                  </a:cubicBezTo>
                  <a:cubicBezTo>
                    <a:pt x="261478" y="163498"/>
                    <a:pt x="261638" y="164139"/>
                    <a:pt x="262760" y="164939"/>
                  </a:cubicBezTo>
                  <a:cubicBezTo>
                    <a:pt x="261718" y="166460"/>
                    <a:pt x="260676" y="168061"/>
                    <a:pt x="259634" y="169582"/>
                  </a:cubicBezTo>
                  <a:cubicBezTo>
                    <a:pt x="263482" y="184390"/>
                    <a:pt x="263642" y="200239"/>
                    <a:pt x="261077" y="216488"/>
                  </a:cubicBezTo>
                  <a:cubicBezTo>
                    <a:pt x="260756" y="218329"/>
                    <a:pt x="261718" y="218969"/>
                    <a:pt x="263321" y="218008"/>
                  </a:cubicBezTo>
                  <a:cubicBezTo>
                    <a:pt x="264043" y="217608"/>
                    <a:pt x="264764" y="217208"/>
                    <a:pt x="265485" y="216808"/>
                  </a:cubicBezTo>
                  <a:cubicBezTo>
                    <a:pt x="267169" y="215927"/>
                    <a:pt x="269573" y="214166"/>
                    <a:pt x="270856" y="212886"/>
                  </a:cubicBezTo>
                  <a:cubicBezTo>
                    <a:pt x="277108" y="206882"/>
                    <a:pt x="284482" y="201119"/>
                    <a:pt x="293139" y="195836"/>
                  </a:cubicBezTo>
                  <a:cubicBezTo>
                    <a:pt x="307487" y="186951"/>
                    <a:pt x="323679" y="179347"/>
                    <a:pt x="338828" y="171103"/>
                  </a:cubicBezTo>
                  <a:cubicBezTo>
                    <a:pt x="336343" y="170782"/>
                    <a:pt x="334019" y="169662"/>
                    <a:pt x="331935" y="168221"/>
                  </a:cubicBezTo>
                  <a:cubicBezTo>
                    <a:pt x="332977" y="167020"/>
                    <a:pt x="335061" y="166940"/>
                    <a:pt x="336424" y="166140"/>
                  </a:cubicBezTo>
                  <a:cubicBezTo>
                    <a:pt x="337305" y="165740"/>
                    <a:pt x="337305" y="164459"/>
                    <a:pt x="336183" y="164379"/>
                  </a:cubicBezTo>
                  <a:cubicBezTo>
                    <a:pt x="335221" y="164379"/>
                    <a:pt x="334259" y="164859"/>
                    <a:pt x="333378" y="165259"/>
                  </a:cubicBezTo>
                  <a:cubicBezTo>
                    <a:pt x="332576" y="165580"/>
                    <a:pt x="331775" y="165980"/>
                    <a:pt x="330973" y="166220"/>
                  </a:cubicBezTo>
                  <a:cubicBezTo>
                    <a:pt x="330091" y="166460"/>
                    <a:pt x="328488" y="164699"/>
                    <a:pt x="327927" y="164059"/>
                  </a:cubicBezTo>
                  <a:cubicBezTo>
                    <a:pt x="326244" y="162138"/>
                    <a:pt x="324961" y="159816"/>
                    <a:pt x="323278" y="157815"/>
                  </a:cubicBezTo>
                  <a:cubicBezTo>
                    <a:pt x="326244" y="157095"/>
                    <a:pt x="329210" y="155574"/>
                    <a:pt x="332256" y="157095"/>
                  </a:cubicBezTo>
                  <a:cubicBezTo>
                    <a:pt x="333217" y="157655"/>
                    <a:pt x="334660" y="158616"/>
                    <a:pt x="335782" y="157895"/>
                  </a:cubicBezTo>
                  <a:cubicBezTo>
                    <a:pt x="336824" y="157175"/>
                    <a:pt x="335462" y="156054"/>
                    <a:pt x="334821" y="155814"/>
                  </a:cubicBezTo>
                  <a:cubicBezTo>
                    <a:pt x="333217" y="155254"/>
                    <a:pt x="331614" y="155494"/>
                    <a:pt x="330171" y="154534"/>
                  </a:cubicBezTo>
                  <a:cubicBezTo>
                    <a:pt x="328408" y="153493"/>
                    <a:pt x="328087" y="151732"/>
                    <a:pt x="327847" y="149811"/>
                  </a:cubicBezTo>
                  <a:cubicBezTo>
                    <a:pt x="327446" y="146609"/>
                    <a:pt x="327847" y="143327"/>
                    <a:pt x="327366" y="140126"/>
                  </a:cubicBezTo>
                  <a:cubicBezTo>
                    <a:pt x="330332" y="140766"/>
                    <a:pt x="333378" y="140606"/>
                    <a:pt x="336424" y="141086"/>
                  </a:cubicBezTo>
                  <a:cubicBezTo>
                    <a:pt x="338027" y="141326"/>
                    <a:pt x="339870" y="141566"/>
                    <a:pt x="340993" y="142847"/>
                  </a:cubicBezTo>
                  <a:cubicBezTo>
                    <a:pt x="342275" y="144288"/>
                    <a:pt x="342195" y="146049"/>
                    <a:pt x="342435" y="147890"/>
                  </a:cubicBezTo>
                  <a:cubicBezTo>
                    <a:pt x="342596" y="148690"/>
                    <a:pt x="343077" y="150051"/>
                    <a:pt x="344119" y="149811"/>
                  </a:cubicBezTo>
                  <a:cubicBezTo>
                    <a:pt x="345481" y="149491"/>
                    <a:pt x="344680" y="147169"/>
                    <a:pt x="344359" y="146449"/>
                  </a:cubicBezTo>
                  <a:cubicBezTo>
                    <a:pt x="342596" y="143247"/>
                    <a:pt x="344359" y="140206"/>
                    <a:pt x="345321" y="137004"/>
                  </a:cubicBezTo>
                  <a:cubicBezTo>
                    <a:pt x="347004" y="138685"/>
                    <a:pt x="348928" y="140046"/>
                    <a:pt x="350772" y="141646"/>
                  </a:cubicBezTo>
                  <a:cubicBezTo>
                    <a:pt x="351894" y="142527"/>
                    <a:pt x="352695" y="143648"/>
                    <a:pt x="353337" y="144928"/>
                  </a:cubicBezTo>
                  <a:cubicBezTo>
                    <a:pt x="353096" y="145809"/>
                    <a:pt x="352535" y="146689"/>
                    <a:pt x="352134" y="147570"/>
                  </a:cubicBezTo>
                  <a:cubicBezTo>
                    <a:pt x="351733" y="148290"/>
                    <a:pt x="351333" y="149091"/>
                    <a:pt x="351172" y="149971"/>
                  </a:cubicBezTo>
                  <a:cubicBezTo>
                    <a:pt x="351012" y="150932"/>
                    <a:pt x="351974" y="151812"/>
                    <a:pt x="352695" y="150932"/>
                  </a:cubicBezTo>
                  <a:cubicBezTo>
                    <a:pt x="353818" y="149571"/>
                    <a:pt x="353818" y="147330"/>
                    <a:pt x="355180" y="146209"/>
                  </a:cubicBezTo>
                  <a:cubicBezTo>
                    <a:pt x="357505" y="149971"/>
                    <a:pt x="358707" y="154293"/>
                    <a:pt x="356944" y="158536"/>
                  </a:cubicBezTo>
                  <a:cubicBezTo>
                    <a:pt x="356222" y="160057"/>
                    <a:pt x="355581" y="160297"/>
                    <a:pt x="353898" y="160457"/>
                  </a:cubicBezTo>
                  <a:cubicBezTo>
                    <a:pt x="352535" y="160617"/>
                    <a:pt x="351172" y="160617"/>
                    <a:pt x="349890" y="161337"/>
                  </a:cubicBezTo>
                  <a:cubicBezTo>
                    <a:pt x="349409" y="161657"/>
                    <a:pt x="349249" y="162218"/>
                    <a:pt x="348848" y="161818"/>
                  </a:cubicBezTo>
                  <a:cubicBezTo>
                    <a:pt x="348447" y="161417"/>
                    <a:pt x="348126" y="161097"/>
                    <a:pt x="347726" y="160777"/>
                  </a:cubicBezTo>
                  <a:cubicBezTo>
                    <a:pt x="343958" y="156935"/>
                    <a:pt x="340111" y="153173"/>
                    <a:pt x="336263" y="149411"/>
                  </a:cubicBezTo>
                  <a:cubicBezTo>
                    <a:pt x="337225" y="150611"/>
                    <a:pt x="338187" y="151892"/>
                    <a:pt x="339069" y="152933"/>
                  </a:cubicBezTo>
                  <a:cubicBezTo>
                    <a:pt x="341634" y="155734"/>
                    <a:pt x="344119" y="158616"/>
                    <a:pt x="346684" y="161497"/>
                  </a:cubicBezTo>
                  <a:cubicBezTo>
                    <a:pt x="347325" y="162138"/>
                    <a:pt x="348207" y="162618"/>
                    <a:pt x="347645" y="163418"/>
                  </a:cubicBezTo>
                  <a:cubicBezTo>
                    <a:pt x="346764" y="164379"/>
                    <a:pt x="346443" y="165580"/>
                    <a:pt x="346283" y="166860"/>
                  </a:cubicBezTo>
                  <a:cubicBezTo>
                    <a:pt x="346283" y="166860"/>
                    <a:pt x="346283" y="166940"/>
                    <a:pt x="346283" y="166940"/>
                  </a:cubicBezTo>
                  <a:cubicBezTo>
                    <a:pt x="347485" y="166220"/>
                    <a:pt x="348607" y="165580"/>
                    <a:pt x="349730" y="164939"/>
                  </a:cubicBezTo>
                  <a:cubicBezTo>
                    <a:pt x="349329" y="164459"/>
                    <a:pt x="348928" y="163979"/>
                    <a:pt x="348447" y="163498"/>
                  </a:cubicBezTo>
                  <a:cubicBezTo>
                    <a:pt x="347806" y="162778"/>
                    <a:pt x="348287" y="162778"/>
                    <a:pt x="349008" y="161978"/>
                  </a:cubicBezTo>
                  <a:cubicBezTo>
                    <a:pt x="349730" y="162698"/>
                    <a:pt x="350371" y="163418"/>
                    <a:pt x="351092" y="164059"/>
                  </a:cubicBezTo>
                  <a:cubicBezTo>
                    <a:pt x="358066" y="159896"/>
                    <a:pt x="364639" y="155414"/>
                    <a:pt x="370490" y="150371"/>
                  </a:cubicBezTo>
                  <a:cubicBezTo>
                    <a:pt x="381071" y="141406"/>
                    <a:pt x="392373" y="130600"/>
                    <a:pt x="395419" y="119154"/>
                  </a:cubicBezTo>
                  <a:cubicBezTo>
                    <a:pt x="397663" y="110429"/>
                    <a:pt x="392533" y="101384"/>
                    <a:pt x="389086" y="92419"/>
                  </a:cubicBezTo>
                  <a:cubicBezTo>
                    <a:pt x="388044" y="90899"/>
                    <a:pt x="387082" y="89458"/>
                    <a:pt x="386120" y="87937"/>
                  </a:cubicBezTo>
                  <a:cubicBezTo>
                    <a:pt x="386842" y="87457"/>
                    <a:pt x="387002" y="87137"/>
                    <a:pt x="387403" y="87457"/>
                  </a:cubicBezTo>
                  <a:cubicBezTo>
                    <a:pt x="387403" y="87297"/>
                    <a:pt x="387323" y="87137"/>
                    <a:pt x="387243" y="86976"/>
                  </a:cubicBezTo>
                  <a:cubicBezTo>
                    <a:pt x="386762" y="86896"/>
                    <a:pt x="386441" y="86176"/>
                    <a:pt x="386040" y="85616"/>
                  </a:cubicBezTo>
                  <a:cubicBezTo>
                    <a:pt x="383796" y="82654"/>
                    <a:pt x="381552" y="79692"/>
                    <a:pt x="379307" y="76731"/>
                  </a:cubicBezTo>
                  <a:cubicBezTo>
                    <a:pt x="378506" y="75610"/>
                    <a:pt x="377464" y="74490"/>
                    <a:pt x="376502" y="73289"/>
                  </a:cubicBezTo>
                  <a:cubicBezTo>
                    <a:pt x="379387" y="77691"/>
                    <a:pt x="382273" y="82094"/>
                    <a:pt x="385159" y="86496"/>
                  </a:cubicBezTo>
                  <a:cubicBezTo>
                    <a:pt x="385399" y="86896"/>
                    <a:pt x="385639" y="87297"/>
                    <a:pt x="385960" y="87697"/>
                  </a:cubicBezTo>
                  <a:cubicBezTo>
                    <a:pt x="386281" y="88177"/>
                    <a:pt x="385639" y="88257"/>
                    <a:pt x="385319" y="88657"/>
                  </a:cubicBezTo>
                  <a:cubicBezTo>
                    <a:pt x="384357" y="89698"/>
                    <a:pt x="384036" y="90979"/>
                    <a:pt x="383716" y="92259"/>
                  </a:cubicBezTo>
                  <a:cubicBezTo>
                    <a:pt x="383235" y="93860"/>
                    <a:pt x="382834" y="94421"/>
                    <a:pt x="381231" y="94821"/>
                  </a:cubicBezTo>
                  <a:cubicBezTo>
                    <a:pt x="376822" y="95701"/>
                    <a:pt x="372895" y="93700"/>
                    <a:pt x="369849" y="90739"/>
                  </a:cubicBezTo>
                  <a:cubicBezTo>
                    <a:pt x="371131" y="89618"/>
                    <a:pt x="373295" y="90098"/>
                    <a:pt x="374738" y="89298"/>
                  </a:cubicBezTo>
                  <a:cubicBezTo>
                    <a:pt x="375780" y="88737"/>
                    <a:pt x="375059" y="87697"/>
                    <a:pt x="374177" y="87617"/>
                  </a:cubicBezTo>
                  <a:cubicBezTo>
                    <a:pt x="373295" y="87617"/>
                    <a:pt x="372494" y="87857"/>
                    <a:pt x="371692" y="88097"/>
                  </a:cubicBezTo>
                  <a:cubicBezTo>
                    <a:pt x="370811" y="88337"/>
                    <a:pt x="369849" y="88737"/>
                    <a:pt x="368887" y="88737"/>
                  </a:cubicBezTo>
                  <a:cubicBezTo>
                    <a:pt x="367845" y="87857"/>
                    <a:pt x="366883" y="86896"/>
                    <a:pt x="366242" y="85696"/>
                  </a:cubicBezTo>
                  <a:cubicBezTo>
                    <a:pt x="365120" y="83615"/>
                    <a:pt x="364158" y="81533"/>
                    <a:pt x="362955" y="79532"/>
                  </a:cubicBezTo>
                  <a:cubicBezTo>
                    <a:pt x="366162" y="79212"/>
                    <a:pt x="369368" y="78092"/>
                    <a:pt x="372173" y="80413"/>
                  </a:cubicBezTo>
                  <a:cubicBezTo>
                    <a:pt x="372734" y="80973"/>
                    <a:pt x="374818" y="82174"/>
                    <a:pt x="375380" y="80893"/>
                  </a:cubicBezTo>
                  <a:cubicBezTo>
                    <a:pt x="375780" y="80013"/>
                    <a:pt x="374578" y="79212"/>
                    <a:pt x="373857" y="78972"/>
                  </a:cubicBezTo>
                  <a:cubicBezTo>
                    <a:pt x="372173" y="78332"/>
                    <a:pt x="370490" y="78092"/>
                    <a:pt x="369288" y="76571"/>
                  </a:cubicBezTo>
                  <a:cubicBezTo>
                    <a:pt x="368326" y="75210"/>
                    <a:pt x="368406" y="73369"/>
                    <a:pt x="368486" y="71848"/>
                  </a:cubicBezTo>
                  <a:cubicBezTo>
                    <a:pt x="368646" y="68887"/>
                    <a:pt x="369368" y="66005"/>
                    <a:pt x="369368" y="62963"/>
                  </a:cubicBezTo>
                  <a:cubicBezTo>
                    <a:pt x="372334" y="64084"/>
                    <a:pt x="375540" y="64324"/>
                    <a:pt x="378586" y="65365"/>
                  </a:cubicBezTo>
                  <a:cubicBezTo>
                    <a:pt x="380349" y="65925"/>
                    <a:pt x="381952" y="66645"/>
                    <a:pt x="382674" y="68486"/>
                  </a:cubicBezTo>
                  <a:cubicBezTo>
                    <a:pt x="383235" y="70087"/>
                    <a:pt x="382674" y="71608"/>
                    <a:pt x="382914" y="73129"/>
                  </a:cubicBezTo>
                  <a:cubicBezTo>
                    <a:pt x="382994" y="73849"/>
                    <a:pt x="383876" y="75370"/>
                    <a:pt x="384758" y="74490"/>
                  </a:cubicBezTo>
                  <a:cubicBezTo>
                    <a:pt x="385639" y="73529"/>
                    <a:pt x="384998" y="72008"/>
                    <a:pt x="384678" y="70968"/>
                  </a:cubicBezTo>
                  <a:cubicBezTo>
                    <a:pt x="383796" y="67846"/>
                    <a:pt x="385880" y="65285"/>
                    <a:pt x="387162" y="62563"/>
                  </a:cubicBezTo>
                  <a:cubicBezTo>
                    <a:pt x="388685" y="64564"/>
                    <a:pt x="390609" y="66245"/>
                    <a:pt x="392212" y="68246"/>
                  </a:cubicBezTo>
                  <a:cubicBezTo>
                    <a:pt x="392693" y="68887"/>
                    <a:pt x="394056" y="70728"/>
                    <a:pt x="393655" y="71528"/>
                  </a:cubicBezTo>
                  <a:cubicBezTo>
                    <a:pt x="393254" y="72328"/>
                    <a:pt x="392773" y="72969"/>
                    <a:pt x="392292" y="73689"/>
                  </a:cubicBezTo>
                  <a:cubicBezTo>
                    <a:pt x="391731" y="74410"/>
                    <a:pt x="391090" y="75210"/>
                    <a:pt x="390930" y="76171"/>
                  </a:cubicBezTo>
                  <a:cubicBezTo>
                    <a:pt x="390769" y="77211"/>
                    <a:pt x="391892" y="77451"/>
                    <a:pt x="392533" y="76731"/>
                  </a:cubicBezTo>
                  <a:cubicBezTo>
                    <a:pt x="393495" y="75610"/>
                    <a:pt x="393976" y="73609"/>
                    <a:pt x="395338" y="72809"/>
                  </a:cubicBezTo>
                  <a:cubicBezTo>
                    <a:pt x="397182" y="76891"/>
                    <a:pt x="397663" y="81453"/>
                    <a:pt x="395018" y="85296"/>
                  </a:cubicBezTo>
                  <a:cubicBezTo>
                    <a:pt x="394136" y="86736"/>
                    <a:pt x="392773" y="86416"/>
                    <a:pt x="391250" y="86336"/>
                  </a:cubicBezTo>
                  <a:cubicBezTo>
                    <a:pt x="390369" y="86256"/>
                    <a:pt x="389487" y="86256"/>
                    <a:pt x="388605" y="86496"/>
                  </a:cubicBezTo>
                  <a:cubicBezTo>
                    <a:pt x="391571" y="91779"/>
                    <a:pt x="396140" y="96582"/>
                    <a:pt x="400629" y="101544"/>
                  </a:cubicBezTo>
                  <a:cubicBezTo>
                    <a:pt x="401911" y="102905"/>
                    <a:pt x="403354" y="102665"/>
                    <a:pt x="403915" y="100904"/>
                  </a:cubicBezTo>
                  <a:cubicBezTo>
                    <a:pt x="405438" y="96101"/>
                    <a:pt x="406721" y="91219"/>
                    <a:pt x="407442" y="86176"/>
                  </a:cubicBezTo>
                  <a:cubicBezTo>
                    <a:pt x="407763" y="83855"/>
                    <a:pt x="407843" y="81453"/>
                    <a:pt x="407923" y="79052"/>
                  </a:cubicBezTo>
                  <a:cubicBezTo>
                    <a:pt x="408003" y="77211"/>
                    <a:pt x="409927" y="73929"/>
                    <a:pt x="410568" y="75610"/>
                  </a:cubicBezTo>
                  <a:cubicBezTo>
                    <a:pt x="410969" y="76731"/>
                    <a:pt x="411209" y="78972"/>
                    <a:pt x="410889" y="83214"/>
                  </a:cubicBezTo>
                  <a:cubicBezTo>
                    <a:pt x="410648" y="87137"/>
                    <a:pt x="410568" y="91059"/>
                    <a:pt x="410087" y="94901"/>
                  </a:cubicBezTo>
                  <a:cubicBezTo>
                    <a:pt x="410648" y="94421"/>
                    <a:pt x="411289" y="94020"/>
                    <a:pt x="411931" y="93620"/>
                  </a:cubicBezTo>
                  <a:cubicBezTo>
                    <a:pt x="412893" y="95461"/>
                    <a:pt x="411931" y="98183"/>
                    <a:pt x="412171" y="100184"/>
                  </a:cubicBezTo>
                  <a:cubicBezTo>
                    <a:pt x="412331" y="101464"/>
                    <a:pt x="413935" y="102105"/>
                    <a:pt x="414496" y="100744"/>
                  </a:cubicBezTo>
                  <a:cubicBezTo>
                    <a:pt x="414977" y="99543"/>
                    <a:pt x="414896" y="98103"/>
                    <a:pt x="414816" y="96822"/>
                  </a:cubicBezTo>
                  <a:cubicBezTo>
                    <a:pt x="414736" y="95701"/>
                    <a:pt x="414656" y="94501"/>
                    <a:pt x="414736" y="93380"/>
                  </a:cubicBezTo>
                  <a:cubicBezTo>
                    <a:pt x="414896" y="92179"/>
                    <a:pt x="417862" y="91059"/>
                    <a:pt x="418904" y="90658"/>
                  </a:cubicBezTo>
                  <a:cubicBezTo>
                    <a:pt x="422191" y="89538"/>
                    <a:pt x="425637" y="89058"/>
                    <a:pt x="428924" y="87857"/>
                  </a:cubicBezTo>
                  <a:cubicBezTo>
                    <a:pt x="428363" y="91939"/>
                    <a:pt x="428844" y="96422"/>
                    <a:pt x="425397" y="99383"/>
                  </a:cubicBezTo>
                  <a:cubicBezTo>
                    <a:pt x="424355" y="100344"/>
                    <a:pt x="422431" y="101624"/>
                    <a:pt x="422832" y="103305"/>
                  </a:cubicBezTo>
                  <a:cubicBezTo>
                    <a:pt x="423153" y="104986"/>
                    <a:pt x="425237" y="103946"/>
                    <a:pt x="425878" y="103145"/>
                  </a:cubicBezTo>
                  <a:cubicBezTo>
                    <a:pt x="427321" y="101544"/>
                    <a:pt x="427802" y="99463"/>
                    <a:pt x="429565" y="98023"/>
                  </a:cubicBezTo>
                  <a:cubicBezTo>
                    <a:pt x="431729" y="96422"/>
                    <a:pt x="434214" y="96822"/>
                    <a:pt x="436619" y="97462"/>
                  </a:cubicBezTo>
                  <a:cubicBezTo>
                    <a:pt x="440787" y="98503"/>
                    <a:pt x="444634" y="100584"/>
                    <a:pt x="448883" y="101544"/>
                  </a:cubicBezTo>
                  <a:cubicBezTo>
                    <a:pt x="446638" y="104906"/>
                    <a:pt x="445356" y="108748"/>
                    <a:pt x="443352" y="112270"/>
                  </a:cubicBezTo>
                  <a:cubicBezTo>
                    <a:pt x="442230" y="114111"/>
                    <a:pt x="441027" y="116273"/>
                    <a:pt x="438943" y="117073"/>
                  </a:cubicBezTo>
                  <a:cubicBezTo>
                    <a:pt x="436458" y="118033"/>
                    <a:pt x="434294" y="116993"/>
                    <a:pt x="431890" y="116433"/>
                  </a:cubicBezTo>
                  <a:cubicBezTo>
                    <a:pt x="430928" y="116192"/>
                    <a:pt x="429004" y="116192"/>
                    <a:pt x="428763" y="117633"/>
                  </a:cubicBezTo>
                  <a:cubicBezTo>
                    <a:pt x="428443" y="119474"/>
                    <a:pt x="431729" y="119554"/>
                    <a:pt x="432771" y="119474"/>
                  </a:cubicBezTo>
                  <a:cubicBezTo>
                    <a:pt x="437661" y="118834"/>
                    <a:pt x="440546" y="122516"/>
                    <a:pt x="444073" y="125237"/>
                  </a:cubicBezTo>
                  <a:cubicBezTo>
                    <a:pt x="441108" y="126518"/>
                    <a:pt x="438462" y="128279"/>
                    <a:pt x="435657" y="129800"/>
                  </a:cubicBezTo>
                  <a:cubicBezTo>
                    <a:pt x="434054" y="130680"/>
                    <a:pt x="432210" y="131081"/>
                    <a:pt x="430367" y="131321"/>
                  </a:cubicBezTo>
                  <a:cubicBezTo>
                    <a:pt x="429325" y="130600"/>
                    <a:pt x="428523" y="129480"/>
                    <a:pt x="427721" y="128599"/>
                  </a:cubicBezTo>
                  <a:cubicBezTo>
                    <a:pt x="426920" y="127719"/>
                    <a:pt x="426118" y="126758"/>
                    <a:pt x="425156" y="126198"/>
                  </a:cubicBezTo>
                  <a:cubicBezTo>
                    <a:pt x="424114" y="125558"/>
                    <a:pt x="422511" y="126278"/>
                    <a:pt x="423233" y="127639"/>
                  </a:cubicBezTo>
                  <a:cubicBezTo>
                    <a:pt x="424355" y="129640"/>
                    <a:pt x="427160" y="130680"/>
                    <a:pt x="427882" y="132922"/>
                  </a:cubicBezTo>
                  <a:cubicBezTo>
                    <a:pt x="422111" y="134042"/>
                    <a:pt x="416179" y="133482"/>
                    <a:pt x="411770" y="129160"/>
                  </a:cubicBezTo>
                  <a:cubicBezTo>
                    <a:pt x="410167" y="127559"/>
                    <a:pt x="410167" y="126598"/>
                    <a:pt x="410809" y="124517"/>
                  </a:cubicBezTo>
                  <a:cubicBezTo>
                    <a:pt x="411370" y="122756"/>
                    <a:pt x="411931" y="120995"/>
                    <a:pt x="411610" y="119154"/>
                  </a:cubicBezTo>
                  <a:cubicBezTo>
                    <a:pt x="411530" y="118434"/>
                    <a:pt x="410889" y="117873"/>
                    <a:pt x="411610" y="117553"/>
                  </a:cubicBezTo>
                  <a:cubicBezTo>
                    <a:pt x="412251" y="117313"/>
                    <a:pt x="412812" y="117073"/>
                    <a:pt x="413454" y="116753"/>
                  </a:cubicBezTo>
                  <a:cubicBezTo>
                    <a:pt x="419946" y="113871"/>
                    <a:pt x="426519" y="110990"/>
                    <a:pt x="433092" y="108028"/>
                  </a:cubicBezTo>
                  <a:cubicBezTo>
                    <a:pt x="431168" y="108748"/>
                    <a:pt x="429084" y="109229"/>
                    <a:pt x="427321" y="109869"/>
                  </a:cubicBezTo>
                  <a:cubicBezTo>
                    <a:pt x="422591" y="111630"/>
                    <a:pt x="417862" y="113391"/>
                    <a:pt x="413053" y="115072"/>
                  </a:cubicBezTo>
                  <a:cubicBezTo>
                    <a:pt x="411931" y="115552"/>
                    <a:pt x="410889" y="116433"/>
                    <a:pt x="410247" y="115312"/>
                  </a:cubicBezTo>
                  <a:cubicBezTo>
                    <a:pt x="409366" y="113791"/>
                    <a:pt x="408083" y="112831"/>
                    <a:pt x="406560" y="112030"/>
                  </a:cubicBezTo>
                  <a:cubicBezTo>
                    <a:pt x="406400" y="111950"/>
                    <a:pt x="406240" y="111870"/>
                    <a:pt x="405999" y="111710"/>
                  </a:cubicBezTo>
                  <a:cubicBezTo>
                    <a:pt x="405198" y="114111"/>
                    <a:pt x="404316" y="116433"/>
                    <a:pt x="403274" y="118754"/>
                  </a:cubicBezTo>
                  <a:cubicBezTo>
                    <a:pt x="403835" y="118514"/>
                    <a:pt x="404316" y="118354"/>
                    <a:pt x="404797" y="118194"/>
                  </a:cubicBezTo>
                  <a:cubicBezTo>
                    <a:pt x="406400" y="117553"/>
                    <a:pt x="408083" y="116913"/>
                    <a:pt x="409686" y="116353"/>
                  </a:cubicBezTo>
                  <a:cubicBezTo>
                    <a:pt x="410969" y="115872"/>
                    <a:pt x="410728" y="116433"/>
                    <a:pt x="411289" y="117713"/>
                  </a:cubicBezTo>
                  <a:cubicBezTo>
                    <a:pt x="408163" y="119074"/>
                    <a:pt x="405037" y="120435"/>
                    <a:pt x="401911" y="121796"/>
                  </a:cubicBezTo>
                  <a:cubicBezTo>
                    <a:pt x="401751" y="122196"/>
                    <a:pt x="401591" y="122596"/>
                    <a:pt x="401430" y="122916"/>
                  </a:cubicBezTo>
                  <a:cubicBezTo>
                    <a:pt x="386281" y="153413"/>
                    <a:pt x="350932" y="182389"/>
                    <a:pt x="306926" y="198718"/>
                  </a:cubicBezTo>
                  <a:cubicBezTo>
                    <a:pt x="305163" y="199358"/>
                    <a:pt x="305243" y="200079"/>
                    <a:pt x="307086" y="200159"/>
                  </a:cubicBezTo>
                  <a:cubicBezTo>
                    <a:pt x="316866" y="200399"/>
                    <a:pt x="328568" y="197357"/>
                    <a:pt x="336664" y="194555"/>
                  </a:cubicBezTo>
                  <a:cubicBezTo>
                    <a:pt x="338428" y="193995"/>
                    <a:pt x="338908" y="194636"/>
                    <a:pt x="337546" y="195996"/>
                  </a:cubicBezTo>
                  <a:cubicBezTo>
                    <a:pt x="331935" y="201759"/>
                    <a:pt x="322717" y="207042"/>
                    <a:pt x="311174" y="207523"/>
                  </a:cubicBezTo>
                  <a:cubicBezTo>
                    <a:pt x="307327" y="207763"/>
                    <a:pt x="303960" y="206642"/>
                    <a:pt x="300514" y="205522"/>
                  </a:cubicBezTo>
                  <a:cubicBezTo>
                    <a:pt x="295223" y="203921"/>
                    <a:pt x="294903" y="205842"/>
                    <a:pt x="291937" y="208003"/>
                  </a:cubicBezTo>
                  <a:cubicBezTo>
                    <a:pt x="287047" y="211525"/>
                    <a:pt x="282559" y="215287"/>
                    <a:pt x="278551" y="219209"/>
                  </a:cubicBezTo>
                  <a:cubicBezTo>
                    <a:pt x="273421" y="224332"/>
                    <a:pt x="269173" y="229855"/>
                    <a:pt x="265886" y="235618"/>
                  </a:cubicBezTo>
                  <a:cubicBezTo>
                    <a:pt x="267810" y="239140"/>
                    <a:pt x="269734" y="242742"/>
                    <a:pt x="268451" y="246904"/>
                  </a:cubicBezTo>
                  <a:cubicBezTo>
                    <a:pt x="267970" y="248585"/>
                    <a:pt x="266848" y="251147"/>
                    <a:pt x="268371" y="252667"/>
                  </a:cubicBezTo>
                  <a:cubicBezTo>
                    <a:pt x="269814" y="254188"/>
                    <a:pt x="271257" y="251707"/>
                    <a:pt x="271417" y="250586"/>
                  </a:cubicBezTo>
                  <a:cubicBezTo>
                    <a:pt x="271818" y="247945"/>
                    <a:pt x="270936" y="245463"/>
                    <a:pt x="271898" y="242902"/>
                  </a:cubicBezTo>
                  <a:cubicBezTo>
                    <a:pt x="273020" y="239780"/>
                    <a:pt x="275745" y="238660"/>
                    <a:pt x="278711" y="237699"/>
                  </a:cubicBezTo>
                  <a:cubicBezTo>
                    <a:pt x="283681" y="236098"/>
                    <a:pt x="288971" y="235698"/>
                    <a:pt x="293941" y="233937"/>
                  </a:cubicBezTo>
                  <a:cubicBezTo>
                    <a:pt x="293861" y="238820"/>
                    <a:pt x="295063" y="243622"/>
                    <a:pt x="295223" y="248585"/>
                  </a:cubicBezTo>
                  <a:cubicBezTo>
                    <a:pt x="295384" y="251147"/>
                    <a:pt x="295544" y="254188"/>
                    <a:pt x="293861" y="256349"/>
                  </a:cubicBezTo>
                  <a:cubicBezTo>
                    <a:pt x="291937" y="258911"/>
                    <a:pt x="289051" y="259311"/>
                    <a:pt x="286246" y="260272"/>
                  </a:cubicBezTo>
                  <a:cubicBezTo>
                    <a:pt x="285044" y="260672"/>
                    <a:pt x="283120" y="261953"/>
                    <a:pt x="283761" y="263473"/>
                  </a:cubicBezTo>
                  <a:cubicBezTo>
                    <a:pt x="284643" y="265555"/>
                    <a:pt x="288089" y="263553"/>
                    <a:pt x="289132" y="262753"/>
                  </a:cubicBezTo>
                  <a:cubicBezTo>
                    <a:pt x="293700" y="258991"/>
                    <a:pt x="299071" y="260832"/>
                    <a:pt x="304361" y="261392"/>
                  </a:cubicBezTo>
                  <a:cubicBezTo>
                    <a:pt x="302277" y="264674"/>
                    <a:pt x="300674" y="268116"/>
                    <a:pt x="298750" y="271478"/>
                  </a:cubicBezTo>
                  <a:cubicBezTo>
                    <a:pt x="297628" y="273479"/>
                    <a:pt x="296105" y="275080"/>
                    <a:pt x="294342" y="276521"/>
                  </a:cubicBezTo>
                  <a:cubicBezTo>
                    <a:pt x="292819" y="276521"/>
                    <a:pt x="291216" y="275880"/>
                    <a:pt x="289773" y="275400"/>
                  </a:cubicBezTo>
                  <a:cubicBezTo>
                    <a:pt x="288490" y="275080"/>
                    <a:pt x="287047" y="274599"/>
                    <a:pt x="285685" y="274679"/>
                  </a:cubicBezTo>
                  <a:cubicBezTo>
                    <a:pt x="284162" y="274679"/>
                    <a:pt x="282960" y="276440"/>
                    <a:pt x="284643" y="277401"/>
                  </a:cubicBezTo>
                  <a:cubicBezTo>
                    <a:pt x="287128" y="278682"/>
                    <a:pt x="290654" y="277961"/>
                    <a:pt x="292819" y="279802"/>
                  </a:cubicBezTo>
                  <a:cubicBezTo>
                    <a:pt x="287609" y="284685"/>
                    <a:pt x="281196" y="287887"/>
                    <a:pt x="273902" y="286366"/>
                  </a:cubicBezTo>
                  <a:cubicBezTo>
                    <a:pt x="271177" y="285806"/>
                    <a:pt x="270615" y="284765"/>
                    <a:pt x="269814" y="282204"/>
                  </a:cubicBezTo>
                  <a:cubicBezTo>
                    <a:pt x="269253" y="280042"/>
                    <a:pt x="268772" y="277881"/>
                    <a:pt x="267249" y="276200"/>
                  </a:cubicBezTo>
                  <a:cubicBezTo>
                    <a:pt x="266608" y="275480"/>
                    <a:pt x="265646" y="275400"/>
                    <a:pt x="266207" y="274599"/>
                  </a:cubicBezTo>
                  <a:cubicBezTo>
                    <a:pt x="266608" y="273879"/>
                    <a:pt x="267089" y="273239"/>
                    <a:pt x="267489" y="272598"/>
                  </a:cubicBezTo>
                  <a:cubicBezTo>
                    <a:pt x="272299" y="265394"/>
                    <a:pt x="277108" y="258110"/>
                    <a:pt x="281917" y="250906"/>
                  </a:cubicBezTo>
                  <a:cubicBezTo>
                    <a:pt x="280395" y="252827"/>
                    <a:pt x="278631" y="254749"/>
                    <a:pt x="277268" y="256510"/>
                  </a:cubicBezTo>
                  <a:cubicBezTo>
                    <a:pt x="273501" y="261312"/>
                    <a:pt x="269814" y="266195"/>
                    <a:pt x="266047" y="271078"/>
                  </a:cubicBezTo>
                  <a:cubicBezTo>
                    <a:pt x="265085" y="272278"/>
                    <a:pt x="264684" y="273879"/>
                    <a:pt x="263241" y="273159"/>
                  </a:cubicBezTo>
                  <a:cubicBezTo>
                    <a:pt x="261398" y="272198"/>
                    <a:pt x="259394" y="272038"/>
                    <a:pt x="257390" y="272198"/>
                  </a:cubicBezTo>
                  <a:cubicBezTo>
                    <a:pt x="257069" y="272198"/>
                    <a:pt x="256748" y="272198"/>
                    <a:pt x="256428" y="272278"/>
                  </a:cubicBezTo>
                  <a:cubicBezTo>
                    <a:pt x="256508" y="274039"/>
                    <a:pt x="256588" y="275800"/>
                    <a:pt x="256668" y="277561"/>
                  </a:cubicBezTo>
                  <a:cubicBezTo>
                    <a:pt x="256748" y="278281"/>
                    <a:pt x="256829" y="279002"/>
                    <a:pt x="256909" y="279722"/>
                  </a:cubicBezTo>
                  <a:cubicBezTo>
                    <a:pt x="256989" y="280363"/>
                    <a:pt x="257229" y="281323"/>
                    <a:pt x="257470" y="282364"/>
                  </a:cubicBezTo>
                  <a:cubicBezTo>
                    <a:pt x="258191" y="281403"/>
                    <a:pt x="258833" y="280523"/>
                    <a:pt x="259554" y="279642"/>
                  </a:cubicBezTo>
                  <a:cubicBezTo>
                    <a:pt x="260836" y="277961"/>
                    <a:pt x="262039" y="276280"/>
                    <a:pt x="263321" y="274599"/>
                  </a:cubicBezTo>
                  <a:cubicBezTo>
                    <a:pt x="264363" y="273239"/>
                    <a:pt x="264524" y="273959"/>
                    <a:pt x="265886" y="275000"/>
                  </a:cubicBezTo>
                  <a:cubicBezTo>
                    <a:pt x="263482" y="278522"/>
                    <a:pt x="261077" y="282124"/>
                    <a:pt x="258672" y="285646"/>
                  </a:cubicBezTo>
                  <a:cubicBezTo>
                    <a:pt x="260516" y="289888"/>
                    <a:pt x="262760" y="293890"/>
                    <a:pt x="265245" y="297892"/>
                  </a:cubicBezTo>
                  <a:cubicBezTo>
                    <a:pt x="266207" y="299493"/>
                    <a:pt x="268371" y="300053"/>
                    <a:pt x="269974" y="299093"/>
                  </a:cubicBezTo>
                  <a:cubicBezTo>
                    <a:pt x="272619" y="297492"/>
                    <a:pt x="275184" y="295811"/>
                    <a:pt x="277509" y="293970"/>
                  </a:cubicBezTo>
                  <a:cubicBezTo>
                    <a:pt x="278952" y="292769"/>
                    <a:pt x="279112" y="292930"/>
                    <a:pt x="277910" y="294370"/>
                  </a:cubicBezTo>
                  <a:cubicBezTo>
                    <a:pt x="275906" y="297012"/>
                    <a:pt x="273822" y="299573"/>
                    <a:pt x="271738" y="302135"/>
                  </a:cubicBezTo>
                  <a:cubicBezTo>
                    <a:pt x="270615" y="303575"/>
                    <a:pt x="270455" y="306057"/>
                    <a:pt x="271417" y="307578"/>
                  </a:cubicBezTo>
                  <a:cubicBezTo>
                    <a:pt x="277188" y="316623"/>
                    <a:pt x="282479" y="325908"/>
                    <a:pt x="283280" y="336473"/>
                  </a:cubicBezTo>
                  <a:cubicBezTo>
                    <a:pt x="283440" y="338715"/>
                    <a:pt x="283521" y="340956"/>
                    <a:pt x="283521" y="343197"/>
                  </a:cubicBezTo>
                  <a:cubicBezTo>
                    <a:pt x="283521" y="345038"/>
                    <a:pt x="284242" y="345278"/>
                    <a:pt x="285364" y="343837"/>
                  </a:cubicBezTo>
                  <a:cubicBezTo>
                    <a:pt x="295464" y="330950"/>
                    <a:pt x="311816" y="322386"/>
                    <a:pt x="321515" y="309098"/>
                  </a:cubicBezTo>
                  <a:cubicBezTo>
                    <a:pt x="323518" y="306377"/>
                    <a:pt x="325202" y="303415"/>
                    <a:pt x="326645" y="300294"/>
                  </a:cubicBezTo>
                  <a:cubicBezTo>
                    <a:pt x="327366" y="298613"/>
                    <a:pt x="327767" y="296772"/>
                    <a:pt x="327446" y="296211"/>
                  </a:cubicBezTo>
                  <a:cubicBezTo>
                    <a:pt x="327206" y="295651"/>
                    <a:pt x="327206" y="295571"/>
                    <a:pt x="327526" y="295971"/>
                  </a:cubicBezTo>
                  <a:cubicBezTo>
                    <a:pt x="327847" y="296371"/>
                    <a:pt x="328729" y="295331"/>
                    <a:pt x="329290" y="293570"/>
                  </a:cubicBezTo>
                  <a:cubicBezTo>
                    <a:pt x="330652" y="289648"/>
                    <a:pt x="331694" y="285565"/>
                    <a:pt x="332576" y="281323"/>
                  </a:cubicBezTo>
                  <a:cubicBezTo>
                    <a:pt x="333458" y="276921"/>
                    <a:pt x="335141" y="272278"/>
                    <a:pt x="333217" y="266915"/>
                  </a:cubicBezTo>
                  <a:cubicBezTo>
                    <a:pt x="331534" y="262353"/>
                    <a:pt x="327847" y="257710"/>
                    <a:pt x="325282" y="253148"/>
                  </a:cubicBezTo>
                  <a:cubicBezTo>
                    <a:pt x="320312" y="244103"/>
                    <a:pt x="315984" y="235138"/>
                    <a:pt x="311896" y="226173"/>
                  </a:cubicBezTo>
                  <a:cubicBezTo>
                    <a:pt x="311094" y="224492"/>
                    <a:pt x="311255" y="224412"/>
                    <a:pt x="312457" y="225853"/>
                  </a:cubicBezTo>
                  <a:cubicBezTo>
                    <a:pt x="318469" y="233537"/>
                    <a:pt x="327927" y="239700"/>
                    <a:pt x="334500" y="247064"/>
                  </a:cubicBezTo>
                  <a:cubicBezTo>
                    <a:pt x="335782" y="248505"/>
                    <a:pt x="336824" y="248185"/>
                    <a:pt x="337145" y="246344"/>
                  </a:cubicBezTo>
                  <a:cubicBezTo>
                    <a:pt x="343958" y="201920"/>
                    <a:pt x="369608" y="166540"/>
                    <a:pt x="425958" y="159336"/>
                  </a:cubicBezTo>
                  <a:cubicBezTo>
                    <a:pt x="455536" y="155574"/>
                    <a:pt x="488400" y="157415"/>
                    <a:pt x="515172" y="149651"/>
                  </a:cubicBezTo>
                  <a:cubicBezTo>
                    <a:pt x="528478" y="145809"/>
                    <a:pt x="543307" y="140526"/>
                    <a:pt x="550761" y="131321"/>
                  </a:cubicBezTo>
                  <a:cubicBezTo>
                    <a:pt x="558055" y="122356"/>
                    <a:pt x="554288" y="107788"/>
                    <a:pt x="557013" y="96422"/>
                  </a:cubicBezTo>
                  <a:cubicBezTo>
                    <a:pt x="557414" y="94581"/>
                    <a:pt x="557815" y="94741"/>
                    <a:pt x="557815" y="96582"/>
                  </a:cubicBezTo>
                  <a:cubicBezTo>
                    <a:pt x="557975" y="103225"/>
                    <a:pt x="560460" y="110269"/>
                    <a:pt x="562785" y="117473"/>
                  </a:cubicBezTo>
                  <a:cubicBezTo>
                    <a:pt x="563346" y="119234"/>
                    <a:pt x="564788" y="119554"/>
                    <a:pt x="566071" y="118194"/>
                  </a:cubicBezTo>
                  <a:cubicBezTo>
                    <a:pt x="569437" y="114432"/>
                    <a:pt x="572564" y="110509"/>
                    <a:pt x="575289" y="106267"/>
                  </a:cubicBezTo>
                  <a:cubicBezTo>
                    <a:pt x="576571" y="104186"/>
                    <a:pt x="577613" y="102025"/>
                    <a:pt x="578655" y="99864"/>
                  </a:cubicBezTo>
                  <a:cubicBezTo>
                    <a:pt x="579377" y="98503"/>
                    <a:pt x="581621" y="96822"/>
                    <a:pt x="582262" y="97302"/>
                  </a:cubicBezTo>
                  <a:cubicBezTo>
                    <a:pt x="582343" y="97142"/>
                    <a:pt x="582343" y="96982"/>
                    <a:pt x="582423" y="96902"/>
                  </a:cubicBezTo>
                  <a:cubicBezTo>
                    <a:pt x="584587" y="90819"/>
                    <a:pt x="586751" y="84815"/>
                    <a:pt x="588915" y="78732"/>
                  </a:cubicBezTo>
                  <a:cubicBezTo>
                    <a:pt x="588114" y="80413"/>
                    <a:pt x="587232" y="82094"/>
                    <a:pt x="586511" y="83615"/>
                  </a:cubicBezTo>
                  <a:cubicBezTo>
                    <a:pt x="584747" y="87777"/>
                    <a:pt x="582904" y="91939"/>
                    <a:pt x="581140" y="96101"/>
                  </a:cubicBezTo>
                  <a:cubicBezTo>
                    <a:pt x="580659" y="97062"/>
                    <a:pt x="580659" y="98343"/>
                    <a:pt x="579457" y="98103"/>
                  </a:cubicBezTo>
                  <a:cubicBezTo>
                    <a:pt x="578014" y="97702"/>
                    <a:pt x="576571" y="97942"/>
                    <a:pt x="575129" y="98423"/>
                  </a:cubicBezTo>
                  <a:cubicBezTo>
                    <a:pt x="573365" y="98983"/>
                    <a:pt x="571842" y="99703"/>
                    <a:pt x="570319" y="98343"/>
                  </a:cubicBezTo>
                  <a:cubicBezTo>
                    <a:pt x="566071" y="94421"/>
                    <a:pt x="565350" y="88897"/>
                    <a:pt x="566392" y="83535"/>
                  </a:cubicBezTo>
                  <a:cubicBezTo>
                    <a:pt x="568235" y="84095"/>
                    <a:pt x="569357" y="86336"/>
                    <a:pt x="570880" y="87457"/>
                  </a:cubicBezTo>
                  <a:cubicBezTo>
                    <a:pt x="571762" y="88097"/>
                    <a:pt x="573125" y="87457"/>
                    <a:pt x="572644" y="86256"/>
                  </a:cubicBezTo>
                  <a:cubicBezTo>
                    <a:pt x="572163" y="85215"/>
                    <a:pt x="571121" y="84415"/>
                    <a:pt x="570319" y="83615"/>
                  </a:cubicBezTo>
                  <a:cubicBezTo>
                    <a:pt x="569518" y="82974"/>
                    <a:pt x="568716" y="82334"/>
                    <a:pt x="568075" y="81533"/>
                  </a:cubicBezTo>
                  <a:cubicBezTo>
                    <a:pt x="567273" y="80733"/>
                    <a:pt x="568395" y="78092"/>
                    <a:pt x="568796" y="77211"/>
                  </a:cubicBezTo>
                  <a:cubicBezTo>
                    <a:pt x="570079" y="74410"/>
                    <a:pt x="571922" y="71848"/>
                    <a:pt x="573205" y="68967"/>
                  </a:cubicBezTo>
                  <a:cubicBezTo>
                    <a:pt x="575529" y="71848"/>
                    <a:pt x="578655" y="74329"/>
                    <a:pt x="578495" y="78332"/>
                  </a:cubicBezTo>
                  <a:cubicBezTo>
                    <a:pt x="578495" y="79612"/>
                    <a:pt x="578094" y="81694"/>
                    <a:pt x="579457" y="82494"/>
                  </a:cubicBezTo>
                  <a:cubicBezTo>
                    <a:pt x="580739" y="83294"/>
                    <a:pt x="581381" y="81293"/>
                    <a:pt x="581220" y="80413"/>
                  </a:cubicBezTo>
                  <a:cubicBezTo>
                    <a:pt x="581060" y="78492"/>
                    <a:pt x="580018" y="76811"/>
                    <a:pt x="580259" y="74810"/>
                  </a:cubicBezTo>
                  <a:cubicBezTo>
                    <a:pt x="580499" y="72408"/>
                    <a:pt x="582262" y="71048"/>
                    <a:pt x="584186" y="69847"/>
                  </a:cubicBezTo>
                  <a:cubicBezTo>
                    <a:pt x="587473" y="67846"/>
                    <a:pt x="591160" y="66645"/>
                    <a:pt x="594446" y="64484"/>
                  </a:cubicBezTo>
                  <a:cubicBezTo>
                    <a:pt x="595248" y="68006"/>
                    <a:pt x="596931" y="71208"/>
                    <a:pt x="597973" y="74730"/>
                  </a:cubicBezTo>
                  <a:cubicBezTo>
                    <a:pt x="598534" y="76571"/>
                    <a:pt x="599175" y="78652"/>
                    <a:pt x="598374" y="80493"/>
                  </a:cubicBezTo>
                  <a:cubicBezTo>
                    <a:pt x="597492" y="82654"/>
                    <a:pt x="595488" y="83455"/>
                    <a:pt x="593645" y="84655"/>
                  </a:cubicBezTo>
                  <a:cubicBezTo>
                    <a:pt x="592843" y="85215"/>
                    <a:pt x="591641" y="86496"/>
                    <a:pt x="592442" y="87457"/>
                  </a:cubicBezTo>
                  <a:cubicBezTo>
                    <a:pt x="593404" y="88817"/>
                    <a:pt x="595568" y="86736"/>
                    <a:pt x="596129" y="85936"/>
                  </a:cubicBezTo>
                  <a:cubicBezTo>
                    <a:pt x="598694" y="82414"/>
                    <a:pt x="602863" y="82814"/>
                    <a:pt x="606790" y="82254"/>
                  </a:cubicBezTo>
                  <a:cubicBezTo>
                    <a:pt x="605909" y="84975"/>
                    <a:pt x="605347" y="87777"/>
                    <a:pt x="604626" y="90498"/>
                  </a:cubicBezTo>
                  <a:cubicBezTo>
                    <a:pt x="604145" y="92099"/>
                    <a:pt x="603344" y="93540"/>
                    <a:pt x="602382" y="94901"/>
                  </a:cubicBezTo>
                  <a:cubicBezTo>
                    <a:pt x="601259" y="95141"/>
                    <a:pt x="600057" y="94981"/>
                    <a:pt x="598935" y="94901"/>
                  </a:cubicBezTo>
                  <a:cubicBezTo>
                    <a:pt x="597893" y="94901"/>
                    <a:pt x="596771" y="94821"/>
                    <a:pt x="595809" y="95141"/>
                  </a:cubicBezTo>
                  <a:cubicBezTo>
                    <a:pt x="594687" y="95381"/>
                    <a:pt x="594206" y="96902"/>
                    <a:pt x="595568" y="97222"/>
                  </a:cubicBezTo>
                  <a:cubicBezTo>
                    <a:pt x="597572" y="97702"/>
                    <a:pt x="599977" y="96582"/>
                    <a:pt x="601821" y="97542"/>
                  </a:cubicBezTo>
                  <a:cubicBezTo>
                    <a:pt x="599015" y="101945"/>
                    <a:pt x="595007" y="105387"/>
                    <a:pt x="589476" y="105627"/>
                  </a:cubicBezTo>
                  <a:cubicBezTo>
                    <a:pt x="587473" y="105707"/>
                    <a:pt x="586831" y="105066"/>
                    <a:pt x="585869" y="103305"/>
                  </a:cubicBezTo>
                  <a:cubicBezTo>
                    <a:pt x="584988" y="101945"/>
                    <a:pt x="584266" y="100504"/>
                    <a:pt x="582904" y="99543"/>
                  </a:cubicBezTo>
                  <a:cubicBezTo>
                    <a:pt x="582663" y="99383"/>
                    <a:pt x="582423" y="99303"/>
                    <a:pt x="582262" y="99223"/>
                  </a:cubicBezTo>
                  <a:cubicBezTo>
                    <a:pt x="581862" y="100504"/>
                    <a:pt x="581140" y="102265"/>
                    <a:pt x="579697" y="104986"/>
                  </a:cubicBezTo>
                  <a:cubicBezTo>
                    <a:pt x="579457" y="105307"/>
                    <a:pt x="579297" y="105627"/>
                    <a:pt x="579136" y="105947"/>
                  </a:cubicBezTo>
                  <a:cubicBezTo>
                    <a:pt x="578495" y="107708"/>
                    <a:pt x="577854" y="109549"/>
                    <a:pt x="577213" y="111310"/>
                  </a:cubicBezTo>
                  <a:cubicBezTo>
                    <a:pt x="576972" y="111230"/>
                    <a:pt x="576732" y="111150"/>
                    <a:pt x="576491" y="111070"/>
                  </a:cubicBezTo>
                  <a:cubicBezTo>
                    <a:pt x="575609" y="112751"/>
                    <a:pt x="574648" y="114512"/>
                    <a:pt x="573606" y="116112"/>
                  </a:cubicBezTo>
                  <a:cubicBezTo>
                    <a:pt x="568476" y="124037"/>
                    <a:pt x="562143" y="131081"/>
                    <a:pt x="554689" y="137244"/>
                  </a:cubicBezTo>
                  <a:cubicBezTo>
                    <a:pt x="543707" y="146289"/>
                    <a:pt x="529600" y="153573"/>
                    <a:pt x="513489" y="158856"/>
                  </a:cubicBezTo>
                  <a:cubicBezTo>
                    <a:pt x="512206" y="160697"/>
                    <a:pt x="509401" y="161417"/>
                    <a:pt x="507717" y="162858"/>
                  </a:cubicBezTo>
                  <a:cubicBezTo>
                    <a:pt x="506675" y="163739"/>
                    <a:pt x="506996" y="165500"/>
                    <a:pt x="508599" y="165259"/>
                  </a:cubicBezTo>
                  <a:cubicBezTo>
                    <a:pt x="509962" y="165019"/>
                    <a:pt x="511244" y="164059"/>
                    <a:pt x="512366" y="163258"/>
                  </a:cubicBezTo>
                  <a:cubicBezTo>
                    <a:pt x="513328" y="162538"/>
                    <a:pt x="514370" y="161737"/>
                    <a:pt x="515492" y="161177"/>
                  </a:cubicBezTo>
                  <a:cubicBezTo>
                    <a:pt x="516695" y="160537"/>
                    <a:pt x="519420" y="162618"/>
                    <a:pt x="520382" y="163338"/>
                  </a:cubicBezTo>
                  <a:cubicBezTo>
                    <a:pt x="523348" y="165660"/>
                    <a:pt x="525833" y="168541"/>
                    <a:pt x="528878" y="170782"/>
                  </a:cubicBezTo>
                  <a:cubicBezTo>
                    <a:pt x="524791" y="172703"/>
                    <a:pt x="521023" y="175745"/>
                    <a:pt x="516294" y="174464"/>
                  </a:cubicBezTo>
                  <a:cubicBezTo>
                    <a:pt x="514771" y="173984"/>
                    <a:pt x="512446" y="173024"/>
                    <a:pt x="511164" y="174384"/>
                  </a:cubicBezTo>
                  <a:cubicBezTo>
                    <a:pt x="509801" y="175665"/>
                    <a:pt x="512046" y="176946"/>
                    <a:pt x="513088" y="177106"/>
                  </a:cubicBezTo>
                  <a:cubicBezTo>
                    <a:pt x="515412" y="177426"/>
                    <a:pt x="517657" y="176626"/>
                    <a:pt x="519981" y="177426"/>
                  </a:cubicBezTo>
                  <a:cubicBezTo>
                    <a:pt x="522787" y="178467"/>
                    <a:pt x="523829" y="180948"/>
                    <a:pt x="524710" y="183509"/>
                  </a:cubicBezTo>
                  <a:cubicBezTo>
                    <a:pt x="526153" y="187992"/>
                    <a:pt x="526554" y="192714"/>
                    <a:pt x="528157" y="197117"/>
                  </a:cubicBezTo>
                  <a:cubicBezTo>
                    <a:pt x="523748" y="197117"/>
                    <a:pt x="519420" y="198238"/>
                    <a:pt x="515011" y="198398"/>
                  </a:cubicBezTo>
                  <a:cubicBezTo>
                    <a:pt x="512687" y="198558"/>
                    <a:pt x="510042" y="198718"/>
                    <a:pt x="508038" y="197197"/>
                  </a:cubicBezTo>
                  <a:cubicBezTo>
                    <a:pt x="505794" y="195516"/>
                    <a:pt x="505393" y="192955"/>
                    <a:pt x="504511" y="190473"/>
                  </a:cubicBezTo>
                  <a:cubicBezTo>
                    <a:pt x="504110" y="189353"/>
                    <a:pt x="502988" y="187592"/>
                    <a:pt x="501545" y="188232"/>
                  </a:cubicBezTo>
                  <a:cubicBezTo>
                    <a:pt x="499702" y="189032"/>
                    <a:pt x="501545" y="192154"/>
                    <a:pt x="502267" y="193035"/>
                  </a:cubicBezTo>
                  <a:cubicBezTo>
                    <a:pt x="505713" y="197117"/>
                    <a:pt x="504030" y="201920"/>
                    <a:pt x="503629" y="206722"/>
                  </a:cubicBezTo>
                  <a:cubicBezTo>
                    <a:pt x="500664" y="204801"/>
                    <a:pt x="497537" y="203440"/>
                    <a:pt x="494492" y="201759"/>
                  </a:cubicBezTo>
                  <a:cubicBezTo>
                    <a:pt x="492728" y="200719"/>
                    <a:pt x="491285" y="199358"/>
                    <a:pt x="489923" y="197837"/>
                  </a:cubicBezTo>
                  <a:cubicBezTo>
                    <a:pt x="489923" y="196477"/>
                    <a:pt x="490484" y="195036"/>
                    <a:pt x="490884" y="193755"/>
                  </a:cubicBezTo>
                  <a:cubicBezTo>
                    <a:pt x="491205" y="192554"/>
                    <a:pt x="491606" y="191274"/>
                    <a:pt x="491526" y="189993"/>
                  </a:cubicBezTo>
                  <a:cubicBezTo>
                    <a:pt x="491526" y="188632"/>
                    <a:pt x="489923" y="187672"/>
                    <a:pt x="489121" y="189193"/>
                  </a:cubicBezTo>
                  <a:cubicBezTo>
                    <a:pt x="487919" y="191354"/>
                    <a:pt x="488640" y="194555"/>
                    <a:pt x="486957" y="196477"/>
                  </a:cubicBezTo>
                  <a:cubicBezTo>
                    <a:pt x="482548" y="191914"/>
                    <a:pt x="479582" y="186151"/>
                    <a:pt x="480945" y="179587"/>
                  </a:cubicBezTo>
                  <a:cubicBezTo>
                    <a:pt x="481426" y="177186"/>
                    <a:pt x="482388" y="176626"/>
                    <a:pt x="484632" y="175905"/>
                  </a:cubicBezTo>
                  <a:cubicBezTo>
                    <a:pt x="486556" y="175345"/>
                    <a:pt x="488480" y="174945"/>
                    <a:pt x="490003" y="173504"/>
                  </a:cubicBezTo>
                  <a:cubicBezTo>
                    <a:pt x="490644" y="173024"/>
                    <a:pt x="490724" y="172143"/>
                    <a:pt x="491446" y="172623"/>
                  </a:cubicBezTo>
                  <a:cubicBezTo>
                    <a:pt x="492087" y="173024"/>
                    <a:pt x="492648" y="173344"/>
                    <a:pt x="493289" y="173744"/>
                  </a:cubicBezTo>
                  <a:cubicBezTo>
                    <a:pt x="499782" y="177986"/>
                    <a:pt x="506355" y="182309"/>
                    <a:pt x="512847" y="186551"/>
                  </a:cubicBezTo>
                  <a:cubicBezTo>
                    <a:pt x="511084" y="185190"/>
                    <a:pt x="509401" y="183589"/>
                    <a:pt x="507797" y="182389"/>
                  </a:cubicBezTo>
                  <a:cubicBezTo>
                    <a:pt x="503389" y="179107"/>
                    <a:pt x="498980" y="175745"/>
                    <a:pt x="494572" y="172463"/>
                  </a:cubicBezTo>
                  <a:cubicBezTo>
                    <a:pt x="493530" y="171663"/>
                    <a:pt x="492087" y="171183"/>
                    <a:pt x="492728" y="169982"/>
                  </a:cubicBezTo>
                  <a:cubicBezTo>
                    <a:pt x="493610" y="168301"/>
                    <a:pt x="493690" y="166540"/>
                    <a:pt x="493530" y="164699"/>
                  </a:cubicBezTo>
                  <a:cubicBezTo>
                    <a:pt x="493530" y="164459"/>
                    <a:pt x="493530" y="164219"/>
                    <a:pt x="493530" y="164059"/>
                  </a:cubicBezTo>
                  <a:cubicBezTo>
                    <a:pt x="490804" y="164619"/>
                    <a:pt x="488079" y="165099"/>
                    <a:pt x="485354" y="165500"/>
                  </a:cubicBezTo>
                  <a:cubicBezTo>
                    <a:pt x="485835" y="165900"/>
                    <a:pt x="486396" y="166300"/>
                    <a:pt x="486877" y="166700"/>
                  </a:cubicBezTo>
                  <a:cubicBezTo>
                    <a:pt x="488400" y="167821"/>
                    <a:pt x="489923" y="168941"/>
                    <a:pt x="491446" y="170062"/>
                  </a:cubicBezTo>
                  <a:cubicBezTo>
                    <a:pt x="492648" y="170943"/>
                    <a:pt x="492007" y="171103"/>
                    <a:pt x="491125" y="172383"/>
                  </a:cubicBezTo>
                  <a:cubicBezTo>
                    <a:pt x="487919" y="170222"/>
                    <a:pt x="484793" y="168141"/>
                    <a:pt x="481667" y="166060"/>
                  </a:cubicBezTo>
                  <a:cubicBezTo>
                    <a:pt x="467479" y="168061"/>
                    <a:pt x="452570" y="168621"/>
                    <a:pt x="437340" y="167661"/>
                  </a:cubicBezTo>
                  <a:cubicBezTo>
                    <a:pt x="435497" y="167501"/>
                    <a:pt x="435256" y="168141"/>
                    <a:pt x="436939" y="168941"/>
                  </a:cubicBezTo>
                  <a:cubicBezTo>
                    <a:pt x="445757" y="173264"/>
                    <a:pt x="457700" y="175265"/>
                    <a:pt x="466196" y="176065"/>
                  </a:cubicBezTo>
                  <a:cubicBezTo>
                    <a:pt x="468040" y="176225"/>
                    <a:pt x="468200" y="177026"/>
                    <a:pt x="466437" y="177666"/>
                  </a:cubicBezTo>
                  <a:cubicBezTo>
                    <a:pt x="458902" y="180628"/>
                    <a:pt x="448402" y="181668"/>
                    <a:pt x="437581" y="177426"/>
                  </a:cubicBezTo>
                  <a:cubicBezTo>
                    <a:pt x="434054" y="176065"/>
                    <a:pt x="431409" y="173584"/>
                    <a:pt x="428683" y="171183"/>
                  </a:cubicBezTo>
                  <a:cubicBezTo>
                    <a:pt x="424595" y="167581"/>
                    <a:pt x="423473" y="169182"/>
                    <a:pt x="419866" y="169982"/>
                  </a:cubicBezTo>
                  <a:cubicBezTo>
                    <a:pt x="414015" y="171183"/>
                    <a:pt x="408324" y="172703"/>
                    <a:pt x="403033" y="174705"/>
                  </a:cubicBezTo>
                  <a:cubicBezTo>
                    <a:pt x="380750" y="183109"/>
                    <a:pt x="366081" y="199198"/>
                    <a:pt x="359188" y="218889"/>
                  </a:cubicBezTo>
                  <a:cubicBezTo>
                    <a:pt x="351814" y="239860"/>
                    <a:pt x="352455" y="264354"/>
                    <a:pt x="349489" y="287086"/>
                  </a:cubicBezTo>
                  <a:cubicBezTo>
                    <a:pt x="348447" y="294690"/>
                    <a:pt x="346603" y="301574"/>
                    <a:pt x="344038" y="308058"/>
                  </a:cubicBezTo>
                  <a:cubicBezTo>
                    <a:pt x="343317" y="309819"/>
                    <a:pt x="343878" y="312140"/>
                    <a:pt x="345241" y="313421"/>
                  </a:cubicBezTo>
                  <a:cubicBezTo>
                    <a:pt x="347325" y="315262"/>
                    <a:pt x="349249" y="317183"/>
                    <a:pt x="351012" y="319104"/>
                  </a:cubicBezTo>
                  <a:cubicBezTo>
                    <a:pt x="352295" y="320545"/>
                    <a:pt x="353337" y="320225"/>
                    <a:pt x="353657" y="318383"/>
                  </a:cubicBezTo>
                  <a:cubicBezTo>
                    <a:pt x="358066" y="289808"/>
                    <a:pt x="370250" y="264994"/>
                    <a:pt x="393415" y="248985"/>
                  </a:cubicBezTo>
                  <a:cubicBezTo>
                    <a:pt x="392052" y="246984"/>
                    <a:pt x="390689" y="244903"/>
                    <a:pt x="389327" y="242902"/>
                  </a:cubicBezTo>
                  <a:cubicBezTo>
                    <a:pt x="390208" y="242262"/>
                    <a:pt x="390289" y="241861"/>
                    <a:pt x="390930" y="242662"/>
                  </a:cubicBezTo>
                  <a:cubicBezTo>
                    <a:pt x="391651" y="243702"/>
                    <a:pt x="392453" y="244663"/>
                    <a:pt x="393174" y="245704"/>
                  </a:cubicBezTo>
                  <a:cubicBezTo>
                    <a:pt x="393735" y="246504"/>
                    <a:pt x="394296" y="247224"/>
                    <a:pt x="394857" y="248025"/>
                  </a:cubicBezTo>
                  <a:cubicBezTo>
                    <a:pt x="407522" y="239700"/>
                    <a:pt x="423153" y="233857"/>
                    <a:pt x="442470" y="231376"/>
                  </a:cubicBezTo>
                  <a:cubicBezTo>
                    <a:pt x="472048" y="227614"/>
                    <a:pt x="504912" y="229455"/>
                    <a:pt x="531684" y="221690"/>
                  </a:cubicBezTo>
                  <a:cubicBezTo>
                    <a:pt x="544990" y="217768"/>
                    <a:pt x="559819" y="212565"/>
                    <a:pt x="567273" y="203360"/>
                  </a:cubicBezTo>
                  <a:cubicBezTo>
                    <a:pt x="574567" y="194395"/>
                    <a:pt x="570800" y="179827"/>
                    <a:pt x="573525" y="168461"/>
                  </a:cubicBezTo>
                  <a:cubicBezTo>
                    <a:pt x="574006" y="166620"/>
                    <a:pt x="574327" y="166700"/>
                    <a:pt x="574327" y="168541"/>
                  </a:cubicBezTo>
                  <a:cubicBezTo>
                    <a:pt x="574487" y="175185"/>
                    <a:pt x="576972" y="182309"/>
                    <a:pt x="579297" y="189513"/>
                  </a:cubicBezTo>
                  <a:cubicBezTo>
                    <a:pt x="579858" y="191274"/>
                    <a:pt x="581301" y="191594"/>
                    <a:pt x="582583" y="190233"/>
                  </a:cubicBezTo>
                  <a:cubicBezTo>
                    <a:pt x="585950" y="186471"/>
                    <a:pt x="589076" y="182549"/>
                    <a:pt x="591801" y="178307"/>
                  </a:cubicBezTo>
                  <a:cubicBezTo>
                    <a:pt x="593084" y="176225"/>
                    <a:pt x="594126" y="174064"/>
                    <a:pt x="595248" y="171903"/>
                  </a:cubicBezTo>
                  <a:cubicBezTo>
                    <a:pt x="596049" y="170302"/>
                    <a:pt x="599095" y="168061"/>
                    <a:pt x="599015" y="169902"/>
                  </a:cubicBezTo>
                  <a:cubicBezTo>
                    <a:pt x="598935" y="171103"/>
                    <a:pt x="598214" y="173184"/>
                    <a:pt x="596129" y="176946"/>
                  </a:cubicBezTo>
                  <a:cubicBezTo>
                    <a:pt x="594126" y="180708"/>
                    <a:pt x="592362" y="184630"/>
                    <a:pt x="590118" y="188152"/>
                  </a:cubicBezTo>
                  <a:cubicBezTo>
                    <a:pt x="584988" y="196076"/>
                    <a:pt x="578655" y="203120"/>
                    <a:pt x="571201" y="209284"/>
                  </a:cubicBezTo>
                  <a:cubicBezTo>
                    <a:pt x="551482" y="225452"/>
                    <a:pt x="521825" y="236178"/>
                    <a:pt x="488480" y="239220"/>
                  </a:cubicBezTo>
                  <a:cubicBezTo>
                    <a:pt x="491045" y="241381"/>
                    <a:pt x="493369" y="243943"/>
                    <a:pt x="496014" y="245944"/>
                  </a:cubicBezTo>
                  <a:cubicBezTo>
                    <a:pt x="491927" y="247865"/>
                    <a:pt x="488159" y="250906"/>
                    <a:pt x="483430" y="249546"/>
                  </a:cubicBezTo>
                  <a:cubicBezTo>
                    <a:pt x="481987" y="249145"/>
                    <a:pt x="479663" y="248185"/>
                    <a:pt x="478300" y="249546"/>
                  </a:cubicBezTo>
                  <a:cubicBezTo>
                    <a:pt x="477017" y="250826"/>
                    <a:pt x="479182" y="252107"/>
                    <a:pt x="480224" y="252267"/>
                  </a:cubicBezTo>
                  <a:cubicBezTo>
                    <a:pt x="482548" y="252587"/>
                    <a:pt x="484793" y="251787"/>
                    <a:pt x="487117" y="252587"/>
                  </a:cubicBezTo>
                  <a:cubicBezTo>
                    <a:pt x="489923" y="253628"/>
                    <a:pt x="490965" y="256029"/>
                    <a:pt x="491846" y="258671"/>
                  </a:cubicBezTo>
                  <a:cubicBezTo>
                    <a:pt x="493289" y="263153"/>
                    <a:pt x="493690" y="267876"/>
                    <a:pt x="495373" y="272278"/>
                  </a:cubicBezTo>
                  <a:cubicBezTo>
                    <a:pt x="490884" y="272278"/>
                    <a:pt x="486636" y="273319"/>
                    <a:pt x="482228" y="273559"/>
                  </a:cubicBezTo>
                  <a:cubicBezTo>
                    <a:pt x="479823" y="273719"/>
                    <a:pt x="477178" y="273879"/>
                    <a:pt x="475174" y="272358"/>
                  </a:cubicBezTo>
                  <a:cubicBezTo>
                    <a:pt x="472930" y="270677"/>
                    <a:pt x="472529" y="268116"/>
                    <a:pt x="471647" y="265635"/>
                  </a:cubicBezTo>
                  <a:cubicBezTo>
                    <a:pt x="471246" y="264514"/>
                    <a:pt x="470124" y="262753"/>
                    <a:pt x="468681" y="263393"/>
                  </a:cubicBezTo>
                  <a:cubicBezTo>
                    <a:pt x="466838" y="264194"/>
                    <a:pt x="468681" y="267315"/>
                    <a:pt x="469403" y="268196"/>
                  </a:cubicBezTo>
                  <a:cubicBezTo>
                    <a:pt x="472849" y="272278"/>
                    <a:pt x="471166" y="277081"/>
                    <a:pt x="470765" y="281803"/>
                  </a:cubicBezTo>
                  <a:cubicBezTo>
                    <a:pt x="467800" y="279962"/>
                    <a:pt x="464673" y="278602"/>
                    <a:pt x="461627" y="276921"/>
                  </a:cubicBezTo>
                  <a:cubicBezTo>
                    <a:pt x="459864" y="275880"/>
                    <a:pt x="458421" y="274519"/>
                    <a:pt x="457139" y="272999"/>
                  </a:cubicBezTo>
                  <a:cubicBezTo>
                    <a:pt x="457139" y="271558"/>
                    <a:pt x="457620" y="270197"/>
                    <a:pt x="458020" y="268916"/>
                  </a:cubicBezTo>
                  <a:cubicBezTo>
                    <a:pt x="458341" y="267716"/>
                    <a:pt x="458742" y="266435"/>
                    <a:pt x="458742" y="265154"/>
                  </a:cubicBezTo>
                  <a:cubicBezTo>
                    <a:pt x="458662" y="263794"/>
                    <a:pt x="457059" y="262753"/>
                    <a:pt x="456257" y="264354"/>
                  </a:cubicBezTo>
                  <a:cubicBezTo>
                    <a:pt x="455055" y="266515"/>
                    <a:pt x="455776" y="269637"/>
                    <a:pt x="454173" y="271638"/>
                  </a:cubicBezTo>
                  <a:cubicBezTo>
                    <a:pt x="449684" y="266995"/>
                    <a:pt x="446718" y="261232"/>
                    <a:pt x="448081" y="254749"/>
                  </a:cubicBezTo>
                  <a:cubicBezTo>
                    <a:pt x="448562" y="252347"/>
                    <a:pt x="449524" y="251787"/>
                    <a:pt x="451768" y="251067"/>
                  </a:cubicBezTo>
                  <a:cubicBezTo>
                    <a:pt x="453692" y="250506"/>
                    <a:pt x="455616" y="250026"/>
                    <a:pt x="457139" y="248665"/>
                  </a:cubicBezTo>
                  <a:cubicBezTo>
                    <a:pt x="457780" y="248105"/>
                    <a:pt x="457860" y="247224"/>
                    <a:pt x="458662" y="247705"/>
                  </a:cubicBezTo>
                  <a:cubicBezTo>
                    <a:pt x="459223" y="248105"/>
                    <a:pt x="459784" y="248505"/>
                    <a:pt x="460425" y="248905"/>
                  </a:cubicBezTo>
                  <a:cubicBezTo>
                    <a:pt x="466918" y="253148"/>
                    <a:pt x="473491" y="257390"/>
                    <a:pt x="479983" y="261632"/>
                  </a:cubicBezTo>
                  <a:cubicBezTo>
                    <a:pt x="478220" y="260272"/>
                    <a:pt x="476537" y="258751"/>
                    <a:pt x="474933" y="257550"/>
                  </a:cubicBezTo>
                  <a:cubicBezTo>
                    <a:pt x="470525" y="254188"/>
                    <a:pt x="466116" y="250906"/>
                    <a:pt x="461708" y="247545"/>
                  </a:cubicBezTo>
                  <a:cubicBezTo>
                    <a:pt x="460666" y="246744"/>
                    <a:pt x="459223" y="246344"/>
                    <a:pt x="459864" y="245143"/>
                  </a:cubicBezTo>
                  <a:cubicBezTo>
                    <a:pt x="460666" y="243462"/>
                    <a:pt x="460826" y="241781"/>
                    <a:pt x="460746" y="240020"/>
                  </a:cubicBezTo>
                  <a:cubicBezTo>
                    <a:pt x="458421" y="239940"/>
                    <a:pt x="456177" y="239860"/>
                    <a:pt x="453852" y="239700"/>
                  </a:cubicBezTo>
                  <a:cubicBezTo>
                    <a:pt x="453452" y="239620"/>
                    <a:pt x="452570" y="239700"/>
                    <a:pt x="451368" y="239860"/>
                  </a:cubicBezTo>
                  <a:cubicBezTo>
                    <a:pt x="452249" y="240501"/>
                    <a:pt x="453131" y="241141"/>
                    <a:pt x="454013" y="241861"/>
                  </a:cubicBezTo>
                  <a:cubicBezTo>
                    <a:pt x="455536" y="242982"/>
                    <a:pt x="457059" y="244103"/>
                    <a:pt x="458582" y="245223"/>
                  </a:cubicBezTo>
                  <a:cubicBezTo>
                    <a:pt x="459784" y="246104"/>
                    <a:pt x="459143" y="246264"/>
                    <a:pt x="458261" y="247465"/>
                  </a:cubicBezTo>
                  <a:cubicBezTo>
                    <a:pt x="454654" y="245063"/>
                    <a:pt x="451047" y="242662"/>
                    <a:pt x="447360" y="240261"/>
                  </a:cubicBezTo>
                  <a:cubicBezTo>
                    <a:pt x="443272" y="240821"/>
                    <a:pt x="438462" y="241541"/>
                    <a:pt x="436378" y="241942"/>
                  </a:cubicBezTo>
                  <a:cubicBezTo>
                    <a:pt x="430527" y="243222"/>
                    <a:pt x="424836" y="244743"/>
                    <a:pt x="419626" y="246744"/>
                  </a:cubicBezTo>
                  <a:cubicBezTo>
                    <a:pt x="397262" y="255149"/>
                    <a:pt x="382594" y="271238"/>
                    <a:pt x="375700" y="290928"/>
                  </a:cubicBezTo>
                  <a:cubicBezTo>
                    <a:pt x="372734" y="299333"/>
                    <a:pt x="371131" y="308298"/>
                    <a:pt x="369929" y="317503"/>
                  </a:cubicBezTo>
                  <a:cubicBezTo>
                    <a:pt x="371933" y="316302"/>
                    <a:pt x="374017" y="315102"/>
                    <a:pt x="375860" y="313661"/>
                  </a:cubicBezTo>
                  <a:cubicBezTo>
                    <a:pt x="376742" y="318544"/>
                    <a:pt x="378906" y="323426"/>
                    <a:pt x="376181" y="328069"/>
                  </a:cubicBezTo>
                  <a:cubicBezTo>
                    <a:pt x="375299" y="329590"/>
                    <a:pt x="373616" y="331751"/>
                    <a:pt x="374658" y="333592"/>
                  </a:cubicBezTo>
                  <a:cubicBezTo>
                    <a:pt x="375620" y="335353"/>
                    <a:pt x="377624" y="333352"/>
                    <a:pt x="378105" y="332231"/>
                  </a:cubicBezTo>
                  <a:cubicBezTo>
                    <a:pt x="379067" y="329830"/>
                    <a:pt x="378906" y="327268"/>
                    <a:pt x="380429" y="325027"/>
                  </a:cubicBezTo>
                  <a:cubicBezTo>
                    <a:pt x="382273" y="322306"/>
                    <a:pt x="385239" y="321905"/>
                    <a:pt x="388285" y="321745"/>
                  </a:cubicBezTo>
                  <a:cubicBezTo>
                    <a:pt x="393495" y="321425"/>
                    <a:pt x="398625" y="322306"/>
                    <a:pt x="403835" y="321825"/>
                  </a:cubicBezTo>
                  <a:cubicBezTo>
                    <a:pt x="402552" y="326548"/>
                    <a:pt x="402472" y="331511"/>
                    <a:pt x="401430" y="336233"/>
                  </a:cubicBezTo>
                  <a:cubicBezTo>
                    <a:pt x="400949" y="338795"/>
                    <a:pt x="400308" y="341676"/>
                    <a:pt x="398224" y="343357"/>
                  </a:cubicBezTo>
                  <a:cubicBezTo>
                    <a:pt x="395739" y="345358"/>
                    <a:pt x="392854" y="344958"/>
                    <a:pt x="389968" y="345198"/>
                  </a:cubicBezTo>
                  <a:cubicBezTo>
                    <a:pt x="388685" y="345358"/>
                    <a:pt x="386441" y="346079"/>
                    <a:pt x="386762" y="347760"/>
                  </a:cubicBezTo>
                  <a:cubicBezTo>
                    <a:pt x="387082" y="349921"/>
                    <a:pt x="390850" y="348880"/>
                    <a:pt x="392052" y="348320"/>
                  </a:cubicBezTo>
                  <a:cubicBezTo>
                    <a:pt x="397422" y="345839"/>
                    <a:pt x="402071" y="348960"/>
                    <a:pt x="407041" y="350801"/>
                  </a:cubicBezTo>
                  <a:cubicBezTo>
                    <a:pt x="404236" y="353363"/>
                    <a:pt x="401831" y="356324"/>
                    <a:pt x="399186" y="359126"/>
                  </a:cubicBezTo>
                  <a:cubicBezTo>
                    <a:pt x="397583" y="360727"/>
                    <a:pt x="395739" y="361927"/>
                    <a:pt x="393655" y="362808"/>
                  </a:cubicBezTo>
                  <a:cubicBezTo>
                    <a:pt x="392212" y="362408"/>
                    <a:pt x="390850" y="361447"/>
                    <a:pt x="389567" y="360647"/>
                  </a:cubicBezTo>
                  <a:cubicBezTo>
                    <a:pt x="388365" y="360006"/>
                    <a:pt x="387162" y="359206"/>
                    <a:pt x="385800" y="358886"/>
                  </a:cubicBezTo>
                  <a:cubicBezTo>
                    <a:pt x="384357" y="358566"/>
                    <a:pt x="382754" y="360006"/>
                    <a:pt x="384197" y="361287"/>
                  </a:cubicBezTo>
                  <a:cubicBezTo>
                    <a:pt x="386201" y="363128"/>
                    <a:pt x="389727" y="363288"/>
                    <a:pt x="391411" y="365609"/>
                  </a:cubicBezTo>
                  <a:cubicBezTo>
                    <a:pt x="385239" y="369051"/>
                    <a:pt x="378185" y="370572"/>
                    <a:pt x="371612" y="367290"/>
                  </a:cubicBezTo>
                  <a:cubicBezTo>
                    <a:pt x="369207" y="366010"/>
                    <a:pt x="368807" y="364889"/>
                    <a:pt x="368727" y="362248"/>
                  </a:cubicBezTo>
                  <a:cubicBezTo>
                    <a:pt x="368727" y="360086"/>
                    <a:pt x="368727" y="357845"/>
                    <a:pt x="367685" y="355844"/>
                  </a:cubicBezTo>
                  <a:cubicBezTo>
                    <a:pt x="367284" y="355044"/>
                    <a:pt x="366402" y="354643"/>
                    <a:pt x="367123" y="354003"/>
                  </a:cubicBezTo>
                  <a:cubicBezTo>
                    <a:pt x="367685" y="353523"/>
                    <a:pt x="368326" y="352962"/>
                    <a:pt x="368887" y="352482"/>
                  </a:cubicBezTo>
                  <a:cubicBezTo>
                    <a:pt x="375299" y="346719"/>
                    <a:pt x="381712" y="340956"/>
                    <a:pt x="388124" y="335193"/>
                  </a:cubicBezTo>
                  <a:cubicBezTo>
                    <a:pt x="386120" y="336714"/>
                    <a:pt x="383956" y="338074"/>
                    <a:pt x="382273" y="339435"/>
                  </a:cubicBezTo>
                  <a:cubicBezTo>
                    <a:pt x="377464" y="343197"/>
                    <a:pt x="372654" y="346879"/>
                    <a:pt x="367845" y="350641"/>
                  </a:cubicBezTo>
                  <a:cubicBezTo>
                    <a:pt x="367524" y="350961"/>
                    <a:pt x="367123" y="351282"/>
                    <a:pt x="366883" y="351522"/>
                  </a:cubicBezTo>
                  <a:cubicBezTo>
                    <a:pt x="366803" y="352402"/>
                    <a:pt x="366642" y="353283"/>
                    <a:pt x="366562" y="354083"/>
                  </a:cubicBezTo>
                  <a:cubicBezTo>
                    <a:pt x="366642" y="354163"/>
                    <a:pt x="366723" y="354243"/>
                    <a:pt x="366803" y="354323"/>
                  </a:cubicBezTo>
                  <a:cubicBezTo>
                    <a:pt x="366723" y="354403"/>
                    <a:pt x="366642" y="354483"/>
                    <a:pt x="366562" y="354563"/>
                  </a:cubicBezTo>
                  <a:cubicBezTo>
                    <a:pt x="366322" y="356084"/>
                    <a:pt x="366162" y="357605"/>
                    <a:pt x="366001" y="359126"/>
                  </a:cubicBezTo>
                  <a:cubicBezTo>
                    <a:pt x="362875" y="382419"/>
                    <a:pt x="351653" y="399868"/>
                    <a:pt x="336824" y="416357"/>
                  </a:cubicBezTo>
                  <a:cubicBezTo>
                    <a:pt x="335622" y="417798"/>
                    <a:pt x="335943" y="418118"/>
                    <a:pt x="337626" y="417318"/>
                  </a:cubicBezTo>
                  <a:cubicBezTo>
                    <a:pt x="344920" y="413956"/>
                    <a:pt x="354218" y="411795"/>
                    <a:pt x="364959" y="413476"/>
                  </a:cubicBezTo>
                  <a:cubicBezTo>
                    <a:pt x="366803" y="413716"/>
                    <a:pt x="366723" y="414036"/>
                    <a:pt x="364879" y="414116"/>
                  </a:cubicBezTo>
                  <a:cubicBezTo>
                    <a:pt x="346764" y="414997"/>
                    <a:pt x="337546" y="428764"/>
                    <a:pt x="328729" y="438289"/>
                  </a:cubicBezTo>
                  <a:cubicBezTo>
                    <a:pt x="326645" y="440451"/>
                    <a:pt x="324561" y="442692"/>
                    <a:pt x="322316" y="444693"/>
                  </a:cubicBezTo>
                  <a:cubicBezTo>
                    <a:pt x="318709" y="447895"/>
                    <a:pt x="319591" y="455819"/>
                    <a:pt x="319110" y="460702"/>
                  </a:cubicBezTo>
                  <a:cubicBezTo>
                    <a:pt x="318549" y="466065"/>
                    <a:pt x="318068" y="471428"/>
                    <a:pt x="317587" y="476790"/>
                  </a:cubicBezTo>
                  <a:cubicBezTo>
                    <a:pt x="316545" y="516652"/>
                    <a:pt x="320312" y="544988"/>
                    <a:pt x="322797" y="558755"/>
                  </a:cubicBezTo>
                  <a:lnTo>
                    <a:pt x="400148" y="558755"/>
                  </a:lnTo>
                  <a:cubicBezTo>
                    <a:pt x="406480" y="558755"/>
                    <a:pt x="411530" y="563878"/>
                    <a:pt x="411530" y="570122"/>
                  </a:cubicBezTo>
                  <a:cubicBezTo>
                    <a:pt x="411530" y="576445"/>
                    <a:pt x="406480" y="581568"/>
                    <a:pt x="400148" y="581568"/>
                  </a:cubicBezTo>
                  <a:lnTo>
                    <a:pt x="152465" y="581568"/>
                  </a:lnTo>
                  <a:cubicBezTo>
                    <a:pt x="146133" y="581568"/>
                    <a:pt x="141003" y="576445"/>
                    <a:pt x="141003" y="570122"/>
                  </a:cubicBezTo>
                  <a:cubicBezTo>
                    <a:pt x="141003" y="563878"/>
                    <a:pt x="146133" y="558755"/>
                    <a:pt x="152465" y="558755"/>
                  </a:cubicBezTo>
                  <a:lnTo>
                    <a:pt x="229976" y="558755"/>
                  </a:lnTo>
                  <a:cubicBezTo>
                    <a:pt x="235267" y="533221"/>
                    <a:pt x="245446" y="464544"/>
                    <a:pt x="244404" y="461902"/>
                  </a:cubicBezTo>
                  <a:cubicBezTo>
                    <a:pt x="239916" y="449896"/>
                    <a:pt x="238633" y="437089"/>
                    <a:pt x="239274" y="424041"/>
                  </a:cubicBezTo>
                  <a:cubicBezTo>
                    <a:pt x="239355" y="422201"/>
                    <a:pt x="238633" y="419479"/>
                    <a:pt x="237431" y="418038"/>
                  </a:cubicBezTo>
                  <a:cubicBezTo>
                    <a:pt x="231900" y="411154"/>
                    <a:pt x="224606" y="404991"/>
                    <a:pt x="213063" y="402750"/>
                  </a:cubicBezTo>
                  <a:cubicBezTo>
                    <a:pt x="211220" y="402430"/>
                    <a:pt x="211300" y="402189"/>
                    <a:pt x="213144" y="402189"/>
                  </a:cubicBezTo>
                  <a:cubicBezTo>
                    <a:pt x="222923" y="402270"/>
                    <a:pt x="231179" y="404671"/>
                    <a:pt x="237832" y="408033"/>
                  </a:cubicBezTo>
                  <a:cubicBezTo>
                    <a:pt x="239435" y="408833"/>
                    <a:pt x="240797" y="408913"/>
                    <a:pt x="240958" y="408033"/>
                  </a:cubicBezTo>
                  <a:cubicBezTo>
                    <a:pt x="241118" y="407152"/>
                    <a:pt x="240397" y="405151"/>
                    <a:pt x="239435" y="403550"/>
                  </a:cubicBezTo>
                  <a:cubicBezTo>
                    <a:pt x="231499" y="390503"/>
                    <a:pt x="225728" y="377136"/>
                    <a:pt x="224205" y="362087"/>
                  </a:cubicBezTo>
                  <a:cubicBezTo>
                    <a:pt x="223323" y="361127"/>
                    <a:pt x="222522" y="360246"/>
                    <a:pt x="221640" y="359286"/>
                  </a:cubicBezTo>
                  <a:cubicBezTo>
                    <a:pt x="220678" y="358165"/>
                    <a:pt x="221319" y="358165"/>
                    <a:pt x="222442" y="357125"/>
                  </a:cubicBezTo>
                  <a:cubicBezTo>
                    <a:pt x="222923" y="357605"/>
                    <a:pt x="223404" y="358165"/>
                    <a:pt x="223884" y="358646"/>
                  </a:cubicBezTo>
                  <a:cubicBezTo>
                    <a:pt x="223884" y="357845"/>
                    <a:pt x="223804" y="356965"/>
                    <a:pt x="223804" y="356164"/>
                  </a:cubicBezTo>
                  <a:cubicBezTo>
                    <a:pt x="223804" y="356164"/>
                    <a:pt x="223724" y="356164"/>
                    <a:pt x="223724" y="356244"/>
                  </a:cubicBezTo>
                  <a:cubicBezTo>
                    <a:pt x="223003" y="356645"/>
                    <a:pt x="222762" y="357445"/>
                    <a:pt x="222121" y="356805"/>
                  </a:cubicBezTo>
                  <a:cubicBezTo>
                    <a:pt x="221640" y="356324"/>
                    <a:pt x="221159" y="355844"/>
                    <a:pt x="220598" y="355364"/>
                  </a:cubicBezTo>
                  <a:cubicBezTo>
                    <a:pt x="215228" y="350001"/>
                    <a:pt x="209777" y="344638"/>
                    <a:pt x="204326" y="339275"/>
                  </a:cubicBezTo>
                  <a:cubicBezTo>
                    <a:pt x="205769" y="340956"/>
                    <a:pt x="207052" y="342797"/>
                    <a:pt x="208334" y="344238"/>
                  </a:cubicBezTo>
                  <a:cubicBezTo>
                    <a:pt x="211941" y="348320"/>
                    <a:pt x="215548" y="352322"/>
                    <a:pt x="219075" y="356404"/>
                  </a:cubicBezTo>
                  <a:cubicBezTo>
                    <a:pt x="219957" y="357365"/>
                    <a:pt x="221319" y="358085"/>
                    <a:pt x="220438" y="359126"/>
                  </a:cubicBezTo>
                  <a:cubicBezTo>
                    <a:pt x="219316" y="360567"/>
                    <a:pt x="218835" y="362248"/>
                    <a:pt x="218594" y="364009"/>
                  </a:cubicBezTo>
                  <a:cubicBezTo>
                    <a:pt x="218274" y="366170"/>
                    <a:pt x="218354" y="368171"/>
                    <a:pt x="216109" y="369051"/>
                  </a:cubicBezTo>
                  <a:cubicBezTo>
                    <a:pt x="209777" y="371693"/>
                    <a:pt x="203445" y="369692"/>
                    <a:pt x="198154" y="365930"/>
                  </a:cubicBezTo>
                  <a:cubicBezTo>
                    <a:pt x="199677" y="364169"/>
                    <a:pt x="202643" y="364089"/>
                    <a:pt x="204567" y="363048"/>
                  </a:cubicBezTo>
                  <a:cubicBezTo>
                    <a:pt x="205769" y="362408"/>
                    <a:pt x="205849" y="360647"/>
                    <a:pt x="204246" y="360567"/>
                  </a:cubicBezTo>
                  <a:cubicBezTo>
                    <a:pt x="202884" y="360487"/>
                    <a:pt x="201441" y="361207"/>
                    <a:pt x="200238" y="361767"/>
                  </a:cubicBezTo>
                  <a:cubicBezTo>
                    <a:pt x="199116" y="362248"/>
                    <a:pt x="197994" y="362808"/>
                    <a:pt x="196872" y="363128"/>
                  </a:cubicBezTo>
                  <a:cubicBezTo>
                    <a:pt x="195589" y="363448"/>
                    <a:pt x="193345" y="360967"/>
                    <a:pt x="192543" y="360086"/>
                  </a:cubicBezTo>
                  <a:cubicBezTo>
                    <a:pt x="190139" y="357285"/>
                    <a:pt x="188295" y="354003"/>
                    <a:pt x="185890" y="351201"/>
                  </a:cubicBezTo>
                  <a:cubicBezTo>
                    <a:pt x="190139" y="350241"/>
                    <a:pt x="194387" y="348000"/>
                    <a:pt x="198635" y="350241"/>
                  </a:cubicBezTo>
                  <a:cubicBezTo>
                    <a:pt x="199998" y="350961"/>
                    <a:pt x="202082" y="352322"/>
                    <a:pt x="203605" y="351282"/>
                  </a:cubicBezTo>
                  <a:cubicBezTo>
                    <a:pt x="205128" y="350321"/>
                    <a:pt x="203284" y="348640"/>
                    <a:pt x="202242" y="348320"/>
                  </a:cubicBezTo>
                  <a:cubicBezTo>
                    <a:pt x="200078" y="347519"/>
                    <a:pt x="197834" y="347840"/>
                    <a:pt x="195750" y="346639"/>
                  </a:cubicBezTo>
                  <a:cubicBezTo>
                    <a:pt x="193265" y="345118"/>
                    <a:pt x="192704" y="342557"/>
                    <a:pt x="192383" y="339835"/>
                  </a:cubicBezTo>
                  <a:cubicBezTo>
                    <a:pt x="191822" y="335273"/>
                    <a:pt x="192383" y="330630"/>
                    <a:pt x="191662" y="326068"/>
                  </a:cubicBezTo>
                  <a:cubicBezTo>
                    <a:pt x="195910" y="327028"/>
                    <a:pt x="200319" y="326788"/>
                    <a:pt x="204567" y="327428"/>
                  </a:cubicBezTo>
                  <a:cubicBezTo>
                    <a:pt x="206811" y="327749"/>
                    <a:pt x="209456" y="328149"/>
                    <a:pt x="211059" y="329910"/>
                  </a:cubicBezTo>
                  <a:cubicBezTo>
                    <a:pt x="212903" y="331991"/>
                    <a:pt x="212743" y="334552"/>
                    <a:pt x="213144" y="337194"/>
                  </a:cubicBezTo>
                  <a:cubicBezTo>
                    <a:pt x="213304" y="338234"/>
                    <a:pt x="214025" y="340155"/>
                    <a:pt x="215548" y="339835"/>
                  </a:cubicBezTo>
                  <a:cubicBezTo>
                    <a:pt x="217472" y="339435"/>
                    <a:pt x="216350" y="336153"/>
                    <a:pt x="215789" y="335113"/>
                  </a:cubicBezTo>
                  <a:cubicBezTo>
                    <a:pt x="213304" y="330550"/>
                    <a:pt x="215789" y="326228"/>
                    <a:pt x="217151" y="321745"/>
                  </a:cubicBezTo>
                  <a:cubicBezTo>
                    <a:pt x="219636" y="324147"/>
                    <a:pt x="222361" y="326068"/>
                    <a:pt x="224926" y="328229"/>
                  </a:cubicBezTo>
                  <a:cubicBezTo>
                    <a:pt x="225327" y="328629"/>
                    <a:pt x="225648" y="328949"/>
                    <a:pt x="225969" y="329349"/>
                  </a:cubicBezTo>
                  <a:cubicBezTo>
                    <a:pt x="226530" y="325027"/>
                    <a:pt x="227091" y="320785"/>
                    <a:pt x="227572" y="316462"/>
                  </a:cubicBezTo>
                  <a:cubicBezTo>
                    <a:pt x="227732" y="314621"/>
                    <a:pt x="226770" y="312220"/>
                    <a:pt x="225327" y="311019"/>
                  </a:cubicBezTo>
                  <a:cubicBezTo>
                    <a:pt x="222361" y="308538"/>
                    <a:pt x="219476" y="306057"/>
                    <a:pt x="216590" y="303575"/>
                  </a:cubicBezTo>
                  <a:cubicBezTo>
                    <a:pt x="215147" y="302295"/>
                    <a:pt x="215308" y="302135"/>
                    <a:pt x="216911" y="303015"/>
                  </a:cubicBezTo>
                  <a:cubicBezTo>
                    <a:pt x="218995" y="304136"/>
                    <a:pt x="221239" y="305016"/>
                    <a:pt x="223564" y="305897"/>
                  </a:cubicBezTo>
                  <a:cubicBezTo>
                    <a:pt x="225327" y="306457"/>
                    <a:pt x="225488" y="306137"/>
                    <a:pt x="223804" y="305416"/>
                  </a:cubicBezTo>
                  <a:cubicBezTo>
                    <a:pt x="223003" y="305016"/>
                    <a:pt x="222121" y="304616"/>
                    <a:pt x="221159" y="304296"/>
                  </a:cubicBezTo>
                  <a:cubicBezTo>
                    <a:pt x="219476" y="303575"/>
                    <a:pt x="219476" y="303335"/>
                    <a:pt x="221319" y="303655"/>
                  </a:cubicBezTo>
                  <a:cubicBezTo>
                    <a:pt x="222762" y="303896"/>
                    <a:pt x="224125" y="304136"/>
                    <a:pt x="225407" y="304456"/>
                  </a:cubicBezTo>
                  <a:cubicBezTo>
                    <a:pt x="227171" y="304936"/>
                    <a:pt x="228694" y="303896"/>
                    <a:pt x="228854" y="302055"/>
                  </a:cubicBezTo>
                  <a:cubicBezTo>
                    <a:pt x="229014" y="298052"/>
                    <a:pt x="229095" y="294130"/>
                    <a:pt x="228934" y="290208"/>
                  </a:cubicBezTo>
                  <a:cubicBezTo>
                    <a:pt x="227572" y="289247"/>
                    <a:pt x="226209" y="288367"/>
                    <a:pt x="224846" y="287406"/>
                  </a:cubicBezTo>
                  <a:cubicBezTo>
                    <a:pt x="223163" y="286286"/>
                    <a:pt x="221400" y="285085"/>
                    <a:pt x="219636" y="283965"/>
                  </a:cubicBezTo>
                  <a:cubicBezTo>
                    <a:pt x="218193" y="283004"/>
                    <a:pt x="218915" y="282844"/>
                    <a:pt x="219877" y="281403"/>
                  </a:cubicBezTo>
                  <a:cubicBezTo>
                    <a:pt x="222842" y="283164"/>
                    <a:pt x="225808" y="284925"/>
                    <a:pt x="228774" y="286686"/>
                  </a:cubicBezTo>
                  <a:cubicBezTo>
                    <a:pt x="228614" y="284205"/>
                    <a:pt x="228373" y="281803"/>
                    <a:pt x="227972" y="279402"/>
                  </a:cubicBezTo>
                  <a:cubicBezTo>
                    <a:pt x="227812" y="278522"/>
                    <a:pt x="227652" y="277641"/>
                    <a:pt x="227491" y="276761"/>
                  </a:cubicBezTo>
                  <a:cubicBezTo>
                    <a:pt x="227251" y="276841"/>
                    <a:pt x="227091" y="276921"/>
                    <a:pt x="226850" y="277001"/>
                  </a:cubicBezTo>
                  <a:cubicBezTo>
                    <a:pt x="224766" y="277721"/>
                    <a:pt x="222602" y="278362"/>
                    <a:pt x="220999" y="279962"/>
                  </a:cubicBezTo>
                  <a:cubicBezTo>
                    <a:pt x="220358" y="280603"/>
                    <a:pt x="220277" y="281643"/>
                    <a:pt x="219476" y="281083"/>
                  </a:cubicBezTo>
                  <a:cubicBezTo>
                    <a:pt x="218754" y="280763"/>
                    <a:pt x="218113" y="280363"/>
                    <a:pt x="217392" y="279962"/>
                  </a:cubicBezTo>
                  <a:cubicBezTo>
                    <a:pt x="209857" y="275560"/>
                    <a:pt x="202403" y="271158"/>
                    <a:pt x="194868" y="266755"/>
                  </a:cubicBezTo>
                  <a:cubicBezTo>
                    <a:pt x="196872" y="268196"/>
                    <a:pt x="198876" y="269877"/>
                    <a:pt x="200719" y="271078"/>
                  </a:cubicBezTo>
                  <a:cubicBezTo>
                    <a:pt x="205769" y="274599"/>
                    <a:pt x="210899" y="278041"/>
                    <a:pt x="215949" y="281483"/>
                  </a:cubicBezTo>
                  <a:cubicBezTo>
                    <a:pt x="217231" y="282284"/>
                    <a:pt x="218915" y="282684"/>
                    <a:pt x="218193" y="284125"/>
                  </a:cubicBezTo>
                  <a:cubicBezTo>
                    <a:pt x="217392" y="286046"/>
                    <a:pt x="217312" y="288047"/>
                    <a:pt x="217552" y="290048"/>
                  </a:cubicBezTo>
                  <a:cubicBezTo>
                    <a:pt x="217873" y="292529"/>
                    <a:pt x="218434" y="294690"/>
                    <a:pt x="216270" y="296371"/>
                  </a:cubicBezTo>
                  <a:cubicBezTo>
                    <a:pt x="210017" y="301014"/>
                    <a:pt x="202483" y="300614"/>
                    <a:pt x="195589" y="297892"/>
                  </a:cubicBezTo>
                  <a:cubicBezTo>
                    <a:pt x="196792" y="295571"/>
                    <a:pt x="200078" y="294610"/>
                    <a:pt x="201922" y="292930"/>
                  </a:cubicBezTo>
                  <a:cubicBezTo>
                    <a:pt x="202964" y="291889"/>
                    <a:pt x="202563" y="289888"/>
                    <a:pt x="200799" y="290288"/>
                  </a:cubicBezTo>
                  <a:cubicBezTo>
                    <a:pt x="199277" y="290608"/>
                    <a:pt x="197914" y="291809"/>
                    <a:pt x="196712" y="292689"/>
                  </a:cubicBezTo>
                  <a:cubicBezTo>
                    <a:pt x="195589" y="293570"/>
                    <a:pt x="194547" y="294530"/>
                    <a:pt x="193345" y="295171"/>
                  </a:cubicBezTo>
                  <a:cubicBezTo>
                    <a:pt x="191982" y="295971"/>
                    <a:pt x="188856" y="293810"/>
                    <a:pt x="187734" y="293090"/>
                  </a:cubicBezTo>
                  <a:cubicBezTo>
                    <a:pt x="184287" y="290688"/>
                    <a:pt x="181322" y="287567"/>
                    <a:pt x="177874" y="285165"/>
                  </a:cubicBezTo>
                  <a:cubicBezTo>
                    <a:pt x="182283" y="282844"/>
                    <a:pt x="186371" y="279242"/>
                    <a:pt x="191662" y="280443"/>
                  </a:cubicBezTo>
                  <a:cubicBezTo>
                    <a:pt x="193345" y="280843"/>
                    <a:pt x="195990" y="281803"/>
                    <a:pt x="197433" y="280203"/>
                  </a:cubicBezTo>
                  <a:cubicBezTo>
                    <a:pt x="198796" y="278682"/>
                    <a:pt x="196311" y="277401"/>
                    <a:pt x="195108" y="277321"/>
                  </a:cubicBezTo>
                  <a:cubicBezTo>
                    <a:pt x="192463" y="277081"/>
                    <a:pt x="190059" y="278041"/>
                    <a:pt x="187413" y="277321"/>
                  </a:cubicBezTo>
                  <a:cubicBezTo>
                    <a:pt x="184287" y="276360"/>
                    <a:pt x="182925" y="273639"/>
                    <a:pt x="181802" y="270837"/>
                  </a:cubicBezTo>
                  <a:cubicBezTo>
                    <a:pt x="179958" y="265955"/>
                    <a:pt x="179237" y="260672"/>
                    <a:pt x="177153" y="255789"/>
                  </a:cubicBezTo>
                  <a:cubicBezTo>
                    <a:pt x="182123" y="255629"/>
                    <a:pt x="186852" y="254108"/>
                    <a:pt x="191742" y="253628"/>
                  </a:cubicBezTo>
                  <a:cubicBezTo>
                    <a:pt x="194307" y="253388"/>
                    <a:pt x="197273" y="253068"/>
                    <a:pt x="199597" y="254588"/>
                  </a:cubicBezTo>
                  <a:cubicBezTo>
                    <a:pt x="202242" y="256349"/>
                    <a:pt x="202803" y="259231"/>
                    <a:pt x="203926" y="261953"/>
                  </a:cubicBezTo>
                  <a:cubicBezTo>
                    <a:pt x="204407" y="263153"/>
                    <a:pt x="205849" y="264994"/>
                    <a:pt x="207372" y="264274"/>
                  </a:cubicBezTo>
                  <a:cubicBezTo>
                    <a:pt x="209376" y="263233"/>
                    <a:pt x="207132" y="259871"/>
                    <a:pt x="206250" y="258991"/>
                  </a:cubicBezTo>
                  <a:cubicBezTo>
                    <a:pt x="202242" y="254588"/>
                    <a:pt x="203765" y="249145"/>
                    <a:pt x="204006" y="243783"/>
                  </a:cubicBezTo>
                  <a:cubicBezTo>
                    <a:pt x="207372" y="245784"/>
                    <a:pt x="210979" y="247144"/>
                    <a:pt x="214426" y="248825"/>
                  </a:cubicBezTo>
                  <a:cubicBezTo>
                    <a:pt x="214506" y="248825"/>
                    <a:pt x="214506" y="248905"/>
                    <a:pt x="214586" y="248905"/>
                  </a:cubicBezTo>
                  <a:cubicBezTo>
                    <a:pt x="208414" y="240981"/>
                    <a:pt x="200078" y="234017"/>
                    <a:pt x="189658" y="228414"/>
                  </a:cubicBezTo>
                  <a:cubicBezTo>
                    <a:pt x="184287" y="225533"/>
                    <a:pt x="178516" y="223051"/>
                    <a:pt x="172344" y="220890"/>
                  </a:cubicBezTo>
                  <a:cubicBezTo>
                    <a:pt x="168576" y="219529"/>
                    <a:pt x="167775" y="217768"/>
                    <a:pt x="162484" y="220650"/>
                  </a:cubicBezTo>
                  <a:cubicBezTo>
                    <a:pt x="159038" y="222571"/>
                    <a:pt x="155671" y="224492"/>
                    <a:pt x="151503" y="225292"/>
                  </a:cubicBezTo>
                  <a:cubicBezTo>
                    <a:pt x="138758" y="227694"/>
                    <a:pt x="127456" y="224812"/>
                    <a:pt x="119841" y="220650"/>
                  </a:cubicBezTo>
                  <a:cubicBezTo>
                    <a:pt x="118238" y="219689"/>
                    <a:pt x="118479" y="218969"/>
                    <a:pt x="120322" y="219129"/>
                  </a:cubicBezTo>
                  <a:cubicBezTo>
                    <a:pt x="129861" y="219849"/>
                    <a:pt x="143728" y="219849"/>
                    <a:pt x="154308" y="216968"/>
                  </a:cubicBezTo>
                  <a:cubicBezTo>
                    <a:pt x="156152" y="216488"/>
                    <a:pt x="156072" y="215927"/>
                    <a:pt x="154228" y="215687"/>
                  </a:cubicBezTo>
                  <a:cubicBezTo>
                    <a:pt x="102447" y="211045"/>
                    <a:pt x="56758" y="191834"/>
                    <a:pt x="32712" y="166060"/>
                  </a:cubicBezTo>
                  <a:cubicBezTo>
                    <a:pt x="25898" y="158696"/>
                    <a:pt x="20448" y="150611"/>
                    <a:pt x="16680" y="142047"/>
                  </a:cubicBezTo>
                  <a:cubicBezTo>
                    <a:pt x="14917" y="138125"/>
                    <a:pt x="13795" y="133962"/>
                    <a:pt x="12432" y="129960"/>
                  </a:cubicBezTo>
                  <a:cubicBezTo>
                    <a:pt x="11951" y="128679"/>
                    <a:pt x="11631" y="127639"/>
                    <a:pt x="11390" y="126758"/>
                  </a:cubicBezTo>
                  <a:cubicBezTo>
                    <a:pt x="10669" y="127399"/>
                    <a:pt x="9867" y="127879"/>
                    <a:pt x="8745" y="127479"/>
                  </a:cubicBezTo>
                  <a:cubicBezTo>
                    <a:pt x="4176" y="126118"/>
                    <a:pt x="1611" y="122196"/>
                    <a:pt x="409" y="117713"/>
                  </a:cubicBezTo>
                  <a:cubicBezTo>
                    <a:pt x="2012" y="117553"/>
                    <a:pt x="3695" y="118834"/>
                    <a:pt x="5218" y="119074"/>
                  </a:cubicBezTo>
                  <a:cubicBezTo>
                    <a:pt x="6180" y="119234"/>
                    <a:pt x="6981" y="118354"/>
                    <a:pt x="6180" y="117553"/>
                  </a:cubicBezTo>
                  <a:cubicBezTo>
                    <a:pt x="5459" y="116913"/>
                    <a:pt x="4336" y="116673"/>
                    <a:pt x="3455" y="116433"/>
                  </a:cubicBezTo>
                  <a:cubicBezTo>
                    <a:pt x="2653" y="116192"/>
                    <a:pt x="1771" y="116032"/>
                    <a:pt x="970" y="115632"/>
                  </a:cubicBezTo>
                  <a:cubicBezTo>
                    <a:pt x="88" y="115312"/>
                    <a:pt x="8" y="112911"/>
                    <a:pt x="8" y="112110"/>
                  </a:cubicBezTo>
                  <a:cubicBezTo>
                    <a:pt x="-72" y="109469"/>
                    <a:pt x="409" y="106907"/>
                    <a:pt x="409" y="104346"/>
                  </a:cubicBezTo>
                  <a:cubicBezTo>
                    <a:pt x="3134" y="105707"/>
                    <a:pt x="6420" y="106347"/>
                    <a:pt x="7783" y="109469"/>
                  </a:cubicBezTo>
                  <a:cubicBezTo>
                    <a:pt x="8184" y="110429"/>
                    <a:pt x="8665" y="112110"/>
                    <a:pt x="9947" y="112270"/>
                  </a:cubicBezTo>
                  <a:cubicBezTo>
                    <a:pt x="11230" y="112430"/>
                    <a:pt x="10989" y="110669"/>
                    <a:pt x="10589" y="110029"/>
                  </a:cubicBezTo>
                  <a:cubicBezTo>
                    <a:pt x="9707" y="108668"/>
                    <a:pt x="8344" y="107788"/>
                    <a:pt x="7783" y="106187"/>
                  </a:cubicBezTo>
                  <a:cubicBezTo>
                    <a:pt x="7142" y="104266"/>
                    <a:pt x="8024" y="102665"/>
                    <a:pt x="8985" y="101064"/>
                  </a:cubicBezTo>
                  <a:cubicBezTo>
                    <a:pt x="10749" y="98343"/>
                    <a:pt x="13154" y="96101"/>
                    <a:pt x="14837" y="93300"/>
                  </a:cubicBezTo>
                  <a:cubicBezTo>
                    <a:pt x="16680" y="95701"/>
                    <a:pt x="19165" y="97462"/>
                    <a:pt x="21169" y="99783"/>
                  </a:cubicBezTo>
                  <a:cubicBezTo>
                    <a:pt x="22291" y="100984"/>
                    <a:pt x="23494" y="102345"/>
                    <a:pt x="23574" y="104026"/>
                  </a:cubicBezTo>
                  <a:cubicBezTo>
                    <a:pt x="23654" y="106027"/>
                    <a:pt x="22452" y="107308"/>
                    <a:pt x="21490" y="108908"/>
                  </a:cubicBezTo>
                  <a:cubicBezTo>
                    <a:pt x="21089" y="109549"/>
                    <a:pt x="20608" y="110910"/>
                    <a:pt x="21570" y="111390"/>
                  </a:cubicBezTo>
                  <a:cubicBezTo>
                    <a:pt x="22772" y="112030"/>
                    <a:pt x="23654" y="109709"/>
                    <a:pt x="23814" y="108989"/>
                  </a:cubicBezTo>
                  <a:cubicBezTo>
                    <a:pt x="24536" y="105307"/>
                    <a:pt x="27822" y="104186"/>
                    <a:pt x="30547" y="102345"/>
                  </a:cubicBezTo>
                  <a:cubicBezTo>
                    <a:pt x="30868" y="104746"/>
                    <a:pt x="31429" y="106987"/>
                    <a:pt x="31830" y="109309"/>
                  </a:cubicBezTo>
                  <a:cubicBezTo>
                    <a:pt x="32070" y="110749"/>
                    <a:pt x="31990" y="112110"/>
                    <a:pt x="31750" y="113471"/>
                  </a:cubicBezTo>
                  <a:cubicBezTo>
                    <a:pt x="30948" y="114031"/>
                    <a:pt x="29986" y="114351"/>
                    <a:pt x="29105" y="114752"/>
                  </a:cubicBezTo>
                  <a:cubicBezTo>
                    <a:pt x="28303" y="115072"/>
                    <a:pt x="27501" y="115392"/>
                    <a:pt x="26860" y="115952"/>
                  </a:cubicBezTo>
                  <a:cubicBezTo>
                    <a:pt x="26139" y="116593"/>
                    <a:pt x="26299" y="117873"/>
                    <a:pt x="27421" y="117633"/>
                  </a:cubicBezTo>
                  <a:cubicBezTo>
                    <a:pt x="29105" y="117313"/>
                    <a:pt x="30547" y="115632"/>
                    <a:pt x="32311" y="115632"/>
                  </a:cubicBezTo>
                  <a:cubicBezTo>
                    <a:pt x="31750" y="120035"/>
                    <a:pt x="29906" y="124117"/>
                    <a:pt x="25818" y="126198"/>
                  </a:cubicBezTo>
                  <a:cubicBezTo>
                    <a:pt x="24295" y="126998"/>
                    <a:pt x="23654" y="126758"/>
                    <a:pt x="22291" y="125798"/>
                  </a:cubicBezTo>
                  <a:cubicBezTo>
                    <a:pt x="21089" y="124997"/>
                    <a:pt x="20047" y="124197"/>
                    <a:pt x="18684" y="123957"/>
                  </a:cubicBezTo>
                  <a:cubicBezTo>
                    <a:pt x="18123" y="123877"/>
                    <a:pt x="17562" y="124197"/>
                    <a:pt x="17482" y="123557"/>
                  </a:cubicBezTo>
                  <a:cubicBezTo>
                    <a:pt x="17482" y="123076"/>
                    <a:pt x="17402" y="122596"/>
                    <a:pt x="17402" y="122116"/>
                  </a:cubicBezTo>
                  <a:cubicBezTo>
                    <a:pt x="16841" y="116753"/>
                    <a:pt x="16280" y="111470"/>
                    <a:pt x="15719" y="106107"/>
                  </a:cubicBezTo>
                  <a:cubicBezTo>
                    <a:pt x="15799" y="107628"/>
                    <a:pt x="15638" y="109229"/>
                    <a:pt x="15719" y="110589"/>
                  </a:cubicBezTo>
                  <a:cubicBezTo>
                    <a:pt x="15799" y="114351"/>
                    <a:pt x="15959" y="118194"/>
                    <a:pt x="16039" y="121956"/>
                  </a:cubicBezTo>
                  <a:cubicBezTo>
                    <a:pt x="16119" y="122916"/>
                    <a:pt x="16520" y="123877"/>
                    <a:pt x="15558" y="124037"/>
                  </a:cubicBezTo>
                  <a:cubicBezTo>
                    <a:pt x="15077" y="124117"/>
                    <a:pt x="14676" y="124357"/>
                    <a:pt x="14276" y="124517"/>
                  </a:cubicBezTo>
                  <a:cubicBezTo>
                    <a:pt x="14436" y="124757"/>
                    <a:pt x="14516" y="124917"/>
                    <a:pt x="14516" y="125077"/>
                  </a:cubicBezTo>
                  <a:cubicBezTo>
                    <a:pt x="15077" y="126918"/>
                    <a:pt x="15719" y="128759"/>
                    <a:pt x="16440" y="130600"/>
                  </a:cubicBezTo>
                  <a:cubicBezTo>
                    <a:pt x="16360" y="129960"/>
                    <a:pt x="16360" y="129240"/>
                    <a:pt x="16360" y="128599"/>
                  </a:cubicBezTo>
                  <a:cubicBezTo>
                    <a:pt x="16280" y="127319"/>
                    <a:pt x="16199" y="125958"/>
                    <a:pt x="16199" y="124677"/>
                  </a:cubicBezTo>
                  <a:cubicBezTo>
                    <a:pt x="16119" y="123637"/>
                    <a:pt x="16440" y="123957"/>
                    <a:pt x="17562" y="123877"/>
                  </a:cubicBezTo>
                  <a:cubicBezTo>
                    <a:pt x="17883" y="127559"/>
                    <a:pt x="18203" y="131241"/>
                    <a:pt x="18524" y="134923"/>
                  </a:cubicBezTo>
                  <a:cubicBezTo>
                    <a:pt x="18444" y="134923"/>
                    <a:pt x="18364" y="134923"/>
                    <a:pt x="18284" y="134923"/>
                  </a:cubicBezTo>
                  <a:cubicBezTo>
                    <a:pt x="20047" y="138525"/>
                    <a:pt x="22211" y="141967"/>
                    <a:pt x="24456" y="145328"/>
                  </a:cubicBezTo>
                  <a:cubicBezTo>
                    <a:pt x="25498" y="146929"/>
                    <a:pt x="27101" y="146849"/>
                    <a:pt x="28063" y="145248"/>
                  </a:cubicBezTo>
                  <a:cubicBezTo>
                    <a:pt x="32070" y="138525"/>
                    <a:pt x="36399" y="131881"/>
                    <a:pt x="37922" y="125237"/>
                  </a:cubicBezTo>
                  <a:cubicBezTo>
                    <a:pt x="38403" y="123476"/>
                    <a:pt x="38803" y="123476"/>
                    <a:pt x="38884" y="125317"/>
                  </a:cubicBezTo>
                  <a:cubicBezTo>
                    <a:pt x="39445" y="137004"/>
                    <a:pt x="32231" y="150771"/>
                    <a:pt x="38242" y="160777"/>
                  </a:cubicBezTo>
                  <a:cubicBezTo>
                    <a:pt x="43132" y="169102"/>
                    <a:pt x="53713" y="175665"/>
                    <a:pt x="64694" y="181028"/>
                  </a:cubicBezTo>
                  <a:cubicBezTo>
                    <a:pt x="64133" y="180148"/>
                    <a:pt x="63652" y="179107"/>
                    <a:pt x="63411" y="178547"/>
                  </a:cubicBezTo>
                  <a:cubicBezTo>
                    <a:pt x="61888" y="175105"/>
                    <a:pt x="61087" y="171343"/>
                    <a:pt x="59564" y="167901"/>
                  </a:cubicBezTo>
                  <a:cubicBezTo>
                    <a:pt x="64053" y="168141"/>
                    <a:pt x="68862" y="167341"/>
                    <a:pt x="72389" y="170782"/>
                  </a:cubicBezTo>
                  <a:cubicBezTo>
                    <a:pt x="73511" y="171823"/>
                    <a:pt x="75034" y="173824"/>
                    <a:pt x="76878" y="173264"/>
                  </a:cubicBezTo>
                  <a:cubicBezTo>
                    <a:pt x="78641" y="172703"/>
                    <a:pt x="77359" y="170622"/>
                    <a:pt x="76477" y="169982"/>
                  </a:cubicBezTo>
                  <a:cubicBezTo>
                    <a:pt x="74553" y="168541"/>
                    <a:pt x="72229" y="168141"/>
                    <a:pt x="70625" y="166300"/>
                  </a:cubicBezTo>
                  <a:cubicBezTo>
                    <a:pt x="68622" y="164139"/>
                    <a:pt x="68862" y="161497"/>
                    <a:pt x="69423" y="158776"/>
                  </a:cubicBezTo>
                  <a:cubicBezTo>
                    <a:pt x="70225" y="154133"/>
                    <a:pt x="72148" y="149811"/>
                    <a:pt x="72870" y="145088"/>
                  </a:cubicBezTo>
                  <a:cubicBezTo>
                    <a:pt x="76717" y="147250"/>
                    <a:pt x="81046" y="148370"/>
                    <a:pt x="84973" y="150291"/>
                  </a:cubicBezTo>
                  <a:cubicBezTo>
                    <a:pt x="87138" y="151332"/>
                    <a:pt x="89542" y="152452"/>
                    <a:pt x="90584" y="154694"/>
                  </a:cubicBezTo>
                  <a:cubicBezTo>
                    <a:pt x="91787" y="157255"/>
                    <a:pt x="90825" y="159736"/>
                    <a:pt x="90424" y="162378"/>
                  </a:cubicBezTo>
                  <a:cubicBezTo>
                    <a:pt x="90264" y="163498"/>
                    <a:pt x="90424" y="165580"/>
                    <a:pt x="91947" y="165740"/>
                  </a:cubicBezTo>
                  <a:cubicBezTo>
                    <a:pt x="93951" y="165900"/>
                    <a:pt x="93871" y="162298"/>
                    <a:pt x="93630" y="161177"/>
                  </a:cubicBezTo>
                  <a:cubicBezTo>
                    <a:pt x="92588" y="155894"/>
                    <a:pt x="96275" y="152532"/>
                    <a:pt x="99001" y="148530"/>
                  </a:cubicBezTo>
                  <a:cubicBezTo>
                    <a:pt x="100684" y="151572"/>
                    <a:pt x="102768" y="154293"/>
                    <a:pt x="104612" y="157255"/>
                  </a:cubicBezTo>
                  <a:cubicBezTo>
                    <a:pt x="105734" y="158936"/>
                    <a:pt x="106375" y="160857"/>
                    <a:pt x="106696" y="162858"/>
                  </a:cubicBezTo>
                  <a:cubicBezTo>
                    <a:pt x="106054" y="164059"/>
                    <a:pt x="104932" y="165019"/>
                    <a:pt x="103970" y="165980"/>
                  </a:cubicBezTo>
                  <a:cubicBezTo>
                    <a:pt x="103089" y="166860"/>
                    <a:pt x="102127" y="167821"/>
                    <a:pt x="101566" y="168941"/>
                  </a:cubicBezTo>
                  <a:cubicBezTo>
                    <a:pt x="100924" y="170142"/>
                    <a:pt x="101886" y="171823"/>
                    <a:pt x="103329" y="170863"/>
                  </a:cubicBezTo>
                  <a:cubicBezTo>
                    <a:pt x="105413" y="169502"/>
                    <a:pt x="106295" y="166380"/>
                    <a:pt x="108700" y="165500"/>
                  </a:cubicBezTo>
                  <a:cubicBezTo>
                    <a:pt x="110303" y="171583"/>
                    <a:pt x="110142" y="178066"/>
                    <a:pt x="105814" y="183189"/>
                  </a:cubicBezTo>
                  <a:cubicBezTo>
                    <a:pt x="104291" y="185030"/>
                    <a:pt x="103169" y="185110"/>
                    <a:pt x="100844" y="184630"/>
                  </a:cubicBezTo>
                  <a:cubicBezTo>
                    <a:pt x="98921" y="184150"/>
                    <a:pt x="96997" y="183670"/>
                    <a:pt x="94993" y="184150"/>
                  </a:cubicBezTo>
                  <a:cubicBezTo>
                    <a:pt x="94191" y="184310"/>
                    <a:pt x="93710" y="185030"/>
                    <a:pt x="93229" y="184230"/>
                  </a:cubicBezTo>
                  <a:cubicBezTo>
                    <a:pt x="92909" y="183589"/>
                    <a:pt x="92588" y="183029"/>
                    <a:pt x="92268" y="182389"/>
                  </a:cubicBezTo>
                  <a:cubicBezTo>
                    <a:pt x="88580" y="175505"/>
                    <a:pt x="84893" y="168621"/>
                    <a:pt x="81206" y="161818"/>
                  </a:cubicBezTo>
                  <a:cubicBezTo>
                    <a:pt x="82088" y="163819"/>
                    <a:pt x="82809" y="165980"/>
                    <a:pt x="83611" y="167821"/>
                  </a:cubicBezTo>
                  <a:cubicBezTo>
                    <a:pt x="85935" y="172864"/>
                    <a:pt x="88180" y="177906"/>
                    <a:pt x="90424" y="182869"/>
                  </a:cubicBezTo>
                  <a:cubicBezTo>
                    <a:pt x="90985" y="184150"/>
                    <a:pt x="92107" y="185190"/>
                    <a:pt x="90905" y="185991"/>
                  </a:cubicBezTo>
                  <a:cubicBezTo>
                    <a:pt x="89382" y="187031"/>
                    <a:pt x="88420" y="188552"/>
                    <a:pt x="87619" y="190153"/>
                  </a:cubicBezTo>
                  <a:cubicBezTo>
                    <a:pt x="87619" y="190233"/>
                    <a:pt x="87619" y="190313"/>
                    <a:pt x="87538" y="190313"/>
                  </a:cubicBezTo>
                  <a:cubicBezTo>
                    <a:pt x="89943" y="191114"/>
                    <a:pt x="92428" y="191834"/>
                    <a:pt x="94833" y="192554"/>
                  </a:cubicBezTo>
                  <a:cubicBezTo>
                    <a:pt x="94752" y="192234"/>
                    <a:pt x="94592" y="191914"/>
                    <a:pt x="94432" y="191594"/>
                  </a:cubicBezTo>
                  <a:cubicBezTo>
                    <a:pt x="93630" y="189913"/>
                    <a:pt x="92829" y="188232"/>
                    <a:pt x="92107" y="186471"/>
                  </a:cubicBezTo>
                  <a:cubicBezTo>
                    <a:pt x="91466" y="185110"/>
                    <a:pt x="92107" y="185350"/>
                    <a:pt x="93470" y="184630"/>
                  </a:cubicBezTo>
                  <a:cubicBezTo>
                    <a:pt x="94993" y="187592"/>
                    <a:pt x="96516" y="190473"/>
                    <a:pt x="98039" y="193435"/>
                  </a:cubicBezTo>
                  <a:cubicBezTo>
                    <a:pt x="120563" y="199518"/>
                    <a:pt x="145491" y="203120"/>
                    <a:pt x="168015" y="209364"/>
                  </a:cubicBezTo>
                  <a:cubicBezTo>
                    <a:pt x="176512" y="211765"/>
                    <a:pt x="184287" y="214566"/>
                    <a:pt x="191181" y="217768"/>
                  </a:cubicBezTo>
                  <a:cubicBezTo>
                    <a:pt x="191902" y="216888"/>
                    <a:pt x="192543" y="216007"/>
                    <a:pt x="193265" y="215127"/>
                  </a:cubicBezTo>
                  <a:cubicBezTo>
                    <a:pt x="194547" y="213446"/>
                    <a:pt x="195830" y="211765"/>
                    <a:pt x="197032" y="210084"/>
                  </a:cubicBezTo>
                  <a:cubicBezTo>
                    <a:pt x="198074" y="208723"/>
                    <a:pt x="198234" y="209444"/>
                    <a:pt x="199597" y="210484"/>
                  </a:cubicBezTo>
                  <a:cubicBezTo>
                    <a:pt x="197673" y="213366"/>
                    <a:pt x="195750" y="216167"/>
                    <a:pt x="193826" y="219049"/>
                  </a:cubicBezTo>
                  <a:cubicBezTo>
                    <a:pt x="212823" y="228414"/>
                    <a:pt x="226049" y="240981"/>
                    <a:pt x="234385" y="255629"/>
                  </a:cubicBezTo>
                  <a:cubicBezTo>
                    <a:pt x="235267" y="257230"/>
                    <a:pt x="236148" y="257070"/>
                    <a:pt x="236389" y="255309"/>
                  </a:cubicBezTo>
                  <a:cubicBezTo>
                    <a:pt x="236549" y="254028"/>
                    <a:pt x="236709" y="252827"/>
                    <a:pt x="236950" y="251627"/>
                  </a:cubicBezTo>
                  <a:cubicBezTo>
                    <a:pt x="241038" y="228974"/>
                    <a:pt x="249053" y="205842"/>
                    <a:pt x="248412" y="183670"/>
                  </a:cubicBezTo>
                  <a:cubicBezTo>
                    <a:pt x="247851" y="162778"/>
                    <a:pt x="238793" y="143007"/>
                    <a:pt x="220117" y="128199"/>
                  </a:cubicBezTo>
                  <a:cubicBezTo>
                    <a:pt x="215709" y="124757"/>
                    <a:pt x="210739" y="121555"/>
                    <a:pt x="205529" y="118594"/>
                  </a:cubicBezTo>
                  <a:cubicBezTo>
                    <a:pt x="202322" y="116753"/>
                    <a:pt x="191341" y="111550"/>
                    <a:pt x="189578" y="111070"/>
                  </a:cubicBezTo>
                  <a:cubicBezTo>
                    <a:pt x="144048" y="99864"/>
                    <a:pt x="105574" y="75050"/>
                    <a:pt x="87057" y="46554"/>
                  </a:cubicBezTo>
                  <a:cubicBezTo>
                    <a:pt x="81847" y="38390"/>
                    <a:pt x="77920" y="29665"/>
                    <a:pt x="75515" y="20620"/>
                  </a:cubicBezTo>
                  <a:cubicBezTo>
                    <a:pt x="74393" y="16538"/>
                    <a:pt x="73912" y="12295"/>
                    <a:pt x="73110" y="8133"/>
                  </a:cubicBezTo>
                  <a:cubicBezTo>
                    <a:pt x="72309" y="3971"/>
                    <a:pt x="72309" y="1650"/>
                    <a:pt x="72549" y="52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0" name="TextBox 39">
            <a:extLst>
              <a:ext uri="{FF2B5EF4-FFF2-40B4-BE49-F238E27FC236}">
                <a16:creationId xmlns:a16="http://schemas.microsoft.com/office/drawing/2014/main" id="{994A4A92-3AB5-490A-BF8C-B192573D8C35}"/>
              </a:ext>
            </a:extLst>
          </p:cNvPr>
          <p:cNvSpPr txBox="1"/>
          <p:nvPr/>
        </p:nvSpPr>
        <p:spPr>
          <a:xfrm>
            <a:off x="2488261" y="4702647"/>
            <a:ext cx="1261884" cy="288349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31" name="TextBox 40">
            <a:extLst>
              <a:ext uri="{FF2B5EF4-FFF2-40B4-BE49-F238E27FC236}">
                <a16:creationId xmlns:a16="http://schemas.microsoft.com/office/drawing/2014/main" id="{0D527D22-0F11-4503-83B7-40354C758880}"/>
              </a:ext>
            </a:extLst>
          </p:cNvPr>
          <p:cNvSpPr txBox="1"/>
          <p:nvPr/>
        </p:nvSpPr>
        <p:spPr>
          <a:xfrm>
            <a:off x="2488262" y="4987725"/>
            <a:ext cx="3015140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</p:spTree>
    <p:extLst>
      <p:ext uri="{BB962C8B-B14F-4D97-AF65-F5344CB8AC3E}">
        <p14:creationId xmlns:p14="http://schemas.microsoft.com/office/powerpoint/2010/main" val="152776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50"/>
                            </p:stCondLst>
                            <p:childTnLst>
                              <p:par>
                                <p:cTn id="18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50"/>
                            </p:stCondLst>
                            <p:childTnLst>
                              <p:par>
                                <p:cTn id="3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6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65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150"/>
                            </p:stCondLst>
                            <p:childTnLst>
                              <p:par>
                                <p:cTn id="5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150"/>
                            </p:stCondLst>
                            <p:childTnLst>
                              <p:par>
                                <p:cTn id="6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650"/>
                            </p:stCondLst>
                            <p:childTnLst>
                              <p:par>
                                <p:cTn id="7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animBg="1"/>
      <p:bldP spid="20" grpId="0"/>
      <p:bldP spid="21" grpId="0"/>
      <p:bldP spid="25" grpId="0"/>
      <p:bldP spid="26" grpId="0"/>
      <p:bldP spid="30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23189324-F900-4EFC-9AF7-7C40C1D826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4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044337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zh-CN" altLang="en-US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Title text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DA72490-CC9C-4876-9EDE-CA2DFBBF94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0959" y="1555750"/>
            <a:ext cx="5107841" cy="455295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94C3E817-A078-4F11-B791-1AB8C5D86A23}"/>
              </a:ext>
            </a:extLst>
          </p:cNvPr>
          <p:cNvGrpSpPr/>
          <p:nvPr/>
        </p:nvGrpSpPr>
        <p:grpSpPr>
          <a:xfrm>
            <a:off x="1075933" y="4137267"/>
            <a:ext cx="2504538" cy="1208464"/>
            <a:chOff x="4514573" y="4347519"/>
            <a:chExt cx="2504538" cy="1208464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0F985BA8-E10C-4E24-95D2-4A531488DF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5239" y="4347519"/>
              <a:ext cx="210320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/>
              <a:lvl2pPr marL="742950" indent="-285750"/>
              <a:lvl3pPr/>
              <a:lvl4pPr/>
              <a:lvl5pPr/>
              <a:lvl6pPr/>
              <a:lvl7pPr/>
              <a:lvl8pPr/>
              <a:lvl9pPr/>
            </a:lstStyle>
            <a:p>
              <a:pPr lvl="0" algn="ctr">
                <a:defRPr/>
              </a:pPr>
              <a:r>
                <a:rPr lang="zh-CN" altLang="en-US" b="1" dirty="0">
                  <a:cs typeface="+mn-ea"/>
                  <a:sym typeface="+mn-lt"/>
                </a:rPr>
                <a:t>Enter the title</a:t>
              </a:r>
            </a:p>
          </p:txBody>
        </p:sp>
        <p:sp>
          <p:nvSpPr>
            <p:cNvPr id="11" name="TextBox 13">
              <a:extLst>
                <a:ext uri="{FF2B5EF4-FFF2-40B4-BE49-F238E27FC236}">
                  <a16:creationId xmlns:a16="http://schemas.microsoft.com/office/drawing/2014/main" id="{6D7B5814-E17C-4F63-9CD5-7B4842FB03BF}"/>
                </a:ext>
              </a:extLst>
            </p:cNvPr>
            <p:cNvSpPr txBox="1"/>
            <p:nvPr/>
          </p:nvSpPr>
          <p:spPr>
            <a:xfrm>
              <a:off x="4514573" y="4701903"/>
              <a:ext cx="2504538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 defTabSz="1218926">
                <a:lnSpc>
                  <a:spcPts val="2000"/>
                </a:lnSpc>
                <a:defRPr sz="1100">
                  <a:solidFill>
                    <a:schemeClr val="tx1">
                      <a:lumMod val="95000"/>
                      <a:lumOff val="5000"/>
                    </a:schemeClr>
                  </a:solidFill>
                  <a:latin typeface="义启小魏楷" panose="02010601030101010101" pitchFamily="2" charset="-122"/>
                  <a:ea typeface="义启小魏楷" panose="02010601030101010101" pitchFamily="2" charset="-122"/>
                </a:defRPr>
              </a:lvl1pPr>
            </a:lstStyle>
            <a:p>
              <a:r>
                <a:rPr lang="zh-CN" altLang="en-US" sz="12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Please add specific content here, the text as simple as possible, simple description can be, do not have to be too cumbersome, pay attention to the aesthetics of the layout.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0B3BFE70-6085-4AA3-A95D-D81FE11FEC63}"/>
              </a:ext>
            </a:extLst>
          </p:cNvPr>
          <p:cNvGrpSpPr/>
          <p:nvPr/>
        </p:nvGrpSpPr>
        <p:grpSpPr>
          <a:xfrm>
            <a:off x="4418300" y="4122319"/>
            <a:ext cx="2523635" cy="1230445"/>
            <a:chOff x="7856940" y="4332571"/>
            <a:chExt cx="2523635" cy="1230445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5D5CFB39-CAED-46B3-B293-412A3C3C33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67155" y="4332571"/>
              <a:ext cx="210320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/>
              <a:lvl2pPr marL="742950" indent="-285750"/>
              <a:lvl3pPr/>
              <a:lvl4pPr/>
              <a:lvl5pPr/>
              <a:lvl6pPr/>
              <a:lvl7pPr/>
              <a:lvl8pPr/>
              <a:lvl9pPr/>
            </a:lstStyle>
            <a:p>
              <a:pPr lvl="0" algn="ctr">
                <a:defRPr/>
              </a:pPr>
              <a:r>
                <a:rPr lang="zh-CN" altLang="en-US" b="1" dirty="0">
                  <a:cs typeface="+mn-ea"/>
                  <a:sym typeface="+mn-lt"/>
                </a:rPr>
                <a:t>Enter the title</a:t>
              </a:r>
            </a:p>
          </p:txBody>
        </p:sp>
        <p:sp>
          <p:nvSpPr>
            <p:cNvPr id="20" name="TextBox 13">
              <a:extLst>
                <a:ext uri="{FF2B5EF4-FFF2-40B4-BE49-F238E27FC236}">
                  <a16:creationId xmlns:a16="http://schemas.microsoft.com/office/drawing/2014/main" id="{A800C2D5-6D72-462C-A0BB-B418E6EF6F08}"/>
                </a:ext>
              </a:extLst>
            </p:cNvPr>
            <p:cNvSpPr txBox="1"/>
            <p:nvPr/>
          </p:nvSpPr>
          <p:spPr>
            <a:xfrm>
              <a:off x="7856940" y="4708936"/>
              <a:ext cx="2523635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 defTabSz="1218926">
                <a:lnSpc>
                  <a:spcPts val="2000"/>
                </a:lnSpc>
                <a:defRPr sz="1100">
                  <a:solidFill>
                    <a:schemeClr val="tx1">
                      <a:lumMod val="95000"/>
                      <a:lumOff val="5000"/>
                    </a:schemeClr>
                  </a:solidFill>
                  <a:latin typeface="义启小魏楷" panose="02010601030101010101" pitchFamily="2" charset="-122"/>
                  <a:ea typeface="义启小魏楷" panose="02010601030101010101" pitchFamily="2" charset="-122"/>
                </a:defRPr>
              </a:lvl1pPr>
            </a:lstStyle>
            <a:p>
              <a:r>
                <a:rPr lang="zh-CN" altLang="en-US" sz="12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Please add specific content here, the text as simple as possible, simple description can be, do not have to be too cumbersome, pay attention to the aesthetics of the layout.</a:t>
              </a:r>
            </a:p>
          </p:txBody>
        </p:sp>
      </p:grpSp>
      <p:pic>
        <p:nvPicPr>
          <p:cNvPr id="21" name="图形 20">
            <a:extLst>
              <a:ext uri="{FF2B5EF4-FFF2-40B4-BE49-F238E27FC236}">
                <a16:creationId xmlns:a16="http://schemas.microsoft.com/office/drawing/2014/main" id="{457C66AA-B38C-4256-BCE8-8C96F3F5CB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93615" y="2260609"/>
            <a:ext cx="1611932" cy="1399157"/>
          </a:xfrm>
          <a:prstGeom prst="rect">
            <a:avLst/>
          </a:prstGeom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F3F94EBF-EF9B-43EC-854D-CD476643BB7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23954" y="2367664"/>
            <a:ext cx="1045686" cy="1416935"/>
          </a:xfrm>
          <a:prstGeom prst="rect">
            <a:avLst/>
          </a:prstGeom>
        </p:spPr>
      </p:pic>
      <p:sp>
        <p:nvSpPr>
          <p:cNvPr id="23" name="椭圆 22">
            <a:extLst>
              <a:ext uri="{FF2B5EF4-FFF2-40B4-BE49-F238E27FC236}">
                <a16:creationId xmlns:a16="http://schemas.microsoft.com/office/drawing/2014/main" id="{8352193D-456C-4F19-838F-EBA970351D76}"/>
              </a:ext>
            </a:extLst>
          </p:cNvPr>
          <p:cNvSpPr/>
          <p:nvPr/>
        </p:nvSpPr>
        <p:spPr>
          <a:xfrm>
            <a:off x="1396388" y="2029944"/>
            <a:ext cx="1946574" cy="1843105"/>
          </a:xfrm>
          <a:prstGeom prst="ellipse">
            <a:avLst/>
          </a:prstGeom>
          <a:solidFill>
            <a:srgbClr val="31D2A3">
              <a:alpha val="29000"/>
            </a:srgb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gradFill>
                <a:gsLst>
                  <a:gs pos="0">
                    <a:srgbClr val="12697F">
                      <a:alpha val="71000"/>
                    </a:srgbClr>
                  </a:gs>
                  <a:gs pos="43000">
                    <a:srgbClr val="1BADA3"/>
                  </a:gs>
                  <a:gs pos="83000">
                    <a:srgbClr val="31D2A3"/>
                  </a:gs>
                </a:gsLst>
                <a:lin ang="5400000" scaled="1"/>
              </a:gradFill>
              <a:cs typeface="+mn-ea"/>
              <a:sym typeface="+mn-lt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EB64C6DD-C729-45A2-AA46-A2BC82CBEDAB}"/>
              </a:ext>
            </a:extLst>
          </p:cNvPr>
          <p:cNvSpPr/>
          <p:nvPr/>
        </p:nvSpPr>
        <p:spPr>
          <a:xfrm>
            <a:off x="4660926" y="2029944"/>
            <a:ext cx="1946574" cy="1843105"/>
          </a:xfrm>
          <a:prstGeom prst="ellipse">
            <a:avLst/>
          </a:prstGeom>
          <a:solidFill>
            <a:srgbClr val="31D2A3">
              <a:alpha val="29000"/>
            </a:srgb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gradFill>
                <a:gsLst>
                  <a:gs pos="0">
                    <a:srgbClr val="12697F">
                      <a:alpha val="71000"/>
                    </a:srgbClr>
                  </a:gs>
                  <a:gs pos="43000">
                    <a:srgbClr val="1BADA3"/>
                  </a:gs>
                  <a:gs pos="83000">
                    <a:srgbClr val="31D2A3"/>
                  </a:gs>
                </a:gsLst>
                <a:lin ang="5400000" scaled="1"/>
              </a:gra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283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:asvg="http://schemas.microsoft.com/office/drawing/2016/SVG/main"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50"/>
                            </p:stCondLst>
                            <p:childTnLst>
                              <p:par>
                                <p:cTn id="23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00"/>
                            </p:stCondLst>
                            <p:childTnLst>
                              <p:par>
                                <p:cTn id="28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5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4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044337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zh-CN" altLang="en-US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Title text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987CE2D6-F314-4450-8E98-E1D5692209C0}"/>
              </a:ext>
            </a:extLst>
          </p:cNvPr>
          <p:cNvGrpSpPr/>
          <p:nvPr/>
        </p:nvGrpSpPr>
        <p:grpSpPr>
          <a:xfrm>
            <a:off x="3687215" y="1198850"/>
            <a:ext cx="4817569" cy="4753440"/>
            <a:chOff x="2500252" y="-73238"/>
            <a:chExt cx="7024748" cy="693123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86711A4F-58C9-408E-BEAF-4258B3C57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7000" y="0"/>
              <a:ext cx="6858000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AFCAA62-6526-4DB0-B1D2-E38DD5CCF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0252" y="-73238"/>
              <a:ext cx="6858000" cy="6858000"/>
            </a:xfrm>
            <a:prstGeom prst="rect">
              <a:avLst/>
            </a:prstGeom>
          </p:spPr>
        </p:pic>
      </p:grpSp>
      <p:sp>
        <p:nvSpPr>
          <p:cNvPr id="26" name="Oval 15">
            <a:extLst>
              <a:ext uri="{FF2B5EF4-FFF2-40B4-BE49-F238E27FC236}">
                <a16:creationId xmlns:a16="http://schemas.microsoft.com/office/drawing/2014/main" id="{25115B24-EEF2-44EA-BDC5-1C355BD58DD5}"/>
              </a:ext>
            </a:extLst>
          </p:cNvPr>
          <p:cNvSpPr/>
          <p:nvPr/>
        </p:nvSpPr>
        <p:spPr>
          <a:xfrm>
            <a:off x="7952773" y="2159870"/>
            <a:ext cx="604758" cy="604758"/>
          </a:xfrm>
          <a:prstGeom prst="ellipse">
            <a:avLst/>
          </a:prstGeom>
          <a:solidFill>
            <a:srgbClr val="63B47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 b="1" dirty="0">
                <a:solidFill>
                  <a:srgbClr val="FFFFFF"/>
                </a:solidFill>
                <a:cs typeface="+mn-ea"/>
                <a:sym typeface="+mn-lt"/>
              </a:rPr>
              <a:t>4</a:t>
            </a:r>
          </a:p>
        </p:txBody>
      </p:sp>
      <p:sp>
        <p:nvSpPr>
          <p:cNvPr id="27" name="Oval 16">
            <a:extLst>
              <a:ext uri="{FF2B5EF4-FFF2-40B4-BE49-F238E27FC236}">
                <a16:creationId xmlns:a16="http://schemas.microsoft.com/office/drawing/2014/main" id="{67C8C1B1-3DD2-43C6-9862-906F9C7D1384}"/>
              </a:ext>
            </a:extLst>
          </p:cNvPr>
          <p:cNvSpPr/>
          <p:nvPr/>
        </p:nvSpPr>
        <p:spPr>
          <a:xfrm>
            <a:off x="8187272" y="3569673"/>
            <a:ext cx="604758" cy="604758"/>
          </a:xfrm>
          <a:prstGeom prst="ellipse">
            <a:avLst/>
          </a:prstGeom>
          <a:solidFill>
            <a:srgbClr val="63B47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 b="1">
                <a:solidFill>
                  <a:srgbClr val="FFFFFF"/>
                </a:solidFill>
                <a:cs typeface="+mn-ea"/>
                <a:sym typeface="+mn-lt"/>
              </a:rPr>
              <a:t>5</a:t>
            </a:r>
            <a:endParaRPr lang="en-US" sz="24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8" name="Oval 17">
            <a:extLst>
              <a:ext uri="{FF2B5EF4-FFF2-40B4-BE49-F238E27FC236}">
                <a16:creationId xmlns:a16="http://schemas.microsoft.com/office/drawing/2014/main" id="{117A1976-E439-426C-A808-6646D0618335}"/>
              </a:ext>
            </a:extLst>
          </p:cNvPr>
          <p:cNvSpPr/>
          <p:nvPr/>
        </p:nvSpPr>
        <p:spPr>
          <a:xfrm>
            <a:off x="7961921" y="4982562"/>
            <a:ext cx="604758" cy="604758"/>
          </a:xfrm>
          <a:prstGeom prst="ellipse">
            <a:avLst/>
          </a:prstGeom>
          <a:solidFill>
            <a:srgbClr val="63B47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 b="1">
                <a:solidFill>
                  <a:srgbClr val="FFFFFF"/>
                </a:solidFill>
                <a:cs typeface="+mn-ea"/>
                <a:sym typeface="+mn-lt"/>
              </a:rPr>
              <a:t>6</a:t>
            </a:r>
            <a:endParaRPr lang="en-US" sz="24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9" name="Oval 20">
            <a:extLst>
              <a:ext uri="{FF2B5EF4-FFF2-40B4-BE49-F238E27FC236}">
                <a16:creationId xmlns:a16="http://schemas.microsoft.com/office/drawing/2014/main" id="{37631A2D-C263-4E9F-B8B6-3250D7E660DB}"/>
              </a:ext>
            </a:extLst>
          </p:cNvPr>
          <p:cNvSpPr/>
          <p:nvPr/>
        </p:nvSpPr>
        <p:spPr>
          <a:xfrm flipH="1">
            <a:off x="3931942" y="2117897"/>
            <a:ext cx="604758" cy="604758"/>
          </a:xfrm>
          <a:prstGeom prst="ellipse">
            <a:avLst/>
          </a:prstGeom>
          <a:solidFill>
            <a:srgbClr val="63B47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 b="1" dirty="0">
                <a:solidFill>
                  <a:srgbClr val="FFFFFF"/>
                </a:solidFill>
                <a:cs typeface="+mn-ea"/>
                <a:sym typeface="+mn-lt"/>
              </a:rPr>
              <a:t>1</a:t>
            </a:r>
          </a:p>
        </p:txBody>
      </p:sp>
      <p:sp>
        <p:nvSpPr>
          <p:cNvPr id="30" name="Oval 21">
            <a:extLst>
              <a:ext uri="{FF2B5EF4-FFF2-40B4-BE49-F238E27FC236}">
                <a16:creationId xmlns:a16="http://schemas.microsoft.com/office/drawing/2014/main" id="{5C6808A0-D79E-4345-98A9-0793A5D15EE1}"/>
              </a:ext>
            </a:extLst>
          </p:cNvPr>
          <p:cNvSpPr/>
          <p:nvPr/>
        </p:nvSpPr>
        <p:spPr>
          <a:xfrm flipH="1">
            <a:off x="3663775" y="3548683"/>
            <a:ext cx="604758" cy="604758"/>
          </a:xfrm>
          <a:prstGeom prst="ellipse">
            <a:avLst/>
          </a:prstGeom>
          <a:solidFill>
            <a:srgbClr val="63B47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 b="1">
                <a:solidFill>
                  <a:srgbClr val="FFFFFF"/>
                </a:solidFill>
                <a:cs typeface="+mn-ea"/>
                <a:sym typeface="+mn-lt"/>
              </a:rPr>
              <a:t>2</a:t>
            </a:r>
            <a:endParaRPr lang="en-US" sz="24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31" name="Oval 22">
            <a:extLst>
              <a:ext uri="{FF2B5EF4-FFF2-40B4-BE49-F238E27FC236}">
                <a16:creationId xmlns:a16="http://schemas.microsoft.com/office/drawing/2014/main" id="{9D245F82-8C69-4CF4-80C8-2A07C7441434}"/>
              </a:ext>
            </a:extLst>
          </p:cNvPr>
          <p:cNvSpPr/>
          <p:nvPr/>
        </p:nvSpPr>
        <p:spPr>
          <a:xfrm flipH="1">
            <a:off x="3938935" y="4982556"/>
            <a:ext cx="604758" cy="604758"/>
          </a:xfrm>
          <a:prstGeom prst="ellipse">
            <a:avLst/>
          </a:prstGeom>
          <a:solidFill>
            <a:srgbClr val="63B47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 b="1" dirty="0">
                <a:solidFill>
                  <a:srgbClr val="FFFFFF"/>
                </a:solidFill>
                <a:cs typeface="+mn-ea"/>
                <a:sym typeface="+mn-lt"/>
              </a:rPr>
              <a:t>3</a:t>
            </a:r>
          </a:p>
        </p:txBody>
      </p:sp>
      <p:sp>
        <p:nvSpPr>
          <p:cNvPr id="32" name="TextBox 39">
            <a:extLst>
              <a:ext uri="{FF2B5EF4-FFF2-40B4-BE49-F238E27FC236}">
                <a16:creationId xmlns:a16="http://schemas.microsoft.com/office/drawing/2014/main" id="{7216DCFE-A5D0-41FC-A4A0-1CB259B66F3D}"/>
              </a:ext>
            </a:extLst>
          </p:cNvPr>
          <p:cNvSpPr txBox="1"/>
          <p:nvPr/>
        </p:nvSpPr>
        <p:spPr>
          <a:xfrm>
            <a:off x="2361042" y="2006600"/>
            <a:ext cx="1261884" cy="288349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33" name="TextBox 40">
            <a:extLst>
              <a:ext uri="{FF2B5EF4-FFF2-40B4-BE49-F238E27FC236}">
                <a16:creationId xmlns:a16="http://schemas.microsoft.com/office/drawing/2014/main" id="{09D238FC-049E-43E5-B939-082820A1FC44}"/>
              </a:ext>
            </a:extLst>
          </p:cNvPr>
          <p:cNvSpPr txBox="1"/>
          <p:nvPr/>
        </p:nvSpPr>
        <p:spPr>
          <a:xfrm>
            <a:off x="793750" y="2291678"/>
            <a:ext cx="28291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  <p:sp>
        <p:nvSpPr>
          <p:cNvPr id="34" name="TextBox 39">
            <a:extLst>
              <a:ext uri="{FF2B5EF4-FFF2-40B4-BE49-F238E27FC236}">
                <a16:creationId xmlns:a16="http://schemas.microsoft.com/office/drawing/2014/main" id="{2379552A-7054-4C01-A901-A6336524549F}"/>
              </a:ext>
            </a:extLst>
          </p:cNvPr>
          <p:cNvSpPr txBox="1"/>
          <p:nvPr/>
        </p:nvSpPr>
        <p:spPr>
          <a:xfrm>
            <a:off x="2361042" y="3457182"/>
            <a:ext cx="1261884" cy="288349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35" name="TextBox 40">
            <a:extLst>
              <a:ext uri="{FF2B5EF4-FFF2-40B4-BE49-F238E27FC236}">
                <a16:creationId xmlns:a16="http://schemas.microsoft.com/office/drawing/2014/main" id="{4FE7E1BA-FF53-4316-A410-7B96AFEB3384}"/>
              </a:ext>
            </a:extLst>
          </p:cNvPr>
          <p:cNvSpPr txBox="1"/>
          <p:nvPr/>
        </p:nvSpPr>
        <p:spPr>
          <a:xfrm>
            <a:off x="793750" y="3742260"/>
            <a:ext cx="28291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  <p:sp>
        <p:nvSpPr>
          <p:cNvPr id="36" name="TextBox 39">
            <a:extLst>
              <a:ext uri="{FF2B5EF4-FFF2-40B4-BE49-F238E27FC236}">
                <a16:creationId xmlns:a16="http://schemas.microsoft.com/office/drawing/2014/main" id="{73E4ED69-0AB2-4CDE-A0D1-1B4D3041F567}"/>
              </a:ext>
            </a:extLst>
          </p:cNvPr>
          <p:cNvSpPr txBox="1"/>
          <p:nvPr/>
        </p:nvSpPr>
        <p:spPr>
          <a:xfrm>
            <a:off x="2361042" y="4910851"/>
            <a:ext cx="1261884" cy="288349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37" name="TextBox 40">
            <a:extLst>
              <a:ext uri="{FF2B5EF4-FFF2-40B4-BE49-F238E27FC236}">
                <a16:creationId xmlns:a16="http://schemas.microsoft.com/office/drawing/2014/main" id="{13A7E7BE-F272-4A01-BD34-298B9ED9FCF4}"/>
              </a:ext>
            </a:extLst>
          </p:cNvPr>
          <p:cNvSpPr txBox="1"/>
          <p:nvPr/>
        </p:nvSpPr>
        <p:spPr>
          <a:xfrm>
            <a:off x="793750" y="5195929"/>
            <a:ext cx="28291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  <p:sp>
        <p:nvSpPr>
          <p:cNvPr id="38" name="TextBox 39">
            <a:extLst>
              <a:ext uri="{FF2B5EF4-FFF2-40B4-BE49-F238E27FC236}">
                <a16:creationId xmlns:a16="http://schemas.microsoft.com/office/drawing/2014/main" id="{D3602086-EDFC-4171-B154-67504CF4D30C}"/>
              </a:ext>
            </a:extLst>
          </p:cNvPr>
          <p:cNvSpPr txBox="1"/>
          <p:nvPr/>
        </p:nvSpPr>
        <p:spPr>
          <a:xfrm>
            <a:off x="8813800" y="2023129"/>
            <a:ext cx="1261884" cy="288349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39" name="TextBox 40">
            <a:extLst>
              <a:ext uri="{FF2B5EF4-FFF2-40B4-BE49-F238E27FC236}">
                <a16:creationId xmlns:a16="http://schemas.microsoft.com/office/drawing/2014/main" id="{BA9EC891-4C66-4C94-8631-70D2429477B5}"/>
              </a:ext>
            </a:extLst>
          </p:cNvPr>
          <p:cNvSpPr txBox="1"/>
          <p:nvPr/>
        </p:nvSpPr>
        <p:spPr>
          <a:xfrm>
            <a:off x="8813800" y="2308207"/>
            <a:ext cx="28291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B7B2F56-CEE3-418A-AE1C-EEEECA4B9156}"/>
              </a:ext>
            </a:extLst>
          </p:cNvPr>
          <p:cNvSpPr txBox="1"/>
          <p:nvPr/>
        </p:nvSpPr>
        <p:spPr>
          <a:xfrm>
            <a:off x="8813800" y="3473711"/>
            <a:ext cx="1261884" cy="288349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91C058-DFF2-4126-BB52-C319208C8DAB}"/>
              </a:ext>
            </a:extLst>
          </p:cNvPr>
          <p:cNvSpPr txBox="1"/>
          <p:nvPr/>
        </p:nvSpPr>
        <p:spPr>
          <a:xfrm>
            <a:off x="8813800" y="3758789"/>
            <a:ext cx="28291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  <p:sp>
        <p:nvSpPr>
          <p:cNvPr id="42" name="TextBox 39">
            <a:extLst>
              <a:ext uri="{FF2B5EF4-FFF2-40B4-BE49-F238E27FC236}">
                <a16:creationId xmlns:a16="http://schemas.microsoft.com/office/drawing/2014/main" id="{A8E97ED4-FCCD-4059-92EC-404109F362A9}"/>
              </a:ext>
            </a:extLst>
          </p:cNvPr>
          <p:cNvSpPr txBox="1"/>
          <p:nvPr/>
        </p:nvSpPr>
        <p:spPr>
          <a:xfrm>
            <a:off x="8813800" y="4927380"/>
            <a:ext cx="1261884" cy="288349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43" name="TextBox 40">
            <a:extLst>
              <a:ext uri="{FF2B5EF4-FFF2-40B4-BE49-F238E27FC236}">
                <a16:creationId xmlns:a16="http://schemas.microsoft.com/office/drawing/2014/main" id="{AAE51836-81BA-4B9A-A672-5EF86E54A1F5}"/>
              </a:ext>
            </a:extLst>
          </p:cNvPr>
          <p:cNvSpPr txBox="1"/>
          <p:nvPr/>
        </p:nvSpPr>
        <p:spPr>
          <a:xfrm>
            <a:off x="8813800" y="5212458"/>
            <a:ext cx="28291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</p:spTree>
    <p:extLst>
      <p:ext uri="{BB962C8B-B14F-4D97-AF65-F5344CB8AC3E}">
        <p14:creationId xmlns:p14="http://schemas.microsoft.com/office/powerpoint/2010/main" val="215233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5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400"/>
                            </p:stCondLst>
                            <p:childTnLst>
                              <p:par>
                                <p:cTn id="5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00"/>
                            </p:stCondLst>
                            <p:childTnLst>
                              <p:par>
                                <p:cTn id="6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400"/>
                            </p:stCondLst>
                            <p:childTnLst>
                              <p:par>
                                <p:cTn id="7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400"/>
                            </p:stCondLst>
                            <p:childTnLst>
                              <p:par>
                                <p:cTn id="8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400"/>
                            </p:stCondLst>
                            <p:childTnLst>
                              <p:par>
                                <p:cTn id="9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400"/>
                            </p:stCondLst>
                            <p:childTnLst>
                              <p:par>
                                <p:cTn id="10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B69DCD86-5631-4775-A30C-49D0CA0685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695192"/>
            <a:ext cx="12192000" cy="216280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4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044337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zh-CN" altLang="en-US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Title text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3616805-2511-4842-82C5-A163346DEF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3523" y="3455819"/>
            <a:ext cx="3569413" cy="3402181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867EB5B5-DC96-45A9-82B1-9EC90A7D093F}"/>
              </a:ext>
            </a:extLst>
          </p:cNvPr>
          <p:cNvGrpSpPr/>
          <p:nvPr/>
        </p:nvGrpSpPr>
        <p:grpSpPr>
          <a:xfrm>
            <a:off x="1046813" y="1941185"/>
            <a:ext cx="10417572" cy="879402"/>
            <a:chOff x="1046813" y="1941185"/>
            <a:chExt cx="10417572" cy="879402"/>
          </a:xfrm>
        </p:grpSpPr>
        <p:sp>
          <p:nvSpPr>
            <p:cNvPr id="10" name="christmas-tree-with-a-fivepointed-star-on-top_15855">
              <a:extLst>
                <a:ext uri="{FF2B5EF4-FFF2-40B4-BE49-F238E27FC236}">
                  <a16:creationId xmlns:a16="http://schemas.microsoft.com/office/drawing/2014/main" id="{4C369000-F4F0-4EDB-8646-A51B519ABB1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46813" y="1941185"/>
              <a:ext cx="638497" cy="879401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39030" h="604675">
                  <a:moveTo>
                    <a:pt x="177314" y="508635"/>
                  </a:moveTo>
                  <a:lnTo>
                    <a:pt x="260022" y="508635"/>
                  </a:lnTo>
                  <a:cubicBezTo>
                    <a:pt x="267357" y="508635"/>
                    <a:pt x="273427" y="514701"/>
                    <a:pt x="273427" y="522157"/>
                  </a:cubicBezTo>
                  <a:lnTo>
                    <a:pt x="273427" y="591280"/>
                  </a:lnTo>
                  <a:cubicBezTo>
                    <a:pt x="273427" y="598609"/>
                    <a:pt x="267357" y="604675"/>
                    <a:pt x="260022" y="604675"/>
                  </a:cubicBezTo>
                  <a:lnTo>
                    <a:pt x="177314" y="604675"/>
                  </a:lnTo>
                  <a:cubicBezTo>
                    <a:pt x="169979" y="604675"/>
                    <a:pt x="163909" y="598609"/>
                    <a:pt x="163909" y="591280"/>
                  </a:cubicBezTo>
                  <a:lnTo>
                    <a:pt x="163909" y="522157"/>
                  </a:lnTo>
                  <a:cubicBezTo>
                    <a:pt x="163909" y="514701"/>
                    <a:pt x="169979" y="508635"/>
                    <a:pt x="177314" y="508635"/>
                  </a:cubicBezTo>
                  <a:close/>
                  <a:moveTo>
                    <a:pt x="219543" y="0"/>
                  </a:moveTo>
                  <a:cubicBezTo>
                    <a:pt x="223338" y="0"/>
                    <a:pt x="226881" y="1895"/>
                    <a:pt x="229285" y="5053"/>
                  </a:cubicBezTo>
                  <a:lnTo>
                    <a:pt x="340373" y="156259"/>
                  </a:lnTo>
                  <a:cubicBezTo>
                    <a:pt x="343030" y="159796"/>
                    <a:pt x="343536" y="164217"/>
                    <a:pt x="341764" y="167754"/>
                  </a:cubicBezTo>
                  <a:cubicBezTo>
                    <a:pt x="339866" y="171418"/>
                    <a:pt x="336071" y="173565"/>
                    <a:pt x="331516" y="173565"/>
                  </a:cubicBezTo>
                  <a:lnTo>
                    <a:pt x="299885" y="173565"/>
                  </a:lnTo>
                  <a:lnTo>
                    <a:pt x="388452" y="301149"/>
                  </a:lnTo>
                  <a:cubicBezTo>
                    <a:pt x="391235" y="305192"/>
                    <a:pt x="391741" y="309992"/>
                    <a:pt x="389717" y="313908"/>
                  </a:cubicBezTo>
                  <a:cubicBezTo>
                    <a:pt x="387566" y="317824"/>
                    <a:pt x="383517" y="320098"/>
                    <a:pt x="378583" y="320098"/>
                  </a:cubicBezTo>
                  <a:lnTo>
                    <a:pt x="350368" y="320098"/>
                  </a:lnTo>
                  <a:lnTo>
                    <a:pt x="436404" y="447934"/>
                  </a:lnTo>
                  <a:cubicBezTo>
                    <a:pt x="439440" y="452356"/>
                    <a:pt x="439820" y="457535"/>
                    <a:pt x="437669" y="461703"/>
                  </a:cubicBezTo>
                  <a:cubicBezTo>
                    <a:pt x="435392" y="465872"/>
                    <a:pt x="430963" y="468272"/>
                    <a:pt x="425649" y="468272"/>
                  </a:cubicBezTo>
                  <a:lnTo>
                    <a:pt x="13310" y="468272"/>
                  </a:lnTo>
                  <a:cubicBezTo>
                    <a:pt x="7996" y="468272"/>
                    <a:pt x="3567" y="465872"/>
                    <a:pt x="1416" y="461703"/>
                  </a:cubicBezTo>
                  <a:cubicBezTo>
                    <a:pt x="-861" y="457535"/>
                    <a:pt x="-355" y="452356"/>
                    <a:pt x="2682" y="447934"/>
                  </a:cubicBezTo>
                  <a:lnTo>
                    <a:pt x="88591" y="320098"/>
                  </a:lnTo>
                  <a:lnTo>
                    <a:pt x="60376" y="320098"/>
                  </a:lnTo>
                  <a:cubicBezTo>
                    <a:pt x="55568" y="320098"/>
                    <a:pt x="51393" y="317824"/>
                    <a:pt x="49369" y="313908"/>
                  </a:cubicBezTo>
                  <a:cubicBezTo>
                    <a:pt x="47344" y="309992"/>
                    <a:pt x="47724" y="305318"/>
                    <a:pt x="50634" y="301149"/>
                  </a:cubicBezTo>
                  <a:lnTo>
                    <a:pt x="139074" y="173565"/>
                  </a:lnTo>
                  <a:lnTo>
                    <a:pt x="107570" y="173565"/>
                  </a:lnTo>
                  <a:cubicBezTo>
                    <a:pt x="102888" y="173565"/>
                    <a:pt x="99092" y="171418"/>
                    <a:pt x="97321" y="167754"/>
                  </a:cubicBezTo>
                  <a:cubicBezTo>
                    <a:pt x="95423" y="164217"/>
                    <a:pt x="95929" y="159796"/>
                    <a:pt x="98586" y="156133"/>
                  </a:cubicBezTo>
                  <a:lnTo>
                    <a:pt x="209674" y="5179"/>
                  </a:lnTo>
                  <a:cubicBezTo>
                    <a:pt x="212078" y="1895"/>
                    <a:pt x="215621" y="0"/>
                    <a:pt x="219543" y="0"/>
                  </a:cubicBezTo>
                  <a:close/>
                </a:path>
              </a:pathLst>
            </a:custGeom>
            <a:solidFill>
              <a:srgbClr val="3E830E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christmas-tree-with-a-fivepointed-star-on-top_15855">
              <a:extLst>
                <a:ext uri="{FF2B5EF4-FFF2-40B4-BE49-F238E27FC236}">
                  <a16:creationId xmlns:a16="http://schemas.microsoft.com/office/drawing/2014/main" id="{6CA8321A-D421-4CF7-9030-A002460ED2F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50783" y="1941185"/>
              <a:ext cx="638497" cy="879401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39030" h="604675">
                  <a:moveTo>
                    <a:pt x="177314" y="508635"/>
                  </a:moveTo>
                  <a:lnTo>
                    <a:pt x="260022" y="508635"/>
                  </a:lnTo>
                  <a:cubicBezTo>
                    <a:pt x="267357" y="508635"/>
                    <a:pt x="273427" y="514701"/>
                    <a:pt x="273427" y="522157"/>
                  </a:cubicBezTo>
                  <a:lnTo>
                    <a:pt x="273427" y="591280"/>
                  </a:lnTo>
                  <a:cubicBezTo>
                    <a:pt x="273427" y="598609"/>
                    <a:pt x="267357" y="604675"/>
                    <a:pt x="260022" y="604675"/>
                  </a:cubicBezTo>
                  <a:lnTo>
                    <a:pt x="177314" y="604675"/>
                  </a:lnTo>
                  <a:cubicBezTo>
                    <a:pt x="169979" y="604675"/>
                    <a:pt x="163909" y="598609"/>
                    <a:pt x="163909" y="591280"/>
                  </a:cubicBezTo>
                  <a:lnTo>
                    <a:pt x="163909" y="522157"/>
                  </a:lnTo>
                  <a:cubicBezTo>
                    <a:pt x="163909" y="514701"/>
                    <a:pt x="169979" y="508635"/>
                    <a:pt x="177314" y="508635"/>
                  </a:cubicBezTo>
                  <a:close/>
                  <a:moveTo>
                    <a:pt x="219543" y="0"/>
                  </a:moveTo>
                  <a:cubicBezTo>
                    <a:pt x="223338" y="0"/>
                    <a:pt x="226881" y="1895"/>
                    <a:pt x="229285" y="5053"/>
                  </a:cubicBezTo>
                  <a:lnTo>
                    <a:pt x="340373" y="156259"/>
                  </a:lnTo>
                  <a:cubicBezTo>
                    <a:pt x="343030" y="159796"/>
                    <a:pt x="343536" y="164217"/>
                    <a:pt x="341764" y="167754"/>
                  </a:cubicBezTo>
                  <a:cubicBezTo>
                    <a:pt x="339866" y="171418"/>
                    <a:pt x="336071" y="173565"/>
                    <a:pt x="331516" y="173565"/>
                  </a:cubicBezTo>
                  <a:lnTo>
                    <a:pt x="299885" y="173565"/>
                  </a:lnTo>
                  <a:lnTo>
                    <a:pt x="388452" y="301149"/>
                  </a:lnTo>
                  <a:cubicBezTo>
                    <a:pt x="391235" y="305192"/>
                    <a:pt x="391741" y="309992"/>
                    <a:pt x="389717" y="313908"/>
                  </a:cubicBezTo>
                  <a:cubicBezTo>
                    <a:pt x="387566" y="317824"/>
                    <a:pt x="383517" y="320098"/>
                    <a:pt x="378583" y="320098"/>
                  </a:cubicBezTo>
                  <a:lnTo>
                    <a:pt x="350368" y="320098"/>
                  </a:lnTo>
                  <a:lnTo>
                    <a:pt x="436404" y="447934"/>
                  </a:lnTo>
                  <a:cubicBezTo>
                    <a:pt x="439440" y="452356"/>
                    <a:pt x="439820" y="457535"/>
                    <a:pt x="437669" y="461703"/>
                  </a:cubicBezTo>
                  <a:cubicBezTo>
                    <a:pt x="435392" y="465872"/>
                    <a:pt x="430963" y="468272"/>
                    <a:pt x="425649" y="468272"/>
                  </a:cubicBezTo>
                  <a:lnTo>
                    <a:pt x="13310" y="468272"/>
                  </a:lnTo>
                  <a:cubicBezTo>
                    <a:pt x="7996" y="468272"/>
                    <a:pt x="3567" y="465872"/>
                    <a:pt x="1416" y="461703"/>
                  </a:cubicBezTo>
                  <a:cubicBezTo>
                    <a:pt x="-861" y="457535"/>
                    <a:pt x="-355" y="452356"/>
                    <a:pt x="2682" y="447934"/>
                  </a:cubicBezTo>
                  <a:lnTo>
                    <a:pt x="88591" y="320098"/>
                  </a:lnTo>
                  <a:lnTo>
                    <a:pt x="60376" y="320098"/>
                  </a:lnTo>
                  <a:cubicBezTo>
                    <a:pt x="55568" y="320098"/>
                    <a:pt x="51393" y="317824"/>
                    <a:pt x="49369" y="313908"/>
                  </a:cubicBezTo>
                  <a:cubicBezTo>
                    <a:pt x="47344" y="309992"/>
                    <a:pt x="47724" y="305318"/>
                    <a:pt x="50634" y="301149"/>
                  </a:cubicBezTo>
                  <a:lnTo>
                    <a:pt x="139074" y="173565"/>
                  </a:lnTo>
                  <a:lnTo>
                    <a:pt x="107570" y="173565"/>
                  </a:lnTo>
                  <a:cubicBezTo>
                    <a:pt x="102888" y="173565"/>
                    <a:pt x="99092" y="171418"/>
                    <a:pt x="97321" y="167754"/>
                  </a:cubicBezTo>
                  <a:cubicBezTo>
                    <a:pt x="95423" y="164217"/>
                    <a:pt x="95929" y="159796"/>
                    <a:pt x="98586" y="156133"/>
                  </a:cubicBezTo>
                  <a:lnTo>
                    <a:pt x="209674" y="5179"/>
                  </a:lnTo>
                  <a:cubicBezTo>
                    <a:pt x="212078" y="1895"/>
                    <a:pt x="215621" y="0"/>
                    <a:pt x="219543" y="0"/>
                  </a:cubicBezTo>
                  <a:close/>
                </a:path>
              </a:pathLst>
            </a:custGeom>
            <a:solidFill>
              <a:srgbClr val="3E830E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christmas-tree-with-a-fivepointed-star-on-top_15855">
              <a:extLst>
                <a:ext uri="{FF2B5EF4-FFF2-40B4-BE49-F238E27FC236}">
                  <a16:creationId xmlns:a16="http://schemas.microsoft.com/office/drawing/2014/main" id="{40D66143-79CE-40C5-8D98-7F9258B2336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854753" y="1941186"/>
              <a:ext cx="638497" cy="879401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39030" h="604675">
                  <a:moveTo>
                    <a:pt x="177314" y="508635"/>
                  </a:moveTo>
                  <a:lnTo>
                    <a:pt x="260022" y="508635"/>
                  </a:lnTo>
                  <a:cubicBezTo>
                    <a:pt x="267357" y="508635"/>
                    <a:pt x="273427" y="514701"/>
                    <a:pt x="273427" y="522157"/>
                  </a:cubicBezTo>
                  <a:lnTo>
                    <a:pt x="273427" y="591280"/>
                  </a:lnTo>
                  <a:cubicBezTo>
                    <a:pt x="273427" y="598609"/>
                    <a:pt x="267357" y="604675"/>
                    <a:pt x="260022" y="604675"/>
                  </a:cubicBezTo>
                  <a:lnTo>
                    <a:pt x="177314" y="604675"/>
                  </a:lnTo>
                  <a:cubicBezTo>
                    <a:pt x="169979" y="604675"/>
                    <a:pt x="163909" y="598609"/>
                    <a:pt x="163909" y="591280"/>
                  </a:cubicBezTo>
                  <a:lnTo>
                    <a:pt x="163909" y="522157"/>
                  </a:lnTo>
                  <a:cubicBezTo>
                    <a:pt x="163909" y="514701"/>
                    <a:pt x="169979" y="508635"/>
                    <a:pt x="177314" y="508635"/>
                  </a:cubicBezTo>
                  <a:close/>
                  <a:moveTo>
                    <a:pt x="219543" y="0"/>
                  </a:moveTo>
                  <a:cubicBezTo>
                    <a:pt x="223338" y="0"/>
                    <a:pt x="226881" y="1895"/>
                    <a:pt x="229285" y="5053"/>
                  </a:cubicBezTo>
                  <a:lnTo>
                    <a:pt x="340373" y="156259"/>
                  </a:lnTo>
                  <a:cubicBezTo>
                    <a:pt x="343030" y="159796"/>
                    <a:pt x="343536" y="164217"/>
                    <a:pt x="341764" y="167754"/>
                  </a:cubicBezTo>
                  <a:cubicBezTo>
                    <a:pt x="339866" y="171418"/>
                    <a:pt x="336071" y="173565"/>
                    <a:pt x="331516" y="173565"/>
                  </a:cubicBezTo>
                  <a:lnTo>
                    <a:pt x="299885" y="173565"/>
                  </a:lnTo>
                  <a:lnTo>
                    <a:pt x="388452" y="301149"/>
                  </a:lnTo>
                  <a:cubicBezTo>
                    <a:pt x="391235" y="305192"/>
                    <a:pt x="391741" y="309992"/>
                    <a:pt x="389717" y="313908"/>
                  </a:cubicBezTo>
                  <a:cubicBezTo>
                    <a:pt x="387566" y="317824"/>
                    <a:pt x="383517" y="320098"/>
                    <a:pt x="378583" y="320098"/>
                  </a:cubicBezTo>
                  <a:lnTo>
                    <a:pt x="350368" y="320098"/>
                  </a:lnTo>
                  <a:lnTo>
                    <a:pt x="436404" y="447934"/>
                  </a:lnTo>
                  <a:cubicBezTo>
                    <a:pt x="439440" y="452356"/>
                    <a:pt x="439820" y="457535"/>
                    <a:pt x="437669" y="461703"/>
                  </a:cubicBezTo>
                  <a:cubicBezTo>
                    <a:pt x="435392" y="465872"/>
                    <a:pt x="430963" y="468272"/>
                    <a:pt x="425649" y="468272"/>
                  </a:cubicBezTo>
                  <a:lnTo>
                    <a:pt x="13310" y="468272"/>
                  </a:lnTo>
                  <a:cubicBezTo>
                    <a:pt x="7996" y="468272"/>
                    <a:pt x="3567" y="465872"/>
                    <a:pt x="1416" y="461703"/>
                  </a:cubicBezTo>
                  <a:cubicBezTo>
                    <a:pt x="-861" y="457535"/>
                    <a:pt x="-355" y="452356"/>
                    <a:pt x="2682" y="447934"/>
                  </a:cubicBezTo>
                  <a:lnTo>
                    <a:pt x="88591" y="320098"/>
                  </a:lnTo>
                  <a:lnTo>
                    <a:pt x="60376" y="320098"/>
                  </a:lnTo>
                  <a:cubicBezTo>
                    <a:pt x="55568" y="320098"/>
                    <a:pt x="51393" y="317824"/>
                    <a:pt x="49369" y="313908"/>
                  </a:cubicBezTo>
                  <a:cubicBezTo>
                    <a:pt x="47344" y="309992"/>
                    <a:pt x="47724" y="305318"/>
                    <a:pt x="50634" y="301149"/>
                  </a:cubicBezTo>
                  <a:lnTo>
                    <a:pt x="139074" y="173565"/>
                  </a:lnTo>
                  <a:lnTo>
                    <a:pt x="107570" y="173565"/>
                  </a:lnTo>
                  <a:cubicBezTo>
                    <a:pt x="102888" y="173565"/>
                    <a:pt x="99092" y="171418"/>
                    <a:pt x="97321" y="167754"/>
                  </a:cubicBezTo>
                  <a:cubicBezTo>
                    <a:pt x="95423" y="164217"/>
                    <a:pt x="95929" y="159796"/>
                    <a:pt x="98586" y="156133"/>
                  </a:cubicBezTo>
                  <a:lnTo>
                    <a:pt x="209674" y="5179"/>
                  </a:lnTo>
                  <a:cubicBezTo>
                    <a:pt x="212078" y="1895"/>
                    <a:pt x="215621" y="0"/>
                    <a:pt x="219543" y="0"/>
                  </a:cubicBezTo>
                  <a:close/>
                </a:path>
              </a:pathLst>
            </a:custGeom>
            <a:solidFill>
              <a:srgbClr val="3E830E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christmas-tree-with-a-fivepointed-star-on-top_15855">
              <a:extLst>
                <a:ext uri="{FF2B5EF4-FFF2-40B4-BE49-F238E27FC236}">
                  <a16:creationId xmlns:a16="http://schemas.microsoft.com/office/drawing/2014/main" id="{346AB1C2-66DE-4702-98CB-9546297C8A1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758723" y="1941185"/>
              <a:ext cx="638497" cy="879401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39030" h="604675">
                  <a:moveTo>
                    <a:pt x="177314" y="508635"/>
                  </a:moveTo>
                  <a:lnTo>
                    <a:pt x="260022" y="508635"/>
                  </a:lnTo>
                  <a:cubicBezTo>
                    <a:pt x="267357" y="508635"/>
                    <a:pt x="273427" y="514701"/>
                    <a:pt x="273427" y="522157"/>
                  </a:cubicBezTo>
                  <a:lnTo>
                    <a:pt x="273427" y="591280"/>
                  </a:lnTo>
                  <a:cubicBezTo>
                    <a:pt x="273427" y="598609"/>
                    <a:pt x="267357" y="604675"/>
                    <a:pt x="260022" y="604675"/>
                  </a:cubicBezTo>
                  <a:lnTo>
                    <a:pt x="177314" y="604675"/>
                  </a:lnTo>
                  <a:cubicBezTo>
                    <a:pt x="169979" y="604675"/>
                    <a:pt x="163909" y="598609"/>
                    <a:pt x="163909" y="591280"/>
                  </a:cubicBezTo>
                  <a:lnTo>
                    <a:pt x="163909" y="522157"/>
                  </a:lnTo>
                  <a:cubicBezTo>
                    <a:pt x="163909" y="514701"/>
                    <a:pt x="169979" y="508635"/>
                    <a:pt x="177314" y="508635"/>
                  </a:cubicBezTo>
                  <a:close/>
                  <a:moveTo>
                    <a:pt x="219543" y="0"/>
                  </a:moveTo>
                  <a:cubicBezTo>
                    <a:pt x="223338" y="0"/>
                    <a:pt x="226881" y="1895"/>
                    <a:pt x="229285" y="5053"/>
                  </a:cubicBezTo>
                  <a:lnTo>
                    <a:pt x="340373" y="156259"/>
                  </a:lnTo>
                  <a:cubicBezTo>
                    <a:pt x="343030" y="159796"/>
                    <a:pt x="343536" y="164217"/>
                    <a:pt x="341764" y="167754"/>
                  </a:cubicBezTo>
                  <a:cubicBezTo>
                    <a:pt x="339866" y="171418"/>
                    <a:pt x="336071" y="173565"/>
                    <a:pt x="331516" y="173565"/>
                  </a:cubicBezTo>
                  <a:lnTo>
                    <a:pt x="299885" y="173565"/>
                  </a:lnTo>
                  <a:lnTo>
                    <a:pt x="388452" y="301149"/>
                  </a:lnTo>
                  <a:cubicBezTo>
                    <a:pt x="391235" y="305192"/>
                    <a:pt x="391741" y="309992"/>
                    <a:pt x="389717" y="313908"/>
                  </a:cubicBezTo>
                  <a:cubicBezTo>
                    <a:pt x="387566" y="317824"/>
                    <a:pt x="383517" y="320098"/>
                    <a:pt x="378583" y="320098"/>
                  </a:cubicBezTo>
                  <a:lnTo>
                    <a:pt x="350368" y="320098"/>
                  </a:lnTo>
                  <a:lnTo>
                    <a:pt x="436404" y="447934"/>
                  </a:lnTo>
                  <a:cubicBezTo>
                    <a:pt x="439440" y="452356"/>
                    <a:pt x="439820" y="457535"/>
                    <a:pt x="437669" y="461703"/>
                  </a:cubicBezTo>
                  <a:cubicBezTo>
                    <a:pt x="435392" y="465872"/>
                    <a:pt x="430963" y="468272"/>
                    <a:pt x="425649" y="468272"/>
                  </a:cubicBezTo>
                  <a:lnTo>
                    <a:pt x="13310" y="468272"/>
                  </a:lnTo>
                  <a:cubicBezTo>
                    <a:pt x="7996" y="468272"/>
                    <a:pt x="3567" y="465872"/>
                    <a:pt x="1416" y="461703"/>
                  </a:cubicBezTo>
                  <a:cubicBezTo>
                    <a:pt x="-861" y="457535"/>
                    <a:pt x="-355" y="452356"/>
                    <a:pt x="2682" y="447934"/>
                  </a:cubicBezTo>
                  <a:lnTo>
                    <a:pt x="88591" y="320098"/>
                  </a:lnTo>
                  <a:lnTo>
                    <a:pt x="60376" y="320098"/>
                  </a:lnTo>
                  <a:cubicBezTo>
                    <a:pt x="55568" y="320098"/>
                    <a:pt x="51393" y="317824"/>
                    <a:pt x="49369" y="313908"/>
                  </a:cubicBezTo>
                  <a:cubicBezTo>
                    <a:pt x="47344" y="309992"/>
                    <a:pt x="47724" y="305318"/>
                    <a:pt x="50634" y="301149"/>
                  </a:cubicBezTo>
                  <a:lnTo>
                    <a:pt x="139074" y="173565"/>
                  </a:lnTo>
                  <a:lnTo>
                    <a:pt x="107570" y="173565"/>
                  </a:lnTo>
                  <a:cubicBezTo>
                    <a:pt x="102888" y="173565"/>
                    <a:pt x="99092" y="171418"/>
                    <a:pt x="97321" y="167754"/>
                  </a:cubicBezTo>
                  <a:cubicBezTo>
                    <a:pt x="95423" y="164217"/>
                    <a:pt x="95929" y="159796"/>
                    <a:pt x="98586" y="156133"/>
                  </a:cubicBezTo>
                  <a:lnTo>
                    <a:pt x="209674" y="5179"/>
                  </a:lnTo>
                  <a:cubicBezTo>
                    <a:pt x="212078" y="1895"/>
                    <a:pt x="215621" y="0"/>
                    <a:pt x="219543" y="0"/>
                  </a:cubicBezTo>
                  <a:close/>
                </a:path>
              </a:pathLst>
            </a:custGeom>
            <a:solidFill>
              <a:srgbClr val="3E830E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christmas-tree-with-a-fivepointed-star-on-top_15855">
              <a:extLst>
                <a:ext uri="{FF2B5EF4-FFF2-40B4-BE49-F238E27FC236}">
                  <a16:creationId xmlns:a16="http://schemas.microsoft.com/office/drawing/2014/main" id="{D9DB24B5-79FF-43CA-AB63-8722CDE66EE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62693" y="1941186"/>
              <a:ext cx="638497" cy="879401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39030" h="604675">
                  <a:moveTo>
                    <a:pt x="177314" y="508635"/>
                  </a:moveTo>
                  <a:lnTo>
                    <a:pt x="260022" y="508635"/>
                  </a:lnTo>
                  <a:cubicBezTo>
                    <a:pt x="267357" y="508635"/>
                    <a:pt x="273427" y="514701"/>
                    <a:pt x="273427" y="522157"/>
                  </a:cubicBezTo>
                  <a:lnTo>
                    <a:pt x="273427" y="591280"/>
                  </a:lnTo>
                  <a:cubicBezTo>
                    <a:pt x="273427" y="598609"/>
                    <a:pt x="267357" y="604675"/>
                    <a:pt x="260022" y="604675"/>
                  </a:cubicBezTo>
                  <a:lnTo>
                    <a:pt x="177314" y="604675"/>
                  </a:lnTo>
                  <a:cubicBezTo>
                    <a:pt x="169979" y="604675"/>
                    <a:pt x="163909" y="598609"/>
                    <a:pt x="163909" y="591280"/>
                  </a:cubicBezTo>
                  <a:lnTo>
                    <a:pt x="163909" y="522157"/>
                  </a:lnTo>
                  <a:cubicBezTo>
                    <a:pt x="163909" y="514701"/>
                    <a:pt x="169979" y="508635"/>
                    <a:pt x="177314" y="508635"/>
                  </a:cubicBezTo>
                  <a:close/>
                  <a:moveTo>
                    <a:pt x="219543" y="0"/>
                  </a:moveTo>
                  <a:cubicBezTo>
                    <a:pt x="223338" y="0"/>
                    <a:pt x="226881" y="1895"/>
                    <a:pt x="229285" y="5053"/>
                  </a:cubicBezTo>
                  <a:lnTo>
                    <a:pt x="340373" y="156259"/>
                  </a:lnTo>
                  <a:cubicBezTo>
                    <a:pt x="343030" y="159796"/>
                    <a:pt x="343536" y="164217"/>
                    <a:pt x="341764" y="167754"/>
                  </a:cubicBezTo>
                  <a:cubicBezTo>
                    <a:pt x="339866" y="171418"/>
                    <a:pt x="336071" y="173565"/>
                    <a:pt x="331516" y="173565"/>
                  </a:cubicBezTo>
                  <a:lnTo>
                    <a:pt x="299885" y="173565"/>
                  </a:lnTo>
                  <a:lnTo>
                    <a:pt x="388452" y="301149"/>
                  </a:lnTo>
                  <a:cubicBezTo>
                    <a:pt x="391235" y="305192"/>
                    <a:pt x="391741" y="309992"/>
                    <a:pt x="389717" y="313908"/>
                  </a:cubicBezTo>
                  <a:cubicBezTo>
                    <a:pt x="387566" y="317824"/>
                    <a:pt x="383517" y="320098"/>
                    <a:pt x="378583" y="320098"/>
                  </a:cubicBezTo>
                  <a:lnTo>
                    <a:pt x="350368" y="320098"/>
                  </a:lnTo>
                  <a:lnTo>
                    <a:pt x="436404" y="447934"/>
                  </a:lnTo>
                  <a:cubicBezTo>
                    <a:pt x="439440" y="452356"/>
                    <a:pt x="439820" y="457535"/>
                    <a:pt x="437669" y="461703"/>
                  </a:cubicBezTo>
                  <a:cubicBezTo>
                    <a:pt x="435392" y="465872"/>
                    <a:pt x="430963" y="468272"/>
                    <a:pt x="425649" y="468272"/>
                  </a:cubicBezTo>
                  <a:lnTo>
                    <a:pt x="13310" y="468272"/>
                  </a:lnTo>
                  <a:cubicBezTo>
                    <a:pt x="7996" y="468272"/>
                    <a:pt x="3567" y="465872"/>
                    <a:pt x="1416" y="461703"/>
                  </a:cubicBezTo>
                  <a:cubicBezTo>
                    <a:pt x="-861" y="457535"/>
                    <a:pt x="-355" y="452356"/>
                    <a:pt x="2682" y="447934"/>
                  </a:cubicBezTo>
                  <a:lnTo>
                    <a:pt x="88591" y="320098"/>
                  </a:lnTo>
                  <a:lnTo>
                    <a:pt x="60376" y="320098"/>
                  </a:lnTo>
                  <a:cubicBezTo>
                    <a:pt x="55568" y="320098"/>
                    <a:pt x="51393" y="317824"/>
                    <a:pt x="49369" y="313908"/>
                  </a:cubicBezTo>
                  <a:cubicBezTo>
                    <a:pt x="47344" y="309992"/>
                    <a:pt x="47724" y="305318"/>
                    <a:pt x="50634" y="301149"/>
                  </a:cubicBezTo>
                  <a:lnTo>
                    <a:pt x="139074" y="173565"/>
                  </a:lnTo>
                  <a:lnTo>
                    <a:pt x="107570" y="173565"/>
                  </a:lnTo>
                  <a:cubicBezTo>
                    <a:pt x="102888" y="173565"/>
                    <a:pt x="99092" y="171418"/>
                    <a:pt x="97321" y="167754"/>
                  </a:cubicBezTo>
                  <a:cubicBezTo>
                    <a:pt x="95423" y="164217"/>
                    <a:pt x="95929" y="159796"/>
                    <a:pt x="98586" y="156133"/>
                  </a:cubicBezTo>
                  <a:lnTo>
                    <a:pt x="209674" y="5179"/>
                  </a:lnTo>
                  <a:cubicBezTo>
                    <a:pt x="212078" y="1895"/>
                    <a:pt x="215621" y="0"/>
                    <a:pt x="219543" y="0"/>
                  </a:cubicBezTo>
                  <a:close/>
                </a:path>
              </a:pathLst>
            </a:custGeom>
            <a:solidFill>
              <a:srgbClr val="3E830E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christmas-tree-with-a-fivepointed-star-on-top_15855">
              <a:extLst>
                <a:ext uri="{FF2B5EF4-FFF2-40B4-BE49-F238E27FC236}">
                  <a16:creationId xmlns:a16="http://schemas.microsoft.com/office/drawing/2014/main" id="{95CEC9A2-CE11-4D3D-8E57-BE495895287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566663" y="1941185"/>
              <a:ext cx="638497" cy="879401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39030" h="604675">
                  <a:moveTo>
                    <a:pt x="177314" y="508635"/>
                  </a:moveTo>
                  <a:lnTo>
                    <a:pt x="260022" y="508635"/>
                  </a:lnTo>
                  <a:cubicBezTo>
                    <a:pt x="267357" y="508635"/>
                    <a:pt x="273427" y="514701"/>
                    <a:pt x="273427" y="522157"/>
                  </a:cubicBezTo>
                  <a:lnTo>
                    <a:pt x="273427" y="591280"/>
                  </a:lnTo>
                  <a:cubicBezTo>
                    <a:pt x="273427" y="598609"/>
                    <a:pt x="267357" y="604675"/>
                    <a:pt x="260022" y="604675"/>
                  </a:cubicBezTo>
                  <a:lnTo>
                    <a:pt x="177314" y="604675"/>
                  </a:lnTo>
                  <a:cubicBezTo>
                    <a:pt x="169979" y="604675"/>
                    <a:pt x="163909" y="598609"/>
                    <a:pt x="163909" y="591280"/>
                  </a:cubicBezTo>
                  <a:lnTo>
                    <a:pt x="163909" y="522157"/>
                  </a:lnTo>
                  <a:cubicBezTo>
                    <a:pt x="163909" y="514701"/>
                    <a:pt x="169979" y="508635"/>
                    <a:pt x="177314" y="508635"/>
                  </a:cubicBezTo>
                  <a:close/>
                  <a:moveTo>
                    <a:pt x="219543" y="0"/>
                  </a:moveTo>
                  <a:cubicBezTo>
                    <a:pt x="223338" y="0"/>
                    <a:pt x="226881" y="1895"/>
                    <a:pt x="229285" y="5053"/>
                  </a:cubicBezTo>
                  <a:lnTo>
                    <a:pt x="340373" y="156259"/>
                  </a:lnTo>
                  <a:cubicBezTo>
                    <a:pt x="343030" y="159796"/>
                    <a:pt x="343536" y="164217"/>
                    <a:pt x="341764" y="167754"/>
                  </a:cubicBezTo>
                  <a:cubicBezTo>
                    <a:pt x="339866" y="171418"/>
                    <a:pt x="336071" y="173565"/>
                    <a:pt x="331516" y="173565"/>
                  </a:cubicBezTo>
                  <a:lnTo>
                    <a:pt x="299885" y="173565"/>
                  </a:lnTo>
                  <a:lnTo>
                    <a:pt x="388452" y="301149"/>
                  </a:lnTo>
                  <a:cubicBezTo>
                    <a:pt x="391235" y="305192"/>
                    <a:pt x="391741" y="309992"/>
                    <a:pt x="389717" y="313908"/>
                  </a:cubicBezTo>
                  <a:cubicBezTo>
                    <a:pt x="387566" y="317824"/>
                    <a:pt x="383517" y="320098"/>
                    <a:pt x="378583" y="320098"/>
                  </a:cubicBezTo>
                  <a:lnTo>
                    <a:pt x="350368" y="320098"/>
                  </a:lnTo>
                  <a:lnTo>
                    <a:pt x="436404" y="447934"/>
                  </a:lnTo>
                  <a:cubicBezTo>
                    <a:pt x="439440" y="452356"/>
                    <a:pt x="439820" y="457535"/>
                    <a:pt x="437669" y="461703"/>
                  </a:cubicBezTo>
                  <a:cubicBezTo>
                    <a:pt x="435392" y="465872"/>
                    <a:pt x="430963" y="468272"/>
                    <a:pt x="425649" y="468272"/>
                  </a:cubicBezTo>
                  <a:lnTo>
                    <a:pt x="13310" y="468272"/>
                  </a:lnTo>
                  <a:cubicBezTo>
                    <a:pt x="7996" y="468272"/>
                    <a:pt x="3567" y="465872"/>
                    <a:pt x="1416" y="461703"/>
                  </a:cubicBezTo>
                  <a:cubicBezTo>
                    <a:pt x="-861" y="457535"/>
                    <a:pt x="-355" y="452356"/>
                    <a:pt x="2682" y="447934"/>
                  </a:cubicBezTo>
                  <a:lnTo>
                    <a:pt x="88591" y="320098"/>
                  </a:lnTo>
                  <a:lnTo>
                    <a:pt x="60376" y="320098"/>
                  </a:lnTo>
                  <a:cubicBezTo>
                    <a:pt x="55568" y="320098"/>
                    <a:pt x="51393" y="317824"/>
                    <a:pt x="49369" y="313908"/>
                  </a:cubicBezTo>
                  <a:cubicBezTo>
                    <a:pt x="47344" y="309992"/>
                    <a:pt x="47724" y="305318"/>
                    <a:pt x="50634" y="301149"/>
                  </a:cubicBezTo>
                  <a:lnTo>
                    <a:pt x="139074" y="173565"/>
                  </a:lnTo>
                  <a:lnTo>
                    <a:pt x="107570" y="173565"/>
                  </a:lnTo>
                  <a:cubicBezTo>
                    <a:pt x="102888" y="173565"/>
                    <a:pt x="99092" y="171418"/>
                    <a:pt x="97321" y="167754"/>
                  </a:cubicBezTo>
                  <a:cubicBezTo>
                    <a:pt x="95423" y="164217"/>
                    <a:pt x="95929" y="159796"/>
                    <a:pt x="98586" y="156133"/>
                  </a:cubicBezTo>
                  <a:lnTo>
                    <a:pt x="209674" y="5179"/>
                  </a:lnTo>
                  <a:cubicBezTo>
                    <a:pt x="212078" y="1895"/>
                    <a:pt x="215621" y="0"/>
                    <a:pt x="219543" y="0"/>
                  </a:cubicBezTo>
                  <a:close/>
                </a:path>
              </a:pathLst>
            </a:custGeom>
            <a:solidFill>
              <a:srgbClr val="3E830E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christmas-tree-with-a-fivepointed-star-on-top_15855">
              <a:extLst>
                <a:ext uri="{FF2B5EF4-FFF2-40B4-BE49-F238E27FC236}">
                  <a16:creationId xmlns:a16="http://schemas.microsoft.com/office/drawing/2014/main" id="{E67EF1B3-F0E7-4F4A-B002-5507CD4FE77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470633" y="1941186"/>
              <a:ext cx="638497" cy="879401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39030" h="604675">
                  <a:moveTo>
                    <a:pt x="177314" y="508635"/>
                  </a:moveTo>
                  <a:lnTo>
                    <a:pt x="260022" y="508635"/>
                  </a:lnTo>
                  <a:cubicBezTo>
                    <a:pt x="267357" y="508635"/>
                    <a:pt x="273427" y="514701"/>
                    <a:pt x="273427" y="522157"/>
                  </a:cubicBezTo>
                  <a:lnTo>
                    <a:pt x="273427" y="591280"/>
                  </a:lnTo>
                  <a:cubicBezTo>
                    <a:pt x="273427" y="598609"/>
                    <a:pt x="267357" y="604675"/>
                    <a:pt x="260022" y="604675"/>
                  </a:cubicBezTo>
                  <a:lnTo>
                    <a:pt x="177314" y="604675"/>
                  </a:lnTo>
                  <a:cubicBezTo>
                    <a:pt x="169979" y="604675"/>
                    <a:pt x="163909" y="598609"/>
                    <a:pt x="163909" y="591280"/>
                  </a:cubicBezTo>
                  <a:lnTo>
                    <a:pt x="163909" y="522157"/>
                  </a:lnTo>
                  <a:cubicBezTo>
                    <a:pt x="163909" y="514701"/>
                    <a:pt x="169979" y="508635"/>
                    <a:pt x="177314" y="508635"/>
                  </a:cubicBezTo>
                  <a:close/>
                  <a:moveTo>
                    <a:pt x="219543" y="0"/>
                  </a:moveTo>
                  <a:cubicBezTo>
                    <a:pt x="223338" y="0"/>
                    <a:pt x="226881" y="1895"/>
                    <a:pt x="229285" y="5053"/>
                  </a:cubicBezTo>
                  <a:lnTo>
                    <a:pt x="340373" y="156259"/>
                  </a:lnTo>
                  <a:cubicBezTo>
                    <a:pt x="343030" y="159796"/>
                    <a:pt x="343536" y="164217"/>
                    <a:pt x="341764" y="167754"/>
                  </a:cubicBezTo>
                  <a:cubicBezTo>
                    <a:pt x="339866" y="171418"/>
                    <a:pt x="336071" y="173565"/>
                    <a:pt x="331516" y="173565"/>
                  </a:cubicBezTo>
                  <a:lnTo>
                    <a:pt x="299885" y="173565"/>
                  </a:lnTo>
                  <a:lnTo>
                    <a:pt x="388452" y="301149"/>
                  </a:lnTo>
                  <a:cubicBezTo>
                    <a:pt x="391235" y="305192"/>
                    <a:pt x="391741" y="309992"/>
                    <a:pt x="389717" y="313908"/>
                  </a:cubicBezTo>
                  <a:cubicBezTo>
                    <a:pt x="387566" y="317824"/>
                    <a:pt x="383517" y="320098"/>
                    <a:pt x="378583" y="320098"/>
                  </a:cubicBezTo>
                  <a:lnTo>
                    <a:pt x="350368" y="320098"/>
                  </a:lnTo>
                  <a:lnTo>
                    <a:pt x="436404" y="447934"/>
                  </a:lnTo>
                  <a:cubicBezTo>
                    <a:pt x="439440" y="452356"/>
                    <a:pt x="439820" y="457535"/>
                    <a:pt x="437669" y="461703"/>
                  </a:cubicBezTo>
                  <a:cubicBezTo>
                    <a:pt x="435392" y="465872"/>
                    <a:pt x="430963" y="468272"/>
                    <a:pt x="425649" y="468272"/>
                  </a:cubicBezTo>
                  <a:lnTo>
                    <a:pt x="13310" y="468272"/>
                  </a:lnTo>
                  <a:cubicBezTo>
                    <a:pt x="7996" y="468272"/>
                    <a:pt x="3567" y="465872"/>
                    <a:pt x="1416" y="461703"/>
                  </a:cubicBezTo>
                  <a:cubicBezTo>
                    <a:pt x="-861" y="457535"/>
                    <a:pt x="-355" y="452356"/>
                    <a:pt x="2682" y="447934"/>
                  </a:cubicBezTo>
                  <a:lnTo>
                    <a:pt x="88591" y="320098"/>
                  </a:lnTo>
                  <a:lnTo>
                    <a:pt x="60376" y="320098"/>
                  </a:lnTo>
                  <a:cubicBezTo>
                    <a:pt x="55568" y="320098"/>
                    <a:pt x="51393" y="317824"/>
                    <a:pt x="49369" y="313908"/>
                  </a:cubicBezTo>
                  <a:cubicBezTo>
                    <a:pt x="47344" y="309992"/>
                    <a:pt x="47724" y="305318"/>
                    <a:pt x="50634" y="301149"/>
                  </a:cubicBezTo>
                  <a:lnTo>
                    <a:pt x="139074" y="173565"/>
                  </a:lnTo>
                  <a:lnTo>
                    <a:pt x="107570" y="173565"/>
                  </a:lnTo>
                  <a:cubicBezTo>
                    <a:pt x="102888" y="173565"/>
                    <a:pt x="99092" y="171418"/>
                    <a:pt x="97321" y="167754"/>
                  </a:cubicBezTo>
                  <a:cubicBezTo>
                    <a:pt x="95423" y="164217"/>
                    <a:pt x="95929" y="159796"/>
                    <a:pt x="98586" y="156133"/>
                  </a:cubicBezTo>
                  <a:lnTo>
                    <a:pt x="209674" y="5179"/>
                  </a:lnTo>
                  <a:cubicBezTo>
                    <a:pt x="212078" y="1895"/>
                    <a:pt x="215621" y="0"/>
                    <a:pt x="21954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christmas-tree-with-a-fivepointed-star-on-top_15855">
              <a:extLst>
                <a:ext uri="{FF2B5EF4-FFF2-40B4-BE49-F238E27FC236}">
                  <a16:creationId xmlns:a16="http://schemas.microsoft.com/office/drawing/2014/main" id="{1CB94A91-6D51-4444-9EC3-8ADC2AB62B2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74603" y="1941185"/>
              <a:ext cx="638497" cy="879401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39030" h="604675">
                  <a:moveTo>
                    <a:pt x="177314" y="508635"/>
                  </a:moveTo>
                  <a:lnTo>
                    <a:pt x="260022" y="508635"/>
                  </a:lnTo>
                  <a:cubicBezTo>
                    <a:pt x="267357" y="508635"/>
                    <a:pt x="273427" y="514701"/>
                    <a:pt x="273427" y="522157"/>
                  </a:cubicBezTo>
                  <a:lnTo>
                    <a:pt x="273427" y="591280"/>
                  </a:lnTo>
                  <a:cubicBezTo>
                    <a:pt x="273427" y="598609"/>
                    <a:pt x="267357" y="604675"/>
                    <a:pt x="260022" y="604675"/>
                  </a:cubicBezTo>
                  <a:lnTo>
                    <a:pt x="177314" y="604675"/>
                  </a:lnTo>
                  <a:cubicBezTo>
                    <a:pt x="169979" y="604675"/>
                    <a:pt x="163909" y="598609"/>
                    <a:pt x="163909" y="591280"/>
                  </a:cubicBezTo>
                  <a:lnTo>
                    <a:pt x="163909" y="522157"/>
                  </a:lnTo>
                  <a:cubicBezTo>
                    <a:pt x="163909" y="514701"/>
                    <a:pt x="169979" y="508635"/>
                    <a:pt x="177314" y="508635"/>
                  </a:cubicBezTo>
                  <a:close/>
                  <a:moveTo>
                    <a:pt x="219543" y="0"/>
                  </a:moveTo>
                  <a:cubicBezTo>
                    <a:pt x="223338" y="0"/>
                    <a:pt x="226881" y="1895"/>
                    <a:pt x="229285" y="5053"/>
                  </a:cubicBezTo>
                  <a:lnTo>
                    <a:pt x="340373" y="156259"/>
                  </a:lnTo>
                  <a:cubicBezTo>
                    <a:pt x="343030" y="159796"/>
                    <a:pt x="343536" y="164217"/>
                    <a:pt x="341764" y="167754"/>
                  </a:cubicBezTo>
                  <a:cubicBezTo>
                    <a:pt x="339866" y="171418"/>
                    <a:pt x="336071" y="173565"/>
                    <a:pt x="331516" y="173565"/>
                  </a:cubicBezTo>
                  <a:lnTo>
                    <a:pt x="299885" y="173565"/>
                  </a:lnTo>
                  <a:lnTo>
                    <a:pt x="388452" y="301149"/>
                  </a:lnTo>
                  <a:cubicBezTo>
                    <a:pt x="391235" y="305192"/>
                    <a:pt x="391741" y="309992"/>
                    <a:pt x="389717" y="313908"/>
                  </a:cubicBezTo>
                  <a:cubicBezTo>
                    <a:pt x="387566" y="317824"/>
                    <a:pt x="383517" y="320098"/>
                    <a:pt x="378583" y="320098"/>
                  </a:cubicBezTo>
                  <a:lnTo>
                    <a:pt x="350368" y="320098"/>
                  </a:lnTo>
                  <a:lnTo>
                    <a:pt x="436404" y="447934"/>
                  </a:lnTo>
                  <a:cubicBezTo>
                    <a:pt x="439440" y="452356"/>
                    <a:pt x="439820" y="457535"/>
                    <a:pt x="437669" y="461703"/>
                  </a:cubicBezTo>
                  <a:cubicBezTo>
                    <a:pt x="435392" y="465872"/>
                    <a:pt x="430963" y="468272"/>
                    <a:pt x="425649" y="468272"/>
                  </a:cubicBezTo>
                  <a:lnTo>
                    <a:pt x="13310" y="468272"/>
                  </a:lnTo>
                  <a:cubicBezTo>
                    <a:pt x="7996" y="468272"/>
                    <a:pt x="3567" y="465872"/>
                    <a:pt x="1416" y="461703"/>
                  </a:cubicBezTo>
                  <a:cubicBezTo>
                    <a:pt x="-861" y="457535"/>
                    <a:pt x="-355" y="452356"/>
                    <a:pt x="2682" y="447934"/>
                  </a:cubicBezTo>
                  <a:lnTo>
                    <a:pt x="88591" y="320098"/>
                  </a:lnTo>
                  <a:lnTo>
                    <a:pt x="60376" y="320098"/>
                  </a:lnTo>
                  <a:cubicBezTo>
                    <a:pt x="55568" y="320098"/>
                    <a:pt x="51393" y="317824"/>
                    <a:pt x="49369" y="313908"/>
                  </a:cubicBezTo>
                  <a:cubicBezTo>
                    <a:pt x="47344" y="309992"/>
                    <a:pt x="47724" y="305318"/>
                    <a:pt x="50634" y="301149"/>
                  </a:cubicBezTo>
                  <a:lnTo>
                    <a:pt x="139074" y="173565"/>
                  </a:lnTo>
                  <a:lnTo>
                    <a:pt x="107570" y="173565"/>
                  </a:lnTo>
                  <a:cubicBezTo>
                    <a:pt x="102888" y="173565"/>
                    <a:pt x="99092" y="171418"/>
                    <a:pt x="97321" y="167754"/>
                  </a:cubicBezTo>
                  <a:cubicBezTo>
                    <a:pt x="95423" y="164217"/>
                    <a:pt x="95929" y="159796"/>
                    <a:pt x="98586" y="156133"/>
                  </a:cubicBezTo>
                  <a:lnTo>
                    <a:pt x="209674" y="5179"/>
                  </a:lnTo>
                  <a:cubicBezTo>
                    <a:pt x="212078" y="1895"/>
                    <a:pt x="215621" y="0"/>
                    <a:pt x="21954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christmas-tree-with-a-fivepointed-star-on-top_15855">
              <a:extLst>
                <a:ext uri="{FF2B5EF4-FFF2-40B4-BE49-F238E27FC236}">
                  <a16:creationId xmlns:a16="http://schemas.microsoft.com/office/drawing/2014/main" id="{D8633A34-027A-4FFD-9282-B24CFDCA6C4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78573" y="1941186"/>
              <a:ext cx="638497" cy="879401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39030" h="604675">
                  <a:moveTo>
                    <a:pt x="177314" y="508635"/>
                  </a:moveTo>
                  <a:lnTo>
                    <a:pt x="260022" y="508635"/>
                  </a:lnTo>
                  <a:cubicBezTo>
                    <a:pt x="267357" y="508635"/>
                    <a:pt x="273427" y="514701"/>
                    <a:pt x="273427" y="522157"/>
                  </a:cubicBezTo>
                  <a:lnTo>
                    <a:pt x="273427" y="591280"/>
                  </a:lnTo>
                  <a:cubicBezTo>
                    <a:pt x="273427" y="598609"/>
                    <a:pt x="267357" y="604675"/>
                    <a:pt x="260022" y="604675"/>
                  </a:cubicBezTo>
                  <a:lnTo>
                    <a:pt x="177314" y="604675"/>
                  </a:lnTo>
                  <a:cubicBezTo>
                    <a:pt x="169979" y="604675"/>
                    <a:pt x="163909" y="598609"/>
                    <a:pt x="163909" y="591280"/>
                  </a:cubicBezTo>
                  <a:lnTo>
                    <a:pt x="163909" y="522157"/>
                  </a:lnTo>
                  <a:cubicBezTo>
                    <a:pt x="163909" y="514701"/>
                    <a:pt x="169979" y="508635"/>
                    <a:pt x="177314" y="508635"/>
                  </a:cubicBezTo>
                  <a:close/>
                  <a:moveTo>
                    <a:pt x="219543" y="0"/>
                  </a:moveTo>
                  <a:cubicBezTo>
                    <a:pt x="223338" y="0"/>
                    <a:pt x="226881" y="1895"/>
                    <a:pt x="229285" y="5053"/>
                  </a:cubicBezTo>
                  <a:lnTo>
                    <a:pt x="340373" y="156259"/>
                  </a:lnTo>
                  <a:cubicBezTo>
                    <a:pt x="343030" y="159796"/>
                    <a:pt x="343536" y="164217"/>
                    <a:pt x="341764" y="167754"/>
                  </a:cubicBezTo>
                  <a:cubicBezTo>
                    <a:pt x="339866" y="171418"/>
                    <a:pt x="336071" y="173565"/>
                    <a:pt x="331516" y="173565"/>
                  </a:cubicBezTo>
                  <a:lnTo>
                    <a:pt x="299885" y="173565"/>
                  </a:lnTo>
                  <a:lnTo>
                    <a:pt x="388452" y="301149"/>
                  </a:lnTo>
                  <a:cubicBezTo>
                    <a:pt x="391235" y="305192"/>
                    <a:pt x="391741" y="309992"/>
                    <a:pt x="389717" y="313908"/>
                  </a:cubicBezTo>
                  <a:cubicBezTo>
                    <a:pt x="387566" y="317824"/>
                    <a:pt x="383517" y="320098"/>
                    <a:pt x="378583" y="320098"/>
                  </a:cubicBezTo>
                  <a:lnTo>
                    <a:pt x="350368" y="320098"/>
                  </a:lnTo>
                  <a:lnTo>
                    <a:pt x="436404" y="447934"/>
                  </a:lnTo>
                  <a:cubicBezTo>
                    <a:pt x="439440" y="452356"/>
                    <a:pt x="439820" y="457535"/>
                    <a:pt x="437669" y="461703"/>
                  </a:cubicBezTo>
                  <a:cubicBezTo>
                    <a:pt x="435392" y="465872"/>
                    <a:pt x="430963" y="468272"/>
                    <a:pt x="425649" y="468272"/>
                  </a:cubicBezTo>
                  <a:lnTo>
                    <a:pt x="13310" y="468272"/>
                  </a:lnTo>
                  <a:cubicBezTo>
                    <a:pt x="7996" y="468272"/>
                    <a:pt x="3567" y="465872"/>
                    <a:pt x="1416" y="461703"/>
                  </a:cubicBezTo>
                  <a:cubicBezTo>
                    <a:pt x="-861" y="457535"/>
                    <a:pt x="-355" y="452356"/>
                    <a:pt x="2682" y="447934"/>
                  </a:cubicBezTo>
                  <a:lnTo>
                    <a:pt x="88591" y="320098"/>
                  </a:lnTo>
                  <a:lnTo>
                    <a:pt x="60376" y="320098"/>
                  </a:lnTo>
                  <a:cubicBezTo>
                    <a:pt x="55568" y="320098"/>
                    <a:pt x="51393" y="317824"/>
                    <a:pt x="49369" y="313908"/>
                  </a:cubicBezTo>
                  <a:cubicBezTo>
                    <a:pt x="47344" y="309992"/>
                    <a:pt x="47724" y="305318"/>
                    <a:pt x="50634" y="301149"/>
                  </a:cubicBezTo>
                  <a:lnTo>
                    <a:pt x="139074" y="173565"/>
                  </a:lnTo>
                  <a:lnTo>
                    <a:pt x="107570" y="173565"/>
                  </a:lnTo>
                  <a:cubicBezTo>
                    <a:pt x="102888" y="173565"/>
                    <a:pt x="99092" y="171418"/>
                    <a:pt x="97321" y="167754"/>
                  </a:cubicBezTo>
                  <a:cubicBezTo>
                    <a:pt x="95423" y="164217"/>
                    <a:pt x="95929" y="159796"/>
                    <a:pt x="98586" y="156133"/>
                  </a:cubicBezTo>
                  <a:lnTo>
                    <a:pt x="209674" y="5179"/>
                  </a:lnTo>
                  <a:cubicBezTo>
                    <a:pt x="212078" y="1895"/>
                    <a:pt x="215621" y="0"/>
                    <a:pt x="21954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等号 24">
              <a:extLst>
                <a:ext uri="{FF2B5EF4-FFF2-40B4-BE49-F238E27FC236}">
                  <a16:creationId xmlns:a16="http://schemas.microsoft.com/office/drawing/2014/main" id="{D4E092B5-59B6-45AC-A563-B04BE462B7B2}"/>
                </a:ext>
              </a:extLst>
            </p:cNvPr>
            <p:cNvSpPr/>
            <p:nvPr/>
          </p:nvSpPr>
          <p:spPr>
            <a:xfrm>
              <a:off x="9448017" y="2226896"/>
              <a:ext cx="638497" cy="386862"/>
            </a:xfrm>
            <a:prstGeom prst="mathEqual">
              <a:avLst/>
            </a:prstGeom>
            <a:solidFill>
              <a:srgbClr val="3E83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03B097D7-186D-4ECB-9250-3A1222CB063F}"/>
                </a:ext>
              </a:extLst>
            </p:cNvPr>
            <p:cNvSpPr txBox="1"/>
            <p:nvPr/>
          </p:nvSpPr>
          <p:spPr>
            <a:xfrm>
              <a:off x="10274082" y="2127939"/>
              <a:ext cx="11903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cs typeface="+mn-ea"/>
                  <a:sym typeface="+mn-lt"/>
                </a:rPr>
                <a:t>67%</a:t>
              </a:r>
              <a:endParaRPr lang="zh-CN" altLang="en-US" sz="3200" b="1" dirty="0">
                <a:cs typeface="+mn-ea"/>
                <a:sym typeface="+mn-lt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63B93243-7AFF-4BEA-B600-A6889231D32C}"/>
              </a:ext>
            </a:extLst>
          </p:cNvPr>
          <p:cNvGrpSpPr/>
          <p:nvPr/>
        </p:nvGrpSpPr>
        <p:grpSpPr>
          <a:xfrm>
            <a:off x="979867" y="3597713"/>
            <a:ext cx="10484518" cy="879401"/>
            <a:chOff x="979867" y="3321330"/>
            <a:chExt cx="10484518" cy="879401"/>
          </a:xfrm>
        </p:grpSpPr>
        <p:sp>
          <p:nvSpPr>
            <p:cNvPr id="28" name="christmas-tree-with-a-fivepointed-star-on-top_15855">
              <a:extLst>
                <a:ext uri="{FF2B5EF4-FFF2-40B4-BE49-F238E27FC236}">
                  <a16:creationId xmlns:a16="http://schemas.microsoft.com/office/drawing/2014/main" id="{693E7924-6793-4C12-91C1-57766D02BCD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79867" y="3321330"/>
              <a:ext cx="772388" cy="879401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  <a:gd name="T30" fmla="*/ 372171 w 604011"/>
                <a:gd name="T31" fmla="*/ 372171 w 604011"/>
                <a:gd name="T32" fmla="*/ 372171 w 604011"/>
                <a:gd name="T33" fmla="*/ 372171 w 604011"/>
                <a:gd name="T34" fmla="*/ 372171 w 604011"/>
                <a:gd name="T35" fmla="*/ 372171 w 604011"/>
                <a:gd name="T36" fmla="*/ 372171 w 604011"/>
                <a:gd name="T37" fmla="*/ 372171 w 604011"/>
                <a:gd name="T38" fmla="*/ 372171 w 604011"/>
                <a:gd name="T39" fmla="*/ 372171 w 604011"/>
                <a:gd name="T40" fmla="*/ 372171 w 604011"/>
                <a:gd name="T41" fmla="*/ 372171 w 604011"/>
                <a:gd name="T42" fmla="*/ 372171 w 604011"/>
                <a:gd name="T43" fmla="*/ 372171 w 604011"/>
                <a:gd name="T44" fmla="*/ 372171 w 604011"/>
                <a:gd name="T45" fmla="*/ 372171 w 604011"/>
                <a:gd name="T46" fmla="*/ 372171 w 604011"/>
                <a:gd name="T47" fmla="*/ 372171 w 604011"/>
                <a:gd name="T48" fmla="*/ 372171 w 604011"/>
                <a:gd name="T49" fmla="*/ 372171 w 604011"/>
                <a:gd name="T50" fmla="*/ 372171 w 604011"/>
                <a:gd name="T51" fmla="*/ 372171 w 604011"/>
                <a:gd name="T52" fmla="*/ 372171 w 604011"/>
                <a:gd name="T53" fmla="*/ 372171 w 604011"/>
                <a:gd name="T54" fmla="*/ 372171 w 604011"/>
                <a:gd name="T55" fmla="*/ 372171 w 604011"/>
                <a:gd name="T56" fmla="*/ 372171 w 604011"/>
                <a:gd name="T57" fmla="*/ 372171 w 604011"/>
                <a:gd name="T58" fmla="*/ 372171 w 604011"/>
                <a:gd name="T59" fmla="*/ 372171 w 604011"/>
                <a:gd name="T60" fmla="*/ 372171 w 604011"/>
                <a:gd name="T61" fmla="*/ 372171 w 604011"/>
                <a:gd name="T62" fmla="*/ 372171 w 604011"/>
                <a:gd name="T63" fmla="*/ 372171 w 604011"/>
                <a:gd name="T64" fmla="*/ 372171 w 604011"/>
                <a:gd name="T65" fmla="*/ 372171 w 604011"/>
                <a:gd name="T66" fmla="*/ 372171 w 604011"/>
                <a:gd name="T67" fmla="*/ 372171 w 604011"/>
                <a:gd name="T68" fmla="*/ 372171 w 604011"/>
                <a:gd name="T69" fmla="*/ 372171 w 604011"/>
                <a:gd name="T70" fmla="*/ 372171 w 604011"/>
                <a:gd name="T71" fmla="*/ 372171 w 604011"/>
                <a:gd name="T72" fmla="*/ 372171 w 604011"/>
                <a:gd name="T73" fmla="*/ 372171 w 604011"/>
                <a:gd name="T74" fmla="*/ 372171 w 604011"/>
                <a:gd name="T75" fmla="*/ 372171 w 604011"/>
                <a:gd name="T76" fmla="*/ 372171 w 604011"/>
                <a:gd name="T77" fmla="*/ 372171 w 604011"/>
                <a:gd name="T78" fmla="*/ 372171 w 604011"/>
                <a:gd name="T7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901" h="7868">
                  <a:moveTo>
                    <a:pt x="6688" y="2329"/>
                  </a:moveTo>
                  <a:cubicBezTo>
                    <a:pt x="6688" y="1732"/>
                    <a:pt x="6235" y="1241"/>
                    <a:pt x="5654" y="1181"/>
                  </a:cubicBezTo>
                  <a:cubicBezTo>
                    <a:pt x="5491" y="741"/>
                    <a:pt x="5069" y="427"/>
                    <a:pt x="4572" y="427"/>
                  </a:cubicBezTo>
                  <a:cubicBezTo>
                    <a:pt x="4355" y="427"/>
                    <a:pt x="4152" y="488"/>
                    <a:pt x="3978" y="593"/>
                  </a:cubicBezTo>
                  <a:cubicBezTo>
                    <a:pt x="3781" y="239"/>
                    <a:pt x="3404" y="0"/>
                    <a:pt x="2970" y="0"/>
                  </a:cubicBezTo>
                  <a:cubicBezTo>
                    <a:pt x="2395" y="0"/>
                    <a:pt x="1920" y="421"/>
                    <a:pt x="1832" y="971"/>
                  </a:cubicBezTo>
                  <a:cubicBezTo>
                    <a:pt x="1785" y="965"/>
                    <a:pt x="1737" y="961"/>
                    <a:pt x="1689" y="961"/>
                  </a:cubicBezTo>
                  <a:cubicBezTo>
                    <a:pt x="1051" y="961"/>
                    <a:pt x="534" y="1478"/>
                    <a:pt x="534" y="2116"/>
                  </a:cubicBezTo>
                  <a:cubicBezTo>
                    <a:pt x="534" y="2147"/>
                    <a:pt x="536" y="2178"/>
                    <a:pt x="539" y="2208"/>
                  </a:cubicBezTo>
                  <a:cubicBezTo>
                    <a:pt x="216" y="2413"/>
                    <a:pt x="0" y="2773"/>
                    <a:pt x="0" y="3184"/>
                  </a:cubicBezTo>
                  <a:cubicBezTo>
                    <a:pt x="0" y="3547"/>
                    <a:pt x="168" y="3870"/>
                    <a:pt x="431" y="4082"/>
                  </a:cubicBezTo>
                  <a:cubicBezTo>
                    <a:pt x="430" y="4103"/>
                    <a:pt x="427" y="4123"/>
                    <a:pt x="427" y="4145"/>
                  </a:cubicBezTo>
                  <a:cubicBezTo>
                    <a:pt x="427" y="4782"/>
                    <a:pt x="944" y="5299"/>
                    <a:pt x="1582" y="5299"/>
                  </a:cubicBezTo>
                  <a:cubicBezTo>
                    <a:pt x="1773" y="5299"/>
                    <a:pt x="1953" y="5252"/>
                    <a:pt x="2112" y="5170"/>
                  </a:cubicBezTo>
                  <a:cubicBezTo>
                    <a:pt x="2332" y="5328"/>
                    <a:pt x="2647" y="5525"/>
                    <a:pt x="2799" y="5486"/>
                  </a:cubicBezTo>
                  <a:cubicBezTo>
                    <a:pt x="2799" y="5486"/>
                    <a:pt x="2856" y="6365"/>
                    <a:pt x="2844" y="6588"/>
                  </a:cubicBezTo>
                  <a:cubicBezTo>
                    <a:pt x="2820" y="7013"/>
                    <a:pt x="2693" y="7485"/>
                    <a:pt x="2603" y="7868"/>
                  </a:cubicBezTo>
                  <a:lnTo>
                    <a:pt x="3991" y="7868"/>
                  </a:lnTo>
                  <a:cubicBezTo>
                    <a:pt x="3991" y="7868"/>
                    <a:pt x="3787" y="7015"/>
                    <a:pt x="3778" y="6730"/>
                  </a:cubicBezTo>
                  <a:cubicBezTo>
                    <a:pt x="3769" y="6446"/>
                    <a:pt x="3867" y="5921"/>
                    <a:pt x="3867" y="5921"/>
                  </a:cubicBezTo>
                  <a:lnTo>
                    <a:pt x="4348" y="5423"/>
                  </a:lnTo>
                  <a:cubicBezTo>
                    <a:pt x="4534" y="5550"/>
                    <a:pt x="4758" y="5622"/>
                    <a:pt x="4999" y="5622"/>
                  </a:cubicBezTo>
                  <a:cubicBezTo>
                    <a:pt x="5596" y="5622"/>
                    <a:pt x="6087" y="5168"/>
                    <a:pt x="6148" y="4587"/>
                  </a:cubicBezTo>
                  <a:cubicBezTo>
                    <a:pt x="6587" y="4424"/>
                    <a:pt x="6901" y="4000"/>
                    <a:pt x="6901" y="3504"/>
                  </a:cubicBezTo>
                  <a:cubicBezTo>
                    <a:pt x="6901" y="3211"/>
                    <a:pt x="6791" y="2944"/>
                    <a:pt x="6611" y="2740"/>
                  </a:cubicBezTo>
                  <a:cubicBezTo>
                    <a:pt x="6660" y="2612"/>
                    <a:pt x="6688" y="2474"/>
                    <a:pt x="6688" y="2329"/>
                  </a:cubicBezTo>
                  <a:close/>
                  <a:moveTo>
                    <a:pt x="2378" y="4979"/>
                  </a:moveTo>
                  <a:cubicBezTo>
                    <a:pt x="2471" y="4891"/>
                    <a:pt x="2549" y="4788"/>
                    <a:pt x="2608" y="4673"/>
                  </a:cubicBezTo>
                  <a:lnTo>
                    <a:pt x="2835" y="5148"/>
                  </a:lnTo>
                  <a:cubicBezTo>
                    <a:pt x="2835" y="5148"/>
                    <a:pt x="2711" y="5202"/>
                    <a:pt x="2378" y="4979"/>
                  </a:cubicBezTo>
                  <a:close/>
                  <a:moveTo>
                    <a:pt x="3226" y="5273"/>
                  </a:moveTo>
                  <a:cubicBezTo>
                    <a:pt x="3109" y="5294"/>
                    <a:pt x="2909" y="4933"/>
                    <a:pt x="2767" y="4639"/>
                  </a:cubicBezTo>
                  <a:cubicBezTo>
                    <a:pt x="2924" y="4719"/>
                    <a:pt x="3102" y="4765"/>
                    <a:pt x="3291" y="4765"/>
                  </a:cubicBezTo>
                  <a:cubicBezTo>
                    <a:pt x="3339" y="4765"/>
                    <a:pt x="3387" y="4761"/>
                    <a:pt x="3434" y="4755"/>
                  </a:cubicBezTo>
                  <a:cubicBezTo>
                    <a:pt x="3397" y="4990"/>
                    <a:pt x="3333" y="5253"/>
                    <a:pt x="3226" y="5273"/>
                  </a:cubicBezTo>
                  <a:close/>
                  <a:moveTo>
                    <a:pt x="3725" y="5504"/>
                  </a:moveTo>
                  <a:cubicBezTo>
                    <a:pt x="3453" y="5579"/>
                    <a:pt x="3616" y="5017"/>
                    <a:pt x="3693" y="4692"/>
                  </a:cubicBezTo>
                  <a:cubicBezTo>
                    <a:pt x="3750" y="4671"/>
                    <a:pt x="3804" y="4646"/>
                    <a:pt x="3856" y="4617"/>
                  </a:cubicBezTo>
                  <a:cubicBezTo>
                    <a:pt x="3887" y="4854"/>
                    <a:pt x="3990" y="5068"/>
                    <a:pt x="4143" y="5237"/>
                  </a:cubicBezTo>
                  <a:cubicBezTo>
                    <a:pt x="4010" y="5355"/>
                    <a:pt x="3858" y="5467"/>
                    <a:pt x="3725" y="5504"/>
                  </a:cubicBezTo>
                  <a:close/>
                </a:path>
              </a:pathLst>
            </a:custGeom>
            <a:solidFill>
              <a:srgbClr val="80B437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christmas-tree-with-a-fivepointed-star-on-top_15855">
              <a:extLst>
                <a:ext uri="{FF2B5EF4-FFF2-40B4-BE49-F238E27FC236}">
                  <a16:creationId xmlns:a16="http://schemas.microsoft.com/office/drawing/2014/main" id="{0FF0778C-BBB7-48BC-938E-891A4934046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83837" y="3321330"/>
              <a:ext cx="772388" cy="879401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  <a:gd name="T30" fmla="*/ 372171 w 604011"/>
                <a:gd name="T31" fmla="*/ 372171 w 604011"/>
                <a:gd name="T32" fmla="*/ 372171 w 604011"/>
                <a:gd name="T33" fmla="*/ 372171 w 604011"/>
                <a:gd name="T34" fmla="*/ 372171 w 604011"/>
                <a:gd name="T35" fmla="*/ 372171 w 604011"/>
                <a:gd name="T36" fmla="*/ 372171 w 604011"/>
                <a:gd name="T37" fmla="*/ 372171 w 604011"/>
                <a:gd name="T38" fmla="*/ 372171 w 604011"/>
                <a:gd name="T39" fmla="*/ 372171 w 604011"/>
                <a:gd name="T40" fmla="*/ 372171 w 604011"/>
                <a:gd name="T41" fmla="*/ 372171 w 604011"/>
                <a:gd name="T42" fmla="*/ 372171 w 604011"/>
                <a:gd name="T43" fmla="*/ 372171 w 604011"/>
                <a:gd name="T44" fmla="*/ 372171 w 604011"/>
                <a:gd name="T45" fmla="*/ 372171 w 604011"/>
                <a:gd name="T46" fmla="*/ 372171 w 604011"/>
                <a:gd name="T47" fmla="*/ 372171 w 604011"/>
                <a:gd name="T48" fmla="*/ 372171 w 604011"/>
                <a:gd name="T49" fmla="*/ 372171 w 604011"/>
                <a:gd name="T50" fmla="*/ 372171 w 604011"/>
                <a:gd name="T51" fmla="*/ 372171 w 604011"/>
                <a:gd name="T52" fmla="*/ 372171 w 604011"/>
                <a:gd name="T53" fmla="*/ 372171 w 604011"/>
                <a:gd name="T54" fmla="*/ 372171 w 604011"/>
                <a:gd name="T55" fmla="*/ 372171 w 604011"/>
                <a:gd name="T56" fmla="*/ 372171 w 604011"/>
                <a:gd name="T57" fmla="*/ 372171 w 604011"/>
                <a:gd name="T58" fmla="*/ 372171 w 604011"/>
                <a:gd name="T59" fmla="*/ 372171 w 604011"/>
                <a:gd name="T60" fmla="*/ 372171 w 604011"/>
                <a:gd name="T61" fmla="*/ 372171 w 604011"/>
                <a:gd name="T62" fmla="*/ 372171 w 604011"/>
                <a:gd name="T63" fmla="*/ 372171 w 604011"/>
                <a:gd name="T64" fmla="*/ 372171 w 604011"/>
                <a:gd name="T65" fmla="*/ 372171 w 604011"/>
                <a:gd name="T66" fmla="*/ 372171 w 604011"/>
                <a:gd name="T67" fmla="*/ 372171 w 604011"/>
                <a:gd name="T68" fmla="*/ 372171 w 604011"/>
                <a:gd name="T69" fmla="*/ 372171 w 604011"/>
                <a:gd name="T70" fmla="*/ 372171 w 604011"/>
                <a:gd name="T71" fmla="*/ 372171 w 604011"/>
                <a:gd name="T72" fmla="*/ 372171 w 604011"/>
                <a:gd name="T73" fmla="*/ 372171 w 604011"/>
                <a:gd name="T74" fmla="*/ 372171 w 604011"/>
                <a:gd name="T75" fmla="*/ 372171 w 604011"/>
                <a:gd name="T76" fmla="*/ 372171 w 604011"/>
                <a:gd name="T77" fmla="*/ 372171 w 604011"/>
                <a:gd name="T78" fmla="*/ 372171 w 604011"/>
                <a:gd name="T7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901" h="7868">
                  <a:moveTo>
                    <a:pt x="6688" y="2329"/>
                  </a:moveTo>
                  <a:cubicBezTo>
                    <a:pt x="6688" y="1732"/>
                    <a:pt x="6235" y="1241"/>
                    <a:pt x="5654" y="1181"/>
                  </a:cubicBezTo>
                  <a:cubicBezTo>
                    <a:pt x="5491" y="741"/>
                    <a:pt x="5069" y="427"/>
                    <a:pt x="4572" y="427"/>
                  </a:cubicBezTo>
                  <a:cubicBezTo>
                    <a:pt x="4355" y="427"/>
                    <a:pt x="4152" y="488"/>
                    <a:pt x="3978" y="593"/>
                  </a:cubicBezTo>
                  <a:cubicBezTo>
                    <a:pt x="3781" y="239"/>
                    <a:pt x="3404" y="0"/>
                    <a:pt x="2970" y="0"/>
                  </a:cubicBezTo>
                  <a:cubicBezTo>
                    <a:pt x="2395" y="0"/>
                    <a:pt x="1920" y="421"/>
                    <a:pt x="1832" y="971"/>
                  </a:cubicBezTo>
                  <a:cubicBezTo>
                    <a:pt x="1785" y="965"/>
                    <a:pt x="1737" y="961"/>
                    <a:pt x="1689" y="961"/>
                  </a:cubicBezTo>
                  <a:cubicBezTo>
                    <a:pt x="1051" y="961"/>
                    <a:pt x="534" y="1478"/>
                    <a:pt x="534" y="2116"/>
                  </a:cubicBezTo>
                  <a:cubicBezTo>
                    <a:pt x="534" y="2147"/>
                    <a:pt x="536" y="2178"/>
                    <a:pt x="539" y="2208"/>
                  </a:cubicBezTo>
                  <a:cubicBezTo>
                    <a:pt x="216" y="2413"/>
                    <a:pt x="0" y="2773"/>
                    <a:pt x="0" y="3184"/>
                  </a:cubicBezTo>
                  <a:cubicBezTo>
                    <a:pt x="0" y="3547"/>
                    <a:pt x="168" y="3870"/>
                    <a:pt x="431" y="4082"/>
                  </a:cubicBezTo>
                  <a:cubicBezTo>
                    <a:pt x="430" y="4103"/>
                    <a:pt x="427" y="4123"/>
                    <a:pt x="427" y="4145"/>
                  </a:cubicBezTo>
                  <a:cubicBezTo>
                    <a:pt x="427" y="4782"/>
                    <a:pt x="944" y="5299"/>
                    <a:pt x="1582" y="5299"/>
                  </a:cubicBezTo>
                  <a:cubicBezTo>
                    <a:pt x="1773" y="5299"/>
                    <a:pt x="1953" y="5252"/>
                    <a:pt x="2112" y="5170"/>
                  </a:cubicBezTo>
                  <a:cubicBezTo>
                    <a:pt x="2332" y="5328"/>
                    <a:pt x="2647" y="5525"/>
                    <a:pt x="2799" y="5486"/>
                  </a:cubicBezTo>
                  <a:cubicBezTo>
                    <a:pt x="2799" y="5486"/>
                    <a:pt x="2856" y="6365"/>
                    <a:pt x="2844" y="6588"/>
                  </a:cubicBezTo>
                  <a:cubicBezTo>
                    <a:pt x="2820" y="7013"/>
                    <a:pt x="2693" y="7485"/>
                    <a:pt x="2603" y="7868"/>
                  </a:cubicBezTo>
                  <a:lnTo>
                    <a:pt x="3991" y="7868"/>
                  </a:lnTo>
                  <a:cubicBezTo>
                    <a:pt x="3991" y="7868"/>
                    <a:pt x="3787" y="7015"/>
                    <a:pt x="3778" y="6730"/>
                  </a:cubicBezTo>
                  <a:cubicBezTo>
                    <a:pt x="3769" y="6446"/>
                    <a:pt x="3867" y="5921"/>
                    <a:pt x="3867" y="5921"/>
                  </a:cubicBezTo>
                  <a:lnTo>
                    <a:pt x="4348" y="5423"/>
                  </a:lnTo>
                  <a:cubicBezTo>
                    <a:pt x="4534" y="5550"/>
                    <a:pt x="4758" y="5622"/>
                    <a:pt x="4999" y="5622"/>
                  </a:cubicBezTo>
                  <a:cubicBezTo>
                    <a:pt x="5596" y="5622"/>
                    <a:pt x="6087" y="5168"/>
                    <a:pt x="6148" y="4587"/>
                  </a:cubicBezTo>
                  <a:cubicBezTo>
                    <a:pt x="6587" y="4424"/>
                    <a:pt x="6901" y="4000"/>
                    <a:pt x="6901" y="3504"/>
                  </a:cubicBezTo>
                  <a:cubicBezTo>
                    <a:pt x="6901" y="3211"/>
                    <a:pt x="6791" y="2944"/>
                    <a:pt x="6611" y="2740"/>
                  </a:cubicBezTo>
                  <a:cubicBezTo>
                    <a:pt x="6660" y="2612"/>
                    <a:pt x="6688" y="2474"/>
                    <a:pt x="6688" y="2329"/>
                  </a:cubicBezTo>
                  <a:close/>
                  <a:moveTo>
                    <a:pt x="2378" y="4979"/>
                  </a:moveTo>
                  <a:cubicBezTo>
                    <a:pt x="2471" y="4891"/>
                    <a:pt x="2549" y="4788"/>
                    <a:pt x="2608" y="4673"/>
                  </a:cubicBezTo>
                  <a:lnTo>
                    <a:pt x="2835" y="5148"/>
                  </a:lnTo>
                  <a:cubicBezTo>
                    <a:pt x="2835" y="5148"/>
                    <a:pt x="2711" y="5202"/>
                    <a:pt x="2378" y="4979"/>
                  </a:cubicBezTo>
                  <a:close/>
                  <a:moveTo>
                    <a:pt x="3226" y="5273"/>
                  </a:moveTo>
                  <a:cubicBezTo>
                    <a:pt x="3109" y="5294"/>
                    <a:pt x="2909" y="4933"/>
                    <a:pt x="2767" y="4639"/>
                  </a:cubicBezTo>
                  <a:cubicBezTo>
                    <a:pt x="2924" y="4719"/>
                    <a:pt x="3102" y="4765"/>
                    <a:pt x="3291" y="4765"/>
                  </a:cubicBezTo>
                  <a:cubicBezTo>
                    <a:pt x="3339" y="4765"/>
                    <a:pt x="3387" y="4761"/>
                    <a:pt x="3434" y="4755"/>
                  </a:cubicBezTo>
                  <a:cubicBezTo>
                    <a:pt x="3397" y="4990"/>
                    <a:pt x="3333" y="5253"/>
                    <a:pt x="3226" y="5273"/>
                  </a:cubicBezTo>
                  <a:close/>
                  <a:moveTo>
                    <a:pt x="3725" y="5504"/>
                  </a:moveTo>
                  <a:cubicBezTo>
                    <a:pt x="3453" y="5579"/>
                    <a:pt x="3616" y="5017"/>
                    <a:pt x="3693" y="4692"/>
                  </a:cubicBezTo>
                  <a:cubicBezTo>
                    <a:pt x="3750" y="4671"/>
                    <a:pt x="3804" y="4646"/>
                    <a:pt x="3856" y="4617"/>
                  </a:cubicBezTo>
                  <a:cubicBezTo>
                    <a:pt x="3887" y="4854"/>
                    <a:pt x="3990" y="5068"/>
                    <a:pt x="4143" y="5237"/>
                  </a:cubicBezTo>
                  <a:cubicBezTo>
                    <a:pt x="4010" y="5355"/>
                    <a:pt x="3858" y="5467"/>
                    <a:pt x="3725" y="5504"/>
                  </a:cubicBezTo>
                  <a:close/>
                </a:path>
              </a:pathLst>
            </a:custGeom>
            <a:solidFill>
              <a:srgbClr val="80B437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christmas-tree-with-a-fivepointed-star-on-top_15855">
              <a:extLst>
                <a:ext uri="{FF2B5EF4-FFF2-40B4-BE49-F238E27FC236}">
                  <a16:creationId xmlns:a16="http://schemas.microsoft.com/office/drawing/2014/main" id="{D9FF8C8C-166D-4DE3-8743-8B37D725EB3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87807" y="3321330"/>
              <a:ext cx="772388" cy="879401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  <a:gd name="T30" fmla="*/ 372171 w 604011"/>
                <a:gd name="T31" fmla="*/ 372171 w 604011"/>
                <a:gd name="T32" fmla="*/ 372171 w 604011"/>
                <a:gd name="T33" fmla="*/ 372171 w 604011"/>
                <a:gd name="T34" fmla="*/ 372171 w 604011"/>
                <a:gd name="T35" fmla="*/ 372171 w 604011"/>
                <a:gd name="T36" fmla="*/ 372171 w 604011"/>
                <a:gd name="T37" fmla="*/ 372171 w 604011"/>
                <a:gd name="T38" fmla="*/ 372171 w 604011"/>
                <a:gd name="T39" fmla="*/ 372171 w 604011"/>
                <a:gd name="T40" fmla="*/ 372171 w 604011"/>
                <a:gd name="T41" fmla="*/ 372171 w 604011"/>
                <a:gd name="T42" fmla="*/ 372171 w 604011"/>
                <a:gd name="T43" fmla="*/ 372171 w 604011"/>
                <a:gd name="T44" fmla="*/ 372171 w 604011"/>
                <a:gd name="T45" fmla="*/ 372171 w 604011"/>
                <a:gd name="T46" fmla="*/ 372171 w 604011"/>
                <a:gd name="T47" fmla="*/ 372171 w 604011"/>
                <a:gd name="T48" fmla="*/ 372171 w 604011"/>
                <a:gd name="T49" fmla="*/ 372171 w 604011"/>
                <a:gd name="T50" fmla="*/ 372171 w 604011"/>
                <a:gd name="T51" fmla="*/ 372171 w 604011"/>
                <a:gd name="T52" fmla="*/ 372171 w 604011"/>
                <a:gd name="T53" fmla="*/ 372171 w 604011"/>
                <a:gd name="T54" fmla="*/ 372171 w 604011"/>
                <a:gd name="T55" fmla="*/ 372171 w 604011"/>
                <a:gd name="T56" fmla="*/ 372171 w 604011"/>
                <a:gd name="T57" fmla="*/ 372171 w 604011"/>
                <a:gd name="T58" fmla="*/ 372171 w 604011"/>
                <a:gd name="T59" fmla="*/ 372171 w 604011"/>
                <a:gd name="T60" fmla="*/ 372171 w 604011"/>
                <a:gd name="T61" fmla="*/ 372171 w 604011"/>
                <a:gd name="T62" fmla="*/ 372171 w 604011"/>
                <a:gd name="T63" fmla="*/ 372171 w 604011"/>
                <a:gd name="T64" fmla="*/ 372171 w 604011"/>
                <a:gd name="T65" fmla="*/ 372171 w 604011"/>
                <a:gd name="T66" fmla="*/ 372171 w 604011"/>
                <a:gd name="T67" fmla="*/ 372171 w 604011"/>
                <a:gd name="T68" fmla="*/ 372171 w 604011"/>
                <a:gd name="T69" fmla="*/ 372171 w 604011"/>
                <a:gd name="T70" fmla="*/ 372171 w 604011"/>
                <a:gd name="T71" fmla="*/ 372171 w 604011"/>
                <a:gd name="T72" fmla="*/ 372171 w 604011"/>
                <a:gd name="T73" fmla="*/ 372171 w 604011"/>
                <a:gd name="T74" fmla="*/ 372171 w 604011"/>
                <a:gd name="T75" fmla="*/ 372171 w 604011"/>
                <a:gd name="T76" fmla="*/ 372171 w 604011"/>
                <a:gd name="T77" fmla="*/ 372171 w 604011"/>
                <a:gd name="T78" fmla="*/ 372171 w 604011"/>
                <a:gd name="T7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901" h="7868">
                  <a:moveTo>
                    <a:pt x="6688" y="2329"/>
                  </a:moveTo>
                  <a:cubicBezTo>
                    <a:pt x="6688" y="1732"/>
                    <a:pt x="6235" y="1241"/>
                    <a:pt x="5654" y="1181"/>
                  </a:cubicBezTo>
                  <a:cubicBezTo>
                    <a:pt x="5491" y="741"/>
                    <a:pt x="5069" y="427"/>
                    <a:pt x="4572" y="427"/>
                  </a:cubicBezTo>
                  <a:cubicBezTo>
                    <a:pt x="4355" y="427"/>
                    <a:pt x="4152" y="488"/>
                    <a:pt x="3978" y="593"/>
                  </a:cubicBezTo>
                  <a:cubicBezTo>
                    <a:pt x="3781" y="239"/>
                    <a:pt x="3404" y="0"/>
                    <a:pt x="2970" y="0"/>
                  </a:cubicBezTo>
                  <a:cubicBezTo>
                    <a:pt x="2395" y="0"/>
                    <a:pt x="1920" y="421"/>
                    <a:pt x="1832" y="971"/>
                  </a:cubicBezTo>
                  <a:cubicBezTo>
                    <a:pt x="1785" y="965"/>
                    <a:pt x="1737" y="961"/>
                    <a:pt x="1689" y="961"/>
                  </a:cubicBezTo>
                  <a:cubicBezTo>
                    <a:pt x="1051" y="961"/>
                    <a:pt x="534" y="1478"/>
                    <a:pt x="534" y="2116"/>
                  </a:cubicBezTo>
                  <a:cubicBezTo>
                    <a:pt x="534" y="2147"/>
                    <a:pt x="536" y="2178"/>
                    <a:pt x="539" y="2208"/>
                  </a:cubicBezTo>
                  <a:cubicBezTo>
                    <a:pt x="216" y="2413"/>
                    <a:pt x="0" y="2773"/>
                    <a:pt x="0" y="3184"/>
                  </a:cubicBezTo>
                  <a:cubicBezTo>
                    <a:pt x="0" y="3547"/>
                    <a:pt x="168" y="3870"/>
                    <a:pt x="431" y="4082"/>
                  </a:cubicBezTo>
                  <a:cubicBezTo>
                    <a:pt x="430" y="4103"/>
                    <a:pt x="427" y="4123"/>
                    <a:pt x="427" y="4145"/>
                  </a:cubicBezTo>
                  <a:cubicBezTo>
                    <a:pt x="427" y="4782"/>
                    <a:pt x="944" y="5299"/>
                    <a:pt x="1582" y="5299"/>
                  </a:cubicBezTo>
                  <a:cubicBezTo>
                    <a:pt x="1773" y="5299"/>
                    <a:pt x="1953" y="5252"/>
                    <a:pt x="2112" y="5170"/>
                  </a:cubicBezTo>
                  <a:cubicBezTo>
                    <a:pt x="2332" y="5328"/>
                    <a:pt x="2647" y="5525"/>
                    <a:pt x="2799" y="5486"/>
                  </a:cubicBezTo>
                  <a:cubicBezTo>
                    <a:pt x="2799" y="5486"/>
                    <a:pt x="2856" y="6365"/>
                    <a:pt x="2844" y="6588"/>
                  </a:cubicBezTo>
                  <a:cubicBezTo>
                    <a:pt x="2820" y="7013"/>
                    <a:pt x="2693" y="7485"/>
                    <a:pt x="2603" y="7868"/>
                  </a:cubicBezTo>
                  <a:lnTo>
                    <a:pt x="3991" y="7868"/>
                  </a:lnTo>
                  <a:cubicBezTo>
                    <a:pt x="3991" y="7868"/>
                    <a:pt x="3787" y="7015"/>
                    <a:pt x="3778" y="6730"/>
                  </a:cubicBezTo>
                  <a:cubicBezTo>
                    <a:pt x="3769" y="6446"/>
                    <a:pt x="3867" y="5921"/>
                    <a:pt x="3867" y="5921"/>
                  </a:cubicBezTo>
                  <a:lnTo>
                    <a:pt x="4348" y="5423"/>
                  </a:lnTo>
                  <a:cubicBezTo>
                    <a:pt x="4534" y="5550"/>
                    <a:pt x="4758" y="5622"/>
                    <a:pt x="4999" y="5622"/>
                  </a:cubicBezTo>
                  <a:cubicBezTo>
                    <a:pt x="5596" y="5622"/>
                    <a:pt x="6087" y="5168"/>
                    <a:pt x="6148" y="4587"/>
                  </a:cubicBezTo>
                  <a:cubicBezTo>
                    <a:pt x="6587" y="4424"/>
                    <a:pt x="6901" y="4000"/>
                    <a:pt x="6901" y="3504"/>
                  </a:cubicBezTo>
                  <a:cubicBezTo>
                    <a:pt x="6901" y="3211"/>
                    <a:pt x="6791" y="2944"/>
                    <a:pt x="6611" y="2740"/>
                  </a:cubicBezTo>
                  <a:cubicBezTo>
                    <a:pt x="6660" y="2612"/>
                    <a:pt x="6688" y="2474"/>
                    <a:pt x="6688" y="2329"/>
                  </a:cubicBezTo>
                  <a:close/>
                  <a:moveTo>
                    <a:pt x="2378" y="4979"/>
                  </a:moveTo>
                  <a:cubicBezTo>
                    <a:pt x="2471" y="4891"/>
                    <a:pt x="2549" y="4788"/>
                    <a:pt x="2608" y="4673"/>
                  </a:cubicBezTo>
                  <a:lnTo>
                    <a:pt x="2835" y="5148"/>
                  </a:lnTo>
                  <a:cubicBezTo>
                    <a:pt x="2835" y="5148"/>
                    <a:pt x="2711" y="5202"/>
                    <a:pt x="2378" y="4979"/>
                  </a:cubicBezTo>
                  <a:close/>
                  <a:moveTo>
                    <a:pt x="3226" y="5273"/>
                  </a:moveTo>
                  <a:cubicBezTo>
                    <a:pt x="3109" y="5294"/>
                    <a:pt x="2909" y="4933"/>
                    <a:pt x="2767" y="4639"/>
                  </a:cubicBezTo>
                  <a:cubicBezTo>
                    <a:pt x="2924" y="4719"/>
                    <a:pt x="3102" y="4765"/>
                    <a:pt x="3291" y="4765"/>
                  </a:cubicBezTo>
                  <a:cubicBezTo>
                    <a:pt x="3339" y="4765"/>
                    <a:pt x="3387" y="4761"/>
                    <a:pt x="3434" y="4755"/>
                  </a:cubicBezTo>
                  <a:cubicBezTo>
                    <a:pt x="3397" y="4990"/>
                    <a:pt x="3333" y="5253"/>
                    <a:pt x="3226" y="5273"/>
                  </a:cubicBezTo>
                  <a:close/>
                  <a:moveTo>
                    <a:pt x="3725" y="5504"/>
                  </a:moveTo>
                  <a:cubicBezTo>
                    <a:pt x="3453" y="5579"/>
                    <a:pt x="3616" y="5017"/>
                    <a:pt x="3693" y="4692"/>
                  </a:cubicBezTo>
                  <a:cubicBezTo>
                    <a:pt x="3750" y="4671"/>
                    <a:pt x="3804" y="4646"/>
                    <a:pt x="3856" y="4617"/>
                  </a:cubicBezTo>
                  <a:cubicBezTo>
                    <a:pt x="3887" y="4854"/>
                    <a:pt x="3990" y="5068"/>
                    <a:pt x="4143" y="5237"/>
                  </a:cubicBezTo>
                  <a:cubicBezTo>
                    <a:pt x="4010" y="5355"/>
                    <a:pt x="3858" y="5467"/>
                    <a:pt x="3725" y="5504"/>
                  </a:cubicBezTo>
                  <a:close/>
                </a:path>
              </a:pathLst>
            </a:custGeom>
            <a:solidFill>
              <a:srgbClr val="80B437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christmas-tree-with-a-fivepointed-star-on-top_15855">
              <a:extLst>
                <a:ext uri="{FF2B5EF4-FFF2-40B4-BE49-F238E27FC236}">
                  <a16:creationId xmlns:a16="http://schemas.microsoft.com/office/drawing/2014/main" id="{BB3DFBC8-949D-441A-9A1D-D824422AA24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1777" y="3321330"/>
              <a:ext cx="772388" cy="879401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  <a:gd name="T30" fmla="*/ 372171 w 604011"/>
                <a:gd name="T31" fmla="*/ 372171 w 604011"/>
                <a:gd name="T32" fmla="*/ 372171 w 604011"/>
                <a:gd name="T33" fmla="*/ 372171 w 604011"/>
                <a:gd name="T34" fmla="*/ 372171 w 604011"/>
                <a:gd name="T35" fmla="*/ 372171 w 604011"/>
                <a:gd name="T36" fmla="*/ 372171 w 604011"/>
                <a:gd name="T37" fmla="*/ 372171 w 604011"/>
                <a:gd name="T38" fmla="*/ 372171 w 604011"/>
                <a:gd name="T39" fmla="*/ 372171 w 604011"/>
                <a:gd name="T40" fmla="*/ 372171 w 604011"/>
                <a:gd name="T41" fmla="*/ 372171 w 604011"/>
                <a:gd name="T42" fmla="*/ 372171 w 604011"/>
                <a:gd name="T43" fmla="*/ 372171 w 604011"/>
                <a:gd name="T44" fmla="*/ 372171 w 604011"/>
                <a:gd name="T45" fmla="*/ 372171 w 604011"/>
                <a:gd name="T46" fmla="*/ 372171 w 604011"/>
                <a:gd name="T47" fmla="*/ 372171 w 604011"/>
                <a:gd name="T48" fmla="*/ 372171 w 604011"/>
                <a:gd name="T49" fmla="*/ 372171 w 604011"/>
                <a:gd name="T50" fmla="*/ 372171 w 604011"/>
                <a:gd name="T51" fmla="*/ 372171 w 604011"/>
                <a:gd name="T52" fmla="*/ 372171 w 604011"/>
                <a:gd name="T53" fmla="*/ 372171 w 604011"/>
                <a:gd name="T54" fmla="*/ 372171 w 604011"/>
                <a:gd name="T55" fmla="*/ 372171 w 604011"/>
                <a:gd name="T56" fmla="*/ 372171 w 604011"/>
                <a:gd name="T57" fmla="*/ 372171 w 604011"/>
                <a:gd name="T58" fmla="*/ 372171 w 604011"/>
                <a:gd name="T59" fmla="*/ 372171 w 604011"/>
                <a:gd name="T60" fmla="*/ 372171 w 604011"/>
                <a:gd name="T61" fmla="*/ 372171 w 604011"/>
                <a:gd name="T62" fmla="*/ 372171 w 604011"/>
                <a:gd name="T63" fmla="*/ 372171 w 604011"/>
                <a:gd name="T64" fmla="*/ 372171 w 604011"/>
                <a:gd name="T65" fmla="*/ 372171 w 604011"/>
                <a:gd name="T66" fmla="*/ 372171 w 604011"/>
                <a:gd name="T67" fmla="*/ 372171 w 604011"/>
                <a:gd name="T68" fmla="*/ 372171 w 604011"/>
                <a:gd name="T69" fmla="*/ 372171 w 604011"/>
                <a:gd name="T70" fmla="*/ 372171 w 604011"/>
                <a:gd name="T71" fmla="*/ 372171 w 604011"/>
                <a:gd name="T72" fmla="*/ 372171 w 604011"/>
                <a:gd name="T73" fmla="*/ 372171 w 604011"/>
                <a:gd name="T74" fmla="*/ 372171 w 604011"/>
                <a:gd name="T75" fmla="*/ 372171 w 604011"/>
                <a:gd name="T76" fmla="*/ 372171 w 604011"/>
                <a:gd name="T77" fmla="*/ 372171 w 604011"/>
                <a:gd name="T78" fmla="*/ 372171 w 604011"/>
                <a:gd name="T7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901" h="7868">
                  <a:moveTo>
                    <a:pt x="6688" y="2329"/>
                  </a:moveTo>
                  <a:cubicBezTo>
                    <a:pt x="6688" y="1732"/>
                    <a:pt x="6235" y="1241"/>
                    <a:pt x="5654" y="1181"/>
                  </a:cubicBezTo>
                  <a:cubicBezTo>
                    <a:pt x="5491" y="741"/>
                    <a:pt x="5069" y="427"/>
                    <a:pt x="4572" y="427"/>
                  </a:cubicBezTo>
                  <a:cubicBezTo>
                    <a:pt x="4355" y="427"/>
                    <a:pt x="4152" y="488"/>
                    <a:pt x="3978" y="593"/>
                  </a:cubicBezTo>
                  <a:cubicBezTo>
                    <a:pt x="3781" y="239"/>
                    <a:pt x="3404" y="0"/>
                    <a:pt x="2970" y="0"/>
                  </a:cubicBezTo>
                  <a:cubicBezTo>
                    <a:pt x="2395" y="0"/>
                    <a:pt x="1920" y="421"/>
                    <a:pt x="1832" y="971"/>
                  </a:cubicBezTo>
                  <a:cubicBezTo>
                    <a:pt x="1785" y="965"/>
                    <a:pt x="1737" y="961"/>
                    <a:pt x="1689" y="961"/>
                  </a:cubicBezTo>
                  <a:cubicBezTo>
                    <a:pt x="1051" y="961"/>
                    <a:pt x="534" y="1478"/>
                    <a:pt x="534" y="2116"/>
                  </a:cubicBezTo>
                  <a:cubicBezTo>
                    <a:pt x="534" y="2147"/>
                    <a:pt x="536" y="2178"/>
                    <a:pt x="539" y="2208"/>
                  </a:cubicBezTo>
                  <a:cubicBezTo>
                    <a:pt x="216" y="2413"/>
                    <a:pt x="0" y="2773"/>
                    <a:pt x="0" y="3184"/>
                  </a:cubicBezTo>
                  <a:cubicBezTo>
                    <a:pt x="0" y="3547"/>
                    <a:pt x="168" y="3870"/>
                    <a:pt x="431" y="4082"/>
                  </a:cubicBezTo>
                  <a:cubicBezTo>
                    <a:pt x="430" y="4103"/>
                    <a:pt x="427" y="4123"/>
                    <a:pt x="427" y="4145"/>
                  </a:cubicBezTo>
                  <a:cubicBezTo>
                    <a:pt x="427" y="4782"/>
                    <a:pt x="944" y="5299"/>
                    <a:pt x="1582" y="5299"/>
                  </a:cubicBezTo>
                  <a:cubicBezTo>
                    <a:pt x="1773" y="5299"/>
                    <a:pt x="1953" y="5252"/>
                    <a:pt x="2112" y="5170"/>
                  </a:cubicBezTo>
                  <a:cubicBezTo>
                    <a:pt x="2332" y="5328"/>
                    <a:pt x="2647" y="5525"/>
                    <a:pt x="2799" y="5486"/>
                  </a:cubicBezTo>
                  <a:cubicBezTo>
                    <a:pt x="2799" y="5486"/>
                    <a:pt x="2856" y="6365"/>
                    <a:pt x="2844" y="6588"/>
                  </a:cubicBezTo>
                  <a:cubicBezTo>
                    <a:pt x="2820" y="7013"/>
                    <a:pt x="2693" y="7485"/>
                    <a:pt x="2603" y="7868"/>
                  </a:cubicBezTo>
                  <a:lnTo>
                    <a:pt x="3991" y="7868"/>
                  </a:lnTo>
                  <a:cubicBezTo>
                    <a:pt x="3991" y="7868"/>
                    <a:pt x="3787" y="7015"/>
                    <a:pt x="3778" y="6730"/>
                  </a:cubicBezTo>
                  <a:cubicBezTo>
                    <a:pt x="3769" y="6446"/>
                    <a:pt x="3867" y="5921"/>
                    <a:pt x="3867" y="5921"/>
                  </a:cubicBezTo>
                  <a:lnTo>
                    <a:pt x="4348" y="5423"/>
                  </a:lnTo>
                  <a:cubicBezTo>
                    <a:pt x="4534" y="5550"/>
                    <a:pt x="4758" y="5622"/>
                    <a:pt x="4999" y="5622"/>
                  </a:cubicBezTo>
                  <a:cubicBezTo>
                    <a:pt x="5596" y="5622"/>
                    <a:pt x="6087" y="5168"/>
                    <a:pt x="6148" y="4587"/>
                  </a:cubicBezTo>
                  <a:cubicBezTo>
                    <a:pt x="6587" y="4424"/>
                    <a:pt x="6901" y="4000"/>
                    <a:pt x="6901" y="3504"/>
                  </a:cubicBezTo>
                  <a:cubicBezTo>
                    <a:pt x="6901" y="3211"/>
                    <a:pt x="6791" y="2944"/>
                    <a:pt x="6611" y="2740"/>
                  </a:cubicBezTo>
                  <a:cubicBezTo>
                    <a:pt x="6660" y="2612"/>
                    <a:pt x="6688" y="2474"/>
                    <a:pt x="6688" y="2329"/>
                  </a:cubicBezTo>
                  <a:close/>
                  <a:moveTo>
                    <a:pt x="2378" y="4979"/>
                  </a:moveTo>
                  <a:cubicBezTo>
                    <a:pt x="2471" y="4891"/>
                    <a:pt x="2549" y="4788"/>
                    <a:pt x="2608" y="4673"/>
                  </a:cubicBezTo>
                  <a:lnTo>
                    <a:pt x="2835" y="5148"/>
                  </a:lnTo>
                  <a:cubicBezTo>
                    <a:pt x="2835" y="5148"/>
                    <a:pt x="2711" y="5202"/>
                    <a:pt x="2378" y="4979"/>
                  </a:cubicBezTo>
                  <a:close/>
                  <a:moveTo>
                    <a:pt x="3226" y="5273"/>
                  </a:moveTo>
                  <a:cubicBezTo>
                    <a:pt x="3109" y="5294"/>
                    <a:pt x="2909" y="4933"/>
                    <a:pt x="2767" y="4639"/>
                  </a:cubicBezTo>
                  <a:cubicBezTo>
                    <a:pt x="2924" y="4719"/>
                    <a:pt x="3102" y="4765"/>
                    <a:pt x="3291" y="4765"/>
                  </a:cubicBezTo>
                  <a:cubicBezTo>
                    <a:pt x="3339" y="4765"/>
                    <a:pt x="3387" y="4761"/>
                    <a:pt x="3434" y="4755"/>
                  </a:cubicBezTo>
                  <a:cubicBezTo>
                    <a:pt x="3397" y="4990"/>
                    <a:pt x="3333" y="5253"/>
                    <a:pt x="3226" y="5273"/>
                  </a:cubicBezTo>
                  <a:close/>
                  <a:moveTo>
                    <a:pt x="3725" y="5504"/>
                  </a:moveTo>
                  <a:cubicBezTo>
                    <a:pt x="3453" y="5579"/>
                    <a:pt x="3616" y="5017"/>
                    <a:pt x="3693" y="4692"/>
                  </a:cubicBezTo>
                  <a:cubicBezTo>
                    <a:pt x="3750" y="4671"/>
                    <a:pt x="3804" y="4646"/>
                    <a:pt x="3856" y="4617"/>
                  </a:cubicBezTo>
                  <a:cubicBezTo>
                    <a:pt x="3887" y="4854"/>
                    <a:pt x="3990" y="5068"/>
                    <a:pt x="4143" y="5237"/>
                  </a:cubicBezTo>
                  <a:cubicBezTo>
                    <a:pt x="4010" y="5355"/>
                    <a:pt x="3858" y="5467"/>
                    <a:pt x="3725" y="5504"/>
                  </a:cubicBezTo>
                  <a:close/>
                </a:path>
              </a:pathLst>
            </a:custGeom>
            <a:solidFill>
              <a:srgbClr val="80B437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christmas-tree-with-a-fivepointed-star-on-top_15855">
              <a:extLst>
                <a:ext uri="{FF2B5EF4-FFF2-40B4-BE49-F238E27FC236}">
                  <a16:creationId xmlns:a16="http://schemas.microsoft.com/office/drawing/2014/main" id="{23B352E4-8E88-425E-A340-82311FF922B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5747" y="3321330"/>
              <a:ext cx="772388" cy="879401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  <a:gd name="T30" fmla="*/ 372171 w 604011"/>
                <a:gd name="T31" fmla="*/ 372171 w 604011"/>
                <a:gd name="T32" fmla="*/ 372171 w 604011"/>
                <a:gd name="T33" fmla="*/ 372171 w 604011"/>
                <a:gd name="T34" fmla="*/ 372171 w 604011"/>
                <a:gd name="T35" fmla="*/ 372171 w 604011"/>
                <a:gd name="T36" fmla="*/ 372171 w 604011"/>
                <a:gd name="T37" fmla="*/ 372171 w 604011"/>
                <a:gd name="T38" fmla="*/ 372171 w 604011"/>
                <a:gd name="T39" fmla="*/ 372171 w 604011"/>
                <a:gd name="T40" fmla="*/ 372171 w 604011"/>
                <a:gd name="T41" fmla="*/ 372171 w 604011"/>
                <a:gd name="T42" fmla="*/ 372171 w 604011"/>
                <a:gd name="T43" fmla="*/ 372171 w 604011"/>
                <a:gd name="T44" fmla="*/ 372171 w 604011"/>
                <a:gd name="T45" fmla="*/ 372171 w 604011"/>
                <a:gd name="T46" fmla="*/ 372171 w 604011"/>
                <a:gd name="T47" fmla="*/ 372171 w 604011"/>
                <a:gd name="T48" fmla="*/ 372171 w 604011"/>
                <a:gd name="T49" fmla="*/ 372171 w 604011"/>
                <a:gd name="T50" fmla="*/ 372171 w 604011"/>
                <a:gd name="T51" fmla="*/ 372171 w 604011"/>
                <a:gd name="T52" fmla="*/ 372171 w 604011"/>
                <a:gd name="T53" fmla="*/ 372171 w 604011"/>
                <a:gd name="T54" fmla="*/ 372171 w 604011"/>
                <a:gd name="T55" fmla="*/ 372171 w 604011"/>
                <a:gd name="T56" fmla="*/ 372171 w 604011"/>
                <a:gd name="T57" fmla="*/ 372171 w 604011"/>
                <a:gd name="T58" fmla="*/ 372171 w 604011"/>
                <a:gd name="T59" fmla="*/ 372171 w 604011"/>
                <a:gd name="T60" fmla="*/ 372171 w 604011"/>
                <a:gd name="T61" fmla="*/ 372171 w 604011"/>
                <a:gd name="T62" fmla="*/ 372171 w 604011"/>
                <a:gd name="T63" fmla="*/ 372171 w 604011"/>
                <a:gd name="T64" fmla="*/ 372171 w 604011"/>
                <a:gd name="T65" fmla="*/ 372171 w 604011"/>
                <a:gd name="T66" fmla="*/ 372171 w 604011"/>
                <a:gd name="T67" fmla="*/ 372171 w 604011"/>
                <a:gd name="T68" fmla="*/ 372171 w 604011"/>
                <a:gd name="T69" fmla="*/ 372171 w 604011"/>
                <a:gd name="T70" fmla="*/ 372171 w 604011"/>
                <a:gd name="T71" fmla="*/ 372171 w 604011"/>
                <a:gd name="T72" fmla="*/ 372171 w 604011"/>
                <a:gd name="T73" fmla="*/ 372171 w 604011"/>
                <a:gd name="T74" fmla="*/ 372171 w 604011"/>
                <a:gd name="T75" fmla="*/ 372171 w 604011"/>
                <a:gd name="T76" fmla="*/ 372171 w 604011"/>
                <a:gd name="T77" fmla="*/ 372171 w 604011"/>
                <a:gd name="T78" fmla="*/ 372171 w 604011"/>
                <a:gd name="T7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901" h="7868">
                  <a:moveTo>
                    <a:pt x="6688" y="2329"/>
                  </a:moveTo>
                  <a:cubicBezTo>
                    <a:pt x="6688" y="1732"/>
                    <a:pt x="6235" y="1241"/>
                    <a:pt x="5654" y="1181"/>
                  </a:cubicBezTo>
                  <a:cubicBezTo>
                    <a:pt x="5491" y="741"/>
                    <a:pt x="5069" y="427"/>
                    <a:pt x="4572" y="427"/>
                  </a:cubicBezTo>
                  <a:cubicBezTo>
                    <a:pt x="4355" y="427"/>
                    <a:pt x="4152" y="488"/>
                    <a:pt x="3978" y="593"/>
                  </a:cubicBezTo>
                  <a:cubicBezTo>
                    <a:pt x="3781" y="239"/>
                    <a:pt x="3404" y="0"/>
                    <a:pt x="2970" y="0"/>
                  </a:cubicBezTo>
                  <a:cubicBezTo>
                    <a:pt x="2395" y="0"/>
                    <a:pt x="1920" y="421"/>
                    <a:pt x="1832" y="971"/>
                  </a:cubicBezTo>
                  <a:cubicBezTo>
                    <a:pt x="1785" y="965"/>
                    <a:pt x="1737" y="961"/>
                    <a:pt x="1689" y="961"/>
                  </a:cubicBezTo>
                  <a:cubicBezTo>
                    <a:pt x="1051" y="961"/>
                    <a:pt x="534" y="1478"/>
                    <a:pt x="534" y="2116"/>
                  </a:cubicBezTo>
                  <a:cubicBezTo>
                    <a:pt x="534" y="2147"/>
                    <a:pt x="536" y="2178"/>
                    <a:pt x="539" y="2208"/>
                  </a:cubicBezTo>
                  <a:cubicBezTo>
                    <a:pt x="216" y="2413"/>
                    <a:pt x="0" y="2773"/>
                    <a:pt x="0" y="3184"/>
                  </a:cubicBezTo>
                  <a:cubicBezTo>
                    <a:pt x="0" y="3547"/>
                    <a:pt x="168" y="3870"/>
                    <a:pt x="431" y="4082"/>
                  </a:cubicBezTo>
                  <a:cubicBezTo>
                    <a:pt x="430" y="4103"/>
                    <a:pt x="427" y="4123"/>
                    <a:pt x="427" y="4145"/>
                  </a:cubicBezTo>
                  <a:cubicBezTo>
                    <a:pt x="427" y="4782"/>
                    <a:pt x="944" y="5299"/>
                    <a:pt x="1582" y="5299"/>
                  </a:cubicBezTo>
                  <a:cubicBezTo>
                    <a:pt x="1773" y="5299"/>
                    <a:pt x="1953" y="5252"/>
                    <a:pt x="2112" y="5170"/>
                  </a:cubicBezTo>
                  <a:cubicBezTo>
                    <a:pt x="2332" y="5328"/>
                    <a:pt x="2647" y="5525"/>
                    <a:pt x="2799" y="5486"/>
                  </a:cubicBezTo>
                  <a:cubicBezTo>
                    <a:pt x="2799" y="5486"/>
                    <a:pt x="2856" y="6365"/>
                    <a:pt x="2844" y="6588"/>
                  </a:cubicBezTo>
                  <a:cubicBezTo>
                    <a:pt x="2820" y="7013"/>
                    <a:pt x="2693" y="7485"/>
                    <a:pt x="2603" y="7868"/>
                  </a:cubicBezTo>
                  <a:lnTo>
                    <a:pt x="3991" y="7868"/>
                  </a:lnTo>
                  <a:cubicBezTo>
                    <a:pt x="3991" y="7868"/>
                    <a:pt x="3787" y="7015"/>
                    <a:pt x="3778" y="6730"/>
                  </a:cubicBezTo>
                  <a:cubicBezTo>
                    <a:pt x="3769" y="6446"/>
                    <a:pt x="3867" y="5921"/>
                    <a:pt x="3867" y="5921"/>
                  </a:cubicBezTo>
                  <a:lnTo>
                    <a:pt x="4348" y="5423"/>
                  </a:lnTo>
                  <a:cubicBezTo>
                    <a:pt x="4534" y="5550"/>
                    <a:pt x="4758" y="5622"/>
                    <a:pt x="4999" y="5622"/>
                  </a:cubicBezTo>
                  <a:cubicBezTo>
                    <a:pt x="5596" y="5622"/>
                    <a:pt x="6087" y="5168"/>
                    <a:pt x="6148" y="4587"/>
                  </a:cubicBezTo>
                  <a:cubicBezTo>
                    <a:pt x="6587" y="4424"/>
                    <a:pt x="6901" y="4000"/>
                    <a:pt x="6901" y="3504"/>
                  </a:cubicBezTo>
                  <a:cubicBezTo>
                    <a:pt x="6901" y="3211"/>
                    <a:pt x="6791" y="2944"/>
                    <a:pt x="6611" y="2740"/>
                  </a:cubicBezTo>
                  <a:cubicBezTo>
                    <a:pt x="6660" y="2612"/>
                    <a:pt x="6688" y="2474"/>
                    <a:pt x="6688" y="2329"/>
                  </a:cubicBezTo>
                  <a:close/>
                  <a:moveTo>
                    <a:pt x="2378" y="4979"/>
                  </a:moveTo>
                  <a:cubicBezTo>
                    <a:pt x="2471" y="4891"/>
                    <a:pt x="2549" y="4788"/>
                    <a:pt x="2608" y="4673"/>
                  </a:cubicBezTo>
                  <a:lnTo>
                    <a:pt x="2835" y="5148"/>
                  </a:lnTo>
                  <a:cubicBezTo>
                    <a:pt x="2835" y="5148"/>
                    <a:pt x="2711" y="5202"/>
                    <a:pt x="2378" y="4979"/>
                  </a:cubicBezTo>
                  <a:close/>
                  <a:moveTo>
                    <a:pt x="3226" y="5273"/>
                  </a:moveTo>
                  <a:cubicBezTo>
                    <a:pt x="3109" y="5294"/>
                    <a:pt x="2909" y="4933"/>
                    <a:pt x="2767" y="4639"/>
                  </a:cubicBezTo>
                  <a:cubicBezTo>
                    <a:pt x="2924" y="4719"/>
                    <a:pt x="3102" y="4765"/>
                    <a:pt x="3291" y="4765"/>
                  </a:cubicBezTo>
                  <a:cubicBezTo>
                    <a:pt x="3339" y="4765"/>
                    <a:pt x="3387" y="4761"/>
                    <a:pt x="3434" y="4755"/>
                  </a:cubicBezTo>
                  <a:cubicBezTo>
                    <a:pt x="3397" y="4990"/>
                    <a:pt x="3333" y="5253"/>
                    <a:pt x="3226" y="5273"/>
                  </a:cubicBezTo>
                  <a:close/>
                  <a:moveTo>
                    <a:pt x="3725" y="5504"/>
                  </a:moveTo>
                  <a:cubicBezTo>
                    <a:pt x="3453" y="5579"/>
                    <a:pt x="3616" y="5017"/>
                    <a:pt x="3693" y="4692"/>
                  </a:cubicBezTo>
                  <a:cubicBezTo>
                    <a:pt x="3750" y="4671"/>
                    <a:pt x="3804" y="4646"/>
                    <a:pt x="3856" y="4617"/>
                  </a:cubicBezTo>
                  <a:cubicBezTo>
                    <a:pt x="3887" y="4854"/>
                    <a:pt x="3990" y="5068"/>
                    <a:pt x="4143" y="5237"/>
                  </a:cubicBezTo>
                  <a:cubicBezTo>
                    <a:pt x="4010" y="5355"/>
                    <a:pt x="3858" y="5467"/>
                    <a:pt x="3725" y="550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christmas-tree-with-a-fivepointed-star-on-top_15855">
              <a:extLst>
                <a:ext uri="{FF2B5EF4-FFF2-40B4-BE49-F238E27FC236}">
                  <a16:creationId xmlns:a16="http://schemas.microsoft.com/office/drawing/2014/main" id="{092EB22D-2C22-43E7-8F92-979C7633879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499717" y="3321330"/>
              <a:ext cx="772388" cy="879401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  <a:gd name="T30" fmla="*/ 372171 w 604011"/>
                <a:gd name="T31" fmla="*/ 372171 w 604011"/>
                <a:gd name="T32" fmla="*/ 372171 w 604011"/>
                <a:gd name="T33" fmla="*/ 372171 w 604011"/>
                <a:gd name="T34" fmla="*/ 372171 w 604011"/>
                <a:gd name="T35" fmla="*/ 372171 w 604011"/>
                <a:gd name="T36" fmla="*/ 372171 w 604011"/>
                <a:gd name="T37" fmla="*/ 372171 w 604011"/>
                <a:gd name="T38" fmla="*/ 372171 w 604011"/>
                <a:gd name="T39" fmla="*/ 372171 w 604011"/>
                <a:gd name="T40" fmla="*/ 372171 w 604011"/>
                <a:gd name="T41" fmla="*/ 372171 w 604011"/>
                <a:gd name="T42" fmla="*/ 372171 w 604011"/>
                <a:gd name="T43" fmla="*/ 372171 w 604011"/>
                <a:gd name="T44" fmla="*/ 372171 w 604011"/>
                <a:gd name="T45" fmla="*/ 372171 w 604011"/>
                <a:gd name="T46" fmla="*/ 372171 w 604011"/>
                <a:gd name="T47" fmla="*/ 372171 w 604011"/>
                <a:gd name="T48" fmla="*/ 372171 w 604011"/>
                <a:gd name="T49" fmla="*/ 372171 w 604011"/>
                <a:gd name="T50" fmla="*/ 372171 w 604011"/>
                <a:gd name="T51" fmla="*/ 372171 w 604011"/>
                <a:gd name="T52" fmla="*/ 372171 w 604011"/>
                <a:gd name="T53" fmla="*/ 372171 w 604011"/>
                <a:gd name="T54" fmla="*/ 372171 w 604011"/>
                <a:gd name="T55" fmla="*/ 372171 w 604011"/>
                <a:gd name="T56" fmla="*/ 372171 w 604011"/>
                <a:gd name="T57" fmla="*/ 372171 w 604011"/>
                <a:gd name="T58" fmla="*/ 372171 w 604011"/>
                <a:gd name="T59" fmla="*/ 372171 w 604011"/>
                <a:gd name="T60" fmla="*/ 372171 w 604011"/>
                <a:gd name="T61" fmla="*/ 372171 w 604011"/>
                <a:gd name="T62" fmla="*/ 372171 w 604011"/>
                <a:gd name="T63" fmla="*/ 372171 w 604011"/>
                <a:gd name="T64" fmla="*/ 372171 w 604011"/>
                <a:gd name="T65" fmla="*/ 372171 w 604011"/>
                <a:gd name="T66" fmla="*/ 372171 w 604011"/>
                <a:gd name="T67" fmla="*/ 372171 w 604011"/>
                <a:gd name="T68" fmla="*/ 372171 w 604011"/>
                <a:gd name="T69" fmla="*/ 372171 w 604011"/>
                <a:gd name="T70" fmla="*/ 372171 w 604011"/>
                <a:gd name="T71" fmla="*/ 372171 w 604011"/>
                <a:gd name="T72" fmla="*/ 372171 w 604011"/>
                <a:gd name="T73" fmla="*/ 372171 w 604011"/>
                <a:gd name="T74" fmla="*/ 372171 w 604011"/>
                <a:gd name="T75" fmla="*/ 372171 w 604011"/>
                <a:gd name="T76" fmla="*/ 372171 w 604011"/>
                <a:gd name="T77" fmla="*/ 372171 w 604011"/>
                <a:gd name="T78" fmla="*/ 372171 w 604011"/>
                <a:gd name="T7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901" h="7868">
                  <a:moveTo>
                    <a:pt x="6688" y="2329"/>
                  </a:moveTo>
                  <a:cubicBezTo>
                    <a:pt x="6688" y="1732"/>
                    <a:pt x="6235" y="1241"/>
                    <a:pt x="5654" y="1181"/>
                  </a:cubicBezTo>
                  <a:cubicBezTo>
                    <a:pt x="5491" y="741"/>
                    <a:pt x="5069" y="427"/>
                    <a:pt x="4572" y="427"/>
                  </a:cubicBezTo>
                  <a:cubicBezTo>
                    <a:pt x="4355" y="427"/>
                    <a:pt x="4152" y="488"/>
                    <a:pt x="3978" y="593"/>
                  </a:cubicBezTo>
                  <a:cubicBezTo>
                    <a:pt x="3781" y="239"/>
                    <a:pt x="3404" y="0"/>
                    <a:pt x="2970" y="0"/>
                  </a:cubicBezTo>
                  <a:cubicBezTo>
                    <a:pt x="2395" y="0"/>
                    <a:pt x="1920" y="421"/>
                    <a:pt x="1832" y="971"/>
                  </a:cubicBezTo>
                  <a:cubicBezTo>
                    <a:pt x="1785" y="965"/>
                    <a:pt x="1737" y="961"/>
                    <a:pt x="1689" y="961"/>
                  </a:cubicBezTo>
                  <a:cubicBezTo>
                    <a:pt x="1051" y="961"/>
                    <a:pt x="534" y="1478"/>
                    <a:pt x="534" y="2116"/>
                  </a:cubicBezTo>
                  <a:cubicBezTo>
                    <a:pt x="534" y="2147"/>
                    <a:pt x="536" y="2178"/>
                    <a:pt x="539" y="2208"/>
                  </a:cubicBezTo>
                  <a:cubicBezTo>
                    <a:pt x="216" y="2413"/>
                    <a:pt x="0" y="2773"/>
                    <a:pt x="0" y="3184"/>
                  </a:cubicBezTo>
                  <a:cubicBezTo>
                    <a:pt x="0" y="3547"/>
                    <a:pt x="168" y="3870"/>
                    <a:pt x="431" y="4082"/>
                  </a:cubicBezTo>
                  <a:cubicBezTo>
                    <a:pt x="430" y="4103"/>
                    <a:pt x="427" y="4123"/>
                    <a:pt x="427" y="4145"/>
                  </a:cubicBezTo>
                  <a:cubicBezTo>
                    <a:pt x="427" y="4782"/>
                    <a:pt x="944" y="5299"/>
                    <a:pt x="1582" y="5299"/>
                  </a:cubicBezTo>
                  <a:cubicBezTo>
                    <a:pt x="1773" y="5299"/>
                    <a:pt x="1953" y="5252"/>
                    <a:pt x="2112" y="5170"/>
                  </a:cubicBezTo>
                  <a:cubicBezTo>
                    <a:pt x="2332" y="5328"/>
                    <a:pt x="2647" y="5525"/>
                    <a:pt x="2799" y="5486"/>
                  </a:cubicBezTo>
                  <a:cubicBezTo>
                    <a:pt x="2799" y="5486"/>
                    <a:pt x="2856" y="6365"/>
                    <a:pt x="2844" y="6588"/>
                  </a:cubicBezTo>
                  <a:cubicBezTo>
                    <a:pt x="2820" y="7013"/>
                    <a:pt x="2693" y="7485"/>
                    <a:pt x="2603" y="7868"/>
                  </a:cubicBezTo>
                  <a:lnTo>
                    <a:pt x="3991" y="7868"/>
                  </a:lnTo>
                  <a:cubicBezTo>
                    <a:pt x="3991" y="7868"/>
                    <a:pt x="3787" y="7015"/>
                    <a:pt x="3778" y="6730"/>
                  </a:cubicBezTo>
                  <a:cubicBezTo>
                    <a:pt x="3769" y="6446"/>
                    <a:pt x="3867" y="5921"/>
                    <a:pt x="3867" y="5921"/>
                  </a:cubicBezTo>
                  <a:lnTo>
                    <a:pt x="4348" y="5423"/>
                  </a:lnTo>
                  <a:cubicBezTo>
                    <a:pt x="4534" y="5550"/>
                    <a:pt x="4758" y="5622"/>
                    <a:pt x="4999" y="5622"/>
                  </a:cubicBezTo>
                  <a:cubicBezTo>
                    <a:pt x="5596" y="5622"/>
                    <a:pt x="6087" y="5168"/>
                    <a:pt x="6148" y="4587"/>
                  </a:cubicBezTo>
                  <a:cubicBezTo>
                    <a:pt x="6587" y="4424"/>
                    <a:pt x="6901" y="4000"/>
                    <a:pt x="6901" y="3504"/>
                  </a:cubicBezTo>
                  <a:cubicBezTo>
                    <a:pt x="6901" y="3211"/>
                    <a:pt x="6791" y="2944"/>
                    <a:pt x="6611" y="2740"/>
                  </a:cubicBezTo>
                  <a:cubicBezTo>
                    <a:pt x="6660" y="2612"/>
                    <a:pt x="6688" y="2474"/>
                    <a:pt x="6688" y="2329"/>
                  </a:cubicBezTo>
                  <a:close/>
                  <a:moveTo>
                    <a:pt x="2378" y="4979"/>
                  </a:moveTo>
                  <a:cubicBezTo>
                    <a:pt x="2471" y="4891"/>
                    <a:pt x="2549" y="4788"/>
                    <a:pt x="2608" y="4673"/>
                  </a:cubicBezTo>
                  <a:lnTo>
                    <a:pt x="2835" y="5148"/>
                  </a:lnTo>
                  <a:cubicBezTo>
                    <a:pt x="2835" y="5148"/>
                    <a:pt x="2711" y="5202"/>
                    <a:pt x="2378" y="4979"/>
                  </a:cubicBezTo>
                  <a:close/>
                  <a:moveTo>
                    <a:pt x="3226" y="5273"/>
                  </a:moveTo>
                  <a:cubicBezTo>
                    <a:pt x="3109" y="5294"/>
                    <a:pt x="2909" y="4933"/>
                    <a:pt x="2767" y="4639"/>
                  </a:cubicBezTo>
                  <a:cubicBezTo>
                    <a:pt x="2924" y="4719"/>
                    <a:pt x="3102" y="4765"/>
                    <a:pt x="3291" y="4765"/>
                  </a:cubicBezTo>
                  <a:cubicBezTo>
                    <a:pt x="3339" y="4765"/>
                    <a:pt x="3387" y="4761"/>
                    <a:pt x="3434" y="4755"/>
                  </a:cubicBezTo>
                  <a:cubicBezTo>
                    <a:pt x="3397" y="4990"/>
                    <a:pt x="3333" y="5253"/>
                    <a:pt x="3226" y="5273"/>
                  </a:cubicBezTo>
                  <a:close/>
                  <a:moveTo>
                    <a:pt x="3725" y="5504"/>
                  </a:moveTo>
                  <a:cubicBezTo>
                    <a:pt x="3453" y="5579"/>
                    <a:pt x="3616" y="5017"/>
                    <a:pt x="3693" y="4692"/>
                  </a:cubicBezTo>
                  <a:cubicBezTo>
                    <a:pt x="3750" y="4671"/>
                    <a:pt x="3804" y="4646"/>
                    <a:pt x="3856" y="4617"/>
                  </a:cubicBezTo>
                  <a:cubicBezTo>
                    <a:pt x="3887" y="4854"/>
                    <a:pt x="3990" y="5068"/>
                    <a:pt x="4143" y="5237"/>
                  </a:cubicBezTo>
                  <a:cubicBezTo>
                    <a:pt x="4010" y="5355"/>
                    <a:pt x="3858" y="5467"/>
                    <a:pt x="3725" y="550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christmas-tree-with-a-fivepointed-star-on-top_15855">
              <a:extLst>
                <a:ext uri="{FF2B5EF4-FFF2-40B4-BE49-F238E27FC236}">
                  <a16:creationId xmlns:a16="http://schemas.microsoft.com/office/drawing/2014/main" id="{A43B6433-8604-4639-8336-E9BD7A0AB59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403687" y="3321330"/>
              <a:ext cx="772388" cy="879401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  <a:gd name="T30" fmla="*/ 372171 w 604011"/>
                <a:gd name="T31" fmla="*/ 372171 w 604011"/>
                <a:gd name="T32" fmla="*/ 372171 w 604011"/>
                <a:gd name="T33" fmla="*/ 372171 w 604011"/>
                <a:gd name="T34" fmla="*/ 372171 w 604011"/>
                <a:gd name="T35" fmla="*/ 372171 w 604011"/>
                <a:gd name="T36" fmla="*/ 372171 w 604011"/>
                <a:gd name="T37" fmla="*/ 372171 w 604011"/>
                <a:gd name="T38" fmla="*/ 372171 w 604011"/>
                <a:gd name="T39" fmla="*/ 372171 w 604011"/>
                <a:gd name="T40" fmla="*/ 372171 w 604011"/>
                <a:gd name="T41" fmla="*/ 372171 w 604011"/>
                <a:gd name="T42" fmla="*/ 372171 w 604011"/>
                <a:gd name="T43" fmla="*/ 372171 w 604011"/>
                <a:gd name="T44" fmla="*/ 372171 w 604011"/>
                <a:gd name="T45" fmla="*/ 372171 w 604011"/>
                <a:gd name="T46" fmla="*/ 372171 w 604011"/>
                <a:gd name="T47" fmla="*/ 372171 w 604011"/>
                <a:gd name="T48" fmla="*/ 372171 w 604011"/>
                <a:gd name="T49" fmla="*/ 372171 w 604011"/>
                <a:gd name="T50" fmla="*/ 372171 w 604011"/>
                <a:gd name="T51" fmla="*/ 372171 w 604011"/>
                <a:gd name="T52" fmla="*/ 372171 w 604011"/>
                <a:gd name="T53" fmla="*/ 372171 w 604011"/>
                <a:gd name="T54" fmla="*/ 372171 w 604011"/>
                <a:gd name="T55" fmla="*/ 372171 w 604011"/>
                <a:gd name="T56" fmla="*/ 372171 w 604011"/>
                <a:gd name="T57" fmla="*/ 372171 w 604011"/>
                <a:gd name="T58" fmla="*/ 372171 w 604011"/>
                <a:gd name="T59" fmla="*/ 372171 w 604011"/>
                <a:gd name="T60" fmla="*/ 372171 w 604011"/>
                <a:gd name="T61" fmla="*/ 372171 w 604011"/>
                <a:gd name="T62" fmla="*/ 372171 w 604011"/>
                <a:gd name="T63" fmla="*/ 372171 w 604011"/>
                <a:gd name="T64" fmla="*/ 372171 w 604011"/>
                <a:gd name="T65" fmla="*/ 372171 w 604011"/>
                <a:gd name="T66" fmla="*/ 372171 w 604011"/>
                <a:gd name="T67" fmla="*/ 372171 w 604011"/>
                <a:gd name="T68" fmla="*/ 372171 w 604011"/>
                <a:gd name="T69" fmla="*/ 372171 w 604011"/>
                <a:gd name="T70" fmla="*/ 372171 w 604011"/>
                <a:gd name="T71" fmla="*/ 372171 w 604011"/>
                <a:gd name="T72" fmla="*/ 372171 w 604011"/>
                <a:gd name="T73" fmla="*/ 372171 w 604011"/>
                <a:gd name="T74" fmla="*/ 372171 w 604011"/>
                <a:gd name="T75" fmla="*/ 372171 w 604011"/>
                <a:gd name="T76" fmla="*/ 372171 w 604011"/>
                <a:gd name="T77" fmla="*/ 372171 w 604011"/>
                <a:gd name="T78" fmla="*/ 372171 w 604011"/>
                <a:gd name="T7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901" h="7868">
                  <a:moveTo>
                    <a:pt x="6688" y="2329"/>
                  </a:moveTo>
                  <a:cubicBezTo>
                    <a:pt x="6688" y="1732"/>
                    <a:pt x="6235" y="1241"/>
                    <a:pt x="5654" y="1181"/>
                  </a:cubicBezTo>
                  <a:cubicBezTo>
                    <a:pt x="5491" y="741"/>
                    <a:pt x="5069" y="427"/>
                    <a:pt x="4572" y="427"/>
                  </a:cubicBezTo>
                  <a:cubicBezTo>
                    <a:pt x="4355" y="427"/>
                    <a:pt x="4152" y="488"/>
                    <a:pt x="3978" y="593"/>
                  </a:cubicBezTo>
                  <a:cubicBezTo>
                    <a:pt x="3781" y="239"/>
                    <a:pt x="3404" y="0"/>
                    <a:pt x="2970" y="0"/>
                  </a:cubicBezTo>
                  <a:cubicBezTo>
                    <a:pt x="2395" y="0"/>
                    <a:pt x="1920" y="421"/>
                    <a:pt x="1832" y="971"/>
                  </a:cubicBezTo>
                  <a:cubicBezTo>
                    <a:pt x="1785" y="965"/>
                    <a:pt x="1737" y="961"/>
                    <a:pt x="1689" y="961"/>
                  </a:cubicBezTo>
                  <a:cubicBezTo>
                    <a:pt x="1051" y="961"/>
                    <a:pt x="534" y="1478"/>
                    <a:pt x="534" y="2116"/>
                  </a:cubicBezTo>
                  <a:cubicBezTo>
                    <a:pt x="534" y="2147"/>
                    <a:pt x="536" y="2178"/>
                    <a:pt x="539" y="2208"/>
                  </a:cubicBezTo>
                  <a:cubicBezTo>
                    <a:pt x="216" y="2413"/>
                    <a:pt x="0" y="2773"/>
                    <a:pt x="0" y="3184"/>
                  </a:cubicBezTo>
                  <a:cubicBezTo>
                    <a:pt x="0" y="3547"/>
                    <a:pt x="168" y="3870"/>
                    <a:pt x="431" y="4082"/>
                  </a:cubicBezTo>
                  <a:cubicBezTo>
                    <a:pt x="430" y="4103"/>
                    <a:pt x="427" y="4123"/>
                    <a:pt x="427" y="4145"/>
                  </a:cubicBezTo>
                  <a:cubicBezTo>
                    <a:pt x="427" y="4782"/>
                    <a:pt x="944" y="5299"/>
                    <a:pt x="1582" y="5299"/>
                  </a:cubicBezTo>
                  <a:cubicBezTo>
                    <a:pt x="1773" y="5299"/>
                    <a:pt x="1953" y="5252"/>
                    <a:pt x="2112" y="5170"/>
                  </a:cubicBezTo>
                  <a:cubicBezTo>
                    <a:pt x="2332" y="5328"/>
                    <a:pt x="2647" y="5525"/>
                    <a:pt x="2799" y="5486"/>
                  </a:cubicBezTo>
                  <a:cubicBezTo>
                    <a:pt x="2799" y="5486"/>
                    <a:pt x="2856" y="6365"/>
                    <a:pt x="2844" y="6588"/>
                  </a:cubicBezTo>
                  <a:cubicBezTo>
                    <a:pt x="2820" y="7013"/>
                    <a:pt x="2693" y="7485"/>
                    <a:pt x="2603" y="7868"/>
                  </a:cubicBezTo>
                  <a:lnTo>
                    <a:pt x="3991" y="7868"/>
                  </a:lnTo>
                  <a:cubicBezTo>
                    <a:pt x="3991" y="7868"/>
                    <a:pt x="3787" y="7015"/>
                    <a:pt x="3778" y="6730"/>
                  </a:cubicBezTo>
                  <a:cubicBezTo>
                    <a:pt x="3769" y="6446"/>
                    <a:pt x="3867" y="5921"/>
                    <a:pt x="3867" y="5921"/>
                  </a:cubicBezTo>
                  <a:lnTo>
                    <a:pt x="4348" y="5423"/>
                  </a:lnTo>
                  <a:cubicBezTo>
                    <a:pt x="4534" y="5550"/>
                    <a:pt x="4758" y="5622"/>
                    <a:pt x="4999" y="5622"/>
                  </a:cubicBezTo>
                  <a:cubicBezTo>
                    <a:pt x="5596" y="5622"/>
                    <a:pt x="6087" y="5168"/>
                    <a:pt x="6148" y="4587"/>
                  </a:cubicBezTo>
                  <a:cubicBezTo>
                    <a:pt x="6587" y="4424"/>
                    <a:pt x="6901" y="4000"/>
                    <a:pt x="6901" y="3504"/>
                  </a:cubicBezTo>
                  <a:cubicBezTo>
                    <a:pt x="6901" y="3211"/>
                    <a:pt x="6791" y="2944"/>
                    <a:pt x="6611" y="2740"/>
                  </a:cubicBezTo>
                  <a:cubicBezTo>
                    <a:pt x="6660" y="2612"/>
                    <a:pt x="6688" y="2474"/>
                    <a:pt x="6688" y="2329"/>
                  </a:cubicBezTo>
                  <a:close/>
                  <a:moveTo>
                    <a:pt x="2378" y="4979"/>
                  </a:moveTo>
                  <a:cubicBezTo>
                    <a:pt x="2471" y="4891"/>
                    <a:pt x="2549" y="4788"/>
                    <a:pt x="2608" y="4673"/>
                  </a:cubicBezTo>
                  <a:lnTo>
                    <a:pt x="2835" y="5148"/>
                  </a:lnTo>
                  <a:cubicBezTo>
                    <a:pt x="2835" y="5148"/>
                    <a:pt x="2711" y="5202"/>
                    <a:pt x="2378" y="4979"/>
                  </a:cubicBezTo>
                  <a:close/>
                  <a:moveTo>
                    <a:pt x="3226" y="5273"/>
                  </a:moveTo>
                  <a:cubicBezTo>
                    <a:pt x="3109" y="5294"/>
                    <a:pt x="2909" y="4933"/>
                    <a:pt x="2767" y="4639"/>
                  </a:cubicBezTo>
                  <a:cubicBezTo>
                    <a:pt x="2924" y="4719"/>
                    <a:pt x="3102" y="4765"/>
                    <a:pt x="3291" y="4765"/>
                  </a:cubicBezTo>
                  <a:cubicBezTo>
                    <a:pt x="3339" y="4765"/>
                    <a:pt x="3387" y="4761"/>
                    <a:pt x="3434" y="4755"/>
                  </a:cubicBezTo>
                  <a:cubicBezTo>
                    <a:pt x="3397" y="4990"/>
                    <a:pt x="3333" y="5253"/>
                    <a:pt x="3226" y="5273"/>
                  </a:cubicBezTo>
                  <a:close/>
                  <a:moveTo>
                    <a:pt x="3725" y="5504"/>
                  </a:moveTo>
                  <a:cubicBezTo>
                    <a:pt x="3453" y="5579"/>
                    <a:pt x="3616" y="5017"/>
                    <a:pt x="3693" y="4692"/>
                  </a:cubicBezTo>
                  <a:cubicBezTo>
                    <a:pt x="3750" y="4671"/>
                    <a:pt x="3804" y="4646"/>
                    <a:pt x="3856" y="4617"/>
                  </a:cubicBezTo>
                  <a:cubicBezTo>
                    <a:pt x="3887" y="4854"/>
                    <a:pt x="3990" y="5068"/>
                    <a:pt x="4143" y="5237"/>
                  </a:cubicBezTo>
                  <a:cubicBezTo>
                    <a:pt x="4010" y="5355"/>
                    <a:pt x="3858" y="5467"/>
                    <a:pt x="3725" y="550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christmas-tree-with-a-fivepointed-star-on-top_15855">
              <a:extLst>
                <a:ext uri="{FF2B5EF4-FFF2-40B4-BE49-F238E27FC236}">
                  <a16:creationId xmlns:a16="http://schemas.microsoft.com/office/drawing/2014/main" id="{7E1EB8BE-EDDE-4851-B81F-8A1F4396A41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07657" y="3321330"/>
              <a:ext cx="772388" cy="879401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  <a:gd name="T30" fmla="*/ 372171 w 604011"/>
                <a:gd name="T31" fmla="*/ 372171 w 604011"/>
                <a:gd name="T32" fmla="*/ 372171 w 604011"/>
                <a:gd name="T33" fmla="*/ 372171 w 604011"/>
                <a:gd name="T34" fmla="*/ 372171 w 604011"/>
                <a:gd name="T35" fmla="*/ 372171 w 604011"/>
                <a:gd name="T36" fmla="*/ 372171 w 604011"/>
                <a:gd name="T37" fmla="*/ 372171 w 604011"/>
                <a:gd name="T38" fmla="*/ 372171 w 604011"/>
                <a:gd name="T39" fmla="*/ 372171 w 604011"/>
                <a:gd name="T40" fmla="*/ 372171 w 604011"/>
                <a:gd name="T41" fmla="*/ 372171 w 604011"/>
                <a:gd name="T42" fmla="*/ 372171 w 604011"/>
                <a:gd name="T43" fmla="*/ 372171 w 604011"/>
                <a:gd name="T44" fmla="*/ 372171 w 604011"/>
                <a:gd name="T45" fmla="*/ 372171 w 604011"/>
                <a:gd name="T46" fmla="*/ 372171 w 604011"/>
                <a:gd name="T47" fmla="*/ 372171 w 604011"/>
                <a:gd name="T48" fmla="*/ 372171 w 604011"/>
                <a:gd name="T49" fmla="*/ 372171 w 604011"/>
                <a:gd name="T50" fmla="*/ 372171 w 604011"/>
                <a:gd name="T51" fmla="*/ 372171 w 604011"/>
                <a:gd name="T52" fmla="*/ 372171 w 604011"/>
                <a:gd name="T53" fmla="*/ 372171 w 604011"/>
                <a:gd name="T54" fmla="*/ 372171 w 604011"/>
                <a:gd name="T55" fmla="*/ 372171 w 604011"/>
                <a:gd name="T56" fmla="*/ 372171 w 604011"/>
                <a:gd name="T57" fmla="*/ 372171 w 604011"/>
                <a:gd name="T58" fmla="*/ 372171 w 604011"/>
                <a:gd name="T59" fmla="*/ 372171 w 604011"/>
                <a:gd name="T60" fmla="*/ 372171 w 604011"/>
                <a:gd name="T61" fmla="*/ 372171 w 604011"/>
                <a:gd name="T62" fmla="*/ 372171 w 604011"/>
                <a:gd name="T63" fmla="*/ 372171 w 604011"/>
                <a:gd name="T64" fmla="*/ 372171 w 604011"/>
                <a:gd name="T65" fmla="*/ 372171 w 604011"/>
                <a:gd name="T66" fmla="*/ 372171 w 604011"/>
                <a:gd name="T67" fmla="*/ 372171 w 604011"/>
                <a:gd name="T68" fmla="*/ 372171 w 604011"/>
                <a:gd name="T69" fmla="*/ 372171 w 604011"/>
                <a:gd name="T70" fmla="*/ 372171 w 604011"/>
                <a:gd name="T71" fmla="*/ 372171 w 604011"/>
                <a:gd name="T72" fmla="*/ 372171 w 604011"/>
                <a:gd name="T73" fmla="*/ 372171 w 604011"/>
                <a:gd name="T74" fmla="*/ 372171 w 604011"/>
                <a:gd name="T75" fmla="*/ 372171 w 604011"/>
                <a:gd name="T76" fmla="*/ 372171 w 604011"/>
                <a:gd name="T77" fmla="*/ 372171 w 604011"/>
                <a:gd name="T78" fmla="*/ 372171 w 604011"/>
                <a:gd name="T7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901" h="7868">
                  <a:moveTo>
                    <a:pt x="6688" y="2329"/>
                  </a:moveTo>
                  <a:cubicBezTo>
                    <a:pt x="6688" y="1732"/>
                    <a:pt x="6235" y="1241"/>
                    <a:pt x="5654" y="1181"/>
                  </a:cubicBezTo>
                  <a:cubicBezTo>
                    <a:pt x="5491" y="741"/>
                    <a:pt x="5069" y="427"/>
                    <a:pt x="4572" y="427"/>
                  </a:cubicBezTo>
                  <a:cubicBezTo>
                    <a:pt x="4355" y="427"/>
                    <a:pt x="4152" y="488"/>
                    <a:pt x="3978" y="593"/>
                  </a:cubicBezTo>
                  <a:cubicBezTo>
                    <a:pt x="3781" y="239"/>
                    <a:pt x="3404" y="0"/>
                    <a:pt x="2970" y="0"/>
                  </a:cubicBezTo>
                  <a:cubicBezTo>
                    <a:pt x="2395" y="0"/>
                    <a:pt x="1920" y="421"/>
                    <a:pt x="1832" y="971"/>
                  </a:cubicBezTo>
                  <a:cubicBezTo>
                    <a:pt x="1785" y="965"/>
                    <a:pt x="1737" y="961"/>
                    <a:pt x="1689" y="961"/>
                  </a:cubicBezTo>
                  <a:cubicBezTo>
                    <a:pt x="1051" y="961"/>
                    <a:pt x="534" y="1478"/>
                    <a:pt x="534" y="2116"/>
                  </a:cubicBezTo>
                  <a:cubicBezTo>
                    <a:pt x="534" y="2147"/>
                    <a:pt x="536" y="2178"/>
                    <a:pt x="539" y="2208"/>
                  </a:cubicBezTo>
                  <a:cubicBezTo>
                    <a:pt x="216" y="2413"/>
                    <a:pt x="0" y="2773"/>
                    <a:pt x="0" y="3184"/>
                  </a:cubicBezTo>
                  <a:cubicBezTo>
                    <a:pt x="0" y="3547"/>
                    <a:pt x="168" y="3870"/>
                    <a:pt x="431" y="4082"/>
                  </a:cubicBezTo>
                  <a:cubicBezTo>
                    <a:pt x="430" y="4103"/>
                    <a:pt x="427" y="4123"/>
                    <a:pt x="427" y="4145"/>
                  </a:cubicBezTo>
                  <a:cubicBezTo>
                    <a:pt x="427" y="4782"/>
                    <a:pt x="944" y="5299"/>
                    <a:pt x="1582" y="5299"/>
                  </a:cubicBezTo>
                  <a:cubicBezTo>
                    <a:pt x="1773" y="5299"/>
                    <a:pt x="1953" y="5252"/>
                    <a:pt x="2112" y="5170"/>
                  </a:cubicBezTo>
                  <a:cubicBezTo>
                    <a:pt x="2332" y="5328"/>
                    <a:pt x="2647" y="5525"/>
                    <a:pt x="2799" y="5486"/>
                  </a:cubicBezTo>
                  <a:cubicBezTo>
                    <a:pt x="2799" y="5486"/>
                    <a:pt x="2856" y="6365"/>
                    <a:pt x="2844" y="6588"/>
                  </a:cubicBezTo>
                  <a:cubicBezTo>
                    <a:pt x="2820" y="7013"/>
                    <a:pt x="2693" y="7485"/>
                    <a:pt x="2603" y="7868"/>
                  </a:cubicBezTo>
                  <a:lnTo>
                    <a:pt x="3991" y="7868"/>
                  </a:lnTo>
                  <a:cubicBezTo>
                    <a:pt x="3991" y="7868"/>
                    <a:pt x="3787" y="7015"/>
                    <a:pt x="3778" y="6730"/>
                  </a:cubicBezTo>
                  <a:cubicBezTo>
                    <a:pt x="3769" y="6446"/>
                    <a:pt x="3867" y="5921"/>
                    <a:pt x="3867" y="5921"/>
                  </a:cubicBezTo>
                  <a:lnTo>
                    <a:pt x="4348" y="5423"/>
                  </a:lnTo>
                  <a:cubicBezTo>
                    <a:pt x="4534" y="5550"/>
                    <a:pt x="4758" y="5622"/>
                    <a:pt x="4999" y="5622"/>
                  </a:cubicBezTo>
                  <a:cubicBezTo>
                    <a:pt x="5596" y="5622"/>
                    <a:pt x="6087" y="5168"/>
                    <a:pt x="6148" y="4587"/>
                  </a:cubicBezTo>
                  <a:cubicBezTo>
                    <a:pt x="6587" y="4424"/>
                    <a:pt x="6901" y="4000"/>
                    <a:pt x="6901" y="3504"/>
                  </a:cubicBezTo>
                  <a:cubicBezTo>
                    <a:pt x="6901" y="3211"/>
                    <a:pt x="6791" y="2944"/>
                    <a:pt x="6611" y="2740"/>
                  </a:cubicBezTo>
                  <a:cubicBezTo>
                    <a:pt x="6660" y="2612"/>
                    <a:pt x="6688" y="2474"/>
                    <a:pt x="6688" y="2329"/>
                  </a:cubicBezTo>
                  <a:close/>
                  <a:moveTo>
                    <a:pt x="2378" y="4979"/>
                  </a:moveTo>
                  <a:cubicBezTo>
                    <a:pt x="2471" y="4891"/>
                    <a:pt x="2549" y="4788"/>
                    <a:pt x="2608" y="4673"/>
                  </a:cubicBezTo>
                  <a:lnTo>
                    <a:pt x="2835" y="5148"/>
                  </a:lnTo>
                  <a:cubicBezTo>
                    <a:pt x="2835" y="5148"/>
                    <a:pt x="2711" y="5202"/>
                    <a:pt x="2378" y="4979"/>
                  </a:cubicBezTo>
                  <a:close/>
                  <a:moveTo>
                    <a:pt x="3226" y="5273"/>
                  </a:moveTo>
                  <a:cubicBezTo>
                    <a:pt x="3109" y="5294"/>
                    <a:pt x="2909" y="4933"/>
                    <a:pt x="2767" y="4639"/>
                  </a:cubicBezTo>
                  <a:cubicBezTo>
                    <a:pt x="2924" y="4719"/>
                    <a:pt x="3102" y="4765"/>
                    <a:pt x="3291" y="4765"/>
                  </a:cubicBezTo>
                  <a:cubicBezTo>
                    <a:pt x="3339" y="4765"/>
                    <a:pt x="3387" y="4761"/>
                    <a:pt x="3434" y="4755"/>
                  </a:cubicBezTo>
                  <a:cubicBezTo>
                    <a:pt x="3397" y="4990"/>
                    <a:pt x="3333" y="5253"/>
                    <a:pt x="3226" y="5273"/>
                  </a:cubicBezTo>
                  <a:close/>
                  <a:moveTo>
                    <a:pt x="3725" y="5504"/>
                  </a:moveTo>
                  <a:cubicBezTo>
                    <a:pt x="3453" y="5579"/>
                    <a:pt x="3616" y="5017"/>
                    <a:pt x="3693" y="4692"/>
                  </a:cubicBezTo>
                  <a:cubicBezTo>
                    <a:pt x="3750" y="4671"/>
                    <a:pt x="3804" y="4646"/>
                    <a:pt x="3856" y="4617"/>
                  </a:cubicBezTo>
                  <a:cubicBezTo>
                    <a:pt x="3887" y="4854"/>
                    <a:pt x="3990" y="5068"/>
                    <a:pt x="4143" y="5237"/>
                  </a:cubicBezTo>
                  <a:cubicBezTo>
                    <a:pt x="4010" y="5355"/>
                    <a:pt x="3858" y="5467"/>
                    <a:pt x="3725" y="550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christmas-tree-with-a-fivepointed-star-on-top_15855">
              <a:extLst>
                <a:ext uri="{FF2B5EF4-FFF2-40B4-BE49-F238E27FC236}">
                  <a16:creationId xmlns:a16="http://schemas.microsoft.com/office/drawing/2014/main" id="{8EB7E532-CA74-420A-A693-6E6044B6DC7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11627" y="3321330"/>
              <a:ext cx="772388" cy="879401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  <a:gd name="T30" fmla="*/ 372171 w 604011"/>
                <a:gd name="T31" fmla="*/ 372171 w 604011"/>
                <a:gd name="T32" fmla="*/ 372171 w 604011"/>
                <a:gd name="T33" fmla="*/ 372171 w 604011"/>
                <a:gd name="T34" fmla="*/ 372171 w 604011"/>
                <a:gd name="T35" fmla="*/ 372171 w 604011"/>
                <a:gd name="T36" fmla="*/ 372171 w 604011"/>
                <a:gd name="T37" fmla="*/ 372171 w 604011"/>
                <a:gd name="T38" fmla="*/ 372171 w 604011"/>
                <a:gd name="T39" fmla="*/ 372171 w 604011"/>
                <a:gd name="T40" fmla="*/ 372171 w 604011"/>
                <a:gd name="T41" fmla="*/ 372171 w 604011"/>
                <a:gd name="T42" fmla="*/ 372171 w 604011"/>
                <a:gd name="T43" fmla="*/ 372171 w 604011"/>
                <a:gd name="T44" fmla="*/ 372171 w 604011"/>
                <a:gd name="T45" fmla="*/ 372171 w 604011"/>
                <a:gd name="T46" fmla="*/ 372171 w 604011"/>
                <a:gd name="T47" fmla="*/ 372171 w 604011"/>
                <a:gd name="T48" fmla="*/ 372171 w 604011"/>
                <a:gd name="T49" fmla="*/ 372171 w 604011"/>
                <a:gd name="T50" fmla="*/ 372171 w 604011"/>
                <a:gd name="T51" fmla="*/ 372171 w 604011"/>
                <a:gd name="T52" fmla="*/ 372171 w 604011"/>
                <a:gd name="T53" fmla="*/ 372171 w 604011"/>
                <a:gd name="T54" fmla="*/ 372171 w 604011"/>
                <a:gd name="T55" fmla="*/ 372171 w 604011"/>
                <a:gd name="T56" fmla="*/ 372171 w 604011"/>
                <a:gd name="T57" fmla="*/ 372171 w 604011"/>
                <a:gd name="T58" fmla="*/ 372171 w 604011"/>
                <a:gd name="T59" fmla="*/ 372171 w 604011"/>
                <a:gd name="T60" fmla="*/ 372171 w 604011"/>
                <a:gd name="T61" fmla="*/ 372171 w 604011"/>
                <a:gd name="T62" fmla="*/ 372171 w 604011"/>
                <a:gd name="T63" fmla="*/ 372171 w 604011"/>
                <a:gd name="T64" fmla="*/ 372171 w 604011"/>
                <a:gd name="T65" fmla="*/ 372171 w 604011"/>
                <a:gd name="T66" fmla="*/ 372171 w 604011"/>
                <a:gd name="T67" fmla="*/ 372171 w 604011"/>
                <a:gd name="T68" fmla="*/ 372171 w 604011"/>
                <a:gd name="T69" fmla="*/ 372171 w 604011"/>
                <a:gd name="T70" fmla="*/ 372171 w 604011"/>
                <a:gd name="T71" fmla="*/ 372171 w 604011"/>
                <a:gd name="T72" fmla="*/ 372171 w 604011"/>
                <a:gd name="T73" fmla="*/ 372171 w 604011"/>
                <a:gd name="T74" fmla="*/ 372171 w 604011"/>
                <a:gd name="T75" fmla="*/ 372171 w 604011"/>
                <a:gd name="T76" fmla="*/ 372171 w 604011"/>
                <a:gd name="T77" fmla="*/ 372171 w 604011"/>
                <a:gd name="T78" fmla="*/ 372171 w 604011"/>
                <a:gd name="T7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901" h="7868">
                  <a:moveTo>
                    <a:pt x="6688" y="2329"/>
                  </a:moveTo>
                  <a:cubicBezTo>
                    <a:pt x="6688" y="1732"/>
                    <a:pt x="6235" y="1241"/>
                    <a:pt x="5654" y="1181"/>
                  </a:cubicBezTo>
                  <a:cubicBezTo>
                    <a:pt x="5491" y="741"/>
                    <a:pt x="5069" y="427"/>
                    <a:pt x="4572" y="427"/>
                  </a:cubicBezTo>
                  <a:cubicBezTo>
                    <a:pt x="4355" y="427"/>
                    <a:pt x="4152" y="488"/>
                    <a:pt x="3978" y="593"/>
                  </a:cubicBezTo>
                  <a:cubicBezTo>
                    <a:pt x="3781" y="239"/>
                    <a:pt x="3404" y="0"/>
                    <a:pt x="2970" y="0"/>
                  </a:cubicBezTo>
                  <a:cubicBezTo>
                    <a:pt x="2395" y="0"/>
                    <a:pt x="1920" y="421"/>
                    <a:pt x="1832" y="971"/>
                  </a:cubicBezTo>
                  <a:cubicBezTo>
                    <a:pt x="1785" y="965"/>
                    <a:pt x="1737" y="961"/>
                    <a:pt x="1689" y="961"/>
                  </a:cubicBezTo>
                  <a:cubicBezTo>
                    <a:pt x="1051" y="961"/>
                    <a:pt x="534" y="1478"/>
                    <a:pt x="534" y="2116"/>
                  </a:cubicBezTo>
                  <a:cubicBezTo>
                    <a:pt x="534" y="2147"/>
                    <a:pt x="536" y="2178"/>
                    <a:pt x="539" y="2208"/>
                  </a:cubicBezTo>
                  <a:cubicBezTo>
                    <a:pt x="216" y="2413"/>
                    <a:pt x="0" y="2773"/>
                    <a:pt x="0" y="3184"/>
                  </a:cubicBezTo>
                  <a:cubicBezTo>
                    <a:pt x="0" y="3547"/>
                    <a:pt x="168" y="3870"/>
                    <a:pt x="431" y="4082"/>
                  </a:cubicBezTo>
                  <a:cubicBezTo>
                    <a:pt x="430" y="4103"/>
                    <a:pt x="427" y="4123"/>
                    <a:pt x="427" y="4145"/>
                  </a:cubicBezTo>
                  <a:cubicBezTo>
                    <a:pt x="427" y="4782"/>
                    <a:pt x="944" y="5299"/>
                    <a:pt x="1582" y="5299"/>
                  </a:cubicBezTo>
                  <a:cubicBezTo>
                    <a:pt x="1773" y="5299"/>
                    <a:pt x="1953" y="5252"/>
                    <a:pt x="2112" y="5170"/>
                  </a:cubicBezTo>
                  <a:cubicBezTo>
                    <a:pt x="2332" y="5328"/>
                    <a:pt x="2647" y="5525"/>
                    <a:pt x="2799" y="5486"/>
                  </a:cubicBezTo>
                  <a:cubicBezTo>
                    <a:pt x="2799" y="5486"/>
                    <a:pt x="2856" y="6365"/>
                    <a:pt x="2844" y="6588"/>
                  </a:cubicBezTo>
                  <a:cubicBezTo>
                    <a:pt x="2820" y="7013"/>
                    <a:pt x="2693" y="7485"/>
                    <a:pt x="2603" y="7868"/>
                  </a:cubicBezTo>
                  <a:lnTo>
                    <a:pt x="3991" y="7868"/>
                  </a:lnTo>
                  <a:cubicBezTo>
                    <a:pt x="3991" y="7868"/>
                    <a:pt x="3787" y="7015"/>
                    <a:pt x="3778" y="6730"/>
                  </a:cubicBezTo>
                  <a:cubicBezTo>
                    <a:pt x="3769" y="6446"/>
                    <a:pt x="3867" y="5921"/>
                    <a:pt x="3867" y="5921"/>
                  </a:cubicBezTo>
                  <a:lnTo>
                    <a:pt x="4348" y="5423"/>
                  </a:lnTo>
                  <a:cubicBezTo>
                    <a:pt x="4534" y="5550"/>
                    <a:pt x="4758" y="5622"/>
                    <a:pt x="4999" y="5622"/>
                  </a:cubicBezTo>
                  <a:cubicBezTo>
                    <a:pt x="5596" y="5622"/>
                    <a:pt x="6087" y="5168"/>
                    <a:pt x="6148" y="4587"/>
                  </a:cubicBezTo>
                  <a:cubicBezTo>
                    <a:pt x="6587" y="4424"/>
                    <a:pt x="6901" y="4000"/>
                    <a:pt x="6901" y="3504"/>
                  </a:cubicBezTo>
                  <a:cubicBezTo>
                    <a:pt x="6901" y="3211"/>
                    <a:pt x="6791" y="2944"/>
                    <a:pt x="6611" y="2740"/>
                  </a:cubicBezTo>
                  <a:cubicBezTo>
                    <a:pt x="6660" y="2612"/>
                    <a:pt x="6688" y="2474"/>
                    <a:pt x="6688" y="2329"/>
                  </a:cubicBezTo>
                  <a:close/>
                  <a:moveTo>
                    <a:pt x="2378" y="4979"/>
                  </a:moveTo>
                  <a:cubicBezTo>
                    <a:pt x="2471" y="4891"/>
                    <a:pt x="2549" y="4788"/>
                    <a:pt x="2608" y="4673"/>
                  </a:cubicBezTo>
                  <a:lnTo>
                    <a:pt x="2835" y="5148"/>
                  </a:lnTo>
                  <a:cubicBezTo>
                    <a:pt x="2835" y="5148"/>
                    <a:pt x="2711" y="5202"/>
                    <a:pt x="2378" y="4979"/>
                  </a:cubicBezTo>
                  <a:close/>
                  <a:moveTo>
                    <a:pt x="3226" y="5273"/>
                  </a:moveTo>
                  <a:cubicBezTo>
                    <a:pt x="3109" y="5294"/>
                    <a:pt x="2909" y="4933"/>
                    <a:pt x="2767" y="4639"/>
                  </a:cubicBezTo>
                  <a:cubicBezTo>
                    <a:pt x="2924" y="4719"/>
                    <a:pt x="3102" y="4765"/>
                    <a:pt x="3291" y="4765"/>
                  </a:cubicBezTo>
                  <a:cubicBezTo>
                    <a:pt x="3339" y="4765"/>
                    <a:pt x="3387" y="4761"/>
                    <a:pt x="3434" y="4755"/>
                  </a:cubicBezTo>
                  <a:cubicBezTo>
                    <a:pt x="3397" y="4990"/>
                    <a:pt x="3333" y="5253"/>
                    <a:pt x="3226" y="5273"/>
                  </a:cubicBezTo>
                  <a:close/>
                  <a:moveTo>
                    <a:pt x="3725" y="5504"/>
                  </a:moveTo>
                  <a:cubicBezTo>
                    <a:pt x="3453" y="5579"/>
                    <a:pt x="3616" y="5017"/>
                    <a:pt x="3693" y="4692"/>
                  </a:cubicBezTo>
                  <a:cubicBezTo>
                    <a:pt x="3750" y="4671"/>
                    <a:pt x="3804" y="4646"/>
                    <a:pt x="3856" y="4617"/>
                  </a:cubicBezTo>
                  <a:cubicBezTo>
                    <a:pt x="3887" y="4854"/>
                    <a:pt x="3990" y="5068"/>
                    <a:pt x="4143" y="5237"/>
                  </a:cubicBezTo>
                  <a:cubicBezTo>
                    <a:pt x="4010" y="5355"/>
                    <a:pt x="3858" y="5467"/>
                    <a:pt x="3725" y="550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等号 36">
              <a:extLst>
                <a:ext uri="{FF2B5EF4-FFF2-40B4-BE49-F238E27FC236}">
                  <a16:creationId xmlns:a16="http://schemas.microsoft.com/office/drawing/2014/main" id="{4C877373-D2EE-44DF-B20F-C98204B08EEE}"/>
                </a:ext>
              </a:extLst>
            </p:cNvPr>
            <p:cNvSpPr/>
            <p:nvPr/>
          </p:nvSpPr>
          <p:spPr>
            <a:xfrm>
              <a:off x="9448016" y="3567599"/>
              <a:ext cx="638497" cy="386862"/>
            </a:xfrm>
            <a:prstGeom prst="mathEqual">
              <a:avLst/>
            </a:prstGeom>
            <a:solidFill>
              <a:srgbClr val="80B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2B372E92-329D-4274-AD38-F26C98C6F3EB}"/>
                </a:ext>
              </a:extLst>
            </p:cNvPr>
            <p:cNvSpPr txBox="1"/>
            <p:nvPr/>
          </p:nvSpPr>
          <p:spPr>
            <a:xfrm>
              <a:off x="10274082" y="3468642"/>
              <a:ext cx="11903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cs typeface="+mn-ea"/>
                  <a:sym typeface="+mn-lt"/>
                </a:rPr>
                <a:t>44%</a:t>
              </a:r>
              <a:endParaRPr lang="zh-CN" altLang="en-US" sz="3200" b="1" dirty="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64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F3C743DF-61C5-43B2-B42D-06FC568FCDDC}"/>
              </a:ext>
            </a:extLst>
          </p:cNvPr>
          <p:cNvSpPr txBox="1"/>
          <p:nvPr/>
        </p:nvSpPr>
        <p:spPr>
          <a:xfrm>
            <a:off x="1280324" y="1456000"/>
            <a:ext cx="9402753" cy="189279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zh-CN" altLang="en-US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Thank you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8A7F2A16-F187-4CEE-A7AA-302148D956BE}"/>
              </a:ext>
            </a:extLst>
          </p:cNvPr>
          <p:cNvGrpSpPr/>
          <p:nvPr/>
        </p:nvGrpSpPr>
        <p:grpSpPr>
          <a:xfrm>
            <a:off x="4383228" y="3311420"/>
            <a:ext cx="3196944" cy="739065"/>
            <a:chOff x="4383228" y="3311420"/>
            <a:chExt cx="3196944" cy="73906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AAF524E-1D9D-4F73-9A3E-CC0C3174B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3228" y="3311420"/>
              <a:ext cx="3196944" cy="739065"/>
            </a:xfrm>
            <a:prstGeom prst="rect">
              <a:avLst/>
            </a:prstGeom>
          </p:spPr>
        </p:pic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1E38D4C8-5B68-4A90-AC4A-16F7F6FB40FE}"/>
                </a:ext>
              </a:extLst>
            </p:cNvPr>
            <p:cNvSpPr/>
            <p:nvPr/>
          </p:nvSpPr>
          <p:spPr>
            <a:xfrm>
              <a:off x="5086077" y="3406973"/>
              <a:ext cx="1791245" cy="435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prstTxWarp prst="textWave1">
                <a:avLst>
                  <a:gd name="adj1" fmla="val 20000"/>
                  <a:gd name="adj2" fmla="val 0"/>
                </a:avLst>
              </a:prstTxWarp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cs typeface="+mn-ea"/>
                  <a:sym typeface="+mn-lt"/>
                </a:rPr>
                <a:t>love you !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9F4536C-EB17-4A6A-AA3A-B05498245166}"/>
              </a:ext>
            </a:extLst>
          </p:cNvPr>
          <p:cNvGrpSpPr/>
          <p:nvPr/>
        </p:nvGrpSpPr>
        <p:grpSpPr>
          <a:xfrm>
            <a:off x="6428407" y="4990030"/>
            <a:ext cx="290407" cy="290407"/>
            <a:chOff x="2633025" y="5543873"/>
            <a:chExt cx="290407" cy="290407"/>
          </a:xfrm>
        </p:grpSpPr>
        <p:sp>
          <p:nvSpPr>
            <p:cNvPr id="32" name="Oval 15">
              <a:extLst>
                <a:ext uri="{FF2B5EF4-FFF2-40B4-BE49-F238E27FC236}">
                  <a16:creationId xmlns:a16="http://schemas.microsoft.com/office/drawing/2014/main" id="{AB32F9DB-2936-4BF7-B778-5044499DC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3025" y="5543873"/>
              <a:ext cx="290407" cy="290407"/>
            </a:xfrm>
            <a:prstGeom prst="ellipse">
              <a:avLst/>
            </a:prstGeom>
            <a:solidFill>
              <a:srgbClr val="3E830E"/>
            </a:solidFill>
            <a:ln>
              <a:noFill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900">
                <a:cs typeface="+mn-ea"/>
                <a:sym typeface="+mn-lt"/>
              </a:endParaRPr>
            </a:p>
          </p:txBody>
        </p:sp>
        <p:grpSp>
          <p:nvGrpSpPr>
            <p:cNvPr id="33" name="Group 16">
              <a:extLst>
                <a:ext uri="{FF2B5EF4-FFF2-40B4-BE49-F238E27FC236}">
                  <a16:creationId xmlns:a16="http://schemas.microsoft.com/office/drawing/2014/main" id="{4AF60228-FE52-4D78-B2F8-604D56AB74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6440" y="5602052"/>
              <a:ext cx="104062" cy="167263"/>
              <a:chOff x="4441" y="3144"/>
              <a:chExt cx="215" cy="345"/>
            </a:xfrm>
            <a:solidFill>
              <a:schemeClr val="accent1"/>
            </a:solidFill>
          </p:grpSpPr>
          <p:sp>
            <p:nvSpPr>
              <p:cNvPr id="34" name="Freeform 17">
                <a:extLst>
                  <a:ext uri="{FF2B5EF4-FFF2-40B4-BE49-F238E27FC236}">
                    <a16:creationId xmlns:a16="http://schemas.microsoft.com/office/drawing/2014/main" id="{68741997-16C8-462E-A751-4DC2B87723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4" y="3144"/>
                <a:ext cx="149" cy="253"/>
              </a:xfrm>
              <a:custGeom>
                <a:avLst/>
                <a:gdLst>
                  <a:gd name="T0" fmla="*/ 31 w 63"/>
                  <a:gd name="T1" fmla="*/ 107 h 107"/>
                  <a:gd name="T2" fmla="*/ 63 w 63"/>
                  <a:gd name="T3" fmla="*/ 78 h 107"/>
                  <a:gd name="T4" fmla="*/ 63 w 63"/>
                  <a:gd name="T5" fmla="*/ 29 h 107"/>
                  <a:gd name="T6" fmla="*/ 31 w 63"/>
                  <a:gd name="T7" fmla="*/ 0 h 107"/>
                  <a:gd name="T8" fmla="*/ 0 w 63"/>
                  <a:gd name="T9" fmla="*/ 29 h 107"/>
                  <a:gd name="T10" fmla="*/ 0 w 63"/>
                  <a:gd name="T11" fmla="*/ 78 h 107"/>
                  <a:gd name="T12" fmla="*/ 31 w 63"/>
                  <a:gd name="T13" fmla="*/ 107 h 107"/>
                  <a:gd name="T14" fmla="*/ 10 w 63"/>
                  <a:gd name="T15" fmla="*/ 29 h 107"/>
                  <a:gd name="T16" fmla="*/ 31 w 63"/>
                  <a:gd name="T17" fmla="*/ 10 h 107"/>
                  <a:gd name="T18" fmla="*/ 53 w 63"/>
                  <a:gd name="T19" fmla="*/ 29 h 107"/>
                  <a:gd name="T20" fmla="*/ 53 w 63"/>
                  <a:gd name="T21" fmla="*/ 78 h 107"/>
                  <a:gd name="T22" fmla="*/ 31 w 63"/>
                  <a:gd name="T23" fmla="*/ 97 h 107"/>
                  <a:gd name="T24" fmla="*/ 10 w 63"/>
                  <a:gd name="T25" fmla="*/ 78 h 107"/>
                  <a:gd name="T26" fmla="*/ 10 w 63"/>
                  <a:gd name="T27" fmla="*/ 29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3" h="107">
                    <a:moveTo>
                      <a:pt x="31" y="107"/>
                    </a:moveTo>
                    <a:cubicBezTo>
                      <a:pt x="49" y="107"/>
                      <a:pt x="63" y="94"/>
                      <a:pt x="63" y="78"/>
                    </a:cubicBezTo>
                    <a:cubicBezTo>
                      <a:pt x="63" y="29"/>
                      <a:pt x="63" y="29"/>
                      <a:pt x="63" y="29"/>
                    </a:cubicBezTo>
                    <a:cubicBezTo>
                      <a:pt x="63" y="13"/>
                      <a:pt x="49" y="0"/>
                      <a:pt x="31" y="0"/>
                    </a:cubicBezTo>
                    <a:cubicBezTo>
                      <a:pt x="14" y="0"/>
                      <a:pt x="0" y="13"/>
                      <a:pt x="0" y="29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94"/>
                      <a:pt x="14" y="107"/>
                      <a:pt x="31" y="107"/>
                    </a:cubicBezTo>
                    <a:close/>
                    <a:moveTo>
                      <a:pt x="10" y="29"/>
                    </a:moveTo>
                    <a:cubicBezTo>
                      <a:pt x="10" y="18"/>
                      <a:pt x="19" y="10"/>
                      <a:pt x="31" y="10"/>
                    </a:cubicBezTo>
                    <a:cubicBezTo>
                      <a:pt x="43" y="10"/>
                      <a:pt x="53" y="18"/>
                      <a:pt x="53" y="29"/>
                    </a:cubicBezTo>
                    <a:cubicBezTo>
                      <a:pt x="53" y="78"/>
                      <a:pt x="53" y="78"/>
                      <a:pt x="53" y="78"/>
                    </a:cubicBezTo>
                    <a:cubicBezTo>
                      <a:pt x="53" y="88"/>
                      <a:pt x="43" y="97"/>
                      <a:pt x="31" y="97"/>
                    </a:cubicBezTo>
                    <a:cubicBezTo>
                      <a:pt x="19" y="97"/>
                      <a:pt x="10" y="88"/>
                      <a:pt x="10" y="78"/>
                    </a:cubicBezTo>
                    <a:lnTo>
                      <a:pt x="10" y="29"/>
                    </a:lnTo>
                    <a:close/>
                  </a:path>
                </a:pathLst>
              </a:cu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5" name="Freeform 18">
                <a:extLst>
                  <a:ext uri="{FF2B5EF4-FFF2-40B4-BE49-F238E27FC236}">
                    <a16:creationId xmlns:a16="http://schemas.microsoft.com/office/drawing/2014/main" id="{80DF2041-1236-42CF-950C-A976EC33D9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1" y="3267"/>
                <a:ext cx="215" cy="222"/>
              </a:xfrm>
              <a:custGeom>
                <a:avLst/>
                <a:gdLst>
                  <a:gd name="T0" fmla="*/ 86 w 91"/>
                  <a:gd name="T1" fmla="*/ 0 h 94"/>
                  <a:gd name="T2" fmla="*/ 81 w 91"/>
                  <a:gd name="T3" fmla="*/ 5 h 94"/>
                  <a:gd name="T4" fmla="*/ 81 w 91"/>
                  <a:gd name="T5" fmla="*/ 28 h 94"/>
                  <a:gd name="T6" fmla="*/ 45 w 91"/>
                  <a:gd name="T7" fmla="*/ 59 h 94"/>
                  <a:gd name="T8" fmla="*/ 10 w 91"/>
                  <a:gd name="T9" fmla="*/ 28 h 94"/>
                  <a:gd name="T10" fmla="*/ 10 w 91"/>
                  <a:gd name="T11" fmla="*/ 5 h 94"/>
                  <a:gd name="T12" fmla="*/ 5 w 91"/>
                  <a:gd name="T13" fmla="*/ 0 h 94"/>
                  <a:gd name="T14" fmla="*/ 0 w 91"/>
                  <a:gd name="T15" fmla="*/ 5 h 94"/>
                  <a:gd name="T16" fmla="*/ 0 w 91"/>
                  <a:gd name="T17" fmla="*/ 28 h 94"/>
                  <a:gd name="T18" fmla="*/ 40 w 91"/>
                  <a:gd name="T19" fmla="*/ 69 h 94"/>
                  <a:gd name="T20" fmla="*/ 40 w 91"/>
                  <a:gd name="T21" fmla="*/ 84 h 94"/>
                  <a:gd name="T22" fmla="*/ 20 w 91"/>
                  <a:gd name="T23" fmla="*/ 84 h 94"/>
                  <a:gd name="T24" fmla="*/ 15 w 91"/>
                  <a:gd name="T25" fmla="*/ 89 h 94"/>
                  <a:gd name="T26" fmla="*/ 20 w 91"/>
                  <a:gd name="T27" fmla="*/ 94 h 94"/>
                  <a:gd name="T28" fmla="*/ 70 w 91"/>
                  <a:gd name="T29" fmla="*/ 94 h 94"/>
                  <a:gd name="T30" fmla="*/ 75 w 91"/>
                  <a:gd name="T31" fmla="*/ 89 h 94"/>
                  <a:gd name="T32" fmla="*/ 70 w 91"/>
                  <a:gd name="T33" fmla="*/ 84 h 94"/>
                  <a:gd name="T34" fmla="*/ 50 w 91"/>
                  <a:gd name="T35" fmla="*/ 84 h 94"/>
                  <a:gd name="T36" fmla="*/ 50 w 91"/>
                  <a:gd name="T37" fmla="*/ 69 h 94"/>
                  <a:gd name="T38" fmla="*/ 91 w 91"/>
                  <a:gd name="T39" fmla="*/ 28 h 94"/>
                  <a:gd name="T40" fmla="*/ 91 w 91"/>
                  <a:gd name="T41" fmla="*/ 5 h 94"/>
                  <a:gd name="T42" fmla="*/ 86 w 91"/>
                  <a:gd name="T43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1" h="94">
                    <a:moveTo>
                      <a:pt x="86" y="0"/>
                    </a:moveTo>
                    <a:cubicBezTo>
                      <a:pt x="83" y="0"/>
                      <a:pt x="81" y="3"/>
                      <a:pt x="81" y="5"/>
                    </a:cubicBezTo>
                    <a:cubicBezTo>
                      <a:pt x="81" y="28"/>
                      <a:pt x="81" y="28"/>
                      <a:pt x="81" y="28"/>
                    </a:cubicBezTo>
                    <a:cubicBezTo>
                      <a:pt x="81" y="45"/>
                      <a:pt x="65" y="59"/>
                      <a:pt x="45" y="59"/>
                    </a:cubicBezTo>
                    <a:cubicBezTo>
                      <a:pt x="26" y="59"/>
                      <a:pt x="10" y="45"/>
                      <a:pt x="10" y="28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49"/>
                      <a:pt x="18" y="67"/>
                      <a:pt x="40" y="69"/>
                    </a:cubicBezTo>
                    <a:cubicBezTo>
                      <a:pt x="40" y="84"/>
                      <a:pt x="40" y="84"/>
                      <a:pt x="40" y="84"/>
                    </a:cubicBezTo>
                    <a:cubicBezTo>
                      <a:pt x="20" y="84"/>
                      <a:pt x="20" y="84"/>
                      <a:pt x="20" y="84"/>
                    </a:cubicBezTo>
                    <a:cubicBezTo>
                      <a:pt x="18" y="84"/>
                      <a:pt x="15" y="86"/>
                      <a:pt x="15" y="89"/>
                    </a:cubicBezTo>
                    <a:cubicBezTo>
                      <a:pt x="15" y="92"/>
                      <a:pt x="18" y="94"/>
                      <a:pt x="20" y="94"/>
                    </a:cubicBezTo>
                    <a:cubicBezTo>
                      <a:pt x="70" y="94"/>
                      <a:pt x="70" y="94"/>
                      <a:pt x="70" y="94"/>
                    </a:cubicBezTo>
                    <a:cubicBezTo>
                      <a:pt x="73" y="94"/>
                      <a:pt x="75" y="92"/>
                      <a:pt x="75" y="89"/>
                    </a:cubicBezTo>
                    <a:cubicBezTo>
                      <a:pt x="75" y="86"/>
                      <a:pt x="73" y="84"/>
                      <a:pt x="70" y="84"/>
                    </a:cubicBezTo>
                    <a:cubicBezTo>
                      <a:pt x="50" y="84"/>
                      <a:pt x="50" y="84"/>
                      <a:pt x="50" y="84"/>
                    </a:cubicBezTo>
                    <a:cubicBezTo>
                      <a:pt x="50" y="69"/>
                      <a:pt x="50" y="69"/>
                      <a:pt x="50" y="69"/>
                    </a:cubicBezTo>
                    <a:cubicBezTo>
                      <a:pt x="73" y="67"/>
                      <a:pt x="91" y="49"/>
                      <a:pt x="91" y="28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1" y="3"/>
                      <a:pt x="88" y="0"/>
                      <a:pt x="8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6" name="Text Box 20">
            <a:extLst>
              <a:ext uri="{FF2B5EF4-FFF2-40B4-BE49-F238E27FC236}">
                <a16:creationId xmlns:a16="http://schemas.microsoft.com/office/drawing/2014/main" id="{D653E89E-23B5-4E71-8B19-B1F8F7ACA02D}"/>
              </a:ext>
            </a:extLst>
          </p:cNvPr>
          <p:cNvSpPr txBox="1">
            <a:spLocks/>
          </p:cNvSpPr>
          <p:nvPr/>
        </p:nvSpPr>
        <p:spPr bwMode="auto">
          <a:xfrm>
            <a:off x="6718814" y="4981345"/>
            <a:ext cx="11862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 dirty="0">
                <a:cs typeface="+mn-ea"/>
                <a:sym typeface="+mn-lt"/>
              </a:rPr>
              <a:t>20XX.XX.XX</a:t>
            </a:r>
            <a:endParaRPr lang="zh-CN" altLang="en-US" sz="1400" dirty="0">
              <a:cs typeface="+mn-ea"/>
              <a:sym typeface="+mn-lt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88FCD575-BB7B-4353-A148-CEF693332DEF}"/>
              </a:ext>
            </a:extLst>
          </p:cNvPr>
          <p:cNvGrpSpPr/>
          <p:nvPr/>
        </p:nvGrpSpPr>
        <p:grpSpPr>
          <a:xfrm>
            <a:off x="4234237" y="4990030"/>
            <a:ext cx="290407" cy="290407"/>
            <a:chOff x="732769" y="5535598"/>
            <a:chExt cx="290407" cy="290407"/>
          </a:xfrm>
        </p:grpSpPr>
        <p:sp>
          <p:nvSpPr>
            <p:cNvPr id="38" name="Oval 10">
              <a:extLst>
                <a:ext uri="{FF2B5EF4-FFF2-40B4-BE49-F238E27FC236}">
                  <a16:creationId xmlns:a16="http://schemas.microsoft.com/office/drawing/2014/main" id="{CF46E2FE-5651-4D7C-BE6D-55368A82A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769" y="5535598"/>
              <a:ext cx="290407" cy="290407"/>
            </a:xfrm>
            <a:prstGeom prst="ellipse">
              <a:avLst/>
            </a:prstGeom>
            <a:solidFill>
              <a:srgbClr val="3E830E"/>
            </a:solidFill>
            <a:ln>
              <a:noFill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900">
                <a:cs typeface="+mn-ea"/>
                <a:sym typeface="+mn-lt"/>
              </a:endParaRPr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E1309210-60EF-459B-990C-624255AEE057}"/>
                </a:ext>
              </a:extLst>
            </p:cNvPr>
            <p:cNvGrpSpPr/>
            <p:nvPr/>
          </p:nvGrpSpPr>
          <p:grpSpPr>
            <a:xfrm>
              <a:off x="811795" y="5598991"/>
              <a:ext cx="132841" cy="151011"/>
              <a:chOff x="860980" y="3583766"/>
              <a:chExt cx="100336" cy="114060"/>
            </a:xfrm>
            <a:solidFill>
              <a:schemeClr val="accent1"/>
            </a:solidFill>
          </p:grpSpPr>
          <p:sp>
            <p:nvSpPr>
              <p:cNvPr id="40" name="Freeform 12">
                <a:extLst>
                  <a:ext uri="{FF2B5EF4-FFF2-40B4-BE49-F238E27FC236}">
                    <a16:creationId xmlns:a16="http://schemas.microsoft.com/office/drawing/2014/main" id="{A8C3A798-BD0D-48CA-ABFF-9599D48484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4050" y="3583766"/>
                <a:ext cx="53830" cy="53740"/>
              </a:xfrm>
              <a:custGeom>
                <a:avLst/>
                <a:gdLst>
                  <a:gd name="T0" fmla="*/ 31 w 62"/>
                  <a:gd name="T1" fmla="*/ 62 h 62"/>
                  <a:gd name="T2" fmla="*/ 0 w 62"/>
                  <a:gd name="T3" fmla="*/ 31 h 62"/>
                  <a:gd name="T4" fmla="*/ 31 w 62"/>
                  <a:gd name="T5" fmla="*/ 0 h 62"/>
                  <a:gd name="T6" fmla="*/ 62 w 62"/>
                  <a:gd name="T7" fmla="*/ 31 h 62"/>
                  <a:gd name="T8" fmla="*/ 31 w 62"/>
                  <a:gd name="T9" fmla="*/ 62 h 62"/>
                  <a:gd name="T10" fmla="*/ 31 w 62"/>
                  <a:gd name="T11" fmla="*/ 11 h 62"/>
                  <a:gd name="T12" fmla="*/ 11 w 62"/>
                  <a:gd name="T13" fmla="*/ 31 h 62"/>
                  <a:gd name="T14" fmla="*/ 31 w 62"/>
                  <a:gd name="T15" fmla="*/ 51 h 62"/>
                  <a:gd name="T16" fmla="*/ 51 w 62"/>
                  <a:gd name="T17" fmla="*/ 31 h 62"/>
                  <a:gd name="T18" fmla="*/ 31 w 62"/>
                  <a:gd name="T19" fmla="*/ 1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62">
                    <a:moveTo>
                      <a:pt x="31" y="62"/>
                    </a:moveTo>
                    <a:cubicBezTo>
                      <a:pt x="14" y="62"/>
                      <a:pt x="0" y="48"/>
                      <a:pt x="0" y="31"/>
                    </a:cubicBezTo>
                    <a:cubicBezTo>
                      <a:pt x="0" y="14"/>
                      <a:pt x="14" y="0"/>
                      <a:pt x="31" y="0"/>
                    </a:cubicBezTo>
                    <a:cubicBezTo>
                      <a:pt x="48" y="0"/>
                      <a:pt x="62" y="14"/>
                      <a:pt x="62" y="31"/>
                    </a:cubicBezTo>
                    <a:cubicBezTo>
                      <a:pt x="62" y="48"/>
                      <a:pt x="48" y="62"/>
                      <a:pt x="31" y="62"/>
                    </a:cubicBezTo>
                    <a:close/>
                    <a:moveTo>
                      <a:pt x="31" y="11"/>
                    </a:moveTo>
                    <a:cubicBezTo>
                      <a:pt x="20" y="11"/>
                      <a:pt x="11" y="20"/>
                      <a:pt x="11" y="31"/>
                    </a:cubicBezTo>
                    <a:cubicBezTo>
                      <a:pt x="11" y="42"/>
                      <a:pt x="20" y="51"/>
                      <a:pt x="31" y="51"/>
                    </a:cubicBezTo>
                    <a:cubicBezTo>
                      <a:pt x="42" y="51"/>
                      <a:pt x="51" y="42"/>
                      <a:pt x="51" y="31"/>
                    </a:cubicBezTo>
                    <a:cubicBezTo>
                      <a:pt x="51" y="20"/>
                      <a:pt x="42" y="11"/>
                      <a:pt x="31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13">
                <a:extLst>
                  <a:ext uri="{FF2B5EF4-FFF2-40B4-BE49-F238E27FC236}">
                    <a16:creationId xmlns:a16="http://schemas.microsoft.com/office/drawing/2014/main" id="{90A32F01-4243-458E-885F-E638CE1C5B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0980" y="3643355"/>
                <a:ext cx="100336" cy="54471"/>
              </a:xfrm>
              <a:custGeom>
                <a:avLst/>
                <a:gdLst>
                  <a:gd name="T0" fmla="*/ 111 w 116"/>
                  <a:gd name="T1" fmla="*/ 63 h 63"/>
                  <a:gd name="T2" fmla="*/ 105 w 116"/>
                  <a:gd name="T3" fmla="*/ 58 h 63"/>
                  <a:gd name="T4" fmla="*/ 58 w 116"/>
                  <a:gd name="T5" fmla="*/ 11 h 63"/>
                  <a:gd name="T6" fmla="*/ 11 w 116"/>
                  <a:gd name="T7" fmla="*/ 58 h 63"/>
                  <a:gd name="T8" fmla="*/ 6 w 116"/>
                  <a:gd name="T9" fmla="*/ 63 h 63"/>
                  <a:gd name="T10" fmla="*/ 0 w 116"/>
                  <a:gd name="T11" fmla="*/ 58 h 63"/>
                  <a:gd name="T12" fmla="*/ 58 w 116"/>
                  <a:gd name="T13" fmla="*/ 0 h 63"/>
                  <a:gd name="T14" fmla="*/ 116 w 116"/>
                  <a:gd name="T15" fmla="*/ 58 h 63"/>
                  <a:gd name="T16" fmla="*/ 111 w 116"/>
                  <a:gd name="T1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63">
                    <a:moveTo>
                      <a:pt x="111" y="63"/>
                    </a:moveTo>
                    <a:cubicBezTo>
                      <a:pt x="108" y="63"/>
                      <a:pt x="105" y="61"/>
                      <a:pt x="105" y="58"/>
                    </a:cubicBezTo>
                    <a:cubicBezTo>
                      <a:pt x="105" y="32"/>
                      <a:pt x="84" y="11"/>
                      <a:pt x="58" y="11"/>
                    </a:cubicBezTo>
                    <a:cubicBezTo>
                      <a:pt x="32" y="11"/>
                      <a:pt x="11" y="32"/>
                      <a:pt x="11" y="58"/>
                    </a:cubicBezTo>
                    <a:cubicBezTo>
                      <a:pt x="11" y="61"/>
                      <a:pt x="9" y="63"/>
                      <a:pt x="6" y="63"/>
                    </a:cubicBezTo>
                    <a:cubicBezTo>
                      <a:pt x="3" y="63"/>
                      <a:pt x="0" y="61"/>
                      <a:pt x="0" y="58"/>
                    </a:cubicBezTo>
                    <a:cubicBezTo>
                      <a:pt x="0" y="26"/>
                      <a:pt x="26" y="0"/>
                      <a:pt x="58" y="0"/>
                    </a:cubicBezTo>
                    <a:cubicBezTo>
                      <a:pt x="90" y="0"/>
                      <a:pt x="116" y="26"/>
                      <a:pt x="116" y="58"/>
                    </a:cubicBezTo>
                    <a:cubicBezTo>
                      <a:pt x="116" y="61"/>
                      <a:pt x="114" y="63"/>
                      <a:pt x="111" y="6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42" name="矩形 41">
            <a:extLst>
              <a:ext uri="{FF2B5EF4-FFF2-40B4-BE49-F238E27FC236}">
                <a16:creationId xmlns:a16="http://schemas.microsoft.com/office/drawing/2014/main" id="{3F1155AC-2079-4FA8-A28E-ABE60181B719}"/>
              </a:ext>
            </a:extLst>
          </p:cNvPr>
          <p:cNvSpPr/>
          <p:nvPr/>
        </p:nvSpPr>
        <p:spPr>
          <a:xfrm>
            <a:off x="4524463" y="4981345"/>
            <a:ext cx="16001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1400" dirty="0">
                <a:cs typeface="+mn-ea"/>
                <a:sym typeface="+mn-lt"/>
              </a:rPr>
              <a:t>report:</a:t>
            </a:r>
            <a:r>
              <a:rPr lang="en-US" altLang="zh-CN" sz="1400" dirty="0">
                <a:cs typeface="+mn-ea"/>
                <a:sym typeface="+mn-lt"/>
              </a:rPr>
              <a:t>jpppt.com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43" name="Rounded Rectangle 7">
            <a:extLst>
              <a:ext uri="{FF2B5EF4-FFF2-40B4-BE49-F238E27FC236}">
                <a16:creationId xmlns:a16="http://schemas.microsoft.com/office/drawing/2014/main" id="{018ACA98-2556-4A8B-8548-848ABAE0BF00}"/>
              </a:ext>
            </a:extLst>
          </p:cNvPr>
          <p:cNvSpPr/>
          <p:nvPr/>
        </p:nvSpPr>
        <p:spPr>
          <a:xfrm>
            <a:off x="5253700" y="361180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3E83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/>
              <a:t>LOGO</a:t>
            </a:r>
            <a:endParaRPr lang="ko-KR" altLang="en-US" sz="2700" dirty="0"/>
          </a:p>
        </p:txBody>
      </p:sp>
    </p:spTree>
    <p:extLst>
      <p:ext uri="{BB962C8B-B14F-4D97-AF65-F5344CB8AC3E}">
        <p14:creationId xmlns:p14="http://schemas.microsoft.com/office/powerpoint/2010/main" val="3069981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6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06AC89F-CFB4-4AB8-8E2B-F8A723F98D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8CC4387B-30CC-4D7D-A435-08B89730EEDA}"/>
              </a:ext>
            </a:extLst>
          </p:cNvPr>
          <p:cNvSpPr/>
          <p:nvPr/>
        </p:nvSpPr>
        <p:spPr>
          <a:xfrm>
            <a:off x="1418745" y="4500923"/>
            <a:ext cx="53884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00" dirty="0">
                <a:solidFill>
                  <a:srgbClr val="3E830E"/>
                </a:solidFill>
                <a:cs typeface="Arial" pitchFamily="34" charset="0"/>
              </a:rPr>
              <a:t>Insert the Subtitle of Your Presentation</a:t>
            </a:r>
            <a:endParaRPr lang="ko-KR" altLang="en-US" sz="1000" dirty="0">
              <a:solidFill>
                <a:srgbClr val="3E830E"/>
              </a:solidFill>
              <a:cs typeface="Arial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F236AA7-627F-4B85-BFEB-7C0E48ECAE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1100" y="1530473"/>
            <a:ext cx="5251056" cy="53275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355C750-CAC8-4541-9A2D-685B4753C5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969F99-AF7B-45C3-BD35-5DB085A13C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F309168-44D0-4082-B07D-474DB38913D2}"/>
              </a:ext>
            </a:extLst>
          </p:cNvPr>
          <p:cNvSpPr txBox="1"/>
          <p:nvPr/>
        </p:nvSpPr>
        <p:spPr>
          <a:xfrm>
            <a:off x="2852465" y="704183"/>
            <a:ext cx="2520967" cy="189279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01</a:t>
            </a:r>
            <a:endParaRPr lang="zh-CN" altLang="en-US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FC1CB6A-5E83-4FA0-96A4-1E4AAA90CA9A}"/>
              </a:ext>
            </a:extLst>
          </p:cNvPr>
          <p:cNvSpPr txBox="1"/>
          <p:nvPr/>
        </p:nvSpPr>
        <p:spPr>
          <a:xfrm>
            <a:off x="1102042" y="2343488"/>
            <a:ext cx="6021813" cy="135418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zh-CN" altLang="en-US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Title text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A64573A-A31F-4A85-8D68-46619D42FD4B}"/>
              </a:ext>
            </a:extLst>
          </p:cNvPr>
          <p:cNvGrpSpPr/>
          <p:nvPr/>
        </p:nvGrpSpPr>
        <p:grpSpPr>
          <a:xfrm>
            <a:off x="2514476" y="3747323"/>
            <a:ext cx="3196944" cy="739065"/>
            <a:chOff x="4383228" y="3311420"/>
            <a:chExt cx="3196944" cy="739065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40A5ECD-8AC4-4052-A734-5D16A33D6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3228" y="3311420"/>
              <a:ext cx="3196944" cy="739065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DD1438B-EB50-4120-9B97-D3756FE64804}"/>
                </a:ext>
              </a:extLst>
            </p:cNvPr>
            <p:cNvSpPr/>
            <p:nvPr/>
          </p:nvSpPr>
          <p:spPr>
            <a:xfrm>
              <a:off x="5172865" y="3386782"/>
              <a:ext cx="1617670" cy="433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prstTxWarp prst="textWave1">
                <a:avLst>
                  <a:gd name="adj1" fmla="val 20000"/>
                  <a:gd name="adj2" fmla="val 0"/>
                </a:avLst>
              </a:prstTxWarp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cs typeface="+mn-ea"/>
                  <a:sym typeface="+mn-lt"/>
                </a:rPr>
                <a:t>The part one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F75C492B-E4A1-4F0A-AF01-B262C0D4B4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040" y="1326341"/>
            <a:ext cx="928516" cy="8314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5DDE9E-945A-4089-92AE-2B0B53D726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29362" y="287249"/>
            <a:ext cx="928516" cy="8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59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00"/>
                            </p:stCondLst>
                            <p:childTnLst>
                              <p:par>
                                <p:cTn id="31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2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700"/>
                            </p:stCondLst>
                            <p:childTnLst>
                              <p:par>
                                <p:cTn id="40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55D9FCC-A130-42C1-893A-57A1FBBA43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0650" y="3274516"/>
            <a:ext cx="4260850" cy="35834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39FBE18-2AD0-4BC5-A603-DDC0DD981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2710" y="1756588"/>
            <a:ext cx="2129637" cy="510141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A2D9785-7A81-4965-ACF3-6CD0FB34DE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044337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zh-CN" altLang="en-US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Title text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18" name="Picture 159" descr="10004015438746072987">
            <a:extLst>
              <a:ext uri="{FF2B5EF4-FFF2-40B4-BE49-F238E27FC236}">
                <a16:creationId xmlns:a16="http://schemas.microsoft.com/office/drawing/2014/main" id="{BF922957-16F4-43A1-B67B-543DCB7C74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923320" y="1756588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0086C32-CAED-4DA6-B93E-39E4AF2795C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351329">
            <a:off x="1422483" y="1762809"/>
            <a:ext cx="1267211" cy="102381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48BC2F3-5F51-4262-AABB-2938C473AEA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351329">
            <a:off x="1422483" y="3206481"/>
            <a:ext cx="1267211" cy="1023816"/>
          </a:xfrm>
          <a:prstGeom prst="rect">
            <a:avLst/>
          </a:prstGeom>
        </p:spPr>
      </p:pic>
      <p:sp>
        <p:nvSpPr>
          <p:cNvPr id="22" name="TextBox 39">
            <a:extLst>
              <a:ext uri="{FF2B5EF4-FFF2-40B4-BE49-F238E27FC236}">
                <a16:creationId xmlns:a16="http://schemas.microsoft.com/office/drawing/2014/main" id="{1DEC1DC9-EA71-4A49-AC38-7FA8F5B83E5E}"/>
              </a:ext>
            </a:extLst>
          </p:cNvPr>
          <p:cNvSpPr txBox="1"/>
          <p:nvPr/>
        </p:nvSpPr>
        <p:spPr>
          <a:xfrm>
            <a:off x="2526775" y="1965147"/>
            <a:ext cx="1261884" cy="288349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23" name="TextBox 40">
            <a:extLst>
              <a:ext uri="{FF2B5EF4-FFF2-40B4-BE49-F238E27FC236}">
                <a16:creationId xmlns:a16="http://schemas.microsoft.com/office/drawing/2014/main" id="{3898AD8D-64AC-4273-9F13-6F851B57E876}"/>
              </a:ext>
            </a:extLst>
          </p:cNvPr>
          <p:cNvSpPr txBox="1"/>
          <p:nvPr/>
        </p:nvSpPr>
        <p:spPr>
          <a:xfrm>
            <a:off x="2526775" y="2250225"/>
            <a:ext cx="3306212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  <p:sp>
        <p:nvSpPr>
          <p:cNvPr id="24" name="TextBox 39">
            <a:extLst>
              <a:ext uri="{FF2B5EF4-FFF2-40B4-BE49-F238E27FC236}">
                <a16:creationId xmlns:a16="http://schemas.microsoft.com/office/drawing/2014/main" id="{6D8C548E-C495-47AA-8E07-CAF5D6DD4DDA}"/>
              </a:ext>
            </a:extLst>
          </p:cNvPr>
          <p:cNvSpPr txBox="1"/>
          <p:nvPr/>
        </p:nvSpPr>
        <p:spPr>
          <a:xfrm>
            <a:off x="2526775" y="3408818"/>
            <a:ext cx="1261884" cy="288349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25" name="TextBox 40">
            <a:extLst>
              <a:ext uri="{FF2B5EF4-FFF2-40B4-BE49-F238E27FC236}">
                <a16:creationId xmlns:a16="http://schemas.microsoft.com/office/drawing/2014/main" id="{B33718E8-9E33-4902-A499-BB5684ED3C6B}"/>
              </a:ext>
            </a:extLst>
          </p:cNvPr>
          <p:cNvSpPr txBox="1"/>
          <p:nvPr/>
        </p:nvSpPr>
        <p:spPr>
          <a:xfrm>
            <a:off x="2526775" y="3693896"/>
            <a:ext cx="3306212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4D32B4ED-9293-406F-B144-1F0AA7CFED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351329">
            <a:off x="1422483" y="4650152"/>
            <a:ext cx="1267211" cy="1023816"/>
          </a:xfrm>
          <a:prstGeom prst="rect">
            <a:avLst/>
          </a:prstGeom>
        </p:spPr>
      </p:pic>
      <p:sp>
        <p:nvSpPr>
          <p:cNvPr id="27" name="TextBox 39">
            <a:extLst>
              <a:ext uri="{FF2B5EF4-FFF2-40B4-BE49-F238E27FC236}">
                <a16:creationId xmlns:a16="http://schemas.microsoft.com/office/drawing/2014/main" id="{61C34586-07AB-4AD5-8B01-2F04F611B67F}"/>
              </a:ext>
            </a:extLst>
          </p:cNvPr>
          <p:cNvSpPr txBox="1"/>
          <p:nvPr/>
        </p:nvSpPr>
        <p:spPr>
          <a:xfrm>
            <a:off x="2526775" y="4852490"/>
            <a:ext cx="1261884" cy="288349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28" name="TextBox 40">
            <a:extLst>
              <a:ext uri="{FF2B5EF4-FFF2-40B4-BE49-F238E27FC236}">
                <a16:creationId xmlns:a16="http://schemas.microsoft.com/office/drawing/2014/main" id="{BA0D8028-BF5E-4E1D-909A-17AA69738C42}"/>
              </a:ext>
            </a:extLst>
          </p:cNvPr>
          <p:cNvSpPr txBox="1"/>
          <p:nvPr/>
        </p:nvSpPr>
        <p:spPr>
          <a:xfrm>
            <a:off x="2526775" y="5137568"/>
            <a:ext cx="3306212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</p:spTree>
    <p:extLst>
      <p:ext uri="{BB962C8B-B14F-4D97-AF65-F5344CB8AC3E}">
        <p14:creationId xmlns:p14="http://schemas.microsoft.com/office/powerpoint/2010/main" val="32006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50"/>
                            </p:stCondLst>
                            <p:childTnLst>
                              <p:par>
                                <p:cTn id="23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95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700"/>
                            </p:stCondLst>
                            <p:childTnLst>
                              <p:par>
                                <p:cTn id="4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7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450"/>
                            </p:stCondLst>
                            <p:childTnLst>
                              <p:par>
                                <p:cTn id="5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45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200"/>
                            </p:stCondLst>
                            <p:childTnLst>
                              <p:par>
                                <p:cTn id="7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3" grpId="0"/>
      <p:bldP spid="24" grpId="0"/>
      <p:bldP spid="25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25FFD5CE-B45B-45E3-A261-0DE2F26852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5237BD7-4051-4635-9843-F09952B3FC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95192"/>
            <a:ext cx="12192000" cy="216280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8E4EC05-6836-4B32-9753-2C70F8DCCF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560" y="2116394"/>
            <a:ext cx="4830097" cy="46236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044337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zh-CN" altLang="en-US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Title text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C0B71EDE-C5A1-43D5-BB32-772193F1AE39}"/>
              </a:ext>
            </a:extLst>
          </p:cNvPr>
          <p:cNvSpPr txBox="1"/>
          <p:nvPr/>
        </p:nvSpPr>
        <p:spPr>
          <a:xfrm>
            <a:off x="5217890" y="3583323"/>
            <a:ext cx="1261884" cy="307777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>
                <a:solidFill>
                  <a:schemeClr val="tx1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75278324-4E94-4D91-A355-C4A9CDF05434}"/>
              </a:ext>
            </a:extLst>
          </p:cNvPr>
          <p:cNvSpPr txBox="1"/>
          <p:nvPr/>
        </p:nvSpPr>
        <p:spPr>
          <a:xfrm>
            <a:off x="4752822" y="3944589"/>
            <a:ext cx="2192021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01697B96-E37F-436C-A902-93A90E0827D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7890" y="1844688"/>
            <a:ext cx="1142465" cy="1598935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0A513FBE-E653-4E6A-A210-3EE95B460526}"/>
              </a:ext>
            </a:extLst>
          </p:cNvPr>
          <p:cNvSpPr txBox="1"/>
          <p:nvPr/>
        </p:nvSpPr>
        <p:spPr>
          <a:xfrm>
            <a:off x="7460545" y="3583323"/>
            <a:ext cx="1261884" cy="307777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>
                <a:solidFill>
                  <a:schemeClr val="tx1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068728E4-72D0-4D40-9F87-F7A54813625D}"/>
              </a:ext>
            </a:extLst>
          </p:cNvPr>
          <p:cNvSpPr txBox="1"/>
          <p:nvPr/>
        </p:nvSpPr>
        <p:spPr>
          <a:xfrm>
            <a:off x="6995477" y="3944589"/>
            <a:ext cx="2192021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40D3C8FA-E906-4925-8D95-981A7F54677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0545" y="1844688"/>
            <a:ext cx="1142465" cy="159893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950DC4A8-61A9-4119-B9A1-AB7029FAE3F6}"/>
              </a:ext>
            </a:extLst>
          </p:cNvPr>
          <p:cNvSpPr txBox="1"/>
          <p:nvPr/>
        </p:nvSpPr>
        <p:spPr>
          <a:xfrm>
            <a:off x="9703200" y="3583323"/>
            <a:ext cx="1261884" cy="307777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>
                <a:solidFill>
                  <a:schemeClr val="tx1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0CBFAD18-4FDE-4E05-B272-3A01435B69E8}"/>
              </a:ext>
            </a:extLst>
          </p:cNvPr>
          <p:cNvSpPr txBox="1"/>
          <p:nvPr/>
        </p:nvSpPr>
        <p:spPr>
          <a:xfrm>
            <a:off x="9238132" y="3944589"/>
            <a:ext cx="2192021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411DD7AE-F7A1-4551-99A6-3408EBCF1DC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3200" y="1844688"/>
            <a:ext cx="1142465" cy="159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5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50"/>
                            </p:stCondLst>
                            <p:childTnLst>
                              <p:par>
                                <p:cTn id="23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650"/>
                            </p:stCondLst>
                            <p:childTnLst>
                              <p:par>
                                <p:cTn id="2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150"/>
                            </p:stCondLst>
                            <p:childTnLst>
                              <p:par>
                                <p:cTn id="41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650"/>
                            </p:stCondLst>
                            <p:childTnLst>
                              <p:par>
                                <p:cTn id="54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5" grpId="0"/>
      <p:bldP spid="27" grpId="0"/>
      <p:bldP spid="28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044337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zh-CN" altLang="en-US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Title text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046FF1B-0967-474D-B62D-8D486EA8A0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95" y="1665382"/>
            <a:ext cx="4741447" cy="4741447"/>
          </a:xfrm>
          <a:prstGeom prst="rect">
            <a:avLst/>
          </a:prstGeom>
        </p:spPr>
      </p:pic>
      <p:pic>
        <p:nvPicPr>
          <p:cNvPr id="35" name="图形 34">
            <a:extLst>
              <a:ext uri="{FF2B5EF4-FFF2-40B4-BE49-F238E27FC236}">
                <a16:creationId xmlns:a16="http://schemas.microsoft.com/office/drawing/2014/main" id="{F774358A-8038-4910-BB9F-25B26F8D296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93484" y="1993059"/>
            <a:ext cx="764553" cy="663632"/>
          </a:xfrm>
          <a:prstGeom prst="rect">
            <a:avLst/>
          </a:prstGeom>
        </p:spPr>
      </p:pic>
      <p:pic>
        <p:nvPicPr>
          <p:cNvPr id="36" name="图形 35">
            <a:extLst>
              <a:ext uri="{FF2B5EF4-FFF2-40B4-BE49-F238E27FC236}">
                <a16:creationId xmlns:a16="http://schemas.microsoft.com/office/drawing/2014/main" id="{15141199-86DF-415B-9A98-6A94A2ED68D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31711" y="3377490"/>
            <a:ext cx="764553" cy="663632"/>
          </a:xfrm>
          <a:prstGeom prst="rect">
            <a:avLst/>
          </a:prstGeom>
        </p:spPr>
      </p:pic>
      <p:pic>
        <p:nvPicPr>
          <p:cNvPr id="37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34772" y="4824443"/>
            <a:ext cx="764553" cy="663632"/>
          </a:xfrm>
          <a:prstGeom prst="rect">
            <a:avLst/>
          </a:prstGeom>
        </p:spPr>
      </p:pic>
      <p:sp>
        <p:nvSpPr>
          <p:cNvPr id="38" name="TextBox 39">
            <a:extLst>
              <a:ext uri="{FF2B5EF4-FFF2-40B4-BE49-F238E27FC236}">
                <a16:creationId xmlns:a16="http://schemas.microsoft.com/office/drawing/2014/main" id="{18828B45-209F-4384-8A8C-398346A86CA4}"/>
              </a:ext>
            </a:extLst>
          </p:cNvPr>
          <p:cNvSpPr txBox="1"/>
          <p:nvPr/>
        </p:nvSpPr>
        <p:spPr>
          <a:xfrm>
            <a:off x="6039626" y="1820863"/>
            <a:ext cx="1261884" cy="288349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39" name="TextBox 40">
            <a:extLst>
              <a:ext uri="{FF2B5EF4-FFF2-40B4-BE49-F238E27FC236}">
                <a16:creationId xmlns:a16="http://schemas.microsoft.com/office/drawing/2014/main" id="{6513024E-E76D-467D-A99F-543626E1E888}"/>
              </a:ext>
            </a:extLst>
          </p:cNvPr>
          <p:cNvSpPr txBox="1"/>
          <p:nvPr/>
        </p:nvSpPr>
        <p:spPr>
          <a:xfrm>
            <a:off x="6039626" y="2105941"/>
            <a:ext cx="3306212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871B3D-650E-4C58-B1A7-C1F1A6738DBB}"/>
              </a:ext>
            </a:extLst>
          </p:cNvPr>
          <p:cNvSpPr txBox="1"/>
          <p:nvPr/>
        </p:nvSpPr>
        <p:spPr>
          <a:xfrm>
            <a:off x="7039782" y="3264534"/>
            <a:ext cx="1261884" cy="288349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8116AD6-4175-4482-AEFF-112508045F3C}"/>
              </a:ext>
            </a:extLst>
          </p:cNvPr>
          <p:cNvSpPr txBox="1"/>
          <p:nvPr/>
        </p:nvSpPr>
        <p:spPr>
          <a:xfrm>
            <a:off x="7039782" y="3549612"/>
            <a:ext cx="3306212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  <p:sp>
        <p:nvSpPr>
          <p:cNvPr id="42" name="TextBox 39">
            <a:extLst>
              <a:ext uri="{FF2B5EF4-FFF2-40B4-BE49-F238E27FC236}">
                <a16:creationId xmlns:a16="http://schemas.microsoft.com/office/drawing/2014/main" id="{359E0C7B-FE5D-4ADB-AAB1-7B23D4B34C3D}"/>
              </a:ext>
            </a:extLst>
          </p:cNvPr>
          <p:cNvSpPr txBox="1"/>
          <p:nvPr/>
        </p:nvSpPr>
        <p:spPr>
          <a:xfrm>
            <a:off x="8064795" y="4708206"/>
            <a:ext cx="1261884" cy="288349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43" name="TextBox 40">
            <a:extLst>
              <a:ext uri="{FF2B5EF4-FFF2-40B4-BE49-F238E27FC236}">
                <a16:creationId xmlns:a16="http://schemas.microsoft.com/office/drawing/2014/main" id="{E8EF2041-F035-4DBF-B3B0-B4E9E1A1B9DD}"/>
              </a:ext>
            </a:extLst>
          </p:cNvPr>
          <p:cNvSpPr txBox="1"/>
          <p:nvPr/>
        </p:nvSpPr>
        <p:spPr>
          <a:xfrm>
            <a:off x="8064795" y="4993284"/>
            <a:ext cx="3306212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</p:spTree>
    <p:extLst>
      <p:ext uri="{BB962C8B-B14F-4D97-AF65-F5344CB8AC3E}">
        <p14:creationId xmlns:p14="http://schemas.microsoft.com/office/powerpoint/2010/main" val="203623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:asvg="http://schemas.microsoft.com/office/drawing/2016/SVG/main"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25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53D12274-B576-4B6C-9DB3-DCA644341C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044337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zh-CN" altLang="en-US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Title text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0F55C13-DA45-4FA2-86F8-8705A17503A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9486" y="1098756"/>
            <a:ext cx="3877978" cy="5694066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2FA2E6F7-9E3F-48A8-950F-43113BF62883}"/>
              </a:ext>
            </a:extLst>
          </p:cNvPr>
          <p:cNvSpPr txBox="1"/>
          <p:nvPr/>
        </p:nvSpPr>
        <p:spPr>
          <a:xfrm>
            <a:off x="2264919" y="4208134"/>
            <a:ext cx="1261884" cy="307777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>
                <a:solidFill>
                  <a:schemeClr val="tx1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7A092EC7-99B4-4144-96F7-897E33E49C79}"/>
              </a:ext>
            </a:extLst>
          </p:cNvPr>
          <p:cNvSpPr txBox="1"/>
          <p:nvPr/>
        </p:nvSpPr>
        <p:spPr>
          <a:xfrm>
            <a:off x="1799851" y="4569400"/>
            <a:ext cx="2192021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B63904B-49AB-45DD-9457-D334E7EB9FC4}"/>
              </a:ext>
            </a:extLst>
          </p:cNvPr>
          <p:cNvSpPr txBox="1"/>
          <p:nvPr/>
        </p:nvSpPr>
        <p:spPr>
          <a:xfrm>
            <a:off x="9224173" y="4208134"/>
            <a:ext cx="1261884" cy="307777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>
                <a:solidFill>
                  <a:schemeClr val="tx1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702F7572-59AD-487D-849B-4E80C0F35B3F}"/>
              </a:ext>
            </a:extLst>
          </p:cNvPr>
          <p:cNvSpPr txBox="1"/>
          <p:nvPr/>
        </p:nvSpPr>
        <p:spPr>
          <a:xfrm>
            <a:off x="8759105" y="4569400"/>
            <a:ext cx="2192021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 your content is typed here, or by copying your text, select Paste in this box and choose to keep only the text.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4C40A426-A1AE-4C3D-9388-8E81310C7AA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021" y="2052909"/>
            <a:ext cx="1559681" cy="18859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2039BFF1-75F6-405C-A2CF-3C46A2C87E4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5275" y="2052909"/>
            <a:ext cx="1559681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2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50"/>
                            </p:stCondLst>
                            <p:childTnLst>
                              <p:par>
                                <p:cTn id="23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15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150"/>
                            </p:stCondLst>
                            <p:childTnLst>
                              <p:par>
                                <p:cTn id="41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65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21" grpId="1"/>
      <p:bldP spid="22" grpId="0"/>
      <p:bldP spid="23" grpId="0"/>
      <p:bldP spid="23" grpId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044337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zh-CN" altLang="en-US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Title text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7382CB2A-BE0E-4900-8E57-C2F9BE016721}"/>
              </a:ext>
            </a:extLst>
          </p:cNvPr>
          <p:cNvGrpSpPr/>
          <p:nvPr/>
        </p:nvGrpSpPr>
        <p:grpSpPr>
          <a:xfrm>
            <a:off x="6237080" y="2134339"/>
            <a:ext cx="1015571" cy="3105721"/>
            <a:chOff x="992979" y="1308976"/>
            <a:chExt cx="1015571" cy="3105721"/>
          </a:xfrm>
        </p:grpSpPr>
        <p:sp>
          <p:nvSpPr>
            <p:cNvPr id="28" name="任意多边形 89">
              <a:extLst>
                <a:ext uri="{FF2B5EF4-FFF2-40B4-BE49-F238E27FC236}">
                  <a16:creationId xmlns:a16="http://schemas.microsoft.com/office/drawing/2014/main" id="{3D0725B1-7DB2-4303-894D-21B35F9F540A}"/>
                </a:ext>
              </a:extLst>
            </p:cNvPr>
            <p:cNvSpPr/>
            <p:nvPr/>
          </p:nvSpPr>
          <p:spPr>
            <a:xfrm flipV="1">
              <a:off x="992979" y="1308976"/>
              <a:ext cx="1015571" cy="3105721"/>
            </a:xfrm>
            <a:custGeom>
              <a:avLst/>
              <a:gdLst/>
              <a:ahLst/>
              <a:cxnLst/>
              <a:rect l="l" t="t" r="r" b="b"/>
              <a:pathLst>
                <a:path w="1137127" h="3600674">
                  <a:moveTo>
                    <a:pt x="0" y="3443429"/>
                  </a:moveTo>
                  <a:cubicBezTo>
                    <a:pt x="0" y="3443429"/>
                    <a:pt x="0" y="3443429"/>
                    <a:pt x="0" y="3443429"/>
                  </a:cubicBezTo>
                  <a:lnTo>
                    <a:pt x="0" y="3443428"/>
                  </a:lnTo>
                  <a:close/>
                  <a:moveTo>
                    <a:pt x="157246" y="3600674"/>
                  </a:moveTo>
                  <a:lnTo>
                    <a:pt x="979881" y="3600674"/>
                  </a:lnTo>
                  <a:cubicBezTo>
                    <a:pt x="1066726" y="3600674"/>
                    <a:pt x="1137127" y="3530273"/>
                    <a:pt x="1137127" y="3443428"/>
                  </a:cubicBezTo>
                  <a:lnTo>
                    <a:pt x="1137126" y="3443428"/>
                  </a:lnTo>
                  <a:cubicBezTo>
                    <a:pt x="1137126" y="3363740"/>
                    <a:pt x="1077850" y="3297897"/>
                    <a:pt x="1000611" y="3290368"/>
                  </a:cubicBezTo>
                  <a:lnTo>
                    <a:pt x="1000611" y="432048"/>
                  </a:lnTo>
                  <a:cubicBezTo>
                    <a:pt x="1000611" y="193434"/>
                    <a:pt x="807177" y="0"/>
                    <a:pt x="568563" y="0"/>
                  </a:cubicBezTo>
                  <a:cubicBezTo>
                    <a:pt x="329949" y="0"/>
                    <a:pt x="136515" y="193434"/>
                    <a:pt x="136515" y="432048"/>
                  </a:cubicBezTo>
                  <a:lnTo>
                    <a:pt x="136515" y="3290368"/>
                  </a:lnTo>
                  <a:cubicBezTo>
                    <a:pt x="59276" y="3297897"/>
                    <a:pt x="0" y="3363740"/>
                    <a:pt x="0" y="3443429"/>
                  </a:cubicBezTo>
                  <a:cubicBezTo>
                    <a:pt x="0" y="3530273"/>
                    <a:pt x="70401" y="3600674"/>
                    <a:pt x="157246" y="360067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2516D444-96F3-4C59-A8FE-BE226E4A1F5E}"/>
                </a:ext>
              </a:extLst>
            </p:cNvPr>
            <p:cNvGrpSpPr/>
            <p:nvPr/>
          </p:nvGrpSpPr>
          <p:grpSpPr>
            <a:xfrm>
              <a:off x="1113601" y="1733262"/>
              <a:ext cx="244890" cy="2125880"/>
              <a:chOff x="1404969" y="2714017"/>
              <a:chExt cx="274202" cy="2464677"/>
            </a:xfrm>
          </p:grpSpPr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1E8D21BF-A089-4D6A-9B37-9CBFE12CCDFF}"/>
                  </a:ext>
                </a:extLst>
              </p:cNvPr>
              <p:cNvCxnSpPr/>
              <p:nvPr/>
            </p:nvCxnSpPr>
            <p:spPr>
              <a:xfrm>
                <a:off x="1404969" y="2714017"/>
                <a:ext cx="274202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BCA97A34-7B17-4606-B86A-4BA8981B7671}"/>
                  </a:ext>
                </a:extLst>
              </p:cNvPr>
              <p:cNvCxnSpPr/>
              <p:nvPr/>
            </p:nvCxnSpPr>
            <p:spPr>
              <a:xfrm>
                <a:off x="1404969" y="3946357"/>
                <a:ext cx="274202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E9CBEA7E-614A-4753-AF4B-C234EACAD648}"/>
                  </a:ext>
                </a:extLst>
              </p:cNvPr>
              <p:cNvCxnSpPr/>
              <p:nvPr/>
            </p:nvCxnSpPr>
            <p:spPr>
              <a:xfrm>
                <a:off x="1404969" y="2960485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C7D2FE0D-4281-4B2E-B17A-0DD9A4D8911C}"/>
                  </a:ext>
                </a:extLst>
              </p:cNvPr>
              <p:cNvCxnSpPr/>
              <p:nvPr/>
            </p:nvCxnSpPr>
            <p:spPr>
              <a:xfrm>
                <a:off x="1404969" y="3206953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D67F2A66-412F-4E34-B40C-229DB3835199}"/>
                  </a:ext>
                </a:extLst>
              </p:cNvPr>
              <p:cNvCxnSpPr/>
              <p:nvPr/>
            </p:nvCxnSpPr>
            <p:spPr>
              <a:xfrm>
                <a:off x="1404969" y="3453421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7D158192-C940-45A0-B264-05423A3D3B6E}"/>
                  </a:ext>
                </a:extLst>
              </p:cNvPr>
              <p:cNvCxnSpPr/>
              <p:nvPr/>
            </p:nvCxnSpPr>
            <p:spPr>
              <a:xfrm>
                <a:off x="1404969" y="3699889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8B60056D-77AD-42C1-B79B-4E70DF6B4D1D}"/>
                  </a:ext>
                </a:extLst>
              </p:cNvPr>
              <p:cNvCxnSpPr/>
              <p:nvPr/>
            </p:nvCxnSpPr>
            <p:spPr>
              <a:xfrm>
                <a:off x="1404969" y="5178694"/>
                <a:ext cx="274202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>
                <a:extLst>
                  <a:ext uri="{FF2B5EF4-FFF2-40B4-BE49-F238E27FC236}">
                    <a16:creationId xmlns:a16="http://schemas.microsoft.com/office/drawing/2014/main" id="{F50638E9-50EF-4AB8-9CE0-11E360ADE21A}"/>
                  </a:ext>
                </a:extLst>
              </p:cNvPr>
              <p:cNvCxnSpPr/>
              <p:nvPr/>
            </p:nvCxnSpPr>
            <p:spPr>
              <a:xfrm>
                <a:off x="1404969" y="4192825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50BAEC9C-82CF-42A4-B526-26B21FF8E7C6}"/>
                  </a:ext>
                </a:extLst>
              </p:cNvPr>
              <p:cNvCxnSpPr/>
              <p:nvPr/>
            </p:nvCxnSpPr>
            <p:spPr>
              <a:xfrm>
                <a:off x="1404969" y="4439293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52AA5BBC-76F1-4D16-A19C-9BFD0CB7C685}"/>
                  </a:ext>
                </a:extLst>
              </p:cNvPr>
              <p:cNvCxnSpPr/>
              <p:nvPr/>
            </p:nvCxnSpPr>
            <p:spPr>
              <a:xfrm>
                <a:off x="1404969" y="4685761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>
                <a:extLst>
                  <a:ext uri="{FF2B5EF4-FFF2-40B4-BE49-F238E27FC236}">
                    <a16:creationId xmlns:a16="http://schemas.microsoft.com/office/drawing/2014/main" id="{50CBFED9-E493-45E3-B4C9-5D9E4962C3E9}"/>
                  </a:ext>
                </a:extLst>
              </p:cNvPr>
              <p:cNvCxnSpPr/>
              <p:nvPr/>
            </p:nvCxnSpPr>
            <p:spPr>
              <a:xfrm>
                <a:off x="1404969" y="4932229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6418794" y="3528033"/>
            <a:ext cx="652142" cy="1651354"/>
            <a:chOff x="1174693" y="2702670"/>
            <a:chExt cx="652142" cy="1651354"/>
          </a:xfr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39CA4BFE-5A12-45E2-A4B7-A78084E3CD11}"/>
              </a:ext>
            </a:extLst>
          </p:cNvPr>
          <p:cNvGrpSpPr/>
          <p:nvPr/>
        </p:nvGrpSpPr>
        <p:grpSpPr>
          <a:xfrm>
            <a:off x="7539014" y="2134339"/>
            <a:ext cx="1015571" cy="3105721"/>
            <a:chOff x="3402496" y="1308976"/>
            <a:chExt cx="1015571" cy="3105721"/>
          </a:xfrm>
        </p:grpSpPr>
        <p:sp>
          <p:nvSpPr>
            <p:cNvPr id="45" name="任意多边形 47">
              <a:extLst>
                <a:ext uri="{FF2B5EF4-FFF2-40B4-BE49-F238E27FC236}">
                  <a16:creationId xmlns:a16="http://schemas.microsoft.com/office/drawing/2014/main" id="{B9C374F8-85BF-4D5F-BC3F-69F9ACA3F80B}"/>
                </a:ext>
              </a:extLst>
            </p:cNvPr>
            <p:cNvSpPr/>
            <p:nvPr/>
          </p:nvSpPr>
          <p:spPr>
            <a:xfrm flipV="1">
              <a:off x="3402496" y="1308976"/>
              <a:ext cx="1015571" cy="3105721"/>
            </a:xfrm>
            <a:custGeom>
              <a:avLst/>
              <a:gdLst/>
              <a:ahLst/>
              <a:cxnLst/>
              <a:rect l="l" t="t" r="r" b="b"/>
              <a:pathLst>
                <a:path w="1137127" h="3600674">
                  <a:moveTo>
                    <a:pt x="0" y="3443429"/>
                  </a:moveTo>
                  <a:cubicBezTo>
                    <a:pt x="0" y="3443429"/>
                    <a:pt x="0" y="3443429"/>
                    <a:pt x="0" y="3443429"/>
                  </a:cubicBezTo>
                  <a:lnTo>
                    <a:pt x="0" y="3443428"/>
                  </a:lnTo>
                  <a:close/>
                  <a:moveTo>
                    <a:pt x="157246" y="3600674"/>
                  </a:moveTo>
                  <a:lnTo>
                    <a:pt x="979881" y="3600674"/>
                  </a:lnTo>
                  <a:cubicBezTo>
                    <a:pt x="1066726" y="3600674"/>
                    <a:pt x="1137127" y="3530273"/>
                    <a:pt x="1137127" y="3443428"/>
                  </a:cubicBezTo>
                  <a:lnTo>
                    <a:pt x="1137126" y="3443428"/>
                  </a:lnTo>
                  <a:cubicBezTo>
                    <a:pt x="1137126" y="3363740"/>
                    <a:pt x="1077850" y="3297897"/>
                    <a:pt x="1000611" y="3290368"/>
                  </a:cubicBezTo>
                  <a:lnTo>
                    <a:pt x="1000611" y="432048"/>
                  </a:lnTo>
                  <a:cubicBezTo>
                    <a:pt x="1000611" y="193434"/>
                    <a:pt x="807177" y="0"/>
                    <a:pt x="568563" y="0"/>
                  </a:cubicBezTo>
                  <a:cubicBezTo>
                    <a:pt x="329949" y="0"/>
                    <a:pt x="136515" y="193434"/>
                    <a:pt x="136515" y="432048"/>
                  </a:cubicBezTo>
                  <a:lnTo>
                    <a:pt x="136515" y="3290368"/>
                  </a:lnTo>
                  <a:cubicBezTo>
                    <a:pt x="59276" y="3297897"/>
                    <a:pt x="0" y="3363740"/>
                    <a:pt x="0" y="3443429"/>
                  </a:cubicBezTo>
                  <a:cubicBezTo>
                    <a:pt x="0" y="3530273"/>
                    <a:pt x="70401" y="3600674"/>
                    <a:pt x="157246" y="360067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A26FCC26-B809-4CCD-91EC-76A4C68337BC}"/>
                </a:ext>
              </a:extLst>
            </p:cNvPr>
            <p:cNvGrpSpPr/>
            <p:nvPr/>
          </p:nvGrpSpPr>
          <p:grpSpPr>
            <a:xfrm>
              <a:off x="3523117" y="1733261"/>
              <a:ext cx="244890" cy="2125880"/>
              <a:chOff x="1404969" y="2714017"/>
              <a:chExt cx="274202" cy="2464677"/>
            </a:xfrm>
          </p:grpSpPr>
          <p:cxnSp>
            <p:nvCxnSpPr>
              <p:cNvPr id="47" name="直接连接符 46">
                <a:extLst>
                  <a:ext uri="{FF2B5EF4-FFF2-40B4-BE49-F238E27FC236}">
                    <a16:creationId xmlns:a16="http://schemas.microsoft.com/office/drawing/2014/main" id="{25CF9056-0FAD-4021-B7CB-2C126535443B}"/>
                  </a:ext>
                </a:extLst>
              </p:cNvPr>
              <p:cNvCxnSpPr/>
              <p:nvPr/>
            </p:nvCxnSpPr>
            <p:spPr>
              <a:xfrm>
                <a:off x="1404969" y="2714017"/>
                <a:ext cx="274202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>
                <a:extLst>
                  <a:ext uri="{FF2B5EF4-FFF2-40B4-BE49-F238E27FC236}">
                    <a16:creationId xmlns:a16="http://schemas.microsoft.com/office/drawing/2014/main" id="{799D907A-57D8-40E1-B8EB-45D6EEA4BAB7}"/>
                  </a:ext>
                </a:extLst>
              </p:cNvPr>
              <p:cNvCxnSpPr/>
              <p:nvPr/>
            </p:nvCxnSpPr>
            <p:spPr>
              <a:xfrm>
                <a:off x="1404969" y="3946357"/>
                <a:ext cx="274202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>
                <a:extLst>
                  <a:ext uri="{FF2B5EF4-FFF2-40B4-BE49-F238E27FC236}">
                    <a16:creationId xmlns:a16="http://schemas.microsoft.com/office/drawing/2014/main" id="{3940C044-7451-4825-A843-9C1EC6AECB1E}"/>
                  </a:ext>
                </a:extLst>
              </p:cNvPr>
              <p:cNvCxnSpPr/>
              <p:nvPr/>
            </p:nvCxnSpPr>
            <p:spPr>
              <a:xfrm>
                <a:off x="1404969" y="2960485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>
                <a:extLst>
                  <a:ext uri="{FF2B5EF4-FFF2-40B4-BE49-F238E27FC236}">
                    <a16:creationId xmlns:a16="http://schemas.microsoft.com/office/drawing/2014/main" id="{4E1F4986-87AB-4065-A883-DCA97F1E9414}"/>
                  </a:ext>
                </a:extLst>
              </p:cNvPr>
              <p:cNvCxnSpPr/>
              <p:nvPr/>
            </p:nvCxnSpPr>
            <p:spPr>
              <a:xfrm>
                <a:off x="1404969" y="3206953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019D41B6-7E90-4E16-AE48-F6DEE8842D8F}"/>
                  </a:ext>
                </a:extLst>
              </p:cNvPr>
              <p:cNvCxnSpPr/>
              <p:nvPr/>
            </p:nvCxnSpPr>
            <p:spPr>
              <a:xfrm>
                <a:off x="1404969" y="3453421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>
                <a:extLst>
                  <a:ext uri="{FF2B5EF4-FFF2-40B4-BE49-F238E27FC236}">
                    <a16:creationId xmlns:a16="http://schemas.microsoft.com/office/drawing/2014/main" id="{16D8E764-1B95-4052-812C-C90801679176}"/>
                  </a:ext>
                </a:extLst>
              </p:cNvPr>
              <p:cNvCxnSpPr/>
              <p:nvPr/>
            </p:nvCxnSpPr>
            <p:spPr>
              <a:xfrm>
                <a:off x="1404969" y="3699889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>
                <a:extLst>
                  <a:ext uri="{FF2B5EF4-FFF2-40B4-BE49-F238E27FC236}">
                    <a16:creationId xmlns:a16="http://schemas.microsoft.com/office/drawing/2014/main" id="{6CBD9C82-6824-4186-9BA8-FFED9DED058A}"/>
                  </a:ext>
                </a:extLst>
              </p:cNvPr>
              <p:cNvCxnSpPr/>
              <p:nvPr/>
            </p:nvCxnSpPr>
            <p:spPr>
              <a:xfrm>
                <a:off x="1404969" y="5178694"/>
                <a:ext cx="274202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>
                <a:extLst>
                  <a:ext uri="{FF2B5EF4-FFF2-40B4-BE49-F238E27FC236}">
                    <a16:creationId xmlns:a16="http://schemas.microsoft.com/office/drawing/2014/main" id="{1F008034-55A2-4130-AD2F-A2E702362181}"/>
                  </a:ext>
                </a:extLst>
              </p:cNvPr>
              <p:cNvCxnSpPr/>
              <p:nvPr/>
            </p:nvCxnSpPr>
            <p:spPr>
              <a:xfrm>
                <a:off x="1404969" y="4192825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894BBD26-E7D1-4BBD-AF3C-52BF7F6FC067}"/>
                  </a:ext>
                </a:extLst>
              </p:cNvPr>
              <p:cNvCxnSpPr/>
              <p:nvPr/>
            </p:nvCxnSpPr>
            <p:spPr>
              <a:xfrm>
                <a:off x="1404969" y="4439293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>
                <a:extLst>
                  <a:ext uri="{FF2B5EF4-FFF2-40B4-BE49-F238E27FC236}">
                    <a16:creationId xmlns:a16="http://schemas.microsoft.com/office/drawing/2014/main" id="{CC6F0232-A75D-4B7A-8982-87DA662855C5}"/>
                  </a:ext>
                </a:extLst>
              </p:cNvPr>
              <p:cNvCxnSpPr/>
              <p:nvPr/>
            </p:nvCxnSpPr>
            <p:spPr>
              <a:xfrm>
                <a:off x="1404969" y="4685761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>
                <a:extLst>
                  <a:ext uri="{FF2B5EF4-FFF2-40B4-BE49-F238E27FC236}">
                    <a16:creationId xmlns:a16="http://schemas.microsoft.com/office/drawing/2014/main" id="{5D0FD08A-B81E-4344-AC36-94D78DA88A8C}"/>
                  </a:ext>
                </a:extLst>
              </p:cNvPr>
              <p:cNvCxnSpPr/>
              <p:nvPr/>
            </p:nvCxnSpPr>
            <p:spPr>
              <a:xfrm>
                <a:off x="1404969" y="4932229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7720728" y="3307513"/>
            <a:ext cx="652142" cy="1871874"/>
            <a:chOff x="3584210" y="2482150"/>
            <a:chExt cx="652142" cy="1871874"/>
          </a:xfr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01AB8F14-4710-4041-A6CC-7696EE71D8F5}"/>
              </a:ext>
            </a:extLst>
          </p:cNvPr>
          <p:cNvGrpSpPr/>
          <p:nvPr/>
        </p:nvGrpSpPr>
        <p:grpSpPr>
          <a:xfrm>
            <a:off x="8943160" y="2134339"/>
            <a:ext cx="1015570" cy="3105721"/>
            <a:chOff x="5812013" y="1308976"/>
            <a:chExt cx="1015570" cy="3105721"/>
          </a:xfrm>
        </p:grpSpPr>
        <p:sp>
          <p:nvSpPr>
            <p:cNvPr id="62" name="任意多边形 75">
              <a:extLst>
                <a:ext uri="{FF2B5EF4-FFF2-40B4-BE49-F238E27FC236}">
                  <a16:creationId xmlns:a16="http://schemas.microsoft.com/office/drawing/2014/main" id="{F1BA9E0F-170F-4367-8E1C-87F1BA23971F}"/>
                </a:ext>
              </a:extLst>
            </p:cNvPr>
            <p:cNvSpPr/>
            <p:nvPr/>
          </p:nvSpPr>
          <p:spPr>
            <a:xfrm flipV="1">
              <a:off x="5812013" y="1308976"/>
              <a:ext cx="1015570" cy="3105721"/>
            </a:xfrm>
            <a:custGeom>
              <a:avLst/>
              <a:gdLst/>
              <a:ahLst/>
              <a:cxnLst/>
              <a:rect l="l" t="t" r="r" b="b"/>
              <a:pathLst>
                <a:path w="1137127" h="3600674">
                  <a:moveTo>
                    <a:pt x="0" y="3443429"/>
                  </a:moveTo>
                  <a:cubicBezTo>
                    <a:pt x="0" y="3443429"/>
                    <a:pt x="0" y="3443429"/>
                    <a:pt x="0" y="3443429"/>
                  </a:cubicBezTo>
                  <a:lnTo>
                    <a:pt x="0" y="3443428"/>
                  </a:lnTo>
                  <a:close/>
                  <a:moveTo>
                    <a:pt x="157246" y="3600674"/>
                  </a:moveTo>
                  <a:lnTo>
                    <a:pt x="979881" y="3600674"/>
                  </a:lnTo>
                  <a:cubicBezTo>
                    <a:pt x="1066726" y="3600674"/>
                    <a:pt x="1137127" y="3530273"/>
                    <a:pt x="1137127" y="3443428"/>
                  </a:cubicBezTo>
                  <a:lnTo>
                    <a:pt x="1137126" y="3443428"/>
                  </a:lnTo>
                  <a:cubicBezTo>
                    <a:pt x="1137126" y="3363740"/>
                    <a:pt x="1077850" y="3297897"/>
                    <a:pt x="1000611" y="3290368"/>
                  </a:cubicBezTo>
                  <a:lnTo>
                    <a:pt x="1000611" y="432048"/>
                  </a:lnTo>
                  <a:cubicBezTo>
                    <a:pt x="1000611" y="193434"/>
                    <a:pt x="807177" y="0"/>
                    <a:pt x="568563" y="0"/>
                  </a:cubicBezTo>
                  <a:cubicBezTo>
                    <a:pt x="329949" y="0"/>
                    <a:pt x="136515" y="193434"/>
                    <a:pt x="136515" y="432048"/>
                  </a:cubicBezTo>
                  <a:lnTo>
                    <a:pt x="136515" y="3290368"/>
                  </a:lnTo>
                  <a:cubicBezTo>
                    <a:pt x="59276" y="3297897"/>
                    <a:pt x="0" y="3363740"/>
                    <a:pt x="0" y="3443429"/>
                  </a:cubicBezTo>
                  <a:cubicBezTo>
                    <a:pt x="0" y="3530273"/>
                    <a:pt x="70401" y="3600674"/>
                    <a:pt x="157246" y="360067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897D69A9-BCA8-4084-B338-351A2720683D}"/>
                </a:ext>
              </a:extLst>
            </p:cNvPr>
            <p:cNvGrpSpPr/>
            <p:nvPr/>
          </p:nvGrpSpPr>
          <p:grpSpPr>
            <a:xfrm>
              <a:off x="5932634" y="1733261"/>
              <a:ext cx="244890" cy="2125880"/>
              <a:chOff x="1404969" y="2714017"/>
              <a:chExt cx="274202" cy="2464677"/>
            </a:xfrm>
          </p:grpSpPr>
          <p:cxnSp>
            <p:nvCxnSpPr>
              <p:cNvPr id="64" name="直接连接符 63">
                <a:extLst>
                  <a:ext uri="{FF2B5EF4-FFF2-40B4-BE49-F238E27FC236}">
                    <a16:creationId xmlns:a16="http://schemas.microsoft.com/office/drawing/2014/main" id="{44C93ED2-5419-4082-9F08-2400B5ADD14D}"/>
                  </a:ext>
                </a:extLst>
              </p:cNvPr>
              <p:cNvCxnSpPr/>
              <p:nvPr/>
            </p:nvCxnSpPr>
            <p:spPr>
              <a:xfrm>
                <a:off x="1404969" y="2714017"/>
                <a:ext cx="274202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>
                <a:extLst>
                  <a:ext uri="{FF2B5EF4-FFF2-40B4-BE49-F238E27FC236}">
                    <a16:creationId xmlns:a16="http://schemas.microsoft.com/office/drawing/2014/main" id="{F00496C9-3F12-4BF2-8E8E-1F1707D0C937}"/>
                  </a:ext>
                </a:extLst>
              </p:cNvPr>
              <p:cNvCxnSpPr/>
              <p:nvPr/>
            </p:nvCxnSpPr>
            <p:spPr>
              <a:xfrm>
                <a:off x="1404969" y="3946357"/>
                <a:ext cx="274202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>
                <a:extLst>
                  <a:ext uri="{FF2B5EF4-FFF2-40B4-BE49-F238E27FC236}">
                    <a16:creationId xmlns:a16="http://schemas.microsoft.com/office/drawing/2014/main" id="{ADFF1722-0E74-471C-906B-BE78C22F8840}"/>
                  </a:ext>
                </a:extLst>
              </p:cNvPr>
              <p:cNvCxnSpPr/>
              <p:nvPr/>
            </p:nvCxnSpPr>
            <p:spPr>
              <a:xfrm>
                <a:off x="1404969" y="2960485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>
                <a:extLst>
                  <a:ext uri="{FF2B5EF4-FFF2-40B4-BE49-F238E27FC236}">
                    <a16:creationId xmlns:a16="http://schemas.microsoft.com/office/drawing/2014/main" id="{21982EB4-4A09-460C-818A-399F2EC1C34E}"/>
                  </a:ext>
                </a:extLst>
              </p:cNvPr>
              <p:cNvCxnSpPr/>
              <p:nvPr/>
            </p:nvCxnSpPr>
            <p:spPr>
              <a:xfrm>
                <a:off x="1404969" y="3206953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>
                <a:extLst>
                  <a:ext uri="{FF2B5EF4-FFF2-40B4-BE49-F238E27FC236}">
                    <a16:creationId xmlns:a16="http://schemas.microsoft.com/office/drawing/2014/main" id="{DCBDCEE7-CDAD-48D9-8578-CE2886F6FDF7}"/>
                  </a:ext>
                </a:extLst>
              </p:cNvPr>
              <p:cNvCxnSpPr/>
              <p:nvPr/>
            </p:nvCxnSpPr>
            <p:spPr>
              <a:xfrm>
                <a:off x="1404969" y="3453421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>
                <a:extLst>
                  <a:ext uri="{FF2B5EF4-FFF2-40B4-BE49-F238E27FC236}">
                    <a16:creationId xmlns:a16="http://schemas.microsoft.com/office/drawing/2014/main" id="{A50EF56F-DCDE-4C48-84BA-70F259EC0EE7}"/>
                  </a:ext>
                </a:extLst>
              </p:cNvPr>
              <p:cNvCxnSpPr/>
              <p:nvPr/>
            </p:nvCxnSpPr>
            <p:spPr>
              <a:xfrm>
                <a:off x="1404969" y="3699889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69">
                <a:extLst>
                  <a:ext uri="{FF2B5EF4-FFF2-40B4-BE49-F238E27FC236}">
                    <a16:creationId xmlns:a16="http://schemas.microsoft.com/office/drawing/2014/main" id="{628992A7-DF56-41DE-B3DB-EC7284F31989}"/>
                  </a:ext>
                </a:extLst>
              </p:cNvPr>
              <p:cNvCxnSpPr/>
              <p:nvPr/>
            </p:nvCxnSpPr>
            <p:spPr>
              <a:xfrm>
                <a:off x="1404969" y="5178694"/>
                <a:ext cx="274202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70">
                <a:extLst>
                  <a:ext uri="{FF2B5EF4-FFF2-40B4-BE49-F238E27FC236}">
                    <a16:creationId xmlns:a16="http://schemas.microsoft.com/office/drawing/2014/main" id="{6DB576BC-C735-4D70-A13C-AA84CECE1E1E}"/>
                  </a:ext>
                </a:extLst>
              </p:cNvPr>
              <p:cNvCxnSpPr/>
              <p:nvPr/>
            </p:nvCxnSpPr>
            <p:spPr>
              <a:xfrm>
                <a:off x="1404969" y="4192825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接连接符 71">
                <a:extLst>
                  <a:ext uri="{FF2B5EF4-FFF2-40B4-BE49-F238E27FC236}">
                    <a16:creationId xmlns:a16="http://schemas.microsoft.com/office/drawing/2014/main" id="{013E380F-B74E-4ACC-A41C-CB6FC44EE6C9}"/>
                  </a:ext>
                </a:extLst>
              </p:cNvPr>
              <p:cNvCxnSpPr/>
              <p:nvPr/>
            </p:nvCxnSpPr>
            <p:spPr>
              <a:xfrm>
                <a:off x="1404969" y="4439293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接连接符 72">
                <a:extLst>
                  <a:ext uri="{FF2B5EF4-FFF2-40B4-BE49-F238E27FC236}">
                    <a16:creationId xmlns:a16="http://schemas.microsoft.com/office/drawing/2014/main" id="{A6FD435A-2A36-4F5E-B1F2-E401D1A6C5E6}"/>
                  </a:ext>
                </a:extLst>
              </p:cNvPr>
              <p:cNvCxnSpPr/>
              <p:nvPr/>
            </p:nvCxnSpPr>
            <p:spPr>
              <a:xfrm>
                <a:off x="1404969" y="4685761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73">
                <a:extLst>
                  <a:ext uri="{FF2B5EF4-FFF2-40B4-BE49-F238E27FC236}">
                    <a16:creationId xmlns:a16="http://schemas.microsoft.com/office/drawing/2014/main" id="{93B9F3EB-A15C-4FBF-9237-8B76B854E1E1}"/>
                  </a:ext>
                </a:extLst>
              </p:cNvPr>
              <p:cNvCxnSpPr/>
              <p:nvPr/>
            </p:nvCxnSpPr>
            <p:spPr>
              <a:xfrm>
                <a:off x="1404969" y="4932229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9124874" y="2778450"/>
            <a:ext cx="652141" cy="2400937"/>
            <a:chOff x="5993727" y="2041114"/>
            <a:chExt cx="652141" cy="2312910"/>
          </a:xfr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78" name="Content Placeholder 4">
            <a:extLst>
              <a:ext uri="{FF2B5EF4-FFF2-40B4-BE49-F238E27FC236}">
                <a16:creationId xmlns:a16="http://schemas.microsoft.com/office/drawing/2014/main" id="{C76976D0-0D4B-43CB-A10F-1C5840029745}"/>
              </a:ext>
            </a:extLst>
          </p:cNvPr>
          <p:cNvSpPr txBox="1"/>
          <p:nvPr/>
        </p:nvSpPr>
        <p:spPr>
          <a:xfrm>
            <a:off x="6226881" y="5338019"/>
            <a:ext cx="1130418" cy="2492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347980" indent="-347980" algn="l" defTabSz="913765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Tx/>
              <a:buBlip>
                <a:blip r:embed="rId8"/>
              </a:buBlip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673100" indent="-339725" algn="l" defTabSz="913765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Tx/>
              <a:buBlip>
                <a:blip r:embed="rId8"/>
              </a:buBlip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962025" indent="-302895" algn="l" defTabSz="913765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Tx/>
              <a:buBlip>
                <a:blip r:embed="rId8"/>
              </a:buBlip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227455" indent="-266065" algn="l" defTabSz="913765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Tx/>
              <a:buBlip>
                <a:blip r:embed="rId8"/>
              </a:buBlip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515745" indent="-273685" algn="l" defTabSz="913765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Tx/>
              <a:buBlip>
                <a:blip r:embed="rId8"/>
              </a:buBlip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14730">
              <a:buNone/>
              <a:defRPr/>
            </a:pPr>
            <a:r>
              <a:rPr lang="en-US" altLang="zh-CN" sz="1800" b="1" dirty="0">
                <a:solidFill>
                  <a:srgbClr val="3E830E"/>
                </a:solidFill>
                <a:cs typeface="+mn-ea"/>
                <a:sym typeface="+mn-lt"/>
              </a:rPr>
              <a:t>60%</a:t>
            </a:r>
            <a:endParaRPr lang="en-US" sz="1800" b="1" dirty="0">
              <a:solidFill>
                <a:srgbClr val="3E830E"/>
              </a:solidFill>
              <a:cs typeface="+mn-ea"/>
              <a:sym typeface="+mn-lt"/>
            </a:endParaRPr>
          </a:p>
        </p:txBody>
      </p:sp>
      <p:sp>
        <p:nvSpPr>
          <p:cNvPr id="79" name="Content Placeholder 4">
            <a:extLst>
              <a:ext uri="{FF2B5EF4-FFF2-40B4-BE49-F238E27FC236}">
                <a16:creationId xmlns:a16="http://schemas.microsoft.com/office/drawing/2014/main" id="{CCBCCE35-B3DB-4FC2-A070-D16BE38A6C8C}"/>
              </a:ext>
            </a:extLst>
          </p:cNvPr>
          <p:cNvSpPr txBox="1"/>
          <p:nvPr/>
        </p:nvSpPr>
        <p:spPr>
          <a:xfrm>
            <a:off x="7539014" y="5338020"/>
            <a:ext cx="1130418" cy="2492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347980" indent="-347980" algn="l" defTabSz="913765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Tx/>
              <a:buBlip>
                <a:blip r:embed="rId8"/>
              </a:buBlip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673100" indent="-339725" algn="l" defTabSz="913765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Tx/>
              <a:buBlip>
                <a:blip r:embed="rId8"/>
              </a:buBlip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962025" indent="-302895" algn="l" defTabSz="913765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Tx/>
              <a:buBlip>
                <a:blip r:embed="rId8"/>
              </a:buBlip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227455" indent="-266065" algn="l" defTabSz="913765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Tx/>
              <a:buBlip>
                <a:blip r:embed="rId8"/>
              </a:buBlip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515745" indent="-273685" algn="l" defTabSz="913765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Tx/>
              <a:buBlip>
                <a:blip r:embed="rId8"/>
              </a:buBlip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14730">
              <a:buNone/>
              <a:defRPr/>
            </a:pPr>
            <a:r>
              <a:rPr lang="en-US" altLang="zh-CN" sz="1800" b="1" dirty="0">
                <a:solidFill>
                  <a:srgbClr val="3E830E"/>
                </a:solidFill>
                <a:cs typeface="+mn-ea"/>
                <a:sym typeface="+mn-lt"/>
              </a:rPr>
              <a:t>70%</a:t>
            </a:r>
            <a:endParaRPr lang="en-US" sz="1800" b="1" dirty="0">
              <a:solidFill>
                <a:srgbClr val="3E830E"/>
              </a:solidFill>
              <a:cs typeface="+mn-ea"/>
              <a:sym typeface="+mn-lt"/>
            </a:endParaRPr>
          </a:p>
        </p:txBody>
      </p:sp>
      <p:sp>
        <p:nvSpPr>
          <p:cNvPr id="80" name="Content Placeholder 4">
            <a:extLst>
              <a:ext uri="{FF2B5EF4-FFF2-40B4-BE49-F238E27FC236}">
                <a16:creationId xmlns:a16="http://schemas.microsoft.com/office/drawing/2014/main" id="{C5DA054D-B3E3-479C-BC30-7F93759DFA7C}"/>
              </a:ext>
            </a:extLst>
          </p:cNvPr>
          <p:cNvSpPr txBox="1"/>
          <p:nvPr/>
        </p:nvSpPr>
        <p:spPr>
          <a:xfrm>
            <a:off x="8943160" y="5338021"/>
            <a:ext cx="1130418" cy="2492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347980" indent="-347980" algn="l" defTabSz="913765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Tx/>
              <a:buBlip>
                <a:blip r:embed="rId8"/>
              </a:buBlip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673100" indent="-339725" algn="l" defTabSz="913765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Tx/>
              <a:buBlip>
                <a:blip r:embed="rId8"/>
              </a:buBlip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962025" indent="-302895" algn="l" defTabSz="913765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Tx/>
              <a:buBlip>
                <a:blip r:embed="rId8"/>
              </a:buBlip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227455" indent="-266065" algn="l" defTabSz="913765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Tx/>
              <a:buBlip>
                <a:blip r:embed="rId8"/>
              </a:buBlip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515745" indent="-273685" algn="l" defTabSz="913765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Tx/>
              <a:buBlip>
                <a:blip r:embed="rId8"/>
              </a:buBlip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14730">
              <a:buNone/>
              <a:defRPr/>
            </a:pPr>
            <a:r>
              <a:rPr lang="en-US" altLang="zh-CN" sz="1800" b="1" dirty="0">
                <a:solidFill>
                  <a:srgbClr val="3E830E"/>
                </a:solidFill>
                <a:cs typeface="+mn-ea"/>
                <a:sym typeface="+mn-lt"/>
              </a:rPr>
              <a:t>90%</a:t>
            </a:r>
            <a:endParaRPr lang="en-US" sz="1800" b="1" dirty="0">
              <a:solidFill>
                <a:srgbClr val="3E830E"/>
              </a:solidFill>
              <a:cs typeface="+mn-ea"/>
              <a:sym typeface="+mn-lt"/>
            </a:endParaRPr>
          </a:p>
        </p:txBody>
      </p: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4175" y="1175311"/>
            <a:ext cx="3657601" cy="580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50"/>
                            </p:stCondLst>
                            <p:childTnLst>
                              <p:par>
                                <p:cTn id="23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15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65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15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65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15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65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8" grpId="0"/>
      <p:bldP spid="79" grpId="0"/>
      <p:bldP spid="8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8CC4387B-30CC-4D7D-A435-08B89730EEDA}"/>
              </a:ext>
            </a:extLst>
          </p:cNvPr>
          <p:cNvSpPr/>
          <p:nvPr/>
        </p:nvSpPr>
        <p:spPr>
          <a:xfrm>
            <a:off x="1418745" y="4500923"/>
            <a:ext cx="538840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000" dirty="0">
                <a:solidFill>
                  <a:srgbClr val="66A117"/>
                </a:solidFill>
                <a:cs typeface="+mn-ea"/>
                <a:sym typeface="+mn-lt"/>
              </a:rPr>
              <a:t>Chinese companies will no longer remain in the hard stage and they are also promoting a culture Chinese companies will no longer remain </a:t>
            </a:r>
          </a:p>
          <a:p>
            <a:pPr algn="ctr"/>
            <a:r>
              <a:rPr lang="en-US" altLang="zh-CN" sz="1000" dirty="0">
                <a:solidFill>
                  <a:srgbClr val="66A117"/>
                </a:solidFill>
                <a:cs typeface="+mn-ea"/>
                <a:sym typeface="+mn-lt"/>
              </a:rPr>
              <a:t>in the hard stage and they are also wang ling </a:t>
            </a:r>
            <a:r>
              <a:rPr lang="en-US" altLang="zh-CN" sz="1000" dirty="0" err="1">
                <a:solidFill>
                  <a:srgbClr val="66A117"/>
                </a:solidFill>
                <a:cs typeface="+mn-ea"/>
                <a:sym typeface="+mn-lt"/>
              </a:rPr>
              <a:t>yan</a:t>
            </a:r>
            <a:r>
              <a:rPr lang="en-US" altLang="zh-CN" sz="1000" dirty="0">
                <a:solidFill>
                  <a:srgbClr val="66A117"/>
                </a:solidFill>
                <a:cs typeface="+mn-ea"/>
                <a:sym typeface="+mn-lt"/>
              </a:rPr>
              <a:t> a culture</a:t>
            </a:r>
            <a:endParaRPr lang="zh-CN" altLang="en-US" sz="1000" dirty="0">
              <a:solidFill>
                <a:srgbClr val="66A117"/>
              </a:solidFill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F236AA7-627F-4B85-BFEB-7C0E48ECAE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2992" y="862781"/>
            <a:ext cx="5909164" cy="59952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6AC89F-CFB4-4AB8-8E2B-F8A723F98D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355C750-CAC8-4541-9A2D-685B4753C5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969F99-AF7B-45C3-BD35-5DB085A13C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F309168-44D0-4082-B07D-474DB38913D2}"/>
              </a:ext>
            </a:extLst>
          </p:cNvPr>
          <p:cNvSpPr txBox="1"/>
          <p:nvPr/>
        </p:nvSpPr>
        <p:spPr>
          <a:xfrm>
            <a:off x="2852465" y="704183"/>
            <a:ext cx="2520967" cy="189279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02</a:t>
            </a:r>
            <a:endParaRPr lang="zh-CN" altLang="en-US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FC1CB6A-5E83-4FA0-96A4-1E4AAA90CA9A}"/>
              </a:ext>
            </a:extLst>
          </p:cNvPr>
          <p:cNvSpPr txBox="1"/>
          <p:nvPr/>
        </p:nvSpPr>
        <p:spPr>
          <a:xfrm>
            <a:off x="1102042" y="2343488"/>
            <a:ext cx="6021813" cy="135418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zh-CN" altLang="en-US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Title text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A64573A-A31F-4A85-8D68-46619D42FD4B}"/>
              </a:ext>
            </a:extLst>
          </p:cNvPr>
          <p:cNvGrpSpPr/>
          <p:nvPr/>
        </p:nvGrpSpPr>
        <p:grpSpPr>
          <a:xfrm>
            <a:off x="2514476" y="3747323"/>
            <a:ext cx="3196944" cy="739065"/>
            <a:chOff x="4383228" y="3311420"/>
            <a:chExt cx="3196944" cy="739065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40A5ECD-8AC4-4052-A734-5D16A33D6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3228" y="3311420"/>
              <a:ext cx="3196944" cy="739065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DD1438B-EB50-4120-9B97-D3756FE64804}"/>
                </a:ext>
              </a:extLst>
            </p:cNvPr>
            <p:cNvSpPr/>
            <p:nvPr/>
          </p:nvSpPr>
          <p:spPr>
            <a:xfrm>
              <a:off x="5172865" y="3386782"/>
              <a:ext cx="1617670" cy="433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prstTxWarp prst="textWave1">
                <a:avLst>
                  <a:gd name="adj1" fmla="val 20000"/>
                  <a:gd name="adj2" fmla="val 0"/>
                </a:avLst>
              </a:prstTxWarp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cs typeface="+mn-ea"/>
                  <a:sym typeface="+mn-lt"/>
                </a:rPr>
                <a:t>The part two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F75C492B-E4A1-4F0A-AF01-B262C0D4B4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040" y="1326341"/>
            <a:ext cx="928516" cy="8314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5DDE9E-945A-4089-92AE-2B0B53D726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29362" y="287249"/>
            <a:ext cx="928516" cy="8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18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00"/>
                            </p:stCondLst>
                            <p:childTnLst>
                              <p:par>
                                <p:cTn id="31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2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700"/>
                            </p:stCondLst>
                            <p:childTnLst>
                              <p:par>
                                <p:cTn id="40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27123754"/>
  <p:tag name="MH_LIBRARY" val="GRAPHIC"/>
  <p:tag name="MH_ORDER" val="Picture 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27123754"/>
  <p:tag name="MH_LIBRARY" val="GRAPHIC"/>
  <p:tag name="MH_ORDER" val="Picture 11"/>
</p:tagLst>
</file>

<file path=ppt/theme/theme1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1886</Words>
  <Application>Microsoft Office PowerPoint</Application>
  <PresentationFormat>宽屏</PresentationFormat>
  <Paragraphs>214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34" baseType="lpstr">
      <vt:lpstr>Gill Sans</vt:lpstr>
      <vt:lpstr>KaiTi</vt:lpstr>
      <vt:lpstr>微软雅黑</vt:lpstr>
      <vt:lpstr>Arial</vt:lpstr>
      <vt:lpstr>Calibri</vt:lpstr>
      <vt:lpstr>www.jpppt.com</vt:lpstr>
      <vt:lpstr>www.freeppt7.com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www.jpppt.com</Manager>
  <Company>www.jpppt.com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www.jpppt.com</dc:creator>
  <cp:keywords>www.jpppt.com</cp:keywords>
  <dc:description>www.jpppt.com</dc:description>
  <cp:lastModifiedBy>宇 之灵</cp:lastModifiedBy>
  <cp:revision>124</cp:revision>
  <dcterms:created xsi:type="dcterms:W3CDTF">2021-02-28T11:59:59Z</dcterms:created>
  <dcterms:modified xsi:type="dcterms:W3CDTF">2021-06-10T01:52:20Z</dcterms:modified>
</cp:coreProperties>
</file>