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0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tags/tag8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91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10" r:id="rId1"/>
    <p:sldMasterId id="2147483718" r:id="rId2"/>
  </p:sldMasterIdLst>
  <p:notesMasterIdLst>
    <p:notesMasterId r:id="rId27"/>
  </p:notesMasterIdLst>
  <p:handoutMasterIdLst>
    <p:handoutMasterId r:id="rId28"/>
  </p:handoutMasterIdLst>
  <p:sldIdLst>
    <p:sldId id="7602" r:id="rId3"/>
    <p:sldId id="7603" r:id="rId4"/>
    <p:sldId id="7604" r:id="rId5"/>
    <p:sldId id="7588" r:id="rId6"/>
    <p:sldId id="7575" r:id="rId7"/>
    <p:sldId id="7590" r:id="rId8"/>
    <p:sldId id="7591" r:id="rId9"/>
    <p:sldId id="7566" r:id="rId10"/>
    <p:sldId id="7605" r:id="rId11"/>
    <p:sldId id="7594" r:id="rId12"/>
    <p:sldId id="7581" r:id="rId13"/>
    <p:sldId id="7583" r:id="rId14"/>
    <p:sldId id="7589" r:id="rId15"/>
    <p:sldId id="7606" r:id="rId16"/>
    <p:sldId id="7576" r:id="rId17"/>
    <p:sldId id="7567" r:id="rId18"/>
    <p:sldId id="7574" r:id="rId19"/>
    <p:sldId id="7568" r:id="rId20"/>
    <p:sldId id="7607" r:id="rId21"/>
    <p:sldId id="7597" r:id="rId22"/>
    <p:sldId id="7579" r:id="rId23"/>
    <p:sldId id="7577" r:id="rId24"/>
    <p:sldId id="7569" r:id="rId25"/>
    <p:sldId id="7608" r:id="rId26"/>
  </p:sldIdLst>
  <p:sldSz cx="12188825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0B4"/>
    <a:srgbClr val="F39800"/>
    <a:srgbClr val="B2D4E0"/>
    <a:srgbClr val="8C7DA6"/>
    <a:srgbClr val="BAD7D7"/>
    <a:srgbClr val="D6E4E5"/>
    <a:srgbClr val="DBB84F"/>
    <a:srgbClr val="B7D5D5"/>
    <a:srgbClr val="93C3C2"/>
    <a:srgbClr val="CAA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8" autoAdjust="0"/>
    <p:restoredTop sz="93945" autoAdjust="0"/>
  </p:normalViewPr>
  <p:slideViewPr>
    <p:cSldViewPr snapToGrid="0">
      <p:cViewPr varScale="1">
        <p:scale>
          <a:sx n="72" d="100"/>
          <a:sy n="72" d="100"/>
        </p:scale>
        <p:origin x="75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2"/>
    </p:cViewPr>
  </p:sorterViewPr>
  <p:notesViewPr>
    <p:cSldViewPr snapToGrid="0" showGuides="1">
      <p:cViewPr varScale="1">
        <p:scale>
          <a:sx n="87" d="100"/>
          <a:sy n="87" d="100"/>
        </p:scale>
        <p:origin x="193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8C7DA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0-4592-88A6-DC142863CA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398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30-4592-88A6-DC142863CA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8C7DA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30-4592-88A6-DC142863C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536256"/>
        <c:axId val="439812480"/>
      </c:barChart>
      <c:catAx>
        <c:axId val="43953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39812480"/>
        <c:crosses val="autoZero"/>
        <c:auto val="1"/>
        <c:lblAlgn val="ctr"/>
        <c:lblOffset val="100"/>
        <c:noMultiLvlLbl val="0"/>
      </c:catAx>
      <c:valAx>
        <c:axId val="43981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3953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rgbClr val="B2D4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C7-4D34-82EF-28EFC293150C}"/>
              </c:ext>
            </c:extLst>
          </c:dPt>
          <c:dPt>
            <c:idx val="1"/>
            <c:bubble3D val="0"/>
            <c:explosion val="10"/>
            <c:spPr>
              <a:solidFill>
                <a:srgbClr val="8C7D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7C7-4D34-82EF-28EFC293150C}"/>
              </c:ext>
            </c:extLst>
          </c:dPt>
          <c:dPt>
            <c:idx val="2"/>
            <c:bubble3D val="0"/>
            <c:explosion val="6"/>
            <c:spPr>
              <a:solidFill>
                <a:srgbClr val="F39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C7-4D34-82EF-28EFC293150C}"/>
              </c:ext>
            </c:extLst>
          </c:dPt>
          <c:dPt>
            <c:idx val="3"/>
            <c:bubble3D val="0"/>
            <c:explosion val="5"/>
            <c:spPr>
              <a:solidFill>
                <a:srgbClr val="EFB0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7C7-4D34-82EF-28EFC293150C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销售额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第一季度</c:v>
                      </c:pt>
                      <c:pt idx="1">
                        <c:v>第二季度</c:v>
                      </c:pt>
                      <c:pt idx="2">
                        <c:v>第三季度</c:v>
                      </c:pt>
                      <c:pt idx="3">
                        <c:v>第四季度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97C7-4D34-82EF-28EFC2931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954046822624021"/>
          <c:y val="0.91857837608683479"/>
          <c:w val="0.2521632133756665"/>
          <c:h val="8.142162391316519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3647B79-FE7E-4214-9F5C-8751D37B72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DF2734-494B-4500-BE58-43765849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46820-F6CF-4B0D-8411-241CC6388819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07E0101-1E74-4A88-970B-EEC6525C81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6FA448-E9E2-4346-967E-C77B8C33A2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6B557-2F1C-480B-BCE7-B9979FC1B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16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C3C3-31A8-453D-A20D-411C6C37285D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98766-6A9C-4F2F-8D78-A8B7F422C2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27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176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543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166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396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385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071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945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373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311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591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69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951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38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483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9780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757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586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113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255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249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851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309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86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0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428978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40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639D363-140E-4235-833C-7721796C5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31354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61344664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73725956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1805" y="671510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85981842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39681462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44214962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2021/6/13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2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2021/6/13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4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29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transition spd="slow">
    <p:comb/>
  </p:transition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37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9" Type="http://schemas.openxmlformats.org/officeDocument/2006/relationships/tags" Target="../tags/tag43.xml"/><Relationship Id="rId21" Type="http://schemas.openxmlformats.org/officeDocument/2006/relationships/tags" Target="../tags/tag25.xml"/><Relationship Id="rId34" Type="http://schemas.openxmlformats.org/officeDocument/2006/relationships/tags" Target="../tags/tag38.xml"/><Relationship Id="rId42" Type="http://schemas.openxmlformats.org/officeDocument/2006/relationships/tags" Target="../tags/tag46.xml"/><Relationship Id="rId47" Type="http://schemas.openxmlformats.org/officeDocument/2006/relationships/tags" Target="../tags/tag51.xml"/><Relationship Id="rId50" Type="http://schemas.openxmlformats.org/officeDocument/2006/relationships/tags" Target="../tags/tag54.xml"/><Relationship Id="rId55" Type="http://schemas.openxmlformats.org/officeDocument/2006/relationships/tags" Target="../tags/tag59.xml"/><Relationship Id="rId63" Type="http://schemas.openxmlformats.org/officeDocument/2006/relationships/tags" Target="../tags/tag67.xml"/><Relationship Id="rId68" Type="http://schemas.openxmlformats.org/officeDocument/2006/relationships/tags" Target="../tags/tag72.xml"/><Relationship Id="rId76" Type="http://schemas.openxmlformats.org/officeDocument/2006/relationships/tags" Target="../tags/tag80.xml"/><Relationship Id="rId7" Type="http://schemas.openxmlformats.org/officeDocument/2006/relationships/tags" Target="../tags/tag11.xml"/><Relationship Id="rId71" Type="http://schemas.openxmlformats.org/officeDocument/2006/relationships/tags" Target="../tags/tag75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9" Type="http://schemas.openxmlformats.org/officeDocument/2006/relationships/tags" Target="../tags/tag33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tags" Target="../tags/tag44.xml"/><Relationship Id="rId45" Type="http://schemas.openxmlformats.org/officeDocument/2006/relationships/tags" Target="../tags/tag49.xml"/><Relationship Id="rId53" Type="http://schemas.openxmlformats.org/officeDocument/2006/relationships/tags" Target="../tags/tag57.xml"/><Relationship Id="rId58" Type="http://schemas.openxmlformats.org/officeDocument/2006/relationships/tags" Target="../tags/tag62.xml"/><Relationship Id="rId66" Type="http://schemas.openxmlformats.org/officeDocument/2006/relationships/tags" Target="../tags/tag70.xml"/><Relationship Id="rId74" Type="http://schemas.openxmlformats.org/officeDocument/2006/relationships/tags" Target="../tags/tag78.xml"/><Relationship Id="rId79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61" Type="http://schemas.openxmlformats.org/officeDocument/2006/relationships/tags" Target="../tags/tag65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tags" Target="../tags/tag35.xml"/><Relationship Id="rId44" Type="http://schemas.openxmlformats.org/officeDocument/2006/relationships/tags" Target="../tags/tag48.xml"/><Relationship Id="rId52" Type="http://schemas.openxmlformats.org/officeDocument/2006/relationships/tags" Target="../tags/tag56.xml"/><Relationship Id="rId60" Type="http://schemas.openxmlformats.org/officeDocument/2006/relationships/tags" Target="../tags/tag64.xml"/><Relationship Id="rId65" Type="http://schemas.openxmlformats.org/officeDocument/2006/relationships/tags" Target="../tags/tag69.xml"/><Relationship Id="rId73" Type="http://schemas.openxmlformats.org/officeDocument/2006/relationships/tags" Target="../tags/tag77.xml"/><Relationship Id="rId78" Type="http://schemas.openxmlformats.org/officeDocument/2006/relationships/tags" Target="../tags/tag82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tags" Target="../tags/tag47.xml"/><Relationship Id="rId48" Type="http://schemas.openxmlformats.org/officeDocument/2006/relationships/tags" Target="../tags/tag52.xml"/><Relationship Id="rId56" Type="http://schemas.openxmlformats.org/officeDocument/2006/relationships/tags" Target="../tags/tag60.xml"/><Relationship Id="rId64" Type="http://schemas.openxmlformats.org/officeDocument/2006/relationships/tags" Target="../tags/tag68.xml"/><Relationship Id="rId69" Type="http://schemas.openxmlformats.org/officeDocument/2006/relationships/tags" Target="../tags/tag73.xml"/><Relationship Id="rId77" Type="http://schemas.openxmlformats.org/officeDocument/2006/relationships/tags" Target="../tags/tag81.xml"/><Relationship Id="rId8" Type="http://schemas.openxmlformats.org/officeDocument/2006/relationships/tags" Target="../tags/tag12.xml"/><Relationship Id="rId51" Type="http://schemas.openxmlformats.org/officeDocument/2006/relationships/tags" Target="../tags/tag55.xml"/><Relationship Id="rId72" Type="http://schemas.openxmlformats.org/officeDocument/2006/relationships/tags" Target="../tags/tag76.xml"/><Relationship Id="rId80" Type="http://schemas.openxmlformats.org/officeDocument/2006/relationships/notesSlide" Target="../notesSlides/notesSlide10.xml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46" Type="http://schemas.openxmlformats.org/officeDocument/2006/relationships/tags" Target="../tags/tag50.xml"/><Relationship Id="rId59" Type="http://schemas.openxmlformats.org/officeDocument/2006/relationships/tags" Target="../tags/tag63.xml"/><Relationship Id="rId67" Type="http://schemas.openxmlformats.org/officeDocument/2006/relationships/tags" Target="../tags/tag71.xml"/><Relationship Id="rId20" Type="http://schemas.openxmlformats.org/officeDocument/2006/relationships/tags" Target="../tags/tag24.xml"/><Relationship Id="rId41" Type="http://schemas.openxmlformats.org/officeDocument/2006/relationships/tags" Target="../tags/tag45.xml"/><Relationship Id="rId54" Type="http://schemas.openxmlformats.org/officeDocument/2006/relationships/tags" Target="../tags/tag58.xml"/><Relationship Id="rId62" Type="http://schemas.openxmlformats.org/officeDocument/2006/relationships/tags" Target="../tags/tag66.xml"/><Relationship Id="rId70" Type="http://schemas.openxmlformats.org/officeDocument/2006/relationships/tags" Target="../tags/tag74.xml"/><Relationship Id="rId75" Type="http://schemas.openxmlformats.org/officeDocument/2006/relationships/tags" Target="../tags/tag79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49" Type="http://schemas.openxmlformats.org/officeDocument/2006/relationships/tags" Target="../tags/tag53.xml"/><Relationship Id="rId57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8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41DE9FE-A188-4DB7-BCF9-7C0D0D5453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1527" r="1540" b="1527"/>
          <a:stretch/>
        </p:blipFill>
        <p:spPr>
          <a:xfrm>
            <a:off x="-1" y="-1"/>
            <a:ext cx="12188825" cy="685800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E0C137A-84F9-43EE-950B-1A02BD36148E}"/>
              </a:ext>
            </a:extLst>
          </p:cNvPr>
          <p:cNvGrpSpPr/>
          <p:nvPr/>
        </p:nvGrpSpPr>
        <p:grpSpPr>
          <a:xfrm>
            <a:off x="3032293" y="2648811"/>
            <a:ext cx="7542941" cy="2123658"/>
            <a:chOff x="5324919" y="2927670"/>
            <a:chExt cx="5268908" cy="2123658"/>
          </a:xfrm>
        </p:grpSpPr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2984F66C-3DAD-467A-B9BA-C54779069ABB}"/>
                </a:ext>
              </a:extLst>
            </p:cNvPr>
            <p:cNvSpPr txBox="1"/>
            <p:nvPr/>
          </p:nvSpPr>
          <p:spPr>
            <a:xfrm>
              <a:off x="5324919" y="2927670"/>
              <a:ext cx="5268908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491">
                <a:defRPr/>
              </a:pPr>
              <a:r>
                <a:rPr lang="en-US" altLang="zh-CN" sz="6600" b="1" spc="267" dirty="0">
                  <a:solidFill>
                    <a:srgbClr val="B2D4E0"/>
                  </a:solidFill>
                  <a:cs typeface="+mn-ea"/>
                  <a:sym typeface="+mn-lt"/>
                </a:rPr>
                <a:t>PPT templates</a:t>
              </a:r>
              <a:endParaRPr lang="zh-CN" altLang="en-US" sz="6600" b="1" spc="267" dirty="0">
                <a:solidFill>
                  <a:srgbClr val="B2D4E0"/>
                </a:solidFill>
                <a:cs typeface="+mn-ea"/>
                <a:sym typeface="+mn-lt"/>
              </a:endParaRP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CB0395FC-25CB-4D56-AC53-1C55006E5277}"/>
                </a:ext>
              </a:extLst>
            </p:cNvPr>
            <p:cNvSpPr txBox="1"/>
            <p:nvPr/>
          </p:nvSpPr>
          <p:spPr>
            <a:xfrm>
              <a:off x="5324919" y="2927670"/>
              <a:ext cx="5167911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491">
                <a:defRPr/>
              </a:pPr>
              <a:r>
                <a:rPr lang="en-US" altLang="zh-CN" sz="6600" b="1" spc="267" dirty="0">
                  <a:ln w="28575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PPT templates</a:t>
              </a:r>
              <a:endParaRPr lang="zh-CN" altLang="en-US" sz="6600" b="1" spc="267" dirty="0">
                <a:ln w="28575">
                  <a:solidFill>
                    <a:srgbClr val="8C7DA6"/>
                  </a:solidFill>
                </a:ln>
                <a:noFill/>
                <a:cs typeface="+mn-ea"/>
                <a:sym typeface="+mn-lt"/>
              </a:endParaRPr>
            </a:p>
          </p:txBody>
        </p:sp>
      </p:grpSp>
      <p:sp>
        <p:nvSpPr>
          <p:cNvPr id="85" name="文本框 84">
            <a:extLst>
              <a:ext uri="{FF2B5EF4-FFF2-40B4-BE49-F238E27FC236}">
                <a16:creationId xmlns:a16="http://schemas.microsoft.com/office/drawing/2014/main" id="{A4B23ECB-1B80-4C47-B1E6-43DB9EF2BC0E}"/>
              </a:ext>
            </a:extLst>
          </p:cNvPr>
          <p:cNvSpPr txBox="1"/>
          <p:nvPr/>
        </p:nvSpPr>
        <p:spPr>
          <a:xfrm>
            <a:off x="3032294" y="1536073"/>
            <a:ext cx="389403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491">
              <a:defRPr/>
            </a:pPr>
            <a:r>
              <a:rPr lang="en-US" altLang="zh-CN" sz="6600" b="1" spc="267" dirty="0">
                <a:solidFill>
                  <a:srgbClr val="EFB0B4"/>
                </a:solidFill>
                <a:cs typeface="+mn-ea"/>
                <a:sym typeface="+mn-lt"/>
              </a:rPr>
              <a:t>Free </a:t>
            </a:r>
            <a:endParaRPr lang="zh-CN" altLang="en-US" sz="6600" b="1" spc="267" dirty="0">
              <a:solidFill>
                <a:srgbClr val="EFB0B4"/>
              </a:solidFill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3D080D89-C37B-43C2-ACED-6346F582B059}"/>
              </a:ext>
            </a:extLst>
          </p:cNvPr>
          <p:cNvSpPr txBox="1"/>
          <p:nvPr/>
        </p:nvSpPr>
        <p:spPr>
          <a:xfrm>
            <a:off x="3088456" y="3803611"/>
            <a:ext cx="530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491">
              <a:defRPr/>
            </a:pPr>
            <a:r>
              <a:rPr lang="en-US" altLang="zh-CN" sz="178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B8088CCF-1D6B-4CDD-9FB6-A8208ACC9249}"/>
              </a:ext>
            </a:extLst>
          </p:cNvPr>
          <p:cNvGrpSpPr/>
          <p:nvPr/>
        </p:nvGrpSpPr>
        <p:grpSpPr>
          <a:xfrm>
            <a:off x="3839736" y="4289936"/>
            <a:ext cx="456109" cy="456109"/>
            <a:chOff x="9352883" y="5335471"/>
            <a:chExt cx="456228" cy="456228"/>
          </a:xfrm>
          <a:effectLst/>
        </p:grpSpPr>
        <p:sp>
          <p:nvSpPr>
            <p:cNvPr id="106" name="矩形: 圆角 3">
              <a:extLst>
                <a:ext uri="{FF2B5EF4-FFF2-40B4-BE49-F238E27FC236}">
                  <a16:creationId xmlns:a16="http://schemas.microsoft.com/office/drawing/2014/main" id="{AEA2A508-5633-42C8-A049-68CEB010E38E}"/>
                </a:ext>
              </a:extLst>
            </p:cNvPr>
            <p:cNvSpPr/>
            <p:nvPr/>
          </p:nvSpPr>
          <p:spPr>
            <a:xfrm>
              <a:off x="9352883" y="5335471"/>
              <a:ext cx="456228" cy="456228"/>
            </a:xfrm>
            <a:prstGeom prst="roundRect">
              <a:avLst/>
            </a:prstGeom>
            <a:solidFill>
              <a:srgbClr val="B2D4E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  <p:sp>
          <p:nvSpPr>
            <p:cNvPr id="107" name="椭圆 4">
              <a:extLst>
                <a:ext uri="{FF2B5EF4-FFF2-40B4-BE49-F238E27FC236}">
                  <a16:creationId xmlns:a16="http://schemas.microsoft.com/office/drawing/2014/main" id="{60204D20-9FD0-4730-9E9A-D7224ABEA437}"/>
                </a:ext>
              </a:extLst>
            </p:cNvPr>
            <p:cNvSpPr/>
            <p:nvPr/>
          </p:nvSpPr>
          <p:spPr>
            <a:xfrm>
              <a:off x="9457674" y="5440262"/>
              <a:ext cx="246647" cy="246646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78621779-87DA-4EEF-9D79-F42E1C3F29B7}"/>
              </a:ext>
            </a:extLst>
          </p:cNvPr>
          <p:cNvGrpSpPr/>
          <p:nvPr/>
        </p:nvGrpSpPr>
        <p:grpSpPr>
          <a:xfrm>
            <a:off x="4495101" y="4289936"/>
            <a:ext cx="456109" cy="456109"/>
            <a:chOff x="9893514" y="5335471"/>
            <a:chExt cx="456228" cy="456228"/>
          </a:xfrm>
          <a:effectLst/>
        </p:grpSpPr>
        <p:sp>
          <p:nvSpPr>
            <p:cNvPr id="109" name="矩形: 圆角 7">
              <a:extLst>
                <a:ext uri="{FF2B5EF4-FFF2-40B4-BE49-F238E27FC236}">
                  <a16:creationId xmlns:a16="http://schemas.microsoft.com/office/drawing/2014/main" id="{B548B258-D179-43AA-96FA-414FC6F93FE8}"/>
                </a:ext>
              </a:extLst>
            </p:cNvPr>
            <p:cNvSpPr/>
            <p:nvPr/>
          </p:nvSpPr>
          <p:spPr>
            <a:xfrm>
              <a:off x="9893514" y="5335471"/>
              <a:ext cx="456228" cy="456228"/>
            </a:xfrm>
            <a:prstGeom prst="roundRect">
              <a:avLst/>
            </a:prstGeom>
            <a:solidFill>
              <a:srgbClr val="8C7DA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  <p:sp>
          <p:nvSpPr>
            <p:cNvPr id="110" name="椭圆 8">
              <a:extLst>
                <a:ext uri="{FF2B5EF4-FFF2-40B4-BE49-F238E27FC236}">
                  <a16:creationId xmlns:a16="http://schemas.microsoft.com/office/drawing/2014/main" id="{0087CB57-E50F-40BF-9234-C3607BA01154}"/>
                </a:ext>
              </a:extLst>
            </p:cNvPr>
            <p:cNvSpPr/>
            <p:nvPr/>
          </p:nvSpPr>
          <p:spPr>
            <a:xfrm>
              <a:off x="9998305" y="5440262"/>
              <a:ext cx="246647" cy="246647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A3644E18-5BBA-4F38-B930-E6A13A9D9F24}"/>
              </a:ext>
            </a:extLst>
          </p:cNvPr>
          <p:cNvGrpSpPr/>
          <p:nvPr/>
        </p:nvGrpSpPr>
        <p:grpSpPr>
          <a:xfrm>
            <a:off x="5150466" y="4289936"/>
            <a:ext cx="456109" cy="456109"/>
            <a:chOff x="10434146" y="5335471"/>
            <a:chExt cx="456228" cy="456228"/>
          </a:xfrm>
          <a:effectLst/>
        </p:grpSpPr>
        <p:sp>
          <p:nvSpPr>
            <p:cNvPr id="112" name="矩形: 圆角 10">
              <a:extLst>
                <a:ext uri="{FF2B5EF4-FFF2-40B4-BE49-F238E27FC236}">
                  <a16:creationId xmlns:a16="http://schemas.microsoft.com/office/drawing/2014/main" id="{64D1FA3B-0983-43EB-9A50-E4BC462A19A6}"/>
                </a:ext>
              </a:extLst>
            </p:cNvPr>
            <p:cNvSpPr/>
            <p:nvPr/>
          </p:nvSpPr>
          <p:spPr>
            <a:xfrm>
              <a:off x="10434146" y="5335471"/>
              <a:ext cx="456228" cy="456228"/>
            </a:xfrm>
            <a:prstGeom prst="roundRect">
              <a:avLst/>
            </a:prstGeom>
            <a:solidFill>
              <a:srgbClr val="F398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  <p:sp>
          <p:nvSpPr>
            <p:cNvPr id="113" name="椭圆 11">
              <a:extLst>
                <a:ext uri="{FF2B5EF4-FFF2-40B4-BE49-F238E27FC236}">
                  <a16:creationId xmlns:a16="http://schemas.microsoft.com/office/drawing/2014/main" id="{4642B111-F038-4C43-AD91-64210E2FAF72}"/>
                </a:ext>
              </a:extLst>
            </p:cNvPr>
            <p:cNvSpPr/>
            <p:nvPr/>
          </p:nvSpPr>
          <p:spPr>
            <a:xfrm>
              <a:off x="10538936" y="5441441"/>
              <a:ext cx="246647" cy="244286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B00AF411-D82B-4653-96BF-C4BDB7537711}"/>
              </a:ext>
            </a:extLst>
          </p:cNvPr>
          <p:cNvGrpSpPr/>
          <p:nvPr/>
        </p:nvGrpSpPr>
        <p:grpSpPr>
          <a:xfrm>
            <a:off x="5805832" y="4289936"/>
            <a:ext cx="456109" cy="456109"/>
            <a:chOff x="10974777" y="5335471"/>
            <a:chExt cx="456228" cy="456228"/>
          </a:xfrm>
          <a:effectLst/>
        </p:grpSpPr>
        <p:sp>
          <p:nvSpPr>
            <p:cNvPr id="115" name="矩形: 圆角 13">
              <a:extLst>
                <a:ext uri="{FF2B5EF4-FFF2-40B4-BE49-F238E27FC236}">
                  <a16:creationId xmlns:a16="http://schemas.microsoft.com/office/drawing/2014/main" id="{552B187F-570B-4D1F-993F-A67C963D8AE9}"/>
                </a:ext>
              </a:extLst>
            </p:cNvPr>
            <p:cNvSpPr/>
            <p:nvPr/>
          </p:nvSpPr>
          <p:spPr>
            <a:xfrm>
              <a:off x="10974777" y="5335471"/>
              <a:ext cx="456228" cy="456228"/>
            </a:xfrm>
            <a:prstGeom prst="roundRect">
              <a:avLst/>
            </a:prstGeom>
            <a:solidFill>
              <a:srgbClr val="8C7DA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  <p:sp>
          <p:nvSpPr>
            <p:cNvPr id="116" name="椭圆 14">
              <a:extLst>
                <a:ext uri="{FF2B5EF4-FFF2-40B4-BE49-F238E27FC236}">
                  <a16:creationId xmlns:a16="http://schemas.microsoft.com/office/drawing/2014/main" id="{3354B75D-A3E0-4ABB-8CF2-6D9E46A2CA3F}"/>
                </a:ext>
              </a:extLst>
            </p:cNvPr>
            <p:cNvSpPr/>
            <p:nvPr/>
          </p:nvSpPr>
          <p:spPr>
            <a:xfrm>
              <a:off x="11099630" y="5440262"/>
              <a:ext cx="206523" cy="246647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B46CB6F3-BA6A-4BD8-9FDB-001165E4CC04}"/>
              </a:ext>
            </a:extLst>
          </p:cNvPr>
          <p:cNvGrpSpPr/>
          <p:nvPr/>
        </p:nvGrpSpPr>
        <p:grpSpPr>
          <a:xfrm>
            <a:off x="3184371" y="4289936"/>
            <a:ext cx="456109" cy="456109"/>
            <a:chOff x="8812252" y="5335471"/>
            <a:chExt cx="456228" cy="456228"/>
          </a:xfrm>
          <a:effectLst/>
        </p:grpSpPr>
        <p:sp>
          <p:nvSpPr>
            <p:cNvPr id="118" name="矩形: 圆角 28">
              <a:extLst>
                <a:ext uri="{FF2B5EF4-FFF2-40B4-BE49-F238E27FC236}">
                  <a16:creationId xmlns:a16="http://schemas.microsoft.com/office/drawing/2014/main" id="{D3EBF62B-CD1E-4136-9EFF-5CE2D1C00A74}"/>
                </a:ext>
              </a:extLst>
            </p:cNvPr>
            <p:cNvSpPr/>
            <p:nvPr/>
          </p:nvSpPr>
          <p:spPr>
            <a:xfrm>
              <a:off x="8812252" y="5335471"/>
              <a:ext cx="456228" cy="456228"/>
            </a:xfrm>
            <a:prstGeom prst="roundRect">
              <a:avLst/>
            </a:prstGeom>
            <a:solidFill>
              <a:srgbClr val="EFB0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  <p:sp>
          <p:nvSpPr>
            <p:cNvPr id="119" name="椭圆 17">
              <a:extLst>
                <a:ext uri="{FF2B5EF4-FFF2-40B4-BE49-F238E27FC236}">
                  <a16:creationId xmlns:a16="http://schemas.microsoft.com/office/drawing/2014/main" id="{EC9B03C6-1A1B-41CA-B0DA-1CE6B5BA8DA2}"/>
                </a:ext>
              </a:extLst>
            </p:cNvPr>
            <p:cNvSpPr/>
            <p:nvPr/>
          </p:nvSpPr>
          <p:spPr>
            <a:xfrm>
              <a:off x="8925148" y="5440262"/>
              <a:ext cx="230435" cy="246647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</p:grp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DD71AD02-5687-4254-8C71-A190FD6EB778}"/>
              </a:ext>
            </a:extLst>
          </p:cNvPr>
          <p:cNvSpPr/>
          <p:nvPr/>
        </p:nvSpPr>
        <p:spPr>
          <a:xfrm>
            <a:off x="8321978" y="32120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EFB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EFB0B4"/>
                </a:solidFill>
              </a:rPr>
              <a:t>LOGO</a:t>
            </a:r>
            <a:endParaRPr lang="ko-KR" altLang="en-US" sz="2700" dirty="0">
              <a:solidFill>
                <a:srgbClr val="EFB0B4"/>
              </a:solidFill>
            </a:endParaRPr>
          </a:p>
        </p:txBody>
      </p:sp>
      <p:sp>
        <p:nvSpPr>
          <p:cNvPr id="39" name="TextBox 3">
            <a:hlinkClick r:id="rId5"/>
            <a:extLst>
              <a:ext uri="{FF2B5EF4-FFF2-40B4-BE49-F238E27FC236}">
                <a16:creationId xmlns:a16="http://schemas.microsoft.com/office/drawing/2014/main" id="{E15D2E8D-84B3-4DDF-B5CA-A4B65F534A8C}"/>
              </a:ext>
            </a:extLst>
          </p:cNvPr>
          <p:cNvSpPr txBox="1"/>
          <p:nvPr/>
        </p:nvSpPr>
        <p:spPr>
          <a:xfrm>
            <a:off x="2675243" y="630854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EFB0B4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EFB0B4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2198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1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>
            <a:extLst>
              <a:ext uri="{FF2B5EF4-FFF2-40B4-BE49-F238E27FC236}">
                <a16:creationId xmlns:a16="http://schemas.microsoft.com/office/drawing/2014/main" id="{A1C319DA-5523-4F0C-B74C-8F9459971345}"/>
              </a:ext>
            </a:extLst>
          </p:cNvPr>
          <p:cNvGrpSpPr/>
          <p:nvPr/>
        </p:nvGrpSpPr>
        <p:grpSpPr>
          <a:xfrm>
            <a:off x="2497664" y="452627"/>
            <a:ext cx="7486097" cy="714652"/>
            <a:chOff x="5387056" y="2496730"/>
            <a:chExt cx="4599088" cy="714652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6ADE4F16-4522-4226-9C5C-E6F6CA114476}"/>
                </a:ext>
              </a:extLst>
            </p:cNvPr>
            <p:cNvSpPr txBox="1"/>
            <p:nvPr/>
          </p:nvSpPr>
          <p:spPr>
            <a:xfrm>
              <a:off x="5387056" y="2503496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solidFill>
                    <a:srgbClr val="B2D4E0"/>
                  </a:solidFill>
                  <a:cs typeface="+mn-ea"/>
                  <a:sym typeface="+mn-lt"/>
                </a:rPr>
                <a:t>Performance presentation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9E5BBAB0-45A6-4C80-BF4D-3F505DDA7A94}"/>
                </a:ext>
              </a:extLst>
            </p:cNvPr>
            <p:cNvSpPr txBox="1"/>
            <p:nvPr/>
          </p:nvSpPr>
          <p:spPr>
            <a:xfrm>
              <a:off x="5388669" y="2496730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ln w="12700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Performance presentation</a:t>
              </a:r>
            </a:p>
          </p:txBody>
        </p:sp>
      </p:grpSp>
      <p:grpSp>
        <p:nvGrpSpPr>
          <p:cNvPr id="50" name="PA-组合 5">
            <a:extLst>
              <a:ext uri="{FF2B5EF4-FFF2-40B4-BE49-F238E27FC236}">
                <a16:creationId xmlns:a16="http://schemas.microsoft.com/office/drawing/2014/main" id="{1259D2BC-FF8B-47EE-950B-DFEE72037DF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92200" y="1498787"/>
            <a:ext cx="9994900" cy="4634850"/>
            <a:chOff x="1258912" y="1315065"/>
            <a:chExt cx="9994900" cy="4634850"/>
          </a:xfrm>
        </p:grpSpPr>
        <p:sp>
          <p:nvSpPr>
            <p:cNvPr id="51" name="PA-speed ">
              <a:extLst>
                <a:ext uri="{FF2B5EF4-FFF2-40B4-BE49-F238E27FC236}">
                  <a16:creationId xmlns:a16="http://schemas.microsoft.com/office/drawing/2014/main" id="{6BCCD58B-A460-49C7-BDF7-CA92492846C7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846901" y="1320039"/>
              <a:ext cx="3925295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r>
                <a:rPr lang="zh-CN" altLang="en-US" sz="18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52" name="PA-矩形 3">
              <a:extLst>
                <a:ext uri="{FF2B5EF4-FFF2-40B4-BE49-F238E27FC236}">
                  <a16:creationId xmlns:a16="http://schemas.microsoft.com/office/drawing/2014/main" id="{9EACF211-A93E-422E-BD66-365B09CE32FE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846901" y="1616312"/>
              <a:ext cx="4406911" cy="518926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20000"/>
                </a:lnSpc>
              </a:pPr>
              <a:r>
                <a:rPr lang="zh-CN" altLang="en-US" sz="1200" spc="300" dirty="0">
                  <a:latin typeface="+mn-lt"/>
                  <a:ea typeface="+mn-ea"/>
                  <a:cs typeface="+mn-ea"/>
                  <a:sym typeface="+mn-lt"/>
                </a:rPr>
                <a:t>Enter the description of the chart above here, and enter the description of the chart above here.</a:t>
              </a:r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7EF9FEC6-B9D0-45A0-BD25-6BD08075662A}"/>
                </a:ext>
              </a:extLst>
            </p:cNvPr>
            <p:cNvGrpSpPr/>
            <p:nvPr/>
          </p:nvGrpSpPr>
          <p:grpSpPr>
            <a:xfrm>
              <a:off x="5808510" y="5087115"/>
              <a:ext cx="862800" cy="862800"/>
              <a:chOff x="5808510" y="5087115"/>
              <a:chExt cx="862800" cy="862800"/>
            </a:xfrm>
          </p:grpSpPr>
          <p:sp>
            <p:nvSpPr>
              <p:cNvPr id="122" name="PA-椭圆 68">
                <a:extLst>
                  <a:ext uri="{FF2B5EF4-FFF2-40B4-BE49-F238E27FC236}">
                    <a16:creationId xmlns:a16="http://schemas.microsoft.com/office/drawing/2014/main" id="{1936393B-114D-4F9D-A21B-664D69335DBE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>
              <a:xfrm>
                <a:off x="5808510" y="5087115"/>
                <a:ext cx="862800" cy="862800"/>
              </a:xfrm>
              <a:prstGeom prst="ellipse">
                <a:avLst/>
              </a:prstGeom>
              <a:solidFill>
                <a:srgbClr val="8C7D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3" name="Group 69">
                <a:extLst>
                  <a:ext uri="{FF2B5EF4-FFF2-40B4-BE49-F238E27FC236}">
                    <a16:creationId xmlns:a16="http://schemas.microsoft.com/office/drawing/2014/main" id="{317A610A-AC7D-4F64-B792-EF75AADE6FEB}"/>
                  </a:ext>
                </a:extLst>
              </p:cNvPr>
              <p:cNvGrpSpPr/>
              <p:nvPr/>
            </p:nvGrpSpPr>
            <p:grpSpPr>
              <a:xfrm>
                <a:off x="6028291" y="5281615"/>
                <a:ext cx="423238" cy="473800"/>
                <a:chOff x="10166350" y="5273676"/>
                <a:chExt cx="823912" cy="922338"/>
              </a:xfrm>
            </p:grpSpPr>
            <p:sp>
              <p:nvSpPr>
                <p:cNvPr id="124" name="PA-任意多边形 172">
                  <a:extLst>
                    <a:ext uri="{FF2B5EF4-FFF2-40B4-BE49-F238E27FC236}">
                      <a16:creationId xmlns:a16="http://schemas.microsoft.com/office/drawing/2014/main" id="{69C5FF3F-89BA-4413-90A5-874D7B0CAA6A}"/>
                    </a:ext>
                  </a:extLst>
                </p:cNvPr>
                <p:cNvSpPr/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0380662" y="5734051"/>
                  <a:ext cx="292100" cy="198438"/>
                </a:xfrm>
                <a:custGeom>
                  <a:avLst/>
                  <a:gdLst>
                    <a:gd name="T0" fmla="*/ 184 w 184"/>
                    <a:gd name="T1" fmla="*/ 88 h 125"/>
                    <a:gd name="T2" fmla="*/ 166 w 184"/>
                    <a:gd name="T3" fmla="*/ 88 h 125"/>
                    <a:gd name="T4" fmla="*/ 166 w 184"/>
                    <a:gd name="T5" fmla="*/ 88 h 125"/>
                    <a:gd name="T6" fmla="*/ 163 w 184"/>
                    <a:gd name="T7" fmla="*/ 88 h 125"/>
                    <a:gd name="T8" fmla="*/ 131 w 184"/>
                    <a:gd name="T9" fmla="*/ 88 h 125"/>
                    <a:gd name="T10" fmla="*/ 138 w 184"/>
                    <a:gd name="T11" fmla="*/ 60 h 125"/>
                    <a:gd name="T12" fmla="*/ 138 w 184"/>
                    <a:gd name="T13" fmla="*/ 29 h 125"/>
                    <a:gd name="T14" fmla="*/ 138 w 184"/>
                    <a:gd name="T15" fmla="*/ 29 h 125"/>
                    <a:gd name="T16" fmla="*/ 138 w 184"/>
                    <a:gd name="T17" fmla="*/ 23 h 125"/>
                    <a:gd name="T18" fmla="*/ 137 w 184"/>
                    <a:gd name="T19" fmla="*/ 18 h 125"/>
                    <a:gd name="T20" fmla="*/ 134 w 184"/>
                    <a:gd name="T21" fmla="*/ 12 h 125"/>
                    <a:gd name="T22" fmla="*/ 131 w 184"/>
                    <a:gd name="T23" fmla="*/ 9 h 125"/>
                    <a:gd name="T24" fmla="*/ 126 w 184"/>
                    <a:gd name="T25" fmla="*/ 5 h 125"/>
                    <a:gd name="T26" fmla="*/ 122 w 184"/>
                    <a:gd name="T27" fmla="*/ 3 h 125"/>
                    <a:gd name="T28" fmla="*/ 116 w 184"/>
                    <a:gd name="T29" fmla="*/ 0 h 125"/>
                    <a:gd name="T30" fmla="*/ 110 w 184"/>
                    <a:gd name="T31" fmla="*/ 0 h 125"/>
                    <a:gd name="T32" fmla="*/ 101 w 184"/>
                    <a:gd name="T33" fmla="*/ 0 h 125"/>
                    <a:gd name="T34" fmla="*/ 101 w 184"/>
                    <a:gd name="T35" fmla="*/ 0 h 125"/>
                    <a:gd name="T36" fmla="*/ 100 w 184"/>
                    <a:gd name="T37" fmla="*/ 0 h 125"/>
                    <a:gd name="T38" fmla="*/ 100 w 184"/>
                    <a:gd name="T39" fmla="*/ 43 h 125"/>
                    <a:gd name="T40" fmla="*/ 89 w 184"/>
                    <a:gd name="T41" fmla="*/ 58 h 125"/>
                    <a:gd name="T42" fmla="*/ 49 w 184"/>
                    <a:gd name="T43" fmla="*/ 103 h 125"/>
                    <a:gd name="T44" fmla="*/ 49 w 184"/>
                    <a:gd name="T45" fmla="*/ 103 h 125"/>
                    <a:gd name="T46" fmla="*/ 42 w 184"/>
                    <a:gd name="T47" fmla="*/ 113 h 125"/>
                    <a:gd name="T48" fmla="*/ 37 w 184"/>
                    <a:gd name="T49" fmla="*/ 125 h 125"/>
                    <a:gd name="T50" fmla="*/ 0 w 184"/>
                    <a:gd name="T51" fmla="*/ 12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84" h="125">
                      <a:moveTo>
                        <a:pt x="184" y="88"/>
                      </a:moveTo>
                      <a:lnTo>
                        <a:pt x="166" y="88"/>
                      </a:lnTo>
                      <a:lnTo>
                        <a:pt x="166" y="88"/>
                      </a:lnTo>
                      <a:lnTo>
                        <a:pt x="163" y="88"/>
                      </a:lnTo>
                      <a:lnTo>
                        <a:pt x="131" y="88"/>
                      </a:lnTo>
                      <a:lnTo>
                        <a:pt x="138" y="60"/>
                      </a:lnTo>
                      <a:lnTo>
                        <a:pt x="138" y="29"/>
                      </a:lnTo>
                      <a:lnTo>
                        <a:pt x="138" y="29"/>
                      </a:lnTo>
                      <a:lnTo>
                        <a:pt x="138" y="23"/>
                      </a:lnTo>
                      <a:lnTo>
                        <a:pt x="137" y="18"/>
                      </a:lnTo>
                      <a:lnTo>
                        <a:pt x="134" y="12"/>
                      </a:lnTo>
                      <a:lnTo>
                        <a:pt x="131" y="9"/>
                      </a:lnTo>
                      <a:lnTo>
                        <a:pt x="126" y="5"/>
                      </a:lnTo>
                      <a:lnTo>
                        <a:pt x="122" y="3"/>
                      </a:lnTo>
                      <a:lnTo>
                        <a:pt x="116" y="0"/>
                      </a:lnTo>
                      <a:lnTo>
                        <a:pt x="110" y="0"/>
                      </a:lnTo>
                      <a:lnTo>
                        <a:pt x="101" y="0"/>
                      </a:lnTo>
                      <a:lnTo>
                        <a:pt x="101" y="0"/>
                      </a:lnTo>
                      <a:lnTo>
                        <a:pt x="100" y="0"/>
                      </a:lnTo>
                      <a:lnTo>
                        <a:pt x="100" y="43"/>
                      </a:lnTo>
                      <a:lnTo>
                        <a:pt x="89" y="58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2" y="113"/>
                      </a:lnTo>
                      <a:lnTo>
                        <a:pt x="37" y="125"/>
                      </a:lnTo>
                      <a:lnTo>
                        <a:pt x="0" y="125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PA-任意多边形 173">
                  <a:extLst>
                    <a:ext uri="{FF2B5EF4-FFF2-40B4-BE49-F238E27FC236}">
                      <a16:creationId xmlns:a16="http://schemas.microsoft.com/office/drawing/2014/main" id="{0C24A717-FBDC-4A84-BFEB-45D3DB28D12F}"/>
                    </a:ext>
                  </a:extLst>
                </p:cNvPr>
                <p:cNvSpPr/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10414000" y="6122988"/>
                  <a:ext cx="225425" cy="30163"/>
                </a:xfrm>
                <a:custGeom>
                  <a:avLst/>
                  <a:gdLst>
                    <a:gd name="T0" fmla="*/ 0 w 142"/>
                    <a:gd name="T1" fmla="*/ 0 h 19"/>
                    <a:gd name="T2" fmla="*/ 24 w 142"/>
                    <a:gd name="T3" fmla="*/ 0 h 19"/>
                    <a:gd name="T4" fmla="*/ 24 w 142"/>
                    <a:gd name="T5" fmla="*/ 0 h 19"/>
                    <a:gd name="T6" fmla="*/ 31 w 142"/>
                    <a:gd name="T7" fmla="*/ 9 h 19"/>
                    <a:gd name="T8" fmla="*/ 42 w 142"/>
                    <a:gd name="T9" fmla="*/ 15 h 19"/>
                    <a:gd name="T10" fmla="*/ 52 w 142"/>
                    <a:gd name="T11" fmla="*/ 19 h 19"/>
                    <a:gd name="T12" fmla="*/ 64 w 142"/>
                    <a:gd name="T13" fmla="*/ 19 h 19"/>
                    <a:gd name="T14" fmla="*/ 96 w 142"/>
                    <a:gd name="T15" fmla="*/ 19 h 19"/>
                    <a:gd name="T16" fmla="*/ 142 w 142"/>
                    <a:gd name="T17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" h="19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31" y="9"/>
                      </a:lnTo>
                      <a:lnTo>
                        <a:pt x="42" y="15"/>
                      </a:lnTo>
                      <a:lnTo>
                        <a:pt x="52" y="19"/>
                      </a:lnTo>
                      <a:lnTo>
                        <a:pt x="64" y="19"/>
                      </a:lnTo>
                      <a:lnTo>
                        <a:pt x="96" y="19"/>
                      </a:lnTo>
                      <a:lnTo>
                        <a:pt x="142" y="19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PA-任意多边形 174">
                  <a:extLst>
                    <a:ext uri="{FF2B5EF4-FFF2-40B4-BE49-F238E27FC236}">
                      <a16:creationId xmlns:a16="http://schemas.microsoft.com/office/drawing/2014/main" id="{2843726D-0BDF-4D90-85C2-08579AFA64CA}"/>
                    </a:ext>
                  </a:extLst>
                </p:cNvPr>
                <p:cNvSpPr/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10639425" y="5497513"/>
                  <a:ext cx="350837" cy="314325"/>
                </a:xfrm>
                <a:custGeom>
                  <a:avLst/>
                  <a:gdLst>
                    <a:gd name="T0" fmla="*/ 0 w 221"/>
                    <a:gd name="T1" fmla="*/ 109 h 198"/>
                    <a:gd name="T2" fmla="*/ 0 w 221"/>
                    <a:gd name="T3" fmla="*/ 157 h 198"/>
                    <a:gd name="T4" fmla="*/ 138 w 221"/>
                    <a:gd name="T5" fmla="*/ 157 h 198"/>
                    <a:gd name="T6" fmla="*/ 138 w 221"/>
                    <a:gd name="T7" fmla="*/ 198 h 198"/>
                    <a:gd name="T8" fmla="*/ 180 w 221"/>
                    <a:gd name="T9" fmla="*/ 157 h 198"/>
                    <a:gd name="T10" fmla="*/ 221 w 221"/>
                    <a:gd name="T11" fmla="*/ 157 h 198"/>
                    <a:gd name="T12" fmla="*/ 221 w 221"/>
                    <a:gd name="T13" fmla="*/ 0 h 198"/>
                    <a:gd name="T14" fmla="*/ 67 w 221"/>
                    <a:gd name="T15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1" h="198">
                      <a:moveTo>
                        <a:pt x="0" y="109"/>
                      </a:moveTo>
                      <a:lnTo>
                        <a:pt x="0" y="157"/>
                      </a:lnTo>
                      <a:lnTo>
                        <a:pt x="138" y="157"/>
                      </a:lnTo>
                      <a:lnTo>
                        <a:pt x="138" y="198"/>
                      </a:lnTo>
                      <a:lnTo>
                        <a:pt x="180" y="157"/>
                      </a:lnTo>
                      <a:lnTo>
                        <a:pt x="221" y="157"/>
                      </a:lnTo>
                      <a:lnTo>
                        <a:pt x="221" y="0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PA-任意多边形 175">
                  <a:extLst>
                    <a:ext uri="{FF2B5EF4-FFF2-40B4-BE49-F238E27FC236}">
                      <a16:creationId xmlns:a16="http://schemas.microsoft.com/office/drawing/2014/main" id="{15ADD8C1-9549-4F13-8C41-3F7E91C4E8E2}"/>
                    </a:ext>
                  </a:extLst>
                </p:cNvPr>
                <p:cNvSpPr/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10188575" y="5273676"/>
                  <a:ext cx="552450" cy="493713"/>
                </a:xfrm>
                <a:custGeom>
                  <a:avLst/>
                  <a:gdLst>
                    <a:gd name="T0" fmla="*/ 348 w 348"/>
                    <a:gd name="T1" fmla="*/ 0 h 311"/>
                    <a:gd name="T2" fmla="*/ 0 w 348"/>
                    <a:gd name="T3" fmla="*/ 0 h 311"/>
                    <a:gd name="T4" fmla="*/ 0 w 348"/>
                    <a:gd name="T5" fmla="*/ 246 h 311"/>
                    <a:gd name="T6" fmla="*/ 65 w 348"/>
                    <a:gd name="T7" fmla="*/ 246 h 311"/>
                    <a:gd name="T8" fmla="*/ 130 w 348"/>
                    <a:gd name="T9" fmla="*/ 311 h 311"/>
                    <a:gd name="T10" fmla="*/ 130 w 348"/>
                    <a:gd name="T11" fmla="*/ 246 h 311"/>
                    <a:gd name="T12" fmla="*/ 348 w 348"/>
                    <a:gd name="T13" fmla="*/ 246 h 311"/>
                    <a:gd name="T14" fmla="*/ 348 w 348"/>
                    <a:gd name="T15" fmla="*/ 0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8" h="311">
                      <a:moveTo>
                        <a:pt x="348" y="0"/>
                      </a:moveTo>
                      <a:lnTo>
                        <a:pt x="0" y="0"/>
                      </a:lnTo>
                      <a:lnTo>
                        <a:pt x="0" y="246"/>
                      </a:lnTo>
                      <a:lnTo>
                        <a:pt x="65" y="246"/>
                      </a:lnTo>
                      <a:lnTo>
                        <a:pt x="130" y="311"/>
                      </a:lnTo>
                      <a:lnTo>
                        <a:pt x="130" y="246"/>
                      </a:lnTo>
                      <a:lnTo>
                        <a:pt x="348" y="246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PA-任意多边形 176">
                  <a:extLst>
                    <a:ext uri="{FF2B5EF4-FFF2-40B4-BE49-F238E27FC236}">
                      <a16:creationId xmlns:a16="http://schemas.microsoft.com/office/drawing/2014/main" id="{6FF0CE67-029F-47F5-AE1C-8A6F55BA5DD6}"/>
                    </a:ext>
                  </a:extLst>
                </p:cNvPr>
                <p:cNvSpPr/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10466387" y="5875338"/>
                  <a:ext cx="123825" cy="155575"/>
                </a:xfrm>
                <a:custGeom>
                  <a:avLst/>
                  <a:gdLst>
                    <a:gd name="T0" fmla="*/ 74 w 78"/>
                    <a:gd name="T1" fmla="*/ 0 h 98"/>
                    <a:gd name="T2" fmla="*/ 74 w 78"/>
                    <a:gd name="T3" fmla="*/ 0 h 98"/>
                    <a:gd name="T4" fmla="*/ 77 w 78"/>
                    <a:gd name="T5" fmla="*/ 11 h 98"/>
                    <a:gd name="T6" fmla="*/ 78 w 78"/>
                    <a:gd name="T7" fmla="*/ 23 h 98"/>
                    <a:gd name="T8" fmla="*/ 78 w 78"/>
                    <a:gd name="T9" fmla="*/ 35 h 98"/>
                    <a:gd name="T10" fmla="*/ 75 w 78"/>
                    <a:gd name="T11" fmla="*/ 46 h 98"/>
                    <a:gd name="T12" fmla="*/ 75 w 78"/>
                    <a:gd name="T13" fmla="*/ 46 h 98"/>
                    <a:gd name="T14" fmla="*/ 71 w 78"/>
                    <a:gd name="T15" fmla="*/ 58 h 98"/>
                    <a:gd name="T16" fmla="*/ 63 w 78"/>
                    <a:gd name="T17" fmla="*/ 70 h 98"/>
                    <a:gd name="T18" fmla="*/ 54 w 78"/>
                    <a:gd name="T19" fmla="*/ 81 h 98"/>
                    <a:gd name="T20" fmla="*/ 46 w 78"/>
                    <a:gd name="T21" fmla="*/ 88 h 98"/>
                    <a:gd name="T22" fmla="*/ 35 w 78"/>
                    <a:gd name="T23" fmla="*/ 94 h 98"/>
                    <a:gd name="T24" fmla="*/ 23 w 78"/>
                    <a:gd name="T25" fmla="*/ 97 h 98"/>
                    <a:gd name="T26" fmla="*/ 11 w 78"/>
                    <a:gd name="T27" fmla="*/ 98 h 98"/>
                    <a:gd name="T28" fmla="*/ 0 w 78"/>
                    <a:gd name="T29" fmla="*/ 95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98">
                      <a:moveTo>
                        <a:pt x="74" y="0"/>
                      </a:moveTo>
                      <a:lnTo>
                        <a:pt x="74" y="0"/>
                      </a:lnTo>
                      <a:lnTo>
                        <a:pt x="77" y="11"/>
                      </a:lnTo>
                      <a:lnTo>
                        <a:pt x="78" y="23"/>
                      </a:lnTo>
                      <a:lnTo>
                        <a:pt x="78" y="35"/>
                      </a:lnTo>
                      <a:lnTo>
                        <a:pt x="75" y="46"/>
                      </a:lnTo>
                      <a:lnTo>
                        <a:pt x="75" y="46"/>
                      </a:lnTo>
                      <a:lnTo>
                        <a:pt x="71" y="58"/>
                      </a:lnTo>
                      <a:lnTo>
                        <a:pt x="63" y="70"/>
                      </a:lnTo>
                      <a:lnTo>
                        <a:pt x="54" y="81"/>
                      </a:lnTo>
                      <a:lnTo>
                        <a:pt x="46" y="88"/>
                      </a:lnTo>
                      <a:lnTo>
                        <a:pt x="35" y="94"/>
                      </a:lnTo>
                      <a:lnTo>
                        <a:pt x="23" y="97"/>
                      </a:lnTo>
                      <a:lnTo>
                        <a:pt x="11" y="98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PA-任意多边形 177">
                  <a:extLst>
                    <a:ext uri="{FF2B5EF4-FFF2-40B4-BE49-F238E27FC236}">
                      <a16:creationId xmlns:a16="http://schemas.microsoft.com/office/drawing/2014/main" id="{6BA46FB7-A6E5-49B8-BE0D-BC1207B8436E}"/>
                    </a:ext>
                  </a:extLst>
                </p:cNvPr>
                <p:cNvSpPr/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10598150" y="5870576"/>
                  <a:ext cx="168275" cy="71438"/>
                </a:xfrm>
                <a:custGeom>
                  <a:avLst/>
                  <a:gdLst>
                    <a:gd name="T0" fmla="*/ 106 w 106"/>
                    <a:gd name="T1" fmla="*/ 23 h 45"/>
                    <a:gd name="T2" fmla="*/ 106 w 106"/>
                    <a:gd name="T3" fmla="*/ 23 h 45"/>
                    <a:gd name="T4" fmla="*/ 106 w 106"/>
                    <a:gd name="T5" fmla="*/ 27 h 45"/>
                    <a:gd name="T6" fmla="*/ 105 w 106"/>
                    <a:gd name="T7" fmla="*/ 32 h 45"/>
                    <a:gd name="T8" fmla="*/ 101 w 106"/>
                    <a:gd name="T9" fmla="*/ 39 h 45"/>
                    <a:gd name="T10" fmla="*/ 93 w 106"/>
                    <a:gd name="T11" fmla="*/ 43 h 45"/>
                    <a:gd name="T12" fmla="*/ 89 w 106"/>
                    <a:gd name="T13" fmla="*/ 45 h 45"/>
                    <a:gd name="T14" fmla="*/ 84 w 106"/>
                    <a:gd name="T15" fmla="*/ 45 h 45"/>
                    <a:gd name="T16" fmla="*/ 22 w 106"/>
                    <a:gd name="T17" fmla="*/ 45 h 45"/>
                    <a:gd name="T18" fmla="*/ 22 w 106"/>
                    <a:gd name="T19" fmla="*/ 45 h 45"/>
                    <a:gd name="T20" fmla="*/ 17 w 106"/>
                    <a:gd name="T21" fmla="*/ 45 h 45"/>
                    <a:gd name="T22" fmla="*/ 13 w 106"/>
                    <a:gd name="T23" fmla="*/ 43 h 45"/>
                    <a:gd name="T24" fmla="*/ 7 w 106"/>
                    <a:gd name="T25" fmla="*/ 39 h 45"/>
                    <a:gd name="T26" fmla="*/ 1 w 106"/>
                    <a:gd name="T27" fmla="*/ 32 h 45"/>
                    <a:gd name="T28" fmla="*/ 0 w 106"/>
                    <a:gd name="T29" fmla="*/ 27 h 45"/>
                    <a:gd name="T30" fmla="*/ 0 w 106"/>
                    <a:gd name="T31" fmla="*/ 23 h 45"/>
                    <a:gd name="T32" fmla="*/ 0 w 106"/>
                    <a:gd name="T33" fmla="*/ 23 h 45"/>
                    <a:gd name="T34" fmla="*/ 0 w 106"/>
                    <a:gd name="T35" fmla="*/ 23 h 45"/>
                    <a:gd name="T36" fmla="*/ 0 w 106"/>
                    <a:gd name="T37" fmla="*/ 18 h 45"/>
                    <a:gd name="T38" fmla="*/ 1 w 106"/>
                    <a:gd name="T39" fmla="*/ 15 h 45"/>
                    <a:gd name="T40" fmla="*/ 7 w 106"/>
                    <a:gd name="T41" fmla="*/ 8 h 45"/>
                    <a:gd name="T42" fmla="*/ 13 w 106"/>
                    <a:gd name="T43" fmla="*/ 3 h 45"/>
                    <a:gd name="T44" fmla="*/ 17 w 106"/>
                    <a:gd name="T45" fmla="*/ 2 h 45"/>
                    <a:gd name="T46" fmla="*/ 22 w 106"/>
                    <a:gd name="T47" fmla="*/ 0 h 45"/>
                    <a:gd name="T48" fmla="*/ 84 w 106"/>
                    <a:gd name="T49" fmla="*/ 0 h 45"/>
                    <a:gd name="T50" fmla="*/ 84 w 106"/>
                    <a:gd name="T51" fmla="*/ 0 h 45"/>
                    <a:gd name="T52" fmla="*/ 89 w 106"/>
                    <a:gd name="T53" fmla="*/ 2 h 45"/>
                    <a:gd name="T54" fmla="*/ 93 w 106"/>
                    <a:gd name="T55" fmla="*/ 3 h 45"/>
                    <a:gd name="T56" fmla="*/ 101 w 106"/>
                    <a:gd name="T57" fmla="*/ 8 h 45"/>
                    <a:gd name="T58" fmla="*/ 105 w 106"/>
                    <a:gd name="T59" fmla="*/ 15 h 45"/>
                    <a:gd name="T60" fmla="*/ 106 w 106"/>
                    <a:gd name="T61" fmla="*/ 18 h 45"/>
                    <a:gd name="T62" fmla="*/ 106 w 106"/>
                    <a:gd name="T63" fmla="*/ 23 h 45"/>
                    <a:gd name="T64" fmla="*/ 106 w 106"/>
                    <a:gd name="T65" fmla="*/ 2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6" h="45">
                      <a:moveTo>
                        <a:pt x="106" y="23"/>
                      </a:moveTo>
                      <a:lnTo>
                        <a:pt x="106" y="23"/>
                      </a:lnTo>
                      <a:lnTo>
                        <a:pt x="106" y="27"/>
                      </a:lnTo>
                      <a:lnTo>
                        <a:pt x="105" y="32"/>
                      </a:lnTo>
                      <a:lnTo>
                        <a:pt x="101" y="39"/>
                      </a:lnTo>
                      <a:lnTo>
                        <a:pt x="93" y="43"/>
                      </a:lnTo>
                      <a:lnTo>
                        <a:pt x="89" y="45"/>
                      </a:lnTo>
                      <a:lnTo>
                        <a:pt x="84" y="45"/>
                      </a:lnTo>
                      <a:lnTo>
                        <a:pt x="22" y="45"/>
                      </a:lnTo>
                      <a:lnTo>
                        <a:pt x="22" y="45"/>
                      </a:lnTo>
                      <a:lnTo>
                        <a:pt x="17" y="45"/>
                      </a:lnTo>
                      <a:lnTo>
                        <a:pt x="13" y="43"/>
                      </a:lnTo>
                      <a:lnTo>
                        <a:pt x="7" y="39"/>
                      </a:lnTo>
                      <a:lnTo>
                        <a:pt x="1" y="32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7" y="8"/>
                      </a:lnTo>
                      <a:lnTo>
                        <a:pt x="13" y="3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9" y="2"/>
                      </a:lnTo>
                      <a:lnTo>
                        <a:pt x="93" y="3"/>
                      </a:lnTo>
                      <a:lnTo>
                        <a:pt x="101" y="8"/>
                      </a:lnTo>
                      <a:lnTo>
                        <a:pt x="105" y="15"/>
                      </a:lnTo>
                      <a:lnTo>
                        <a:pt x="106" y="18"/>
                      </a:lnTo>
                      <a:lnTo>
                        <a:pt x="106" y="23"/>
                      </a:lnTo>
                      <a:lnTo>
                        <a:pt x="106" y="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PA-任意多边形 178">
                  <a:extLst>
                    <a:ext uri="{FF2B5EF4-FFF2-40B4-BE49-F238E27FC236}">
                      <a16:creationId xmlns:a16="http://schemas.microsoft.com/office/drawing/2014/main" id="{E1B620B9-7011-44FC-88DF-67AD496815B1}"/>
                    </a:ext>
                  </a:extLst>
                </p:cNvPr>
                <p:cNvSpPr/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10579100" y="5942013"/>
                  <a:ext cx="169862" cy="69850"/>
                </a:xfrm>
                <a:custGeom>
                  <a:avLst/>
                  <a:gdLst>
                    <a:gd name="T0" fmla="*/ 107 w 107"/>
                    <a:gd name="T1" fmla="*/ 22 h 44"/>
                    <a:gd name="T2" fmla="*/ 107 w 107"/>
                    <a:gd name="T3" fmla="*/ 22 h 44"/>
                    <a:gd name="T4" fmla="*/ 107 w 107"/>
                    <a:gd name="T5" fmla="*/ 27 h 44"/>
                    <a:gd name="T6" fmla="*/ 105 w 107"/>
                    <a:gd name="T7" fmla="*/ 31 h 44"/>
                    <a:gd name="T8" fmla="*/ 101 w 107"/>
                    <a:gd name="T9" fmla="*/ 39 h 44"/>
                    <a:gd name="T10" fmla="*/ 93 w 107"/>
                    <a:gd name="T11" fmla="*/ 43 h 44"/>
                    <a:gd name="T12" fmla="*/ 89 w 107"/>
                    <a:gd name="T13" fmla="*/ 44 h 44"/>
                    <a:gd name="T14" fmla="*/ 84 w 107"/>
                    <a:gd name="T15" fmla="*/ 44 h 44"/>
                    <a:gd name="T16" fmla="*/ 22 w 107"/>
                    <a:gd name="T17" fmla="*/ 44 h 44"/>
                    <a:gd name="T18" fmla="*/ 22 w 107"/>
                    <a:gd name="T19" fmla="*/ 44 h 44"/>
                    <a:gd name="T20" fmla="*/ 18 w 107"/>
                    <a:gd name="T21" fmla="*/ 44 h 44"/>
                    <a:gd name="T22" fmla="*/ 13 w 107"/>
                    <a:gd name="T23" fmla="*/ 43 h 44"/>
                    <a:gd name="T24" fmla="*/ 7 w 107"/>
                    <a:gd name="T25" fmla="*/ 39 h 44"/>
                    <a:gd name="T26" fmla="*/ 1 w 107"/>
                    <a:gd name="T27" fmla="*/ 31 h 44"/>
                    <a:gd name="T28" fmla="*/ 0 w 107"/>
                    <a:gd name="T29" fmla="*/ 27 h 44"/>
                    <a:gd name="T30" fmla="*/ 0 w 107"/>
                    <a:gd name="T31" fmla="*/ 22 h 44"/>
                    <a:gd name="T32" fmla="*/ 0 w 107"/>
                    <a:gd name="T33" fmla="*/ 22 h 44"/>
                    <a:gd name="T34" fmla="*/ 0 w 107"/>
                    <a:gd name="T35" fmla="*/ 22 h 44"/>
                    <a:gd name="T36" fmla="*/ 0 w 107"/>
                    <a:gd name="T37" fmla="*/ 18 h 44"/>
                    <a:gd name="T38" fmla="*/ 1 w 107"/>
                    <a:gd name="T39" fmla="*/ 15 h 44"/>
                    <a:gd name="T40" fmla="*/ 7 w 107"/>
                    <a:gd name="T41" fmla="*/ 7 h 44"/>
                    <a:gd name="T42" fmla="*/ 13 w 107"/>
                    <a:gd name="T43" fmla="*/ 3 h 44"/>
                    <a:gd name="T44" fmla="*/ 18 w 107"/>
                    <a:gd name="T45" fmla="*/ 1 h 44"/>
                    <a:gd name="T46" fmla="*/ 22 w 107"/>
                    <a:gd name="T47" fmla="*/ 0 h 44"/>
                    <a:gd name="T48" fmla="*/ 84 w 107"/>
                    <a:gd name="T49" fmla="*/ 0 h 44"/>
                    <a:gd name="T50" fmla="*/ 84 w 107"/>
                    <a:gd name="T51" fmla="*/ 0 h 44"/>
                    <a:gd name="T52" fmla="*/ 89 w 107"/>
                    <a:gd name="T53" fmla="*/ 1 h 44"/>
                    <a:gd name="T54" fmla="*/ 93 w 107"/>
                    <a:gd name="T55" fmla="*/ 3 h 44"/>
                    <a:gd name="T56" fmla="*/ 101 w 107"/>
                    <a:gd name="T57" fmla="*/ 7 h 44"/>
                    <a:gd name="T58" fmla="*/ 105 w 107"/>
                    <a:gd name="T59" fmla="*/ 15 h 44"/>
                    <a:gd name="T60" fmla="*/ 107 w 107"/>
                    <a:gd name="T61" fmla="*/ 18 h 44"/>
                    <a:gd name="T62" fmla="*/ 107 w 107"/>
                    <a:gd name="T63" fmla="*/ 22 h 44"/>
                    <a:gd name="T64" fmla="*/ 107 w 107"/>
                    <a:gd name="T65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7" h="44">
                      <a:moveTo>
                        <a:pt x="107" y="22"/>
                      </a:moveTo>
                      <a:lnTo>
                        <a:pt x="107" y="22"/>
                      </a:lnTo>
                      <a:lnTo>
                        <a:pt x="107" y="27"/>
                      </a:lnTo>
                      <a:lnTo>
                        <a:pt x="105" y="31"/>
                      </a:lnTo>
                      <a:lnTo>
                        <a:pt x="101" y="39"/>
                      </a:lnTo>
                      <a:lnTo>
                        <a:pt x="93" y="43"/>
                      </a:lnTo>
                      <a:lnTo>
                        <a:pt x="89" y="44"/>
                      </a:lnTo>
                      <a:lnTo>
                        <a:pt x="84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8" y="44"/>
                      </a:lnTo>
                      <a:lnTo>
                        <a:pt x="13" y="43"/>
                      </a:lnTo>
                      <a:lnTo>
                        <a:pt x="7" y="39"/>
                      </a:lnTo>
                      <a:lnTo>
                        <a:pt x="1" y="31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7" y="7"/>
                      </a:lnTo>
                      <a:lnTo>
                        <a:pt x="13" y="3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9" y="1"/>
                      </a:lnTo>
                      <a:lnTo>
                        <a:pt x="93" y="3"/>
                      </a:lnTo>
                      <a:lnTo>
                        <a:pt x="101" y="7"/>
                      </a:lnTo>
                      <a:lnTo>
                        <a:pt x="105" y="15"/>
                      </a:lnTo>
                      <a:lnTo>
                        <a:pt x="107" y="18"/>
                      </a:lnTo>
                      <a:lnTo>
                        <a:pt x="107" y="22"/>
                      </a:lnTo>
                      <a:lnTo>
                        <a:pt x="107" y="2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PA-任意多边形 179">
                  <a:extLst>
                    <a:ext uri="{FF2B5EF4-FFF2-40B4-BE49-F238E27FC236}">
                      <a16:creationId xmlns:a16="http://schemas.microsoft.com/office/drawing/2014/main" id="{A3EE1FBC-2725-4B3A-81E9-93486CF97551}"/>
                    </a:ext>
                  </a:extLst>
                </p:cNvPr>
                <p:cNvSpPr/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10569575" y="6011863"/>
                  <a:ext cx="169862" cy="71438"/>
                </a:xfrm>
                <a:custGeom>
                  <a:avLst/>
                  <a:gdLst>
                    <a:gd name="T0" fmla="*/ 107 w 107"/>
                    <a:gd name="T1" fmla="*/ 23 h 45"/>
                    <a:gd name="T2" fmla="*/ 107 w 107"/>
                    <a:gd name="T3" fmla="*/ 23 h 45"/>
                    <a:gd name="T4" fmla="*/ 107 w 107"/>
                    <a:gd name="T5" fmla="*/ 27 h 45"/>
                    <a:gd name="T6" fmla="*/ 105 w 107"/>
                    <a:gd name="T7" fmla="*/ 32 h 45"/>
                    <a:gd name="T8" fmla="*/ 101 w 107"/>
                    <a:gd name="T9" fmla="*/ 39 h 45"/>
                    <a:gd name="T10" fmla="*/ 93 w 107"/>
                    <a:gd name="T11" fmla="*/ 43 h 45"/>
                    <a:gd name="T12" fmla="*/ 89 w 107"/>
                    <a:gd name="T13" fmla="*/ 45 h 45"/>
                    <a:gd name="T14" fmla="*/ 84 w 107"/>
                    <a:gd name="T15" fmla="*/ 45 h 45"/>
                    <a:gd name="T16" fmla="*/ 22 w 107"/>
                    <a:gd name="T17" fmla="*/ 45 h 45"/>
                    <a:gd name="T18" fmla="*/ 22 w 107"/>
                    <a:gd name="T19" fmla="*/ 45 h 45"/>
                    <a:gd name="T20" fmla="*/ 18 w 107"/>
                    <a:gd name="T21" fmla="*/ 45 h 45"/>
                    <a:gd name="T22" fmla="*/ 13 w 107"/>
                    <a:gd name="T23" fmla="*/ 43 h 45"/>
                    <a:gd name="T24" fmla="*/ 7 w 107"/>
                    <a:gd name="T25" fmla="*/ 39 h 45"/>
                    <a:gd name="T26" fmla="*/ 1 w 107"/>
                    <a:gd name="T27" fmla="*/ 32 h 45"/>
                    <a:gd name="T28" fmla="*/ 0 w 107"/>
                    <a:gd name="T29" fmla="*/ 27 h 45"/>
                    <a:gd name="T30" fmla="*/ 0 w 107"/>
                    <a:gd name="T31" fmla="*/ 23 h 45"/>
                    <a:gd name="T32" fmla="*/ 0 w 107"/>
                    <a:gd name="T33" fmla="*/ 23 h 45"/>
                    <a:gd name="T34" fmla="*/ 0 w 107"/>
                    <a:gd name="T35" fmla="*/ 23 h 45"/>
                    <a:gd name="T36" fmla="*/ 0 w 107"/>
                    <a:gd name="T37" fmla="*/ 18 h 45"/>
                    <a:gd name="T38" fmla="*/ 1 w 107"/>
                    <a:gd name="T39" fmla="*/ 15 h 45"/>
                    <a:gd name="T40" fmla="*/ 7 w 107"/>
                    <a:gd name="T41" fmla="*/ 8 h 45"/>
                    <a:gd name="T42" fmla="*/ 13 w 107"/>
                    <a:gd name="T43" fmla="*/ 3 h 45"/>
                    <a:gd name="T44" fmla="*/ 18 w 107"/>
                    <a:gd name="T45" fmla="*/ 2 h 45"/>
                    <a:gd name="T46" fmla="*/ 22 w 107"/>
                    <a:gd name="T47" fmla="*/ 0 h 45"/>
                    <a:gd name="T48" fmla="*/ 84 w 107"/>
                    <a:gd name="T49" fmla="*/ 0 h 45"/>
                    <a:gd name="T50" fmla="*/ 84 w 107"/>
                    <a:gd name="T51" fmla="*/ 0 h 45"/>
                    <a:gd name="T52" fmla="*/ 89 w 107"/>
                    <a:gd name="T53" fmla="*/ 2 h 45"/>
                    <a:gd name="T54" fmla="*/ 93 w 107"/>
                    <a:gd name="T55" fmla="*/ 3 h 45"/>
                    <a:gd name="T56" fmla="*/ 101 w 107"/>
                    <a:gd name="T57" fmla="*/ 8 h 45"/>
                    <a:gd name="T58" fmla="*/ 105 w 107"/>
                    <a:gd name="T59" fmla="*/ 15 h 45"/>
                    <a:gd name="T60" fmla="*/ 107 w 107"/>
                    <a:gd name="T61" fmla="*/ 18 h 45"/>
                    <a:gd name="T62" fmla="*/ 107 w 107"/>
                    <a:gd name="T63" fmla="*/ 23 h 45"/>
                    <a:gd name="T64" fmla="*/ 107 w 107"/>
                    <a:gd name="T65" fmla="*/ 2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7" h="45">
                      <a:moveTo>
                        <a:pt x="107" y="23"/>
                      </a:moveTo>
                      <a:lnTo>
                        <a:pt x="107" y="23"/>
                      </a:lnTo>
                      <a:lnTo>
                        <a:pt x="107" y="27"/>
                      </a:lnTo>
                      <a:lnTo>
                        <a:pt x="105" y="32"/>
                      </a:lnTo>
                      <a:lnTo>
                        <a:pt x="101" y="39"/>
                      </a:lnTo>
                      <a:lnTo>
                        <a:pt x="93" y="43"/>
                      </a:lnTo>
                      <a:lnTo>
                        <a:pt x="89" y="45"/>
                      </a:lnTo>
                      <a:lnTo>
                        <a:pt x="84" y="45"/>
                      </a:lnTo>
                      <a:lnTo>
                        <a:pt x="22" y="45"/>
                      </a:lnTo>
                      <a:lnTo>
                        <a:pt x="22" y="45"/>
                      </a:lnTo>
                      <a:lnTo>
                        <a:pt x="18" y="45"/>
                      </a:lnTo>
                      <a:lnTo>
                        <a:pt x="13" y="43"/>
                      </a:lnTo>
                      <a:lnTo>
                        <a:pt x="7" y="39"/>
                      </a:lnTo>
                      <a:lnTo>
                        <a:pt x="1" y="32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7" y="8"/>
                      </a:lnTo>
                      <a:lnTo>
                        <a:pt x="13" y="3"/>
                      </a:lnTo>
                      <a:lnTo>
                        <a:pt x="18" y="2"/>
                      </a:lnTo>
                      <a:lnTo>
                        <a:pt x="22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9" y="2"/>
                      </a:lnTo>
                      <a:lnTo>
                        <a:pt x="93" y="3"/>
                      </a:lnTo>
                      <a:lnTo>
                        <a:pt x="101" y="8"/>
                      </a:lnTo>
                      <a:lnTo>
                        <a:pt x="105" y="15"/>
                      </a:lnTo>
                      <a:lnTo>
                        <a:pt x="107" y="18"/>
                      </a:lnTo>
                      <a:lnTo>
                        <a:pt x="107" y="23"/>
                      </a:lnTo>
                      <a:lnTo>
                        <a:pt x="107" y="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PA-任意多边形 180">
                  <a:extLst>
                    <a:ext uri="{FF2B5EF4-FFF2-40B4-BE49-F238E27FC236}">
                      <a16:creationId xmlns:a16="http://schemas.microsoft.com/office/drawing/2014/main" id="{CD524117-5180-49EA-BB78-7C46B03084A8}"/>
                    </a:ext>
                  </a:extLst>
                </p:cNvPr>
                <p:cNvSpPr/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10569575" y="6083301"/>
                  <a:ext cx="141287" cy="69850"/>
                </a:xfrm>
                <a:custGeom>
                  <a:avLst/>
                  <a:gdLst>
                    <a:gd name="T0" fmla="*/ 89 w 89"/>
                    <a:gd name="T1" fmla="*/ 22 h 44"/>
                    <a:gd name="T2" fmla="*/ 89 w 89"/>
                    <a:gd name="T3" fmla="*/ 22 h 44"/>
                    <a:gd name="T4" fmla="*/ 89 w 89"/>
                    <a:gd name="T5" fmla="*/ 27 h 44"/>
                    <a:gd name="T6" fmla="*/ 87 w 89"/>
                    <a:gd name="T7" fmla="*/ 31 h 44"/>
                    <a:gd name="T8" fmla="*/ 83 w 89"/>
                    <a:gd name="T9" fmla="*/ 39 h 44"/>
                    <a:gd name="T10" fmla="*/ 75 w 89"/>
                    <a:gd name="T11" fmla="*/ 43 h 44"/>
                    <a:gd name="T12" fmla="*/ 71 w 89"/>
                    <a:gd name="T13" fmla="*/ 44 h 44"/>
                    <a:gd name="T14" fmla="*/ 67 w 89"/>
                    <a:gd name="T15" fmla="*/ 44 h 44"/>
                    <a:gd name="T16" fmla="*/ 22 w 89"/>
                    <a:gd name="T17" fmla="*/ 44 h 44"/>
                    <a:gd name="T18" fmla="*/ 22 w 89"/>
                    <a:gd name="T19" fmla="*/ 44 h 44"/>
                    <a:gd name="T20" fmla="*/ 18 w 89"/>
                    <a:gd name="T21" fmla="*/ 44 h 44"/>
                    <a:gd name="T22" fmla="*/ 13 w 89"/>
                    <a:gd name="T23" fmla="*/ 43 h 44"/>
                    <a:gd name="T24" fmla="*/ 7 w 89"/>
                    <a:gd name="T25" fmla="*/ 39 h 44"/>
                    <a:gd name="T26" fmla="*/ 1 w 89"/>
                    <a:gd name="T27" fmla="*/ 31 h 44"/>
                    <a:gd name="T28" fmla="*/ 0 w 89"/>
                    <a:gd name="T29" fmla="*/ 27 h 44"/>
                    <a:gd name="T30" fmla="*/ 0 w 89"/>
                    <a:gd name="T31" fmla="*/ 22 h 44"/>
                    <a:gd name="T32" fmla="*/ 0 w 89"/>
                    <a:gd name="T33" fmla="*/ 22 h 44"/>
                    <a:gd name="T34" fmla="*/ 0 w 89"/>
                    <a:gd name="T35" fmla="*/ 22 h 44"/>
                    <a:gd name="T36" fmla="*/ 0 w 89"/>
                    <a:gd name="T37" fmla="*/ 18 h 44"/>
                    <a:gd name="T38" fmla="*/ 1 w 89"/>
                    <a:gd name="T39" fmla="*/ 15 h 44"/>
                    <a:gd name="T40" fmla="*/ 7 w 89"/>
                    <a:gd name="T41" fmla="*/ 7 h 44"/>
                    <a:gd name="T42" fmla="*/ 13 w 89"/>
                    <a:gd name="T43" fmla="*/ 3 h 44"/>
                    <a:gd name="T44" fmla="*/ 18 w 89"/>
                    <a:gd name="T45" fmla="*/ 1 h 44"/>
                    <a:gd name="T46" fmla="*/ 22 w 89"/>
                    <a:gd name="T47" fmla="*/ 0 h 44"/>
                    <a:gd name="T48" fmla="*/ 67 w 89"/>
                    <a:gd name="T49" fmla="*/ 0 h 44"/>
                    <a:gd name="T50" fmla="*/ 67 w 89"/>
                    <a:gd name="T51" fmla="*/ 0 h 44"/>
                    <a:gd name="T52" fmla="*/ 71 w 89"/>
                    <a:gd name="T53" fmla="*/ 1 h 44"/>
                    <a:gd name="T54" fmla="*/ 75 w 89"/>
                    <a:gd name="T55" fmla="*/ 3 h 44"/>
                    <a:gd name="T56" fmla="*/ 83 w 89"/>
                    <a:gd name="T57" fmla="*/ 7 h 44"/>
                    <a:gd name="T58" fmla="*/ 87 w 89"/>
                    <a:gd name="T59" fmla="*/ 15 h 44"/>
                    <a:gd name="T60" fmla="*/ 89 w 89"/>
                    <a:gd name="T61" fmla="*/ 18 h 44"/>
                    <a:gd name="T62" fmla="*/ 89 w 89"/>
                    <a:gd name="T63" fmla="*/ 22 h 44"/>
                    <a:gd name="T64" fmla="*/ 89 w 89"/>
                    <a:gd name="T65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9" h="44">
                      <a:moveTo>
                        <a:pt x="89" y="22"/>
                      </a:moveTo>
                      <a:lnTo>
                        <a:pt x="89" y="22"/>
                      </a:lnTo>
                      <a:lnTo>
                        <a:pt x="89" y="27"/>
                      </a:lnTo>
                      <a:lnTo>
                        <a:pt x="87" y="31"/>
                      </a:lnTo>
                      <a:lnTo>
                        <a:pt x="83" y="39"/>
                      </a:lnTo>
                      <a:lnTo>
                        <a:pt x="75" y="43"/>
                      </a:lnTo>
                      <a:lnTo>
                        <a:pt x="71" y="44"/>
                      </a:lnTo>
                      <a:lnTo>
                        <a:pt x="67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8" y="44"/>
                      </a:lnTo>
                      <a:lnTo>
                        <a:pt x="13" y="43"/>
                      </a:lnTo>
                      <a:lnTo>
                        <a:pt x="7" y="39"/>
                      </a:lnTo>
                      <a:lnTo>
                        <a:pt x="1" y="31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7" y="7"/>
                      </a:lnTo>
                      <a:lnTo>
                        <a:pt x="13" y="3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67" y="0"/>
                      </a:lnTo>
                      <a:lnTo>
                        <a:pt x="67" y="0"/>
                      </a:lnTo>
                      <a:lnTo>
                        <a:pt x="71" y="1"/>
                      </a:lnTo>
                      <a:lnTo>
                        <a:pt x="75" y="3"/>
                      </a:lnTo>
                      <a:lnTo>
                        <a:pt x="83" y="7"/>
                      </a:lnTo>
                      <a:lnTo>
                        <a:pt x="87" y="15"/>
                      </a:lnTo>
                      <a:lnTo>
                        <a:pt x="89" y="18"/>
                      </a:lnTo>
                      <a:lnTo>
                        <a:pt x="89" y="22"/>
                      </a:lnTo>
                      <a:lnTo>
                        <a:pt x="89" y="2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PA-任意多边形 181">
                  <a:extLst>
                    <a:ext uri="{FF2B5EF4-FFF2-40B4-BE49-F238E27FC236}">
                      <a16:creationId xmlns:a16="http://schemas.microsoft.com/office/drawing/2014/main" id="{9BB9AE79-EF16-4A32-B332-6592EE299CC2}"/>
                    </a:ext>
                  </a:extLst>
                </p:cNvPr>
                <p:cNvSpPr/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10371137" y="5918201"/>
                  <a:ext cx="53975" cy="244475"/>
                </a:xfrm>
                <a:custGeom>
                  <a:avLst/>
                  <a:gdLst>
                    <a:gd name="T0" fmla="*/ 0 w 34"/>
                    <a:gd name="T1" fmla="*/ 0 h 154"/>
                    <a:gd name="T2" fmla="*/ 34 w 34"/>
                    <a:gd name="T3" fmla="*/ 0 h 154"/>
                    <a:gd name="T4" fmla="*/ 34 w 34"/>
                    <a:gd name="T5" fmla="*/ 154 h 154"/>
                    <a:gd name="T6" fmla="*/ 0 w 34"/>
                    <a:gd name="T7" fmla="*/ 15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154"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154"/>
                      </a:lnTo>
                      <a:lnTo>
                        <a:pt x="0" y="154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PA-任意多边形 182">
                  <a:extLst>
                    <a:ext uri="{FF2B5EF4-FFF2-40B4-BE49-F238E27FC236}">
                      <a16:creationId xmlns:a16="http://schemas.microsoft.com/office/drawing/2014/main" id="{2712E0B9-984D-4A38-A3F5-6D1612AFB8CB}"/>
                    </a:ext>
                  </a:extLst>
                </p:cNvPr>
                <p:cNvSpPr/>
                <p:nvPr>
                  <p:custDataLst>
                    <p:tags r:id="rId74"/>
                  </p:custDataLst>
                </p:nvPr>
              </p:nvSpPr>
              <p:spPr bwMode="auto">
                <a:xfrm>
                  <a:off x="10302875" y="6126163"/>
                  <a:ext cx="41275" cy="36513"/>
                </a:xfrm>
                <a:custGeom>
                  <a:avLst/>
                  <a:gdLst>
                    <a:gd name="T0" fmla="*/ 26 w 26"/>
                    <a:gd name="T1" fmla="*/ 12 h 23"/>
                    <a:gd name="T2" fmla="*/ 26 w 26"/>
                    <a:gd name="T3" fmla="*/ 12 h 23"/>
                    <a:gd name="T4" fmla="*/ 24 w 26"/>
                    <a:gd name="T5" fmla="*/ 16 h 23"/>
                    <a:gd name="T6" fmla="*/ 23 w 26"/>
                    <a:gd name="T7" fmla="*/ 20 h 23"/>
                    <a:gd name="T8" fmla="*/ 18 w 26"/>
                    <a:gd name="T9" fmla="*/ 23 h 23"/>
                    <a:gd name="T10" fmla="*/ 14 w 26"/>
                    <a:gd name="T11" fmla="*/ 23 h 23"/>
                    <a:gd name="T12" fmla="*/ 14 w 26"/>
                    <a:gd name="T13" fmla="*/ 23 h 23"/>
                    <a:gd name="T14" fmla="*/ 8 w 26"/>
                    <a:gd name="T15" fmla="*/ 23 h 23"/>
                    <a:gd name="T16" fmla="*/ 5 w 26"/>
                    <a:gd name="T17" fmla="*/ 20 h 23"/>
                    <a:gd name="T18" fmla="*/ 2 w 26"/>
                    <a:gd name="T19" fmla="*/ 16 h 23"/>
                    <a:gd name="T20" fmla="*/ 0 w 26"/>
                    <a:gd name="T21" fmla="*/ 12 h 23"/>
                    <a:gd name="T22" fmla="*/ 0 w 26"/>
                    <a:gd name="T23" fmla="*/ 12 h 23"/>
                    <a:gd name="T24" fmla="*/ 2 w 26"/>
                    <a:gd name="T25" fmla="*/ 7 h 23"/>
                    <a:gd name="T26" fmla="*/ 5 w 26"/>
                    <a:gd name="T27" fmla="*/ 3 h 23"/>
                    <a:gd name="T28" fmla="*/ 8 w 26"/>
                    <a:gd name="T29" fmla="*/ 0 h 23"/>
                    <a:gd name="T30" fmla="*/ 14 w 26"/>
                    <a:gd name="T31" fmla="*/ 0 h 23"/>
                    <a:gd name="T32" fmla="*/ 14 w 26"/>
                    <a:gd name="T33" fmla="*/ 0 h 23"/>
                    <a:gd name="T34" fmla="*/ 18 w 26"/>
                    <a:gd name="T35" fmla="*/ 0 h 23"/>
                    <a:gd name="T36" fmla="*/ 23 w 26"/>
                    <a:gd name="T37" fmla="*/ 3 h 23"/>
                    <a:gd name="T38" fmla="*/ 24 w 26"/>
                    <a:gd name="T39" fmla="*/ 7 h 23"/>
                    <a:gd name="T40" fmla="*/ 26 w 26"/>
                    <a:gd name="T41" fmla="*/ 12 h 23"/>
                    <a:gd name="T42" fmla="*/ 26 w 26"/>
                    <a:gd name="T43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23">
                      <a:moveTo>
                        <a:pt x="26" y="12"/>
                      </a:moveTo>
                      <a:lnTo>
                        <a:pt x="26" y="12"/>
                      </a:lnTo>
                      <a:lnTo>
                        <a:pt x="24" y="16"/>
                      </a:lnTo>
                      <a:lnTo>
                        <a:pt x="23" y="20"/>
                      </a:lnTo>
                      <a:lnTo>
                        <a:pt x="18" y="23"/>
                      </a:lnTo>
                      <a:lnTo>
                        <a:pt x="14" y="23"/>
                      </a:lnTo>
                      <a:lnTo>
                        <a:pt x="14" y="23"/>
                      </a:lnTo>
                      <a:lnTo>
                        <a:pt x="8" y="23"/>
                      </a:lnTo>
                      <a:lnTo>
                        <a:pt x="5" y="20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3" y="3"/>
                      </a:lnTo>
                      <a:lnTo>
                        <a:pt x="24" y="7"/>
                      </a:lnTo>
                      <a:lnTo>
                        <a:pt x="26" y="12"/>
                      </a:lnTo>
                      <a:lnTo>
                        <a:pt x="26" y="1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PA-任意多边形 183">
                  <a:extLst>
                    <a:ext uri="{FF2B5EF4-FFF2-40B4-BE49-F238E27FC236}">
                      <a16:creationId xmlns:a16="http://schemas.microsoft.com/office/drawing/2014/main" id="{F4437B18-3751-4FD9-9726-255B35B1C2A2}"/>
                    </a:ext>
                  </a:extLst>
                </p:cNvPr>
                <p:cNvSpPr/>
                <p:nvPr>
                  <p:custDataLst>
                    <p:tags r:id="rId75"/>
                  </p:custDataLst>
                </p:nvPr>
              </p:nvSpPr>
              <p:spPr bwMode="auto">
                <a:xfrm>
                  <a:off x="10166350" y="5918201"/>
                  <a:ext cx="212725" cy="277813"/>
                </a:xfrm>
                <a:custGeom>
                  <a:avLst/>
                  <a:gdLst>
                    <a:gd name="T0" fmla="*/ 0 w 134"/>
                    <a:gd name="T1" fmla="*/ 0 h 175"/>
                    <a:gd name="T2" fmla="*/ 134 w 134"/>
                    <a:gd name="T3" fmla="*/ 0 h 175"/>
                    <a:gd name="T4" fmla="*/ 134 w 134"/>
                    <a:gd name="T5" fmla="*/ 175 h 175"/>
                    <a:gd name="T6" fmla="*/ 0 w 134"/>
                    <a:gd name="T7" fmla="*/ 175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4" h="175">
                      <a:moveTo>
                        <a:pt x="0" y="0"/>
                      </a:moveTo>
                      <a:lnTo>
                        <a:pt x="134" y="0"/>
                      </a:lnTo>
                      <a:lnTo>
                        <a:pt x="134" y="175"/>
                      </a:lnTo>
                      <a:lnTo>
                        <a:pt x="0" y="175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PA-Line 184">
                  <a:extLst>
                    <a:ext uri="{FF2B5EF4-FFF2-40B4-BE49-F238E27FC236}">
                      <a16:creationId xmlns:a16="http://schemas.microsoft.com/office/drawing/2014/main" id="{4418DAA9-645D-495A-84CA-37B411AA41AF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>
                  <a:off x="10298112" y="5411788"/>
                  <a:ext cx="33020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PA-Line 185">
                  <a:extLst>
                    <a:ext uri="{FF2B5EF4-FFF2-40B4-BE49-F238E27FC236}">
                      <a16:creationId xmlns:a16="http://schemas.microsoft.com/office/drawing/2014/main" id="{6BCFEAC7-A8A4-4C55-AE9E-F9E270DB5D18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>
                  <a:off x="10298112" y="5470526"/>
                  <a:ext cx="33020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PA-Line 186">
                  <a:extLst>
                    <a:ext uri="{FF2B5EF4-FFF2-40B4-BE49-F238E27FC236}">
                      <a16:creationId xmlns:a16="http://schemas.microsoft.com/office/drawing/2014/main" id="{5D7B8765-E7F7-486B-B83F-760576AB2AFF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10298112" y="5529263"/>
                  <a:ext cx="33020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5989CF02-9C40-439F-87B9-44260CC974AC}"/>
                </a:ext>
              </a:extLst>
            </p:cNvPr>
            <p:cNvGrpSpPr/>
            <p:nvPr/>
          </p:nvGrpSpPr>
          <p:grpSpPr>
            <a:xfrm>
              <a:off x="5775007" y="3811799"/>
              <a:ext cx="862800" cy="862800"/>
              <a:chOff x="5775007" y="3811799"/>
              <a:chExt cx="862800" cy="862800"/>
            </a:xfrm>
          </p:grpSpPr>
          <p:sp>
            <p:nvSpPr>
              <p:cNvPr id="107" name="PA-椭圆 87">
                <a:extLst>
                  <a:ext uri="{FF2B5EF4-FFF2-40B4-BE49-F238E27FC236}">
                    <a16:creationId xmlns:a16="http://schemas.microsoft.com/office/drawing/2014/main" id="{32F5BFBA-DF15-4656-896C-A9A10790BB9F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5775007" y="3811799"/>
                <a:ext cx="862800" cy="862800"/>
              </a:xfrm>
              <a:prstGeom prst="ellipse">
                <a:avLst/>
              </a:prstGeom>
              <a:solidFill>
                <a:srgbClr val="F3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8" name="Group 86">
                <a:extLst>
                  <a:ext uri="{FF2B5EF4-FFF2-40B4-BE49-F238E27FC236}">
                    <a16:creationId xmlns:a16="http://schemas.microsoft.com/office/drawing/2014/main" id="{D9CD6192-F61A-4880-B23C-D5EB299B4ED7}"/>
                  </a:ext>
                </a:extLst>
              </p:cNvPr>
              <p:cNvGrpSpPr/>
              <p:nvPr/>
            </p:nvGrpSpPr>
            <p:grpSpPr>
              <a:xfrm>
                <a:off x="5958498" y="4017308"/>
                <a:ext cx="495818" cy="451782"/>
                <a:chOff x="7245350" y="3721101"/>
                <a:chExt cx="965200" cy="879475"/>
              </a:xfrm>
            </p:grpSpPr>
            <p:sp>
              <p:nvSpPr>
                <p:cNvPr id="109" name="PA-Line 146">
                  <a:extLst>
                    <a:ext uri="{FF2B5EF4-FFF2-40B4-BE49-F238E27FC236}">
                      <a16:creationId xmlns:a16="http://schemas.microsoft.com/office/drawing/2014/main" id="{04CE1C08-53F3-4B75-B372-42B30276211D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7816850" y="4206876"/>
                  <a:ext cx="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PA-任意多边形 147">
                  <a:extLst>
                    <a:ext uri="{FF2B5EF4-FFF2-40B4-BE49-F238E27FC236}">
                      <a16:creationId xmlns:a16="http://schemas.microsoft.com/office/drawing/2014/main" id="{032C590A-AE38-4D1A-BA49-EB238D90F964}"/>
                    </a:ext>
                  </a:extLst>
                </p:cNvPr>
                <p:cNvSpPr/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7332662" y="3721101"/>
                  <a:ext cx="598487" cy="598488"/>
                </a:xfrm>
                <a:custGeom>
                  <a:avLst/>
                  <a:gdLst>
                    <a:gd name="T0" fmla="*/ 322 w 377"/>
                    <a:gd name="T1" fmla="*/ 57 h 377"/>
                    <a:gd name="T2" fmla="*/ 292 w 377"/>
                    <a:gd name="T3" fmla="*/ 33 h 377"/>
                    <a:gd name="T4" fmla="*/ 259 w 377"/>
                    <a:gd name="T5" fmla="*/ 15 h 377"/>
                    <a:gd name="T6" fmla="*/ 225 w 377"/>
                    <a:gd name="T7" fmla="*/ 5 h 377"/>
                    <a:gd name="T8" fmla="*/ 188 w 377"/>
                    <a:gd name="T9" fmla="*/ 0 h 377"/>
                    <a:gd name="T10" fmla="*/ 169 w 377"/>
                    <a:gd name="T11" fmla="*/ 2 h 377"/>
                    <a:gd name="T12" fmla="*/ 133 w 377"/>
                    <a:gd name="T13" fmla="*/ 9 h 377"/>
                    <a:gd name="T14" fmla="*/ 99 w 377"/>
                    <a:gd name="T15" fmla="*/ 23 h 377"/>
                    <a:gd name="T16" fmla="*/ 68 w 377"/>
                    <a:gd name="T17" fmla="*/ 43 h 377"/>
                    <a:gd name="T18" fmla="*/ 55 w 377"/>
                    <a:gd name="T19" fmla="*/ 57 h 377"/>
                    <a:gd name="T20" fmla="*/ 31 w 377"/>
                    <a:gd name="T21" fmla="*/ 85 h 377"/>
                    <a:gd name="T22" fmla="*/ 13 w 377"/>
                    <a:gd name="T23" fmla="*/ 118 h 377"/>
                    <a:gd name="T24" fmla="*/ 3 w 377"/>
                    <a:gd name="T25" fmla="*/ 153 h 377"/>
                    <a:gd name="T26" fmla="*/ 0 w 377"/>
                    <a:gd name="T27" fmla="*/ 189 h 377"/>
                    <a:gd name="T28" fmla="*/ 1 w 377"/>
                    <a:gd name="T29" fmla="*/ 208 h 377"/>
                    <a:gd name="T30" fmla="*/ 9 w 377"/>
                    <a:gd name="T31" fmla="*/ 245 h 377"/>
                    <a:gd name="T32" fmla="*/ 22 w 377"/>
                    <a:gd name="T33" fmla="*/ 279 h 377"/>
                    <a:gd name="T34" fmla="*/ 43 w 377"/>
                    <a:gd name="T35" fmla="*/ 309 h 377"/>
                    <a:gd name="T36" fmla="*/ 68 w 377"/>
                    <a:gd name="T37" fmla="*/ 334 h 377"/>
                    <a:gd name="T38" fmla="*/ 98 w 377"/>
                    <a:gd name="T39" fmla="*/ 355 h 377"/>
                    <a:gd name="T40" fmla="*/ 132 w 377"/>
                    <a:gd name="T41" fmla="*/ 370 h 377"/>
                    <a:gd name="T42" fmla="*/ 169 w 377"/>
                    <a:gd name="T43" fmla="*/ 377 h 377"/>
                    <a:gd name="T44" fmla="*/ 188 w 377"/>
                    <a:gd name="T45" fmla="*/ 377 h 377"/>
                    <a:gd name="T46" fmla="*/ 225 w 377"/>
                    <a:gd name="T47" fmla="*/ 374 h 377"/>
                    <a:gd name="T48" fmla="*/ 261 w 377"/>
                    <a:gd name="T49" fmla="*/ 364 h 377"/>
                    <a:gd name="T50" fmla="*/ 292 w 377"/>
                    <a:gd name="T51" fmla="*/ 346 h 377"/>
                    <a:gd name="T52" fmla="*/ 322 w 377"/>
                    <a:gd name="T53" fmla="*/ 322 h 377"/>
                    <a:gd name="T54" fmla="*/ 334 w 377"/>
                    <a:gd name="T55" fmla="*/ 309 h 377"/>
                    <a:gd name="T56" fmla="*/ 354 w 377"/>
                    <a:gd name="T57" fmla="*/ 278 h 377"/>
                    <a:gd name="T58" fmla="*/ 368 w 377"/>
                    <a:gd name="T59" fmla="*/ 244 h 377"/>
                    <a:gd name="T60" fmla="*/ 375 w 377"/>
                    <a:gd name="T61" fmla="*/ 208 h 377"/>
                    <a:gd name="T62" fmla="*/ 377 w 377"/>
                    <a:gd name="T63" fmla="*/ 189 h 377"/>
                    <a:gd name="T64" fmla="*/ 372 w 377"/>
                    <a:gd name="T65" fmla="*/ 152 h 377"/>
                    <a:gd name="T66" fmla="*/ 362 w 377"/>
                    <a:gd name="T67" fmla="*/ 118 h 377"/>
                    <a:gd name="T68" fmla="*/ 345 w 377"/>
                    <a:gd name="T69" fmla="*/ 85 h 377"/>
                    <a:gd name="T70" fmla="*/ 322 w 377"/>
                    <a:gd name="T71" fmla="*/ 57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77" h="377">
                      <a:moveTo>
                        <a:pt x="322" y="57"/>
                      </a:moveTo>
                      <a:lnTo>
                        <a:pt x="322" y="57"/>
                      </a:lnTo>
                      <a:lnTo>
                        <a:pt x="307" y="43"/>
                      </a:lnTo>
                      <a:lnTo>
                        <a:pt x="292" y="33"/>
                      </a:lnTo>
                      <a:lnTo>
                        <a:pt x="277" y="23"/>
                      </a:lnTo>
                      <a:lnTo>
                        <a:pt x="259" y="15"/>
                      </a:lnTo>
                      <a:lnTo>
                        <a:pt x="243" y="9"/>
                      </a:lnTo>
                      <a:lnTo>
                        <a:pt x="225" y="5"/>
                      </a:lnTo>
                      <a:lnTo>
                        <a:pt x="206" y="2"/>
                      </a:lnTo>
                      <a:lnTo>
                        <a:pt x="188" y="0"/>
                      </a:lnTo>
                      <a:lnTo>
                        <a:pt x="188" y="0"/>
                      </a:lnTo>
                      <a:lnTo>
                        <a:pt x="169" y="2"/>
                      </a:lnTo>
                      <a:lnTo>
                        <a:pt x="151" y="5"/>
                      </a:lnTo>
                      <a:lnTo>
                        <a:pt x="133" y="9"/>
                      </a:lnTo>
                      <a:lnTo>
                        <a:pt x="116" y="15"/>
                      </a:lnTo>
                      <a:lnTo>
                        <a:pt x="99" y="23"/>
                      </a:lnTo>
                      <a:lnTo>
                        <a:pt x="83" y="33"/>
                      </a:lnTo>
                      <a:lnTo>
                        <a:pt x="68" y="43"/>
                      </a:lnTo>
                      <a:lnTo>
                        <a:pt x="55" y="57"/>
                      </a:lnTo>
                      <a:lnTo>
                        <a:pt x="55" y="57"/>
                      </a:lnTo>
                      <a:lnTo>
                        <a:pt x="41" y="70"/>
                      </a:lnTo>
                      <a:lnTo>
                        <a:pt x="31" y="85"/>
                      </a:lnTo>
                      <a:lnTo>
                        <a:pt x="22" y="101"/>
                      </a:lnTo>
                      <a:lnTo>
                        <a:pt x="13" y="118"/>
                      </a:lnTo>
                      <a:lnTo>
                        <a:pt x="7" y="135"/>
                      </a:lnTo>
                      <a:lnTo>
                        <a:pt x="3" y="153"/>
                      </a:lnTo>
                      <a:lnTo>
                        <a:pt x="0" y="171"/>
                      </a:lnTo>
                      <a:lnTo>
                        <a:pt x="0" y="189"/>
                      </a:lnTo>
                      <a:lnTo>
                        <a:pt x="0" y="189"/>
                      </a:lnTo>
                      <a:lnTo>
                        <a:pt x="1" y="208"/>
                      </a:lnTo>
                      <a:lnTo>
                        <a:pt x="3" y="227"/>
                      </a:lnTo>
                      <a:lnTo>
                        <a:pt x="9" y="245"/>
                      </a:lnTo>
                      <a:lnTo>
                        <a:pt x="15" y="263"/>
                      </a:lnTo>
                      <a:lnTo>
                        <a:pt x="22" y="279"/>
                      </a:lnTo>
                      <a:lnTo>
                        <a:pt x="33" y="294"/>
                      </a:lnTo>
                      <a:lnTo>
                        <a:pt x="43" y="309"/>
                      </a:lnTo>
                      <a:lnTo>
                        <a:pt x="55" y="322"/>
                      </a:lnTo>
                      <a:lnTo>
                        <a:pt x="68" y="334"/>
                      </a:lnTo>
                      <a:lnTo>
                        <a:pt x="83" y="346"/>
                      </a:lnTo>
                      <a:lnTo>
                        <a:pt x="98" y="355"/>
                      </a:lnTo>
                      <a:lnTo>
                        <a:pt x="116" y="362"/>
                      </a:lnTo>
                      <a:lnTo>
                        <a:pt x="132" y="370"/>
                      </a:lnTo>
                      <a:lnTo>
                        <a:pt x="150" y="374"/>
                      </a:lnTo>
                      <a:lnTo>
                        <a:pt x="169" y="377"/>
                      </a:lnTo>
                      <a:lnTo>
                        <a:pt x="188" y="377"/>
                      </a:lnTo>
                      <a:lnTo>
                        <a:pt x="188" y="377"/>
                      </a:lnTo>
                      <a:lnTo>
                        <a:pt x="208" y="377"/>
                      </a:lnTo>
                      <a:lnTo>
                        <a:pt x="225" y="374"/>
                      </a:lnTo>
                      <a:lnTo>
                        <a:pt x="243" y="370"/>
                      </a:lnTo>
                      <a:lnTo>
                        <a:pt x="261" y="364"/>
                      </a:lnTo>
                      <a:lnTo>
                        <a:pt x="277" y="355"/>
                      </a:lnTo>
                      <a:lnTo>
                        <a:pt x="292" y="346"/>
                      </a:lnTo>
                      <a:lnTo>
                        <a:pt x="308" y="334"/>
                      </a:lnTo>
                      <a:lnTo>
                        <a:pt x="322" y="322"/>
                      </a:lnTo>
                      <a:lnTo>
                        <a:pt x="322" y="322"/>
                      </a:lnTo>
                      <a:lnTo>
                        <a:pt x="334" y="309"/>
                      </a:lnTo>
                      <a:lnTo>
                        <a:pt x="345" y="294"/>
                      </a:lnTo>
                      <a:lnTo>
                        <a:pt x="354" y="278"/>
                      </a:lnTo>
                      <a:lnTo>
                        <a:pt x="362" y="261"/>
                      </a:lnTo>
                      <a:lnTo>
                        <a:pt x="368" y="244"/>
                      </a:lnTo>
                      <a:lnTo>
                        <a:pt x="372" y="226"/>
                      </a:lnTo>
                      <a:lnTo>
                        <a:pt x="375" y="208"/>
                      </a:lnTo>
                      <a:lnTo>
                        <a:pt x="377" y="189"/>
                      </a:lnTo>
                      <a:lnTo>
                        <a:pt x="377" y="189"/>
                      </a:lnTo>
                      <a:lnTo>
                        <a:pt x="375" y="171"/>
                      </a:lnTo>
                      <a:lnTo>
                        <a:pt x="372" y="152"/>
                      </a:lnTo>
                      <a:lnTo>
                        <a:pt x="368" y="134"/>
                      </a:lnTo>
                      <a:lnTo>
                        <a:pt x="362" y="118"/>
                      </a:lnTo>
                      <a:lnTo>
                        <a:pt x="354" y="101"/>
                      </a:lnTo>
                      <a:lnTo>
                        <a:pt x="345" y="85"/>
                      </a:lnTo>
                      <a:lnTo>
                        <a:pt x="334" y="70"/>
                      </a:lnTo>
                      <a:lnTo>
                        <a:pt x="322" y="57"/>
                      </a:lnTo>
                      <a:lnTo>
                        <a:pt x="322" y="57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PA-任意多边形 148">
                  <a:extLst>
                    <a:ext uri="{FF2B5EF4-FFF2-40B4-BE49-F238E27FC236}">
                      <a16:creationId xmlns:a16="http://schemas.microsoft.com/office/drawing/2014/main" id="{101FEDC5-5395-45E3-8017-AAA5489C9172}"/>
                    </a:ext>
                  </a:extLst>
                </p:cNvPr>
                <p:cNvSpPr/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7388225" y="3778251"/>
                  <a:ext cx="485775" cy="487363"/>
                </a:xfrm>
                <a:custGeom>
                  <a:avLst/>
                  <a:gdLst>
                    <a:gd name="T0" fmla="*/ 261 w 306"/>
                    <a:gd name="T1" fmla="*/ 261 h 307"/>
                    <a:gd name="T2" fmla="*/ 238 w 306"/>
                    <a:gd name="T3" fmla="*/ 280 h 307"/>
                    <a:gd name="T4" fmla="*/ 211 w 306"/>
                    <a:gd name="T5" fmla="*/ 295 h 307"/>
                    <a:gd name="T6" fmla="*/ 183 w 306"/>
                    <a:gd name="T7" fmla="*/ 304 h 307"/>
                    <a:gd name="T8" fmla="*/ 153 w 306"/>
                    <a:gd name="T9" fmla="*/ 307 h 307"/>
                    <a:gd name="T10" fmla="*/ 137 w 306"/>
                    <a:gd name="T11" fmla="*/ 306 h 307"/>
                    <a:gd name="T12" fmla="*/ 107 w 306"/>
                    <a:gd name="T13" fmla="*/ 300 h 307"/>
                    <a:gd name="T14" fmla="*/ 81 w 306"/>
                    <a:gd name="T15" fmla="*/ 288 h 307"/>
                    <a:gd name="T16" fmla="*/ 55 w 306"/>
                    <a:gd name="T17" fmla="*/ 271 h 307"/>
                    <a:gd name="T18" fmla="*/ 35 w 306"/>
                    <a:gd name="T19" fmla="*/ 251 h 307"/>
                    <a:gd name="T20" fmla="*/ 18 w 306"/>
                    <a:gd name="T21" fmla="*/ 227 h 307"/>
                    <a:gd name="T22" fmla="*/ 6 w 306"/>
                    <a:gd name="T23" fmla="*/ 199 h 307"/>
                    <a:gd name="T24" fmla="*/ 0 w 306"/>
                    <a:gd name="T25" fmla="*/ 169 h 307"/>
                    <a:gd name="T26" fmla="*/ 0 w 306"/>
                    <a:gd name="T27" fmla="*/ 153 h 307"/>
                    <a:gd name="T28" fmla="*/ 3 w 306"/>
                    <a:gd name="T29" fmla="*/ 123 h 307"/>
                    <a:gd name="T30" fmla="*/ 11 w 306"/>
                    <a:gd name="T31" fmla="*/ 95 h 307"/>
                    <a:gd name="T32" fmla="*/ 26 w 306"/>
                    <a:gd name="T33" fmla="*/ 68 h 307"/>
                    <a:gd name="T34" fmla="*/ 45 w 306"/>
                    <a:gd name="T35" fmla="*/ 45 h 307"/>
                    <a:gd name="T36" fmla="*/ 55 w 306"/>
                    <a:gd name="T37" fmla="*/ 36 h 307"/>
                    <a:gd name="T38" fmla="*/ 81 w 306"/>
                    <a:gd name="T39" fmla="*/ 18 h 307"/>
                    <a:gd name="T40" fmla="*/ 109 w 306"/>
                    <a:gd name="T41" fmla="*/ 7 h 307"/>
                    <a:gd name="T42" fmla="*/ 138 w 306"/>
                    <a:gd name="T43" fmla="*/ 2 h 307"/>
                    <a:gd name="T44" fmla="*/ 153 w 306"/>
                    <a:gd name="T45" fmla="*/ 0 h 307"/>
                    <a:gd name="T46" fmla="*/ 183 w 306"/>
                    <a:gd name="T47" fmla="*/ 3 h 307"/>
                    <a:gd name="T48" fmla="*/ 211 w 306"/>
                    <a:gd name="T49" fmla="*/ 12 h 307"/>
                    <a:gd name="T50" fmla="*/ 238 w 306"/>
                    <a:gd name="T51" fmla="*/ 25 h 307"/>
                    <a:gd name="T52" fmla="*/ 261 w 306"/>
                    <a:gd name="T53" fmla="*/ 45 h 307"/>
                    <a:gd name="T54" fmla="*/ 272 w 306"/>
                    <a:gd name="T55" fmla="*/ 56 h 307"/>
                    <a:gd name="T56" fmla="*/ 288 w 306"/>
                    <a:gd name="T57" fmla="*/ 82 h 307"/>
                    <a:gd name="T58" fmla="*/ 300 w 306"/>
                    <a:gd name="T59" fmla="*/ 108 h 307"/>
                    <a:gd name="T60" fmla="*/ 306 w 306"/>
                    <a:gd name="T61" fmla="*/ 138 h 307"/>
                    <a:gd name="T62" fmla="*/ 306 w 306"/>
                    <a:gd name="T63" fmla="*/ 153 h 307"/>
                    <a:gd name="T64" fmla="*/ 303 w 306"/>
                    <a:gd name="T65" fmla="*/ 184 h 307"/>
                    <a:gd name="T66" fmla="*/ 294 w 306"/>
                    <a:gd name="T67" fmla="*/ 212 h 307"/>
                    <a:gd name="T68" fmla="*/ 281 w 306"/>
                    <a:gd name="T69" fmla="*/ 237 h 307"/>
                    <a:gd name="T70" fmla="*/ 261 w 306"/>
                    <a:gd name="T71" fmla="*/ 261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6" h="307">
                      <a:moveTo>
                        <a:pt x="261" y="261"/>
                      </a:moveTo>
                      <a:lnTo>
                        <a:pt x="261" y="261"/>
                      </a:lnTo>
                      <a:lnTo>
                        <a:pt x="250" y="271"/>
                      </a:lnTo>
                      <a:lnTo>
                        <a:pt x="238" y="280"/>
                      </a:lnTo>
                      <a:lnTo>
                        <a:pt x="226" y="288"/>
                      </a:lnTo>
                      <a:lnTo>
                        <a:pt x="211" y="295"/>
                      </a:lnTo>
                      <a:lnTo>
                        <a:pt x="198" y="300"/>
                      </a:lnTo>
                      <a:lnTo>
                        <a:pt x="183" y="304"/>
                      </a:lnTo>
                      <a:lnTo>
                        <a:pt x="168" y="306"/>
                      </a:lnTo>
                      <a:lnTo>
                        <a:pt x="153" y="307"/>
                      </a:lnTo>
                      <a:lnTo>
                        <a:pt x="153" y="307"/>
                      </a:lnTo>
                      <a:lnTo>
                        <a:pt x="137" y="306"/>
                      </a:lnTo>
                      <a:lnTo>
                        <a:pt x="122" y="304"/>
                      </a:lnTo>
                      <a:lnTo>
                        <a:pt x="107" y="300"/>
                      </a:lnTo>
                      <a:lnTo>
                        <a:pt x="94" y="295"/>
                      </a:lnTo>
                      <a:lnTo>
                        <a:pt x="81" y="288"/>
                      </a:lnTo>
                      <a:lnTo>
                        <a:pt x="67" y="280"/>
                      </a:lnTo>
                      <a:lnTo>
                        <a:pt x="55" y="271"/>
                      </a:lnTo>
                      <a:lnTo>
                        <a:pt x="45" y="261"/>
                      </a:lnTo>
                      <a:lnTo>
                        <a:pt x="35" y="251"/>
                      </a:lnTo>
                      <a:lnTo>
                        <a:pt x="26" y="239"/>
                      </a:lnTo>
                      <a:lnTo>
                        <a:pt x="18" y="227"/>
                      </a:lnTo>
                      <a:lnTo>
                        <a:pt x="12" y="214"/>
                      </a:lnTo>
                      <a:lnTo>
                        <a:pt x="6" y="199"/>
                      </a:lnTo>
                      <a:lnTo>
                        <a:pt x="3" y="184"/>
                      </a:lnTo>
                      <a:lnTo>
                        <a:pt x="0" y="169"/>
                      </a:lnTo>
                      <a:lnTo>
                        <a:pt x="0" y="153"/>
                      </a:lnTo>
                      <a:lnTo>
                        <a:pt x="0" y="153"/>
                      </a:lnTo>
                      <a:lnTo>
                        <a:pt x="0" y="138"/>
                      </a:lnTo>
                      <a:lnTo>
                        <a:pt x="3" y="123"/>
                      </a:lnTo>
                      <a:lnTo>
                        <a:pt x="6" y="108"/>
                      </a:lnTo>
                      <a:lnTo>
                        <a:pt x="11" y="95"/>
                      </a:lnTo>
                      <a:lnTo>
                        <a:pt x="18" y="82"/>
                      </a:lnTo>
                      <a:lnTo>
                        <a:pt x="26" y="68"/>
                      </a:lnTo>
                      <a:lnTo>
                        <a:pt x="35" y="56"/>
                      </a:lnTo>
                      <a:lnTo>
                        <a:pt x="45" y="45"/>
                      </a:lnTo>
                      <a:lnTo>
                        <a:pt x="45" y="45"/>
                      </a:lnTo>
                      <a:lnTo>
                        <a:pt x="55" y="36"/>
                      </a:lnTo>
                      <a:lnTo>
                        <a:pt x="69" y="25"/>
                      </a:lnTo>
                      <a:lnTo>
                        <a:pt x="81" y="18"/>
                      </a:lnTo>
                      <a:lnTo>
                        <a:pt x="94" y="12"/>
                      </a:lnTo>
                      <a:lnTo>
                        <a:pt x="109" y="7"/>
                      </a:lnTo>
                      <a:lnTo>
                        <a:pt x="124" y="3"/>
                      </a:lnTo>
                      <a:lnTo>
                        <a:pt x="138" y="2"/>
                      </a:lnTo>
                      <a:lnTo>
                        <a:pt x="153" y="0"/>
                      </a:lnTo>
                      <a:lnTo>
                        <a:pt x="153" y="0"/>
                      </a:lnTo>
                      <a:lnTo>
                        <a:pt x="168" y="2"/>
                      </a:lnTo>
                      <a:lnTo>
                        <a:pt x="183" y="3"/>
                      </a:lnTo>
                      <a:lnTo>
                        <a:pt x="198" y="6"/>
                      </a:lnTo>
                      <a:lnTo>
                        <a:pt x="211" y="12"/>
                      </a:lnTo>
                      <a:lnTo>
                        <a:pt x="224" y="18"/>
                      </a:lnTo>
                      <a:lnTo>
                        <a:pt x="238" y="25"/>
                      </a:lnTo>
                      <a:lnTo>
                        <a:pt x="250" y="34"/>
                      </a:lnTo>
                      <a:lnTo>
                        <a:pt x="261" y="45"/>
                      </a:lnTo>
                      <a:lnTo>
                        <a:pt x="261" y="45"/>
                      </a:lnTo>
                      <a:lnTo>
                        <a:pt x="272" y="56"/>
                      </a:lnTo>
                      <a:lnTo>
                        <a:pt x="281" y="68"/>
                      </a:lnTo>
                      <a:lnTo>
                        <a:pt x="288" y="82"/>
                      </a:lnTo>
                      <a:lnTo>
                        <a:pt x="294" y="95"/>
                      </a:lnTo>
                      <a:lnTo>
                        <a:pt x="300" y="108"/>
                      </a:lnTo>
                      <a:lnTo>
                        <a:pt x="303" y="123"/>
                      </a:lnTo>
                      <a:lnTo>
                        <a:pt x="306" y="138"/>
                      </a:lnTo>
                      <a:lnTo>
                        <a:pt x="306" y="153"/>
                      </a:lnTo>
                      <a:lnTo>
                        <a:pt x="306" y="153"/>
                      </a:lnTo>
                      <a:lnTo>
                        <a:pt x="306" y="169"/>
                      </a:lnTo>
                      <a:lnTo>
                        <a:pt x="303" y="184"/>
                      </a:lnTo>
                      <a:lnTo>
                        <a:pt x="300" y="197"/>
                      </a:lnTo>
                      <a:lnTo>
                        <a:pt x="294" y="212"/>
                      </a:lnTo>
                      <a:lnTo>
                        <a:pt x="288" y="225"/>
                      </a:lnTo>
                      <a:lnTo>
                        <a:pt x="281" y="237"/>
                      </a:lnTo>
                      <a:lnTo>
                        <a:pt x="272" y="251"/>
                      </a:lnTo>
                      <a:lnTo>
                        <a:pt x="261" y="261"/>
                      </a:lnTo>
                      <a:lnTo>
                        <a:pt x="261" y="261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PA-任意多边形 149">
                  <a:extLst>
                    <a:ext uri="{FF2B5EF4-FFF2-40B4-BE49-F238E27FC236}">
                      <a16:creationId xmlns:a16="http://schemas.microsoft.com/office/drawing/2014/main" id="{E29757D3-4C5D-4C7D-A1CC-AB65838B4BD5}"/>
                    </a:ext>
                  </a:extLst>
                </p:cNvPr>
                <p:cNvSpPr/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7815262" y="4203701"/>
                  <a:ext cx="88900" cy="92075"/>
                </a:xfrm>
                <a:custGeom>
                  <a:avLst/>
                  <a:gdLst>
                    <a:gd name="T0" fmla="*/ 56 w 56"/>
                    <a:gd name="T1" fmla="*/ 24 h 58"/>
                    <a:gd name="T2" fmla="*/ 56 w 56"/>
                    <a:gd name="T3" fmla="*/ 24 h 58"/>
                    <a:gd name="T4" fmla="*/ 33 w 56"/>
                    <a:gd name="T5" fmla="*/ 0 h 58"/>
                    <a:gd name="T6" fmla="*/ 33 w 56"/>
                    <a:gd name="T7" fmla="*/ 0 h 58"/>
                    <a:gd name="T8" fmla="*/ 18 w 56"/>
                    <a:gd name="T9" fmla="*/ 18 h 58"/>
                    <a:gd name="T10" fmla="*/ 18 w 56"/>
                    <a:gd name="T11" fmla="*/ 18 h 58"/>
                    <a:gd name="T12" fmla="*/ 0 w 56"/>
                    <a:gd name="T13" fmla="*/ 35 h 58"/>
                    <a:gd name="T14" fmla="*/ 0 w 56"/>
                    <a:gd name="T15" fmla="*/ 35 h 58"/>
                    <a:gd name="T16" fmla="*/ 24 w 56"/>
                    <a:gd name="T1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58">
                      <a:moveTo>
                        <a:pt x="56" y="24"/>
                      </a:moveTo>
                      <a:lnTo>
                        <a:pt x="56" y="24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24" y="58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PA-任意多边形 150">
                  <a:extLst>
                    <a:ext uri="{FF2B5EF4-FFF2-40B4-BE49-F238E27FC236}">
                      <a16:creationId xmlns:a16="http://schemas.microsoft.com/office/drawing/2014/main" id="{CE9671F0-0AF5-4AAB-A0C0-57898C54CD31}"/>
                    </a:ext>
                  </a:extLst>
                </p:cNvPr>
                <p:cNvSpPr/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7834312" y="4222751"/>
                  <a:ext cx="355600" cy="355600"/>
                </a:xfrm>
                <a:custGeom>
                  <a:avLst/>
                  <a:gdLst>
                    <a:gd name="T0" fmla="*/ 224 w 224"/>
                    <a:gd name="T1" fmla="*/ 171 h 224"/>
                    <a:gd name="T2" fmla="*/ 169 w 224"/>
                    <a:gd name="T3" fmla="*/ 224 h 224"/>
                    <a:gd name="T4" fmla="*/ 0 w 224"/>
                    <a:gd name="T5" fmla="*/ 55 h 224"/>
                    <a:gd name="T6" fmla="*/ 53 w 224"/>
                    <a:gd name="T7" fmla="*/ 0 h 224"/>
                    <a:gd name="T8" fmla="*/ 224 w 224"/>
                    <a:gd name="T9" fmla="*/ 17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4" h="224">
                      <a:moveTo>
                        <a:pt x="224" y="171"/>
                      </a:moveTo>
                      <a:lnTo>
                        <a:pt x="169" y="224"/>
                      </a:lnTo>
                      <a:lnTo>
                        <a:pt x="0" y="55"/>
                      </a:lnTo>
                      <a:lnTo>
                        <a:pt x="53" y="0"/>
                      </a:lnTo>
                      <a:lnTo>
                        <a:pt x="224" y="171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PA-任意多边形 151">
                  <a:extLst>
                    <a:ext uri="{FF2B5EF4-FFF2-40B4-BE49-F238E27FC236}">
                      <a16:creationId xmlns:a16="http://schemas.microsoft.com/office/drawing/2014/main" id="{AB5BA0C1-203B-4ED4-A7F9-0FB5D6421B14}"/>
                    </a:ext>
                  </a:extLst>
                </p:cNvPr>
                <p:cNvSpPr/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7834312" y="4222751"/>
                  <a:ext cx="117475" cy="117475"/>
                </a:xfrm>
                <a:custGeom>
                  <a:avLst/>
                  <a:gdLst>
                    <a:gd name="T0" fmla="*/ 74 w 74"/>
                    <a:gd name="T1" fmla="*/ 20 h 74"/>
                    <a:gd name="T2" fmla="*/ 19 w 74"/>
                    <a:gd name="T3" fmla="*/ 74 h 74"/>
                    <a:gd name="T4" fmla="*/ 0 w 74"/>
                    <a:gd name="T5" fmla="*/ 55 h 74"/>
                    <a:gd name="T6" fmla="*/ 53 w 74"/>
                    <a:gd name="T7" fmla="*/ 0 h 74"/>
                    <a:gd name="T8" fmla="*/ 74 w 74"/>
                    <a:gd name="T9" fmla="*/ 2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74">
                      <a:moveTo>
                        <a:pt x="74" y="20"/>
                      </a:moveTo>
                      <a:lnTo>
                        <a:pt x="19" y="74"/>
                      </a:lnTo>
                      <a:lnTo>
                        <a:pt x="0" y="55"/>
                      </a:lnTo>
                      <a:lnTo>
                        <a:pt x="53" y="0"/>
                      </a:lnTo>
                      <a:lnTo>
                        <a:pt x="74" y="2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PA-任意多边形 152">
                  <a:extLst>
                    <a:ext uri="{FF2B5EF4-FFF2-40B4-BE49-F238E27FC236}">
                      <a16:creationId xmlns:a16="http://schemas.microsoft.com/office/drawing/2014/main" id="{D57776EC-EE47-45F8-80E3-2E7321B086A0}"/>
                    </a:ext>
                  </a:extLst>
                </p:cNvPr>
                <p:cNvSpPr/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8102600" y="4494213"/>
                  <a:ext cx="107950" cy="106363"/>
                </a:xfrm>
                <a:custGeom>
                  <a:avLst/>
                  <a:gdLst>
                    <a:gd name="T0" fmla="*/ 68 w 68"/>
                    <a:gd name="T1" fmla="*/ 12 h 67"/>
                    <a:gd name="T2" fmla="*/ 68 w 68"/>
                    <a:gd name="T3" fmla="*/ 12 h 67"/>
                    <a:gd name="T4" fmla="*/ 67 w 68"/>
                    <a:gd name="T5" fmla="*/ 24 h 67"/>
                    <a:gd name="T6" fmla="*/ 64 w 68"/>
                    <a:gd name="T7" fmla="*/ 34 h 67"/>
                    <a:gd name="T8" fmla="*/ 58 w 68"/>
                    <a:gd name="T9" fmla="*/ 43 h 67"/>
                    <a:gd name="T10" fmla="*/ 52 w 68"/>
                    <a:gd name="T11" fmla="*/ 50 h 67"/>
                    <a:gd name="T12" fmla="*/ 43 w 68"/>
                    <a:gd name="T13" fmla="*/ 58 h 67"/>
                    <a:gd name="T14" fmla="*/ 34 w 68"/>
                    <a:gd name="T15" fmla="*/ 62 h 67"/>
                    <a:gd name="T16" fmla="*/ 24 w 68"/>
                    <a:gd name="T17" fmla="*/ 65 h 67"/>
                    <a:gd name="T18" fmla="*/ 13 w 68"/>
                    <a:gd name="T19" fmla="*/ 67 h 67"/>
                    <a:gd name="T20" fmla="*/ 13 w 68"/>
                    <a:gd name="T21" fmla="*/ 67 h 67"/>
                    <a:gd name="T22" fmla="*/ 0 w 68"/>
                    <a:gd name="T23" fmla="*/ 53 h 67"/>
                    <a:gd name="T24" fmla="*/ 0 w 68"/>
                    <a:gd name="T25" fmla="*/ 53 h 67"/>
                    <a:gd name="T26" fmla="*/ 55 w 68"/>
                    <a:gd name="T27" fmla="*/ 0 h 67"/>
                    <a:gd name="T28" fmla="*/ 55 w 68"/>
                    <a:gd name="T29" fmla="*/ 0 h 67"/>
                    <a:gd name="T30" fmla="*/ 68 w 68"/>
                    <a:gd name="T31" fmla="*/ 12 h 67"/>
                    <a:gd name="T32" fmla="*/ 68 w 68"/>
                    <a:gd name="T33" fmla="*/ 12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67">
                      <a:moveTo>
                        <a:pt x="68" y="12"/>
                      </a:moveTo>
                      <a:lnTo>
                        <a:pt x="68" y="12"/>
                      </a:lnTo>
                      <a:lnTo>
                        <a:pt x="67" y="24"/>
                      </a:lnTo>
                      <a:lnTo>
                        <a:pt x="64" y="34"/>
                      </a:lnTo>
                      <a:lnTo>
                        <a:pt x="58" y="43"/>
                      </a:lnTo>
                      <a:lnTo>
                        <a:pt x="52" y="50"/>
                      </a:lnTo>
                      <a:lnTo>
                        <a:pt x="43" y="58"/>
                      </a:lnTo>
                      <a:lnTo>
                        <a:pt x="34" y="62"/>
                      </a:lnTo>
                      <a:lnTo>
                        <a:pt x="24" y="65"/>
                      </a:lnTo>
                      <a:lnTo>
                        <a:pt x="13" y="67"/>
                      </a:lnTo>
                      <a:lnTo>
                        <a:pt x="13" y="67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55" y="0"/>
                      </a:lnTo>
                      <a:lnTo>
                        <a:pt x="55" y="0"/>
                      </a:lnTo>
                      <a:lnTo>
                        <a:pt x="68" y="12"/>
                      </a:lnTo>
                      <a:lnTo>
                        <a:pt x="68" y="1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PA-任意多边形 153">
                  <a:extLst>
                    <a:ext uri="{FF2B5EF4-FFF2-40B4-BE49-F238E27FC236}">
                      <a16:creationId xmlns:a16="http://schemas.microsoft.com/office/drawing/2014/main" id="{47A9205B-8024-4C47-BAA6-FC4C34FA4FA4}"/>
                    </a:ext>
                  </a:extLst>
                </p:cNvPr>
                <p:cNvSpPr/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7259637" y="3871913"/>
                  <a:ext cx="927100" cy="485775"/>
                </a:xfrm>
                <a:custGeom>
                  <a:avLst/>
                  <a:gdLst>
                    <a:gd name="T0" fmla="*/ 0 w 584"/>
                    <a:gd name="T1" fmla="*/ 252 h 306"/>
                    <a:gd name="T2" fmla="*/ 86 w 584"/>
                    <a:gd name="T3" fmla="*/ 306 h 306"/>
                    <a:gd name="T4" fmla="*/ 234 w 584"/>
                    <a:gd name="T5" fmla="*/ 95 h 306"/>
                    <a:gd name="T6" fmla="*/ 477 w 584"/>
                    <a:gd name="T7" fmla="*/ 125 h 306"/>
                    <a:gd name="T8" fmla="*/ 584 w 584"/>
                    <a:gd name="T9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4" h="306">
                      <a:moveTo>
                        <a:pt x="0" y="252"/>
                      </a:moveTo>
                      <a:lnTo>
                        <a:pt x="86" y="306"/>
                      </a:lnTo>
                      <a:lnTo>
                        <a:pt x="234" y="95"/>
                      </a:lnTo>
                      <a:lnTo>
                        <a:pt x="477" y="125"/>
                      </a:lnTo>
                      <a:lnTo>
                        <a:pt x="584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PA-任意多边形 154">
                  <a:extLst>
                    <a:ext uri="{FF2B5EF4-FFF2-40B4-BE49-F238E27FC236}">
                      <a16:creationId xmlns:a16="http://schemas.microsoft.com/office/drawing/2014/main" id="{5011DF85-1E90-4484-AF02-0A59D0FC6839}"/>
                    </a:ext>
                  </a:extLst>
                </p:cNvPr>
                <p:cNvSpPr/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7615237" y="3997326"/>
                  <a:ext cx="47625" cy="4762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5 h 30"/>
                    <a:gd name="T4" fmla="*/ 28 w 30"/>
                    <a:gd name="T5" fmla="*/ 21 h 30"/>
                    <a:gd name="T6" fmla="*/ 25 w 30"/>
                    <a:gd name="T7" fmla="*/ 25 h 30"/>
                    <a:gd name="T8" fmla="*/ 21 w 30"/>
                    <a:gd name="T9" fmla="*/ 30 h 30"/>
                    <a:gd name="T10" fmla="*/ 15 w 30"/>
                    <a:gd name="T11" fmla="*/ 30 h 30"/>
                    <a:gd name="T12" fmla="*/ 15 w 30"/>
                    <a:gd name="T13" fmla="*/ 30 h 30"/>
                    <a:gd name="T14" fmla="*/ 9 w 30"/>
                    <a:gd name="T15" fmla="*/ 30 h 30"/>
                    <a:gd name="T16" fmla="*/ 4 w 30"/>
                    <a:gd name="T17" fmla="*/ 25 h 30"/>
                    <a:gd name="T18" fmla="*/ 0 w 30"/>
                    <a:gd name="T19" fmla="*/ 21 h 30"/>
                    <a:gd name="T20" fmla="*/ 0 w 30"/>
                    <a:gd name="T21" fmla="*/ 15 h 30"/>
                    <a:gd name="T22" fmla="*/ 0 w 30"/>
                    <a:gd name="T23" fmla="*/ 15 h 30"/>
                    <a:gd name="T24" fmla="*/ 0 w 30"/>
                    <a:gd name="T25" fmla="*/ 10 h 30"/>
                    <a:gd name="T26" fmla="*/ 4 w 30"/>
                    <a:gd name="T27" fmla="*/ 4 h 30"/>
                    <a:gd name="T28" fmla="*/ 9 w 30"/>
                    <a:gd name="T29" fmla="*/ 1 h 30"/>
                    <a:gd name="T30" fmla="*/ 15 w 30"/>
                    <a:gd name="T31" fmla="*/ 0 h 30"/>
                    <a:gd name="T32" fmla="*/ 15 w 30"/>
                    <a:gd name="T33" fmla="*/ 0 h 30"/>
                    <a:gd name="T34" fmla="*/ 21 w 30"/>
                    <a:gd name="T35" fmla="*/ 1 h 30"/>
                    <a:gd name="T36" fmla="*/ 25 w 30"/>
                    <a:gd name="T37" fmla="*/ 4 h 30"/>
                    <a:gd name="T38" fmla="*/ 28 w 30"/>
                    <a:gd name="T39" fmla="*/ 10 h 30"/>
                    <a:gd name="T40" fmla="*/ 30 w 30"/>
                    <a:gd name="T41" fmla="*/ 15 h 30"/>
                    <a:gd name="T42" fmla="*/ 30 w 30"/>
                    <a:gd name="T4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5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21" y="30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9" y="30"/>
                      </a:lnTo>
                      <a:lnTo>
                        <a:pt x="4" y="25"/>
                      </a:lnTo>
                      <a:lnTo>
                        <a:pt x="0" y="2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4" y="4"/>
                      </a:lnTo>
                      <a:lnTo>
                        <a:pt x="9" y="1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1"/>
                      </a:lnTo>
                      <a:lnTo>
                        <a:pt x="25" y="4"/>
                      </a:lnTo>
                      <a:lnTo>
                        <a:pt x="28" y="10"/>
                      </a:lnTo>
                      <a:lnTo>
                        <a:pt x="30" y="1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PA-任意多边形 155">
                  <a:extLst>
                    <a:ext uri="{FF2B5EF4-FFF2-40B4-BE49-F238E27FC236}">
                      <a16:creationId xmlns:a16="http://schemas.microsoft.com/office/drawing/2014/main" id="{96C2AF58-9727-4019-818F-ADBA0569CE34}"/>
                    </a:ext>
                  </a:extLst>
                </p:cNvPr>
                <p:cNvSpPr/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7372350" y="4333876"/>
                  <a:ext cx="47625" cy="4762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5 h 30"/>
                    <a:gd name="T4" fmla="*/ 28 w 30"/>
                    <a:gd name="T5" fmla="*/ 21 h 30"/>
                    <a:gd name="T6" fmla="*/ 25 w 30"/>
                    <a:gd name="T7" fmla="*/ 25 h 30"/>
                    <a:gd name="T8" fmla="*/ 21 w 30"/>
                    <a:gd name="T9" fmla="*/ 28 h 30"/>
                    <a:gd name="T10" fmla="*/ 15 w 30"/>
                    <a:gd name="T11" fmla="*/ 30 h 30"/>
                    <a:gd name="T12" fmla="*/ 15 w 30"/>
                    <a:gd name="T13" fmla="*/ 30 h 30"/>
                    <a:gd name="T14" fmla="*/ 9 w 30"/>
                    <a:gd name="T15" fmla="*/ 28 h 30"/>
                    <a:gd name="T16" fmla="*/ 5 w 30"/>
                    <a:gd name="T17" fmla="*/ 25 h 30"/>
                    <a:gd name="T18" fmla="*/ 2 w 30"/>
                    <a:gd name="T19" fmla="*/ 21 h 30"/>
                    <a:gd name="T20" fmla="*/ 0 w 30"/>
                    <a:gd name="T21" fmla="*/ 15 h 30"/>
                    <a:gd name="T22" fmla="*/ 0 w 30"/>
                    <a:gd name="T23" fmla="*/ 15 h 30"/>
                    <a:gd name="T24" fmla="*/ 2 w 30"/>
                    <a:gd name="T25" fmla="*/ 9 h 30"/>
                    <a:gd name="T26" fmla="*/ 5 w 30"/>
                    <a:gd name="T27" fmla="*/ 4 h 30"/>
                    <a:gd name="T28" fmla="*/ 9 w 30"/>
                    <a:gd name="T29" fmla="*/ 2 h 30"/>
                    <a:gd name="T30" fmla="*/ 15 w 30"/>
                    <a:gd name="T31" fmla="*/ 0 h 30"/>
                    <a:gd name="T32" fmla="*/ 15 w 30"/>
                    <a:gd name="T33" fmla="*/ 0 h 30"/>
                    <a:gd name="T34" fmla="*/ 21 w 30"/>
                    <a:gd name="T35" fmla="*/ 2 h 30"/>
                    <a:gd name="T36" fmla="*/ 25 w 30"/>
                    <a:gd name="T37" fmla="*/ 4 h 30"/>
                    <a:gd name="T38" fmla="*/ 28 w 30"/>
                    <a:gd name="T39" fmla="*/ 9 h 30"/>
                    <a:gd name="T40" fmla="*/ 30 w 30"/>
                    <a:gd name="T41" fmla="*/ 15 h 30"/>
                    <a:gd name="T42" fmla="*/ 30 w 30"/>
                    <a:gd name="T4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5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21" y="28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9" y="28"/>
                      </a:lnTo>
                      <a:lnTo>
                        <a:pt x="5" y="25"/>
                      </a:lnTo>
                      <a:lnTo>
                        <a:pt x="2" y="2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9"/>
                      </a:lnTo>
                      <a:lnTo>
                        <a:pt x="5" y="4"/>
                      </a:lnTo>
                      <a:lnTo>
                        <a:pt x="9" y="2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2"/>
                      </a:lnTo>
                      <a:lnTo>
                        <a:pt x="25" y="4"/>
                      </a:lnTo>
                      <a:lnTo>
                        <a:pt x="28" y="9"/>
                      </a:lnTo>
                      <a:lnTo>
                        <a:pt x="30" y="1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PA-任意多边形 156">
                  <a:extLst>
                    <a:ext uri="{FF2B5EF4-FFF2-40B4-BE49-F238E27FC236}">
                      <a16:creationId xmlns:a16="http://schemas.microsoft.com/office/drawing/2014/main" id="{130FC6D2-A9BF-4746-B136-53FCF7B4839E}"/>
                    </a:ext>
                  </a:extLst>
                </p:cNvPr>
                <p:cNvSpPr/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7245350" y="4254501"/>
                  <a:ext cx="47625" cy="46038"/>
                </a:xfrm>
                <a:custGeom>
                  <a:avLst/>
                  <a:gdLst>
                    <a:gd name="T0" fmla="*/ 30 w 30"/>
                    <a:gd name="T1" fmla="*/ 14 h 29"/>
                    <a:gd name="T2" fmla="*/ 30 w 30"/>
                    <a:gd name="T3" fmla="*/ 14 h 29"/>
                    <a:gd name="T4" fmla="*/ 28 w 30"/>
                    <a:gd name="T5" fmla="*/ 20 h 29"/>
                    <a:gd name="T6" fmla="*/ 25 w 30"/>
                    <a:gd name="T7" fmla="*/ 25 h 29"/>
                    <a:gd name="T8" fmla="*/ 21 w 30"/>
                    <a:gd name="T9" fmla="*/ 28 h 29"/>
                    <a:gd name="T10" fmla="*/ 15 w 30"/>
                    <a:gd name="T11" fmla="*/ 29 h 29"/>
                    <a:gd name="T12" fmla="*/ 15 w 30"/>
                    <a:gd name="T13" fmla="*/ 29 h 29"/>
                    <a:gd name="T14" fmla="*/ 9 w 30"/>
                    <a:gd name="T15" fmla="*/ 28 h 29"/>
                    <a:gd name="T16" fmla="*/ 4 w 30"/>
                    <a:gd name="T17" fmla="*/ 25 h 29"/>
                    <a:gd name="T18" fmla="*/ 2 w 30"/>
                    <a:gd name="T19" fmla="*/ 20 h 29"/>
                    <a:gd name="T20" fmla="*/ 0 w 30"/>
                    <a:gd name="T21" fmla="*/ 14 h 29"/>
                    <a:gd name="T22" fmla="*/ 0 w 30"/>
                    <a:gd name="T23" fmla="*/ 14 h 29"/>
                    <a:gd name="T24" fmla="*/ 2 w 30"/>
                    <a:gd name="T25" fmla="*/ 9 h 29"/>
                    <a:gd name="T26" fmla="*/ 4 w 30"/>
                    <a:gd name="T27" fmla="*/ 4 h 29"/>
                    <a:gd name="T28" fmla="*/ 9 w 30"/>
                    <a:gd name="T29" fmla="*/ 1 h 29"/>
                    <a:gd name="T30" fmla="*/ 15 w 30"/>
                    <a:gd name="T31" fmla="*/ 0 h 29"/>
                    <a:gd name="T32" fmla="*/ 15 w 30"/>
                    <a:gd name="T33" fmla="*/ 0 h 29"/>
                    <a:gd name="T34" fmla="*/ 21 w 30"/>
                    <a:gd name="T35" fmla="*/ 1 h 29"/>
                    <a:gd name="T36" fmla="*/ 25 w 30"/>
                    <a:gd name="T37" fmla="*/ 4 h 29"/>
                    <a:gd name="T38" fmla="*/ 28 w 30"/>
                    <a:gd name="T39" fmla="*/ 9 h 29"/>
                    <a:gd name="T40" fmla="*/ 30 w 30"/>
                    <a:gd name="T41" fmla="*/ 14 h 29"/>
                    <a:gd name="T42" fmla="*/ 30 w 30"/>
                    <a:gd name="T43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29">
                      <a:moveTo>
                        <a:pt x="30" y="14"/>
                      </a:moveTo>
                      <a:lnTo>
                        <a:pt x="30" y="14"/>
                      </a:lnTo>
                      <a:lnTo>
                        <a:pt x="28" y="20"/>
                      </a:lnTo>
                      <a:lnTo>
                        <a:pt x="25" y="25"/>
                      </a:lnTo>
                      <a:lnTo>
                        <a:pt x="21" y="28"/>
                      </a:lnTo>
                      <a:lnTo>
                        <a:pt x="15" y="29"/>
                      </a:lnTo>
                      <a:lnTo>
                        <a:pt x="15" y="29"/>
                      </a:lnTo>
                      <a:lnTo>
                        <a:pt x="9" y="28"/>
                      </a:lnTo>
                      <a:lnTo>
                        <a:pt x="4" y="25"/>
                      </a:lnTo>
                      <a:lnTo>
                        <a:pt x="2" y="20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9"/>
                      </a:lnTo>
                      <a:lnTo>
                        <a:pt x="4" y="4"/>
                      </a:lnTo>
                      <a:lnTo>
                        <a:pt x="9" y="1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1"/>
                      </a:lnTo>
                      <a:lnTo>
                        <a:pt x="25" y="4"/>
                      </a:lnTo>
                      <a:lnTo>
                        <a:pt x="28" y="9"/>
                      </a:lnTo>
                      <a:lnTo>
                        <a:pt x="30" y="14"/>
                      </a:lnTo>
                      <a:lnTo>
                        <a:pt x="30" y="14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PA-任意多边形 157">
                  <a:extLst>
                    <a:ext uri="{FF2B5EF4-FFF2-40B4-BE49-F238E27FC236}">
                      <a16:creationId xmlns:a16="http://schemas.microsoft.com/office/drawing/2014/main" id="{39EC99DF-E0A5-42A6-8C09-0474777E57A3}"/>
                    </a:ext>
                  </a:extLst>
                </p:cNvPr>
                <p:cNvSpPr/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7994650" y="4046538"/>
                  <a:ext cx="46037" cy="47625"/>
                </a:xfrm>
                <a:custGeom>
                  <a:avLst/>
                  <a:gdLst>
                    <a:gd name="T0" fmla="*/ 29 w 29"/>
                    <a:gd name="T1" fmla="*/ 15 h 30"/>
                    <a:gd name="T2" fmla="*/ 29 w 29"/>
                    <a:gd name="T3" fmla="*/ 15 h 30"/>
                    <a:gd name="T4" fmla="*/ 28 w 29"/>
                    <a:gd name="T5" fmla="*/ 21 h 30"/>
                    <a:gd name="T6" fmla="*/ 25 w 29"/>
                    <a:gd name="T7" fmla="*/ 25 h 30"/>
                    <a:gd name="T8" fmla="*/ 20 w 29"/>
                    <a:gd name="T9" fmla="*/ 28 h 30"/>
                    <a:gd name="T10" fmla="*/ 14 w 29"/>
                    <a:gd name="T11" fmla="*/ 30 h 30"/>
                    <a:gd name="T12" fmla="*/ 14 w 29"/>
                    <a:gd name="T13" fmla="*/ 30 h 30"/>
                    <a:gd name="T14" fmla="*/ 8 w 29"/>
                    <a:gd name="T15" fmla="*/ 28 h 30"/>
                    <a:gd name="T16" fmla="*/ 4 w 29"/>
                    <a:gd name="T17" fmla="*/ 25 h 30"/>
                    <a:gd name="T18" fmla="*/ 1 w 29"/>
                    <a:gd name="T19" fmla="*/ 21 h 30"/>
                    <a:gd name="T20" fmla="*/ 0 w 29"/>
                    <a:gd name="T21" fmla="*/ 15 h 30"/>
                    <a:gd name="T22" fmla="*/ 0 w 29"/>
                    <a:gd name="T23" fmla="*/ 15 h 30"/>
                    <a:gd name="T24" fmla="*/ 1 w 29"/>
                    <a:gd name="T25" fmla="*/ 9 h 30"/>
                    <a:gd name="T26" fmla="*/ 4 w 29"/>
                    <a:gd name="T27" fmla="*/ 5 h 30"/>
                    <a:gd name="T28" fmla="*/ 8 w 29"/>
                    <a:gd name="T29" fmla="*/ 2 h 30"/>
                    <a:gd name="T30" fmla="*/ 14 w 29"/>
                    <a:gd name="T31" fmla="*/ 0 h 30"/>
                    <a:gd name="T32" fmla="*/ 14 w 29"/>
                    <a:gd name="T33" fmla="*/ 0 h 30"/>
                    <a:gd name="T34" fmla="*/ 20 w 29"/>
                    <a:gd name="T35" fmla="*/ 2 h 30"/>
                    <a:gd name="T36" fmla="*/ 25 w 29"/>
                    <a:gd name="T37" fmla="*/ 5 h 30"/>
                    <a:gd name="T38" fmla="*/ 28 w 29"/>
                    <a:gd name="T39" fmla="*/ 9 h 30"/>
                    <a:gd name="T40" fmla="*/ 29 w 29"/>
                    <a:gd name="T41" fmla="*/ 15 h 30"/>
                    <a:gd name="T42" fmla="*/ 29 w 29"/>
                    <a:gd name="T4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9" h="30">
                      <a:moveTo>
                        <a:pt x="29" y="15"/>
                      </a:moveTo>
                      <a:lnTo>
                        <a:pt x="29" y="15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20" y="2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8" y="28"/>
                      </a:lnTo>
                      <a:lnTo>
                        <a:pt x="4" y="25"/>
                      </a:lnTo>
                      <a:lnTo>
                        <a:pt x="1" y="2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9"/>
                      </a:lnTo>
                      <a:lnTo>
                        <a:pt x="4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0" y="2"/>
                      </a:lnTo>
                      <a:lnTo>
                        <a:pt x="25" y="5"/>
                      </a:lnTo>
                      <a:lnTo>
                        <a:pt x="28" y="9"/>
                      </a:lnTo>
                      <a:lnTo>
                        <a:pt x="29" y="15"/>
                      </a:lnTo>
                      <a:lnTo>
                        <a:pt x="29" y="15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PA-任意多边形 158">
                  <a:extLst>
                    <a:ext uri="{FF2B5EF4-FFF2-40B4-BE49-F238E27FC236}">
                      <a16:creationId xmlns:a16="http://schemas.microsoft.com/office/drawing/2014/main" id="{FA7DA307-7551-4A8B-8A65-0C97EDDAF08D}"/>
                    </a:ext>
                  </a:extLst>
                </p:cNvPr>
                <p:cNvSpPr/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8158162" y="3857626"/>
                  <a:ext cx="47625" cy="4762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5 h 30"/>
                    <a:gd name="T4" fmla="*/ 29 w 30"/>
                    <a:gd name="T5" fmla="*/ 20 h 30"/>
                    <a:gd name="T6" fmla="*/ 26 w 30"/>
                    <a:gd name="T7" fmla="*/ 26 h 30"/>
                    <a:gd name="T8" fmla="*/ 21 w 30"/>
                    <a:gd name="T9" fmla="*/ 29 h 30"/>
                    <a:gd name="T10" fmla="*/ 15 w 30"/>
                    <a:gd name="T11" fmla="*/ 30 h 30"/>
                    <a:gd name="T12" fmla="*/ 15 w 30"/>
                    <a:gd name="T13" fmla="*/ 30 h 30"/>
                    <a:gd name="T14" fmla="*/ 9 w 30"/>
                    <a:gd name="T15" fmla="*/ 29 h 30"/>
                    <a:gd name="T16" fmla="*/ 5 w 30"/>
                    <a:gd name="T17" fmla="*/ 26 h 30"/>
                    <a:gd name="T18" fmla="*/ 2 w 30"/>
                    <a:gd name="T19" fmla="*/ 20 h 30"/>
                    <a:gd name="T20" fmla="*/ 0 w 30"/>
                    <a:gd name="T21" fmla="*/ 15 h 30"/>
                    <a:gd name="T22" fmla="*/ 0 w 30"/>
                    <a:gd name="T23" fmla="*/ 15 h 30"/>
                    <a:gd name="T24" fmla="*/ 2 w 30"/>
                    <a:gd name="T25" fmla="*/ 9 h 30"/>
                    <a:gd name="T26" fmla="*/ 5 w 30"/>
                    <a:gd name="T27" fmla="*/ 3 h 30"/>
                    <a:gd name="T28" fmla="*/ 9 w 30"/>
                    <a:gd name="T29" fmla="*/ 0 h 30"/>
                    <a:gd name="T30" fmla="*/ 15 w 30"/>
                    <a:gd name="T31" fmla="*/ 0 h 30"/>
                    <a:gd name="T32" fmla="*/ 15 w 30"/>
                    <a:gd name="T33" fmla="*/ 0 h 30"/>
                    <a:gd name="T34" fmla="*/ 21 w 30"/>
                    <a:gd name="T35" fmla="*/ 0 h 30"/>
                    <a:gd name="T36" fmla="*/ 26 w 30"/>
                    <a:gd name="T37" fmla="*/ 3 h 30"/>
                    <a:gd name="T38" fmla="*/ 29 w 30"/>
                    <a:gd name="T39" fmla="*/ 9 h 30"/>
                    <a:gd name="T40" fmla="*/ 30 w 30"/>
                    <a:gd name="T41" fmla="*/ 15 h 30"/>
                    <a:gd name="T42" fmla="*/ 30 w 30"/>
                    <a:gd name="T4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5"/>
                      </a:lnTo>
                      <a:lnTo>
                        <a:pt x="29" y="20"/>
                      </a:lnTo>
                      <a:lnTo>
                        <a:pt x="26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9" y="29"/>
                      </a:lnTo>
                      <a:lnTo>
                        <a:pt x="5" y="26"/>
                      </a:lnTo>
                      <a:lnTo>
                        <a:pt x="2" y="2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9"/>
                      </a:lnTo>
                      <a:lnTo>
                        <a:pt x="5" y="3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6" y="3"/>
                      </a:lnTo>
                      <a:lnTo>
                        <a:pt x="29" y="9"/>
                      </a:lnTo>
                      <a:lnTo>
                        <a:pt x="30" y="1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7EA4AAEA-5347-4010-8C51-77073F0F70A5}"/>
                </a:ext>
              </a:extLst>
            </p:cNvPr>
            <p:cNvGrpSpPr/>
            <p:nvPr/>
          </p:nvGrpSpPr>
          <p:grpSpPr>
            <a:xfrm>
              <a:off x="5775007" y="2564384"/>
              <a:ext cx="862800" cy="862800"/>
              <a:chOff x="5775007" y="2564384"/>
              <a:chExt cx="862800" cy="862800"/>
            </a:xfrm>
          </p:grpSpPr>
          <p:sp>
            <p:nvSpPr>
              <p:cNvPr id="87" name="PA-椭圆 103">
                <a:extLst>
                  <a:ext uri="{FF2B5EF4-FFF2-40B4-BE49-F238E27FC236}">
                    <a16:creationId xmlns:a16="http://schemas.microsoft.com/office/drawing/2014/main" id="{2DBD163C-38F8-4F98-9B6E-48F9F8B89F34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5775007" y="2564384"/>
                <a:ext cx="862800" cy="862800"/>
              </a:xfrm>
              <a:prstGeom prst="ellipse">
                <a:avLst/>
              </a:prstGeom>
              <a:solidFill>
                <a:srgbClr val="B2D4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8" name="Group 102">
                <a:extLst>
                  <a:ext uri="{FF2B5EF4-FFF2-40B4-BE49-F238E27FC236}">
                    <a16:creationId xmlns:a16="http://schemas.microsoft.com/office/drawing/2014/main" id="{4C586C24-838C-40D9-982A-1E13BD0EBA54}"/>
                  </a:ext>
                </a:extLst>
              </p:cNvPr>
              <p:cNvGrpSpPr/>
              <p:nvPr/>
            </p:nvGrpSpPr>
            <p:grpSpPr>
              <a:xfrm>
                <a:off x="5974401" y="2758885"/>
                <a:ext cx="464012" cy="473798"/>
                <a:chOff x="8702675" y="5268913"/>
                <a:chExt cx="903287" cy="922338"/>
              </a:xfrm>
            </p:grpSpPr>
            <p:sp>
              <p:nvSpPr>
                <p:cNvPr id="89" name="PA-任意多边形 306">
                  <a:extLst>
                    <a:ext uri="{FF2B5EF4-FFF2-40B4-BE49-F238E27FC236}">
                      <a16:creationId xmlns:a16="http://schemas.microsoft.com/office/drawing/2014/main" id="{C9ABA3DF-E722-42D1-95E5-042F464A3BA3}"/>
                    </a:ext>
                  </a:extLst>
                </p:cNvPr>
                <p:cNvSpPr/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9029700" y="5395913"/>
                  <a:ext cx="247650" cy="195263"/>
                </a:xfrm>
                <a:custGeom>
                  <a:avLst/>
                  <a:gdLst>
                    <a:gd name="T0" fmla="*/ 156 w 156"/>
                    <a:gd name="T1" fmla="*/ 123 h 123"/>
                    <a:gd name="T2" fmla="*/ 156 w 156"/>
                    <a:gd name="T3" fmla="*/ 123 h 123"/>
                    <a:gd name="T4" fmla="*/ 156 w 156"/>
                    <a:gd name="T5" fmla="*/ 37 h 123"/>
                    <a:gd name="T6" fmla="*/ 156 w 156"/>
                    <a:gd name="T7" fmla="*/ 37 h 123"/>
                    <a:gd name="T8" fmla="*/ 154 w 156"/>
                    <a:gd name="T9" fmla="*/ 28 h 123"/>
                    <a:gd name="T10" fmla="*/ 151 w 156"/>
                    <a:gd name="T11" fmla="*/ 19 h 123"/>
                    <a:gd name="T12" fmla="*/ 144 w 156"/>
                    <a:gd name="T13" fmla="*/ 13 h 123"/>
                    <a:gd name="T14" fmla="*/ 136 w 156"/>
                    <a:gd name="T15" fmla="*/ 9 h 123"/>
                    <a:gd name="T16" fmla="*/ 136 w 156"/>
                    <a:gd name="T17" fmla="*/ 9 h 123"/>
                    <a:gd name="T18" fmla="*/ 122 w 156"/>
                    <a:gd name="T19" fmla="*/ 6 h 123"/>
                    <a:gd name="T20" fmla="*/ 108 w 156"/>
                    <a:gd name="T21" fmla="*/ 3 h 123"/>
                    <a:gd name="T22" fmla="*/ 93 w 156"/>
                    <a:gd name="T23" fmla="*/ 1 h 123"/>
                    <a:gd name="T24" fmla="*/ 79 w 156"/>
                    <a:gd name="T25" fmla="*/ 0 h 123"/>
                    <a:gd name="T26" fmla="*/ 64 w 156"/>
                    <a:gd name="T27" fmla="*/ 1 h 123"/>
                    <a:gd name="T28" fmla="*/ 49 w 156"/>
                    <a:gd name="T29" fmla="*/ 3 h 123"/>
                    <a:gd name="T30" fmla="*/ 34 w 156"/>
                    <a:gd name="T31" fmla="*/ 6 h 123"/>
                    <a:gd name="T32" fmla="*/ 19 w 156"/>
                    <a:gd name="T33" fmla="*/ 9 h 123"/>
                    <a:gd name="T34" fmla="*/ 19 w 156"/>
                    <a:gd name="T35" fmla="*/ 9 h 123"/>
                    <a:gd name="T36" fmla="*/ 12 w 156"/>
                    <a:gd name="T37" fmla="*/ 13 h 123"/>
                    <a:gd name="T38" fmla="*/ 6 w 156"/>
                    <a:gd name="T39" fmla="*/ 19 h 123"/>
                    <a:gd name="T40" fmla="*/ 2 w 156"/>
                    <a:gd name="T41" fmla="*/ 28 h 123"/>
                    <a:gd name="T42" fmla="*/ 0 w 156"/>
                    <a:gd name="T43" fmla="*/ 37 h 123"/>
                    <a:gd name="T44" fmla="*/ 0 w 156"/>
                    <a:gd name="T45" fmla="*/ 37 h 123"/>
                    <a:gd name="T46" fmla="*/ 0 w 156"/>
                    <a:gd name="T47" fmla="*/ 123 h 123"/>
                    <a:gd name="T48" fmla="*/ 156 w 156"/>
                    <a:gd name="T4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23">
                      <a:moveTo>
                        <a:pt x="156" y="123"/>
                      </a:moveTo>
                      <a:lnTo>
                        <a:pt x="156" y="123"/>
                      </a:lnTo>
                      <a:lnTo>
                        <a:pt x="156" y="37"/>
                      </a:lnTo>
                      <a:lnTo>
                        <a:pt x="156" y="37"/>
                      </a:lnTo>
                      <a:lnTo>
                        <a:pt x="154" y="28"/>
                      </a:lnTo>
                      <a:lnTo>
                        <a:pt x="151" y="19"/>
                      </a:lnTo>
                      <a:lnTo>
                        <a:pt x="144" y="13"/>
                      </a:lnTo>
                      <a:lnTo>
                        <a:pt x="136" y="9"/>
                      </a:lnTo>
                      <a:lnTo>
                        <a:pt x="136" y="9"/>
                      </a:lnTo>
                      <a:lnTo>
                        <a:pt x="122" y="6"/>
                      </a:lnTo>
                      <a:lnTo>
                        <a:pt x="108" y="3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4" y="1"/>
                      </a:lnTo>
                      <a:lnTo>
                        <a:pt x="49" y="3"/>
                      </a:lnTo>
                      <a:lnTo>
                        <a:pt x="34" y="6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2" y="13"/>
                      </a:lnTo>
                      <a:lnTo>
                        <a:pt x="6" y="19"/>
                      </a:lnTo>
                      <a:lnTo>
                        <a:pt x="2" y="2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123"/>
                      </a:lnTo>
                      <a:lnTo>
                        <a:pt x="156" y="1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PA-任意多边形 307">
                  <a:extLst>
                    <a:ext uri="{FF2B5EF4-FFF2-40B4-BE49-F238E27FC236}">
                      <a16:creationId xmlns:a16="http://schemas.microsoft.com/office/drawing/2014/main" id="{3265D2B3-1CC3-4DD5-A359-061FC839FD3D}"/>
                    </a:ext>
                  </a:extLst>
                </p:cNvPr>
                <p:cNvSpPr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9091613" y="5268913"/>
                  <a:ext cx="123825" cy="123825"/>
                </a:xfrm>
                <a:custGeom>
                  <a:avLst/>
                  <a:gdLst>
                    <a:gd name="T0" fmla="*/ 78 w 78"/>
                    <a:gd name="T1" fmla="*/ 40 h 78"/>
                    <a:gd name="T2" fmla="*/ 78 w 78"/>
                    <a:gd name="T3" fmla="*/ 40 h 78"/>
                    <a:gd name="T4" fmla="*/ 78 w 78"/>
                    <a:gd name="T5" fmla="*/ 47 h 78"/>
                    <a:gd name="T6" fmla="*/ 75 w 78"/>
                    <a:gd name="T7" fmla="*/ 55 h 78"/>
                    <a:gd name="T8" fmla="*/ 72 w 78"/>
                    <a:gd name="T9" fmla="*/ 62 h 78"/>
                    <a:gd name="T10" fmla="*/ 68 w 78"/>
                    <a:gd name="T11" fmla="*/ 68 h 78"/>
                    <a:gd name="T12" fmla="*/ 62 w 78"/>
                    <a:gd name="T13" fmla="*/ 72 h 78"/>
                    <a:gd name="T14" fmla="*/ 54 w 78"/>
                    <a:gd name="T15" fmla="*/ 75 h 78"/>
                    <a:gd name="T16" fmla="*/ 47 w 78"/>
                    <a:gd name="T17" fmla="*/ 78 h 78"/>
                    <a:gd name="T18" fmla="*/ 40 w 78"/>
                    <a:gd name="T19" fmla="*/ 78 h 78"/>
                    <a:gd name="T20" fmla="*/ 40 w 78"/>
                    <a:gd name="T21" fmla="*/ 78 h 78"/>
                    <a:gd name="T22" fmla="*/ 31 w 78"/>
                    <a:gd name="T23" fmla="*/ 78 h 78"/>
                    <a:gd name="T24" fmla="*/ 23 w 78"/>
                    <a:gd name="T25" fmla="*/ 75 h 78"/>
                    <a:gd name="T26" fmla="*/ 17 w 78"/>
                    <a:gd name="T27" fmla="*/ 72 h 78"/>
                    <a:gd name="T28" fmla="*/ 11 w 78"/>
                    <a:gd name="T29" fmla="*/ 68 h 78"/>
                    <a:gd name="T30" fmla="*/ 7 w 78"/>
                    <a:gd name="T31" fmla="*/ 62 h 78"/>
                    <a:gd name="T32" fmla="*/ 3 w 78"/>
                    <a:gd name="T33" fmla="*/ 55 h 78"/>
                    <a:gd name="T34" fmla="*/ 1 w 78"/>
                    <a:gd name="T35" fmla="*/ 47 h 78"/>
                    <a:gd name="T36" fmla="*/ 0 w 78"/>
                    <a:gd name="T37" fmla="*/ 40 h 78"/>
                    <a:gd name="T38" fmla="*/ 0 w 78"/>
                    <a:gd name="T39" fmla="*/ 40 h 78"/>
                    <a:gd name="T40" fmla="*/ 1 w 78"/>
                    <a:gd name="T41" fmla="*/ 31 h 78"/>
                    <a:gd name="T42" fmla="*/ 3 w 78"/>
                    <a:gd name="T43" fmla="*/ 24 h 78"/>
                    <a:gd name="T44" fmla="*/ 7 w 78"/>
                    <a:gd name="T45" fmla="*/ 18 h 78"/>
                    <a:gd name="T46" fmla="*/ 11 w 78"/>
                    <a:gd name="T47" fmla="*/ 12 h 78"/>
                    <a:gd name="T48" fmla="*/ 17 w 78"/>
                    <a:gd name="T49" fmla="*/ 7 h 78"/>
                    <a:gd name="T50" fmla="*/ 23 w 78"/>
                    <a:gd name="T51" fmla="*/ 3 h 78"/>
                    <a:gd name="T52" fmla="*/ 31 w 78"/>
                    <a:gd name="T53" fmla="*/ 1 h 78"/>
                    <a:gd name="T54" fmla="*/ 40 w 78"/>
                    <a:gd name="T55" fmla="*/ 0 h 78"/>
                    <a:gd name="T56" fmla="*/ 40 w 78"/>
                    <a:gd name="T57" fmla="*/ 0 h 78"/>
                    <a:gd name="T58" fmla="*/ 47 w 78"/>
                    <a:gd name="T59" fmla="*/ 1 h 78"/>
                    <a:gd name="T60" fmla="*/ 54 w 78"/>
                    <a:gd name="T61" fmla="*/ 3 h 78"/>
                    <a:gd name="T62" fmla="*/ 62 w 78"/>
                    <a:gd name="T63" fmla="*/ 7 h 78"/>
                    <a:gd name="T64" fmla="*/ 68 w 78"/>
                    <a:gd name="T65" fmla="*/ 12 h 78"/>
                    <a:gd name="T66" fmla="*/ 72 w 78"/>
                    <a:gd name="T67" fmla="*/ 18 h 78"/>
                    <a:gd name="T68" fmla="*/ 75 w 78"/>
                    <a:gd name="T69" fmla="*/ 24 h 78"/>
                    <a:gd name="T70" fmla="*/ 78 w 78"/>
                    <a:gd name="T71" fmla="*/ 31 h 78"/>
                    <a:gd name="T72" fmla="*/ 78 w 78"/>
                    <a:gd name="T73" fmla="*/ 40 h 78"/>
                    <a:gd name="T74" fmla="*/ 78 w 78"/>
                    <a:gd name="T75" fmla="*/ 4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8" h="78">
                      <a:moveTo>
                        <a:pt x="78" y="40"/>
                      </a:moveTo>
                      <a:lnTo>
                        <a:pt x="78" y="40"/>
                      </a:lnTo>
                      <a:lnTo>
                        <a:pt x="78" y="47"/>
                      </a:lnTo>
                      <a:lnTo>
                        <a:pt x="75" y="55"/>
                      </a:lnTo>
                      <a:lnTo>
                        <a:pt x="72" y="62"/>
                      </a:lnTo>
                      <a:lnTo>
                        <a:pt x="68" y="68"/>
                      </a:lnTo>
                      <a:lnTo>
                        <a:pt x="62" y="72"/>
                      </a:lnTo>
                      <a:lnTo>
                        <a:pt x="54" y="75"/>
                      </a:lnTo>
                      <a:lnTo>
                        <a:pt x="47" y="78"/>
                      </a:lnTo>
                      <a:lnTo>
                        <a:pt x="40" y="78"/>
                      </a:lnTo>
                      <a:lnTo>
                        <a:pt x="40" y="78"/>
                      </a:lnTo>
                      <a:lnTo>
                        <a:pt x="31" y="78"/>
                      </a:lnTo>
                      <a:lnTo>
                        <a:pt x="23" y="75"/>
                      </a:lnTo>
                      <a:lnTo>
                        <a:pt x="17" y="72"/>
                      </a:lnTo>
                      <a:lnTo>
                        <a:pt x="11" y="68"/>
                      </a:lnTo>
                      <a:lnTo>
                        <a:pt x="7" y="62"/>
                      </a:lnTo>
                      <a:lnTo>
                        <a:pt x="3" y="55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31"/>
                      </a:lnTo>
                      <a:lnTo>
                        <a:pt x="3" y="24"/>
                      </a:lnTo>
                      <a:lnTo>
                        <a:pt x="7" y="18"/>
                      </a:lnTo>
                      <a:lnTo>
                        <a:pt x="11" y="12"/>
                      </a:lnTo>
                      <a:lnTo>
                        <a:pt x="17" y="7"/>
                      </a:lnTo>
                      <a:lnTo>
                        <a:pt x="23" y="3"/>
                      </a:lnTo>
                      <a:lnTo>
                        <a:pt x="31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7" y="1"/>
                      </a:lnTo>
                      <a:lnTo>
                        <a:pt x="54" y="3"/>
                      </a:lnTo>
                      <a:lnTo>
                        <a:pt x="62" y="7"/>
                      </a:lnTo>
                      <a:lnTo>
                        <a:pt x="68" y="12"/>
                      </a:lnTo>
                      <a:lnTo>
                        <a:pt x="72" y="18"/>
                      </a:lnTo>
                      <a:lnTo>
                        <a:pt x="75" y="24"/>
                      </a:lnTo>
                      <a:lnTo>
                        <a:pt x="78" y="31"/>
                      </a:lnTo>
                      <a:lnTo>
                        <a:pt x="78" y="40"/>
                      </a:lnTo>
                      <a:lnTo>
                        <a:pt x="78" y="4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PA-Line 308">
                  <a:extLst>
                    <a:ext uri="{FF2B5EF4-FFF2-40B4-BE49-F238E27FC236}">
                      <a16:creationId xmlns:a16="http://schemas.microsoft.com/office/drawing/2014/main" id="{D654C6F2-EBB9-45AE-A8EA-5CD0DD541F0F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9086850" y="5464176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PA-Line 309">
                  <a:extLst>
                    <a:ext uri="{FF2B5EF4-FFF2-40B4-BE49-F238E27FC236}">
                      <a16:creationId xmlns:a16="http://schemas.microsoft.com/office/drawing/2014/main" id="{C018DDA6-057B-4736-AAE8-EC6E538D250F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9220200" y="5464176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PA-任意多边形 310">
                  <a:extLst>
                    <a:ext uri="{FF2B5EF4-FFF2-40B4-BE49-F238E27FC236}">
                      <a16:creationId xmlns:a16="http://schemas.microsoft.com/office/drawing/2014/main" id="{5237ED29-6447-4782-8A15-A3BF852BDD59}"/>
                    </a:ext>
                  </a:extLst>
                </p:cNvPr>
                <p:cNvSpPr/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9029700" y="5995988"/>
                  <a:ext cx="247650" cy="195263"/>
                </a:xfrm>
                <a:custGeom>
                  <a:avLst/>
                  <a:gdLst>
                    <a:gd name="T0" fmla="*/ 156 w 156"/>
                    <a:gd name="T1" fmla="*/ 123 h 123"/>
                    <a:gd name="T2" fmla="*/ 156 w 156"/>
                    <a:gd name="T3" fmla="*/ 123 h 123"/>
                    <a:gd name="T4" fmla="*/ 156 w 156"/>
                    <a:gd name="T5" fmla="*/ 37 h 123"/>
                    <a:gd name="T6" fmla="*/ 156 w 156"/>
                    <a:gd name="T7" fmla="*/ 37 h 123"/>
                    <a:gd name="T8" fmla="*/ 154 w 156"/>
                    <a:gd name="T9" fmla="*/ 28 h 123"/>
                    <a:gd name="T10" fmla="*/ 151 w 156"/>
                    <a:gd name="T11" fmla="*/ 19 h 123"/>
                    <a:gd name="T12" fmla="*/ 144 w 156"/>
                    <a:gd name="T13" fmla="*/ 13 h 123"/>
                    <a:gd name="T14" fmla="*/ 136 w 156"/>
                    <a:gd name="T15" fmla="*/ 9 h 123"/>
                    <a:gd name="T16" fmla="*/ 136 w 156"/>
                    <a:gd name="T17" fmla="*/ 9 h 123"/>
                    <a:gd name="T18" fmla="*/ 122 w 156"/>
                    <a:gd name="T19" fmla="*/ 6 h 123"/>
                    <a:gd name="T20" fmla="*/ 108 w 156"/>
                    <a:gd name="T21" fmla="*/ 3 h 123"/>
                    <a:gd name="T22" fmla="*/ 93 w 156"/>
                    <a:gd name="T23" fmla="*/ 2 h 123"/>
                    <a:gd name="T24" fmla="*/ 79 w 156"/>
                    <a:gd name="T25" fmla="*/ 0 h 123"/>
                    <a:gd name="T26" fmla="*/ 64 w 156"/>
                    <a:gd name="T27" fmla="*/ 2 h 123"/>
                    <a:gd name="T28" fmla="*/ 49 w 156"/>
                    <a:gd name="T29" fmla="*/ 3 h 123"/>
                    <a:gd name="T30" fmla="*/ 34 w 156"/>
                    <a:gd name="T31" fmla="*/ 6 h 123"/>
                    <a:gd name="T32" fmla="*/ 19 w 156"/>
                    <a:gd name="T33" fmla="*/ 9 h 123"/>
                    <a:gd name="T34" fmla="*/ 19 w 156"/>
                    <a:gd name="T35" fmla="*/ 9 h 123"/>
                    <a:gd name="T36" fmla="*/ 12 w 156"/>
                    <a:gd name="T37" fmla="*/ 13 h 123"/>
                    <a:gd name="T38" fmla="*/ 6 w 156"/>
                    <a:gd name="T39" fmla="*/ 19 h 123"/>
                    <a:gd name="T40" fmla="*/ 2 w 156"/>
                    <a:gd name="T41" fmla="*/ 28 h 123"/>
                    <a:gd name="T42" fmla="*/ 0 w 156"/>
                    <a:gd name="T43" fmla="*/ 37 h 123"/>
                    <a:gd name="T44" fmla="*/ 0 w 156"/>
                    <a:gd name="T45" fmla="*/ 37 h 123"/>
                    <a:gd name="T46" fmla="*/ 0 w 156"/>
                    <a:gd name="T47" fmla="*/ 123 h 123"/>
                    <a:gd name="T48" fmla="*/ 156 w 156"/>
                    <a:gd name="T4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23">
                      <a:moveTo>
                        <a:pt x="156" y="123"/>
                      </a:moveTo>
                      <a:lnTo>
                        <a:pt x="156" y="123"/>
                      </a:lnTo>
                      <a:lnTo>
                        <a:pt x="156" y="37"/>
                      </a:lnTo>
                      <a:lnTo>
                        <a:pt x="156" y="37"/>
                      </a:lnTo>
                      <a:lnTo>
                        <a:pt x="154" y="28"/>
                      </a:lnTo>
                      <a:lnTo>
                        <a:pt x="151" y="19"/>
                      </a:lnTo>
                      <a:lnTo>
                        <a:pt x="144" y="13"/>
                      </a:lnTo>
                      <a:lnTo>
                        <a:pt x="136" y="9"/>
                      </a:lnTo>
                      <a:lnTo>
                        <a:pt x="136" y="9"/>
                      </a:lnTo>
                      <a:lnTo>
                        <a:pt x="122" y="6"/>
                      </a:lnTo>
                      <a:lnTo>
                        <a:pt x="108" y="3"/>
                      </a:lnTo>
                      <a:lnTo>
                        <a:pt x="93" y="2"/>
                      </a:lnTo>
                      <a:lnTo>
                        <a:pt x="79" y="0"/>
                      </a:lnTo>
                      <a:lnTo>
                        <a:pt x="64" y="2"/>
                      </a:lnTo>
                      <a:lnTo>
                        <a:pt x="49" y="3"/>
                      </a:lnTo>
                      <a:lnTo>
                        <a:pt x="34" y="6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2" y="13"/>
                      </a:lnTo>
                      <a:lnTo>
                        <a:pt x="6" y="19"/>
                      </a:lnTo>
                      <a:lnTo>
                        <a:pt x="2" y="2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123"/>
                      </a:lnTo>
                      <a:lnTo>
                        <a:pt x="156" y="1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PA-任意多边形 311">
                  <a:extLst>
                    <a:ext uri="{FF2B5EF4-FFF2-40B4-BE49-F238E27FC236}">
                      <a16:creationId xmlns:a16="http://schemas.microsoft.com/office/drawing/2014/main" id="{778B2F97-B24B-4F63-8196-3C50CFD6A33D}"/>
                    </a:ext>
                  </a:extLst>
                </p:cNvPr>
                <p:cNvSpPr/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9091613" y="5868988"/>
                  <a:ext cx="123825" cy="125413"/>
                </a:xfrm>
                <a:custGeom>
                  <a:avLst/>
                  <a:gdLst>
                    <a:gd name="T0" fmla="*/ 78 w 78"/>
                    <a:gd name="T1" fmla="*/ 40 h 79"/>
                    <a:gd name="T2" fmla="*/ 78 w 78"/>
                    <a:gd name="T3" fmla="*/ 40 h 79"/>
                    <a:gd name="T4" fmla="*/ 78 w 78"/>
                    <a:gd name="T5" fmla="*/ 47 h 79"/>
                    <a:gd name="T6" fmla="*/ 75 w 78"/>
                    <a:gd name="T7" fmla="*/ 55 h 79"/>
                    <a:gd name="T8" fmla="*/ 72 w 78"/>
                    <a:gd name="T9" fmla="*/ 62 h 79"/>
                    <a:gd name="T10" fmla="*/ 68 w 78"/>
                    <a:gd name="T11" fmla="*/ 68 h 79"/>
                    <a:gd name="T12" fmla="*/ 62 w 78"/>
                    <a:gd name="T13" fmla="*/ 73 h 79"/>
                    <a:gd name="T14" fmla="*/ 54 w 78"/>
                    <a:gd name="T15" fmla="*/ 76 h 79"/>
                    <a:gd name="T16" fmla="*/ 47 w 78"/>
                    <a:gd name="T17" fmla="*/ 79 h 79"/>
                    <a:gd name="T18" fmla="*/ 40 w 78"/>
                    <a:gd name="T19" fmla="*/ 79 h 79"/>
                    <a:gd name="T20" fmla="*/ 40 w 78"/>
                    <a:gd name="T21" fmla="*/ 79 h 79"/>
                    <a:gd name="T22" fmla="*/ 31 w 78"/>
                    <a:gd name="T23" fmla="*/ 79 h 79"/>
                    <a:gd name="T24" fmla="*/ 23 w 78"/>
                    <a:gd name="T25" fmla="*/ 76 h 79"/>
                    <a:gd name="T26" fmla="*/ 17 w 78"/>
                    <a:gd name="T27" fmla="*/ 73 h 79"/>
                    <a:gd name="T28" fmla="*/ 11 w 78"/>
                    <a:gd name="T29" fmla="*/ 68 h 79"/>
                    <a:gd name="T30" fmla="*/ 7 w 78"/>
                    <a:gd name="T31" fmla="*/ 62 h 79"/>
                    <a:gd name="T32" fmla="*/ 3 w 78"/>
                    <a:gd name="T33" fmla="*/ 55 h 79"/>
                    <a:gd name="T34" fmla="*/ 1 w 78"/>
                    <a:gd name="T35" fmla="*/ 47 h 79"/>
                    <a:gd name="T36" fmla="*/ 0 w 78"/>
                    <a:gd name="T37" fmla="*/ 40 h 79"/>
                    <a:gd name="T38" fmla="*/ 0 w 78"/>
                    <a:gd name="T39" fmla="*/ 40 h 79"/>
                    <a:gd name="T40" fmla="*/ 1 w 78"/>
                    <a:gd name="T41" fmla="*/ 31 h 79"/>
                    <a:gd name="T42" fmla="*/ 3 w 78"/>
                    <a:gd name="T43" fmla="*/ 24 h 79"/>
                    <a:gd name="T44" fmla="*/ 7 w 78"/>
                    <a:gd name="T45" fmla="*/ 18 h 79"/>
                    <a:gd name="T46" fmla="*/ 11 w 78"/>
                    <a:gd name="T47" fmla="*/ 12 h 79"/>
                    <a:gd name="T48" fmla="*/ 17 w 78"/>
                    <a:gd name="T49" fmla="*/ 7 h 79"/>
                    <a:gd name="T50" fmla="*/ 23 w 78"/>
                    <a:gd name="T51" fmla="*/ 3 h 79"/>
                    <a:gd name="T52" fmla="*/ 31 w 78"/>
                    <a:gd name="T53" fmla="*/ 1 h 79"/>
                    <a:gd name="T54" fmla="*/ 40 w 78"/>
                    <a:gd name="T55" fmla="*/ 0 h 79"/>
                    <a:gd name="T56" fmla="*/ 40 w 78"/>
                    <a:gd name="T57" fmla="*/ 0 h 79"/>
                    <a:gd name="T58" fmla="*/ 47 w 78"/>
                    <a:gd name="T59" fmla="*/ 1 h 79"/>
                    <a:gd name="T60" fmla="*/ 54 w 78"/>
                    <a:gd name="T61" fmla="*/ 3 h 79"/>
                    <a:gd name="T62" fmla="*/ 62 w 78"/>
                    <a:gd name="T63" fmla="*/ 7 h 79"/>
                    <a:gd name="T64" fmla="*/ 68 w 78"/>
                    <a:gd name="T65" fmla="*/ 12 h 79"/>
                    <a:gd name="T66" fmla="*/ 72 w 78"/>
                    <a:gd name="T67" fmla="*/ 18 h 79"/>
                    <a:gd name="T68" fmla="*/ 75 w 78"/>
                    <a:gd name="T69" fmla="*/ 24 h 79"/>
                    <a:gd name="T70" fmla="*/ 78 w 78"/>
                    <a:gd name="T71" fmla="*/ 31 h 79"/>
                    <a:gd name="T72" fmla="*/ 78 w 78"/>
                    <a:gd name="T73" fmla="*/ 40 h 79"/>
                    <a:gd name="T74" fmla="*/ 78 w 78"/>
                    <a:gd name="T75" fmla="*/ 4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8" h="79">
                      <a:moveTo>
                        <a:pt x="78" y="40"/>
                      </a:moveTo>
                      <a:lnTo>
                        <a:pt x="78" y="40"/>
                      </a:lnTo>
                      <a:lnTo>
                        <a:pt x="78" y="47"/>
                      </a:lnTo>
                      <a:lnTo>
                        <a:pt x="75" y="55"/>
                      </a:lnTo>
                      <a:lnTo>
                        <a:pt x="72" y="62"/>
                      </a:lnTo>
                      <a:lnTo>
                        <a:pt x="68" y="68"/>
                      </a:lnTo>
                      <a:lnTo>
                        <a:pt x="62" y="73"/>
                      </a:lnTo>
                      <a:lnTo>
                        <a:pt x="54" y="76"/>
                      </a:lnTo>
                      <a:lnTo>
                        <a:pt x="47" y="79"/>
                      </a:lnTo>
                      <a:lnTo>
                        <a:pt x="40" y="79"/>
                      </a:lnTo>
                      <a:lnTo>
                        <a:pt x="40" y="79"/>
                      </a:lnTo>
                      <a:lnTo>
                        <a:pt x="31" y="79"/>
                      </a:lnTo>
                      <a:lnTo>
                        <a:pt x="23" y="76"/>
                      </a:lnTo>
                      <a:lnTo>
                        <a:pt x="17" y="73"/>
                      </a:lnTo>
                      <a:lnTo>
                        <a:pt x="11" y="68"/>
                      </a:lnTo>
                      <a:lnTo>
                        <a:pt x="7" y="62"/>
                      </a:lnTo>
                      <a:lnTo>
                        <a:pt x="3" y="55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31"/>
                      </a:lnTo>
                      <a:lnTo>
                        <a:pt x="3" y="24"/>
                      </a:lnTo>
                      <a:lnTo>
                        <a:pt x="7" y="18"/>
                      </a:lnTo>
                      <a:lnTo>
                        <a:pt x="11" y="12"/>
                      </a:lnTo>
                      <a:lnTo>
                        <a:pt x="17" y="7"/>
                      </a:lnTo>
                      <a:lnTo>
                        <a:pt x="23" y="3"/>
                      </a:lnTo>
                      <a:lnTo>
                        <a:pt x="31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7" y="1"/>
                      </a:lnTo>
                      <a:lnTo>
                        <a:pt x="54" y="3"/>
                      </a:lnTo>
                      <a:lnTo>
                        <a:pt x="62" y="7"/>
                      </a:lnTo>
                      <a:lnTo>
                        <a:pt x="68" y="12"/>
                      </a:lnTo>
                      <a:lnTo>
                        <a:pt x="72" y="18"/>
                      </a:lnTo>
                      <a:lnTo>
                        <a:pt x="75" y="24"/>
                      </a:lnTo>
                      <a:lnTo>
                        <a:pt x="78" y="31"/>
                      </a:lnTo>
                      <a:lnTo>
                        <a:pt x="78" y="40"/>
                      </a:lnTo>
                      <a:lnTo>
                        <a:pt x="78" y="4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PA-Line 312">
                  <a:extLst>
                    <a:ext uri="{FF2B5EF4-FFF2-40B4-BE49-F238E27FC236}">
                      <a16:creationId xmlns:a16="http://schemas.microsoft.com/office/drawing/2014/main" id="{E0E144EE-C71D-4638-AF76-CF556871A4C3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9086850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PA-Line 313">
                  <a:extLst>
                    <a:ext uri="{FF2B5EF4-FFF2-40B4-BE49-F238E27FC236}">
                      <a16:creationId xmlns:a16="http://schemas.microsoft.com/office/drawing/2014/main" id="{EB88C856-8ECE-4E38-94DC-F9F2D58F4626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9220200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PA-任意多边形 314">
                  <a:extLst>
                    <a:ext uri="{FF2B5EF4-FFF2-40B4-BE49-F238E27FC236}">
                      <a16:creationId xmlns:a16="http://schemas.microsoft.com/office/drawing/2014/main" id="{4E137D48-4ACE-4927-BEB9-77AFCE9AA79C}"/>
                    </a:ext>
                  </a:extLst>
                </p:cNvPr>
                <p:cNvSpPr/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8702675" y="5995988"/>
                  <a:ext cx="247650" cy="195263"/>
                </a:xfrm>
                <a:custGeom>
                  <a:avLst/>
                  <a:gdLst>
                    <a:gd name="T0" fmla="*/ 156 w 156"/>
                    <a:gd name="T1" fmla="*/ 123 h 123"/>
                    <a:gd name="T2" fmla="*/ 156 w 156"/>
                    <a:gd name="T3" fmla="*/ 123 h 123"/>
                    <a:gd name="T4" fmla="*/ 156 w 156"/>
                    <a:gd name="T5" fmla="*/ 37 h 123"/>
                    <a:gd name="T6" fmla="*/ 156 w 156"/>
                    <a:gd name="T7" fmla="*/ 37 h 123"/>
                    <a:gd name="T8" fmla="*/ 154 w 156"/>
                    <a:gd name="T9" fmla="*/ 28 h 123"/>
                    <a:gd name="T10" fmla="*/ 150 w 156"/>
                    <a:gd name="T11" fmla="*/ 19 h 123"/>
                    <a:gd name="T12" fmla="*/ 144 w 156"/>
                    <a:gd name="T13" fmla="*/ 13 h 123"/>
                    <a:gd name="T14" fmla="*/ 136 w 156"/>
                    <a:gd name="T15" fmla="*/ 9 h 123"/>
                    <a:gd name="T16" fmla="*/ 136 w 156"/>
                    <a:gd name="T17" fmla="*/ 9 h 123"/>
                    <a:gd name="T18" fmla="*/ 122 w 156"/>
                    <a:gd name="T19" fmla="*/ 6 h 123"/>
                    <a:gd name="T20" fmla="*/ 107 w 156"/>
                    <a:gd name="T21" fmla="*/ 3 h 123"/>
                    <a:gd name="T22" fmla="*/ 92 w 156"/>
                    <a:gd name="T23" fmla="*/ 2 h 123"/>
                    <a:gd name="T24" fmla="*/ 77 w 156"/>
                    <a:gd name="T25" fmla="*/ 0 h 123"/>
                    <a:gd name="T26" fmla="*/ 62 w 156"/>
                    <a:gd name="T27" fmla="*/ 2 h 123"/>
                    <a:gd name="T28" fmla="*/ 47 w 156"/>
                    <a:gd name="T29" fmla="*/ 3 h 123"/>
                    <a:gd name="T30" fmla="*/ 34 w 156"/>
                    <a:gd name="T31" fmla="*/ 6 h 123"/>
                    <a:gd name="T32" fmla="*/ 19 w 156"/>
                    <a:gd name="T33" fmla="*/ 9 h 123"/>
                    <a:gd name="T34" fmla="*/ 19 w 156"/>
                    <a:gd name="T35" fmla="*/ 9 h 123"/>
                    <a:gd name="T36" fmla="*/ 12 w 156"/>
                    <a:gd name="T37" fmla="*/ 13 h 123"/>
                    <a:gd name="T38" fmla="*/ 4 w 156"/>
                    <a:gd name="T39" fmla="*/ 19 h 123"/>
                    <a:gd name="T40" fmla="*/ 1 w 156"/>
                    <a:gd name="T41" fmla="*/ 28 h 123"/>
                    <a:gd name="T42" fmla="*/ 0 w 156"/>
                    <a:gd name="T43" fmla="*/ 37 h 123"/>
                    <a:gd name="T44" fmla="*/ 0 w 156"/>
                    <a:gd name="T45" fmla="*/ 37 h 123"/>
                    <a:gd name="T46" fmla="*/ 0 w 156"/>
                    <a:gd name="T47" fmla="*/ 123 h 123"/>
                    <a:gd name="T48" fmla="*/ 156 w 156"/>
                    <a:gd name="T4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23">
                      <a:moveTo>
                        <a:pt x="156" y="123"/>
                      </a:moveTo>
                      <a:lnTo>
                        <a:pt x="156" y="123"/>
                      </a:lnTo>
                      <a:lnTo>
                        <a:pt x="156" y="37"/>
                      </a:lnTo>
                      <a:lnTo>
                        <a:pt x="156" y="37"/>
                      </a:lnTo>
                      <a:lnTo>
                        <a:pt x="154" y="28"/>
                      </a:lnTo>
                      <a:lnTo>
                        <a:pt x="150" y="19"/>
                      </a:lnTo>
                      <a:lnTo>
                        <a:pt x="144" y="13"/>
                      </a:lnTo>
                      <a:lnTo>
                        <a:pt x="136" y="9"/>
                      </a:lnTo>
                      <a:lnTo>
                        <a:pt x="136" y="9"/>
                      </a:lnTo>
                      <a:lnTo>
                        <a:pt x="122" y="6"/>
                      </a:lnTo>
                      <a:lnTo>
                        <a:pt x="107" y="3"/>
                      </a:lnTo>
                      <a:lnTo>
                        <a:pt x="92" y="2"/>
                      </a:lnTo>
                      <a:lnTo>
                        <a:pt x="77" y="0"/>
                      </a:lnTo>
                      <a:lnTo>
                        <a:pt x="62" y="2"/>
                      </a:lnTo>
                      <a:lnTo>
                        <a:pt x="47" y="3"/>
                      </a:lnTo>
                      <a:lnTo>
                        <a:pt x="34" y="6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2" y="13"/>
                      </a:lnTo>
                      <a:lnTo>
                        <a:pt x="4" y="19"/>
                      </a:lnTo>
                      <a:lnTo>
                        <a:pt x="1" y="2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123"/>
                      </a:lnTo>
                      <a:lnTo>
                        <a:pt x="156" y="1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PA-任意多边形 315">
                  <a:extLst>
                    <a:ext uri="{FF2B5EF4-FFF2-40B4-BE49-F238E27FC236}">
                      <a16:creationId xmlns:a16="http://schemas.microsoft.com/office/drawing/2014/main" id="{D1B5039F-EE4B-48DE-88F1-FDC0D9134C85}"/>
                    </a:ext>
                  </a:extLst>
                </p:cNvPr>
                <p:cNvSpPr/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8761413" y="5868988"/>
                  <a:ext cx="127000" cy="125413"/>
                </a:xfrm>
                <a:custGeom>
                  <a:avLst/>
                  <a:gdLst>
                    <a:gd name="T0" fmla="*/ 80 w 80"/>
                    <a:gd name="T1" fmla="*/ 40 h 79"/>
                    <a:gd name="T2" fmla="*/ 80 w 80"/>
                    <a:gd name="T3" fmla="*/ 40 h 79"/>
                    <a:gd name="T4" fmla="*/ 79 w 80"/>
                    <a:gd name="T5" fmla="*/ 47 h 79"/>
                    <a:gd name="T6" fmla="*/ 77 w 80"/>
                    <a:gd name="T7" fmla="*/ 55 h 79"/>
                    <a:gd name="T8" fmla="*/ 73 w 80"/>
                    <a:gd name="T9" fmla="*/ 62 h 79"/>
                    <a:gd name="T10" fmla="*/ 68 w 80"/>
                    <a:gd name="T11" fmla="*/ 68 h 79"/>
                    <a:gd name="T12" fmla="*/ 62 w 80"/>
                    <a:gd name="T13" fmla="*/ 73 h 79"/>
                    <a:gd name="T14" fmla="*/ 56 w 80"/>
                    <a:gd name="T15" fmla="*/ 76 h 79"/>
                    <a:gd name="T16" fmla="*/ 49 w 80"/>
                    <a:gd name="T17" fmla="*/ 79 h 79"/>
                    <a:gd name="T18" fmla="*/ 40 w 80"/>
                    <a:gd name="T19" fmla="*/ 79 h 79"/>
                    <a:gd name="T20" fmla="*/ 40 w 80"/>
                    <a:gd name="T21" fmla="*/ 79 h 79"/>
                    <a:gd name="T22" fmla="*/ 33 w 80"/>
                    <a:gd name="T23" fmla="*/ 79 h 79"/>
                    <a:gd name="T24" fmla="*/ 25 w 80"/>
                    <a:gd name="T25" fmla="*/ 76 h 79"/>
                    <a:gd name="T26" fmla="*/ 18 w 80"/>
                    <a:gd name="T27" fmla="*/ 73 h 79"/>
                    <a:gd name="T28" fmla="*/ 12 w 80"/>
                    <a:gd name="T29" fmla="*/ 68 h 79"/>
                    <a:gd name="T30" fmla="*/ 7 w 80"/>
                    <a:gd name="T31" fmla="*/ 62 h 79"/>
                    <a:gd name="T32" fmla="*/ 4 w 80"/>
                    <a:gd name="T33" fmla="*/ 55 h 79"/>
                    <a:gd name="T34" fmla="*/ 1 w 80"/>
                    <a:gd name="T35" fmla="*/ 47 h 79"/>
                    <a:gd name="T36" fmla="*/ 0 w 80"/>
                    <a:gd name="T37" fmla="*/ 40 h 79"/>
                    <a:gd name="T38" fmla="*/ 0 w 80"/>
                    <a:gd name="T39" fmla="*/ 40 h 79"/>
                    <a:gd name="T40" fmla="*/ 1 w 80"/>
                    <a:gd name="T41" fmla="*/ 31 h 79"/>
                    <a:gd name="T42" fmla="*/ 4 w 80"/>
                    <a:gd name="T43" fmla="*/ 24 h 79"/>
                    <a:gd name="T44" fmla="*/ 7 w 80"/>
                    <a:gd name="T45" fmla="*/ 18 h 79"/>
                    <a:gd name="T46" fmla="*/ 12 w 80"/>
                    <a:gd name="T47" fmla="*/ 12 h 79"/>
                    <a:gd name="T48" fmla="*/ 18 w 80"/>
                    <a:gd name="T49" fmla="*/ 7 h 79"/>
                    <a:gd name="T50" fmla="*/ 25 w 80"/>
                    <a:gd name="T51" fmla="*/ 3 h 79"/>
                    <a:gd name="T52" fmla="*/ 33 w 80"/>
                    <a:gd name="T53" fmla="*/ 1 h 79"/>
                    <a:gd name="T54" fmla="*/ 40 w 80"/>
                    <a:gd name="T55" fmla="*/ 0 h 79"/>
                    <a:gd name="T56" fmla="*/ 40 w 80"/>
                    <a:gd name="T57" fmla="*/ 0 h 79"/>
                    <a:gd name="T58" fmla="*/ 49 w 80"/>
                    <a:gd name="T59" fmla="*/ 1 h 79"/>
                    <a:gd name="T60" fmla="*/ 56 w 80"/>
                    <a:gd name="T61" fmla="*/ 3 h 79"/>
                    <a:gd name="T62" fmla="*/ 62 w 80"/>
                    <a:gd name="T63" fmla="*/ 7 h 79"/>
                    <a:gd name="T64" fmla="*/ 68 w 80"/>
                    <a:gd name="T65" fmla="*/ 12 h 79"/>
                    <a:gd name="T66" fmla="*/ 73 w 80"/>
                    <a:gd name="T67" fmla="*/ 18 h 79"/>
                    <a:gd name="T68" fmla="*/ 77 w 80"/>
                    <a:gd name="T69" fmla="*/ 24 h 79"/>
                    <a:gd name="T70" fmla="*/ 79 w 80"/>
                    <a:gd name="T71" fmla="*/ 31 h 79"/>
                    <a:gd name="T72" fmla="*/ 80 w 80"/>
                    <a:gd name="T73" fmla="*/ 40 h 79"/>
                    <a:gd name="T74" fmla="*/ 80 w 80"/>
                    <a:gd name="T75" fmla="*/ 4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0" h="79">
                      <a:moveTo>
                        <a:pt x="80" y="40"/>
                      </a:moveTo>
                      <a:lnTo>
                        <a:pt x="80" y="40"/>
                      </a:lnTo>
                      <a:lnTo>
                        <a:pt x="79" y="47"/>
                      </a:lnTo>
                      <a:lnTo>
                        <a:pt x="77" y="55"/>
                      </a:lnTo>
                      <a:lnTo>
                        <a:pt x="73" y="62"/>
                      </a:lnTo>
                      <a:lnTo>
                        <a:pt x="68" y="68"/>
                      </a:lnTo>
                      <a:lnTo>
                        <a:pt x="62" y="73"/>
                      </a:lnTo>
                      <a:lnTo>
                        <a:pt x="56" y="76"/>
                      </a:lnTo>
                      <a:lnTo>
                        <a:pt x="49" y="79"/>
                      </a:lnTo>
                      <a:lnTo>
                        <a:pt x="40" y="79"/>
                      </a:lnTo>
                      <a:lnTo>
                        <a:pt x="40" y="79"/>
                      </a:lnTo>
                      <a:lnTo>
                        <a:pt x="33" y="79"/>
                      </a:lnTo>
                      <a:lnTo>
                        <a:pt x="25" y="76"/>
                      </a:lnTo>
                      <a:lnTo>
                        <a:pt x="18" y="73"/>
                      </a:lnTo>
                      <a:lnTo>
                        <a:pt x="12" y="68"/>
                      </a:lnTo>
                      <a:lnTo>
                        <a:pt x="7" y="62"/>
                      </a:lnTo>
                      <a:lnTo>
                        <a:pt x="4" y="55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31"/>
                      </a:lnTo>
                      <a:lnTo>
                        <a:pt x="4" y="24"/>
                      </a:lnTo>
                      <a:lnTo>
                        <a:pt x="7" y="18"/>
                      </a:lnTo>
                      <a:lnTo>
                        <a:pt x="12" y="12"/>
                      </a:lnTo>
                      <a:lnTo>
                        <a:pt x="18" y="7"/>
                      </a:lnTo>
                      <a:lnTo>
                        <a:pt x="25" y="3"/>
                      </a:lnTo>
                      <a:lnTo>
                        <a:pt x="33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9" y="1"/>
                      </a:lnTo>
                      <a:lnTo>
                        <a:pt x="56" y="3"/>
                      </a:lnTo>
                      <a:lnTo>
                        <a:pt x="62" y="7"/>
                      </a:lnTo>
                      <a:lnTo>
                        <a:pt x="68" y="12"/>
                      </a:lnTo>
                      <a:lnTo>
                        <a:pt x="73" y="18"/>
                      </a:lnTo>
                      <a:lnTo>
                        <a:pt x="77" y="24"/>
                      </a:lnTo>
                      <a:lnTo>
                        <a:pt x="79" y="31"/>
                      </a:lnTo>
                      <a:lnTo>
                        <a:pt x="80" y="40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PA-Line 316">
                  <a:extLst>
                    <a:ext uri="{FF2B5EF4-FFF2-40B4-BE49-F238E27FC236}">
                      <a16:creationId xmlns:a16="http://schemas.microsoft.com/office/drawing/2014/main" id="{3E7A9E4E-FB02-42E8-B62A-24A4B359E764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8759825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PA-Line 317">
                  <a:extLst>
                    <a:ext uri="{FF2B5EF4-FFF2-40B4-BE49-F238E27FC236}">
                      <a16:creationId xmlns:a16="http://schemas.microsoft.com/office/drawing/2014/main" id="{EFADB5F5-8FC2-4E60-9756-7322FFFBD9EF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8893175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PA-任意多边形 318">
                  <a:extLst>
                    <a:ext uri="{FF2B5EF4-FFF2-40B4-BE49-F238E27FC236}">
                      <a16:creationId xmlns:a16="http://schemas.microsoft.com/office/drawing/2014/main" id="{4800EEAA-73E0-4BDE-9A65-6D6D124B3B30}"/>
                    </a:ext>
                  </a:extLst>
                </p:cNvPr>
                <p:cNvSpPr/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9359900" y="5995988"/>
                  <a:ext cx="246062" cy="195263"/>
                </a:xfrm>
                <a:custGeom>
                  <a:avLst/>
                  <a:gdLst>
                    <a:gd name="T0" fmla="*/ 155 w 155"/>
                    <a:gd name="T1" fmla="*/ 123 h 123"/>
                    <a:gd name="T2" fmla="*/ 155 w 155"/>
                    <a:gd name="T3" fmla="*/ 123 h 123"/>
                    <a:gd name="T4" fmla="*/ 155 w 155"/>
                    <a:gd name="T5" fmla="*/ 37 h 123"/>
                    <a:gd name="T6" fmla="*/ 155 w 155"/>
                    <a:gd name="T7" fmla="*/ 37 h 123"/>
                    <a:gd name="T8" fmla="*/ 154 w 155"/>
                    <a:gd name="T9" fmla="*/ 28 h 123"/>
                    <a:gd name="T10" fmla="*/ 149 w 155"/>
                    <a:gd name="T11" fmla="*/ 19 h 123"/>
                    <a:gd name="T12" fmla="*/ 144 w 155"/>
                    <a:gd name="T13" fmla="*/ 13 h 123"/>
                    <a:gd name="T14" fmla="*/ 136 w 155"/>
                    <a:gd name="T15" fmla="*/ 9 h 123"/>
                    <a:gd name="T16" fmla="*/ 136 w 155"/>
                    <a:gd name="T17" fmla="*/ 9 h 123"/>
                    <a:gd name="T18" fmla="*/ 121 w 155"/>
                    <a:gd name="T19" fmla="*/ 6 h 123"/>
                    <a:gd name="T20" fmla="*/ 106 w 155"/>
                    <a:gd name="T21" fmla="*/ 3 h 123"/>
                    <a:gd name="T22" fmla="*/ 92 w 155"/>
                    <a:gd name="T23" fmla="*/ 2 h 123"/>
                    <a:gd name="T24" fmla="*/ 77 w 155"/>
                    <a:gd name="T25" fmla="*/ 0 h 123"/>
                    <a:gd name="T26" fmla="*/ 62 w 155"/>
                    <a:gd name="T27" fmla="*/ 2 h 123"/>
                    <a:gd name="T28" fmla="*/ 47 w 155"/>
                    <a:gd name="T29" fmla="*/ 3 h 123"/>
                    <a:gd name="T30" fmla="*/ 34 w 155"/>
                    <a:gd name="T31" fmla="*/ 6 h 123"/>
                    <a:gd name="T32" fmla="*/ 19 w 155"/>
                    <a:gd name="T33" fmla="*/ 9 h 123"/>
                    <a:gd name="T34" fmla="*/ 19 w 155"/>
                    <a:gd name="T35" fmla="*/ 9 h 123"/>
                    <a:gd name="T36" fmla="*/ 12 w 155"/>
                    <a:gd name="T37" fmla="*/ 13 h 123"/>
                    <a:gd name="T38" fmla="*/ 4 w 155"/>
                    <a:gd name="T39" fmla="*/ 19 h 123"/>
                    <a:gd name="T40" fmla="*/ 1 w 155"/>
                    <a:gd name="T41" fmla="*/ 28 h 123"/>
                    <a:gd name="T42" fmla="*/ 0 w 155"/>
                    <a:gd name="T43" fmla="*/ 37 h 123"/>
                    <a:gd name="T44" fmla="*/ 0 w 155"/>
                    <a:gd name="T45" fmla="*/ 37 h 123"/>
                    <a:gd name="T46" fmla="*/ 0 w 155"/>
                    <a:gd name="T47" fmla="*/ 123 h 123"/>
                    <a:gd name="T48" fmla="*/ 155 w 155"/>
                    <a:gd name="T4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5" h="123">
                      <a:moveTo>
                        <a:pt x="155" y="123"/>
                      </a:moveTo>
                      <a:lnTo>
                        <a:pt x="155" y="123"/>
                      </a:lnTo>
                      <a:lnTo>
                        <a:pt x="155" y="37"/>
                      </a:lnTo>
                      <a:lnTo>
                        <a:pt x="155" y="37"/>
                      </a:lnTo>
                      <a:lnTo>
                        <a:pt x="154" y="28"/>
                      </a:lnTo>
                      <a:lnTo>
                        <a:pt x="149" y="19"/>
                      </a:lnTo>
                      <a:lnTo>
                        <a:pt x="144" y="13"/>
                      </a:lnTo>
                      <a:lnTo>
                        <a:pt x="136" y="9"/>
                      </a:lnTo>
                      <a:lnTo>
                        <a:pt x="136" y="9"/>
                      </a:lnTo>
                      <a:lnTo>
                        <a:pt x="121" y="6"/>
                      </a:lnTo>
                      <a:lnTo>
                        <a:pt x="106" y="3"/>
                      </a:lnTo>
                      <a:lnTo>
                        <a:pt x="92" y="2"/>
                      </a:lnTo>
                      <a:lnTo>
                        <a:pt x="77" y="0"/>
                      </a:lnTo>
                      <a:lnTo>
                        <a:pt x="62" y="2"/>
                      </a:lnTo>
                      <a:lnTo>
                        <a:pt x="47" y="3"/>
                      </a:lnTo>
                      <a:lnTo>
                        <a:pt x="34" y="6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2" y="13"/>
                      </a:lnTo>
                      <a:lnTo>
                        <a:pt x="4" y="19"/>
                      </a:lnTo>
                      <a:lnTo>
                        <a:pt x="1" y="2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123"/>
                      </a:lnTo>
                      <a:lnTo>
                        <a:pt x="155" y="1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PA-任意多边形 319">
                  <a:extLst>
                    <a:ext uri="{FF2B5EF4-FFF2-40B4-BE49-F238E27FC236}">
                      <a16:creationId xmlns:a16="http://schemas.microsoft.com/office/drawing/2014/main" id="{78C32044-E17B-4A71-9330-C89F4768EADA}"/>
                    </a:ext>
                  </a:extLst>
                </p:cNvPr>
                <p:cNvSpPr/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9418638" y="5868988"/>
                  <a:ext cx="127000" cy="125413"/>
                </a:xfrm>
                <a:custGeom>
                  <a:avLst/>
                  <a:gdLst>
                    <a:gd name="T0" fmla="*/ 80 w 80"/>
                    <a:gd name="T1" fmla="*/ 40 h 79"/>
                    <a:gd name="T2" fmla="*/ 80 w 80"/>
                    <a:gd name="T3" fmla="*/ 40 h 79"/>
                    <a:gd name="T4" fmla="*/ 78 w 80"/>
                    <a:gd name="T5" fmla="*/ 47 h 79"/>
                    <a:gd name="T6" fmla="*/ 77 w 80"/>
                    <a:gd name="T7" fmla="*/ 55 h 79"/>
                    <a:gd name="T8" fmla="*/ 72 w 80"/>
                    <a:gd name="T9" fmla="*/ 62 h 79"/>
                    <a:gd name="T10" fmla="*/ 68 w 80"/>
                    <a:gd name="T11" fmla="*/ 68 h 79"/>
                    <a:gd name="T12" fmla="*/ 62 w 80"/>
                    <a:gd name="T13" fmla="*/ 73 h 79"/>
                    <a:gd name="T14" fmla="*/ 56 w 80"/>
                    <a:gd name="T15" fmla="*/ 76 h 79"/>
                    <a:gd name="T16" fmla="*/ 49 w 80"/>
                    <a:gd name="T17" fmla="*/ 79 h 79"/>
                    <a:gd name="T18" fmla="*/ 40 w 80"/>
                    <a:gd name="T19" fmla="*/ 79 h 79"/>
                    <a:gd name="T20" fmla="*/ 40 w 80"/>
                    <a:gd name="T21" fmla="*/ 79 h 79"/>
                    <a:gd name="T22" fmla="*/ 32 w 80"/>
                    <a:gd name="T23" fmla="*/ 79 h 79"/>
                    <a:gd name="T24" fmla="*/ 25 w 80"/>
                    <a:gd name="T25" fmla="*/ 76 h 79"/>
                    <a:gd name="T26" fmla="*/ 18 w 80"/>
                    <a:gd name="T27" fmla="*/ 73 h 79"/>
                    <a:gd name="T28" fmla="*/ 12 w 80"/>
                    <a:gd name="T29" fmla="*/ 68 h 79"/>
                    <a:gd name="T30" fmla="*/ 7 w 80"/>
                    <a:gd name="T31" fmla="*/ 62 h 79"/>
                    <a:gd name="T32" fmla="*/ 4 w 80"/>
                    <a:gd name="T33" fmla="*/ 55 h 79"/>
                    <a:gd name="T34" fmla="*/ 1 w 80"/>
                    <a:gd name="T35" fmla="*/ 47 h 79"/>
                    <a:gd name="T36" fmla="*/ 0 w 80"/>
                    <a:gd name="T37" fmla="*/ 40 h 79"/>
                    <a:gd name="T38" fmla="*/ 0 w 80"/>
                    <a:gd name="T39" fmla="*/ 40 h 79"/>
                    <a:gd name="T40" fmla="*/ 1 w 80"/>
                    <a:gd name="T41" fmla="*/ 31 h 79"/>
                    <a:gd name="T42" fmla="*/ 4 w 80"/>
                    <a:gd name="T43" fmla="*/ 24 h 79"/>
                    <a:gd name="T44" fmla="*/ 7 w 80"/>
                    <a:gd name="T45" fmla="*/ 18 h 79"/>
                    <a:gd name="T46" fmla="*/ 12 w 80"/>
                    <a:gd name="T47" fmla="*/ 12 h 79"/>
                    <a:gd name="T48" fmla="*/ 18 w 80"/>
                    <a:gd name="T49" fmla="*/ 7 h 79"/>
                    <a:gd name="T50" fmla="*/ 25 w 80"/>
                    <a:gd name="T51" fmla="*/ 3 h 79"/>
                    <a:gd name="T52" fmla="*/ 32 w 80"/>
                    <a:gd name="T53" fmla="*/ 1 h 79"/>
                    <a:gd name="T54" fmla="*/ 40 w 80"/>
                    <a:gd name="T55" fmla="*/ 0 h 79"/>
                    <a:gd name="T56" fmla="*/ 40 w 80"/>
                    <a:gd name="T57" fmla="*/ 0 h 79"/>
                    <a:gd name="T58" fmla="*/ 49 w 80"/>
                    <a:gd name="T59" fmla="*/ 1 h 79"/>
                    <a:gd name="T60" fmla="*/ 56 w 80"/>
                    <a:gd name="T61" fmla="*/ 3 h 79"/>
                    <a:gd name="T62" fmla="*/ 62 w 80"/>
                    <a:gd name="T63" fmla="*/ 7 h 79"/>
                    <a:gd name="T64" fmla="*/ 68 w 80"/>
                    <a:gd name="T65" fmla="*/ 12 h 79"/>
                    <a:gd name="T66" fmla="*/ 72 w 80"/>
                    <a:gd name="T67" fmla="*/ 18 h 79"/>
                    <a:gd name="T68" fmla="*/ 77 w 80"/>
                    <a:gd name="T69" fmla="*/ 24 h 79"/>
                    <a:gd name="T70" fmla="*/ 78 w 80"/>
                    <a:gd name="T71" fmla="*/ 31 h 79"/>
                    <a:gd name="T72" fmla="*/ 80 w 80"/>
                    <a:gd name="T73" fmla="*/ 40 h 79"/>
                    <a:gd name="T74" fmla="*/ 80 w 80"/>
                    <a:gd name="T75" fmla="*/ 4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0" h="79">
                      <a:moveTo>
                        <a:pt x="80" y="40"/>
                      </a:moveTo>
                      <a:lnTo>
                        <a:pt x="80" y="40"/>
                      </a:lnTo>
                      <a:lnTo>
                        <a:pt x="78" y="47"/>
                      </a:lnTo>
                      <a:lnTo>
                        <a:pt x="77" y="55"/>
                      </a:lnTo>
                      <a:lnTo>
                        <a:pt x="72" y="62"/>
                      </a:lnTo>
                      <a:lnTo>
                        <a:pt x="68" y="68"/>
                      </a:lnTo>
                      <a:lnTo>
                        <a:pt x="62" y="73"/>
                      </a:lnTo>
                      <a:lnTo>
                        <a:pt x="56" y="76"/>
                      </a:lnTo>
                      <a:lnTo>
                        <a:pt x="49" y="79"/>
                      </a:lnTo>
                      <a:lnTo>
                        <a:pt x="40" y="79"/>
                      </a:lnTo>
                      <a:lnTo>
                        <a:pt x="40" y="79"/>
                      </a:lnTo>
                      <a:lnTo>
                        <a:pt x="32" y="79"/>
                      </a:lnTo>
                      <a:lnTo>
                        <a:pt x="25" y="76"/>
                      </a:lnTo>
                      <a:lnTo>
                        <a:pt x="18" y="73"/>
                      </a:lnTo>
                      <a:lnTo>
                        <a:pt x="12" y="68"/>
                      </a:lnTo>
                      <a:lnTo>
                        <a:pt x="7" y="62"/>
                      </a:lnTo>
                      <a:lnTo>
                        <a:pt x="4" y="55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31"/>
                      </a:lnTo>
                      <a:lnTo>
                        <a:pt x="4" y="24"/>
                      </a:lnTo>
                      <a:lnTo>
                        <a:pt x="7" y="18"/>
                      </a:lnTo>
                      <a:lnTo>
                        <a:pt x="12" y="12"/>
                      </a:lnTo>
                      <a:lnTo>
                        <a:pt x="18" y="7"/>
                      </a:lnTo>
                      <a:lnTo>
                        <a:pt x="25" y="3"/>
                      </a:lnTo>
                      <a:lnTo>
                        <a:pt x="32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9" y="1"/>
                      </a:lnTo>
                      <a:lnTo>
                        <a:pt x="56" y="3"/>
                      </a:lnTo>
                      <a:lnTo>
                        <a:pt x="62" y="7"/>
                      </a:lnTo>
                      <a:lnTo>
                        <a:pt x="68" y="12"/>
                      </a:lnTo>
                      <a:lnTo>
                        <a:pt x="72" y="18"/>
                      </a:lnTo>
                      <a:lnTo>
                        <a:pt x="77" y="24"/>
                      </a:lnTo>
                      <a:lnTo>
                        <a:pt x="78" y="31"/>
                      </a:lnTo>
                      <a:lnTo>
                        <a:pt x="80" y="40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PA-Line 320">
                  <a:extLst>
                    <a:ext uri="{FF2B5EF4-FFF2-40B4-BE49-F238E27FC236}">
                      <a16:creationId xmlns:a16="http://schemas.microsoft.com/office/drawing/2014/main" id="{4208FD73-9092-457D-805E-804A8C90C53A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9415463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PA-Line 321">
                  <a:extLst>
                    <a:ext uri="{FF2B5EF4-FFF2-40B4-BE49-F238E27FC236}">
                      <a16:creationId xmlns:a16="http://schemas.microsoft.com/office/drawing/2014/main" id="{C6F5D92F-096E-464B-ADBD-B3C700CAE41D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9550400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PA-任意多边形 322">
                  <a:extLst>
                    <a:ext uri="{FF2B5EF4-FFF2-40B4-BE49-F238E27FC236}">
                      <a16:creationId xmlns:a16="http://schemas.microsoft.com/office/drawing/2014/main" id="{2AEFA1CF-5329-47A8-93B3-547D3EB11AD4}"/>
                    </a:ext>
                  </a:extLst>
                </p:cNvPr>
                <p:cNvSpPr/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8818563" y="5703888"/>
                  <a:ext cx="669925" cy="101600"/>
                </a:xfrm>
                <a:custGeom>
                  <a:avLst/>
                  <a:gdLst>
                    <a:gd name="T0" fmla="*/ 0 w 422"/>
                    <a:gd name="T1" fmla="*/ 64 h 64"/>
                    <a:gd name="T2" fmla="*/ 0 w 422"/>
                    <a:gd name="T3" fmla="*/ 24 h 64"/>
                    <a:gd name="T4" fmla="*/ 0 w 422"/>
                    <a:gd name="T5" fmla="*/ 24 h 64"/>
                    <a:gd name="T6" fmla="*/ 1 w 422"/>
                    <a:gd name="T7" fmla="*/ 19 h 64"/>
                    <a:gd name="T8" fmla="*/ 1 w 422"/>
                    <a:gd name="T9" fmla="*/ 15 h 64"/>
                    <a:gd name="T10" fmla="*/ 7 w 422"/>
                    <a:gd name="T11" fmla="*/ 8 h 64"/>
                    <a:gd name="T12" fmla="*/ 14 w 422"/>
                    <a:gd name="T13" fmla="*/ 3 h 64"/>
                    <a:gd name="T14" fmla="*/ 19 w 422"/>
                    <a:gd name="T15" fmla="*/ 2 h 64"/>
                    <a:gd name="T16" fmla="*/ 23 w 422"/>
                    <a:gd name="T17" fmla="*/ 0 h 64"/>
                    <a:gd name="T18" fmla="*/ 398 w 422"/>
                    <a:gd name="T19" fmla="*/ 0 h 64"/>
                    <a:gd name="T20" fmla="*/ 398 w 422"/>
                    <a:gd name="T21" fmla="*/ 0 h 64"/>
                    <a:gd name="T22" fmla="*/ 403 w 422"/>
                    <a:gd name="T23" fmla="*/ 2 h 64"/>
                    <a:gd name="T24" fmla="*/ 407 w 422"/>
                    <a:gd name="T25" fmla="*/ 3 h 64"/>
                    <a:gd name="T26" fmla="*/ 416 w 422"/>
                    <a:gd name="T27" fmla="*/ 8 h 64"/>
                    <a:gd name="T28" fmla="*/ 421 w 422"/>
                    <a:gd name="T29" fmla="*/ 15 h 64"/>
                    <a:gd name="T30" fmla="*/ 422 w 422"/>
                    <a:gd name="T31" fmla="*/ 19 h 64"/>
                    <a:gd name="T32" fmla="*/ 422 w 422"/>
                    <a:gd name="T33" fmla="*/ 24 h 64"/>
                    <a:gd name="T34" fmla="*/ 422 w 422"/>
                    <a:gd name="T35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22" h="64">
                      <a:moveTo>
                        <a:pt x="0" y="64"/>
                      </a:move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" y="19"/>
                      </a:lnTo>
                      <a:lnTo>
                        <a:pt x="1" y="15"/>
                      </a:lnTo>
                      <a:lnTo>
                        <a:pt x="7" y="8"/>
                      </a:lnTo>
                      <a:lnTo>
                        <a:pt x="14" y="3"/>
                      </a:lnTo>
                      <a:lnTo>
                        <a:pt x="19" y="2"/>
                      </a:lnTo>
                      <a:lnTo>
                        <a:pt x="23" y="0"/>
                      </a:lnTo>
                      <a:lnTo>
                        <a:pt x="398" y="0"/>
                      </a:lnTo>
                      <a:lnTo>
                        <a:pt x="398" y="0"/>
                      </a:lnTo>
                      <a:lnTo>
                        <a:pt x="403" y="2"/>
                      </a:lnTo>
                      <a:lnTo>
                        <a:pt x="407" y="3"/>
                      </a:lnTo>
                      <a:lnTo>
                        <a:pt x="416" y="8"/>
                      </a:lnTo>
                      <a:lnTo>
                        <a:pt x="421" y="15"/>
                      </a:lnTo>
                      <a:lnTo>
                        <a:pt x="422" y="19"/>
                      </a:lnTo>
                      <a:lnTo>
                        <a:pt x="422" y="24"/>
                      </a:lnTo>
                      <a:lnTo>
                        <a:pt x="422" y="64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PA-Line 323">
                  <a:extLst>
                    <a:ext uri="{FF2B5EF4-FFF2-40B4-BE49-F238E27FC236}">
                      <a16:creationId xmlns:a16="http://schemas.microsoft.com/office/drawing/2014/main" id="{BDA2C838-66B1-43E5-AEB7-91CB7BDA85EC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 flipV="1">
                  <a:off x="9155113" y="5630863"/>
                  <a:ext cx="0" cy="17145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C0BC6C28-1214-4EEC-92F9-91BC908F9E1B}"/>
                </a:ext>
              </a:extLst>
            </p:cNvPr>
            <p:cNvGrpSpPr/>
            <p:nvPr/>
          </p:nvGrpSpPr>
          <p:grpSpPr>
            <a:xfrm>
              <a:off x="5775007" y="1315065"/>
              <a:ext cx="862800" cy="862800"/>
              <a:chOff x="5775007" y="1315065"/>
              <a:chExt cx="862800" cy="862800"/>
            </a:xfrm>
          </p:grpSpPr>
          <p:sp>
            <p:nvSpPr>
              <p:cNvPr id="72" name="PA-椭圆 124">
                <a:extLst>
                  <a:ext uri="{FF2B5EF4-FFF2-40B4-BE49-F238E27FC236}">
                    <a16:creationId xmlns:a16="http://schemas.microsoft.com/office/drawing/2014/main" id="{6698A617-67A4-43D2-8520-6F23BC64A36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775007" y="1315065"/>
                <a:ext cx="862800" cy="862800"/>
              </a:xfrm>
              <a:prstGeom prst="ellipse">
                <a:avLst/>
              </a:prstGeom>
              <a:solidFill>
                <a:srgbClr val="EFB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3" name="Group 123">
                <a:extLst>
                  <a:ext uri="{FF2B5EF4-FFF2-40B4-BE49-F238E27FC236}">
                    <a16:creationId xmlns:a16="http://schemas.microsoft.com/office/drawing/2014/main" id="{7BA2B838-535C-4D41-8EFC-82AEB35D464C}"/>
                  </a:ext>
                </a:extLst>
              </p:cNvPr>
              <p:cNvGrpSpPr/>
              <p:nvPr/>
            </p:nvGrpSpPr>
            <p:grpSpPr>
              <a:xfrm>
                <a:off x="6033931" y="1509974"/>
                <a:ext cx="344952" cy="472984"/>
                <a:chOff x="10282237" y="3676651"/>
                <a:chExt cx="671512" cy="920750"/>
              </a:xfrm>
            </p:grpSpPr>
            <p:sp>
              <p:nvSpPr>
                <p:cNvPr id="74" name="PA-任意多边形 159">
                  <a:extLst>
                    <a:ext uri="{FF2B5EF4-FFF2-40B4-BE49-F238E27FC236}">
                      <a16:creationId xmlns:a16="http://schemas.microsoft.com/office/drawing/2014/main" id="{EA2EF214-1C51-4C5A-BF5C-2E82BD1D4D34}"/>
                    </a:ext>
                  </a:extLst>
                </p:cNvPr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0282237" y="3676651"/>
                  <a:ext cx="671512" cy="920750"/>
                </a:xfrm>
                <a:custGeom>
                  <a:avLst/>
                  <a:gdLst>
                    <a:gd name="T0" fmla="*/ 423 w 423"/>
                    <a:gd name="T1" fmla="*/ 574 h 580"/>
                    <a:gd name="T2" fmla="*/ 423 w 423"/>
                    <a:gd name="T3" fmla="*/ 574 h 580"/>
                    <a:gd name="T4" fmla="*/ 421 w 423"/>
                    <a:gd name="T5" fmla="*/ 576 h 580"/>
                    <a:gd name="T6" fmla="*/ 420 w 423"/>
                    <a:gd name="T7" fmla="*/ 579 h 580"/>
                    <a:gd name="T8" fmla="*/ 418 w 423"/>
                    <a:gd name="T9" fmla="*/ 580 h 580"/>
                    <a:gd name="T10" fmla="*/ 415 w 423"/>
                    <a:gd name="T11" fmla="*/ 580 h 580"/>
                    <a:gd name="T12" fmla="*/ 6 w 423"/>
                    <a:gd name="T13" fmla="*/ 580 h 580"/>
                    <a:gd name="T14" fmla="*/ 6 w 423"/>
                    <a:gd name="T15" fmla="*/ 580 h 580"/>
                    <a:gd name="T16" fmla="*/ 3 w 423"/>
                    <a:gd name="T17" fmla="*/ 580 h 580"/>
                    <a:gd name="T18" fmla="*/ 1 w 423"/>
                    <a:gd name="T19" fmla="*/ 579 h 580"/>
                    <a:gd name="T20" fmla="*/ 0 w 423"/>
                    <a:gd name="T21" fmla="*/ 576 h 580"/>
                    <a:gd name="T22" fmla="*/ 0 w 423"/>
                    <a:gd name="T23" fmla="*/ 574 h 580"/>
                    <a:gd name="T24" fmla="*/ 0 w 423"/>
                    <a:gd name="T25" fmla="*/ 6 h 580"/>
                    <a:gd name="T26" fmla="*/ 0 w 423"/>
                    <a:gd name="T27" fmla="*/ 6 h 580"/>
                    <a:gd name="T28" fmla="*/ 0 w 423"/>
                    <a:gd name="T29" fmla="*/ 3 h 580"/>
                    <a:gd name="T30" fmla="*/ 1 w 423"/>
                    <a:gd name="T31" fmla="*/ 2 h 580"/>
                    <a:gd name="T32" fmla="*/ 3 w 423"/>
                    <a:gd name="T33" fmla="*/ 0 h 580"/>
                    <a:gd name="T34" fmla="*/ 6 w 423"/>
                    <a:gd name="T35" fmla="*/ 0 h 580"/>
                    <a:gd name="T36" fmla="*/ 415 w 423"/>
                    <a:gd name="T37" fmla="*/ 0 h 580"/>
                    <a:gd name="T38" fmla="*/ 415 w 423"/>
                    <a:gd name="T39" fmla="*/ 0 h 580"/>
                    <a:gd name="T40" fmla="*/ 418 w 423"/>
                    <a:gd name="T41" fmla="*/ 0 h 580"/>
                    <a:gd name="T42" fmla="*/ 420 w 423"/>
                    <a:gd name="T43" fmla="*/ 2 h 580"/>
                    <a:gd name="T44" fmla="*/ 421 w 423"/>
                    <a:gd name="T45" fmla="*/ 3 h 580"/>
                    <a:gd name="T46" fmla="*/ 423 w 423"/>
                    <a:gd name="T47" fmla="*/ 6 h 580"/>
                    <a:gd name="T48" fmla="*/ 423 w 423"/>
                    <a:gd name="T49" fmla="*/ 574 h 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23" h="580">
                      <a:moveTo>
                        <a:pt x="423" y="574"/>
                      </a:moveTo>
                      <a:lnTo>
                        <a:pt x="423" y="574"/>
                      </a:lnTo>
                      <a:lnTo>
                        <a:pt x="421" y="576"/>
                      </a:lnTo>
                      <a:lnTo>
                        <a:pt x="420" y="579"/>
                      </a:lnTo>
                      <a:lnTo>
                        <a:pt x="418" y="580"/>
                      </a:lnTo>
                      <a:lnTo>
                        <a:pt x="415" y="580"/>
                      </a:lnTo>
                      <a:lnTo>
                        <a:pt x="6" y="580"/>
                      </a:lnTo>
                      <a:lnTo>
                        <a:pt x="6" y="580"/>
                      </a:lnTo>
                      <a:lnTo>
                        <a:pt x="3" y="580"/>
                      </a:lnTo>
                      <a:lnTo>
                        <a:pt x="1" y="579"/>
                      </a:lnTo>
                      <a:lnTo>
                        <a:pt x="0" y="576"/>
                      </a:lnTo>
                      <a:lnTo>
                        <a:pt x="0" y="57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415" y="0"/>
                      </a:lnTo>
                      <a:lnTo>
                        <a:pt x="415" y="0"/>
                      </a:lnTo>
                      <a:lnTo>
                        <a:pt x="418" y="0"/>
                      </a:lnTo>
                      <a:lnTo>
                        <a:pt x="420" y="2"/>
                      </a:lnTo>
                      <a:lnTo>
                        <a:pt x="421" y="3"/>
                      </a:lnTo>
                      <a:lnTo>
                        <a:pt x="423" y="6"/>
                      </a:lnTo>
                      <a:lnTo>
                        <a:pt x="423" y="574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PA-矩形 160">
                  <a:extLst>
                    <a:ext uri="{FF2B5EF4-FFF2-40B4-BE49-F238E27FC236}">
                      <a16:creationId xmlns:a16="http://schemas.microsoft.com/office/drawing/2014/main" id="{96CEF4AB-2BDF-4488-A483-96AF9D239610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0374312" y="3813176"/>
                  <a:ext cx="487362" cy="115888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PA-Line 161">
                  <a:extLst>
                    <a:ext uri="{FF2B5EF4-FFF2-40B4-BE49-F238E27FC236}">
                      <a16:creationId xmlns:a16="http://schemas.microsoft.com/office/drawing/2014/main" id="{8D69DB40-A2C3-4C9C-A772-72DE24A89CCF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 flipV="1">
                  <a:off x="10374312" y="4017963"/>
                  <a:ext cx="0" cy="48260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PA-Line 162">
                  <a:extLst>
                    <a:ext uri="{FF2B5EF4-FFF2-40B4-BE49-F238E27FC236}">
                      <a16:creationId xmlns:a16="http://schemas.microsoft.com/office/drawing/2014/main" id="{984B0714-0565-4162-AFA8-39A76B477036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 flipV="1">
                  <a:off x="10493375" y="4017963"/>
                  <a:ext cx="0" cy="384175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PA-Line 163">
                  <a:extLst>
                    <a:ext uri="{FF2B5EF4-FFF2-40B4-BE49-F238E27FC236}">
                      <a16:creationId xmlns:a16="http://schemas.microsoft.com/office/drawing/2014/main" id="{7827780E-2C06-4267-9E94-75AB29A63436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 flipV="1">
                  <a:off x="10617200" y="4017963"/>
                  <a:ext cx="0" cy="48260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PA-Line 164">
                  <a:extLst>
                    <a:ext uri="{FF2B5EF4-FFF2-40B4-BE49-F238E27FC236}">
                      <a16:creationId xmlns:a16="http://schemas.microsoft.com/office/drawing/2014/main" id="{8CD65027-98C9-4132-9332-A16EFC7FAAB3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 flipV="1">
                  <a:off x="10739437" y="4017963"/>
                  <a:ext cx="0" cy="48260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PA-Line 165">
                  <a:extLst>
                    <a:ext uri="{FF2B5EF4-FFF2-40B4-BE49-F238E27FC236}">
                      <a16:creationId xmlns:a16="http://schemas.microsoft.com/office/drawing/2014/main" id="{36AB619F-C7B1-4BCD-A314-803E7D3AA6BF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 flipV="1">
                  <a:off x="10861675" y="4017963"/>
                  <a:ext cx="0" cy="48260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PA-Line 166">
                  <a:extLst>
                    <a:ext uri="{FF2B5EF4-FFF2-40B4-BE49-F238E27FC236}">
                      <a16:creationId xmlns:a16="http://schemas.microsoft.com/office/drawing/2014/main" id="{201E4AEB-BCAC-49D3-9D1D-A0C49A67E90C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0364787" y="4017963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PA-Line 167">
                  <a:extLst>
                    <a:ext uri="{FF2B5EF4-FFF2-40B4-BE49-F238E27FC236}">
                      <a16:creationId xmlns:a16="http://schemas.microsoft.com/office/drawing/2014/main" id="{BA53C097-A476-4A30-B087-4D9A639A7571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0364787" y="4114801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PA-Line 168">
                  <a:extLst>
                    <a:ext uri="{FF2B5EF4-FFF2-40B4-BE49-F238E27FC236}">
                      <a16:creationId xmlns:a16="http://schemas.microsoft.com/office/drawing/2014/main" id="{7B6CD7E3-C9E5-4D2F-9F8D-E6356EF963F0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0364787" y="4208463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PA-Line 169">
                  <a:extLst>
                    <a:ext uri="{FF2B5EF4-FFF2-40B4-BE49-F238E27FC236}">
                      <a16:creationId xmlns:a16="http://schemas.microsoft.com/office/drawing/2014/main" id="{C5F8D956-7852-4A60-9461-DC4610BB47AB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0364787" y="4305301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PA-Line 170">
                  <a:extLst>
                    <a:ext uri="{FF2B5EF4-FFF2-40B4-BE49-F238E27FC236}">
                      <a16:creationId xmlns:a16="http://schemas.microsoft.com/office/drawing/2014/main" id="{E0EA0D83-167B-49D1-834E-F37555AC9A81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0364787" y="4402138"/>
                  <a:ext cx="37465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PA-Line 171">
                  <a:extLst>
                    <a:ext uri="{FF2B5EF4-FFF2-40B4-BE49-F238E27FC236}">
                      <a16:creationId xmlns:a16="http://schemas.microsoft.com/office/drawing/2014/main" id="{FEE18810-F8AF-45FA-A397-D6ED87462DDC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0364787" y="4495801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98AB2A9A-0E19-4726-8EB0-9E8DE48DCD36}"/>
                </a:ext>
              </a:extLst>
            </p:cNvPr>
            <p:cNvGrpSpPr/>
            <p:nvPr/>
          </p:nvGrpSpPr>
          <p:grpSpPr>
            <a:xfrm>
              <a:off x="6140713" y="2274654"/>
              <a:ext cx="147720" cy="154874"/>
              <a:chOff x="6140713" y="2274654"/>
              <a:chExt cx="147720" cy="154874"/>
            </a:xfrm>
          </p:grpSpPr>
          <p:cxnSp>
            <p:nvCxnSpPr>
              <p:cNvPr id="70" name="PA-直接连接符 140">
                <a:extLst>
                  <a:ext uri="{FF2B5EF4-FFF2-40B4-BE49-F238E27FC236}">
                    <a16:creationId xmlns:a16="http://schemas.microsoft.com/office/drawing/2014/main" id="{00C13B4F-D293-4349-96D7-ED74227634AC}"/>
                  </a:ext>
                </a:extLst>
              </p:cNvPr>
              <p:cNvCxnSpPr>
                <a:cxnSpLocks/>
              </p:cNvCxnSpPr>
              <p:nvPr>
                <p:custDataLst>
                  <p:tags r:id="rId14"/>
                </p:custDataLst>
              </p:nvPr>
            </p:nvCxnSpPr>
            <p:spPr>
              <a:xfrm flipH="1">
                <a:off x="6174362" y="2296367"/>
                <a:ext cx="114071" cy="114070"/>
              </a:xfrm>
              <a:prstGeom prst="line">
                <a:avLst/>
              </a:prstGeom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PA-直接连接符 144">
                <a:extLst>
                  <a:ext uri="{FF2B5EF4-FFF2-40B4-BE49-F238E27FC236}">
                    <a16:creationId xmlns:a16="http://schemas.microsoft.com/office/drawing/2014/main" id="{5EC38AE1-4FD8-4D02-BCA8-E23772B5755B}"/>
                  </a:ext>
                </a:extLst>
              </p:cNvPr>
              <p:cNvCxnSpPr/>
              <p:nvPr>
                <p:custDataLst>
                  <p:tags r:id="rId15"/>
                </p:custDataLst>
              </p:nvPr>
            </p:nvCxnSpPr>
            <p:spPr>
              <a:xfrm rot="8100000">
                <a:off x="6140713" y="2274654"/>
                <a:ext cx="0" cy="154874"/>
              </a:xfrm>
              <a:prstGeom prst="line">
                <a:avLst/>
              </a:prstGeom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373B03B2-709D-4B8A-ACDF-BF093BE1EE76}"/>
                </a:ext>
              </a:extLst>
            </p:cNvPr>
            <p:cNvGrpSpPr/>
            <p:nvPr/>
          </p:nvGrpSpPr>
          <p:grpSpPr>
            <a:xfrm>
              <a:off x="6085957" y="3554859"/>
              <a:ext cx="225156" cy="109512"/>
              <a:chOff x="6085957" y="3554859"/>
              <a:chExt cx="225156" cy="109512"/>
            </a:xfrm>
          </p:grpSpPr>
          <p:cxnSp>
            <p:nvCxnSpPr>
              <p:cNvPr id="68" name="PA-直接连接符 147">
                <a:extLst>
                  <a:ext uri="{FF2B5EF4-FFF2-40B4-BE49-F238E27FC236}">
                    <a16:creationId xmlns:a16="http://schemas.microsoft.com/office/drawing/2014/main" id="{636936D9-5873-4A4E-8A9F-DCC19FB955E4}"/>
                  </a:ext>
                </a:extLst>
              </p:cNvPr>
              <p:cNvCxnSpPr/>
              <p:nvPr>
                <p:custDataLst>
                  <p:tags r:id="rId12"/>
                </p:custDataLst>
              </p:nvPr>
            </p:nvCxnSpPr>
            <p:spPr>
              <a:xfrm rot="8100000">
                <a:off x="6156238" y="3608648"/>
                <a:ext cx="154875" cy="0"/>
              </a:xfrm>
              <a:prstGeom prst="line">
                <a:avLst/>
              </a:prstGeom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A-直接连接符 148">
                <a:extLst>
                  <a:ext uri="{FF2B5EF4-FFF2-40B4-BE49-F238E27FC236}">
                    <a16:creationId xmlns:a16="http://schemas.microsoft.com/office/drawing/2014/main" id="{0AC211FA-6AA9-43E8-BD61-BE20F67F31B9}"/>
                  </a:ext>
                </a:extLst>
              </p:cNvPr>
              <p:cNvCxnSpPr>
                <a:cxnSpLocks/>
              </p:cNvCxnSpPr>
              <p:nvPr>
                <p:custDataLst>
                  <p:tags r:id="rId13"/>
                </p:custDataLst>
              </p:nvPr>
            </p:nvCxnSpPr>
            <p:spPr>
              <a:xfrm flipH="1" flipV="1">
                <a:off x="6085957" y="3554859"/>
                <a:ext cx="109512" cy="109512"/>
              </a:xfrm>
              <a:prstGeom prst="line">
                <a:avLst/>
              </a:prstGeom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95225EFF-58B1-4CED-9776-DDC396C1225E}"/>
                </a:ext>
              </a:extLst>
            </p:cNvPr>
            <p:cNvGrpSpPr/>
            <p:nvPr/>
          </p:nvGrpSpPr>
          <p:grpSpPr>
            <a:xfrm>
              <a:off x="6085957" y="4834598"/>
              <a:ext cx="202474" cy="110479"/>
              <a:chOff x="6085957" y="4834598"/>
              <a:chExt cx="202474" cy="110479"/>
            </a:xfrm>
          </p:grpSpPr>
          <p:cxnSp>
            <p:nvCxnSpPr>
              <p:cNvPr id="66" name="PA-直接连接符 150">
                <a:extLst>
                  <a:ext uri="{FF2B5EF4-FFF2-40B4-BE49-F238E27FC236}">
                    <a16:creationId xmlns:a16="http://schemas.microsoft.com/office/drawing/2014/main" id="{3A84956A-FB81-451D-9DD8-DC666FF9A6B9}"/>
                  </a:ext>
                </a:extLst>
              </p:cNvPr>
              <p:cNvCxnSpPr>
                <a:cxnSpLocks/>
              </p:cNvCxnSpPr>
              <p:nvPr>
                <p:custDataLst>
                  <p:tags r:id="rId10"/>
                </p:custDataLst>
              </p:nvPr>
            </p:nvCxnSpPr>
            <p:spPr>
              <a:xfrm flipH="1">
                <a:off x="6178917" y="4834598"/>
                <a:ext cx="109514" cy="109514"/>
              </a:xfrm>
              <a:prstGeom prst="line">
                <a:avLst/>
              </a:prstGeom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PA-直接连接符 151">
                <a:extLst>
                  <a:ext uri="{FF2B5EF4-FFF2-40B4-BE49-F238E27FC236}">
                    <a16:creationId xmlns:a16="http://schemas.microsoft.com/office/drawing/2014/main" id="{6CE8C006-F88C-404D-918A-E0A0BBBE39A3}"/>
                  </a:ext>
                </a:extLst>
              </p:cNvPr>
              <p:cNvCxnSpPr>
                <a:cxnSpLocks/>
              </p:cNvCxnSpPr>
              <p:nvPr>
                <p:custDataLst>
                  <p:tags r:id="rId11"/>
                </p:custDataLst>
              </p:nvPr>
            </p:nvCxnSpPr>
            <p:spPr>
              <a:xfrm flipH="1" flipV="1">
                <a:off x="6085957" y="4835565"/>
                <a:ext cx="109512" cy="109512"/>
              </a:xfrm>
              <a:prstGeom prst="line">
                <a:avLst/>
              </a:prstGeom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PA-speed ">
              <a:extLst>
                <a:ext uri="{FF2B5EF4-FFF2-40B4-BE49-F238E27FC236}">
                  <a16:creationId xmlns:a16="http://schemas.microsoft.com/office/drawing/2014/main" id="{B31626B7-40AC-4DFA-821C-E9E6DDE12421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846901" y="3746716"/>
              <a:ext cx="3925295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r>
                <a:rPr lang="zh-CN" altLang="en-US" sz="18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61" name="PA-矩形 3">
              <a:extLst>
                <a:ext uri="{FF2B5EF4-FFF2-40B4-BE49-F238E27FC236}">
                  <a16:creationId xmlns:a16="http://schemas.microsoft.com/office/drawing/2014/main" id="{AB28D99E-4354-4AEB-BE18-6F50D2BDFAA5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846901" y="4042989"/>
              <a:ext cx="4406911" cy="518926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20000"/>
                </a:lnSpc>
              </a:pPr>
              <a:r>
                <a:rPr lang="zh-CN" altLang="en-US" sz="1200" spc="300" dirty="0">
                  <a:latin typeface="+mn-lt"/>
                  <a:ea typeface="+mn-ea"/>
                  <a:cs typeface="+mn-ea"/>
                  <a:sym typeface="+mn-lt"/>
                </a:rPr>
                <a:t>Enter the description of the chart above here, and enter the description of the chart above here.</a:t>
              </a:r>
            </a:p>
          </p:txBody>
        </p:sp>
        <p:sp>
          <p:nvSpPr>
            <p:cNvPr id="62" name="PA-speed ">
              <a:extLst>
                <a:ext uri="{FF2B5EF4-FFF2-40B4-BE49-F238E27FC236}">
                  <a16:creationId xmlns:a16="http://schemas.microsoft.com/office/drawing/2014/main" id="{43D357C1-E131-46B5-9FC9-726D97FB2DD7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86324" y="2553400"/>
              <a:ext cx="3925295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r>
                <a:rPr lang="zh-CN" altLang="en-US" sz="18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63" name="PA-矩形 3">
              <a:extLst>
                <a:ext uri="{FF2B5EF4-FFF2-40B4-BE49-F238E27FC236}">
                  <a16:creationId xmlns:a16="http://schemas.microsoft.com/office/drawing/2014/main" id="{E865947B-0F97-438D-8D7C-B73DA414B100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58912" y="2859190"/>
              <a:ext cx="4406907" cy="518926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20000"/>
                </a:lnSpc>
              </a:pPr>
              <a:r>
                <a:rPr lang="zh-CN" altLang="en-US" sz="1200" spc="300" dirty="0">
                  <a:latin typeface="+mn-lt"/>
                  <a:ea typeface="+mn-ea"/>
                  <a:cs typeface="+mn-ea"/>
                  <a:sym typeface="+mn-lt"/>
                </a:rPr>
                <a:t>Enter the description of the chart above here, and enter the description of the chart above here.</a:t>
              </a:r>
            </a:p>
          </p:txBody>
        </p:sp>
        <p:sp>
          <p:nvSpPr>
            <p:cNvPr id="64" name="PA-speed ">
              <a:extLst>
                <a:ext uri="{FF2B5EF4-FFF2-40B4-BE49-F238E27FC236}">
                  <a16:creationId xmlns:a16="http://schemas.microsoft.com/office/drawing/2014/main" id="{4B735699-7428-492E-BE23-0F81D58F6491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86324" y="4980077"/>
              <a:ext cx="3925295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r>
                <a:rPr lang="zh-CN" altLang="en-US" sz="18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65" name="PA-矩形 3">
              <a:extLst>
                <a:ext uri="{FF2B5EF4-FFF2-40B4-BE49-F238E27FC236}">
                  <a16:creationId xmlns:a16="http://schemas.microsoft.com/office/drawing/2014/main" id="{8AF0265D-4ABF-430E-890B-3D47664C4801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58912" y="5285867"/>
              <a:ext cx="4406907" cy="518926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20000"/>
                </a:lnSpc>
              </a:pPr>
              <a:r>
                <a:rPr lang="zh-CN" altLang="en-US" sz="1200" spc="300" dirty="0">
                  <a:latin typeface="+mn-lt"/>
                  <a:ea typeface="+mn-ea"/>
                  <a:cs typeface="+mn-ea"/>
                  <a:sym typeface="+mn-lt"/>
                </a:rPr>
                <a:t>Enter the description of the chart above here, and enter the description of the chart above here.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91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01D92DA1-F064-47B0-8080-1591B791AF47}"/>
              </a:ext>
            </a:extLst>
          </p:cNvPr>
          <p:cNvGrpSpPr/>
          <p:nvPr/>
        </p:nvGrpSpPr>
        <p:grpSpPr>
          <a:xfrm>
            <a:off x="2670892" y="539018"/>
            <a:ext cx="7417942" cy="715633"/>
            <a:chOff x="5387056" y="2503496"/>
            <a:chExt cx="4597475" cy="715633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513852A-065D-492E-BBFB-508B35C1E82F}"/>
                </a:ext>
              </a:extLst>
            </p:cNvPr>
            <p:cNvSpPr txBox="1"/>
            <p:nvPr/>
          </p:nvSpPr>
          <p:spPr>
            <a:xfrm>
              <a:off x="5387056" y="2503496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solidFill>
                    <a:srgbClr val="B2D4E0"/>
                  </a:solidFill>
                  <a:cs typeface="+mn-ea"/>
                  <a:sym typeface="+mn-lt"/>
                </a:rPr>
                <a:t>Performance presentation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FF9F0F8-3A64-42BA-B791-02FE07384D67}"/>
                </a:ext>
              </a:extLst>
            </p:cNvPr>
            <p:cNvSpPr txBox="1"/>
            <p:nvPr/>
          </p:nvSpPr>
          <p:spPr>
            <a:xfrm>
              <a:off x="5387056" y="2511243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ln w="12700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Performance presentation</a:t>
              </a:r>
            </a:p>
          </p:txBody>
        </p:sp>
      </p:grpSp>
      <p:sp>
        <p:nvSpPr>
          <p:cNvPr id="29" name="PA-任意多边形 5">
            <a:extLst>
              <a:ext uri="{FF2B5EF4-FFF2-40B4-BE49-F238E27FC236}">
                <a16:creationId xmlns:a16="http://schemas.microsoft.com/office/drawing/2014/main" id="{969244F6-9BD3-4B99-A2CD-CF690F8009D6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0800000">
            <a:off x="1400174" y="2276475"/>
            <a:ext cx="2447925" cy="2783498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8C7DA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PA-文本框 8">
            <a:extLst>
              <a:ext uri="{FF2B5EF4-FFF2-40B4-BE49-F238E27FC236}">
                <a16:creationId xmlns:a16="http://schemas.microsoft.com/office/drawing/2014/main" id="{B5A428FB-CD59-447B-ADDD-81B4E6FC916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92463" y="3302000"/>
            <a:ext cx="665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3200">
              <a:solidFill>
                <a:srgbClr val="FEFEF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9660E5F-1FCC-4656-A2AA-A3BCE21D00F8}"/>
              </a:ext>
            </a:extLst>
          </p:cNvPr>
          <p:cNvSpPr/>
          <p:nvPr/>
        </p:nvSpPr>
        <p:spPr>
          <a:xfrm>
            <a:off x="892785" y="2914004"/>
            <a:ext cx="1498966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Add a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35" name="矩形 47">
            <a:extLst>
              <a:ext uri="{FF2B5EF4-FFF2-40B4-BE49-F238E27FC236}">
                <a16:creationId xmlns:a16="http://schemas.microsoft.com/office/drawing/2014/main" id="{639B52BF-B522-4D89-B91C-5B91FF17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2" y="3329598"/>
            <a:ext cx="2132012" cy="54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spc="300" dirty="0">
                <a:latin typeface="+mn-lt"/>
                <a:ea typeface="+mn-ea"/>
                <a:cs typeface="+mn-ea"/>
                <a:sym typeface="+mn-lt"/>
              </a:rPr>
              <a:t>Enter a comprehensive description of the chart above here.</a:t>
            </a:r>
          </a:p>
        </p:txBody>
      </p:sp>
      <p:sp>
        <p:nvSpPr>
          <p:cNvPr id="36" name="PA-任意多边形 5">
            <a:extLst>
              <a:ext uri="{FF2B5EF4-FFF2-40B4-BE49-F238E27FC236}">
                <a16:creationId xmlns:a16="http://schemas.microsoft.com/office/drawing/2014/main" id="{C1478C5C-22E7-4347-921F-928CAF86A00A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5286374" y="2276475"/>
            <a:ext cx="2447925" cy="2783498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F398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7" name="PA-文本框 8">
            <a:extLst>
              <a:ext uri="{FF2B5EF4-FFF2-40B4-BE49-F238E27FC236}">
                <a16:creationId xmlns:a16="http://schemas.microsoft.com/office/drawing/2014/main" id="{364D5991-8517-4686-9D82-8B90E9F6BEE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78663" y="3302000"/>
            <a:ext cx="665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rgbClr val="FEFEF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51B4F06-6F1E-4839-AE7B-4EA9F0B4F25F}"/>
              </a:ext>
            </a:extLst>
          </p:cNvPr>
          <p:cNvSpPr/>
          <p:nvPr/>
        </p:nvSpPr>
        <p:spPr>
          <a:xfrm>
            <a:off x="4778985" y="2914004"/>
            <a:ext cx="1498966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Add a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39" name="矩形 47">
            <a:extLst>
              <a:ext uri="{FF2B5EF4-FFF2-40B4-BE49-F238E27FC236}">
                <a16:creationId xmlns:a16="http://schemas.microsoft.com/office/drawing/2014/main" id="{1DC33D13-F1FC-4675-AEB4-E4C37F327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2" y="3329598"/>
            <a:ext cx="2132012" cy="54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spc="300" dirty="0">
                <a:latin typeface="+mn-lt"/>
                <a:ea typeface="+mn-ea"/>
                <a:cs typeface="+mn-ea"/>
                <a:sym typeface="+mn-lt"/>
              </a:rPr>
              <a:t>Enter a comprehensive description of the chart above here.</a:t>
            </a:r>
          </a:p>
        </p:txBody>
      </p:sp>
      <p:sp>
        <p:nvSpPr>
          <p:cNvPr id="40" name="PA-任意多边形 5">
            <a:extLst>
              <a:ext uri="{FF2B5EF4-FFF2-40B4-BE49-F238E27FC236}">
                <a16:creationId xmlns:a16="http://schemas.microsoft.com/office/drawing/2014/main" id="{2737D243-4F12-466A-8C73-54C9B406FFF3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10800000">
            <a:off x="8943974" y="2276475"/>
            <a:ext cx="2447925" cy="2783498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EFB0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PA-文本框 8">
            <a:extLst>
              <a:ext uri="{FF2B5EF4-FFF2-40B4-BE49-F238E27FC236}">
                <a16:creationId xmlns:a16="http://schemas.microsoft.com/office/drawing/2014/main" id="{9548BC73-75C3-4666-AB83-9731B49B554A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736263" y="3302000"/>
            <a:ext cx="665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rgbClr val="FEFEF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7CCC609-21DF-4B19-93B8-0C2C1E2988B6}"/>
              </a:ext>
            </a:extLst>
          </p:cNvPr>
          <p:cNvSpPr/>
          <p:nvPr/>
        </p:nvSpPr>
        <p:spPr>
          <a:xfrm>
            <a:off x="8436585" y="2914004"/>
            <a:ext cx="1498966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Add a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43" name="矩形 47">
            <a:extLst>
              <a:ext uri="{FF2B5EF4-FFF2-40B4-BE49-F238E27FC236}">
                <a16:creationId xmlns:a16="http://schemas.microsoft.com/office/drawing/2014/main" id="{E30665D1-775E-4190-A293-F3C173616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62" y="3329598"/>
            <a:ext cx="2132012" cy="54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spc="300" dirty="0">
                <a:latin typeface="+mn-lt"/>
                <a:ea typeface="+mn-ea"/>
                <a:cs typeface="+mn-ea"/>
                <a:sym typeface="+mn-lt"/>
              </a:rPr>
              <a:t>Enter a comprehensive description of the chart above here.</a:t>
            </a:r>
          </a:p>
        </p:txBody>
      </p:sp>
    </p:spTree>
    <p:extLst>
      <p:ext uri="{BB962C8B-B14F-4D97-AF65-F5344CB8AC3E}">
        <p14:creationId xmlns:p14="http://schemas.microsoft.com/office/powerpoint/2010/main" val="309146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8" grpId="0"/>
      <p:bldP spid="39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18E9C887-7578-4CF4-B592-2659273664DD}"/>
              </a:ext>
            </a:extLst>
          </p:cNvPr>
          <p:cNvGrpSpPr/>
          <p:nvPr/>
        </p:nvGrpSpPr>
        <p:grpSpPr>
          <a:xfrm>
            <a:off x="2262873" y="412573"/>
            <a:ext cx="8020814" cy="728314"/>
            <a:chOff x="5387056" y="2483068"/>
            <a:chExt cx="4597475" cy="72831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ED121AE-B736-4116-A4CF-D5E6C2BDCC9B}"/>
                </a:ext>
              </a:extLst>
            </p:cNvPr>
            <p:cNvSpPr txBox="1"/>
            <p:nvPr/>
          </p:nvSpPr>
          <p:spPr>
            <a:xfrm>
              <a:off x="5387056" y="2503496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solidFill>
                    <a:srgbClr val="B2D4E0"/>
                  </a:solidFill>
                  <a:cs typeface="+mn-ea"/>
                  <a:sym typeface="+mn-lt"/>
                </a:rPr>
                <a:t>Performance presentation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1226E66-BF2E-4A9C-9D32-4F1982E0FCD9}"/>
                </a:ext>
              </a:extLst>
            </p:cNvPr>
            <p:cNvSpPr txBox="1"/>
            <p:nvPr/>
          </p:nvSpPr>
          <p:spPr>
            <a:xfrm>
              <a:off x="5387056" y="2483068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ln w="12700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Performance presentation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251E6D6-1684-4455-BE06-D44F7C39247F}"/>
              </a:ext>
            </a:extLst>
          </p:cNvPr>
          <p:cNvGrpSpPr/>
          <p:nvPr/>
        </p:nvGrpSpPr>
        <p:grpSpPr>
          <a:xfrm>
            <a:off x="1494971" y="1638456"/>
            <a:ext cx="9202058" cy="2539326"/>
            <a:chOff x="2441477" y="2420527"/>
            <a:chExt cx="7309045" cy="2016946"/>
          </a:xfrm>
        </p:grpSpPr>
        <p:grpSp>
          <p:nvGrpSpPr>
            <p:cNvPr id="18" name="Group 63">
              <a:extLst>
                <a:ext uri="{FF2B5EF4-FFF2-40B4-BE49-F238E27FC236}">
                  <a16:creationId xmlns:a16="http://schemas.microsoft.com/office/drawing/2014/main" id="{A65EE92A-101B-4F45-903D-01754A5726E4}"/>
                </a:ext>
              </a:extLst>
            </p:cNvPr>
            <p:cNvGrpSpPr/>
            <p:nvPr/>
          </p:nvGrpSpPr>
          <p:grpSpPr>
            <a:xfrm>
              <a:off x="2838156" y="3171689"/>
              <a:ext cx="987150" cy="987150"/>
              <a:chOff x="1034776" y="1670601"/>
              <a:chExt cx="717824" cy="717824"/>
            </a:xfrm>
          </p:grpSpPr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8ADEE0AD-2921-4F12-ABF4-A28C8F9BB8D4}"/>
                  </a:ext>
                </a:extLst>
              </p:cNvPr>
              <p:cNvSpPr/>
              <p:nvPr/>
            </p:nvSpPr>
            <p:spPr>
              <a:xfrm>
                <a:off x="1034776" y="1670601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rgbClr val="EFB0B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58008" bIns="158008" numCol="1" spcCol="1270" anchor="ctr" anchorCtr="0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05">
                <a:extLst>
                  <a:ext uri="{FF2B5EF4-FFF2-40B4-BE49-F238E27FC236}">
                    <a16:creationId xmlns:a16="http://schemas.microsoft.com/office/drawing/2014/main" id="{AD2EFE7D-6F8D-4E63-A96D-4A9E60D14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4341" y="1852764"/>
                <a:ext cx="358694" cy="353498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124">
              <a:extLst>
                <a:ext uri="{FF2B5EF4-FFF2-40B4-BE49-F238E27FC236}">
                  <a16:creationId xmlns:a16="http://schemas.microsoft.com/office/drawing/2014/main" id="{714AFD7A-474B-4BF8-B17E-A0BC59F0E194}"/>
                </a:ext>
              </a:extLst>
            </p:cNvPr>
            <p:cNvGrpSpPr/>
            <p:nvPr/>
          </p:nvGrpSpPr>
          <p:grpSpPr>
            <a:xfrm>
              <a:off x="2441477" y="2420527"/>
              <a:ext cx="1834954" cy="2016946"/>
              <a:chOff x="920555" y="1310107"/>
              <a:chExt cx="1834954" cy="2016946"/>
            </a:xfrm>
          </p:grpSpPr>
          <p:sp>
            <p:nvSpPr>
              <p:cNvPr id="47" name="U-Turn Arrow 64">
                <a:extLst>
                  <a:ext uri="{FF2B5EF4-FFF2-40B4-BE49-F238E27FC236}">
                    <a16:creationId xmlns:a16="http://schemas.microsoft.com/office/drawing/2014/main" id="{31E3DB34-CF24-4FC4-89F9-67FFEF644EAE}"/>
                  </a:ext>
                </a:extLst>
              </p:cNvPr>
              <p:cNvSpPr/>
              <p:nvPr/>
            </p:nvSpPr>
            <p:spPr>
              <a:xfrm rot="10800000">
                <a:off x="920555" y="1672057"/>
                <a:ext cx="1672234" cy="1654996"/>
              </a:xfrm>
              <a:prstGeom prst="uturnArrow">
                <a:avLst>
                  <a:gd name="adj1" fmla="val 12130"/>
                  <a:gd name="adj2" fmla="val 12902"/>
                  <a:gd name="adj3" fmla="val 0"/>
                  <a:gd name="adj4" fmla="val 47102"/>
                  <a:gd name="adj5" fmla="val 51834"/>
                </a:avLst>
              </a:prstGeom>
              <a:solidFill>
                <a:srgbClr val="EFB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Isosceles Triangle 72">
                <a:extLst>
                  <a:ext uri="{FF2B5EF4-FFF2-40B4-BE49-F238E27FC236}">
                    <a16:creationId xmlns:a16="http://schemas.microsoft.com/office/drawing/2014/main" id="{06F8A8AE-98CB-48D7-966F-F16C88DC7762}"/>
                  </a:ext>
                </a:extLst>
              </p:cNvPr>
              <p:cNvSpPr/>
              <p:nvPr/>
            </p:nvSpPr>
            <p:spPr>
              <a:xfrm>
                <a:off x="2222109" y="1310107"/>
                <a:ext cx="533400" cy="533400"/>
              </a:xfrm>
              <a:prstGeom prst="triangle">
                <a:avLst/>
              </a:prstGeom>
              <a:solidFill>
                <a:srgbClr val="EFB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125">
              <a:extLst>
                <a:ext uri="{FF2B5EF4-FFF2-40B4-BE49-F238E27FC236}">
                  <a16:creationId xmlns:a16="http://schemas.microsoft.com/office/drawing/2014/main" id="{79C4F1FB-F664-43F6-90A8-5BCBFE745EE9}"/>
                </a:ext>
              </a:extLst>
            </p:cNvPr>
            <p:cNvGrpSpPr/>
            <p:nvPr/>
          </p:nvGrpSpPr>
          <p:grpSpPr>
            <a:xfrm>
              <a:off x="4250658" y="2420527"/>
              <a:ext cx="1834954" cy="2016946"/>
              <a:chOff x="2729736" y="1310107"/>
              <a:chExt cx="1834954" cy="2016946"/>
            </a:xfrm>
          </p:grpSpPr>
          <p:sp>
            <p:nvSpPr>
              <p:cNvPr id="45" name="U-Turn Arrow 76">
                <a:extLst>
                  <a:ext uri="{FF2B5EF4-FFF2-40B4-BE49-F238E27FC236}">
                    <a16:creationId xmlns:a16="http://schemas.microsoft.com/office/drawing/2014/main" id="{0981735E-627B-4DA7-B671-FE53D2ECE568}"/>
                  </a:ext>
                </a:extLst>
              </p:cNvPr>
              <p:cNvSpPr/>
              <p:nvPr/>
            </p:nvSpPr>
            <p:spPr>
              <a:xfrm rot="10800000">
                <a:off x="2729736" y="1672057"/>
                <a:ext cx="1672234" cy="1654996"/>
              </a:xfrm>
              <a:prstGeom prst="uturnArrow">
                <a:avLst>
                  <a:gd name="adj1" fmla="val 12130"/>
                  <a:gd name="adj2" fmla="val 12902"/>
                  <a:gd name="adj3" fmla="val 0"/>
                  <a:gd name="adj4" fmla="val 47102"/>
                  <a:gd name="adj5" fmla="val 51834"/>
                </a:avLst>
              </a:prstGeom>
              <a:solidFill>
                <a:srgbClr val="F3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Isosceles Triangle 84">
                <a:extLst>
                  <a:ext uri="{FF2B5EF4-FFF2-40B4-BE49-F238E27FC236}">
                    <a16:creationId xmlns:a16="http://schemas.microsoft.com/office/drawing/2014/main" id="{B9CAECEB-B6CB-4D11-B55A-0677605BBDC2}"/>
                  </a:ext>
                </a:extLst>
              </p:cNvPr>
              <p:cNvSpPr/>
              <p:nvPr/>
            </p:nvSpPr>
            <p:spPr>
              <a:xfrm>
                <a:off x="4031290" y="1310107"/>
                <a:ext cx="533400" cy="533400"/>
              </a:xfrm>
              <a:prstGeom prst="triangle">
                <a:avLst/>
              </a:prstGeom>
              <a:solidFill>
                <a:srgbClr val="F3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126">
              <a:extLst>
                <a:ext uri="{FF2B5EF4-FFF2-40B4-BE49-F238E27FC236}">
                  <a16:creationId xmlns:a16="http://schemas.microsoft.com/office/drawing/2014/main" id="{EB0679CB-BE90-4711-B558-8C4A1E4589C7}"/>
                </a:ext>
              </a:extLst>
            </p:cNvPr>
            <p:cNvGrpSpPr/>
            <p:nvPr/>
          </p:nvGrpSpPr>
          <p:grpSpPr>
            <a:xfrm>
              <a:off x="6086768" y="2420527"/>
              <a:ext cx="1834954" cy="2016946"/>
              <a:chOff x="4565846" y="1310107"/>
              <a:chExt cx="1834954" cy="2016946"/>
            </a:xfrm>
          </p:grpSpPr>
          <p:sp>
            <p:nvSpPr>
              <p:cNvPr id="43" name="U-Turn Arrow 90">
                <a:extLst>
                  <a:ext uri="{FF2B5EF4-FFF2-40B4-BE49-F238E27FC236}">
                    <a16:creationId xmlns:a16="http://schemas.microsoft.com/office/drawing/2014/main" id="{F59D1E0A-C516-45D2-836E-F595C17C48FF}"/>
                  </a:ext>
                </a:extLst>
              </p:cNvPr>
              <p:cNvSpPr/>
              <p:nvPr/>
            </p:nvSpPr>
            <p:spPr>
              <a:xfrm rot="10800000">
                <a:off x="4565846" y="1672057"/>
                <a:ext cx="1672234" cy="1654996"/>
              </a:xfrm>
              <a:prstGeom prst="uturnArrow">
                <a:avLst>
                  <a:gd name="adj1" fmla="val 12130"/>
                  <a:gd name="adj2" fmla="val 12902"/>
                  <a:gd name="adj3" fmla="val 0"/>
                  <a:gd name="adj4" fmla="val 47102"/>
                  <a:gd name="adj5" fmla="val 51834"/>
                </a:avLst>
              </a:prstGeom>
              <a:solidFill>
                <a:srgbClr val="8C7D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Isosceles Triangle 94">
                <a:extLst>
                  <a:ext uri="{FF2B5EF4-FFF2-40B4-BE49-F238E27FC236}">
                    <a16:creationId xmlns:a16="http://schemas.microsoft.com/office/drawing/2014/main" id="{5E0484C8-17E6-4353-8D9D-EBC7F2B364BC}"/>
                  </a:ext>
                </a:extLst>
              </p:cNvPr>
              <p:cNvSpPr/>
              <p:nvPr/>
            </p:nvSpPr>
            <p:spPr>
              <a:xfrm>
                <a:off x="5867400" y="1310107"/>
                <a:ext cx="533400" cy="533400"/>
              </a:xfrm>
              <a:prstGeom prst="triangle">
                <a:avLst/>
              </a:prstGeom>
              <a:solidFill>
                <a:srgbClr val="8C7D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127">
              <a:extLst>
                <a:ext uri="{FF2B5EF4-FFF2-40B4-BE49-F238E27FC236}">
                  <a16:creationId xmlns:a16="http://schemas.microsoft.com/office/drawing/2014/main" id="{DAAA8C6C-41DB-4CC9-9053-97D2FB5F4C22}"/>
                </a:ext>
              </a:extLst>
            </p:cNvPr>
            <p:cNvGrpSpPr/>
            <p:nvPr/>
          </p:nvGrpSpPr>
          <p:grpSpPr>
            <a:xfrm>
              <a:off x="7915568" y="2420527"/>
              <a:ext cx="1834954" cy="2016946"/>
              <a:chOff x="6394646" y="1310107"/>
              <a:chExt cx="1834954" cy="2016946"/>
            </a:xfrm>
          </p:grpSpPr>
          <p:sp>
            <p:nvSpPr>
              <p:cNvPr id="41" name="U-Turn Arrow 97">
                <a:extLst>
                  <a:ext uri="{FF2B5EF4-FFF2-40B4-BE49-F238E27FC236}">
                    <a16:creationId xmlns:a16="http://schemas.microsoft.com/office/drawing/2014/main" id="{B3A87A53-1785-4F65-938E-6382D5E7CB5D}"/>
                  </a:ext>
                </a:extLst>
              </p:cNvPr>
              <p:cNvSpPr/>
              <p:nvPr/>
            </p:nvSpPr>
            <p:spPr>
              <a:xfrm rot="10800000">
                <a:off x="6394646" y="1672057"/>
                <a:ext cx="1672234" cy="1654996"/>
              </a:xfrm>
              <a:prstGeom prst="uturnArrow">
                <a:avLst>
                  <a:gd name="adj1" fmla="val 12130"/>
                  <a:gd name="adj2" fmla="val 12902"/>
                  <a:gd name="adj3" fmla="val 0"/>
                  <a:gd name="adj4" fmla="val 47102"/>
                  <a:gd name="adj5" fmla="val 51834"/>
                </a:avLst>
              </a:prstGeom>
              <a:solidFill>
                <a:srgbClr val="B2D4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Isosceles Triangle 103">
                <a:extLst>
                  <a:ext uri="{FF2B5EF4-FFF2-40B4-BE49-F238E27FC236}">
                    <a16:creationId xmlns:a16="http://schemas.microsoft.com/office/drawing/2014/main" id="{C37353F4-6CD1-492B-9E67-3F61D068AF2C}"/>
                  </a:ext>
                </a:extLst>
              </p:cNvPr>
              <p:cNvSpPr/>
              <p:nvPr/>
            </p:nvSpPr>
            <p:spPr>
              <a:xfrm>
                <a:off x="7696200" y="1310107"/>
                <a:ext cx="533400" cy="533400"/>
              </a:xfrm>
              <a:prstGeom prst="triangle">
                <a:avLst/>
              </a:prstGeom>
              <a:solidFill>
                <a:srgbClr val="B2D4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111">
              <a:extLst>
                <a:ext uri="{FF2B5EF4-FFF2-40B4-BE49-F238E27FC236}">
                  <a16:creationId xmlns:a16="http://schemas.microsoft.com/office/drawing/2014/main" id="{FCE708C9-A398-463B-9625-E5FF12E4F0AD}"/>
                </a:ext>
              </a:extLst>
            </p:cNvPr>
            <p:cNvGrpSpPr/>
            <p:nvPr/>
          </p:nvGrpSpPr>
          <p:grpSpPr>
            <a:xfrm>
              <a:off x="4647337" y="3171689"/>
              <a:ext cx="987150" cy="987150"/>
              <a:chOff x="3126415" y="2070794"/>
              <a:chExt cx="987150" cy="987150"/>
            </a:xfrm>
          </p:grpSpPr>
          <p:sp>
            <p:nvSpPr>
              <p:cNvPr id="39" name="Freeform 79">
                <a:extLst>
                  <a:ext uri="{FF2B5EF4-FFF2-40B4-BE49-F238E27FC236}">
                    <a16:creationId xmlns:a16="http://schemas.microsoft.com/office/drawing/2014/main" id="{9572A4C5-C330-46EF-847F-31E374036D73}"/>
                  </a:ext>
                </a:extLst>
              </p:cNvPr>
              <p:cNvSpPr/>
              <p:nvPr/>
            </p:nvSpPr>
            <p:spPr>
              <a:xfrm>
                <a:off x="3126415" y="2070794"/>
                <a:ext cx="987150" cy="987150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rgbClr val="F398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58008" bIns="158008" numCol="1" spcCol="1270" anchor="ctr" anchorCtr="0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144">
                <a:extLst>
                  <a:ext uri="{FF2B5EF4-FFF2-40B4-BE49-F238E27FC236}">
                    <a16:creationId xmlns:a16="http://schemas.microsoft.com/office/drawing/2014/main" id="{2D333693-2F66-47F2-B881-E1594F0DCC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62981" y="2341493"/>
                <a:ext cx="514019" cy="445753"/>
              </a:xfrm>
              <a:custGeom>
                <a:avLst/>
                <a:gdLst/>
                <a:ahLst/>
                <a:cxnLst>
                  <a:cxn ang="0">
                    <a:pos x="59" y="26"/>
                  </a:cxn>
                  <a:cxn ang="0">
                    <a:pos x="57" y="28"/>
                  </a:cxn>
                  <a:cxn ang="0">
                    <a:pos x="20" y="32"/>
                  </a:cxn>
                  <a:cxn ang="0">
                    <a:pos x="20" y="35"/>
                  </a:cxn>
                  <a:cxn ang="0">
                    <a:pos x="19" y="37"/>
                  </a:cxn>
                  <a:cxn ang="0">
                    <a:pos x="52" y="37"/>
                  </a:cxn>
                  <a:cxn ang="0">
                    <a:pos x="55" y="39"/>
                  </a:cxn>
                  <a:cxn ang="0">
                    <a:pos x="52" y="42"/>
                  </a:cxn>
                  <a:cxn ang="0">
                    <a:pos x="16" y="42"/>
                  </a:cxn>
                  <a:cxn ang="0">
                    <a:pos x="13" y="39"/>
                  </a:cxn>
                  <a:cxn ang="0">
                    <a:pos x="16" y="34"/>
                  </a:cxn>
                  <a:cxn ang="0">
                    <a:pos x="9" y="5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11" y="0"/>
                  </a:cxn>
                  <a:cxn ang="0">
                    <a:pos x="14" y="5"/>
                  </a:cxn>
                  <a:cxn ang="0">
                    <a:pos x="57" y="5"/>
                  </a:cxn>
                  <a:cxn ang="0">
                    <a:pos x="59" y="7"/>
                  </a:cxn>
                  <a:cxn ang="0">
                    <a:pos x="59" y="26"/>
                  </a:cxn>
                  <a:cxn ang="0">
                    <a:pos x="18" y="51"/>
                  </a:cxn>
                  <a:cxn ang="0">
                    <a:pos x="13" y="46"/>
                  </a:cxn>
                  <a:cxn ang="0">
                    <a:pos x="18" y="42"/>
                  </a:cxn>
                  <a:cxn ang="0">
                    <a:pos x="23" y="46"/>
                  </a:cxn>
                  <a:cxn ang="0">
                    <a:pos x="18" y="51"/>
                  </a:cxn>
                  <a:cxn ang="0">
                    <a:pos x="50" y="51"/>
                  </a:cxn>
                  <a:cxn ang="0">
                    <a:pos x="45" y="46"/>
                  </a:cxn>
                  <a:cxn ang="0">
                    <a:pos x="50" y="42"/>
                  </a:cxn>
                  <a:cxn ang="0">
                    <a:pos x="55" y="46"/>
                  </a:cxn>
                  <a:cxn ang="0">
                    <a:pos x="50" y="51"/>
                  </a:cxn>
                </a:cxnLst>
                <a:rect l="0" t="0" r="r" b="b"/>
                <a:pathLst>
                  <a:path w="59" h="51">
                    <a:moveTo>
                      <a:pt x="59" y="26"/>
                    </a:moveTo>
                    <a:cubicBezTo>
                      <a:pt x="59" y="27"/>
                      <a:pt x="58" y="28"/>
                      <a:pt x="57" y="28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3"/>
                      <a:pt x="20" y="34"/>
                      <a:pt x="20" y="35"/>
                    </a:cubicBezTo>
                    <a:cubicBezTo>
                      <a:pt x="20" y="36"/>
                      <a:pt x="20" y="36"/>
                      <a:pt x="19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4" y="37"/>
                      <a:pt x="55" y="38"/>
                      <a:pt x="55" y="39"/>
                    </a:cubicBezTo>
                    <a:cubicBezTo>
                      <a:pt x="55" y="41"/>
                      <a:pt x="54" y="42"/>
                      <a:pt x="52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5" y="42"/>
                      <a:pt x="13" y="41"/>
                      <a:pt x="13" y="39"/>
                    </a:cubicBezTo>
                    <a:cubicBezTo>
                      <a:pt x="13" y="38"/>
                      <a:pt x="15" y="35"/>
                      <a:pt x="16" y="3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4" y="3"/>
                      <a:pt x="14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8" y="5"/>
                      <a:pt x="59" y="6"/>
                      <a:pt x="59" y="7"/>
                    </a:cubicBezTo>
                    <a:lnTo>
                      <a:pt x="59" y="26"/>
                    </a:lnTo>
                    <a:close/>
                    <a:moveTo>
                      <a:pt x="18" y="51"/>
                    </a:moveTo>
                    <a:cubicBezTo>
                      <a:pt x="16" y="51"/>
                      <a:pt x="13" y="49"/>
                      <a:pt x="13" y="46"/>
                    </a:cubicBezTo>
                    <a:cubicBezTo>
                      <a:pt x="13" y="44"/>
                      <a:pt x="16" y="42"/>
                      <a:pt x="18" y="42"/>
                    </a:cubicBezTo>
                    <a:cubicBezTo>
                      <a:pt x="21" y="42"/>
                      <a:pt x="23" y="44"/>
                      <a:pt x="23" y="46"/>
                    </a:cubicBezTo>
                    <a:cubicBezTo>
                      <a:pt x="23" y="49"/>
                      <a:pt x="21" y="51"/>
                      <a:pt x="18" y="51"/>
                    </a:cubicBezTo>
                    <a:close/>
                    <a:moveTo>
                      <a:pt x="50" y="51"/>
                    </a:moveTo>
                    <a:cubicBezTo>
                      <a:pt x="47" y="51"/>
                      <a:pt x="45" y="49"/>
                      <a:pt x="45" y="46"/>
                    </a:cubicBezTo>
                    <a:cubicBezTo>
                      <a:pt x="45" y="44"/>
                      <a:pt x="47" y="42"/>
                      <a:pt x="50" y="42"/>
                    </a:cubicBezTo>
                    <a:cubicBezTo>
                      <a:pt x="53" y="42"/>
                      <a:pt x="55" y="44"/>
                      <a:pt x="55" y="46"/>
                    </a:cubicBezTo>
                    <a:cubicBezTo>
                      <a:pt x="55" y="49"/>
                      <a:pt x="53" y="51"/>
                      <a:pt x="50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113">
              <a:extLst>
                <a:ext uri="{FF2B5EF4-FFF2-40B4-BE49-F238E27FC236}">
                  <a16:creationId xmlns:a16="http://schemas.microsoft.com/office/drawing/2014/main" id="{E9C845EE-5DFD-4A79-8D85-0A1E1E46DF7D}"/>
                </a:ext>
              </a:extLst>
            </p:cNvPr>
            <p:cNvGrpSpPr/>
            <p:nvPr/>
          </p:nvGrpSpPr>
          <p:grpSpPr>
            <a:xfrm>
              <a:off x="6483447" y="3171689"/>
              <a:ext cx="987150" cy="987150"/>
              <a:chOff x="4962525" y="2070794"/>
              <a:chExt cx="987150" cy="987150"/>
            </a:xfrm>
          </p:grpSpPr>
          <p:sp>
            <p:nvSpPr>
              <p:cNvPr id="37" name="Freeform 92">
                <a:extLst>
                  <a:ext uri="{FF2B5EF4-FFF2-40B4-BE49-F238E27FC236}">
                    <a16:creationId xmlns:a16="http://schemas.microsoft.com/office/drawing/2014/main" id="{F525ACEE-B9BE-4AA1-8038-5383C4E63CFB}"/>
                  </a:ext>
                </a:extLst>
              </p:cNvPr>
              <p:cNvSpPr/>
              <p:nvPr/>
            </p:nvSpPr>
            <p:spPr>
              <a:xfrm>
                <a:off x="4962525" y="2070794"/>
                <a:ext cx="987150" cy="987150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rgbClr val="8C7DA6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58008" bIns="158008" numCol="1" spcCol="1270" anchor="ctr" anchorCtr="0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71">
                <a:extLst>
                  <a:ext uri="{FF2B5EF4-FFF2-40B4-BE49-F238E27FC236}">
                    <a16:creationId xmlns:a16="http://schemas.microsoft.com/office/drawing/2014/main" id="{2B335800-4ED5-4006-B535-388C9E59CD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7467" y="2331398"/>
                <a:ext cx="497266" cy="465942"/>
              </a:xfrm>
              <a:custGeom>
                <a:avLst/>
                <a:gdLst/>
                <a:ahLst/>
                <a:cxnLst>
                  <a:cxn ang="0">
                    <a:pos x="65" y="22"/>
                  </a:cxn>
                  <a:cxn ang="0">
                    <a:pos x="26" y="45"/>
                  </a:cxn>
                  <a:cxn ang="0">
                    <a:pos x="0" y="26"/>
                  </a:cxn>
                  <a:cxn ang="0">
                    <a:pos x="39" y="0"/>
                  </a:cxn>
                  <a:cxn ang="0">
                    <a:pos x="65" y="22"/>
                  </a:cxn>
                  <a:cxn ang="0">
                    <a:pos x="65" y="69"/>
                  </a:cxn>
                  <a:cxn ang="0">
                    <a:pos x="39" y="91"/>
                  </a:cxn>
                  <a:cxn ang="0">
                    <a:pos x="0" y="67"/>
                  </a:cxn>
                  <a:cxn ang="0">
                    <a:pos x="26" y="45"/>
                  </a:cxn>
                  <a:cxn ang="0">
                    <a:pos x="65" y="69"/>
                  </a:cxn>
                  <a:cxn ang="0">
                    <a:pos x="101" y="97"/>
                  </a:cxn>
                  <a:cxn ang="0">
                    <a:pos x="65" y="119"/>
                  </a:cxn>
                  <a:cxn ang="0">
                    <a:pos x="65" y="119"/>
                  </a:cxn>
                  <a:cxn ang="0">
                    <a:pos x="65" y="119"/>
                  </a:cxn>
                  <a:cxn ang="0">
                    <a:pos x="65" y="119"/>
                  </a:cxn>
                  <a:cxn ang="0">
                    <a:pos x="65" y="119"/>
                  </a:cxn>
                  <a:cxn ang="0">
                    <a:pos x="26" y="97"/>
                  </a:cxn>
                  <a:cxn ang="0">
                    <a:pos x="26" y="89"/>
                  </a:cxn>
                  <a:cxn ang="0">
                    <a:pos x="39" y="95"/>
                  </a:cxn>
                  <a:cxn ang="0">
                    <a:pos x="65" y="74"/>
                  </a:cxn>
                  <a:cxn ang="0">
                    <a:pos x="65" y="74"/>
                  </a:cxn>
                  <a:cxn ang="0">
                    <a:pos x="65" y="74"/>
                  </a:cxn>
                  <a:cxn ang="0">
                    <a:pos x="65" y="74"/>
                  </a:cxn>
                  <a:cxn ang="0">
                    <a:pos x="65" y="74"/>
                  </a:cxn>
                  <a:cxn ang="0">
                    <a:pos x="91" y="95"/>
                  </a:cxn>
                  <a:cxn ang="0">
                    <a:pos x="101" y="89"/>
                  </a:cxn>
                  <a:cxn ang="0">
                    <a:pos x="101" y="97"/>
                  </a:cxn>
                  <a:cxn ang="0">
                    <a:pos x="127" y="26"/>
                  </a:cxn>
                  <a:cxn ang="0">
                    <a:pos x="101" y="45"/>
                  </a:cxn>
                  <a:cxn ang="0">
                    <a:pos x="65" y="22"/>
                  </a:cxn>
                  <a:cxn ang="0">
                    <a:pos x="91" y="0"/>
                  </a:cxn>
                  <a:cxn ang="0">
                    <a:pos x="127" y="26"/>
                  </a:cxn>
                  <a:cxn ang="0">
                    <a:pos x="127" y="67"/>
                  </a:cxn>
                  <a:cxn ang="0">
                    <a:pos x="91" y="91"/>
                  </a:cxn>
                  <a:cxn ang="0">
                    <a:pos x="65" y="69"/>
                  </a:cxn>
                  <a:cxn ang="0">
                    <a:pos x="101" y="45"/>
                  </a:cxn>
                  <a:cxn ang="0">
                    <a:pos x="127" y="67"/>
                  </a:cxn>
                </a:cxnLst>
                <a:rect l="0" t="0" r="r" b="b"/>
                <a:pathLst>
                  <a:path w="127" h="119">
                    <a:moveTo>
                      <a:pt x="65" y="22"/>
                    </a:moveTo>
                    <a:lnTo>
                      <a:pt x="26" y="45"/>
                    </a:lnTo>
                    <a:lnTo>
                      <a:pt x="0" y="26"/>
                    </a:lnTo>
                    <a:lnTo>
                      <a:pt x="39" y="0"/>
                    </a:lnTo>
                    <a:lnTo>
                      <a:pt x="65" y="22"/>
                    </a:lnTo>
                    <a:close/>
                    <a:moveTo>
                      <a:pt x="65" y="69"/>
                    </a:moveTo>
                    <a:lnTo>
                      <a:pt x="39" y="91"/>
                    </a:lnTo>
                    <a:lnTo>
                      <a:pt x="0" y="67"/>
                    </a:lnTo>
                    <a:lnTo>
                      <a:pt x="26" y="45"/>
                    </a:lnTo>
                    <a:lnTo>
                      <a:pt x="65" y="69"/>
                    </a:lnTo>
                    <a:close/>
                    <a:moveTo>
                      <a:pt x="101" y="97"/>
                    </a:moveTo>
                    <a:lnTo>
                      <a:pt x="65" y="119"/>
                    </a:lnTo>
                    <a:lnTo>
                      <a:pt x="65" y="119"/>
                    </a:lnTo>
                    <a:lnTo>
                      <a:pt x="65" y="119"/>
                    </a:lnTo>
                    <a:lnTo>
                      <a:pt x="65" y="119"/>
                    </a:lnTo>
                    <a:lnTo>
                      <a:pt x="65" y="119"/>
                    </a:lnTo>
                    <a:lnTo>
                      <a:pt x="26" y="97"/>
                    </a:lnTo>
                    <a:lnTo>
                      <a:pt x="26" y="89"/>
                    </a:lnTo>
                    <a:lnTo>
                      <a:pt x="39" y="95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91" y="95"/>
                    </a:lnTo>
                    <a:lnTo>
                      <a:pt x="101" y="89"/>
                    </a:lnTo>
                    <a:lnTo>
                      <a:pt x="101" y="97"/>
                    </a:lnTo>
                    <a:close/>
                    <a:moveTo>
                      <a:pt x="127" y="26"/>
                    </a:moveTo>
                    <a:lnTo>
                      <a:pt x="101" y="45"/>
                    </a:lnTo>
                    <a:lnTo>
                      <a:pt x="65" y="22"/>
                    </a:lnTo>
                    <a:lnTo>
                      <a:pt x="91" y="0"/>
                    </a:lnTo>
                    <a:lnTo>
                      <a:pt x="127" y="26"/>
                    </a:lnTo>
                    <a:close/>
                    <a:moveTo>
                      <a:pt x="127" y="67"/>
                    </a:moveTo>
                    <a:lnTo>
                      <a:pt x="91" y="91"/>
                    </a:lnTo>
                    <a:lnTo>
                      <a:pt x="65" y="69"/>
                    </a:lnTo>
                    <a:lnTo>
                      <a:pt x="101" y="45"/>
                    </a:lnTo>
                    <a:lnTo>
                      <a:pt x="127" y="6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123">
              <a:extLst>
                <a:ext uri="{FF2B5EF4-FFF2-40B4-BE49-F238E27FC236}">
                  <a16:creationId xmlns:a16="http://schemas.microsoft.com/office/drawing/2014/main" id="{684E5651-D03C-4FB0-89A1-FB9808A0130F}"/>
                </a:ext>
              </a:extLst>
            </p:cNvPr>
            <p:cNvGrpSpPr/>
            <p:nvPr/>
          </p:nvGrpSpPr>
          <p:grpSpPr>
            <a:xfrm>
              <a:off x="8312247" y="3171689"/>
              <a:ext cx="987150" cy="987150"/>
              <a:chOff x="6791325" y="2070794"/>
              <a:chExt cx="987150" cy="987150"/>
            </a:xfrm>
          </p:grpSpPr>
          <p:sp>
            <p:nvSpPr>
              <p:cNvPr id="29" name="Freeform 99">
                <a:extLst>
                  <a:ext uri="{FF2B5EF4-FFF2-40B4-BE49-F238E27FC236}">
                    <a16:creationId xmlns:a16="http://schemas.microsoft.com/office/drawing/2014/main" id="{5BA27DD7-D893-4F34-A05E-EECBA2BF9486}"/>
                  </a:ext>
                </a:extLst>
              </p:cNvPr>
              <p:cNvSpPr/>
              <p:nvPr/>
            </p:nvSpPr>
            <p:spPr>
              <a:xfrm>
                <a:off x="6791325" y="2070794"/>
                <a:ext cx="987150" cy="987150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rgbClr val="B2D4E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58008" bIns="158008" numCol="1" spcCol="1270" anchor="ctr" anchorCtr="0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0" name="Group 133">
                <a:extLst>
                  <a:ext uri="{FF2B5EF4-FFF2-40B4-BE49-F238E27FC236}">
                    <a16:creationId xmlns:a16="http://schemas.microsoft.com/office/drawing/2014/main" id="{7A9AFE8A-540B-49C1-ADF9-A4266F5299C1}"/>
                  </a:ext>
                </a:extLst>
              </p:cNvPr>
              <p:cNvGrpSpPr/>
              <p:nvPr/>
            </p:nvGrpSpPr>
            <p:grpSpPr>
              <a:xfrm>
                <a:off x="6997703" y="2311400"/>
                <a:ext cx="504549" cy="505564"/>
                <a:chOff x="2436813" y="361950"/>
                <a:chExt cx="790575" cy="792163"/>
              </a:xfrm>
              <a:solidFill>
                <a:schemeClr val="bg1"/>
              </a:solidFill>
            </p:grpSpPr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555DEEAF-B325-462A-B4D7-FE2EC32901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6813" y="509588"/>
                  <a:ext cx="692150" cy="446088"/>
                </a:xfrm>
                <a:custGeom>
                  <a:avLst/>
                  <a:gdLst/>
                  <a:ahLst/>
                  <a:cxnLst>
                    <a:cxn ang="0">
                      <a:pos x="436" y="281"/>
                    </a:cxn>
                    <a:cxn ang="0">
                      <a:pos x="177" y="281"/>
                    </a:cxn>
                    <a:cxn ang="0">
                      <a:pos x="68" y="31"/>
                    </a:cxn>
                    <a:cxn ang="0">
                      <a:pos x="0" y="31"/>
                    </a:cxn>
                    <a:cxn ang="0">
                      <a:pos x="0" y="0"/>
                    </a:cxn>
                    <a:cxn ang="0">
                      <a:pos x="88" y="0"/>
                    </a:cxn>
                    <a:cxn ang="0">
                      <a:pos x="197" y="250"/>
                    </a:cxn>
                    <a:cxn ang="0">
                      <a:pos x="436" y="250"/>
                    </a:cxn>
                    <a:cxn ang="0">
                      <a:pos x="436" y="281"/>
                    </a:cxn>
                    <a:cxn ang="0">
                      <a:pos x="436" y="281"/>
                    </a:cxn>
                    <a:cxn ang="0">
                      <a:pos x="436" y="281"/>
                    </a:cxn>
                  </a:cxnLst>
                  <a:rect l="0" t="0" r="r" b="b"/>
                  <a:pathLst>
                    <a:path w="436" h="281">
                      <a:moveTo>
                        <a:pt x="436" y="281"/>
                      </a:moveTo>
                      <a:lnTo>
                        <a:pt x="177" y="281"/>
                      </a:lnTo>
                      <a:lnTo>
                        <a:pt x="68" y="31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197" y="250"/>
                      </a:lnTo>
                      <a:lnTo>
                        <a:pt x="436" y="250"/>
                      </a:lnTo>
                      <a:lnTo>
                        <a:pt x="436" y="281"/>
                      </a:lnTo>
                      <a:close/>
                      <a:moveTo>
                        <a:pt x="436" y="281"/>
                      </a:moveTo>
                      <a:lnTo>
                        <a:pt x="436" y="28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7">
                  <a:extLst>
                    <a:ext uri="{FF2B5EF4-FFF2-40B4-BE49-F238E27FC236}">
                      <a16:creationId xmlns:a16="http://schemas.microsoft.com/office/drawing/2014/main" id="{D452C16E-E7CA-4132-A4B4-06B480FE51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6813" y="509588"/>
                  <a:ext cx="692150" cy="446088"/>
                </a:xfrm>
                <a:custGeom>
                  <a:avLst/>
                  <a:gdLst/>
                  <a:ahLst/>
                  <a:cxnLst>
                    <a:cxn ang="0">
                      <a:pos x="436" y="281"/>
                    </a:cxn>
                    <a:cxn ang="0">
                      <a:pos x="177" y="281"/>
                    </a:cxn>
                    <a:cxn ang="0">
                      <a:pos x="68" y="31"/>
                    </a:cxn>
                    <a:cxn ang="0">
                      <a:pos x="0" y="31"/>
                    </a:cxn>
                    <a:cxn ang="0">
                      <a:pos x="0" y="0"/>
                    </a:cxn>
                    <a:cxn ang="0">
                      <a:pos x="88" y="0"/>
                    </a:cxn>
                    <a:cxn ang="0">
                      <a:pos x="197" y="250"/>
                    </a:cxn>
                    <a:cxn ang="0">
                      <a:pos x="436" y="250"/>
                    </a:cxn>
                    <a:cxn ang="0">
                      <a:pos x="436" y="281"/>
                    </a:cxn>
                    <a:cxn ang="0">
                      <a:pos x="436" y="281"/>
                    </a:cxn>
                    <a:cxn ang="0">
                      <a:pos x="436" y="281"/>
                    </a:cxn>
                  </a:cxnLst>
                  <a:rect l="0" t="0" r="r" b="b"/>
                  <a:pathLst>
                    <a:path w="436" h="281">
                      <a:moveTo>
                        <a:pt x="436" y="281"/>
                      </a:moveTo>
                      <a:lnTo>
                        <a:pt x="177" y="281"/>
                      </a:lnTo>
                      <a:lnTo>
                        <a:pt x="68" y="31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197" y="250"/>
                      </a:lnTo>
                      <a:lnTo>
                        <a:pt x="436" y="250"/>
                      </a:lnTo>
                      <a:lnTo>
                        <a:pt x="436" y="281"/>
                      </a:lnTo>
                      <a:moveTo>
                        <a:pt x="436" y="281"/>
                      </a:moveTo>
                      <a:lnTo>
                        <a:pt x="436" y="281"/>
                      </a:ln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8">
                  <a:extLst>
                    <a:ext uri="{FF2B5EF4-FFF2-40B4-BE49-F238E27FC236}">
                      <a16:creationId xmlns:a16="http://schemas.microsoft.com/office/drawing/2014/main" id="{674CE428-A0DE-47BF-8BA9-4D13177A8B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33675" y="1006475"/>
                  <a:ext cx="147638" cy="147638"/>
                </a:xfrm>
                <a:custGeom>
                  <a:avLst/>
                  <a:gdLst/>
                  <a:ahLst/>
                  <a:cxnLst>
                    <a:cxn ang="0">
                      <a:pos x="109" y="54"/>
                    </a:cxn>
                    <a:cxn ang="0">
                      <a:pos x="54" y="109"/>
                    </a:cxn>
                    <a:cxn ang="0">
                      <a:pos x="0" y="54"/>
                    </a:cxn>
                    <a:cxn ang="0">
                      <a:pos x="54" y="0"/>
                    </a:cxn>
                    <a:cxn ang="0">
                      <a:pos x="109" y="54"/>
                    </a:cxn>
                    <a:cxn ang="0">
                      <a:pos x="109" y="54"/>
                    </a:cxn>
                    <a:cxn ang="0">
                      <a:pos x="109" y="54"/>
                    </a:cxn>
                  </a:cxnLst>
                  <a:rect l="0" t="0" r="r" b="b"/>
                  <a:pathLst>
                    <a:path w="109" h="109">
                      <a:moveTo>
                        <a:pt x="109" y="54"/>
                      </a:moveTo>
                      <a:cubicBezTo>
                        <a:pt x="109" y="84"/>
                        <a:pt x="84" y="109"/>
                        <a:pt x="54" y="109"/>
                      </a:cubicBezTo>
                      <a:cubicBezTo>
                        <a:pt x="24" y="109"/>
                        <a:pt x="0" y="84"/>
                        <a:pt x="0" y="54"/>
                      </a:cubicBezTo>
                      <a:cubicBezTo>
                        <a:pt x="0" y="24"/>
                        <a:pt x="24" y="0"/>
                        <a:pt x="54" y="0"/>
                      </a:cubicBezTo>
                      <a:cubicBezTo>
                        <a:pt x="84" y="0"/>
                        <a:pt x="109" y="24"/>
                        <a:pt x="109" y="54"/>
                      </a:cubicBezTo>
                      <a:close/>
                      <a:moveTo>
                        <a:pt x="109" y="54"/>
                      </a:moveTo>
                      <a:cubicBezTo>
                        <a:pt x="109" y="54"/>
                        <a:pt x="109" y="54"/>
                        <a:pt x="109" y="5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9">
                  <a:extLst>
                    <a:ext uri="{FF2B5EF4-FFF2-40B4-BE49-F238E27FC236}">
                      <a16:creationId xmlns:a16="http://schemas.microsoft.com/office/drawing/2014/main" id="{BA5F71AB-13B9-4071-B720-A555B23E9E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81325" y="1006475"/>
                  <a:ext cx="147638" cy="147638"/>
                </a:xfrm>
                <a:custGeom>
                  <a:avLst/>
                  <a:gdLst/>
                  <a:ahLst/>
                  <a:cxnLst>
                    <a:cxn ang="0">
                      <a:pos x="109" y="54"/>
                    </a:cxn>
                    <a:cxn ang="0">
                      <a:pos x="54" y="109"/>
                    </a:cxn>
                    <a:cxn ang="0">
                      <a:pos x="0" y="54"/>
                    </a:cxn>
                    <a:cxn ang="0">
                      <a:pos x="54" y="0"/>
                    </a:cxn>
                    <a:cxn ang="0">
                      <a:pos x="109" y="54"/>
                    </a:cxn>
                    <a:cxn ang="0">
                      <a:pos x="109" y="54"/>
                    </a:cxn>
                    <a:cxn ang="0">
                      <a:pos x="109" y="54"/>
                    </a:cxn>
                  </a:cxnLst>
                  <a:rect l="0" t="0" r="r" b="b"/>
                  <a:pathLst>
                    <a:path w="109" h="109">
                      <a:moveTo>
                        <a:pt x="109" y="54"/>
                      </a:moveTo>
                      <a:cubicBezTo>
                        <a:pt x="109" y="84"/>
                        <a:pt x="84" y="109"/>
                        <a:pt x="54" y="109"/>
                      </a:cubicBezTo>
                      <a:cubicBezTo>
                        <a:pt x="24" y="109"/>
                        <a:pt x="0" y="84"/>
                        <a:pt x="0" y="54"/>
                      </a:cubicBezTo>
                      <a:cubicBezTo>
                        <a:pt x="0" y="24"/>
                        <a:pt x="24" y="0"/>
                        <a:pt x="54" y="0"/>
                      </a:cubicBezTo>
                      <a:cubicBezTo>
                        <a:pt x="84" y="0"/>
                        <a:pt x="109" y="24"/>
                        <a:pt x="109" y="54"/>
                      </a:cubicBezTo>
                      <a:close/>
                      <a:moveTo>
                        <a:pt x="109" y="54"/>
                      </a:moveTo>
                      <a:cubicBezTo>
                        <a:pt x="109" y="54"/>
                        <a:pt x="109" y="54"/>
                        <a:pt x="109" y="5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10">
                  <a:extLst>
                    <a:ext uri="{FF2B5EF4-FFF2-40B4-BE49-F238E27FC236}">
                      <a16:creationId xmlns:a16="http://schemas.microsoft.com/office/drawing/2014/main" id="{813512E1-416D-4B11-85FB-9B32F61247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84463" y="609600"/>
                  <a:ext cx="501649" cy="247650"/>
                </a:xfrm>
                <a:custGeom>
                  <a:avLst/>
                  <a:gdLst/>
                  <a:ahLst/>
                  <a:cxnLst>
                    <a:cxn ang="0">
                      <a:pos x="273" y="109"/>
                    </a:cxn>
                    <a:cxn ang="0">
                      <a:pos x="120" y="0"/>
                    </a:cxn>
                    <a:cxn ang="0">
                      <a:pos x="0" y="0"/>
                    </a:cxn>
                    <a:cxn ang="0">
                      <a:pos x="73" y="182"/>
                    </a:cxn>
                    <a:cxn ang="0">
                      <a:pos x="328" y="182"/>
                    </a:cxn>
                    <a:cxn ang="0">
                      <a:pos x="370" y="77"/>
                    </a:cxn>
                    <a:cxn ang="0">
                      <a:pos x="273" y="109"/>
                    </a:cxn>
                    <a:cxn ang="0">
                      <a:pos x="273" y="109"/>
                    </a:cxn>
                    <a:cxn ang="0">
                      <a:pos x="273" y="109"/>
                    </a:cxn>
                  </a:cxnLst>
                  <a:rect l="0" t="0" r="r" b="b"/>
                  <a:pathLst>
                    <a:path w="370" h="182">
                      <a:moveTo>
                        <a:pt x="273" y="109"/>
                      </a:moveTo>
                      <a:cubicBezTo>
                        <a:pt x="202" y="109"/>
                        <a:pt x="142" y="63"/>
                        <a:pt x="1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3" y="182"/>
                        <a:pt x="73" y="182"/>
                        <a:pt x="73" y="182"/>
                      </a:cubicBezTo>
                      <a:cubicBezTo>
                        <a:pt x="328" y="182"/>
                        <a:pt x="328" y="182"/>
                        <a:pt x="328" y="182"/>
                      </a:cubicBezTo>
                      <a:cubicBezTo>
                        <a:pt x="370" y="77"/>
                        <a:pt x="370" y="77"/>
                        <a:pt x="370" y="77"/>
                      </a:cubicBezTo>
                      <a:cubicBezTo>
                        <a:pt x="343" y="97"/>
                        <a:pt x="309" y="109"/>
                        <a:pt x="273" y="109"/>
                      </a:cubicBezTo>
                      <a:close/>
                      <a:moveTo>
                        <a:pt x="273" y="109"/>
                      </a:moveTo>
                      <a:cubicBezTo>
                        <a:pt x="273" y="109"/>
                        <a:pt x="273" y="109"/>
                        <a:pt x="273" y="109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11">
                  <a:extLst>
                    <a:ext uri="{FF2B5EF4-FFF2-40B4-BE49-F238E27FC236}">
                      <a16:creationId xmlns:a16="http://schemas.microsoft.com/office/drawing/2014/main" id="{CE9D1CE9-59D6-479A-8803-11473CF855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81313" y="361950"/>
                  <a:ext cx="346075" cy="346075"/>
                </a:xfrm>
                <a:custGeom>
                  <a:avLst/>
                  <a:gdLst/>
                  <a:ahLst/>
                  <a:cxnLst>
                    <a:cxn ang="0">
                      <a:pos x="127" y="0"/>
                    </a:cxn>
                    <a:cxn ang="0">
                      <a:pos x="0" y="127"/>
                    </a:cxn>
                    <a:cxn ang="0">
                      <a:pos x="127" y="254"/>
                    </a:cxn>
                    <a:cxn ang="0">
                      <a:pos x="255" y="127"/>
                    </a:cxn>
                    <a:cxn ang="0">
                      <a:pos x="127" y="0"/>
                    </a:cxn>
                    <a:cxn ang="0">
                      <a:pos x="108" y="191"/>
                    </a:cxn>
                    <a:cxn ang="0">
                      <a:pos x="44" y="127"/>
                    </a:cxn>
                    <a:cxn ang="0">
                      <a:pos x="69" y="101"/>
                    </a:cxn>
                    <a:cxn ang="0">
                      <a:pos x="108" y="140"/>
                    </a:cxn>
                    <a:cxn ang="0">
                      <a:pos x="185" y="63"/>
                    </a:cxn>
                    <a:cxn ang="0">
                      <a:pos x="211" y="89"/>
                    </a:cxn>
                    <a:cxn ang="0">
                      <a:pos x="108" y="191"/>
                    </a:cxn>
                    <a:cxn ang="0">
                      <a:pos x="108" y="191"/>
                    </a:cxn>
                    <a:cxn ang="0">
                      <a:pos x="108" y="191"/>
                    </a:cxn>
                  </a:cxnLst>
                  <a:rect l="0" t="0" r="r" b="b"/>
                  <a:pathLst>
                    <a:path w="255" h="254">
                      <a:moveTo>
                        <a:pt x="127" y="0"/>
                      </a:moveTo>
                      <a:cubicBezTo>
                        <a:pt x="57" y="0"/>
                        <a:pt x="0" y="57"/>
                        <a:pt x="0" y="127"/>
                      </a:cubicBezTo>
                      <a:cubicBezTo>
                        <a:pt x="0" y="197"/>
                        <a:pt x="57" y="254"/>
                        <a:pt x="127" y="254"/>
                      </a:cubicBezTo>
                      <a:cubicBezTo>
                        <a:pt x="198" y="254"/>
                        <a:pt x="255" y="197"/>
                        <a:pt x="255" y="127"/>
                      </a:cubicBezTo>
                      <a:cubicBezTo>
                        <a:pt x="255" y="57"/>
                        <a:pt x="198" y="0"/>
                        <a:pt x="127" y="0"/>
                      </a:cubicBezTo>
                      <a:close/>
                      <a:moveTo>
                        <a:pt x="108" y="191"/>
                      </a:moveTo>
                      <a:cubicBezTo>
                        <a:pt x="44" y="127"/>
                        <a:pt x="44" y="127"/>
                        <a:pt x="44" y="127"/>
                      </a:cubicBezTo>
                      <a:cubicBezTo>
                        <a:pt x="69" y="101"/>
                        <a:pt x="69" y="101"/>
                        <a:pt x="69" y="101"/>
                      </a:cubicBezTo>
                      <a:cubicBezTo>
                        <a:pt x="108" y="140"/>
                        <a:pt x="108" y="140"/>
                        <a:pt x="108" y="140"/>
                      </a:cubicBezTo>
                      <a:cubicBezTo>
                        <a:pt x="185" y="63"/>
                        <a:pt x="185" y="63"/>
                        <a:pt x="185" y="63"/>
                      </a:cubicBezTo>
                      <a:cubicBezTo>
                        <a:pt x="211" y="89"/>
                        <a:pt x="211" y="89"/>
                        <a:pt x="211" y="89"/>
                      </a:cubicBezTo>
                      <a:lnTo>
                        <a:pt x="108" y="191"/>
                      </a:lnTo>
                      <a:close/>
                      <a:moveTo>
                        <a:pt x="108" y="191"/>
                      </a:moveTo>
                      <a:cubicBezTo>
                        <a:pt x="108" y="191"/>
                        <a:pt x="108" y="191"/>
                        <a:pt x="108" y="191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A84C9C1E-1807-4EC5-B92F-9E51BA3E45F9}"/>
              </a:ext>
            </a:extLst>
          </p:cNvPr>
          <p:cNvGrpSpPr/>
          <p:nvPr/>
        </p:nvGrpSpPr>
        <p:grpSpPr>
          <a:xfrm>
            <a:off x="1108337" y="4475479"/>
            <a:ext cx="2312500" cy="939616"/>
            <a:chOff x="2136360" y="3893492"/>
            <a:chExt cx="1886136" cy="939616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CF25A238-10A5-428D-AC91-8168D0AB8247}"/>
                </a:ext>
              </a:extLst>
            </p:cNvPr>
            <p:cNvSpPr txBox="1"/>
            <p:nvPr/>
          </p:nvSpPr>
          <p:spPr>
            <a:xfrm>
              <a:off x="2136360" y="4262824"/>
              <a:ext cx="1886136" cy="57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>
                  <a:cs typeface="+mn-ea"/>
                  <a:sym typeface="+mn-lt"/>
                </a:rPr>
                <a:t>Enter text content here, text is not easy too much, to concise mainly</a:t>
              </a: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2E13507-BBD5-4148-AE85-97AC79ECAEA4}"/>
                </a:ext>
              </a:extLst>
            </p:cNvPr>
            <p:cNvSpPr/>
            <p:nvPr/>
          </p:nvSpPr>
          <p:spPr>
            <a:xfrm>
              <a:off x="2627571" y="3893492"/>
              <a:ext cx="9037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C14E03C4-C0AE-4B2D-8CFF-C2FDB18987DB}"/>
              </a:ext>
            </a:extLst>
          </p:cNvPr>
          <p:cNvGrpSpPr/>
          <p:nvPr/>
        </p:nvGrpSpPr>
        <p:grpSpPr>
          <a:xfrm>
            <a:off x="3670108" y="4475479"/>
            <a:ext cx="2312500" cy="939616"/>
            <a:chOff x="2136360" y="3893492"/>
            <a:chExt cx="1886136" cy="939616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46255A72-813A-49D5-8C02-660F334815E4}"/>
                </a:ext>
              </a:extLst>
            </p:cNvPr>
            <p:cNvSpPr txBox="1"/>
            <p:nvPr/>
          </p:nvSpPr>
          <p:spPr>
            <a:xfrm>
              <a:off x="2136360" y="4262824"/>
              <a:ext cx="1886136" cy="57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>
                  <a:cs typeface="+mn-ea"/>
                  <a:sym typeface="+mn-lt"/>
                </a:rPr>
                <a:t>Enter text content here, text is not easy too much, to concise mainly</a:t>
              </a: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C938B245-0D58-4412-AF4A-079989B4CFB4}"/>
                </a:ext>
              </a:extLst>
            </p:cNvPr>
            <p:cNvSpPr/>
            <p:nvPr/>
          </p:nvSpPr>
          <p:spPr>
            <a:xfrm>
              <a:off x="2627571" y="3893492"/>
              <a:ext cx="9037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2A9B7A94-91F1-45BB-859F-4896DBE344B9}"/>
              </a:ext>
            </a:extLst>
          </p:cNvPr>
          <p:cNvGrpSpPr/>
          <p:nvPr/>
        </p:nvGrpSpPr>
        <p:grpSpPr>
          <a:xfrm>
            <a:off x="6231879" y="4475479"/>
            <a:ext cx="2312500" cy="939616"/>
            <a:chOff x="2136360" y="3893492"/>
            <a:chExt cx="1886136" cy="939616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51D8BD1C-66C1-4F13-9623-FFD1BA31B118}"/>
                </a:ext>
              </a:extLst>
            </p:cNvPr>
            <p:cNvSpPr txBox="1"/>
            <p:nvPr/>
          </p:nvSpPr>
          <p:spPr>
            <a:xfrm>
              <a:off x="2136360" y="4262824"/>
              <a:ext cx="1886136" cy="57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>
                  <a:cs typeface="+mn-ea"/>
                  <a:sym typeface="+mn-lt"/>
                </a:rPr>
                <a:t>Enter text content here, text is not easy too much, to concise mainly</a:t>
              </a: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3691C9A2-10B6-4F33-A871-A881A6429FC9}"/>
                </a:ext>
              </a:extLst>
            </p:cNvPr>
            <p:cNvSpPr/>
            <p:nvPr/>
          </p:nvSpPr>
          <p:spPr>
            <a:xfrm>
              <a:off x="2627571" y="3893492"/>
              <a:ext cx="9037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419E9FB0-AE08-4926-B605-C645AF0D65DC}"/>
              </a:ext>
            </a:extLst>
          </p:cNvPr>
          <p:cNvGrpSpPr/>
          <p:nvPr/>
        </p:nvGrpSpPr>
        <p:grpSpPr>
          <a:xfrm>
            <a:off x="8793650" y="4475479"/>
            <a:ext cx="2312500" cy="939616"/>
            <a:chOff x="2136360" y="3893492"/>
            <a:chExt cx="1886136" cy="939616"/>
          </a:xfrm>
        </p:grpSpPr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C0ED5059-BE70-4992-850A-700C62741541}"/>
                </a:ext>
              </a:extLst>
            </p:cNvPr>
            <p:cNvSpPr txBox="1"/>
            <p:nvPr/>
          </p:nvSpPr>
          <p:spPr>
            <a:xfrm>
              <a:off x="2136360" y="4262824"/>
              <a:ext cx="1886136" cy="57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>
                  <a:cs typeface="+mn-ea"/>
                  <a:sym typeface="+mn-lt"/>
                </a:rPr>
                <a:t>Enter text content here, text is not easy too much, to concise mainly</a:t>
              </a: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340089EF-C741-4DC2-82B7-AD6CAB0E9547}"/>
                </a:ext>
              </a:extLst>
            </p:cNvPr>
            <p:cNvSpPr/>
            <p:nvPr/>
          </p:nvSpPr>
          <p:spPr>
            <a:xfrm>
              <a:off x="2627571" y="3893492"/>
              <a:ext cx="9037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7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74D4FDE5-F59E-4F00-AE84-BAE9817476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6182532"/>
              </p:ext>
            </p:extLst>
          </p:nvPr>
        </p:nvGraphicFramePr>
        <p:xfrm>
          <a:off x="3579077" y="2364974"/>
          <a:ext cx="4517816" cy="300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连接符: 肘形 106">
            <a:extLst>
              <a:ext uri="{FF2B5EF4-FFF2-40B4-BE49-F238E27FC236}">
                <a16:creationId xmlns:a16="http://schemas.microsoft.com/office/drawing/2014/main" id="{C566D5A2-B1FC-4C3D-B188-B7337F388E03}"/>
              </a:ext>
            </a:extLst>
          </p:cNvPr>
          <p:cNvCxnSpPr>
            <a:cxnSpLocks/>
          </p:cNvCxnSpPr>
          <p:nvPr/>
        </p:nvCxnSpPr>
        <p:spPr>
          <a:xfrm rot="10800000">
            <a:off x="3542411" y="2297920"/>
            <a:ext cx="1888368" cy="508398"/>
          </a:xfrm>
          <a:prstGeom prst="bentConnector3">
            <a:avLst>
              <a:gd name="adj1" fmla="val 100"/>
            </a:avLst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17C80814-2E65-4A5F-B895-E7EFE5B200A3}"/>
              </a:ext>
            </a:extLst>
          </p:cNvPr>
          <p:cNvSpPr txBox="1"/>
          <p:nvPr/>
        </p:nvSpPr>
        <p:spPr>
          <a:xfrm>
            <a:off x="1108934" y="2094085"/>
            <a:ext cx="217256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399" dirty="0">
                <a:cs typeface="+mn-ea"/>
                <a:sym typeface="+mn-lt"/>
              </a:rPr>
              <a:t>Add a title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2149AD-315B-4D9B-9938-A8130F821C5C}"/>
              </a:ext>
            </a:extLst>
          </p:cNvPr>
          <p:cNvSpPr txBox="1"/>
          <p:nvPr/>
        </p:nvSpPr>
        <p:spPr>
          <a:xfrm>
            <a:off x="1090600" y="2545759"/>
            <a:ext cx="2742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Click here to add content that matches the title, can be copied and pasted directly, and useful keyword entry selected.</a:t>
            </a:r>
          </a:p>
        </p:txBody>
      </p:sp>
      <p:cxnSp>
        <p:nvCxnSpPr>
          <p:cNvPr id="9" name="连接符: 肘形 114">
            <a:extLst>
              <a:ext uri="{FF2B5EF4-FFF2-40B4-BE49-F238E27FC236}">
                <a16:creationId xmlns:a16="http://schemas.microsoft.com/office/drawing/2014/main" id="{EC479B7D-2B82-4068-AC6F-1A05E9C9E1F1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42867" y="4651194"/>
            <a:ext cx="814378" cy="580529"/>
          </a:xfrm>
          <a:prstGeom prst="bentConnector3">
            <a:avLst>
              <a:gd name="adj1" fmla="val -1449"/>
            </a:avLst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99607DCF-1E0C-4CC3-A976-4BA8B080D896}"/>
              </a:ext>
            </a:extLst>
          </p:cNvPr>
          <p:cNvSpPr txBox="1"/>
          <p:nvPr/>
        </p:nvSpPr>
        <p:spPr>
          <a:xfrm>
            <a:off x="1090600" y="4479914"/>
            <a:ext cx="217256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399" dirty="0">
                <a:cs typeface="+mn-ea"/>
                <a:sym typeface="+mn-lt"/>
              </a:rPr>
              <a:t>Add a title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1E89513-17AF-4E91-BC19-01487F8AE02F}"/>
              </a:ext>
            </a:extLst>
          </p:cNvPr>
          <p:cNvSpPr txBox="1"/>
          <p:nvPr/>
        </p:nvSpPr>
        <p:spPr>
          <a:xfrm>
            <a:off x="1072266" y="4937531"/>
            <a:ext cx="2742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Click here to add content that matches the title, can be copied and pasted directly, and useful keyword entry selected.</a:t>
            </a:r>
          </a:p>
        </p:txBody>
      </p:sp>
      <p:cxnSp>
        <p:nvCxnSpPr>
          <p:cNvPr id="12" name="连接符: 肘形 123">
            <a:extLst>
              <a:ext uri="{FF2B5EF4-FFF2-40B4-BE49-F238E27FC236}">
                <a16:creationId xmlns:a16="http://schemas.microsoft.com/office/drawing/2014/main" id="{DEF186C1-FADD-4F2F-B964-62B40B5CE42A}"/>
              </a:ext>
            </a:extLst>
          </p:cNvPr>
          <p:cNvCxnSpPr>
            <a:cxnSpLocks/>
          </p:cNvCxnSpPr>
          <p:nvPr/>
        </p:nvCxnSpPr>
        <p:spPr>
          <a:xfrm flipV="1">
            <a:off x="6472214" y="2261609"/>
            <a:ext cx="2180953" cy="1089420"/>
          </a:xfrm>
          <a:prstGeom prst="bentConnector3">
            <a:avLst>
              <a:gd name="adj1" fmla="val 225"/>
            </a:avLst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3EAF7A45-F6C8-410A-B6B0-8A735D5841AD}"/>
              </a:ext>
            </a:extLst>
          </p:cNvPr>
          <p:cNvSpPr txBox="1"/>
          <p:nvPr/>
        </p:nvSpPr>
        <p:spPr>
          <a:xfrm>
            <a:off x="8861006" y="2058584"/>
            <a:ext cx="2002981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399" dirty="0">
                <a:cs typeface="+mn-ea"/>
                <a:sym typeface="+mn-lt"/>
              </a:rPr>
              <a:t>Add a title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0233262-F4A6-442D-AF74-6AAA100322B6}"/>
              </a:ext>
            </a:extLst>
          </p:cNvPr>
          <p:cNvSpPr txBox="1"/>
          <p:nvPr/>
        </p:nvSpPr>
        <p:spPr>
          <a:xfrm>
            <a:off x="8309106" y="2510258"/>
            <a:ext cx="2742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Click here to add content that matches the title, can be copied and pasted directly, and useful keyword entry selected.</a:t>
            </a:r>
          </a:p>
        </p:txBody>
      </p:sp>
      <p:cxnSp>
        <p:nvCxnSpPr>
          <p:cNvPr id="15" name="连接符: 肘形 130">
            <a:extLst>
              <a:ext uri="{FF2B5EF4-FFF2-40B4-BE49-F238E27FC236}">
                <a16:creationId xmlns:a16="http://schemas.microsoft.com/office/drawing/2014/main" id="{05ED85BB-A690-4BA1-BEB5-C8D05626D21C}"/>
              </a:ext>
            </a:extLst>
          </p:cNvPr>
          <p:cNvCxnSpPr/>
          <p:nvPr/>
        </p:nvCxnSpPr>
        <p:spPr>
          <a:xfrm>
            <a:off x="6463581" y="4557884"/>
            <a:ext cx="1336898" cy="714236"/>
          </a:xfrm>
          <a:prstGeom prst="bentConnector3">
            <a:avLst>
              <a:gd name="adj1" fmla="val 140"/>
            </a:avLst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FCF293C8-AE06-4678-9148-EAC56AC56B36}"/>
              </a:ext>
            </a:extLst>
          </p:cNvPr>
          <p:cNvSpPr txBox="1"/>
          <p:nvPr/>
        </p:nvSpPr>
        <p:spPr>
          <a:xfrm>
            <a:off x="8916809" y="4446453"/>
            <a:ext cx="2002981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399" dirty="0">
                <a:cs typeface="+mn-ea"/>
                <a:sym typeface="+mn-lt"/>
              </a:rPr>
              <a:t>Add a title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2519AEC-4222-485C-B223-9E06E2664210}"/>
              </a:ext>
            </a:extLst>
          </p:cNvPr>
          <p:cNvSpPr txBox="1"/>
          <p:nvPr/>
        </p:nvSpPr>
        <p:spPr>
          <a:xfrm>
            <a:off x="8364909" y="4898127"/>
            <a:ext cx="2742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Click here to add content that matches the title, can be copied and pasted directly, and useful keyword entry selected.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86B5351E-0C0F-4C4F-A3FD-8F121109A14C}"/>
              </a:ext>
            </a:extLst>
          </p:cNvPr>
          <p:cNvSpPr/>
          <p:nvPr/>
        </p:nvSpPr>
        <p:spPr>
          <a:xfrm>
            <a:off x="4208385" y="2170990"/>
            <a:ext cx="2971904" cy="2971904"/>
          </a:xfrm>
          <a:prstGeom prst="ellipse">
            <a:avLst/>
          </a:prstGeom>
          <a:noFill/>
          <a:ln>
            <a:solidFill>
              <a:srgbClr val="F3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482B088-D109-48A8-ADE4-94B5802B0EBD}"/>
              </a:ext>
            </a:extLst>
          </p:cNvPr>
          <p:cNvGrpSpPr/>
          <p:nvPr/>
        </p:nvGrpSpPr>
        <p:grpSpPr>
          <a:xfrm>
            <a:off x="2878410" y="433001"/>
            <a:ext cx="7365518" cy="714109"/>
            <a:chOff x="5387056" y="2503496"/>
            <a:chExt cx="4597475" cy="714109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6E0BE98-9AF9-47F2-BBDC-3573835C8EE6}"/>
                </a:ext>
              </a:extLst>
            </p:cNvPr>
            <p:cNvSpPr txBox="1"/>
            <p:nvPr/>
          </p:nvSpPr>
          <p:spPr>
            <a:xfrm>
              <a:off x="5387056" y="2503496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solidFill>
                    <a:srgbClr val="B2D4E0"/>
                  </a:solidFill>
                  <a:cs typeface="+mn-ea"/>
                  <a:sym typeface="+mn-lt"/>
                </a:rPr>
                <a:t>Performance presentation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9CD8C39-8FE1-4751-BF8C-71A7A9CD2039}"/>
                </a:ext>
              </a:extLst>
            </p:cNvPr>
            <p:cNvSpPr txBox="1"/>
            <p:nvPr/>
          </p:nvSpPr>
          <p:spPr>
            <a:xfrm>
              <a:off x="5387056" y="2509719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ln w="12700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Performance 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c="http://schemas.openxmlformats.org/drawingml/2006/chart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6CFB6667-45E8-4511-A780-76F9859269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1527" r="1540" b="1527"/>
          <a:stretch/>
        </p:blipFill>
        <p:spPr>
          <a:xfrm>
            <a:off x="-1" y="-1"/>
            <a:ext cx="12188825" cy="6858001"/>
          </a:xfrm>
          <a:prstGeom prst="rect">
            <a:avLst/>
          </a:prstGeom>
        </p:spPr>
      </p:pic>
      <p:sp>
        <p:nvSpPr>
          <p:cNvPr id="18" name="Rectangle 44">
            <a:extLst>
              <a:ext uri="{FF2B5EF4-FFF2-40B4-BE49-F238E27FC236}">
                <a16:creationId xmlns:a16="http://schemas.microsoft.com/office/drawing/2014/main" id="{B1D6841A-5C99-43F5-B694-E31A5242D046}"/>
              </a:ext>
            </a:extLst>
          </p:cNvPr>
          <p:cNvSpPr/>
          <p:nvPr/>
        </p:nvSpPr>
        <p:spPr>
          <a:xfrm>
            <a:off x="3198832" y="4811222"/>
            <a:ext cx="6276472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text content here, text is not easy too much, to concise mainly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30FEB4A-E8DC-4221-A8D9-92C8E5694F5C}"/>
              </a:ext>
            </a:extLst>
          </p:cNvPr>
          <p:cNvGrpSpPr/>
          <p:nvPr/>
        </p:nvGrpSpPr>
        <p:grpSpPr>
          <a:xfrm>
            <a:off x="4376538" y="662898"/>
            <a:ext cx="3156826" cy="3259919"/>
            <a:chOff x="4656594" y="1112602"/>
            <a:chExt cx="3156826" cy="3259919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A27C872-2E15-451B-923F-41BD94CCEFBE}"/>
                </a:ext>
              </a:extLst>
            </p:cNvPr>
            <p:cNvGrpSpPr/>
            <p:nvPr/>
          </p:nvGrpSpPr>
          <p:grpSpPr>
            <a:xfrm>
              <a:off x="6274747" y="1180057"/>
              <a:ext cx="1538673" cy="3192464"/>
              <a:chOff x="5972718" y="1180057"/>
              <a:chExt cx="1538673" cy="3192464"/>
            </a:xfrm>
          </p:grpSpPr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A355DE67-014B-47DB-9022-1E4B3A12A027}"/>
                  </a:ext>
                </a:extLst>
              </p:cNvPr>
              <p:cNvSpPr txBox="1"/>
              <p:nvPr/>
            </p:nvSpPr>
            <p:spPr>
              <a:xfrm>
                <a:off x="6050735" y="1180057"/>
                <a:ext cx="1460656" cy="315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900" dirty="0">
                    <a:solidFill>
                      <a:srgbClr val="F398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3</a:t>
                </a:r>
                <a:endParaRPr lang="zh-CN" altLang="en-US" sz="19900" dirty="0">
                  <a:solidFill>
                    <a:srgbClr val="F398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14B96C8A-BAA8-4E5C-8630-01544E3B1FC2}"/>
                  </a:ext>
                </a:extLst>
              </p:cNvPr>
              <p:cNvSpPr txBox="1"/>
              <p:nvPr/>
            </p:nvSpPr>
            <p:spPr>
              <a:xfrm>
                <a:off x="5972718" y="1217811"/>
                <a:ext cx="1460656" cy="315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900" dirty="0">
                    <a:ln w="28575">
                      <a:solidFill>
                        <a:srgbClr val="8C7DA6"/>
                      </a:solidFill>
                    </a:ln>
                    <a:noFill/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3</a:t>
                </a:r>
                <a:endParaRPr lang="zh-CN" altLang="en-US" sz="19900" dirty="0">
                  <a:ln w="28575">
                    <a:solidFill>
                      <a:srgbClr val="8C7DA6"/>
                    </a:solidFill>
                  </a:ln>
                  <a:noFill/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87E54CA-4B4B-423E-8409-139339FC63B3}"/>
                </a:ext>
              </a:extLst>
            </p:cNvPr>
            <p:cNvGrpSpPr/>
            <p:nvPr/>
          </p:nvGrpSpPr>
          <p:grpSpPr>
            <a:xfrm>
              <a:off x="4656594" y="1112602"/>
              <a:ext cx="1538673" cy="3192464"/>
              <a:chOff x="4656594" y="1112602"/>
              <a:chExt cx="1538673" cy="3192464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8E1EAE4-0079-44B2-AAFD-985EFDB832F0}"/>
                  </a:ext>
                </a:extLst>
              </p:cNvPr>
              <p:cNvSpPr txBox="1"/>
              <p:nvPr/>
            </p:nvSpPr>
            <p:spPr>
              <a:xfrm>
                <a:off x="4734611" y="1112602"/>
                <a:ext cx="1460656" cy="315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900" dirty="0">
                    <a:solidFill>
                      <a:srgbClr val="B2D4E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0</a:t>
                </a:r>
                <a:endParaRPr lang="zh-CN" altLang="en-US" sz="19900" dirty="0">
                  <a:solidFill>
                    <a:srgbClr val="B2D4E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DB05A244-6984-4807-B21F-5F12F9B4AED6}"/>
                  </a:ext>
                </a:extLst>
              </p:cNvPr>
              <p:cNvSpPr txBox="1"/>
              <p:nvPr/>
            </p:nvSpPr>
            <p:spPr>
              <a:xfrm>
                <a:off x="4656594" y="1150356"/>
                <a:ext cx="1460656" cy="315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900" dirty="0">
                    <a:ln w="28575">
                      <a:solidFill>
                        <a:srgbClr val="8C7DA6"/>
                      </a:solidFill>
                    </a:ln>
                    <a:noFill/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0</a:t>
                </a:r>
                <a:endParaRPr lang="zh-CN" altLang="en-US" sz="19900" dirty="0">
                  <a:ln w="28575">
                    <a:solidFill>
                      <a:srgbClr val="8C7DA6"/>
                    </a:solidFill>
                  </a:ln>
                  <a:noFill/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60491E6E-908E-4DC5-9AB8-5810E6483974}"/>
              </a:ext>
            </a:extLst>
          </p:cNvPr>
          <p:cNvSpPr txBox="1"/>
          <p:nvPr/>
        </p:nvSpPr>
        <p:spPr>
          <a:xfrm>
            <a:off x="2620469" y="3687264"/>
            <a:ext cx="7306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EFB0B4"/>
                </a:solidFill>
                <a:cs typeface="+mn-ea"/>
                <a:sym typeface="+mn-lt"/>
              </a:rPr>
              <a:t>Experience reflection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5412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C4A4C66A-9761-454B-89DD-2519D3B1DC38}"/>
              </a:ext>
            </a:extLst>
          </p:cNvPr>
          <p:cNvGrpSpPr/>
          <p:nvPr/>
        </p:nvGrpSpPr>
        <p:grpSpPr>
          <a:xfrm>
            <a:off x="2990533" y="464864"/>
            <a:ext cx="6434999" cy="716306"/>
            <a:chOff x="5387056" y="2503496"/>
            <a:chExt cx="4597475" cy="716306"/>
          </a:xfrm>
        </p:grpSpPr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A287E791-621A-4FD4-8A45-B070B56786E9}"/>
                </a:ext>
              </a:extLst>
            </p:cNvPr>
            <p:cNvSpPr txBox="1"/>
            <p:nvPr/>
          </p:nvSpPr>
          <p:spPr>
            <a:xfrm>
              <a:off x="5387056" y="2503496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solidFill>
                    <a:srgbClr val="B2D4E0"/>
                  </a:solidFill>
                  <a:cs typeface="+mn-ea"/>
                  <a:sym typeface="+mn-lt"/>
                </a:rPr>
                <a:t>Experience reflection</a:t>
              </a:r>
            </a:p>
          </p:txBody>
        </p: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24E9B3B0-1A84-4B73-AAC5-8D3A3FF56EBA}"/>
                </a:ext>
              </a:extLst>
            </p:cNvPr>
            <p:cNvSpPr txBox="1"/>
            <p:nvPr/>
          </p:nvSpPr>
          <p:spPr>
            <a:xfrm>
              <a:off x="5387056" y="2511916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ln w="12700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Experience reflection</a:t>
              </a: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F8F0D69D-1703-418D-B6E4-A49F25E5E021}"/>
              </a:ext>
            </a:extLst>
          </p:cNvPr>
          <p:cNvGrpSpPr/>
          <p:nvPr/>
        </p:nvGrpSpPr>
        <p:grpSpPr>
          <a:xfrm>
            <a:off x="1259418" y="1752601"/>
            <a:ext cx="9596964" cy="4038598"/>
            <a:chOff x="861492" y="1203598"/>
            <a:chExt cx="7423011" cy="3123755"/>
          </a:xfrm>
        </p:grpSpPr>
        <p:sp>
          <p:nvSpPr>
            <p:cNvPr id="121" name="圆角矩形 26">
              <a:extLst>
                <a:ext uri="{FF2B5EF4-FFF2-40B4-BE49-F238E27FC236}">
                  <a16:creationId xmlns:a16="http://schemas.microsoft.com/office/drawing/2014/main" id="{0A3FB9AD-9383-411E-B5FE-FED81FE20E3A}"/>
                </a:ext>
              </a:extLst>
            </p:cNvPr>
            <p:cNvSpPr/>
            <p:nvPr/>
          </p:nvSpPr>
          <p:spPr>
            <a:xfrm>
              <a:off x="926188" y="1256578"/>
              <a:ext cx="7345680" cy="1395596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8C7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22" name="矩形 93">
              <a:extLst>
                <a:ext uri="{FF2B5EF4-FFF2-40B4-BE49-F238E27FC236}">
                  <a16:creationId xmlns:a16="http://schemas.microsoft.com/office/drawing/2014/main" id="{A41DA5D8-FDAA-486F-A501-BEB081086C75}"/>
                </a:ext>
              </a:extLst>
            </p:cNvPr>
            <p:cNvSpPr/>
            <p:nvPr/>
          </p:nvSpPr>
          <p:spPr>
            <a:xfrm>
              <a:off x="861492" y="1203598"/>
              <a:ext cx="288032" cy="2880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8C7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23" name="矩形 93">
              <a:extLst>
                <a:ext uri="{FF2B5EF4-FFF2-40B4-BE49-F238E27FC236}">
                  <a16:creationId xmlns:a16="http://schemas.microsoft.com/office/drawing/2014/main" id="{FF89F769-AB01-4434-BE1A-A4712B3826F5}"/>
                </a:ext>
              </a:extLst>
            </p:cNvPr>
            <p:cNvSpPr/>
            <p:nvPr/>
          </p:nvSpPr>
          <p:spPr>
            <a:xfrm rot="10800000">
              <a:off x="7996471" y="2400102"/>
              <a:ext cx="288032" cy="2880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8C7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24" name="Freeform 5">
              <a:extLst>
                <a:ext uri="{FF2B5EF4-FFF2-40B4-BE49-F238E27FC236}">
                  <a16:creationId xmlns:a16="http://schemas.microsoft.com/office/drawing/2014/main" id="{E71BFCE5-7B9B-4B42-80BE-B6D3E6C94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976" y="3003798"/>
              <a:ext cx="1467988" cy="132355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39800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5" name="TextBox 42">
              <a:extLst>
                <a:ext uri="{FF2B5EF4-FFF2-40B4-BE49-F238E27FC236}">
                  <a16:creationId xmlns:a16="http://schemas.microsoft.com/office/drawing/2014/main" id="{49F83FC2-0BDC-4A0A-9EBF-15B30F3E448F}"/>
                </a:ext>
              </a:extLst>
            </p:cNvPr>
            <p:cNvSpPr txBox="1"/>
            <p:nvPr/>
          </p:nvSpPr>
          <p:spPr>
            <a:xfrm>
              <a:off x="3237936" y="3385904"/>
              <a:ext cx="969036" cy="3808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Add to</a:t>
              </a:r>
              <a:endParaRPr lang="en-US" altLang="zh-CN" sz="16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keywords</a:t>
              </a:r>
            </a:p>
          </p:txBody>
        </p:sp>
        <p:sp>
          <p:nvSpPr>
            <p:cNvPr id="126" name="Freeform 5">
              <a:extLst>
                <a:ext uri="{FF2B5EF4-FFF2-40B4-BE49-F238E27FC236}">
                  <a16:creationId xmlns:a16="http://schemas.microsoft.com/office/drawing/2014/main" id="{B9A08470-761A-474E-BABB-3C55B21A0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924" y="3003798"/>
              <a:ext cx="1467988" cy="132355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EFB0B4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5">
              <a:extLst>
                <a:ext uri="{FF2B5EF4-FFF2-40B4-BE49-F238E27FC236}">
                  <a16:creationId xmlns:a16="http://schemas.microsoft.com/office/drawing/2014/main" id="{25B026D3-6397-4C17-B8C5-4E9FD5BEC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028" y="3003798"/>
              <a:ext cx="1467988" cy="132355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8C7DA6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5">
              <a:extLst>
                <a:ext uri="{FF2B5EF4-FFF2-40B4-BE49-F238E27FC236}">
                  <a16:creationId xmlns:a16="http://schemas.microsoft.com/office/drawing/2014/main" id="{698A08ED-408E-4CB2-984B-566B40956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3080" y="3003798"/>
              <a:ext cx="1467988" cy="132355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2D4E0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9" name="TextBox 46">
              <a:extLst>
                <a:ext uri="{FF2B5EF4-FFF2-40B4-BE49-F238E27FC236}">
                  <a16:creationId xmlns:a16="http://schemas.microsoft.com/office/drawing/2014/main" id="{429EF49C-9886-44FD-A27A-6103C9079DE5}"/>
                </a:ext>
              </a:extLst>
            </p:cNvPr>
            <p:cNvSpPr txBox="1"/>
            <p:nvPr/>
          </p:nvSpPr>
          <p:spPr>
            <a:xfrm>
              <a:off x="1660400" y="3385904"/>
              <a:ext cx="969036" cy="3808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Add to</a:t>
              </a:r>
              <a:endParaRPr lang="en-US" altLang="zh-CN" sz="16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keywords</a:t>
              </a:r>
            </a:p>
          </p:txBody>
        </p:sp>
        <p:sp>
          <p:nvSpPr>
            <p:cNvPr id="130" name="TextBox 47">
              <a:extLst>
                <a:ext uri="{FF2B5EF4-FFF2-40B4-BE49-F238E27FC236}">
                  <a16:creationId xmlns:a16="http://schemas.microsoft.com/office/drawing/2014/main" id="{335A92E8-11A3-41B3-8D7C-1A4BDD8DF115}"/>
                </a:ext>
              </a:extLst>
            </p:cNvPr>
            <p:cNvSpPr txBox="1"/>
            <p:nvPr/>
          </p:nvSpPr>
          <p:spPr>
            <a:xfrm>
              <a:off x="4848504" y="3385904"/>
              <a:ext cx="969036" cy="3808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Add to</a:t>
              </a:r>
              <a:endParaRPr lang="en-US" altLang="zh-CN" sz="16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keywords</a:t>
              </a:r>
            </a:p>
          </p:txBody>
        </p:sp>
        <p:sp>
          <p:nvSpPr>
            <p:cNvPr id="131" name="TextBox 48">
              <a:extLst>
                <a:ext uri="{FF2B5EF4-FFF2-40B4-BE49-F238E27FC236}">
                  <a16:creationId xmlns:a16="http://schemas.microsoft.com/office/drawing/2014/main" id="{0AB6BDDF-4D82-43D4-92B8-BED4260273AF}"/>
                </a:ext>
              </a:extLst>
            </p:cNvPr>
            <p:cNvSpPr txBox="1"/>
            <p:nvPr/>
          </p:nvSpPr>
          <p:spPr>
            <a:xfrm>
              <a:off x="6442556" y="3385904"/>
              <a:ext cx="969036" cy="3808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Add to</a:t>
              </a:r>
              <a:endParaRPr lang="en-US" altLang="zh-CN" sz="16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keywords</a:t>
              </a:r>
            </a:p>
          </p:txBody>
        </p:sp>
      </p:grpSp>
      <p:sp>
        <p:nvSpPr>
          <p:cNvPr id="132" name="矩形 131">
            <a:extLst>
              <a:ext uri="{FF2B5EF4-FFF2-40B4-BE49-F238E27FC236}">
                <a16:creationId xmlns:a16="http://schemas.microsoft.com/office/drawing/2014/main" id="{418CFA5F-A2CC-461E-9520-6289094B5CCF}"/>
              </a:ext>
            </a:extLst>
          </p:cNvPr>
          <p:cNvSpPr/>
          <p:nvPr/>
        </p:nvSpPr>
        <p:spPr>
          <a:xfrm>
            <a:off x="1578648" y="1913241"/>
            <a:ext cx="902808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this input text content, text is not easy too much, to concise mainly, this template works in this input text content;</a:t>
            </a:r>
          </a:p>
        </p:txBody>
      </p:sp>
    </p:spTree>
    <p:extLst>
      <p:ext uri="{BB962C8B-B14F-4D97-AF65-F5344CB8AC3E}">
        <p14:creationId xmlns:p14="http://schemas.microsoft.com/office/powerpoint/2010/main" val="19600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>
            <a:extLst>
              <a:ext uri="{FF2B5EF4-FFF2-40B4-BE49-F238E27FC236}">
                <a16:creationId xmlns:a16="http://schemas.microsoft.com/office/drawing/2014/main" id="{CEE84016-FB48-4CFE-9F9A-6743DA90FEBE}"/>
              </a:ext>
            </a:extLst>
          </p:cNvPr>
          <p:cNvGrpSpPr/>
          <p:nvPr/>
        </p:nvGrpSpPr>
        <p:grpSpPr>
          <a:xfrm>
            <a:off x="3338389" y="433001"/>
            <a:ext cx="6481471" cy="718914"/>
            <a:chOff x="5381976" y="2503496"/>
            <a:chExt cx="4602555" cy="718914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6D561A6C-E7E2-4585-9A3D-FD6B9D311929}"/>
                </a:ext>
              </a:extLst>
            </p:cNvPr>
            <p:cNvSpPr txBox="1"/>
            <p:nvPr/>
          </p:nvSpPr>
          <p:spPr>
            <a:xfrm>
              <a:off x="5387056" y="2503496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solidFill>
                    <a:srgbClr val="B2D4E0"/>
                  </a:solidFill>
                  <a:cs typeface="+mn-ea"/>
                  <a:sym typeface="+mn-lt"/>
                </a:rPr>
                <a:t>Experience reflection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E4BC30FD-BD48-48D2-A5B8-30072381EB40}"/>
                </a:ext>
              </a:extLst>
            </p:cNvPr>
            <p:cNvSpPr txBox="1"/>
            <p:nvPr/>
          </p:nvSpPr>
          <p:spPr>
            <a:xfrm>
              <a:off x="5381976" y="2514524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ln w="12700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Experience reflection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5606E1C9-39D7-4C75-ACC5-63AB2A004543}"/>
              </a:ext>
            </a:extLst>
          </p:cNvPr>
          <p:cNvGrpSpPr/>
          <p:nvPr/>
        </p:nvGrpSpPr>
        <p:grpSpPr>
          <a:xfrm>
            <a:off x="1980186" y="4881785"/>
            <a:ext cx="2902714" cy="515798"/>
            <a:chOff x="1980481" y="4530725"/>
            <a:chExt cx="3144720" cy="558800"/>
          </a:xfrm>
          <a:solidFill>
            <a:srgbClr val="EFB0B4"/>
          </a:solidFill>
        </p:grpSpPr>
        <p:sp>
          <p:nvSpPr>
            <p:cNvPr id="52" name="圆角矩形 15">
              <a:extLst>
                <a:ext uri="{FF2B5EF4-FFF2-40B4-BE49-F238E27FC236}">
                  <a16:creationId xmlns:a16="http://schemas.microsoft.com/office/drawing/2014/main" id="{4F54966E-EE69-4403-AD71-BEC7958A94D4}"/>
                </a:ext>
              </a:extLst>
            </p:cNvPr>
            <p:cNvSpPr/>
            <p:nvPr/>
          </p:nvSpPr>
          <p:spPr>
            <a:xfrm>
              <a:off x="1980481" y="4530725"/>
              <a:ext cx="3144720" cy="55880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24689E54-9074-43A7-BD6F-7A23347923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1449" y="4642050"/>
              <a:ext cx="336150" cy="336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62DA4204-DC8F-4542-B5CB-F6EB8A6398A7}"/>
                </a:ext>
              </a:extLst>
            </p:cNvPr>
            <p:cNvSpPr/>
            <p:nvPr/>
          </p:nvSpPr>
          <p:spPr>
            <a:xfrm>
              <a:off x="2891091" y="4625459"/>
              <a:ext cx="1700526" cy="40012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Add the title text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7C64B9CB-E3FC-4747-B28F-AB6FCA87F221}"/>
              </a:ext>
            </a:extLst>
          </p:cNvPr>
          <p:cNvGrpSpPr/>
          <p:nvPr/>
        </p:nvGrpSpPr>
        <p:grpSpPr>
          <a:xfrm>
            <a:off x="1980186" y="3959374"/>
            <a:ext cx="2902714" cy="515798"/>
            <a:chOff x="3675921" y="3680884"/>
            <a:chExt cx="3144720" cy="558800"/>
          </a:xfrm>
          <a:solidFill>
            <a:srgbClr val="F39800"/>
          </a:solidFill>
        </p:grpSpPr>
        <p:sp>
          <p:nvSpPr>
            <p:cNvPr id="59" name="圆角矩形 13">
              <a:extLst>
                <a:ext uri="{FF2B5EF4-FFF2-40B4-BE49-F238E27FC236}">
                  <a16:creationId xmlns:a16="http://schemas.microsoft.com/office/drawing/2014/main" id="{F66419AE-A99B-4D25-AD20-CE645F3BC39B}"/>
                </a:ext>
              </a:extLst>
            </p:cNvPr>
            <p:cNvSpPr/>
            <p:nvPr/>
          </p:nvSpPr>
          <p:spPr>
            <a:xfrm>
              <a:off x="3675921" y="3680884"/>
              <a:ext cx="3144720" cy="55880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5ADEDEF1-6426-4204-ADF3-020AAC23A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6889" y="3792209"/>
              <a:ext cx="336150" cy="336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83381806-EDA4-48A7-B5F0-7A2E108A10D8}"/>
                </a:ext>
              </a:extLst>
            </p:cNvPr>
            <p:cNvSpPr/>
            <p:nvPr/>
          </p:nvSpPr>
          <p:spPr>
            <a:xfrm>
              <a:off x="4586529" y="3775618"/>
              <a:ext cx="1700526" cy="40012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Add the title text</a:t>
              </a: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3C8F0503-7053-417C-9D0E-48BF09C1A509}"/>
              </a:ext>
            </a:extLst>
          </p:cNvPr>
          <p:cNvGrpSpPr/>
          <p:nvPr/>
        </p:nvGrpSpPr>
        <p:grpSpPr>
          <a:xfrm>
            <a:off x="1980186" y="3036962"/>
            <a:ext cx="2902714" cy="515798"/>
            <a:chOff x="5371361" y="2831042"/>
            <a:chExt cx="3144720" cy="558800"/>
          </a:xfrm>
          <a:solidFill>
            <a:srgbClr val="B2D4E0"/>
          </a:solidFill>
        </p:grpSpPr>
        <p:sp>
          <p:nvSpPr>
            <p:cNvPr id="63" name="圆角矩形 14">
              <a:extLst>
                <a:ext uri="{FF2B5EF4-FFF2-40B4-BE49-F238E27FC236}">
                  <a16:creationId xmlns:a16="http://schemas.microsoft.com/office/drawing/2014/main" id="{570E7C28-1CC2-49AC-927C-587C5A9FD690}"/>
                </a:ext>
              </a:extLst>
            </p:cNvPr>
            <p:cNvSpPr/>
            <p:nvPr/>
          </p:nvSpPr>
          <p:spPr>
            <a:xfrm>
              <a:off x="5371361" y="2831042"/>
              <a:ext cx="3144720" cy="55880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629F8CD9-1349-4F5D-8A61-7FE1EFF4C6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2329" y="2942367"/>
              <a:ext cx="336150" cy="336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BFF0E258-A59D-4657-B3CE-0DB80F9349A1}"/>
                </a:ext>
              </a:extLst>
            </p:cNvPr>
            <p:cNvSpPr/>
            <p:nvPr/>
          </p:nvSpPr>
          <p:spPr>
            <a:xfrm>
              <a:off x="6281970" y="2925776"/>
              <a:ext cx="1700526" cy="40012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Add the title text</a:t>
              </a: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8BF356B2-7EFF-4BEF-86F2-B56C411477CA}"/>
              </a:ext>
            </a:extLst>
          </p:cNvPr>
          <p:cNvGrpSpPr/>
          <p:nvPr/>
        </p:nvGrpSpPr>
        <p:grpSpPr>
          <a:xfrm>
            <a:off x="1980185" y="2114550"/>
            <a:ext cx="2902714" cy="515798"/>
            <a:chOff x="7066800" y="1981200"/>
            <a:chExt cx="3144720" cy="558800"/>
          </a:xfrm>
          <a:solidFill>
            <a:srgbClr val="8C7DA6"/>
          </a:solidFill>
        </p:grpSpPr>
        <p:sp>
          <p:nvSpPr>
            <p:cNvPr id="67" name="圆角矩形 12">
              <a:extLst>
                <a:ext uri="{FF2B5EF4-FFF2-40B4-BE49-F238E27FC236}">
                  <a16:creationId xmlns:a16="http://schemas.microsoft.com/office/drawing/2014/main" id="{FE249023-32EA-482A-93D5-C8539172F28D}"/>
                </a:ext>
              </a:extLst>
            </p:cNvPr>
            <p:cNvSpPr/>
            <p:nvPr/>
          </p:nvSpPr>
          <p:spPr>
            <a:xfrm>
              <a:off x="7066800" y="1981200"/>
              <a:ext cx="3144720" cy="55880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9FEF6ED0-4839-498C-B365-BD5A812AF3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7768" y="2092525"/>
              <a:ext cx="336150" cy="336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BAB0825A-6984-4875-A226-51BCA86ADC51}"/>
                </a:ext>
              </a:extLst>
            </p:cNvPr>
            <p:cNvSpPr/>
            <p:nvPr/>
          </p:nvSpPr>
          <p:spPr>
            <a:xfrm>
              <a:off x="7977410" y="2075934"/>
              <a:ext cx="1700526" cy="40012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Add the title text</a:t>
              </a:r>
            </a:p>
          </p:txBody>
        </p:sp>
      </p:grpSp>
      <p:sp>
        <p:nvSpPr>
          <p:cNvPr id="70" name="矩形 69">
            <a:extLst>
              <a:ext uri="{FF2B5EF4-FFF2-40B4-BE49-F238E27FC236}">
                <a16:creationId xmlns:a16="http://schemas.microsoft.com/office/drawing/2014/main" id="{885B593D-DD8B-46E5-BE89-9A3BF6F87D5A}"/>
              </a:ext>
            </a:extLst>
          </p:cNvPr>
          <p:cNvSpPr/>
          <p:nvPr/>
        </p:nvSpPr>
        <p:spPr>
          <a:xfrm>
            <a:off x="5150439" y="2093520"/>
            <a:ext cx="5894016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text content here, text is not easy too much, to concise mainly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AFF4F2CF-1765-441F-879A-B47B65929C06}"/>
              </a:ext>
            </a:extLst>
          </p:cNvPr>
          <p:cNvSpPr/>
          <p:nvPr/>
        </p:nvSpPr>
        <p:spPr>
          <a:xfrm>
            <a:off x="5150439" y="3058469"/>
            <a:ext cx="5894016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text content here, text is not easy too much, to concise mainly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FA42A9DE-7BC0-4096-8466-2BEDDEDBAB3E}"/>
              </a:ext>
            </a:extLst>
          </p:cNvPr>
          <p:cNvSpPr/>
          <p:nvPr/>
        </p:nvSpPr>
        <p:spPr>
          <a:xfrm>
            <a:off x="5150439" y="3966739"/>
            <a:ext cx="5894016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text content here, text is not easy too much, to concise mainly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C474A2E-F239-42A5-982D-B289F11AA47C}"/>
              </a:ext>
            </a:extLst>
          </p:cNvPr>
          <p:cNvSpPr/>
          <p:nvPr/>
        </p:nvSpPr>
        <p:spPr>
          <a:xfrm>
            <a:off x="5150439" y="4931688"/>
            <a:ext cx="5894016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text content here, text is not easy too much, to concise mainly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4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3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08333E-7 0.1044 L -2.08333E-7 -0.1812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8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30000" decel="3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0.10463 L -2.08333E-7 2.96296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3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decel="3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08333E-7 0.10439 L -2.08333E-7 -0.18125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8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30000" decel="3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2.08333E-7 0.10463 L -2.08333E-7 3.7037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decel="3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08333E-7 0.10439 L -2.08333E-7 -0.18125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8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30000" decel="3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08333E-7 0.10463 L -2.08333E-7 4.44444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4" presetClass="path" presetSubtype="0" decel="3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0.1044 L -2.08333E-7 -0.18125 " pathEditMode="relative" rAng="0" ptsTypes="AA">
                                      <p:cBhvr>
                                        <p:cTn id="30" dur="75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8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30000" decel="3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2.08333E-7 0.10463 L -2.08333E-7 -3.33333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7C4AA4DC-EF72-495E-AA83-9626FE9163FE}"/>
              </a:ext>
            </a:extLst>
          </p:cNvPr>
          <p:cNvGrpSpPr/>
          <p:nvPr/>
        </p:nvGrpSpPr>
        <p:grpSpPr>
          <a:xfrm>
            <a:off x="3193163" y="650300"/>
            <a:ext cx="6295393" cy="728623"/>
            <a:chOff x="5387056" y="2503496"/>
            <a:chExt cx="4597475" cy="728623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35E1E90-7301-4568-9E80-68F272A89828}"/>
                </a:ext>
              </a:extLst>
            </p:cNvPr>
            <p:cNvSpPr txBox="1"/>
            <p:nvPr/>
          </p:nvSpPr>
          <p:spPr>
            <a:xfrm>
              <a:off x="5387056" y="2503496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solidFill>
                    <a:srgbClr val="B2D4E0"/>
                  </a:solidFill>
                  <a:cs typeface="+mn-ea"/>
                  <a:sym typeface="+mn-lt"/>
                </a:rPr>
                <a:t>Experience reflection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C37E7F03-F73C-47EE-B3B0-C92421448101}"/>
                </a:ext>
              </a:extLst>
            </p:cNvPr>
            <p:cNvSpPr txBox="1"/>
            <p:nvPr/>
          </p:nvSpPr>
          <p:spPr>
            <a:xfrm>
              <a:off x="5387056" y="2524233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ln w="12700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Experience reflection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EEF3997-D36F-4429-BAA0-20EA6CB27640}"/>
              </a:ext>
            </a:extLst>
          </p:cNvPr>
          <p:cNvGrpSpPr/>
          <p:nvPr/>
        </p:nvGrpSpPr>
        <p:grpSpPr>
          <a:xfrm>
            <a:off x="4075763" y="2288137"/>
            <a:ext cx="4192874" cy="3043726"/>
            <a:chOff x="3876366" y="2102043"/>
            <a:chExt cx="4192874" cy="3043726"/>
          </a:xfrm>
          <a:solidFill>
            <a:srgbClr val="EFB0B4"/>
          </a:solidFill>
        </p:grpSpPr>
        <p:grpSp>
          <p:nvGrpSpPr>
            <p:cNvPr id="34" name="Group 11">
              <a:extLst>
                <a:ext uri="{FF2B5EF4-FFF2-40B4-BE49-F238E27FC236}">
                  <a16:creationId xmlns:a16="http://schemas.microsoft.com/office/drawing/2014/main" id="{4D85748B-BE9A-4724-BE2B-824CF168942E}"/>
                </a:ext>
              </a:extLst>
            </p:cNvPr>
            <p:cNvGrpSpPr/>
            <p:nvPr/>
          </p:nvGrpSpPr>
          <p:grpSpPr>
            <a:xfrm>
              <a:off x="6197306" y="3719446"/>
              <a:ext cx="1871934" cy="1408423"/>
              <a:chOff x="3275012" y="2168525"/>
              <a:chExt cx="3154363" cy="2373313"/>
            </a:xfrm>
            <a:grpFill/>
          </p:grpSpPr>
          <p:sp>
            <p:nvSpPr>
              <p:cNvPr id="54" name="Freeform 5">
                <a:extLst>
                  <a:ext uri="{FF2B5EF4-FFF2-40B4-BE49-F238E27FC236}">
                    <a16:creationId xmlns:a16="http://schemas.microsoft.com/office/drawing/2014/main" id="{32522306-BCB3-409E-9BC4-D6CC28C89667}"/>
                  </a:ext>
                </a:extLst>
              </p:cNvPr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rgbClr val="B2D4E0"/>
              </a:solidFill>
              <a:ln w="9525">
                <a:solidFill>
                  <a:srgbClr val="B2D4E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6">
                <a:extLst>
                  <a:ext uri="{FF2B5EF4-FFF2-40B4-BE49-F238E27FC236}">
                    <a16:creationId xmlns:a16="http://schemas.microsoft.com/office/drawing/2014/main" id="{9B8CEE27-B015-47B7-9293-8D6BC173C4AC}"/>
                  </a:ext>
                </a:extLst>
              </p:cNvPr>
              <p:cNvSpPr/>
              <p:nvPr/>
            </p:nvSpPr>
            <p:spPr bwMode="auto">
              <a:xfrm>
                <a:off x="4848225" y="2198688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rgbClr val="B2D4E0"/>
              </a:solidFill>
              <a:ln w="9525">
                <a:solidFill>
                  <a:srgbClr val="B2D4E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7">
                <a:extLst>
                  <a:ext uri="{FF2B5EF4-FFF2-40B4-BE49-F238E27FC236}">
                    <a16:creationId xmlns:a16="http://schemas.microsoft.com/office/drawing/2014/main" id="{A3A02D46-3F0E-4029-BDF8-52A6408E89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rgbClr val="B2D4E0"/>
              </a:solidFill>
              <a:ln w="9525">
                <a:solidFill>
                  <a:srgbClr val="B2D4E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12">
              <a:extLst>
                <a:ext uri="{FF2B5EF4-FFF2-40B4-BE49-F238E27FC236}">
                  <a16:creationId xmlns:a16="http://schemas.microsoft.com/office/drawing/2014/main" id="{5FC9F928-858A-44A0-81F9-6A6BEB8DFB25}"/>
                </a:ext>
              </a:extLst>
            </p:cNvPr>
            <p:cNvGrpSpPr/>
            <p:nvPr/>
          </p:nvGrpSpPr>
          <p:grpSpPr>
            <a:xfrm flipH="1">
              <a:off x="3876366" y="3737346"/>
              <a:ext cx="1871934" cy="1408423"/>
              <a:chOff x="3275012" y="2168525"/>
              <a:chExt cx="3154363" cy="2373313"/>
            </a:xfrm>
            <a:grpFill/>
          </p:grpSpPr>
          <p:sp>
            <p:nvSpPr>
              <p:cNvPr id="51" name="Freeform 5">
                <a:extLst>
                  <a:ext uri="{FF2B5EF4-FFF2-40B4-BE49-F238E27FC236}">
                    <a16:creationId xmlns:a16="http://schemas.microsoft.com/office/drawing/2014/main" id="{AAA4C625-ED29-47A7-B921-46C6112E5C5B}"/>
                  </a:ext>
                </a:extLst>
              </p:cNvPr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rgbClr val="8C7DA6"/>
              </a:solidFill>
              <a:ln w="9525">
                <a:solidFill>
                  <a:srgbClr val="8C7DA6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6">
                <a:extLst>
                  <a:ext uri="{FF2B5EF4-FFF2-40B4-BE49-F238E27FC236}">
                    <a16:creationId xmlns:a16="http://schemas.microsoft.com/office/drawing/2014/main" id="{1987A404-76DC-4BB9-B8A0-8505AF0895C1}"/>
                  </a:ext>
                </a:extLst>
              </p:cNvPr>
              <p:cNvSpPr/>
              <p:nvPr/>
            </p:nvSpPr>
            <p:spPr bwMode="auto">
              <a:xfrm>
                <a:off x="4848225" y="2198688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rgbClr val="8C7DA6"/>
              </a:solidFill>
              <a:ln w="9525">
                <a:solidFill>
                  <a:srgbClr val="8C7DA6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7">
                <a:extLst>
                  <a:ext uri="{FF2B5EF4-FFF2-40B4-BE49-F238E27FC236}">
                    <a16:creationId xmlns:a16="http://schemas.microsoft.com/office/drawing/2014/main" id="{818943C6-C81C-4963-9416-EDCE67DAB5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rgbClr val="8C7DA6"/>
              </a:solidFill>
              <a:ln w="9525">
                <a:solidFill>
                  <a:srgbClr val="8C7DA6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16">
              <a:extLst>
                <a:ext uri="{FF2B5EF4-FFF2-40B4-BE49-F238E27FC236}">
                  <a16:creationId xmlns:a16="http://schemas.microsoft.com/office/drawing/2014/main" id="{68A214DD-582E-4E06-BB58-9F6B2F2F0403}"/>
                </a:ext>
              </a:extLst>
            </p:cNvPr>
            <p:cNvGrpSpPr/>
            <p:nvPr/>
          </p:nvGrpSpPr>
          <p:grpSpPr>
            <a:xfrm flipV="1">
              <a:off x="6197306" y="2102043"/>
              <a:ext cx="1871934" cy="1408423"/>
              <a:chOff x="3275012" y="2168525"/>
              <a:chExt cx="3154363" cy="2373313"/>
            </a:xfrm>
            <a:grpFill/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8D67DFBA-8812-4885-A3C8-C5D2EB6AB3C4}"/>
                  </a:ext>
                </a:extLst>
              </p:cNvPr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rgbClr val="F39800"/>
              </a:solidFill>
              <a:ln w="9525">
                <a:solidFill>
                  <a:srgbClr val="EFB0B4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C5841C4B-68D6-4F68-9E62-85C503B55CEC}"/>
                  </a:ext>
                </a:extLst>
              </p:cNvPr>
              <p:cNvSpPr/>
              <p:nvPr/>
            </p:nvSpPr>
            <p:spPr bwMode="auto">
              <a:xfrm>
                <a:off x="4848225" y="2198688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rgbClr val="F39800"/>
              </a:solidFill>
              <a:ln w="9525">
                <a:solidFill>
                  <a:srgbClr val="EFB0B4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3B3268C9-2259-4A1B-8893-94C649FC39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rgbClr val="F39800"/>
              </a:solidFill>
              <a:ln w="9525">
                <a:solidFill>
                  <a:srgbClr val="EFB0B4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20">
              <a:extLst>
                <a:ext uri="{FF2B5EF4-FFF2-40B4-BE49-F238E27FC236}">
                  <a16:creationId xmlns:a16="http://schemas.microsoft.com/office/drawing/2014/main" id="{E9FD37C1-6B13-4158-B195-AF454E9256C8}"/>
                </a:ext>
              </a:extLst>
            </p:cNvPr>
            <p:cNvGrpSpPr/>
            <p:nvPr/>
          </p:nvGrpSpPr>
          <p:grpSpPr>
            <a:xfrm flipH="1" flipV="1">
              <a:off x="3876366" y="2119943"/>
              <a:ext cx="1871934" cy="1408423"/>
              <a:chOff x="3275012" y="2168525"/>
              <a:chExt cx="3154363" cy="2373313"/>
            </a:xfrm>
            <a:grpFill/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340D85C5-0CCC-4174-A7CA-2B4BA13A9D49}"/>
                  </a:ext>
                </a:extLst>
              </p:cNvPr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grpFill/>
              <a:ln w="9525">
                <a:solidFill>
                  <a:srgbClr val="EFB0B4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6">
                <a:extLst>
                  <a:ext uri="{FF2B5EF4-FFF2-40B4-BE49-F238E27FC236}">
                    <a16:creationId xmlns:a16="http://schemas.microsoft.com/office/drawing/2014/main" id="{B329643A-97B5-4E95-AB23-49BDDD10123F}"/>
                  </a:ext>
                </a:extLst>
              </p:cNvPr>
              <p:cNvSpPr/>
              <p:nvPr/>
            </p:nvSpPr>
            <p:spPr bwMode="auto">
              <a:xfrm>
                <a:off x="4848226" y="2198687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grpFill/>
              <a:ln w="9525">
                <a:solidFill>
                  <a:srgbClr val="EFB0B4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7">
                <a:extLst>
                  <a:ext uri="{FF2B5EF4-FFF2-40B4-BE49-F238E27FC236}">
                    <a16:creationId xmlns:a16="http://schemas.microsoft.com/office/drawing/2014/main" id="{A76011E2-94BA-4957-ACA3-C981A599F8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grpFill/>
              <a:ln w="9525">
                <a:solidFill>
                  <a:srgbClr val="EFB0B4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Text Placeholder 3">
              <a:extLst>
                <a:ext uri="{FF2B5EF4-FFF2-40B4-BE49-F238E27FC236}">
                  <a16:creationId xmlns:a16="http://schemas.microsoft.com/office/drawing/2014/main" id="{05525F2F-5FC9-4E16-B153-AB9FB1F35E20}"/>
                </a:ext>
              </a:extLst>
            </p:cNvPr>
            <p:cNvSpPr txBox="1"/>
            <p:nvPr/>
          </p:nvSpPr>
          <p:spPr>
            <a:xfrm rot="2164606">
              <a:off x="4549521" y="2549859"/>
              <a:ext cx="665247" cy="215444"/>
            </a:xfrm>
            <a:prstGeom prst="rect">
              <a:avLst/>
            </a:prstGeom>
            <a:grpFill/>
            <a:ln>
              <a:solidFill>
                <a:srgbClr val="EFB0B4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dirty="0">
                  <a:solidFill>
                    <a:schemeClr val="bg1"/>
                  </a:solidFill>
                  <a:cs typeface="+mn-ea"/>
                  <a:sym typeface="+mn-lt"/>
                </a:rPr>
                <a:t>Phase 1</a:t>
              </a:r>
              <a:endParaRPr lang="en-GB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 Placeholder 3">
              <a:extLst>
                <a:ext uri="{FF2B5EF4-FFF2-40B4-BE49-F238E27FC236}">
                  <a16:creationId xmlns:a16="http://schemas.microsoft.com/office/drawing/2014/main" id="{CEC69E00-F729-489E-956F-5CEE0DCEB366}"/>
                </a:ext>
              </a:extLst>
            </p:cNvPr>
            <p:cNvSpPr txBox="1"/>
            <p:nvPr/>
          </p:nvSpPr>
          <p:spPr>
            <a:xfrm rot="19435394" flipH="1">
              <a:off x="6768434" y="2523259"/>
              <a:ext cx="665247" cy="215444"/>
            </a:xfrm>
            <a:prstGeom prst="rect">
              <a:avLst/>
            </a:prstGeom>
            <a:solidFill>
              <a:srgbClr val="F39800"/>
            </a:solidFill>
            <a:ln>
              <a:solidFill>
                <a:srgbClr val="EFB0B4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dirty="0">
                  <a:solidFill>
                    <a:schemeClr val="bg1"/>
                  </a:solidFill>
                  <a:cs typeface="+mn-ea"/>
                  <a:sym typeface="+mn-lt"/>
                </a:rPr>
                <a:t>Phase 2</a:t>
              </a:r>
              <a:endParaRPr lang="en-GB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 Placeholder 3">
              <a:extLst>
                <a:ext uri="{FF2B5EF4-FFF2-40B4-BE49-F238E27FC236}">
                  <a16:creationId xmlns:a16="http://schemas.microsoft.com/office/drawing/2014/main" id="{16794668-82D2-4D67-9181-67AA4EEB547F}"/>
                </a:ext>
              </a:extLst>
            </p:cNvPr>
            <p:cNvSpPr txBox="1"/>
            <p:nvPr/>
          </p:nvSpPr>
          <p:spPr>
            <a:xfrm rot="19435394" flipH="1">
              <a:off x="4537235" y="4471535"/>
              <a:ext cx="665247" cy="215444"/>
            </a:xfrm>
            <a:prstGeom prst="rect">
              <a:avLst/>
            </a:prstGeom>
            <a:solidFill>
              <a:srgbClr val="8C7DA6"/>
            </a:solidFill>
            <a:ln>
              <a:solidFill>
                <a:srgbClr val="8C7DA6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dirty="0">
                  <a:solidFill>
                    <a:schemeClr val="bg1"/>
                  </a:solidFill>
                  <a:cs typeface="+mn-ea"/>
                  <a:sym typeface="+mn-lt"/>
                </a:rPr>
                <a:t>Phase 3</a:t>
              </a:r>
              <a:endParaRPr lang="en-GB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Text Placeholder 3">
              <a:extLst>
                <a:ext uri="{FF2B5EF4-FFF2-40B4-BE49-F238E27FC236}">
                  <a16:creationId xmlns:a16="http://schemas.microsoft.com/office/drawing/2014/main" id="{4ACB3EA5-EBDB-46F5-87AB-6540408866D0}"/>
                </a:ext>
              </a:extLst>
            </p:cNvPr>
            <p:cNvSpPr txBox="1"/>
            <p:nvPr/>
          </p:nvSpPr>
          <p:spPr>
            <a:xfrm rot="2164606">
              <a:off x="6697670" y="4447597"/>
              <a:ext cx="665247" cy="215444"/>
            </a:xfrm>
            <a:prstGeom prst="rect">
              <a:avLst/>
            </a:prstGeom>
            <a:solidFill>
              <a:srgbClr val="B2D4E0"/>
            </a:solidFill>
            <a:ln>
              <a:solidFill>
                <a:srgbClr val="B2D4E0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dirty="0">
                  <a:solidFill>
                    <a:schemeClr val="bg1"/>
                  </a:solidFill>
                  <a:cs typeface="+mn-ea"/>
                  <a:sym typeface="+mn-lt"/>
                </a:rPr>
                <a:t>Phase 4</a:t>
              </a:r>
              <a:endParaRPr lang="en-GB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81F47174-C326-4508-ABE4-185C2A696B81}"/>
              </a:ext>
            </a:extLst>
          </p:cNvPr>
          <p:cNvGrpSpPr/>
          <p:nvPr/>
        </p:nvGrpSpPr>
        <p:grpSpPr>
          <a:xfrm>
            <a:off x="1303369" y="2204063"/>
            <a:ext cx="2428480" cy="983026"/>
            <a:chOff x="2136360" y="3893492"/>
            <a:chExt cx="1886136" cy="983026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8F9305F7-20D9-4689-9EC3-F198CDE69C20}"/>
                </a:ext>
              </a:extLst>
            </p:cNvPr>
            <p:cNvSpPr txBox="1"/>
            <p:nvPr/>
          </p:nvSpPr>
          <p:spPr>
            <a:xfrm>
              <a:off x="2136360" y="4262824"/>
              <a:ext cx="188613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text content here, text is not easy too much, to concise mainly</a:t>
              </a: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558222C2-E662-4BBA-A4A8-2A81880423F3}"/>
                </a:ext>
              </a:extLst>
            </p:cNvPr>
            <p:cNvSpPr/>
            <p:nvPr/>
          </p:nvSpPr>
          <p:spPr>
            <a:xfrm>
              <a:off x="2609312" y="3893492"/>
              <a:ext cx="9402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34788B68-BDFF-4594-B86E-A5F7BEAD1EC2}"/>
              </a:ext>
            </a:extLst>
          </p:cNvPr>
          <p:cNvGrpSpPr/>
          <p:nvPr/>
        </p:nvGrpSpPr>
        <p:grpSpPr>
          <a:xfrm>
            <a:off x="1303369" y="4152339"/>
            <a:ext cx="2428480" cy="983026"/>
            <a:chOff x="2136360" y="3893492"/>
            <a:chExt cx="1886136" cy="983026"/>
          </a:xfrm>
        </p:grpSpPr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A0DB33FA-A614-4350-B0F6-DB4C1EB39FA5}"/>
                </a:ext>
              </a:extLst>
            </p:cNvPr>
            <p:cNvSpPr txBox="1"/>
            <p:nvPr/>
          </p:nvSpPr>
          <p:spPr>
            <a:xfrm>
              <a:off x="2136360" y="4262824"/>
              <a:ext cx="188613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text content here, text is not easy too much, to concise mainly</a:t>
              </a: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B68683FA-5D5A-4B56-8B66-AE38AE28E7B4}"/>
                </a:ext>
              </a:extLst>
            </p:cNvPr>
            <p:cNvSpPr/>
            <p:nvPr/>
          </p:nvSpPr>
          <p:spPr>
            <a:xfrm>
              <a:off x="2609312" y="3893492"/>
              <a:ext cx="9402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0A44241A-5333-450E-8A53-53B3674EE469}"/>
              </a:ext>
            </a:extLst>
          </p:cNvPr>
          <p:cNvGrpSpPr/>
          <p:nvPr/>
        </p:nvGrpSpPr>
        <p:grpSpPr>
          <a:xfrm>
            <a:off x="8612551" y="2204063"/>
            <a:ext cx="2428480" cy="983026"/>
            <a:chOff x="2136360" y="3893492"/>
            <a:chExt cx="1886136" cy="983026"/>
          </a:xfrm>
        </p:grpSpPr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ED1AAA42-BD85-4968-A8C8-3A599306A4BF}"/>
                </a:ext>
              </a:extLst>
            </p:cNvPr>
            <p:cNvSpPr txBox="1"/>
            <p:nvPr/>
          </p:nvSpPr>
          <p:spPr>
            <a:xfrm>
              <a:off x="2136360" y="4262824"/>
              <a:ext cx="188613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text content here, text is not easy too much, to concise mainly</a:t>
              </a: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D0586E44-7A92-47BB-AAC4-EE8DA5FA14CA}"/>
                </a:ext>
              </a:extLst>
            </p:cNvPr>
            <p:cNvSpPr/>
            <p:nvPr/>
          </p:nvSpPr>
          <p:spPr>
            <a:xfrm>
              <a:off x="2609312" y="3893492"/>
              <a:ext cx="9402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09D991C0-4C6E-41C9-AB51-D107381C007E}"/>
              </a:ext>
            </a:extLst>
          </p:cNvPr>
          <p:cNvGrpSpPr/>
          <p:nvPr/>
        </p:nvGrpSpPr>
        <p:grpSpPr>
          <a:xfrm>
            <a:off x="8612551" y="4152339"/>
            <a:ext cx="2428480" cy="983026"/>
            <a:chOff x="2136360" y="3893492"/>
            <a:chExt cx="1886136" cy="983026"/>
          </a:xfrm>
        </p:grpSpPr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CF945709-7C72-43B8-BE46-B22694C386C3}"/>
                </a:ext>
              </a:extLst>
            </p:cNvPr>
            <p:cNvSpPr txBox="1"/>
            <p:nvPr/>
          </p:nvSpPr>
          <p:spPr>
            <a:xfrm>
              <a:off x="2136360" y="4262824"/>
              <a:ext cx="188613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text content here, text is not easy too much, to concise mainly</a:t>
              </a: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E6DC6C89-DE03-4C61-A7A0-60FE3F8C3467}"/>
                </a:ext>
              </a:extLst>
            </p:cNvPr>
            <p:cNvSpPr/>
            <p:nvPr/>
          </p:nvSpPr>
          <p:spPr>
            <a:xfrm>
              <a:off x="2609312" y="3893492"/>
              <a:ext cx="9402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387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>
            <a:extLst>
              <a:ext uri="{FF2B5EF4-FFF2-40B4-BE49-F238E27FC236}">
                <a16:creationId xmlns:a16="http://schemas.microsoft.com/office/drawing/2014/main" id="{2E79510B-74FA-4887-8CD9-E8FF05C881B5}"/>
              </a:ext>
            </a:extLst>
          </p:cNvPr>
          <p:cNvGrpSpPr/>
          <p:nvPr/>
        </p:nvGrpSpPr>
        <p:grpSpPr>
          <a:xfrm>
            <a:off x="2842836" y="430077"/>
            <a:ext cx="6552954" cy="710810"/>
            <a:chOff x="5387055" y="2500572"/>
            <a:chExt cx="4597476" cy="710810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9714E9E4-CA70-4380-9E33-AF795449C2CD}"/>
                </a:ext>
              </a:extLst>
            </p:cNvPr>
            <p:cNvSpPr txBox="1"/>
            <p:nvPr/>
          </p:nvSpPr>
          <p:spPr>
            <a:xfrm>
              <a:off x="5387056" y="2503496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solidFill>
                    <a:srgbClr val="B2D4E0"/>
                  </a:solidFill>
                  <a:cs typeface="+mn-ea"/>
                  <a:sym typeface="+mn-lt"/>
                </a:rPr>
                <a:t>Experience reflection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86682425-8713-4A39-A99A-B72946C001C0}"/>
                </a:ext>
              </a:extLst>
            </p:cNvPr>
            <p:cNvSpPr txBox="1"/>
            <p:nvPr/>
          </p:nvSpPr>
          <p:spPr>
            <a:xfrm>
              <a:off x="5387055" y="2500572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ln w="12700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Experience reflection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59FF8369-3BE8-455F-8385-62260269D614}"/>
              </a:ext>
            </a:extLst>
          </p:cNvPr>
          <p:cNvGrpSpPr/>
          <p:nvPr/>
        </p:nvGrpSpPr>
        <p:grpSpPr>
          <a:xfrm>
            <a:off x="4552181" y="1771650"/>
            <a:ext cx="3087638" cy="4438148"/>
            <a:chOff x="3283308" y="1062868"/>
            <a:chExt cx="2337803" cy="3360342"/>
          </a:xfrm>
        </p:grpSpPr>
        <p:sp>
          <p:nvSpPr>
            <p:cNvPr id="50" name="Oval 11">
              <a:extLst>
                <a:ext uri="{FF2B5EF4-FFF2-40B4-BE49-F238E27FC236}">
                  <a16:creationId xmlns:a16="http://schemas.microsoft.com/office/drawing/2014/main" id="{185815EA-0DB4-4804-A1C5-2FC20BC47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536" y="3435578"/>
              <a:ext cx="830867" cy="830281"/>
            </a:xfrm>
            <a:prstGeom prst="ellipse">
              <a:avLst/>
            </a:prstGeom>
            <a:solidFill>
              <a:srgbClr val="0070C0"/>
            </a:solidFill>
            <a:ln w="38100">
              <a:noFill/>
            </a:ln>
            <a:effectLst>
              <a:innerShdw blurRad="165100" dist="635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4" name="Oval 11">
              <a:extLst>
                <a:ext uri="{FF2B5EF4-FFF2-40B4-BE49-F238E27FC236}">
                  <a16:creationId xmlns:a16="http://schemas.microsoft.com/office/drawing/2014/main" id="{1074887D-14F7-47AC-8261-909C2C12C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536" y="3435578"/>
              <a:ext cx="830867" cy="830281"/>
            </a:xfrm>
            <a:prstGeom prst="ellipse">
              <a:avLst/>
            </a:prstGeom>
            <a:solidFill>
              <a:srgbClr val="B2D4E0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90" rIns="0" bIns="34290"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5" name="Oval 10">
              <a:extLst>
                <a:ext uri="{FF2B5EF4-FFF2-40B4-BE49-F238E27FC236}">
                  <a16:creationId xmlns:a16="http://schemas.microsoft.com/office/drawing/2014/main" id="{45E3D839-5A02-42C3-816E-CFAB46436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044" y="2701430"/>
              <a:ext cx="830389" cy="831238"/>
            </a:xfrm>
            <a:prstGeom prst="ellipse">
              <a:avLst/>
            </a:prstGeom>
            <a:solidFill>
              <a:srgbClr val="DCB66B"/>
            </a:solidFill>
            <a:ln w="38100">
              <a:noFill/>
            </a:ln>
            <a:effectLst>
              <a:innerShdw blurRad="165100" dist="635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6" name="Oval 10">
              <a:extLst>
                <a:ext uri="{FF2B5EF4-FFF2-40B4-BE49-F238E27FC236}">
                  <a16:creationId xmlns:a16="http://schemas.microsoft.com/office/drawing/2014/main" id="{2F324181-4D28-49FB-9325-CF5D52CF9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722" y="2701430"/>
              <a:ext cx="830389" cy="831238"/>
            </a:xfrm>
            <a:prstGeom prst="ellipse">
              <a:avLst/>
            </a:prstGeom>
            <a:solidFill>
              <a:srgbClr val="EFB0B4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90" rIns="0" bIns="34290"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BAEAA2BD-F114-4054-A19D-C66C13311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877" y="1970151"/>
              <a:ext cx="830389" cy="830281"/>
            </a:xfrm>
            <a:prstGeom prst="ellipse">
              <a:avLst/>
            </a:prstGeom>
            <a:solidFill>
              <a:srgbClr val="0070C0"/>
            </a:solidFill>
            <a:ln w="38100">
              <a:noFill/>
            </a:ln>
            <a:effectLst>
              <a:innerShdw blurRad="165100" dist="635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8" name="Oval 9">
              <a:extLst>
                <a:ext uri="{FF2B5EF4-FFF2-40B4-BE49-F238E27FC236}">
                  <a16:creationId xmlns:a16="http://schemas.microsoft.com/office/drawing/2014/main" id="{E1CCFE8C-4899-4941-977A-AF61230F4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876" y="1970151"/>
              <a:ext cx="830389" cy="830281"/>
            </a:xfrm>
            <a:prstGeom prst="ellipse">
              <a:avLst/>
            </a:prstGeom>
            <a:solidFill>
              <a:srgbClr val="8C7DA6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90" rIns="0" bIns="34290"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9" name="Oval 8">
              <a:extLst>
                <a:ext uri="{FF2B5EF4-FFF2-40B4-BE49-F238E27FC236}">
                  <a16:creationId xmlns:a16="http://schemas.microsoft.com/office/drawing/2014/main" id="{6CAF99D7-8050-48A9-BAB2-A9BCC063F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765" y="1224524"/>
              <a:ext cx="830389" cy="831716"/>
            </a:xfrm>
            <a:prstGeom prst="ellipse">
              <a:avLst/>
            </a:prstGeom>
            <a:solidFill>
              <a:srgbClr val="0070C0"/>
            </a:solidFill>
            <a:ln w="38100">
              <a:noFill/>
            </a:ln>
            <a:effectLst>
              <a:innerShdw blurRad="165100" dist="635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0" name="Oval 8">
              <a:extLst>
                <a:ext uri="{FF2B5EF4-FFF2-40B4-BE49-F238E27FC236}">
                  <a16:creationId xmlns:a16="http://schemas.microsoft.com/office/drawing/2014/main" id="{DE727CFE-303E-4BDE-AFC7-A49329754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764" y="1224524"/>
              <a:ext cx="830389" cy="831716"/>
            </a:xfrm>
            <a:prstGeom prst="ellipse">
              <a:avLst/>
            </a:prstGeom>
            <a:solidFill>
              <a:srgbClr val="F39800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90" rIns="0" bIns="34290"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605E79B2-0101-498D-BED7-FFD1BB041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134" y="1062868"/>
              <a:ext cx="877744" cy="3360342"/>
            </a:xfrm>
            <a:custGeom>
              <a:avLst/>
              <a:gdLst>
                <a:gd name="T0" fmla="*/ 0 w 777"/>
                <a:gd name="T1" fmla="*/ 2974 h 2974"/>
                <a:gd name="T2" fmla="*/ 507 w 777"/>
                <a:gd name="T3" fmla="*/ 2467 h 2974"/>
                <a:gd name="T4" fmla="*/ 388 w 777"/>
                <a:gd name="T5" fmla="*/ 2138 h 2974"/>
                <a:gd name="T6" fmla="*/ 277 w 777"/>
                <a:gd name="T7" fmla="*/ 1818 h 2974"/>
                <a:gd name="T8" fmla="*/ 398 w 777"/>
                <a:gd name="T9" fmla="*/ 1488 h 2974"/>
                <a:gd name="T10" fmla="*/ 507 w 777"/>
                <a:gd name="T11" fmla="*/ 1171 h 2974"/>
                <a:gd name="T12" fmla="*/ 390 w 777"/>
                <a:gd name="T13" fmla="*/ 844 h 2974"/>
                <a:gd name="T14" fmla="*/ 267 w 777"/>
                <a:gd name="T15" fmla="*/ 511 h 2974"/>
                <a:gd name="T16" fmla="*/ 777 w 777"/>
                <a:gd name="T17" fmla="*/ 0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7" h="2974">
                  <a:moveTo>
                    <a:pt x="0" y="2974"/>
                  </a:moveTo>
                  <a:cubicBezTo>
                    <a:pt x="280" y="2974"/>
                    <a:pt x="507" y="2747"/>
                    <a:pt x="507" y="2467"/>
                  </a:cubicBezTo>
                  <a:cubicBezTo>
                    <a:pt x="507" y="2342"/>
                    <a:pt x="459" y="2227"/>
                    <a:pt x="388" y="2138"/>
                  </a:cubicBezTo>
                  <a:cubicBezTo>
                    <a:pt x="317" y="2049"/>
                    <a:pt x="277" y="1939"/>
                    <a:pt x="277" y="1818"/>
                  </a:cubicBezTo>
                  <a:cubicBezTo>
                    <a:pt x="277" y="1692"/>
                    <a:pt x="326" y="1577"/>
                    <a:pt x="398" y="1488"/>
                  </a:cubicBezTo>
                  <a:cubicBezTo>
                    <a:pt x="469" y="1400"/>
                    <a:pt x="507" y="1290"/>
                    <a:pt x="507" y="1171"/>
                  </a:cubicBezTo>
                  <a:cubicBezTo>
                    <a:pt x="507" y="1047"/>
                    <a:pt x="465" y="933"/>
                    <a:pt x="390" y="844"/>
                  </a:cubicBezTo>
                  <a:cubicBezTo>
                    <a:pt x="315" y="754"/>
                    <a:pt x="267" y="638"/>
                    <a:pt x="267" y="511"/>
                  </a:cubicBezTo>
                  <a:cubicBezTo>
                    <a:pt x="267" y="229"/>
                    <a:pt x="496" y="0"/>
                    <a:pt x="777" y="0"/>
                  </a:cubicBezTo>
                </a:path>
              </a:pathLst>
            </a:cu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b="1">
                <a:cs typeface="+mn-ea"/>
                <a:sym typeface="+mn-lt"/>
              </a:endParaRPr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66950436-219F-471E-8A6A-0DFAC6298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521" y="1417746"/>
              <a:ext cx="122932" cy="12339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b="1">
                <a:cs typeface="+mn-ea"/>
                <a:sym typeface="+mn-lt"/>
              </a:endParaRPr>
            </a:p>
          </p:txBody>
        </p:sp>
        <p:sp>
          <p:nvSpPr>
            <p:cNvPr id="63" name="Oval 13">
              <a:extLst>
                <a:ext uri="{FF2B5EF4-FFF2-40B4-BE49-F238E27FC236}">
                  <a16:creationId xmlns:a16="http://schemas.microsoft.com/office/drawing/2014/main" id="{8DBA06D1-9352-4EDC-A98A-F90328D1D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042" y="2334116"/>
              <a:ext cx="123411" cy="12291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b="1">
                <a:cs typeface="+mn-ea"/>
                <a:sym typeface="+mn-lt"/>
              </a:endParaRPr>
            </a:p>
          </p:txBody>
        </p:sp>
        <p:sp>
          <p:nvSpPr>
            <p:cNvPr id="64" name="Oval 14">
              <a:extLst>
                <a:ext uri="{FF2B5EF4-FFF2-40B4-BE49-F238E27FC236}">
                  <a16:creationId xmlns:a16="http://schemas.microsoft.com/office/drawing/2014/main" id="{0C2728D4-42F0-4AAE-9BF7-841E8C3FF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824" y="3025698"/>
              <a:ext cx="122932" cy="12291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b="1">
                <a:cs typeface="+mn-ea"/>
                <a:sym typeface="+mn-lt"/>
              </a:endParaRPr>
            </a:p>
          </p:txBody>
        </p:sp>
        <p:sp>
          <p:nvSpPr>
            <p:cNvPr id="65" name="Oval 15">
              <a:extLst>
                <a:ext uri="{FF2B5EF4-FFF2-40B4-BE49-F238E27FC236}">
                  <a16:creationId xmlns:a16="http://schemas.microsoft.com/office/drawing/2014/main" id="{E9B2A01B-DAD3-400F-BA57-1F419B7DC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080" y="3993721"/>
              <a:ext cx="123411" cy="12291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b="1">
                <a:cs typeface="+mn-ea"/>
                <a:sym typeface="+mn-lt"/>
              </a:endParaRPr>
            </a:p>
          </p:txBody>
        </p:sp>
        <p:sp>
          <p:nvSpPr>
            <p:cNvPr id="66" name="Line 16">
              <a:extLst>
                <a:ext uri="{FF2B5EF4-FFF2-40B4-BE49-F238E27FC236}">
                  <a16:creationId xmlns:a16="http://schemas.microsoft.com/office/drawing/2014/main" id="{63E8FFFE-FFF3-435A-855C-23D066130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0967" y="1479922"/>
              <a:ext cx="771554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b="1">
                <a:cs typeface="+mn-ea"/>
                <a:sym typeface="+mn-lt"/>
              </a:endParaRPr>
            </a:p>
          </p:txBody>
        </p:sp>
        <p:sp>
          <p:nvSpPr>
            <p:cNvPr id="67" name="Line 17">
              <a:extLst>
                <a:ext uri="{FF2B5EF4-FFF2-40B4-BE49-F238E27FC236}">
                  <a16:creationId xmlns:a16="http://schemas.microsoft.com/office/drawing/2014/main" id="{948A4053-9B14-48D9-8A33-E7512F91D8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1453" y="2394857"/>
              <a:ext cx="771554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b="1">
                <a:cs typeface="+mn-ea"/>
                <a:sym typeface="+mn-lt"/>
              </a:endParaRPr>
            </a:p>
          </p:txBody>
        </p:sp>
        <p:sp>
          <p:nvSpPr>
            <p:cNvPr id="68" name="Line 18">
              <a:extLst>
                <a:ext uri="{FF2B5EF4-FFF2-40B4-BE49-F238E27FC236}">
                  <a16:creationId xmlns:a16="http://schemas.microsoft.com/office/drawing/2014/main" id="{1751317E-50C9-48EB-8147-3A4730D38D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83308" y="3087395"/>
              <a:ext cx="1093474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b="1">
                <a:cs typeface="+mn-ea"/>
                <a:sym typeface="+mn-lt"/>
              </a:endParaRPr>
            </a:p>
          </p:txBody>
        </p:sp>
        <p:sp>
          <p:nvSpPr>
            <p:cNvPr id="69" name="Line 19">
              <a:extLst>
                <a:ext uri="{FF2B5EF4-FFF2-40B4-BE49-F238E27FC236}">
                  <a16:creationId xmlns:a16="http://schemas.microsoft.com/office/drawing/2014/main" id="{992FFA78-C75D-405A-8E15-6F1C446DB0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6056" y="4055897"/>
              <a:ext cx="770597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b="1">
                <a:cs typeface="+mn-ea"/>
                <a:sym typeface="+mn-lt"/>
              </a:endParaRPr>
            </a:p>
          </p:txBody>
        </p:sp>
      </p:grpSp>
      <p:sp>
        <p:nvSpPr>
          <p:cNvPr id="70" name="矩形 106">
            <a:extLst>
              <a:ext uri="{FF2B5EF4-FFF2-40B4-BE49-F238E27FC236}">
                <a16:creationId xmlns:a16="http://schemas.microsoft.com/office/drawing/2014/main" id="{BF4CC1F7-5DAE-4B3E-97D8-5941BEC6D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058" y="2598018"/>
            <a:ext cx="1971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dirty="0">
                <a:cs typeface="+mn-ea"/>
                <a:sym typeface="+mn-lt"/>
              </a:rPr>
              <a:t>Add a title</a:t>
            </a:r>
            <a:endParaRPr lang="en-US" sz="2200" dirty="0">
              <a:cs typeface="+mn-ea"/>
              <a:sym typeface="+mn-lt"/>
            </a:endParaRPr>
          </a:p>
        </p:txBody>
      </p:sp>
      <p:sp>
        <p:nvSpPr>
          <p:cNvPr id="71" name="矩形 47">
            <a:extLst>
              <a:ext uri="{FF2B5EF4-FFF2-40B4-BE49-F238E27FC236}">
                <a16:creationId xmlns:a16="http://schemas.microsoft.com/office/drawing/2014/main" id="{1B0EBA74-4BDC-4294-8354-D0E69F38F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08" y="3018705"/>
            <a:ext cx="1971675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Enter the description of the chart above here.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2" name="矩形 106">
            <a:extLst>
              <a:ext uri="{FF2B5EF4-FFF2-40B4-BE49-F238E27FC236}">
                <a16:creationId xmlns:a16="http://schemas.microsoft.com/office/drawing/2014/main" id="{7AAD262E-3CD8-47A0-A1AF-A0EF8668C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058" y="4931889"/>
            <a:ext cx="1971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dirty="0">
                <a:cs typeface="+mn-ea"/>
                <a:sym typeface="+mn-lt"/>
              </a:rPr>
              <a:t>Add a title</a:t>
            </a:r>
            <a:endParaRPr lang="en-US" sz="2200" dirty="0">
              <a:cs typeface="+mn-ea"/>
              <a:sym typeface="+mn-lt"/>
            </a:endParaRPr>
          </a:p>
        </p:txBody>
      </p:sp>
      <p:sp>
        <p:nvSpPr>
          <p:cNvPr id="73" name="矩形 47">
            <a:extLst>
              <a:ext uri="{FF2B5EF4-FFF2-40B4-BE49-F238E27FC236}">
                <a16:creationId xmlns:a16="http://schemas.microsoft.com/office/drawing/2014/main" id="{5C3FBA89-C452-4B27-9888-957764D07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08" y="5352576"/>
            <a:ext cx="1971675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Enter the description of the chart above here.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4" name="矩形 106">
            <a:extLst>
              <a:ext uri="{FF2B5EF4-FFF2-40B4-BE49-F238E27FC236}">
                <a16:creationId xmlns:a16="http://schemas.microsoft.com/office/drawing/2014/main" id="{CE62EF82-6E4E-49E7-A0AC-B0469F09E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770" y="1749255"/>
            <a:ext cx="228893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dirty="0">
                <a:cs typeface="+mn-ea"/>
                <a:sym typeface="+mn-lt"/>
              </a:rPr>
              <a:t>Add a title</a:t>
            </a:r>
            <a:endParaRPr lang="en-US" sz="2200" dirty="0">
              <a:cs typeface="+mn-ea"/>
              <a:sym typeface="+mn-lt"/>
            </a:endParaRPr>
          </a:p>
        </p:txBody>
      </p:sp>
      <p:sp>
        <p:nvSpPr>
          <p:cNvPr id="75" name="矩形 47">
            <a:extLst>
              <a:ext uri="{FF2B5EF4-FFF2-40B4-BE49-F238E27FC236}">
                <a16:creationId xmlns:a16="http://schemas.microsoft.com/office/drawing/2014/main" id="{68496B72-75C5-490E-A76E-F348E8139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478" y="2169942"/>
            <a:ext cx="1971675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Enter the description of the chart above here.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6" name="矩形 106">
            <a:extLst>
              <a:ext uri="{FF2B5EF4-FFF2-40B4-BE49-F238E27FC236}">
                <a16:creationId xmlns:a16="http://schemas.microsoft.com/office/drawing/2014/main" id="{710136D3-CB02-4E44-ACF1-FA3E4FDC0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770" y="4083126"/>
            <a:ext cx="228893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dirty="0">
                <a:cs typeface="+mn-ea"/>
                <a:sym typeface="+mn-lt"/>
              </a:rPr>
              <a:t>Add a title</a:t>
            </a:r>
            <a:endParaRPr lang="en-US" sz="2200" dirty="0">
              <a:cs typeface="+mn-ea"/>
              <a:sym typeface="+mn-lt"/>
            </a:endParaRPr>
          </a:p>
        </p:txBody>
      </p:sp>
      <p:sp>
        <p:nvSpPr>
          <p:cNvPr id="77" name="矩形 47">
            <a:extLst>
              <a:ext uri="{FF2B5EF4-FFF2-40B4-BE49-F238E27FC236}">
                <a16:creationId xmlns:a16="http://schemas.microsoft.com/office/drawing/2014/main" id="{7F261985-72A7-4466-8396-1264F2FCD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478" y="4503813"/>
            <a:ext cx="1971675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Enter the description of the chart above here.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908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utoUpdateAnimBg="0"/>
      <p:bldP spid="71" grpId="0" bldLvl="0" autoUpdateAnimBg="0"/>
      <p:bldP spid="72" grpId="0" bldLvl="0" autoUpdateAnimBg="0"/>
      <p:bldP spid="73" grpId="0" bldLvl="0" autoUpdateAnimBg="0"/>
      <p:bldP spid="74" grpId="0" bldLvl="0" autoUpdateAnimBg="0"/>
      <p:bldP spid="75" grpId="0" bldLvl="0" autoUpdateAnimBg="0"/>
      <p:bldP spid="76" grpId="0" bldLvl="0" autoUpdateAnimBg="0"/>
      <p:bldP spid="77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8F2BAA1-B822-49BA-8B11-41D3EF9C8E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1527" r="1540" b="1527"/>
          <a:stretch/>
        </p:blipFill>
        <p:spPr>
          <a:xfrm>
            <a:off x="-1" y="-1"/>
            <a:ext cx="12188825" cy="6858001"/>
          </a:xfrm>
          <a:prstGeom prst="rect">
            <a:avLst/>
          </a:prstGeom>
        </p:spPr>
      </p:pic>
      <p:sp>
        <p:nvSpPr>
          <p:cNvPr id="18" name="Rectangle 44">
            <a:extLst>
              <a:ext uri="{FF2B5EF4-FFF2-40B4-BE49-F238E27FC236}">
                <a16:creationId xmlns:a16="http://schemas.microsoft.com/office/drawing/2014/main" id="{567C83E9-6312-4640-98D6-0457DED37E83}"/>
              </a:ext>
            </a:extLst>
          </p:cNvPr>
          <p:cNvSpPr/>
          <p:nvPr/>
        </p:nvSpPr>
        <p:spPr>
          <a:xfrm>
            <a:off x="3198832" y="4811222"/>
            <a:ext cx="6249968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text content here, text is not easy too much, to concise mainly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30FEB4A-E8DC-4221-A8D9-92C8E5694F5C}"/>
              </a:ext>
            </a:extLst>
          </p:cNvPr>
          <p:cNvGrpSpPr/>
          <p:nvPr/>
        </p:nvGrpSpPr>
        <p:grpSpPr>
          <a:xfrm>
            <a:off x="4376538" y="662898"/>
            <a:ext cx="3156826" cy="3259919"/>
            <a:chOff x="4656594" y="1112602"/>
            <a:chExt cx="3156826" cy="3259919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A27C872-2E15-451B-923F-41BD94CCEFBE}"/>
                </a:ext>
              </a:extLst>
            </p:cNvPr>
            <p:cNvGrpSpPr/>
            <p:nvPr/>
          </p:nvGrpSpPr>
          <p:grpSpPr>
            <a:xfrm>
              <a:off x="6274747" y="1180057"/>
              <a:ext cx="1538673" cy="3192464"/>
              <a:chOff x="5972718" y="1180057"/>
              <a:chExt cx="1538673" cy="3192464"/>
            </a:xfrm>
          </p:grpSpPr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A355DE67-014B-47DB-9022-1E4B3A12A027}"/>
                  </a:ext>
                </a:extLst>
              </p:cNvPr>
              <p:cNvSpPr txBox="1"/>
              <p:nvPr/>
            </p:nvSpPr>
            <p:spPr>
              <a:xfrm>
                <a:off x="6050735" y="1180057"/>
                <a:ext cx="1460656" cy="315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900" dirty="0">
                    <a:solidFill>
                      <a:srgbClr val="F398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4</a:t>
                </a:r>
                <a:endParaRPr lang="zh-CN" altLang="en-US" sz="19900" dirty="0">
                  <a:solidFill>
                    <a:srgbClr val="F398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14B96C8A-BAA8-4E5C-8630-01544E3B1FC2}"/>
                  </a:ext>
                </a:extLst>
              </p:cNvPr>
              <p:cNvSpPr txBox="1"/>
              <p:nvPr/>
            </p:nvSpPr>
            <p:spPr>
              <a:xfrm>
                <a:off x="5972718" y="1217811"/>
                <a:ext cx="1460656" cy="315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900" dirty="0">
                    <a:ln w="28575">
                      <a:solidFill>
                        <a:srgbClr val="8C7DA6"/>
                      </a:solidFill>
                    </a:ln>
                    <a:noFill/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4</a:t>
                </a:r>
                <a:endParaRPr lang="zh-CN" altLang="en-US" sz="19900" dirty="0">
                  <a:ln w="28575">
                    <a:solidFill>
                      <a:srgbClr val="8C7DA6"/>
                    </a:solidFill>
                  </a:ln>
                  <a:noFill/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87E54CA-4B4B-423E-8409-139339FC63B3}"/>
                </a:ext>
              </a:extLst>
            </p:cNvPr>
            <p:cNvGrpSpPr/>
            <p:nvPr/>
          </p:nvGrpSpPr>
          <p:grpSpPr>
            <a:xfrm>
              <a:off x="4656594" y="1112602"/>
              <a:ext cx="1538673" cy="3192464"/>
              <a:chOff x="4656594" y="1112602"/>
              <a:chExt cx="1538673" cy="3192464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8E1EAE4-0079-44B2-AAFD-985EFDB832F0}"/>
                  </a:ext>
                </a:extLst>
              </p:cNvPr>
              <p:cNvSpPr txBox="1"/>
              <p:nvPr/>
            </p:nvSpPr>
            <p:spPr>
              <a:xfrm>
                <a:off x="4734611" y="1112602"/>
                <a:ext cx="1460656" cy="315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900" dirty="0">
                    <a:solidFill>
                      <a:srgbClr val="B2D4E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0</a:t>
                </a:r>
                <a:endParaRPr lang="zh-CN" altLang="en-US" sz="19900" dirty="0">
                  <a:solidFill>
                    <a:srgbClr val="B2D4E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DB05A244-6984-4807-B21F-5F12F9B4AED6}"/>
                  </a:ext>
                </a:extLst>
              </p:cNvPr>
              <p:cNvSpPr txBox="1"/>
              <p:nvPr/>
            </p:nvSpPr>
            <p:spPr>
              <a:xfrm>
                <a:off x="4656594" y="1150356"/>
                <a:ext cx="1460656" cy="315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900" dirty="0">
                    <a:ln w="28575">
                      <a:solidFill>
                        <a:srgbClr val="8C7DA6"/>
                      </a:solidFill>
                    </a:ln>
                    <a:noFill/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0</a:t>
                </a:r>
                <a:endParaRPr lang="zh-CN" altLang="en-US" sz="19900" dirty="0">
                  <a:ln w="28575">
                    <a:solidFill>
                      <a:srgbClr val="8C7DA6"/>
                    </a:solidFill>
                  </a:ln>
                  <a:noFill/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60491E6E-908E-4DC5-9AB8-5810E6483974}"/>
              </a:ext>
            </a:extLst>
          </p:cNvPr>
          <p:cNvSpPr txBox="1"/>
          <p:nvPr/>
        </p:nvSpPr>
        <p:spPr>
          <a:xfrm>
            <a:off x="3464548" y="3305332"/>
            <a:ext cx="52597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rgbClr val="EFB0B4"/>
                </a:solidFill>
                <a:cs typeface="+mn-ea"/>
                <a:sym typeface="+mn-lt"/>
              </a:rPr>
              <a:t>Plan next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8674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A0179F3B-A58F-4499-B40E-BE800C9356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" t="6523" r="6533" b="6521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86" name="组合 85">
            <a:extLst>
              <a:ext uri="{FF2B5EF4-FFF2-40B4-BE49-F238E27FC236}">
                <a16:creationId xmlns:a16="http://schemas.microsoft.com/office/drawing/2014/main" id="{21853D95-A50C-4C87-A497-FAABCC844CB8}"/>
              </a:ext>
            </a:extLst>
          </p:cNvPr>
          <p:cNvGrpSpPr/>
          <p:nvPr/>
        </p:nvGrpSpPr>
        <p:grpSpPr>
          <a:xfrm>
            <a:off x="4131790" y="999440"/>
            <a:ext cx="3925242" cy="830998"/>
            <a:chOff x="4732547" y="2682329"/>
            <a:chExt cx="5844354" cy="830998"/>
          </a:xfrm>
        </p:grpSpPr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FEEAAF83-5582-4C9E-A883-001DC1D380BA}"/>
                </a:ext>
              </a:extLst>
            </p:cNvPr>
            <p:cNvSpPr txBox="1"/>
            <p:nvPr/>
          </p:nvSpPr>
          <p:spPr>
            <a:xfrm>
              <a:off x="4873934" y="2682330"/>
              <a:ext cx="556158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en-US" altLang="zh-CN" sz="4800" dirty="0">
                  <a:solidFill>
                    <a:srgbClr val="B2D4E0"/>
                  </a:solidFill>
                  <a:cs typeface="+mn-ea"/>
                  <a:sym typeface="+mn-lt"/>
                </a:rPr>
                <a:t>CONTENTS</a:t>
              </a:r>
              <a:endParaRPr lang="zh-CN" altLang="en-US" sz="4800" dirty="0">
                <a:solidFill>
                  <a:srgbClr val="B2D4E0"/>
                </a:solidFill>
                <a:cs typeface="+mn-ea"/>
                <a:sym typeface="+mn-lt"/>
              </a:endParaRP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70513209-C694-49F1-97B0-1B3E8E558208}"/>
                </a:ext>
              </a:extLst>
            </p:cNvPr>
            <p:cNvSpPr txBox="1"/>
            <p:nvPr/>
          </p:nvSpPr>
          <p:spPr>
            <a:xfrm>
              <a:off x="4732547" y="2682329"/>
              <a:ext cx="584435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en-US" altLang="zh-CN" sz="4800" dirty="0">
                  <a:ln w="28575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CONTENTS</a:t>
              </a:r>
              <a:endParaRPr lang="zh-CN" altLang="en-US" sz="4800" dirty="0">
                <a:ln w="28575">
                  <a:solidFill>
                    <a:srgbClr val="8C7DA6"/>
                  </a:solidFill>
                </a:ln>
                <a:noFill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B779F2B-A128-4E09-BECA-DE48C0AE108E}"/>
              </a:ext>
            </a:extLst>
          </p:cNvPr>
          <p:cNvGrpSpPr/>
          <p:nvPr/>
        </p:nvGrpSpPr>
        <p:grpSpPr>
          <a:xfrm>
            <a:off x="1523891" y="3062761"/>
            <a:ext cx="1400816" cy="1238083"/>
            <a:chOff x="2300021" y="1112602"/>
            <a:chExt cx="1400816" cy="1238083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FB6F4741-E1D6-48CE-9F1A-CD13D473E1EA}"/>
                </a:ext>
              </a:extLst>
            </p:cNvPr>
            <p:cNvSpPr txBox="1"/>
            <p:nvPr/>
          </p:nvSpPr>
          <p:spPr>
            <a:xfrm>
              <a:off x="2378038" y="1112602"/>
              <a:ext cx="13227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rgbClr val="B2D4E0"/>
                  </a:solidFill>
                  <a:cs typeface="+mn-ea"/>
                  <a:sym typeface="+mn-lt"/>
                </a:rPr>
                <a:t>01</a:t>
              </a:r>
              <a:endParaRPr lang="zh-CN" altLang="en-US" sz="7200" b="1" dirty="0">
                <a:solidFill>
                  <a:srgbClr val="B2D4E0"/>
                </a:solidFill>
                <a:cs typeface="+mn-ea"/>
                <a:sym typeface="+mn-lt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FC247327-FA87-48A0-A31D-5599F69A21BF}"/>
                </a:ext>
              </a:extLst>
            </p:cNvPr>
            <p:cNvSpPr txBox="1"/>
            <p:nvPr/>
          </p:nvSpPr>
          <p:spPr>
            <a:xfrm>
              <a:off x="2300021" y="1150356"/>
              <a:ext cx="13227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7200" b="1" dirty="0">
                  <a:ln w="28575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01</a:t>
              </a:r>
              <a:endParaRPr lang="zh-CN" altLang="en-US" sz="7200" b="1" dirty="0">
                <a:ln w="28575">
                  <a:solidFill>
                    <a:srgbClr val="8C7DA6"/>
                  </a:solidFill>
                </a:ln>
                <a:noFill/>
                <a:cs typeface="+mn-ea"/>
                <a:sym typeface="+mn-lt"/>
              </a:endParaRPr>
            </a:p>
          </p:txBody>
        </p:sp>
      </p:grpSp>
      <p:sp>
        <p:nvSpPr>
          <p:cNvPr id="89" name="文本框 88">
            <a:extLst>
              <a:ext uri="{FF2B5EF4-FFF2-40B4-BE49-F238E27FC236}">
                <a16:creationId xmlns:a16="http://schemas.microsoft.com/office/drawing/2014/main" id="{D252DE72-07D2-471B-8E4A-F7D8503517E4}"/>
              </a:ext>
            </a:extLst>
          </p:cNvPr>
          <p:cNvSpPr txBox="1"/>
          <p:nvPr/>
        </p:nvSpPr>
        <p:spPr>
          <a:xfrm>
            <a:off x="1059459" y="4283782"/>
            <a:ext cx="232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EFB0B4"/>
                </a:solidFill>
                <a:cs typeface="+mn-ea"/>
                <a:sym typeface="+mn-lt"/>
              </a:rPr>
              <a:t>Title text</a:t>
            </a:r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A4E4F7CA-7D2A-4578-A8E2-FA966F6FC99E}"/>
              </a:ext>
            </a:extLst>
          </p:cNvPr>
          <p:cNvGrpSpPr/>
          <p:nvPr/>
        </p:nvGrpSpPr>
        <p:grpSpPr>
          <a:xfrm>
            <a:off x="4103967" y="3062761"/>
            <a:ext cx="1400816" cy="1238083"/>
            <a:chOff x="2300021" y="1112602"/>
            <a:chExt cx="1400816" cy="1238083"/>
          </a:xfrm>
        </p:grpSpPr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93F3D894-64E0-4DBC-A04C-28AA4CE0D12A}"/>
                </a:ext>
              </a:extLst>
            </p:cNvPr>
            <p:cNvSpPr txBox="1"/>
            <p:nvPr/>
          </p:nvSpPr>
          <p:spPr>
            <a:xfrm>
              <a:off x="2378038" y="1112602"/>
              <a:ext cx="13227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rgbClr val="F39800"/>
                  </a:solidFill>
                  <a:cs typeface="+mn-ea"/>
                  <a:sym typeface="+mn-lt"/>
                </a:rPr>
                <a:t>02</a:t>
              </a:r>
              <a:endParaRPr lang="zh-CN" altLang="en-US" sz="7200" b="1" dirty="0">
                <a:solidFill>
                  <a:srgbClr val="F3980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A859D25E-73A7-4017-AB20-17E6AD5928F1}"/>
                </a:ext>
              </a:extLst>
            </p:cNvPr>
            <p:cNvSpPr txBox="1"/>
            <p:nvPr/>
          </p:nvSpPr>
          <p:spPr>
            <a:xfrm>
              <a:off x="2300021" y="1150356"/>
              <a:ext cx="13227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7200" b="1" dirty="0">
                  <a:ln w="28575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02</a:t>
              </a:r>
              <a:endParaRPr lang="zh-CN" altLang="en-US" sz="7200" b="1" dirty="0">
                <a:ln w="28575">
                  <a:solidFill>
                    <a:srgbClr val="8C7DA6"/>
                  </a:solidFill>
                </a:ln>
                <a:noFill/>
                <a:cs typeface="+mn-ea"/>
                <a:sym typeface="+mn-lt"/>
              </a:endParaRPr>
            </a:p>
          </p:txBody>
        </p:sp>
      </p:grpSp>
      <p:sp>
        <p:nvSpPr>
          <p:cNvPr id="111" name="文本框 110">
            <a:extLst>
              <a:ext uri="{FF2B5EF4-FFF2-40B4-BE49-F238E27FC236}">
                <a16:creationId xmlns:a16="http://schemas.microsoft.com/office/drawing/2014/main" id="{6463FEF7-5D24-459A-80EE-EA9685893480}"/>
              </a:ext>
            </a:extLst>
          </p:cNvPr>
          <p:cNvSpPr txBox="1"/>
          <p:nvPr/>
        </p:nvSpPr>
        <p:spPr>
          <a:xfrm>
            <a:off x="3639535" y="4283782"/>
            <a:ext cx="232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EFB0B4"/>
                </a:solidFill>
                <a:cs typeface="+mn-ea"/>
                <a:sym typeface="+mn-lt"/>
              </a:rPr>
              <a:t>Title text</a:t>
            </a:r>
          </a:p>
        </p:txBody>
      </p: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C216E10A-D5FA-43B4-A788-477D5C52C94A}"/>
              </a:ext>
            </a:extLst>
          </p:cNvPr>
          <p:cNvGrpSpPr/>
          <p:nvPr/>
        </p:nvGrpSpPr>
        <p:grpSpPr>
          <a:xfrm>
            <a:off x="6684043" y="3062761"/>
            <a:ext cx="1400815" cy="1238083"/>
            <a:chOff x="2300021" y="1112602"/>
            <a:chExt cx="1400815" cy="1238083"/>
          </a:xfrm>
        </p:grpSpPr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436CFEC6-645F-4C46-B95B-42F3D46A8254}"/>
                </a:ext>
              </a:extLst>
            </p:cNvPr>
            <p:cNvSpPr txBox="1"/>
            <p:nvPr/>
          </p:nvSpPr>
          <p:spPr>
            <a:xfrm>
              <a:off x="2378038" y="1112602"/>
              <a:ext cx="13227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rgbClr val="B2D4E0"/>
                  </a:solidFill>
                  <a:cs typeface="+mn-ea"/>
                  <a:sym typeface="+mn-lt"/>
                </a:rPr>
                <a:t>03</a:t>
              </a:r>
              <a:endParaRPr lang="zh-CN" altLang="en-US" sz="7200" b="1" dirty="0">
                <a:solidFill>
                  <a:srgbClr val="B2D4E0"/>
                </a:solidFill>
                <a:cs typeface="+mn-ea"/>
                <a:sym typeface="+mn-lt"/>
              </a:endParaRPr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1ECB3FDF-4183-4C69-8A1F-F8BF3EFE8374}"/>
                </a:ext>
              </a:extLst>
            </p:cNvPr>
            <p:cNvSpPr txBox="1"/>
            <p:nvPr/>
          </p:nvSpPr>
          <p:spPr>
            <a:xfrm>
              <a:off x="2300021" y="1150356"/>
              <a:ext cx="13227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7200" b="1" dirty="0">
                  <a:ln w="28575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03</a:t>
              </a:r>
              <a:endParaRPr lang="zh-CN" altLang="en-US" sz="7200" b="1" dirty="0">
                <a:ln w="28575">
                  <a:solidFill>
                    <a:srgbClr val="8C7DA6"/>
                  </a:solidFill>
                </a:ln>
                <a:noFill/>
                <a:cs typeface="+mn-ea"/>
                <a:sym typeface="+mn-lt"/>
              </a:endParaRPr>
            </a:p>
          </p:txBody>
        </p:sp>
      </p:grpSp>
      <p:sp>
        <p:nvSpPr>
          <p:cNvPr id="126" name="文本框 125">
            <a:extLst>
              <a:ext uri="{FF2B5EF4-FFF2-40B4-BE49-F238E27FC236}">
                <a16:creationId xmlns:a16="http://schemas.microsoft.com/office/drawing/2014/main" id="{593E7288-2AFC-45B6-A0B8-39BE9F779D03}"/>
              </a:ext>
            </a:extLst>
          </p:cNvPr>
          <p:cNvSpPr txBox="1"/>
          <p:nvPr/>
        </p:nvSpPr>
        <p:spPr>
          <a:xfrm>
            <a:off x="6219611" y="4283782"/>
            <a:ext cx="232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EFB0B4"/>
                </a:solidFill>
                <a:cs typeface="+mn-ea"/>
                <a:sym typeface="+mn-lt"/>
              </a:rPr>
              <a:t>Title text</a:t>
            </a:r>
          </a:p>
        </p:txBody>
      </p: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BFCCDB41-0E92-4BCE-82FC-0D9471EDF01E}"/>
              </a:ext>
            </a:extLst>
          </p:cNvPr>
          <p:cNvGrpSpPr/>
          <p:nvPr/>
        </p:nvGrpSpPr>
        <p:grpSpPr>
          <a:xfrm>
            <a:off x="9264118" y="3062761"/>
            <a:ext cx="1400816" cy="1238083"/>
            <a:chOff x="2300021" y="1112602"/>
            <a:chExt cx="1400816" cy="1238083"/>
          </a:xfrm>
        </p:grpSpPr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A284D812-F3FF-47D1-BF0B-060B68CACAFA}"/>
                </a:ext>
              </a:extLst>
            </p:cNvPr>
            <p:cNvSpPr txBox="1"/>
            <p:nvPr/>
          </p:nvSpPr>
          <p:spPr>
            <a:xfrm>
              <a:off x="2378038" y="1112602"/>
              <a:ext cx="13227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rgbClr val="F39800"/>
                  </a:solidFill>
                  <a:cs typeface="+mn-ea"/>
                  <a:sym typeface="+mn-lt"/>
                </a:rPr>
                <a:t>04</a:t>
              </a:r>
              <a:endParaRPr lang="zh-CN" altLang="en-US" sz="7200" b="1" dirty="0">
                <a:solidFill>
                  <a:srgbClr val="F39800"/>
                </a:solidFill>
                <a:cs typeface="+mn-ea"/>
                <a:sym typeface="+mn-lt"/>
              </a:endParaRPr>
            </a:p>
          </p:txBody>
        </p: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2B108AA8-A249-4B7D-A428-3353802ECEDF}"/>
                </a:ext>
              </a:extLst>
            </p:cNvPr>
            <p:cNvSpPr txBox="1"/>
            <p:nvPr/>
          </p:nvSpPr>
          <p:spPr>
            <a:xfrm>
              <a:off x="2300021" y="1150356"/>
              <a:ext cx="13227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7200" b="1" dirty="0">
                  <a:ln w="28575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04</a:t>
              </a:r>
              <a:endParaRPr lang="zh-CN" altLang="en-US" sz="7200" b="1" dirty="0">
                <a:ln w="28575">
                  <a:solidFill>
                    <a:srgbClr val="8C7DA6"/>
                  </a:solidFill>
                </a:ln>
                <a:noFill/>
                <a:cs typeface="+mn-ea"/>
                <a:sym typeface="+mn-lt"/>
              </a:endParaRPr>
            </a:p>
          </p:txBody>
        </p:sp>
      </p:grpSp>
      <p:sp>
        <p:nvSpPr>
          <p:cNvPr id="136" name="文本框 135">
            <a:extLst>
              <a:ext uri="{FF2B5EF4-FFF2-40B4-BE49-F238E27FC236}">
                <a16:creationId xmlns:a16="http://schemas.microsoft.com/office/drawing/2014/main" id="{DFCD13B9-C7CC-433D-8CD2-F9850072796F}"/>
              </a:ext>
            </a:extLst>
          </p:cNvPr>
          <p:cNvSpPr txBox="1"/>
          <p:nvPr/>
        </p:nvSpPr>
        <p:spPr>
          <a:xfrm>
            <a:off x="8799686" y="4283782"/>
            <a:ext cx="232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EFB0B4"/>
                </a:solidFill>
                <a:cs typeface="+mn-ea"/>
                <a:sym typeface="+mn-lt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2474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11" grpId="0"/>
      <p:bldP spid="126" grpId="0"/>
      <p:bldP spid="1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7713B932-3A91-49D5-96EB-F1CEF5EC4C31}"/>
              </a:ext>
            </a:extLst>
          </p:cNvPr>
          <p:cNvGrpSpPr/>
          <p:nvPr/>
        </p:nvGrpSpPr>
        <p:grpSpPr>
          <a:xfrm>
            <a:off x="4587005" y="414382"/>
            <a:ext cx="3014814" cy="726505"/>
            <a:chOff x="5335746" y="2484877"/>
            <a:chExt cx="4648785" cy="726505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9FC1D1B-8004-4CAF-8675-DDA554B1270B}"/>
                </a:ext>
              </a:extLst>
            </p:cNvPr>
            <p:cNvSpPr txBox="1"/>
            <p:nvPr/>
          </p:nvSpPr>
          <p:spPr>
            <a:xfrm>
              <a:off x="5387056" y="2503496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solidFill>
                    <a:srgbClr val="B2D4E0"/>
                  </a:solidFill>
                  <a:cs typeface="+mn-ea"/>
                  <a:sym typeface="+mn-lt"/>
                </a:rPr>
                <a:t>Plan next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B57C36D-3E3E-476D-A11F-A434D80F6BC6}"/>
                </a:ext>
              </a:extLst>
            </p:cNvPr>
            <p:cNvSpPr txBox="1"/>
            <p:nvPr/>
          </p:nvSpPr>
          <p:spPr>
            <a:xfrm>
              <a:off x="5335746" y="2484877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ln w="12700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Plan next</a:t>
              </a:r>
            </a:p>
          </p:txBody>
        </p:sp>
      </p:grpSp>
      <p:sp>
        <p:nvSpPr>
          <p:cNvPr id="21" name="椭圆 20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790CC4D3-FCC9-4020-9F01-2AFDBBFE672D}"/>
              </a:ext>
            </a:extLst>
          </p:cNvPr>
          <p:cNvSpPr/>
          <p:nvPr/>
        </p:nvSpPr>
        <p:spPr>
          <a:xfrm>
            <a:off x="1691591" y="2312603"/>
            <a:ext cx="696686" cy="696686"/>
          </a:xfrm>
          <a:prstGeom prst="ellipse">
            <a:avLst/>
          </a:prstGeom>
          <a:solidFill>
            <a:srgbClr val="EFB0B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21FE3B32-7F04-4927-A307-6EB600E13D90}"/>
              </a:ext>
            </a:extLst>
          </p:cNvPr>
          <p:cNvSpPr/>
          <p:nvPr/>
        </p:nvSpPr>
        <p:spPr>
          <a:xfrm>
            <a:off x="1691591" y="4337209"/>
            <a:ext cx="696686" cy="696686"/>
          </a:xfrm>
          <a:prstGeom prst="ellipse">
            <a:avLst/>
          </a:prstGeom>
          <a:solidFill>
            <a:srgbClr val="B2D4E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65FAE375-5A5B-48E2-BF5E-CFC62F641194}"/>
              </a:ext>
            </a:extLst>
          </p:cNvPr>
          <p:cNvSpPr/>
          <p:nvPr/>
        </p:nvSpPr>
        <p:spPr>
          <a:xfrm>
            <a:off x="6113005" y="2312603"/>
            <a:ext cx="696686" cy="696686"/>
          </a:xfrm>
          <a:prstGeom prst="ellipse">
            <a:avLst/>
          </a:prstGeom>
          <a:solidFill>
            <a:srgbClr val="F398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5B978CB0-A7B4-48A6-A8F8-3D40E38C7300}"/>
              </a:ext>
            </a:extLst>
          </p:cNvPr>
          <p:cNvSpPr/>
          <p:nvPr/>
        </p:nvSpPr>
        <p:spPr>
          <a:xfrm>
            <a:off x="6113005" y="4337209"/>
            <a:ext cx="696686" cy="696686"/>
          </a:xfrm>
          <a:prstGeom prst="ellipse">
            <a:avLst/>
          </a:prstGeom>
          <a:solidFill>
            <a:srgbClr val="8C7DA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2E7B2C57-C12C-4EBF-90CC-766D78CF863E}"/>
              </a:ext>
            </a:extLst>
          </p:cNvPr>
          <p:cNvSpPr txBox="1"/>
          <p:nvPr/>
        </p:nvSpPr>
        <p:spPr>
          <a:xfrm>
            <a:off x="1805045" y="2430114"/>
            <a:ext cx="469778" cy="461665"/>
          </a:xfrm>
          <a:prstGeom prst="rect">
            <a:avLst/>
          </a:prstGeom>
          <a:solidFill>
            <a:srgbClr val="EFB0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C4C613A8-FACD-4B3A-9B1E-29F0B5D5C066}"/>
              </a:ext>
            </a:extLst>
          </p:cNvPr>
          <p:cNvSpPr txBox="1"/>
          <p:nvPr/>
        </p:nvSpPr>
        <p:spPr>
          <a:xfrm>
            <a:off x="6226459" y="2430114"/>
            <a:ext cx="469778" cy="461665"/>
          </a:xfrm>
          <a:prstGeom prst="rect">
            <a:avLst/>
          </a:prstGeom>
          <a:solidFill>
            <a:srgbClr val="F39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DD935045-1509-45B4-B4AB-F0F8629B6672}"/>
              </a:ext>
            </a:extLst>
          </p:cNvPr>
          <p:cNvSpPr txBox="1"/>
          <p:nvPr/>
        </p:nvSpPr>
        <p:spPr>
          <a:xfrm>
            <a:off x="1805045" y="4453654"/>
            <a:ext cx="469778" cy="461665"/>
          </a:xfrm>
          <a:prstGeom prst="rect">
            <a:avLst/>
          </a:prstGeom>
          <a:solidFill>
            <a:srgbClr val="B2D4E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E899C65D-0570-4189-AC50-7658EA7EE479}"/>
              </a:ext>
            </a:extLst>
          </p:cNvPr>
          <p:cNvSpPr txBox="1"/>
          <p:nvPr/>
        </p:nvSpPr>
        <p:spPr>
          <a:xfrm>
            <a:off x="6226459" y="4453654"/>
            <a:ext cx="469778" cy="461665"/>
          </a:xfrm>
          <a:prstGeom prst="rect">
            <a:avLst/>
          </a:prstGeom>
          <a:solidFill>
            <a:srgbClr val="8C7D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6A3688FA-022F-43AD-B1FF-9842083A793D}"/>
              </a:ext>
            </a:extLst>
          </p:cNvPr>
          <p:cNvSpPr txBox="1"/>
          <p:nvPr/>
        </p:nvSpPr>
        <p:spPr>
          <a:xfrm>
            <a:off x="2501732" y="2089616"/>
            <a:ext cx="1996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Add a title</a:t>
            </a:r>
          </a:p>
        </p:txBody>
      </p:sp>
      <p:sp>
        <p:nvSpPr>
          <p:cNvPr id="30" name="矩形 29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9034BC5E-7433-447A-8087-982EA4689967}"/>
              </a:ext>
            </a:extLst>
          </p:cNvPr>
          <p:cNvSpPr/>
          <p:nvPr/>
        </p:nvSpPr>
        <p:spPr>
          <a:xfrm>
            <a:off x="2501731" y="2532427"/>
            <a:ext cx="3251369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text content here, text is not easy too much, to concise mainly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31" name="文本框 30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916F8F7E-BB0C-4D41-BE30-F2A4A05D55ED}"/>
              </a:ext>
            </a:extLst>
          </p:cNvPr>
          <p:cNvSpPr txBox="1"/>
          <p:nvPr/>
        </p:nvSpPr>
        <p:spPr>
          <a:xfrm>
            <a:off x="6921332" y="2089616"/>
            <a:ext cx="1996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Add a title</a:t>
            </a:r>
          </a:p>
        </p:txBody>
      </p:sp>
      <p:sp>
        <p:nvSpPr>
          <p:cNvPr id="32" name="矩形 31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EE4FD3CA-68F8-4262-85A9-C68FA32A107A}"/>
              </a:ext>
            </a:extLst>
          </p:cNvPr>
          <p:cNvSpPr/>
          <p:nvPr/>
        </p:nvSpPr>
        <p:spPr>
          <a:xfrm>
            <a:off x="6921331" y="2532427"/>
            <a:ext cx="3251369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text content here, text is not easy too much, to concise mainly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33" name="文本框 32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4755ECA9-BEE3-4B8A-9DCF-C9EE9EAE3396}"/>
              </a:ext>
            </a:extLst>
          </p:cNvPr>
          <p:cNvSpPr txBox="1"/>
          <p:nvPr/>
        </p:nvSpPr>
        <p:spPr>
          <a:xfrm>
            <a:off x="2501732" y="4076036"/>
            <a:ext cx="1996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Add a title</a:t>
            </a:r>
          </a:p>
        </p:txBody>
      </p:sp>
      <p:sp>
        <p:nvSpPr>
          <p:cNvPr id="34" name="矩形 33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2F71FD37-3B36-4E5E-9D79-2FC234BF5B8D}"/>
              </a:ext>
            </a:extLst>
          </p:cNvPr>
          <p:cNvSpPr/>
          <p:nvPr/>
        </p:nvSpPr>
        <p:spPr>
          <a:xfrm>
            <a:off x="2501731" y="4518847"/>
            <a:ext cx="3251369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text content here, text is not easy too much, to concise mainly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" name="文本框 34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43EDA898-F5DB-4CAF-849F-091961541076}"/>
              </a:ext>
            </a:extLst>
          </p:cNvPr>
          <p:cNvSpPr txBox="1"/>
          <p:nvPr/>
        </p:nvSpPr>
        <p:spPr>
          <a:xfrm>
            <a:off x="6921332" y="4076036"/>
            <a:ext cx="1996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Add a title</a:t>
            </a:r>
          </a:p>
        </p:txBody>
      </p:sp>
      <p:sp>
        <p:nvSpPr>
          <p:cNvPr id="36" name="矩形 35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4D6821F4-2ACB-4396-AFBA-5326E6D0A0EB}"/>
              </a:ext>
            </a:extLst>
          </p:cNvPr>
          <p:cNvSpPr/>
          <p:nvPr/>
        </p:nvSpPr>
        <p:spPr>
          <a:xfrm>
            <a:off x="6921331" y="4518847"/>
            <a:ext cx="3251369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text content here, text is not easy too much, to concise mainly</a:t>
            </a:r>
            <a:endParaRPr lang="zh-CN" altLang="en-US" sz="11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456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79167E-6 -1.85185E-6 L 4.79167E-6 -0.2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79167E-6 -7.40741E-7 L 4.79167E-6 -0.2625 " pathEditMode="relative" rAng="0" ptsTypes="AA">
                                      <p:cBhvr>
                                        <p:cTn id="17" dur="7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2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91667E-6 -1.85185E-6 L -0.43659 -1.85185E-6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36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91667E-6 -7.40741E-7 L -0.43659 -0.2625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36" y="-1312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C2499C59-CDE4-497B-BD6F-AC8A9EBF9A50}"/>
              </a:ext>
            </a:extLst>
          </p:cNvPr>
          <p:cNvGrpSpPr/>
          <p:nvPr/>
        </p:nvGrpSpPr>
        <p:grpSpPr>
          <a:xfrm>
            <a:off x="4587005" y="414382"/>
            <a:ext cx="3014814" cy="726505"/>
            <a:chOff x="5335746" y="2484877"/>
            <a:chExt cx="4648785" cy="726505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49C1E236-2008-4C6A-AC06-76F4EFAA826E}"/>
                </a:ext>
              </a:extLst>
            </p:cNvPr>
            <p:cNvSpPr txBox="1"/>
            <p:nvPr/>
          </p:nvSpPr>
          <p:spPr>
            <a:xfrm>
              <a:off x="5387056" y="2503496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solidFill>
                    <a:srgbClr val="B2D4E0"/>
                  </a:solidFill>
                  <a:cs typeface="+mn-ea"/>
                  <a:sym typeface="+mn-lt"/>
                </a:rPr>
                <a:t>Plan next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4746C83-28A1-4C15-89DF-4F2C42A7733E}"/>
                </a:ext>
              </a:extLst>
            </p:cNvPr>
            <p:cNvSpPr txBox="1"/>
            <p:nvPr/>
          </p:nvSpPr>
          <p:spPr>
            <a:xfrm>
              <a:off x="5335746" y="2484877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ln w="12700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Plan next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1FB3E94-34A1-4E58-B22C-A693D7594A52}"/>
              </a:ext>
            </a:extLst>
          </p:cNvPr>
          <p:cNvGrpSpPr/>
          <p:nvPr/>
        </p:nvGrpSpPr>
        <p:grpSpPr>
          <a:xfrm>
            <a:off x="4565312" y="2136816"/>
            <a:ext cx="3303124" cy="3303123"/>
            <a:chOff x="4302751" y="1746538"/>
            <a:chExt cx="3636931" cy="3636931"/>
          </a:xfrm>
        </p:grpSpPr>
        <p:sp>
          <p:nvSpPr>
            <p:cNvPr id="38" name="Rectangle 6">
              <a:extLst>
                <a:ext uri="{FF2B5EF4-FFF2-40B4-BE49-F238E27FC236}">
                  <a16:creationId xmlns:a16="http://schemas.microsoft.com/office/drawing/2014/main" id="{2FE5FAF1-91CA-4A7D-8CF5-FF07CF3EE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751" y="1746538"/>
              <a:ext cx="3636931" cy="3636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>
                <a:cs typeface="+mn-ea"/>
                <a:sym typeface="+mn-lt"/>
              </a:endParaRPr>
            </a:p>
          </p:txBody>
        </p:sp>
        <p:grpSp>
          <p:nvGrpSpPr>
            <p:cNvPr id="42" name="Group 16">
              <a:extLst>
                <a:ext uri="{FF2B5EF4-FFF2-40B4-BE49-F238E27FC236}">
                  <a16:creationId xmlns:a16="http://schemas.microsoft.com/office/drawing/2014/main" id="{07A8E3BC-776C-4CA2-8686-AB09145B4D1B}"/>
                </a:ext>
              </a:extLst>
            </p:cNvPr>
            <p:cNvGrpSpPr/>
            <p:nvPr/>
          </p:nvGrpSpPr>
          <p:grpSpPr>
            <a:xfrm>
              <a:off x="5475928" y="2932943"/>
              <a:ext cx="1273215" cy="1275696"/>
              <a:chOff x="5475928" y="3602345"/>
              <a:chExt cx="1273215" cy="1275696"/>
            </a:xfrm>
          </p:grpSpPr>
          <p:sp>
            <p:nvSpPr>
              <p:cNvPr id="57" name="Oval 13">
                <a:extLst>
                  <a:ext uri="{FF2B5EF4-FFF2-40B4-BE49-F238E27FC236}">
                    <a16:creationId xmlns:a16="http://schemas.microsoft.com/office/drawing/2014/main" id="{67556438-9B57-48C6-9F7B-DCA54D1AE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928" y="3602345"/>
                <a:ext cx="1273215" cy="127569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>
                  <a:cs typeface="+mn-ea"/>
                  <a:sym typeface="+mn-lt"/>
                </a:endParaRPr>
              </a:p>
            </p:txBody>
          </p:sp>
          <p:grpSp>
            <p:nvGrpSpPr>
              <p:cNvPr id="58" name="Group 18">
                <a:extLst>
                  <a:ext uri="{FF2B5EF4-FFF2-40B4-BE49-F238E27FC236}">
                    <a16:creationId xmlns:a16="http://schemas.microsoft.com/office/drawing/2014/main" id="{821E6FF4-6C90-436F-9433-004164AB50F6}"/>
                  </a:ext>
                </a:extLst>
              </p:cNvPr>
              <p:cNvGrpSpPr/>
              <p:nvPr/>
            </p:nvGrpSpPr>
            <p:grpSpPr>
              <a:xfrm>
                <a:off x="5501557" y="3606478"/>
                <a:ext cx="1233530" cy="1234357"/>
                <a:chOff x="5501557" y="3606478"/>
                <a:chExt cx="1233530" cy="1234357"/>
              </a:xfrm>
            </p:grpSpPr>
            <p:sp>
              <p:nvSpPr>
                <p:cNvPr id="59" name="Oval 14">
                  <a:extLst>
                    <a:ext uri="{FF2B5EF4-FFF2-40B4-BE49-F238E27FC236}">
                      <a16:creationId xmlns:a16="http://schemas.microsoft.com/office/drawing/2014/main" id="{9E186E47-BF20-461E-964E-4293BC419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1557" y="3606478"/>
                  <a:ext cx="1233530" cy="12343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Oval 15">
                  <a:extLst>
                    <a:ext uri="{FF2B5EF4-FFF2-40B4-BE49-F238E27FC236}">
                      <a16:creationId xmlns:a16="http://schemas.microsoft.com/office/drawing/2014/main" id="{91172FFD-4532-4236-BCDD-D575F0A209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6281" y="3642029"/>
                  <a:ext cx="1164082" cy="1163256"/>
                </a:xfrm>
                <a:prstGeom prst="ellipse">
                  <a:avLst/>
                </a:prstGeom>
                <a:solidFill>
                  <a:srgbClr val="F398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669E4DA2-9913-4816-AD9B-2A0673AE283C}"/>
                </a:ext>
              </a:extLst>
            </p:cNvPr>
            <p:cNvSpPr/>
            <p:nvPr/>
          </p:nvSpPr>
          <p:spPr bwMode="auto">
            <a:xfrm>
              <a:off x="4513576" y="1897008"/>
              <a:ext cx="2440604" cy="1380694"/>
            </a:xfrm>
            <a:custGeom>
              <a:avLst/>
              <a:gdLst>
                <a:gd name="T0" fmla="*/ 1248 w 1248"/>
                <a:gd name="T1" fmla="*/ 706 h 706"/>
                <a:gd name="T2" fmla="*/ 1233 w 1248"/>
                <a:gd name="T3" fmla="*/ 520 h 706"/>
                <a:gd name="T4" fmla="*/ 1192 w 1248"/>
                <a:gd name="T5" fmla="*/ 567 h 706"/>
                <a:gd name="T6" fmla="*/ 1182 w 1248"/>
                <a:gd name="T7" fmla="*/ 542 h 706"/>
                <a:gd name="T8" fmla="*/ 623 w 1248"/>
                <a:gd name="T9" fmla="*/ 282 h 706"/>
                <a:gd name="T10" fmla="*/ 312 w 1248"/>
                <a:gd name="T11" fmla="*/ 0 h 706"/>
                <a:gd name="T12" fmla="*/ 0 w 1248"/>
                <a:gd name="T13" fmla="*/ 312 h 706"/>
                <a:gd name="T14" fmla="*/ 226 w 1248"/>
                <a:gd name="T15" fmla="*/ 612 h 706"/>
                <a:gd name="T16" fmla="*/ 226 w 1248"/>
                <a:gd name="T17" fmla="*/ 613 h 706"/>
                <a:gd name="T18" fmla="*/ 250 w 1248"/>
                <a:gd name="T19" fmla="*/ 619 h 706"/>
                <a:gd name="T20" fmla="*/ 251 w 1248"/>
                <a:gd name="T21" fmla="*/ 618 h 706"/>
                <a:gd name="T22" fmla="*/ 251 w 1248"/>
                <a:gd name="T23" fmla="*/ 619 h 706"/>
                <a:gd name="T24" fmla="*/ 511 w 1248"/>
                <a:gd name="T25" fmla="*/ 369 h 706"/>
                <a:gd name="T26" fmla="*/ 627 w 1248"/>
                <a:gd name="T27" fmla="*/ 329 h 706"/>
                <a:gd name="T28" fmla="*/ 1181 w 1248"/>
                <a:gd name="T29" fmla="*/ 572 h 706"/>
                <a:gd name="T30" fmla="*/ 1117 w 1248"/>
                <a:gd name="T31" fmla="*/ 573 h 706"/>
                <a:gd name="T32" fmla="*/ 1248 w 1248"/>
                <a:gd name="T33" fmla="*/ 70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8" h="706">
                  <a:moveTo>
                    <a:pt x="1248" y="706"/>
                  </a:moveTo>
                  <a:cubicBezTo>
                    <a:pt x="1233" y="520"/>
                    <a:pt x="1233" y="520"/>
                    <a:pt x="1233" y="520"/>
                  </a:cubicBezTo>
                  <a:cubicBezTo>
                    <a:pt x="1192" y="567"/>
                    <a:pt x="1192" y="567"/>
                    <a:pt x="1192" y="567"/>
                  </a:cubicBezTo>
                  <a:cubicBezTo>
                    <a:pt x="1188" y="556"/>
                    <a:pt x="1187" y="553"/>
                    <a:pt x="1182" y="542"/>
                  </a:cubicBezTo>
                  <a:cubicBezTo>
                    <a:pt x="1086" y="336"/>
                    <a:pt x="851" y="233"/>
                    <a:pt x="623" y="282"/>
                  </a:cubicBezTo>
                  <a:cubicBezTo>
                    <a:pt x="607" y="124"/>
                    <a:pt x="474" y="0"/>
                    <a:pt x="312" y="0"/>
                  </a:cubicBezTo>
                  <a:cubicBezTo>
                    <a:pt x="140" y="0"/>
                    <a:pt x="0" y="140"/>
                    <a:pt x="0" y="312"/>
                  </a:cubicBezTo>
                  <a:cubicBezTo>
                    <a:pt x="0" y="455"/>
                    <a:pt x="96" y="575"/>
                    <a:pt x="226" y="612"/>
                  </a:cubicBezTo>
                  <a:cubicBezTo>
                    <a:pt x="226" y="613"/>
                    <a:pt x="226" y="613"/>
                    <a:pt x="226" y="613"/>
                  </a:cubicBezTo>
                  <a:cubicBezTo>
                    <a:pt x="234" y="615"/>
                    <a:pt x="242" y="617"/>
                    <a:pt x="250" y="619"/>
                  </a:cubicBezTo>
                  <a:cubicBezTo>
                    <a:pt x="251" y="618"/>
                    <a:pt x="251" y="618"/>
                    <a:pt x="251" y="618"/>
                  </a:cubicBezTo>
                  <a:cubicBezTo>
                    <a:pt x="251" y="619"/>
                    <a:pt x="251" y="619"/>
                    <a:pt x="251" y="619"/>
                  </a:cubicBezTo>
                  <a:cubicBezTo>
                    <a:pt x="303" y="514"/>
                    <a:pt x="393" y="423"/>
                    <a:pt x="511" y="369"/>
                  </a:cubicBezTo>
                  <a:cubicBezTo>
                    <a:pt x="580" y="337"/>
                    <a:pt x="626" y="329"/>
                    <a:pt x="627" y="329"/>
                  </a:cubicBezTo>
                  <a:cubicBezTo>
                    <a:pt x="853" y="278"/>
                    <a:pt x="1082" y="370"/>
                    <a:pt x="1181" y="572"/>
                  </a:cubicBezTo>
                  <a:cubicBezTo>
                    <a:pt x="1117" y="573"/>
                    <a:pt x="1117" y="573"/>
                    <a:pt x="1117" y="573"/>
                  </a:cubicBezTo>
                  <a:cubicBezTo>
                    <a:pt x="1248" y="706"/>
                    <a:pt x="1248" y="706"/>
                    <a:pt x="1248" y="706"/>
                  </a:cubicBezTo>
                </a:path>
              </a:pathLst>
            </a:custGeom>
            <a:solidFill>
              <a:srgbClr val="8C7DA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FE7724DD-B52E-4783-9B75-5BA1EE6F5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2001" y="1884607"/>
              <a:ext cx="2463754" cy="1404671"/>
            </a:xfrm>
            <a:custGeom>
              <a:avLst/>
              <a:gdLst>
                <a:gd name="T0" fmla="*/ 1254 w 1260"/>
                <a:gd name="T1" fmla="*/ 718 h 718"/>
                <a:gd name="T2" fmla="*/ 1250 w 1260"/>
                <a:gd name="T3" fmla="*/ 716 h 718"/>
                <a:gd name="T4" fmla="*/ 1119 w 1260"/>
                <a:gd name="T5" fmla="*/ 583 h 718"/>
                <a:gd name="T6" fmla="*/ 1117 w 1260"/>
                <a:gd name="T7" fmla="*/ 577 h 718"/>
                <a:gd name="T8" fmla="*/ 1123 w 1260"/>
                <a:gd name="T9" fmla="*/ 573 h 718"/>
                <a:gd name="T10" fmla="*/ 1175 w 1260"/>
                <a:gd name="T11" fmla="*/ 572 h 718"/>
                <a:gd name="T12" fmla="*/ 755 w 1260"/>
                <a:gd name="T13" fmla="*/ 327 h 718"/>
                <a:gd name="T14" fmla="*/ 634 w 1260"/>
                <a:gd name="T15" fmla="*/ 341 h 718"/>
                <a:gd name="T16" fmla="*/ 632 w 1260"/>
                <a:gd name="T17" fmla="*/ 341 h 718"/>
                <a:gd name="T18" fmla="*/ 632 w 1260"/>
                <a:gd name="T19" fmla="*/ 341 h 718"/>
                <a:gd name="T20" fmla="*/ 630 w 1260"/>
                <a:gd name="T21" fmla="*/ 342 h 718"/>
                <a:gd name="T22" fmla="*/ 630 w 1260"/>
                <a:gd name="T23" fmla="*/ 342 h 718"/>
                <a:gd name="T24" fmla="*/ 628 w 1260"/>
                <a:gd name="T25" fmla="*/ 341 h 718"/>
                <a:gd name="T26" fmla="*/ 520 w 1260"/>
                <a:gd name="T27" fmla="*/ 380 h 718"/>
                <a:gd name="T28" fmla="*/ 263 w 1260"/>
                <a:gd name="T29" fmla="*/ 627 h 718"/>
                <a:gd name="T30" fmla="*/ 257 w 1260"/>
                <a:gd name="T31" fmla="*/ 631 h 718"/>
                <a:gd name="T32" fmla="*/ 255 w 1260"/>
                <a:gd name="T33" fmla="*/ 631 h 718"/>
                <a:gd name="T34" fmla="*/ 230 w 1260"/>
                <a:gd name="T35" fmla="*/ 624 h 718"/>
                <a:gd name="T36" fmla="*/ 229 w 1260"/>
                <a:gd name="T37" fmla="*/ 624 h 718"/>
                <a:gd name="T38" fmla="*/ 0 w 1260"/>
                <a:gd name="T39" fmla="*/ 318 h 718"/>
                <a:gd name="T40" fmla="*/ 318 w 1260"/>
                <a:gd name="T41" fmla="*/ 0 h 718"/>
                <a:gd name="T42" fmla="*/ 532 w 1260"/>
                <a:gd name="T43" fmla="*/ 83 h 718"/>
                <a:gd name="T44" fmla="*/ 634 w 1260"/>
                <a:gd name="T45" fmla="*/ 280 h 718"/>
                <a:gd name="T46" fmla="*/ 742 w 1260"/>
                <a:gd name="T47" fmla="*/ 270 h 718"/>
                <a:gd name="T48" fmla="*/ 1009 w 1260"/>
                <a:gd name="T49" fmla="*/ 342 h 718"/>
                <a:gd name="T50" fmla="*/ 1193 w 1260"/>
                <a:gd name="T51" fmla="*/ 544 h 718"/>
                <a:gd name="T52" fmla="*/ 1199 w 1260"/>
                <a:gd name="T53" fmla="*/ 554 h 718"/>
                <a:gd name="T54" fmla="*/ 1202 w 1260"/>
                <a:gd name="T55" fmla="*/ 560 h 718"/>
                <a:gd name="T56" fmla="*/ 1234 w 1260"/>
                <a:gd name="T57" fmla="*/ 522 h 718"/>
                <a:gd name="T58" fmla="*/ 1241 w 1260"/>
                <a:gd name="T59" fmla="*/ 520 h 718"/>
                <a:gd name="T60" fmla="*/ 1245 w 1260"/>
                <a:gd name="T61" fmla="*/ 526 h 718"/>
                <a:gd name="T62" fmla="*/ 1260 w 1260"/>
                <a:gd name="T63" fmla="*/ 712 h 718"/>
                <a:gd name="T64" fmla="*/ 1256 w 1260"/>
                <a:gd name="T65" fmla="*/ 717 h 718"/>
                <a:gd name="T66" fmla="*/ 1254 w 1260"/>
                <a:gd name="T67" fmla="*/ 718 h 718"/>
                <a:gd name="T68" fmla="*/ 1132 w 1260"/>
                <a:gd name="T69" fmla="*/ 583 h 718"/>
                <a:gd name="T70" fmla="*/ 1247 w 1260"/>
                <a:gd name="T71" fmla="*/ 696 h 718"/>
                <a:gd name="T72" fmla="*/ 1236 w 1260"/>
                <a:gd name="T73" fmla="*/ 536 h 718"/>
                <a:gd name="T74" fmla="*/ 1204 w 1260"/>
                <a:gd name="T75" fmla="*/ 574 h 718"/>
                <a:gd name="T76" fmla="*/ 1199 w 1260"/>
                <a:gd name="T77" fmla="*/ 577 h 718"/>
                <a:gd name="T78" fmla="*/ 1196 w 1260"/>
                <a:gd name="T79" fmla="*/ 573 h 718"/>
                <a:gd name="T80" fmla="*/ 1185 w 1260"/>
                <a:gd name="T81" fmla="*/ 550 h 718"/>
                <a:gd name="T82" fmla="*/ 742 w 1260"/>
                <a:gd name="T83" fmla="*/ 282 h 718"/>
                <a:gd name="T84" fmla="*/ 630 w 1260"/>
                <a:gd name="T85" fmla="*/ 294 h 718"/>
                <a:gd name="T86" fmla="*/ 625 w 1260"/>
                <a:gd name="T87" fmla="*/ 292 h 718"/>
                <a:gd name="T88" fmla="*/ 623 w 1260"/>
                <a:gd name="T89" fmla="*/ 288 h 718"/>
                <a:gd name="T90" fmla="*/ 318 w 1260"/>
                <a:gd name="T91" fmla="*/ 12 h 718"/>
                <a:gd name="T92" fmla="*/ 12 w 1260"/>
                <a:gd name="T93" fmla="*/ 318 h 718"/>
                <a:gd name="T94" fmla="*/ 234 w 1260"/>
                <a:gd name="T95" fmla="*/ 613 h 718"/>
                <a:gd name="T96" fmla="*/ 235 w 1260"/>
                <a:gd name="T97" fmla="*/ 613 h 718"/>
                <a:gd name="T98" fmla="*/ 254 w 1260"/>
                <a:gd name="T99" fmla="*/ 618 h 718"/>
                <a:gd name="T100" fmla="*/ 515 w 1260"/>
                <a:gd name="T101" fmla="*/ 369 h 718"/>
                <a:gd name="T102" fmla="*/ 628 w 1260"/>
                <a:gd name="T103" fmla="*/ 329 h 718"/>
                <a:gd name="T104" fmla="*/ 631 w 1260"/>
                <a:gd name="T105" fmla="*/ 329 h 718"/>
                <a:gd name="T106" fmla="*/ 632 w 1260"/>
                <a:gd name="T107" fmla="*/ 329 h 718"/>
                <a:gd name="T108" fmla="*/ 755 w 1260"/>
                <a:gd name="T109" fmla="*/ 315 h 718"/>
                <a:gd name="T110" fmla="*/ 1011 w 1260"/>
                <a:gd name="T111" fmla="*/ 383 h 718"/>
                <a:gd name="T112" fmla="*/ 1190 w 1260"/>
                <a:gd name="T113" fmla="*/ 576 h 718"/>
                <a:gd name="T114" fmla="*/ 1190 w 1260"/>
                <a:gd name="T115" fmla="*/ 581 h 718"/>
                <a:gd name="T116" fmla="*/ 1184 w 1260"/>
                <a:gd name="T117" fmla="*/ 583 h 718"/>
                <a:gd name="T118" fmla="*/ 1132 w 1260"/>
                <a:gd name="T119" fmla="*/ 583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718">
                  <a:moveTo>
                    <a:pt x="1254" y="718"/>
                  </a:moveTo>
                  <a:cubicBezTo>
                    <a:pt x="1252" y="718"/>
                    <a:pt x="1251" y="717"/>
                    <a:pt x="1250" y="716"/>
                  </a:cubicBezTo>
                  <a:cubicBezTo>
                    <a:pt x="1119" y="583"/>
                    <a:pt x="1119" y="583"/>
                    <a:pt x="1119" y="583"/>
                  </a:cubicBezTo>
                  <a:cubicBezTo>
                    <a:pt x="1117" y="581"/>
                    <a:pt x="1117" y="579"/>
                    <a:pt x="1117" y="577"/>
                  </a:cubicBezTo>
                  <a:cubicBezTo>
                    <a:pt x="1118" y="575"/>
                    <a:pt x="1121" y="573"/>
                    <a:pt x="1123" y="573"/>
                  </a:cubicBezTo>
                  <a:cubicBezTo>
                    <a:pt x="1175" y="572"/>
                    <a:pt x="1175" y="572"/>
                    <a:pt x="1175" y="572"/>
                  </a:cubicBezTo>
                  <a:cubicBezTo>
                    <a:pt x="1097" y="421"/>
                    <a:pt x="937" y="327"/>
                    <a:pt x="755" y="327"/>
                  </a:cubicBezTo>
                  <a:cubicBezTo>
                    <a:pt x="715" y="327"/>
                    <a:pt x="674" y="332"/>
                    <a:pt x="634" y="341"/>
                  </a:cubicBezTo>
                  <a:cubicBezTo>
                    <a:pt x="633" y="341"/>
                    <a:pt x="633" y="341"/>
                    <a:pt x="632" y="341"/>
                  </a:cubicBezTo>
                  <a:cubicBezTo>
                    <a:pt x="632" y="341"/>
                    <a:pt x="632" y="341"/>
                    <a:pt x="632" y="341"/>
                  </a:cubicBezTo>
                  <a:cubicBezTo>
                    <a:pt x="631" y="341"/>
                    <a:pt x="631" y="342"/>
                    <a:pt x="630" y="342"/>
                  </a:cubicBezTo>
                  <a:cubicBezTo>
                    <a:pt x="630" y="342"/>
                    <a:pt x="630" y="342"/>
                    <a:pt x="630" y="342"/>
                  </a:cubicBezTo>
                  <a:cubicBezTo>
                    <a:pt x="629" y="342"/>
                    <a:pt x="629" y="342"/>
                    <a:pt x="628" y="341"/>
                  </a:cubicBezTo>
                  <a:cubicBezTo>
                    <a:pt x="596" y="349"/>
                    <a:pt x="560" y="362"/>
                    <a:pt x="520" y="380"/>
                  </a:cubicBezTo>
                  <a:cubicBezTo>
                    <a:pt x="407" y="432"/>
                    <a:pt x="316" y="520"/>
                    <a:pt x="263" y="627"/>
                  </a:cubicBezTo>
                  <a:cubicBezTo>
                    <a:pt x="262" y="630"/>
                    <a:pt x="259" y="631"/>
                    <a:pt x="257" y="631"/>
                  </a:cubicBezTo>
                  <a:cubicBezTo>
                    <a:pt x="256" y="631"/>
                    <a:pt x="256" y="631"/>
                    <a:pt x="255" y="631"/>
                  </a:cubicBezTo>
                  <a:cubicBezTo>
                    <a:pt x="247" y="629"/>
                    <a:pt x="239" y="627"/>
                    <a:pt x="230" y="624"/>
                  </a:cubicBezTo>
                  <a:cubicBezTo>
                    <a:pt x="230" y="624"/>
                    <a:pt x="229" y="624"/>
                    <a:pt x="229" y="624"/>
                  </a:cubicBezTo>
                  <a:cubicBezTo>
                    <a:pt x="94" y="584"/>
                    <a:pt x="0" y="459"/>
                    <a:pt x="0" y="318"/>
                  </a:cubicBezTo>
                  <a:cubicBezTo>
                    <a:pt x="0" y="143"/>
                    <a:pt x="143" y="0"/>
                    <a:pt x="318" y="0"/>
                  </a:cubicBezTo>
                  <a:cubicBezTo>
                    <a:pt x="398" y="0"/>
                    <a:pt x="474" y="30"/>
                    <a:pt x="532" y="83"/>
                  </a:cubicBezTo>
                  <a:cubicBezTo>
                    <a:pt x="589" y="135"/>
                    <a:pt x="625" y="205"/>
                    <a:pt x="634" y="280"/>
                  </a:cubicBezTo>
                  <a:cubicBezTo>
                    <a:pt x="670" y="273"/>
                    <a:pt x="706" y="270"/>
                    <a:pt x="742" y="270"/>
                  </a:cubicBezTo>
                  <a:cubicBezTo>
                    <a:pt x="838" y="270"/>
                    <a:pt x="930" y="295"/>
                    <a:pt x="1009" y="342"/>
                  </a:cubicBezTo>
                  <a:cubicBezTo>
                    <a:pt x="1091" y="390"/>
                    <a:pt x="1155" y="460"/>
                    <a:pt x="1193" y="544"/>
                  </a:cubicBezTo>
                  <a:cubicBezTo>
                    <a:pt x="1195" y="549"/>
                    <a:pt x="1197" y="552"/>
                    <a:pt x="1199" y="554"/>
                  </a:cubicBezTo>
                  <a:cubicBezTo>
                    <a:pt x="1200" y="556"/>
                    <a:pt x="1201" y="558"/>
                    <a:pt x="1202" y="560"/>
                  </a:cubicBezTo>
                  <a:cubicBezTo>
                    <a:pt x="1234" y="522"/>
                    <a:pt x="1234" y="522"/>
                    <a:pt x="1234" y="522"/>
                  </a:cubicBezTo>
                  <a:cubicBezTo>
                    <a:pt x="1236" y="520"/>
                    <a:pt x="1239" y="520"/>
                    <a:pt x="1241" y="520"/>
                  </a:cubicBezTo>
                  <a:cubicBezTo>
                    <a:pt x="1243" y="521"/>
                    <a:pt x="1245" y="523"/>
                    <a:pt x="1245" y="526"/>
                  </a:cubicBezTo>
                  <a:cubicBezTo>
                    <a:pt x="1260" y="712"/>
                    <a:pt x="1260" y="712"/>
                    <a:pt x="1260" y="712"/>
                  </a:cubicBezTo>
                  <a:cubicBezTo>
                    <a:pt x="1260" y="714"/>
                    <a:pt x="1259" y="716"/>
                    <a:pt x="1256" y="717"/>
                  </a:cubicBezTo>
                  <a:cubicBezTo>
                    <a:pt x="1256" y="718"/>
                    <a:pt x="1255" y="718"/>
                    <a:pt x="1254" y="718"/>
                  </a:cubicBezTo>
                  <a:close/>
                  <a:moveTo>
                    <a:pt x="1132" y="583"/>
                  </a:moveTo>
                  <a:cubicBezTo>
                    <a:pt x="1247" y="696"/>
                    <a:pt x="1247" y="696"/>
                    <a:pt x="1247" y="696"/>
                  </a:cubicBezTo>
                  <a:cubicBezTo>
                    <a:pt x="1236" y="536"/>
                    <a:pt x="1236" y="536"/>
                    <a:pt x="1236" y="536"/>
                  </a:cubicBezTo>
                  <a:cubicBezTo>
                    <a:pt x="1204" y="574"/>
                    <a:pt x="1204" y="574"/>
                    <a:pt x="1204" y="574"/>
                  </a:cubicBezTo>
                  <a:cubicBezTo>
                    <a:pt x="1203" y="575"/>
                    <a:pt x="1201" y="577"/>
                    <a:pt x="1199" y="577"/>
                  </a:cubicBezTo>
                  <a:cubicBezTo>
                    <a:pt x="1197" y="576"/>
                    <a:pt x="1196" y="575"/>
                    <a:pt x="1196" y="573"/>
                  </a:cubicBezTo>
                  <a:cubicBezTo>
                    <a:pt x="1193" y="567"/>
                    <a:pt x="1187" y="555"/>
                    <a:pt x="1185" y="550"/>
                  </a:cubicBezTo>
                  <a:cubicBezTo>
                    <a:pt x="1109" y="385"/>
                    <a:pt x="938" y="282"/>
                    <a:pt x="742" y="282"/>
                  </a:cubicBezTo>
                  <a:cubicBezTo>
                    <a:pt x="705" y="282"/>
                    <a:pt x="667" y="286"/>
                    <a:pt x="630" y="294"/>
                  </a:cubicBezTo>
                  <a:cubicBezTo>
                    <a:pt x="628" y="294"/>
                    <a:pt x="627" y="293"/>
                    <a:pt x="625" y="292"/>
                  </a:cubicBezTo>
                  <a:cubicBezTo>
                    <a:pt x="624" y="291"/>
                    <a:pt x="623" y="290"/>
                    <a:pt x="623" y="288"/>
                  </a:cubicBezTo>
                  <a:cubicBezTo>
                    <a:pt x="607" y="131"/>
                    <a:pt x="476" y="12"/>
                    <a:pt x="318" y="12"/>
                  </a:cubicBezTo>
                  <a:cubicBezTo>
                    <a:pt x="149" y="12"/>
                    <a:pt x="12" y="150"/>
                    <a:pt x="12" y="318"/>
                  </a:cubicBezTo>
                  <a:cubicBezTo>
                    <a:pt x="12" y="454"/>
                    <a:pt x="103" y="575"/>
                    <a:pt x="234" y="613"/>
                  </a:cubicBezTo>
                  <a:cubicBezTo>
                    <a:pt x="234" y="613"/>
                    <a:pt x="235" y="613"/>
                    <a:pt x="235" y="613"/>
                  </a:cubicBezTo>
                  <a:cubicBezTo>
                    <a:pt x="241" y="615"/>
                    <a:pt x="248" y="617"/>
                    <a:pt x="254" y="618"/>
                  </a:cubicBezTo>
                  <a:cubicBezTo>
                    <a:pt x="309" y="510"/>
                    <a:pt x="401" y="422"/>
                    <a:pt x="515" y="369"/>
                  </a:cubicBezTo>
                  <a:cubicBezTo>
                    <a:pt x="556" y="350"/>
                    <a:pt x="593" y="337"/>
                    <a:pt x="628" y="329"/>
                  </a:cubicBezTo>
                  <a:cubicBezTo>
                    <a:pt x="629" y="329"/>
                    <a:pt x="630" y="329"/>
                    <a:pt x="631" y="329"/>
                  </a:cubicBezTo>
                  <a:cubicBezTo>
                    <a:pt x="632" y="329"/>
                    <a:pt x="632" y="329"/>
                    <a:pt x="632" y="329"/>
                  </a:cubicBezTo>
                  <a:cubicBezTo>
                    <a:pt x="672" y="320"/>
                    <a:pt x="714" y="315"/>
                    <a:pt x="755" y="315"/>
                  </a:cubicBezTo>
                  <a:cubicBezTo>
                    <a:pt x="847" y="315"/>
                    <a:pt x="935" y="339"/>
                    <a:pt x="1011" y="383"/>
                  </a:cubicBezTo>
                  <a:cubicBezTo>
                    <a:pt x="1089" y="428"/>
                    <a:pt x="1150" y="495"/>
                    <a:pt x="1190" y="576"/>
                  </a:cubicBezTo>
                  <a:cubicBezTo>
                    <a:pt x="1191" y="578"/>
                    <a:pt x="1191" y="579"/>
                    <a:pt x="1190" y="581"/>
                  </a:cubicBezTo>
                  <a:cubicBezTo>
                    <a:pt x="1189" y="583"/>
                    <a:pt x="1186" y="583"/>
                    <a:pt x="1184" y="583"/>
                  </a:cubicBezTo>
                  <a:lnTo>
                    <a:pt x="1132" y="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>
                <a:cs typeface="+mn-ea"/>
                <a:sym typeface="+mn-lt"/>
              </a:endParaRPr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7FCE7FE5-2323-4818-A51D-E8D862160483}"/>
                </a:ext>
              </a:extLst>
            </p:cNvPr>
            <p:cNvSpPr/>
            <p:nvPr/>
          </p:nvSpPr>
          <p:spPr bwMode="auto">
            <a:xfrm>
              <a:off x="6416784" y="1920158"/>
              <a:ext cx="1378214" cy="2442258"/>
            </a:xfrm>
            <a:custGeom>
              <a:avLst/>
              <a:gdLst>
                <a:gd name="T0" fmla="*/ 0 w 705"/>
                <a:gd name="T1" fmla="*/ 1249 h 1249"/>
                <a:gd name="T2" fmla="*/ 186 w 705"/>
                <a:gd name="T3" fmla="*/ 1234 h 1249"/>
                <a:gd name="T4" fmla="*/ 138 w 705"/>
                <a:gd name="T5" fmla="*/ 1192 h 1249"/>
                <a:gd name="T6" fmla="*/ 163 w 705"/>
                <a:gd name="T7" fmla="*/ 1182 h 1249"/>
                <a:gd name="T8" fmla="*/ 423 w 705"/>
                <a:gd name="T9" fmla="*/ 623 h 1249"/>
                <a:gd name="T10" fmla="*/ 704 w 705"/>
                <a:gd name="T11" fmla="*/ 312 h 1249"/>
                <a:gd name="T12" fmla="*/ 392 w 705"/>
                <a:gd name="T13" fmla="*/ 0 h 1249"/>
                <a:gd name="T14" fmla="*/ 92 w 705"/>
                <a:gd name="T15" fmla="*/ 227 h 1249"/>
                <a:gd name="T16" fmla="*/ 92 w 705"/>
                <a:gd name="T17" fmla="*/ 227 h 1249"/>
                <a:gd name="T18" fmla="*/ 86 w 705"/>
                <a:gd name="T19" fmla="*/ 251 h 1249"/>
                <a:gd name="T20" fmla="*/ 86 w 705"/>
                <a:gd name="T21" fmla="*/ 251 h 1249"/>
                <a:gd name="T22" fmla="*/ 86 w 705"/>
                <a:gd name="T23" fmla="*/ 252 h 1249"/>
                <a:gd name="T24" fmla="*/ 336 w 705"/>
                <a:gd name="T25" fmla="*/ 512 h 1249"/>
                <a:gd name="T26" fmla="*/ 376 w 705"/>
                <a:gd name="T27" fmla="*/ 627 h 1249"/>
                <a:gd name="T28" fmla="*/ 134 w 705"/>
                <a:gd name="T29" fmla="*/ 1182 h 1249"/>
                <a:gd name="T30" fmla="*/ 133 w 705"/>
                <a:gd name="T31" fmla="*/ 1118 h 1249"/>
                <a:gd name="T32" fmla="*/ 0 w 705"/>
                <a:gd name="T33" fmla="*/ 1249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1249">
                  <a:moveTo>
                    <a:pt x="0" y="1249"/>
                  </a:moveTo>
                  <a:cubicBezTo>
                    <a:pt x="186" y="1234"/>
                    <a:pt x="186" y="1234"/>
                    <a:pt x="186" y="1234"/>
                  </a:cubicBezTo>
                  <a:cubicBezTo>
                    <a:pt x="138" y="1192"/>
                    <a:pt x="138" y="1192"/>
                    <a:pt x="138" y="1192"/>
                  </a:cubicBezTo>
                  <a:cubicBezTo>
                    <a:pt x="149" y="1188"/>
                    <a:pt x="152" y="1187"/>
                    <a:pt x="163" y="1182"/>
                  </a:cubicBezTo>
                  <a:cubicBezTo>
                    <a:pt x="370" y="1087"/>
                    <a:pt x="472" y="851"/>
                    <a:pt x="423" y="623"/>
                  </a:cubicBezTo>
                  <a:cubicBezTo>
                    <a:pt x="581" y="608"/>
                    <a:pt x="705" y="474"/>
                    <a:pt x="704" y="312"/>
                  </a:cubicBezTo>
                  <a:cubicBezTo>
                    <a:pt x="704" y="140"/>
                    <a:pt x="564" y="0"/>
                    <a:pt x="392" y="0"/>
                  </a:cubicBezTo>
                  <a:cubicBezTo>
                    <a:pt x="249" y="1"/>
                    <a:pt x="129" y="96"/>
                    <a:pt x="92" y="227"/>
                  </a:cubicBezTo>
                  <a:cubicBezTo>
                    <a:pt x="92" y="227"/>
                    <a:pt x="92" y="227"/>
                    <a:pt x="92" y="227"/>
                  </a:cubicBezTo>
                  <a:cubicBezTo>
                    <a:pt x="90" y="235"/>
                    <a:pt x="88" y="243"/>
                    <a:pt x="86" y="251"/>
                  </a:cubicBezTo>
                  <a:cubicBezTo>
                    <a:pt x="86" y="251"/>
                    <a:pt x="86" y="251"/>
                    <a:pt x="86" y="251"/>
                  </a:cubicBezTo>
                  <a:cubicBezTo>
                    <a:pt x="86" y="252"/>
                    <a:pt x="86" y="252"/>
                    <a:pt x="86" y="252"/>
                  </a:cubicBezTo>
                  <a:cubicBezTo>
                    <a:pt x="191" y="304"/>
                    <a:pt x="281" y="394"/>
                    <a:pt x="336" y="512"/>
                  </a:cubicBezTo>
                  <a:cubicBezTo>
                    <a:pt x="368" y="580"/>
                    <a:pt x="376" y="626"/>
                    <a:pt x="376" y="627"/>
                  </a:cubicBezTo>
                  <a:cubicBezTo>
                    <a:pt x="427" y="854"/>
                    <a:pt x="335" y="1083"/>
                    <a:pt x="134" y="1182"/>
                  </a:cubicBezTo>
                  <a:cubicBezTo>
                    <a:pt x="133" y="1118"/>
                    <a:pt x="133" y="1118"/>
                    <a:pt x="133" y="1118"/>
                  </a:cubicBezTo>
                  <a:cubicBezTo>
                    <a:pt x="0" y="1249"/>
                    <a:pt x="0" y="1249"/>
                    <a:pt x="0" y="1249"/>
                  </a:cubicBezTo>
                </a:path>
              </a:pathLst>
            </a:custGeom>
            <a:solidFill>
              <a:srgbClr val="B2D4E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>
                <a:cs typeface="+mn-ea"/>
                <a:sym typeface="+mn-lt"/>
              </a:endParaRPr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0E997458-BECE-46FA-9390-1E9313197C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4382" y="1908583"/>
              <a:ext cx="1400537" cy="2466234"/>
            </a:xfrm>
            <a:custGeom>
              <a:avLst/>
              <a:gdLst>
                <a:gd name="T0" fmla="*/ 0 w 716"/>
                <a:gd name="T1" fmla="*/ 1255 h 1261"/>
                <a:gd name="T2" fmla="*/ 1 w 716"/>
                <a:gd name="T3" fmla="*/ 1251 h 1261"/>
                <a:gd name="T4" fmla="*/ 134 w 716"/>
                <a:gd name="T5" fmla="*/ 1119 h 1261"/>
                <a:gd name="T6" fmla="*/ 141 w 716"/>
                <a:gd name="T7" fmla="*/ 1118 h 1261"/>
                <a:gd name="T8" fmla="*/ 145 w 716"/>
                <a:gd name="T9" fmla="*/ 1124 h 1261"/>
                <a:gd name="T10" fmla="*/ 145 w 716"/>
                <a:gd name="T11" fmla="*/ 1176 h 1261"/>
                <a:gd name="T12" fmla="*/ 390 w 716"/>
                <a:gd name="T13" fmla="*/ 755 h 1261"/>
                <a:gd name="T14" fmla="*/ 376 w 716"/>
                <a:gd name="T15" fmla="*/ 635 h 1261"/>
                <a:gd name="T16" fmla="*/ 376 w 716"/>
                <a:gd name="T17" fmla="*/ 633 h 1261"/>
                <a:gd name="T18" fmla="*/ 376 w 716"/>
                <a:gd name="T19" fmla="*/ 632 h 1261"/>
                <a:gd name="T20" fmla="*/ 375 w 716"/>
                <a:gd name="T21" fmla="*/ 630 h 1261"/>
                <a:gd name="T22" fmla="*/ 375 w 716"/>
                <a:gd name="T23" fmla="*/ 630 h 1261"/>
                <a:gd name="T24" fmla="*/ 376 w 716"/>
                <a:gd name="T25" fmla="*/ 629 h 1261"/>
                <a:gd name="T26" fmla="*/ 337 w 716"/>
                <a:gd name="T27" fmla="*/ 520 h 1261"/>
                <a:gd name="T28" fmla="*/ 89 w 716"/>
                <a:gd name="T29" fmla="*/ 263 h 1261"/>
                <a:gd name="T30" fmla="*/ 86 w 716"/>
                <a:gd name="T31" fmla="*/ 258 h 1261"/>
                <a:gd name="T32" fmla="*/ 86 w 716"/>
                <a:gd name="T33" fmla="*/ 256 h 1261"/>
                <a:gd name="T34" fmla="*/ 92 w 716"/>
                <a:gd name="T35" fmla="*/ 231 h 1261"/>
                <a:gd name="T36" fmla="*/ 93 w 716"/>
                <a:gd name="T37" fmla="*/ 230 h 1261"/>
                <a:gd name="T38" fmla="*/ 398 w 716"/>
                <a:gd name="T39" fmla="*/ 0 h 1261"/>
                <a:gd name="T40" fmla="*/ 716 w 716"/>
                <a:gd name="T41" fmla="*/ 318 h 1261"/>
                <a:gd name="T42" fmla="*/ 634 w 716"/>
                <a:gd name="T43" fmla="*/ 533 h 1261"/>
                <a:gd name="T44" fmla="*/ 437 w 716"/>
                <a:gd name="T45" fmla="*/ 634 h 1261"/>
                <a:gd name="T46" fmla="*/ 447 w 716"/>
                <a:gd name="T47" fmla="*/ 743 h 1261"/>
                <a:gd name="T48" fmla="*/ 376 w 716"/>
                <a:gd name="T49" fmla="*/ 1010 h 1261"/>
                <a:gd name="T50" fmla="*/ 173 w 716"/>
                <a:gd name="T51" fmla="*/ 1194 h 1261"/>
                <a:gd name="T52" fmla="*/ 163 w 716"/>
                <a:gd name="T53" fmla="*/ 1199 h 1261"/>
                <a:gd name="T54" fmla="*/ 158 w 716"/>
                <a:gd name="T55" fmla="*/ 1202 h 1261"/>
                <a:gd name="T56" fmla="*/ 196 w 716"/>
                <a:gd name="T57" fmla="*/ 1235 h 1261"/>
                <a:gd name="T58" fmla="*/ 197 w 716"/>
                <a:gd name="T59" fmla="*/ 1242 h 1261"/>
                <a:gd name="T60" fmla="*/ 192 w 716"/>
                <a:gd name="T61" fmla="*/ 1246 h 1261"/>
                <a:gd name="T62" fmla="*/ 6 w 716"/>
                <a:gd name="T63" fmla="*/ 1261 h 1261"/>
                <a:gd name="T64" fmla="*/ 0 w 716"/>
                <a:gd name="T65" fmla="*/ 1257 h 1261"/>
                <a:gd name="T66" fmla="*/ 0 w 716"/>
                <a:gd name="T67" fmla="*/ 1255 h 1261"/>
                <a:gd name="T68" fmla="*/ 135 w 716"/>
                <a:gd name="T69" fmla="*/ 1133 h 1261"/>
                <a:gd name="T70" fmla="*/ 22 w 716"/>
                <a:gd name="T71" fmla="*/ 1248 h 1261"/>
                <a:gd name="T72" fmla="*/ 182 w 716"/>
                <a:gd name="T73" fmla="*/ 1236 h 1261"/>
                <a:gd name="T74" fmla="*/ 144 w 716"/>
                <a:gd name="T75" fmla="*/ 1205 h 1261"/>
                <a:gd name="T76" fmla="*/ 141 w 716"/>
                <a:gd name="T77" fmla="*/ 1200 h 1261"/>
                <a:gd name="T78" fmla="*/ 145 w 716"/>
                <a:gd name="T79" fmla="*/ 1196 h 1261"/>
                <a:gd name="T80" fmla="*/ 168 w 716"/>
                <a:gd name="T81" fmla="*/ 1186 h 1261"/>
                <a:gd name="T82" fmla="*/ 435 w 716"/>
                <a:gd name="T83" fmla="*/ 743 h 1261"/>
                <a:gd name="T84" fmla="*/ 424 w 716"/>
                <a:gd name="T85" fmla="*/ 630 h 1261"/>
                <a:gd name="T86" fmla="*/ 425 w 716"/>
                <a:gd name="T87" fmla="*/ 626 h 1261"/>
                <a:gd name="T88" fmla="*/ 429 w 716"/>
                <a:gd name="T89" fmla="*/ 623 h 1261"/>
                <a:gd name="T90" fmla="*/ 704 w 716"/>
                <a:gd name="T91" fmla="*/ 318 h 1261"/>
                <a:gd name="T92" fmla="*/ 398 w 716"/>
                <a:gd name="T93" fmla="*/ 12 h 1261"/>
                <a:gd name="T94" fmla="*/ 104 w 716"/>
                <a:gd name="T95" fmla="*/ 234 h 1261"/>
                <a:gd name="T96" fmla="*/ 103 w 716"/>
                <a:gd name="T97" fmla="*/ 236 h 1261"/>
                <a:gd name="T98" fmla="*/ 99 w 716"/>
                <a:gd name="T99" fmla="*/ 255 h 1261"/>
                <a:gd name="T100" fmla="*/ 347 w 716"/>
                <a:gd name="T101" fmla="*/ 515 h 1261"/>
                <a:gd name="T102" fmla="*/ 388 w 716"/>
                <a:gd name="T103" fmla="*/ 628 h 1261"/>
                <a:gd name="T104" fmla="*/ 388 w 716"/>
                <a:gd name="T105" fmla="*/ 632 h 1261"/>
                <a:gd name="T106" fmla="*/ 388 w 716"/>
                <a:gd name="T107" fmla="*/ 632 h 1261"/>
                <a:gd name="T108" fmla="*/ 402 w 716"/>
                <a:gd name="T109" fmla="*/ 755 h 1261"/>
                <a:gd name="T110" fmla="*/ 335 w 716"/>
                <a:gd name="T111" fmla="*/ 1011 h 1261"/>
                <a:gd name="T112" fmla="*/ 142 w 716"/>
                <a:gd name="T113" fmla="*/ 1190 h 1261"/>
                <a:gd name="T114" fmla="*/ 136 w 716"/>
                <a:gd name="T115" fmla="*/ 1191 h 1261"/>
                <a:gd name="T116" fmla="*/ 135 w 716"/>
                <a:gd name="T117" fmla="*/ 1184 h 1261"/>
                <a:gd name="T118" fmla="*/ 135 w 716"/>
                <a:gd name="T119" fmla="*/ 1133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6" h="1261">
                  <a:moveTo>
                    <a:pt x="0" y="1255"/>
                  </a:moveTo>
                  <a:cubicBezTo>
                    <a:pt x="0" y="1253"/>
                    <a:pt x="0" y="1252"/>
                    <a:pt x="1" y="1251"/>
                  </a:cubicBezTo>
                  <a:cubicBezTo>
                    <a:pt x="134" y="1119"/>
                    <a:pt x="134" y="1119"/>
                    <a:pt x="134" y="1119"/>
                  </a:cubicBezTo>
                  <a:cubicBezTo>
                    <a:pt x="136" y="1118"/>
                    <a:pt x="139" y="1117"/>
                    <a:pt x="141" y="1118"/>
                  </a:cubicBezTo>
                  <a:cubicBezTo>
                    <a:pt x="143" y="1119"/>
                    <a:pt x="145" y="1121"/>
                    <a:pt x="145" y="1124"/>
                  </a:cubicBezTo>
                  <a:cubicBezTo>
                    <a:pt x="145" y="1176"/>
                    <a:pt x="145" y="1176"/>
                    <a:pt x="145" y="1176"/>
                  </a:cubicBezTo>
                  <a:cubicBezTo>
                    <a:pt x="297" y="1097"/>
                    <a:pt x="390" y="937"/>
                    <a:pt x="390" y="755"/>
                  </a:cubicBezTo>
                  <a:cubicBezTo>
                    <a:pt x="390" y="715"/>
                    <a:pt x="385" y="675"/>
                    <a:pt x="376" y="635"/>
                  </a:cubicBezTo>
                  <a:cubicBezTo>
                    <a:pt x="376" y="634"/>
                    <a:pt x="376" y="633"/>
                    <a:pt x="376" y="633"/>
                  </a:cubicBezTo>
                  <a:cubicBezTo>
                    <a:pt x="376" y="632"/>
                    <a:pt x="376" y="632"/>
                    <a:pt x="376" y="632"/>
                  </a:cubicBezTo>
                  <a:cubicBezTo>
                    <a:pt x="376" y="632"/>
                    <a:pt x="375" y="631"/>
                    <a:pt x="375" y="630"/>
                  </a:cubicBezTo>
                  <a:cubicBezTo>
                    <a:pt x="375" y="630"/>
                    <a:pt x="375" y="630"/>
                    <a:pt x="375" y="630"/>
                  </a:cubicBezTo>
                  <a:cubicBezTo>
                    <a:pt x="375" y="630"/>
                    <a:pt x="375" y="629"/>
                    <a:pt x="376" y="629"/>
                  </a:cubicBezTo>
                  <a:cubicBezTo>
                    <a:pt x="368" y="596"/>
                    <a:pt x="355" y="560"/>
                    <a:pt x="337" y="520"/>
                  </a:cubicBezTo>
                  <a:cubicBezTo>
                    <a:pt x="285" y="408"/>
                    <a:pt x="197" y="317"/>
                    <a:pt x="89" y="263"/>
                  </a:cubicBezTo>
                  <a:cubicBezTo>
                    <a:pt x="87" y="262"/>
                    <a:pt x="86" y="260"/>
                    <a:pt x="86" y="258"/>
                  </a:cubicBezTo>
                  <a:cubicBezTo>
                    <a:pt x="86" y="257"/>
                    <a:pt x="86" y="257"/>
                    <a:pt x="86" y="256"/>
                  </a:cubicBezTo>
                  <a:cubicBezTo>
                    <a:pt x="88" y="248"/>
                    <a:pt x="90" y="240"/>
                    <a:pt x="92" y="231"/>
                  </a:cubicBezTo>
                  <a:cubicBezTo>
                    <a:pt x="92" y="230"/>
                    <a:pt x="93" y="230"/>
                    <a:pt x="93" y="230"/>
                  </a:cubicBezTo>
                  <a:cubicBezTo>
                    <a:pt x="132" y="95"/>
                    <a:pt x="257" y="1"/>
                    <a:pt x="398" y="0"/>
                  </a:cubicBezTo>
                  <a:cubicBezTo>
                    <a:pt x="573" y="0"/>
                    <a:pt x="716" y="143"/>
                    <a:pt x="716" y="318"/>
                  </a:cubicBezTo>
                  <a:cubicBezTo>
                    <a:pt x="716" y="398"/>
                    <a:pt x="687" y="474"/>
                    <a:pt x="634" y="533"/>
                  </a:cubicBezTo>
                  <a:cubicBezTo>
                    <a:pt x="582" y="589"/>
                    <a:pt x="512" y="625"/>
                    <a:pt x="437" y="634"/>
                  </a:cubicBezTo>
                  <a:cubicBezTo>
                    <a:pt x="444" y="670"/>
                    <a:pt x="447" y="706"/>
                    <a:pt x="447" y="743"/>
                  </a:cubicBezTo>
                  <a:cubicBezTo>
                    <a:pt x="448" y="838"/>
                    <a:pt x="423" y="931"/>
                    <a:pt x="376" y="1010"/>
                  </a:cubicBezTo>
                  <a:cubicBezTo>
                    <a:pt x="327" y="1092"/>
                    <a:pt x="257" y="1155"/>
                    <a:pt x="173" y="1194"/>
                  </a:cubicBezTo>
                  <a:cubicBezTo>
                    <a:pt x="169" y="1196"/>
                    <a:pt x="166" y="1198"/>
                    <a:pt x="163" y="1199"/>
                  </a:cubicBezTo>
                  <a:cubicBezTo>
                    <a:pt x="161" y="1200"/>
                    <a:pt x="160" y="1201"/>
                    <a:pt x="158" y="1202"/>
                  </a:cubicBezTo>
                  <a:cubicBezTo>
                    <a:pt x="196" y="1235"/>
                    <a:pt x="196" y="1235"/>
                    <a:pt x="196" y="1235"/>
                  </a:cubicBezTo>
                  <a:cubicBezTo>
                    <a:pt x="197" y="1237"/>
                    <a:pt x="198" y="1239"/>
                    <a:pt x="197" y="1242"/>
                  </a:cubicBezTo>
                  <a:cubicBezTo>
                    <a:pt x="197" y="1244"/>
                    <a:pt x="195" y="1245"/>
                    <a:pt x="192" y="1246"/>
                  </a:cubicBezTo>
                  <a:cubicBezTo>
                    <a:pt x="6" y="1261"/>
                    <a:pt x="6" y="1261"/>
                    <a:pt x="6" y="1261"/>
                  </a:cubicBezTo>
                  <a:cubicBezTo>
                    <a:pt x="4" y="1261"/>
                    <a:pt x="1" y="1260"/>
                    <a:pt x="0" y="1257"/>
                  </a:cubicBezTo>
                  <a:cubicBezTo>
                    <a:pt x="0" y="1257"/>
                    <a:pt x="0" y="1256"/>
                    <a:pt x="0" y="1255"/>
                  </a:cubicBezTo>
                  <a:close/>
                  <a:moveTo>
                    <a:pt x="135" y="1133"/>
                  </a:moveTo>
                  <a:cubicBezTo>
                    <a:pt x="22" y="1248"/>
                    <a:pt x="22" y="1248"/>
                    <a:pt x="22" y="1248"/>
                  </a:cubicBezTo>
                  <a:cubicBezTo>
                    <a:pt x="182" y="1236"/>
                    <a:pt x="182" y="1236"/>
                    <a:pt x="182" y="1236"/>
                  </a:cubicBezTo>
                  <a:cubicBezTo>
                    <a:pt x="144" y="1205"/>
                    <a:pt x="144" y="1205"/>
                    <a:pt x="144" y="1205"/>
                  </a:cubicBezTo>
                  <a:cubicBezTo>
                    <a:pt x="142" y="1204"/>
                    <a:pt x="141" y="1202"/>
                    <a:pt x="141" y="1200"/>
                  </a:cubicBezTo>
                  <a:cubicBezTo>
                    <a:pt x="141" y="1198"/>
                    <a:pt x="143" y="1197"/>
                    <a:pt x="145" y="1196"/>
                  </a:cubicBezTo>
                  <a:cubicBezTo>
                    <a:pt x="151" y="1194"/>
                    <a:pt x="163" y="1188"/>
                    <a:pt x="168" y="1186"/>
                  </a:cubicBezTo>
                  <a:cubicBezTo>
                    <a:pt x="333" y="1109"/>
                    <a:pt x="436" y="938"/>
                    <a:pt x="435" y="743"/>
                  </a:cubicBezTo>
                  <a:cubicBezTo>
                    <a:pt x="435" y="705"/>
                    <a:pt x="431" y="667"/>
                    <a:pt x="424" y="630"/>
                  </a:cubicBezTo>
                  <a:cubicBezTo>
                    <a:pt x="423" y="629"/>
                    <a:pt x="424" y="627"/>
                    <a:pt x="425" y="626"/>
                  </a:cubicBezTo>
                  <a:cubicBezTo>
                    <a:pt x="426" y="624"/>
                    <a:pt x="427" y="623"/>
                    <a:pt x="429" y="623"/>
                  </a:cubicBezTo>
                  <a:cubicBezTo>
                    <a:pt x="586" y="608"/>
                    <a:pt x="705" y="477"/>
                    <a:pt x="704" y="318"/>
                  </a:cubicBezTo>
                  <a:cubicBezTo>
                    <a:pt x="704" y="149"/>
                    <a:pt x="567" y="12"/>
                    <a:pt x="398" y="12"/>
                  </a:cubicBezTo>
                  <a:cubicBezTo>
                    <a:pt x="262" y="13"/>
                    <a:pt x="141" y="104"/>
                    <a:pt x="104" y="234"/>
                  </a:cubicBezTo>
                  <a:cubicBezTo>
                    <a:pt x="104" y="235"/>
                    <a:pt x="104" y="235"/>
                    <a:pt x="103" y="236"/>
                  </a:cubicBezTo>
                  <a:cubicBezTo>
                    <a:pt x="102" y="242"/>
                    <a:pt x="100" y="249"/>
                    <a:pt x="99" y="255"/>
                  </a:cubicBezTo>
                  <a:cubicBezTo>
                    <a:pt x="207" y="309"/>
                    <a:pt x="295" y="402"/>
                    <a:pt x="347" y="515"/>
                  </a:cubicBezTo>
                  <a:cubicBezTo>
                    <a:pt x="367" y="557"/>
                    <a:pt x="380" y="594"/>
                    <a:pt x="388" y="628"/>
                  </a:cubicBezTo>
                  <a:cubicBezTo>
                    <a:pt x="388" y="629"/>
                    <a:pt x="388" y="631"/>
                    <a:pt x="388" y="632"/>
                  </a:cubicBezTo>
                  <a:cubicBezTo>
                    <a:pt x="388" y="632"/>
                    <a:pt x="388" y="632"/>
                    <a:pt x="388" y="632"/>
                  </a:cubicBezTo>
                  <a:cubicBezTo>
                    <a:pt x="397" y="673"/>
                    <a:pt x="402" y="714"/>
                    <a:pt x="402" y="755"/>
                  </a:cubicBezTo>
                  <a:cubicBezTo>
                    <a:pt x="402" y="847"/>
                    <a:pt x="379" y="936"/>
                    <a:pt x="335" y="1011"/>
                  </a:cubicBezTo>
                  <a:cubicBezTo>
                    <a:pt x="289" y="1089"/>
                    <a:pt x="222" y="1151"/>
                    <a:pt x="142" y="1190"/>
                  </a:cubicBezTo>
                  <a:cubicBezTo>
                    <a:pt x="140" y="1191"/>
                    <a:pt x="138" y="1192"/>
                    <a:pt x="136" y="1191"/>
                  </a:cubicBezTo>
                  <a:cubicBezTo>
                    <a:pt x="135" y="1190"/>
                    <a:pt x="135" y="1186"/>
                    <a:pt x="135" y="1184"/>
                  </a:cubicBezTo>
                  <a:lnTo>
                    <a:pt x="135" y="11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>
                <a:cs typeface="+mn-ea"/>
                <a:sym typeface="+mn-lt"/>
              </a:endParaRPr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1059FBB1-699B-46F2-B06C-2310E18EAF6E}"/>
                </a:ext>
              </a:extLst>
            </p:cNvPr>
            <p:cNvSpPr/>
            <p:nvPr/>
          </p:nvSpPr>
          <p:spPr bwMode="auto">
            <a:xfrm>
              <a:off x="5328764" y="3862224"/>
              <a:ext cx="2484423" cy="1316207"/>
            </a:xfrm>
            <a:custGeom>
              <a:avLst/>
              <a:gdLst>
                <a:gd name="T0" fmla="*/ 0 w 1270"/>
                <a:gd name="T1" fmla="*/ 0 h 673"/>
                <a:gd name="T2" fmla="*/ 23 w 1270"/>
                <a:gd name="T3" fmla="*/ 185 h 673"/>
                <a:gd name="T4" fmla="*/ 62 w 1270"/>
                <a:gd name="T5" fmla="*/ 136 h 673"/>
                <a:gd name="T6" fmla="*/ 73 w 1270"/>
                <a:gd name="T7" fmla="*/ 160 h 673"/>
                <a:gd name="T8" fmla="*/ 642 w 1270"/>
                <a:gd name="T9" fmla="*/ 398 h 673"/>
                <a:gd name="T10" fmla="*/ 964 w 1270"/>
                <a:gd name="T11" fmla="*/ 666 h 673"/>
                <a:gd name="T12" fmla="*/ 1263 w 1270"/>
                <a:gd name="T13" fmla="*/ 341 h 673"/>
                <a:gd name="T14" fmla="*/ 1025 w 1270"/>
                <a:gd name="T15" fmla="*/ 51 h 673"/>
                <a:gd name="T16" fmla="*/ 1025 w 1270"/>
                <a:gd name="T17" fmla="*/ 51 h 673"/>
                <a:gd name="T18" fmla="*/ 1000 w 1270"/>
                <a:gd name="T19" fmla="*/ 46 h 673"/>
                <a:gd name="T20" fmla="*/ 1000 w 1270"/>
                <a:gd name="T21" fmla="*/ 46 h 673"/>
                <a:gd name="T22" fmla="*/ 999 w 1270"/>
                <a:gd name="T23" fmla="*/ 46 h 673"/>
                <a:gd name="T24" fmla="*/ 750 w 1270"/>
                <a:gd name="T25" fmla="*/ 306 h 673"/>
                <a:gd name="T26" fmla="*/ 636 w 1270"/>
                <a:gd name="T27" fmla="*/ 351 h 673"/>
                <a:gd name="T28" fmla="*/ 72 w 1270"/>
                <a:gd name="T29" fmla="*/ 131 h 673"/>
                <a:gd name="T30" fmla="*/ 136 w 1270"/>
                <a:gd name="T31" fmla="*/ 127 h 673"/>
                <a:gd name="T32" fmla="*/ 0 w 1270"/>
                <a:gd name="T3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0" h="673">
                  <a:moveTo>
                    <a:pt x="0" y="0"/>
                  </a:moveTo>
                  <a:cubicBezTo>
                    <a:pt x="23" y="185"/>
                    <a:pt x="23" y="185"/>
                    <a:pt x="23" y="185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6" y="147"/>
                    <a:pt x="67" y="150"/>
                    <a:pt x="73" y="160"/>
                  </a:cubicBezTo>
                  <a:cubicBezTo>
                    <a:pt x="177" y="363"/>
                    <a:pt x="416" y="456"/>
                    <a:pt x="642" y="398"/>
                  </a:cubicBezTo>
                  <a:cubicBezTo>
                    <a:pt x="664" y="555"/>
                    <a:pt x="802" y="673"/>
                    <a:pt x="964" y="666"/>
                  </a:cubicBezTo>
                  <a:cubicBezTo>
                    <a:pt x="1136" y="659"/>
                    <a:pt x="1270" y="514"/>
                    <a:pt x="1263" y="341"/>
                  </a:cubicBezTo>
                  <a:cubicBezTo>
                    <a:pt x="1257" y="199"/>
                    <a:pt x="1157" y="83"/>
                    <a:pt x="1025" y="51"/>
                  </a:cubicBezTo>
                  <a:cubicBezTo>
                    <a:pt x="1025" y="51"/>
                    <a:pt x="1025" y="51"/>
                    <a:pt x="1025" y="51"/>
                  </a:cubicBezTo>
                  <a:cubicBezTo>
                    <a:pt x="1017" y="49"/>
                    <a:pt x="1009" y="47"/>
                    <a:pt x="1000" y="46"/>
                  </a:cubicBezTo>
                  <a:cubicBezTo>
                    <a:pt x="1000" y="46"/>
                    <a:pt x="1000" y="46"/>
                    <a:pt x="1000" y="46"/>
                  </a:cubicBezTo>
                  <a:cubicBezTo>
                    <a:pt x="999" y="46"/>
                    <a:pt x="999" y="46"/>
                    <a:pt x="999" y="46"/>
                  </a:cubicBezTo>
                  <a:cubicBezTo>
                    <a:pt x="952" y="153"/>
                    <a:pt x="866" y="247"/>
                    <a:pt x="750" y="306"/>
                  </a:cubicBezTo>
                  <a:cubicBezTo>
                    <a:pt x="683" y="341"/>
                    <a:pt x="637" y="351"/>
                    <a:pt x="636" y="351"/>
                  </a:cubicBezTo>
                  <a:cubicBezTo>
                    <a:pt x="412" y="411"/>
                    <a:pt x="180" y="328"/>
                    <a:pt x="72" y="131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398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>
                <a:cs typeface="+mn-ea"/>
                <a:sym typeface="+mn-lt"/>
              </a:endParaRPr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E4E24999-F44A-42E0-8BE6-8718B57D0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7189" y="3850650"/>
              <a:ext cx="2507572" cy="1331915"/>
            </a:xfrm>
            <a:custGeom>
              <a:avLst/>
              <a:gdLst>
                <a:gd name="T0" fmla="*/ 6 w 1282"/>
                <a:gd name="T1" fmla="*/ 0 h 681"/>
                <a:gd name="T2" fmla="*/ 10 w 1282"/>
                <a:gd name="T3" fmla="*/ 1 h 681"/>
                <a:gd name="T4" fmla="*/ 146 w 1282"/>
                <a:gd name="T5" fmla="*/ 129 h 681"/>
                <a:gd name="T6" fmla="*/ 148 w 1282"/>
                <a:gd name="T7" fmla="*/ 135 h 681"/>
                <a:gd name="T8" fmla="*/ 143 w 1282"/>
                <a:gd name="T9" fmla="*/ 139 h 681"/>
                <a:gd name="T10" fmla="*/ 90 w 1282"/>
                <a:gd name="T11" fmla="*/ 142 h 681"/>
                <a:gd name="T12" fmla="*/ 521 w 1282"/>
                <a:gd name="T13" fmla="*/ 369 h 681"/>
                <a:gd name="T14" fmla="*/ 641 w 1282"/>
                <a:gd name="T15" fmla="*/ 351 h 681"/>
                <a:gd name="T16" fmla="*/ 643 w 1282"/>
                <a:gd name="T17" fmla="*/ 350 h 681"/>
                <a:gd name="T18" fmla="*/ 643 w 1282"/>
                <a:gd name="T19" fmla="*/ 350 h 681"/>
                <a:gd name="T20" fmla="*/ 645 w 1282"/>
                <a:gd name="T21" fmla="*/ 350 h 681"/>
                <a:gd name="T22" fmla="*/ 645 w 1282"/>
                <a:gd name="T23" fmla="*/ 350 h 681"/>
                <a:gd name="T24" fmla="*/ 646 w 1282"/>
                <a:gd name="T25" fmla="*/ 350 h 681"/>
                <a:gd name="T26" fmla="*/ 753 w 1282"/>
                <a:gd name="T27" fmla="*/ 307 h 681"/>
                <a:gd name="T28" fmla="*/ 1000 w 1282"/>
                <a:gd name="T29" fmla="*/ 49 h 681"/>
                <a:gd name="T30" fmla="*/ 1006 w 1282"/>
                <a:gd name="T31" fmla="*/ 46 h 681"/>
                <a:gd name="T32" fmla="*/ 1007 w 1282"/>
                <a:gd name="T33" fmla="*/ 46 h 681"/>
                <a:gd name="T34" fmla="*/ 1032 w 1282"/>
                <a:gd name="T35" fmla="*/ 51 h 681"/>
                <a:gd name="T36" fmla="*/ 1034 w 1282"/>
                <a:gd name="T37" fmla="*/ 51 h 681"/>
                <a:gd name="T38" fmla="*/ 1275 w 1282"/>
                <a:gd name="T39" fmla="*/ 347 h 681"/>
                <a:gd name="T40" fmla="*/ 970 w 1282"/>
                <a:gd name="T41" fmla="*/ 678 h 681"/>
                <a:gd name="T42" fmla="*/ 753 w 1282"/>
                <a:gd name="T43" fmla="*/ 604 h 681"/>
                <a:gd name="T44" fmla="*/ 643 w 1282"/>
                <a:gd name="T45" fmla="*/ 411 h 681"/>
                <a:gd name="T46" fmla="*/ 535 w 1282"/>
                <a:gd name="T47" fmla="*/ 426 h 681"/>
                <a:gd name="T48" fmla="*/ 266 w 1282"/>
                <a:gd name="T49" fmla="*/ 366 h 681"/>
                <a:gd name="T50" fmla="*/ 73 w 1282"/>
                <a:gd name="T51" fmla="*/ 170 h 681"/>
                <a:gd name="T52" fmla="*/ 68 w 1282"/>
                <a:gd name="T53" fmla="*/ 161 h 681"/>
                <a:gd name="T54" fmla="*/ 64 w 1282"/>
                <a:gd name="T55" fmla="*/ 155 h 681"/>
                <a:gd name="T56" fmla="*/ 33 w 1282"/>
                <a:gd name="T57" fmla="*/ 195 h 681"/>
                <a:gd name="T58" fmla="*/ 27 w 1282"/>
                <a:gd name="T59" fmla="*/ 197 h 681"/>
                <a:gd name="T60" fmla="*/ 23 w 1282"/>
                <a:gd name="T61" fmla="*/ 192 h 681"/>
                <a:gd name="T62" fmla="*/ 0 w 1282"/>
                <a:gd name="T63" fmla="*/ 6 h 681"/>
                <a:gd name="T64" fmla="*/ 3 w 1282"/>
                <a:gd name="T65" fmla="*/ 0 h 681"/>
                <a:gd name="T66" fmla="*/ 6 w 1282"/>
                <a:gd name="T67" fmla="*/ 0 h 681"/>
                <a:gd name="T68" fmla="*/ 133 w 1282"/>
                <a:gd name="T69" fmla="*/ 129 h 681"/>
                <a:gd name="T70" fmla="*/ 14 w 1282"/>
                <a:gd name="T71" fmla="*/ 21 h 681"/>
                <a:gd name="T72" fmla="*/ 32 w 1282"/>
                <a:gd name="T73" fmla="*/ 181 h 681"/>
                <a:gd name="T74" fmla="*/ 61 w 1282"/>
                <a:gd name="T75" fmla="*/ 142 h 681"/>
                <a:gd name="T76" fmla="*/ 66 w 1282"/>
                <a:gd name="T77" fmla="*/ 139 h 681"/>
                <a:gd name="T78" fmla="*/ 70 w 1282"/>
                <a:gd name="T79" fmla="*/ 142 h 681"/>
                <a:gd name="T80" fmla="*/ 82 w 1282"/>
                <a:gd name="T81" fmla="*/ 165 h 681"/>
                <a:gd name="T82" fmla="*/ 535 w 1282"/>
                <a:gd name="T83" fmla="*/ 414 h 681"/>
                <a:gd name="T84" fmla="*/ 647 w 1282"/>
                <a:gd name="T85" fmla="*/ 398 h 681"/>
                <a:gd name="T86" fmla="*/ 651 w 1282"/>
                <a:gd name="T87" fmla="*/ 399 h 681"/>
                <a:gd name="T88" fmla="*/ 654 w 1282"/>
                <a:gd name="T89" fmla="*/ 403 h 681"/>
                <a:gd name="T90" fmla="*/ 970 w 1282"/>
                <a:gd name="T91" fmla="*/ 666 h 681"/>
                <a:gd name="T92" fmla="*/ 1263 w 1282"/>
                <a:gd name="T93" fmla="*/ 348 h 681"/>
                <a:gd name="T94" fmla="*/ 1030 w 1282"/>
                <a:gd name="T95" fmla="*/ 63 h 681"/>
                <a:gd name="T96" fmla="*/ 1028 w 1282"/>
                <a:gd name="T97" fmla="*/ 62 h 681"/>
                <a:gd name="T98" fmla="*/ 1009 w 1282"/>
                <a:gd name="T99" fmla="*/ 58 h 681"/>
                <a:gd name="T100" fmla="*/ 759 w 1282"/>
                <a:gd name="T101" fmla="*/ 317 h 681"/>
                <a:gd name="T102" fmla="*/ 647 w 1282"/>
                <a:gd name="T103" fmla="*/ 362 h 681"/>
                <a:gd name="T104" fmla="*/ 644 w 1282"/>
                <a:gd name="T105" fmla="*/ 363 h 681"/>
                <a:gd name="T106" fmla="*/ 644 w 1282"/>
                <a:gd name="T107" fmla="*/ 363 h 681"/>
                <a:gd name="T108" fmla="*/ 521 w 1282"/>
                <a:gd name="T109" fmla="*/ 381 h 681"/>
                <a:gd name="T110" fmla="*/ 263 w 1282"/>
                <a:gd name="T111" fmla="*/ 325 h 681"/>
                <a:gd name="T112" fmla="*/ 76 w 1282"/>
                <a:gd name="T113" fmla="*/ 139 h 681"/>
                <a:gd name="T114" fmla="*/ 75 w 1282"/>
                <a:gd name="T115" fmla="*/ 134 h 681"/>
                <a:gd name="T116" fmla="*/ 82 w 1282"/>
                <a:gd name="T117" fmla="*/ 132 h 681"/>
                <a:gd name="T118" fmla="*/ 133 w 1282"/>
                <a:gd name="T119" fmla="*/ 129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2" h="681">
                  <a:moveTo>
                    <a:pt x="6" y="0"/>
                  </a:moveTo>
                  <a:cubicBezTo>
                    <a:pt x="7" y="0"/>
                    <a:pt x="9" y="0"/>
                    <a:pt x="10" y="1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8" y="130"/>
                    <a:pt x="149" y="133"/>
                    <a:pt x="148" y="135"/>
                  </a:cubicBezTo>
                  <a:cubicBezTo>
                    <a:pt x="147" y="137"/>
                    <a:pt x="145" y="139"/>
                    <a:pt x="143" y="139"/>
                  </a:cubicBezTo>
                  <a:cubicBezTo>
                    <a:pt x="90" y="142"/>
                    <a:pt x="90" y="142"/>
                    <a:pt x="90" y="142"/>
                  </a:cubicBezTo>
                  <a:cubicBezTo>
                    <a:pt x="175" y="290"/>
                    <a:pt x="339" y="377"/>
                    <a:pt x="521" y="369"/>
                  </a:cubicBezTo>
                  <a:cubicBezTo>
                    <a:pt x="561" y="368"/>
                    <a:pt x="601" y="362"/>
                    <a:pt x="641" y="351"/>
                  </a:cubicBezTo>
                  <a:cubicBezTo>
                    <a:pt x="641" y="351"/>
                    <a:pt x="642" y="351"/>
                    <a:pt x="643" y="350"/>
                  </a:cubicBezTo>
                  <a:cubicBezTo>
                    <a:pt x="643" y="350"/>
                    <a:pt x="643" y="350"/>
                    <a:pt x="643" y="350"/>
                  </a:cubicBezTo>
                  <a:cubicBezTo>
                    <a:pt x="643" y="350"/>
                    <a:pt x="644" y="350"/>
                    <a:pt x="645" y="350"/>
                  </a:cubicBezTo>
                  <a:cubicBezTo>
                    <a:pt x="645" y="350"/>
                    <a:pt x="645" y="350"/>
                    <a:pt x="645" y="350"/>
                  </a:cubicBezTo>
                  <a:cubicBezTo>
                    <a:pt x="645" y="350"/>
                    <a:pt x="646" y="350"/>
                    <a:pt x="646" y="350"/>
                  </a:cubicBezTo>
                  <a:cubicBezTo>
                    <a:pt x="679" y="341"/>
                    <a:pt x="714" y="327"/>
                    <a:pt x="753" y="307"/>
                  </a:cubicBezTo>
                  <a:cubicBezTo>
                    <a:pt x="863" y="250"/>
                    <a:pt x="951" y="159"/>
                    <a:pt x="1000" y="49"/>
                  </a:cubicBezTo>
                  <a:cubicBezTo>
                    <a:pt x="1001" y="47"/>
                    <a:pt x="1003" y="46"/>
                    <a:pt x="1006" y="46"/>
                  </a:cubicBezTo>
                  <a:cubicBezTo>
                    <a:pt x="1006" y="46"/>
                    <a:pt x="1007" y="46"/>
                    <a:pt x="1007" y="46"/>
                  </a:cubicBezTo>
                  <a:cubicBezTo>
                    <a:pt x="1015" y="47"/>
                    <a:pt x="1024" y="49"/>
                    <a:pt x="1032" y="51"/>
                  </a:cubicBezTo>
                  <a:cubicBezTo>
                    <a:pt x="1033" y="51"/>
                    <a:pt x="1033" y="51"/>
                    <a:pt x="1034" y="51"/>
                  </a:cubicBezTo>
                  <a:cubicBezTo>
                    <a:pt x="1170" y="85"/>
                    <a:pt x="1269" y="207"/>
                    <a:pt x="1275" y="347"/>
                  </a:cubicBezTo>
                  <a:cubicBezTo>
                    <a:pt x="1282" y="522"/>
                    <a:pt x="1146" y="671"/>
                    <a:pt x="970" y="678"/>
                  </a:cubicBezTo>
                  <a:cubicBezTo>
                    <a:pt x="891" y="681"/>
                    <a:pt x="814" y="655"/>
                    <a:pt x="753" y="604"/>
                  </a:cubicBezTo>
                  <a:cubicBezTo>
                    <a:pt x="694" y="555"/>
                    <a:pt x="655" y="486"/>
                    <a:pt x="643" y="411"/>
                  </a:cubicBezTo>
                  <a:cubicBezTo>
                    <a:pt x="608" y="420"/>
                    <a:pt x="572" y="425"/>
                    <a:pt x="535" y="426"/>
                  </a:cubicBezTo>
                  <a:cubicBezTo>
                    <a:pt x="440" y="430"/>
                    <a:pt x="347" y="409"/>
                    <a:pt x="266" y="366"/>
                  </a:cubicBezTo>
                  <a:cubicBezTo>
                    <a:pt x="182" y="320"/>
                    <a:pt x="116" y="253"/>
                    <a:pt x="73" y="170"/>
                  </a:cubicBezTo>
                  <a:cubicBezTo>
                    <a:pt x="71" y="166"/>
                    <a:pt x="69" y="163"/>
                    <a:pt x="68" y="161"/>
                  </a:cubicBezTo>
                  <a:cubicBezTo>
                    <a:pt x="67" y="159"/>
                    <a:pt x="66" y="157"/>
                    <a:pt x="64" y="15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2" y="196"/>
                    <a:pt x="29" y="197"/>
                    <a:pt x="27" y="197"/>
                  </a:cubicBezTo>
                  <a:cubicBezTo>
                    <a:pt x="25" y="196"/>
                    <a:pt x="23" y="194"/>
                    <a:pt x="23" y="19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lose/>
                  <a:moveTo>
                    <a:pt x="133" y="129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3" y="140"/>
                    <a:pt x="64" y="138"/>
                    <a:pt x="66" y="139"/>
                  </a:cubicBezTo>
                  <a:cubicBezTo>
                    <a:pt x="69" y="139"/>
                    <a:pt x="69" y="140"/>
                    <a:pt x="70" y="142"/>
                  </a:cubicBezTo>
                  <a:cubicBezTo>
                    <a:pt x="72" y="148"/>
                    <a:pt x="79" y="160"/>
                    <a:pt x="82" y="165"/>
                  </a:cubicBezTo>
                  <a:cubicBezTo>
                    <a:pt x="164" y="327"/>
                    <a:pt x="340" y="423"/>
                    <a:pt x="535" y="414"/>
                  </a:cubicBezTo>
                  <a:cubicBezTo>
                    <a:pt x="572" y="413"/>
                    <a:pt x="610" y="407"/>
                    <a:pt x="647" y="398"/>
                  </a:cubicBezTo>
                  <a:cubicBezTo>
                    <a:pt x="648" y="398"/>
                    <a:pt x="650" y="398"/>
                    <a:pt x="651" y="399"/>
                  </a:cubicBezTo>
                  <a:cubicBezTo>
                    <a:pt x="653" y="400"/>
                    <a:pt x="654" y="401"/>
                    <a:pt x="654" y="403"/>
                  </a:cubicBezTo>
                  <a:cubicBezTo>
                    <a:pt x="676" y="560"/>
                    <a:pt x="812" y="673"/>
                    <a:pt x="970" y="666"/>
                  </a:cubicBezTo>
                  <a:cubicBezTo>
                    <a:pt x="1139" y="659"/>
                    <a:pt x="1270" y="516"/>
                    <a:pt x="1263" y="348"/>
                  </a:cubicBezTo>
                  <a:cubicBezTo>
                    <a:pt x="1257" y="212"/>
                    <a:pt x="1161" y="95"/>
                    <a:pt x="1030" y="63"/>
                  </a:cubicBezTo>
                  <a:cubicBezTo>
                    <a:pt x="1029" y="63"/>
                    <a:pt x="1029" y="62"/>
                    <a:pt x="1028" y="62"/>
                  </a:cubicBezTo>
                  <a:cubicBezTo>
                    <a:pt x="1022" y="61"/>
                    <a:pt x="1015" y="59"/>
                    <a:pt x="1009" y="58"/>
                  </a:cubicBezTo>
                  <a:cubicBezTo>
                    <a:pt x="959" y="169"/>
                    <a:pt x="870" y="260"/>
                    <a:pt x="759" y="317"/>
                  </a:cubicBezTo>
                  <a:cubicBezTo>
                    <a:pt x="718" y="338"/>
                    <a:pt x="681" y="353"/>
                    <a:pt x="647" y="362"/>
                  </a:cubicBezTo>
                  <a:cubicBezTo>
                    <a:pt x="646" y="363"/>
                    <a:pt x="645" y="363"/>
                    <a:pt x="644" y="363"/>
                  </a:cubicBezTo>
                  <a:cubicBezTo>
                    <a:pt x="644" y="363"/>
                    <a:pt x="644" y="363"/>
                    <a:pt x="644" y="363"/>
                  </a:cubicBezTo>
                  <a:cubicBezTo>
                    <a:pt x="603" y="373"/>
                    <a:pt x="562" y="380"/>
                    <a:pt x="521" y="381"/>
                  </a:cubicBezTo>
                  <a:cubicBezTo>
                    <a:pt x="429" y="385"/>
                    <a:pt x="340" y="366"/>
                    <a:pt x="263" y="325"/>
                  </a:cubicBezTo>
                  <a:cubicBezTo>
                    <a:pt x="183" y="283"/>
                    <a:pt x="119" y="218"/>
                    <a:pt x="76" y="139"/>
                  </a:cubicBezTo>
                  <a:cubicBezTo>
                    <a:pt x="75" y="137"/>
                    <a:pt x="74" y="136"/>
                    <a:pt x="75" y="134"/>
                  </a:cubicBezTo>
                  <a:cubicBezTo>
                    <a:pt x="76" y="132"/>
                    <a:pt x="79" y="132"/>
                    <a:pt x="82" y="132"/>
                  </a:cubicBezTo>
                  <a:lnTo>
                    <a:pt x="13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>
                <a:cs typeface="+mn-ea"/>
                <a:sym typeface="+mn-lt"/>
              </a:endParaRPr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78EC47B-20A2-4E3F-ADA4-06270A2271EC}"/>
                </a:ext>
              </a:extLst>
            </p:cNvPr>
            <p:cNvSpPr/>
            <p:nvPr/>
          </p:nvSpPr>
          <p:spPr bwMode="auto">
            <a:xfrm>
              <a:off x="4507788" y="2755188"/>
              <a:ext cx="1314553" cy="2486077"/>
            </a:xfrm>
            <a:custGeom>
              <a:avLst/>
              <a:gdLst>
                <a:gd name="T0" fmla="*/ 672 w 672"/>
                <a:gd name="T1" fmla="*/ 0 h 1271"/>
                <a:gd name="T2" fmla="*/ 487 w 672"/>
                <a:gd name="T3" fmla="*/ 23 h 1271"/>
                <a:gd name="T4" fmla="*/ 536 w 672"/>
                <a:gd name="T5" fmla="*/ 62 h 1271"/>
                <a:gd name="T6" fmla="*/ 511 w 672"/>
                <a:gd name="T7" fmla="*/ 73 h 1271"/>
                <a:gd name="T8" fmla="*/ 275 w 672"/>
                <a:gd name="T9" fmla="*/ 643 h 1271"/>
                <a:gd name="T10" fmla="*/ 7 w 672"/>
                <a:gd name="T11" fmla="*/ 965 h 1271"/>
                <a:gd name="T12" fmla="*/ 332 w 672"/>
                <a:gd name="T13" fmla="*/ 1263 h 1271"/>
                <a:gd name="T14" fmla="*/ 622 w 672"/>
                <a:gd name="T15" fmla="*/ 1025 h 1271"/>
                <a:gd name="T16" fmla="*/ 622 w 672"/>
                <a:gd name="T17" fmla="*/ 1025 h 1271"/>
                <a:gd name="T18" fmla="*/ 627 w 672"/>
                <a:gd name="T19" fmla="*/ 1000 h 1271"/>
                <a:gd name="T20" fmla="*/ 627 w 672"/>
                <a:gd name="T21" fmla="*/ 1000 h 1271"/>
                <a:gd name="T22" fmla="*/ 627 w 672"/>
                <a:gd name="T23" fmla="*/ 999 h 1271"/>
                <a:gd name="T24" fmla="*/ 366 w 672"/>
                <a:gd name="T25" fmla="*/ 750 h 1271"/>
                <a:gd name="T26" fmla="*/ 322 w 672"/>
                <a:gd name="T27" fmla="*/ 636 h 1271"/>
                <a:gd name="T28" fmla="*/ 541 w 672"/>
                <a:gd name="T29" fmla="*/ 72 h 1271"/>
                <a:gd name="T30" fmla="*/ 545 w 672"/>
                <a:gd name="T31" fmla="*/ 136 h 1271"/>
                <a:gd name="T32" fmla="*/ 672 w 672"/>
                <a:gd name="T33" fmla="*/ 0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2" h="1271">
                  <a:moveTo>
                    <a:pt x="672" y="0"/>
                  </a:moveTo>
                  <a:cubicBezTo>
                    <a:pt x="487" y="23"/>
                    <a:pt x="487" y="23"/>
                    <a:pt x="487" y="23"/>
                  </a:cubicBezTo>
                  <a:cubicBezTo>
                    <a:pt x="536" y="62"/>
                    <a:pt x="536" y="62"/>
                    <a:pt x="536" y="62"/>
                  </a:cubicBezTo>
                  <a:cubicBezTo>
                    <a:pt x="525" y="67"/>
                    <a:pt x="522" y="68"/>
                    <a:pt x="511" y="73"/>
                  </a:cubicBezTo>
                  <a:cubicBezTo>
                    <a:pt x="309" y="177"/>
                    <a:pt x="217" y="416"/>
                    <a:pt x="275" y="643"/>
                  </a:cubicBezTo>
                  <a:cubicBezTo>
                    <a:pt x="117" y="665"/>
                    <a:pt x="0" y="803"/>
                    <a:pt x="7" y="965"/>
                  </a:cubicBezTo>
                  <a:cubicBezTo>
                    <a:pt x="14" y="1137"/>
                    <a:pt x="159" y="1271"/>
                    <a:pt x="332" y="1263"/>
                  </a:cubicBezTo>
                  <a:cubicBezTo>
                    <a:pt x="474" y="1257"/>
                    <a:pt x="590" y="1157"/>
                    <a:pt x="622" y="1025"/>
                  </a:cubicBezTo>
                  <a:cubicBezTo>
                    <a:pt x="622" y="1025"/>
                    <a:pt x="622" y="1025"/>
                    <a:pt x="622" y="1025"/>
                  </a:cubicBezTo>
                  <a:cubicBezTo>
                    <a:pt x="624" y="1017"/>
                    <a:pt x="626" y="1009"/>
                    <a:pt x="627" y="1000"/>
                  </a:cubicBezTo>
                  <a:cubicBezTo>
                    <a:pt x="627" y="1000"/>
                    <a:pt x="627" y="1000"/>
                    <a:pt x="627" y="1000"/>
                  </a:cubicBezTo>
                  <a:cubicBezTo>
                    <a:pt x="627" y="999"/>
                    <a:pt x="627" y="999"/>
                    <a:pt x="627" y="999"/>
                  </a:cubicBezTo>
                  <a:cubicBezTo>
                    <a:pt x="520" y="952"/>
                    <a:pt x="426" y="866"/>
                    <a:pt x="366" y="750"/>
                  </a:cubicBezTo>
                  <a:cubicBezTo>
                    <a:pt x="331" y="683"/>
                    <a:pt x="322" y="637"/>
                    <a:pt x="322" y="636"/>
                  </a:cubicBezTo>
                  <a:cubicBezTo>
                    <a:pt x="261" y="412"/>
                    <a:pt x="344" y="180"/>
                    <a:pt x="541" y="72"/>
                  </a:cubicBezTo>
                  <a:cubicBezTo>
                    <a:pt x="545" y="136"/>
                    <a:pt x="545" y="136"/>
                    <a:pt x="545" y="136"/>
                  </a:cubicBezTo>
                  <a:cubicBezTo>
                    <a:pt x="672" y="0"/>
                    <a:pt x="672" y="0"/>
                    <a:pt x="672" y="0"/>
                  </a:cubicBezTo>
                </a:path>
              </a:pathLst>
            </a:custGeom>
            <a:solidFill>
              <a:srgbClr val="EFB0B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>
                <a:cs typeface="+mn-ea"/>
                <a:sym typeface="+mn-lt"/>
              </a:endParaRPr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05F52BAA-216B-42F7-9EED-08711DD610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2001" y="2743614"/>
              <a:ext cx="1331915" cy="2509226"/>
            </a:xfrm>
            <a:custGeom>
              <a:avLst/>
              <a:gdLst>
                <a:gd name="T0" fmla="*/ 681 w 681"/>
                <a:gd name="T1" fmla="*/ 6 h 1283"/>
                <a:gd name="T2" fmla="*/ 680 w 681"/>
                <a:gd name="T3" fmla="*/ 10 h 1283"/>
                <a:gd name="T4" fmla="*/ 552 w 681"/>
                <a:gd name="T5" fmla="*/ 146 h 1283"/>
                <a:gd name="T6" fmla="*/ 546 w 681"/>
                <a:gd name="T7" fmla="*/ 148 h 1283"/>
                <a:gd name="T8" fmla="*/ 542 w 681"/>
                <a:gd name="T9" fmla="*/ 143 h 1283"/>
                <a:gd name="T10" fmla="*/ 539 w 681"/>
                <a:gd name="T11" fmla="*/ 90 h 1283"/>
                <a:gd name="T12" fmla="*/ 312 w 681"/>
                <a:gd name="T13" fmla="*/ 521 h 1283"/>
                <a:gd name="T14" fmla="*/ 330 w 681"/>
                <a:gd name="T15" fmla="*/ 641 h 1283"/>
                <a:gd name="T16" fmla="*/ 331 w 681"/>
                <a:gd name="T17" fmla="*/ 643 h 1283"/>
                <a:gd name="T18" fmla="*/ 331 w 681"/>
                <a:gd name="T19" fmla="*/ 643 h 1283"/>
                <a:gd name="T20" fmla="*/ 331 w 681"/>
                <a:gd name="T21" fmla="*/ 645 h 1283"/>
                <a:gd name="T22" fmla="*/ 331 w 681"/>
                <a:gd name="T23" fmla="*/ 645 h 1283"/>
                <a:gd name="T24" fmla="*/ 331 w 681"/>
                <a:gd name="T25" fmla="*/ 646 h 1283"/>
                <a:gd name="T26" fmla="*/ 375 w 681"/>
                <a:gd name="T27" fmla="*/ 753 h 1283"/>
                <a:gd name="T28" fmla="*/ 632 w 681"/>
                <a:gd name="T29" fmla="*/ 1000 h 1283"/>
                <a:gd name="T30" fmla="*/ 636 w 681"/>
                <a:gd name="T31" fmla="*/ 1006 h 1283"/>
                <a:gd name="T32" fmla="*/ 636 w 681"/>
                <a:gd name="T33" fmla="*/ 1007 h 1283"/>
                <a:gd name="T34" fmla="*/ 631 w 681"/>
                <a:gd name="T35" fmla="*/ 1032 h 1283"/>
                <a:gd name="T36" fmla="*/ 630 w 681"/>
                <a:gd name="T37" fmla="*/ 1034 h 1283"/>
                <a:gd name="T38" fmla="*/ 335 w 681"/>
                <a:gd name="T39" fmla="*/ 1275 h 1283"/>
                <a:gd name="T40" fmla="*/ 4 w 681"/>
                <a:gd name="T41" fmla="*/ 971 h 1283"/>
                <a:gd name="T42" fmla="*/ 78 w 681"/>
                <a:gd name="T43" fmla="*/ 753 h 1283"/>
                <a:gd name="T44" fmla="*/ 270 w 681"/>
                <a:gd name="T45" fmla="*/ 644 h 1283"/>
                <a:gd name="T46" fmla="*/ 255 w 681"/>
                <a:gd name="T47" fmla="*/ 536 h 1283"/>
                <a:gd name="T48" fmla="*/ 315 w 681"/>
                <a:gd name="T49" fmla="*/ 266 h 1283"/>
                <a:gd name="T50" fmla="*/ 510 w 681"/>
                <a:gd name="T51" fmla="*/ 73 h 1283"/>
                <a:gd name="T52" fmla="*/ 520 w 681"/>
                <a:gd name="T53" fmla="*/ 68 h 1283"/>
                <a:gd name="T54" fmla="*/ 525 w 681"/>
                <a:gd name="T55" fmla="*/ 65 h 1283"/>
                <a:gd name="T56" fmla="*/ 486 w 681"/>
                <a:gd name="T57" fmla="*/ 33 h 1283"/>
                <a:gd name="T58" fmla="*/ 484 w 681"/>
                <a:gd name="T59" fmla="*/ 27 h 1283"/>
                <a:gd name="T60" fmla="*/ 489 w 681"/>
                <a:gd name="T61" fmla="*/ 23 h 1283"/>
                <a:gd name="T62" fmla="*/ 674 w 681"/>
                <a:gd name="T63" fmla="*/ 0 h 1283"/>
                <a:gd name="T64" fmla="*/ 680 w 681"/>
                <a:gd name="T65" fmla="*/ 3 h 1283"/>
                <a:gd name="T66" fmla="*/ 681 w 681"/>
                <a:gd name="T67" fmla="*/ 6 h 1283"/>
                <a:gd name="T68" fmla="*/ 551 w 681"/>
                <a:gd name="T69" fmla="*/ 133 h 1283"/>
                <a:gd name="T70" fmla="*/ 659 w 681"/>
                <a:gd name="T71" fmla="*/ 14 h 1283"/>
                <a:gd name="T72" fmla="*/ 500 w 681"/>
                <a:gd name="T73" fmla="*/ 32 h 1283"/>
                <a:gd name="T74" fmla="*/ 539 w 681"/>
                <a:gd name="T75" fmla="*/ 61 h 1283"/>
                <a:gd name="T76" fmla="*/ 542 w 681"/>
                <a:gd name="T77" fmla="*/ 67 h 1283"/>
                <a:gd name="T78" fmla="*/ 539 w 681"/>
                <a:gd name="T79" fmla="*/ 70 h 1283"/>
                <a:gd name="T80" fmla="*/ 516 w 681"/>
                <a:gd name="T81" fmla="*/ 82 h 1283"/>
                <a:gd name="T82" fmla="*/ 267 w 681"/>
                <a:gd name="T83" fmla="*/ 535 h 1283"/>
                <a:gd name="T84" fmla="*/ 283 w 681"/>
                <a:gd name="T85" fmla="*/ 647 h 1283"/>
                <a:gd name="T86" fmla="*/ 283 w 681"/>
                <a:gd name="T87" fmla="*/ 652 h 1283"/>
                <a:gd name="T88" fmla="*/ 278 w 681"/>
                <a:gd name="T89" fmla="*/ 654 h 1283"/>
                <a:gd name="T90" fmla="*/ 16 w 681"/>
                <a:gd name="T91" fmla="*/ 970 h 1283"/>
                <a:gd name="T92" fmla="*/ 334 w 681"/>
                <a:gd name="T93" fmla="*/ 1263 h 1283"/>
                <a:gd name="T94" fmla="*/ 619 w 681"/>
                <a:gd name="T95" fmla="*/ 1030 h 1283"/>
                <a:gd name="T96" fmla="*/ 620 w 681"/>
                <a:gd name="T97" fmla="*/ 1028 h 1283"/>
                <a:gd name="T98" fmla="*/ 623 w 681"/>
                <a:gd name="T99" fmla="*/ 1009 h 1283"/>
                <a:gd name="T100" fmla="*/ 364 w 681"/>
                <a:gd name="T101" fmla="*/ 759 h 1283"/>
                <a:gd name="T102" fmla="*/ 319 w 681"/>
                <a:gd name="T103" fmla="*/ 648 h 1283"/>
                <a:gd name="T104" fmla="*/ 319 w 681"/>
                <a:gd name="T105" fmla="*/ 644 h 1283"/>
                <a:gd name="T106" fmla="*/ 319 w 681"/>
                <a:gd name="T107" fmla="*/ 644 h 1283"/>
                <a:gd name="T108" fmla="*/ 300 w 681"/>
                <a:gd name="T109" fmla="*/ 521 h 1283"/>
                <a:gd name="T110" fmla="*/ 356 w 681"/>
                <a:gd name="T111" fmla="*/ 263 h 1283"/>
                <a:gd name="T112" fmla="*/ 542 w 681"/>
                <a:gd name="T113" fmla="*/ 76 h 1283"/>
                <a:gd name="T114" fmla="*/ 547 w 681"/>
                <a:gd name="T115" fmla="*/ 75 h 1283"/>
                <a:gd name="T116" fmla="*/ 549 w 681"/>
                <a:gd name="T117" fmla="*/ 82 h 1283"/>
                <a:gd name="T118" fmla="*/ 551 w 681"/>
                <a:gd name="T119" fmla="*/ 133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1" h="1283">
                  <a:moveTo>
                    <a:pt x="681" y="6"/>
                  </a:moveTo>
                  <a:cubicBezTo>
                    <a:pt x="681" y="7"/>
                    <a:pt x="681" y="9"/>
                    <a:pt x="680" y="10"/>
                  </a:cubicBezTo>
                  <a:cubicBezTo>
                    <a:pt x="552" y="146"/>
                    <a:pt x="552" y="146"/>
                    <a:pt x="552" y="146"/>
                  </a:cubicBezTo>
                  <a:cubicBezTo>
                    <a:pt x="551" y="148"/>
                    <a:pt x="548" y="149"/>
                    <a:pt x="546" y="148"/>
                  </a:cubicBezTo>
                  <a:cubicBezTo>
                    <a:pt x="543" y="147"/>
                    <a:pt x="542" y="145"/>
                    <a:pt x="542" y="143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391" y="175"/>
                    <a:pt x="304" y="339"/>
                    <a:pt x="312" y="521"/>
                  </a:cubicBezTo>
                  <a:cubicBezTo>
                    <a:pt x="313" y="561"/>
                    <a:pt x="320" y="601"/>
                    <a:pt x="330" y="641"/>
                  </a:cubicBezTo>
                  <a:cubicBezTo>
                    <a:pt x="331" y="642"/>
                    <a:pt x="331" y="642"/>
                    <a:pt x="331" y="643"/>
                  </a:cubicBezTo>
                  <a:cubicBezTo>
                    <a:pt x="331" y="643"/>
                    <a:pt x="331" y="643"/>
                    <a:pt x="331" y="643"/>
                  </a:cubicBezTo>
                  <a:cubicBezTo>
                    <a:pt x="331" y="644"/>
                    <a:pt x="331" y="644"/>
                    <a:pt x="331" y="645"/>
                  </a:cubicBezTo>
                  <a:cubicBezTo>
                    <a:pt x="331" y="645"/>
                    <a:pt x="331" y="645"/>
                    <a:pt x="331" y="645"/>
                  </a:cubicBezTo>
                  <a:cubicBezTo>
                    <a:pt x="332" y="646"/>
                    <a:pt x="331" y="646"/>
                    <a:pt x="331" y="646"/>
                  </a:cubicBezTo>
                  <a:cubicBezTo>
                    <a:pt x="340" y="679"/>
                    <a:pt x="355" y="714"/>
                    <a:pt x="375" y="753"/>
                  </a:cubicBezTo>
                  <a:cubicBezTo>
                    <a:pt x="431" y="864"/>
                    <a:pt x="523" y="951"/>
                    <a:pt x="632" y="1000"/>
                  </a:cubicBezTo>
                  <a:cubicBezTo>
                    <a:pt x="635" y="1001"/>
                    <a:pt x="636" y="1003"/>
                    <a:pt x="636" y="1006"/>
                  </a:cubicBezTo>
                  <a:cubicBezTo>
                    <a:pt x="636" y="1006"/>
                    <a:pt x="636" y="1007"/>
                    <a:pt x="636" y="1007"/>
                  </a:cubicBezTo>
                  <a:cubicBezTo>
                    <a:pt x="635" y="1015"/>
                    <a:pt x="633" y="1024"/>
                    <a:pt x="631" y="1032"/>
                  </a:cubicBezTo>
                  <a:cubicBezTo>
                    <a:pt x="631" y="1033"/>
                    <a:pt x="631" y="1033"/>
                    <a:pt x="630" y="1034"/>
                  </a:cubicBezTo>
                  <a:cubicBezTo>
                    <a:pt x="597" y="1170"/>
                    <a:pt x="475" y="1269"/>
                    <a:pt x="335" y="1275"/>
                  </a:cubicBezTo>
                  <a:cubicBezTo>
                    <a:pt x="160" y="1283"/>
                    <a:pt x="11" y="1146"/>
                    <a:pt x="4" y="971"/>
                  </a:cubicBezTo>
                  <a:cubicBezTo>
                    <a:pt x="0" y="892"/>
                    <a:pt x="27" y="814"/>
                    <a:pt x="78" y="753"/>
                  </a:cubicBezTo>
                  <a:cubicBezTo>
                    <a:pt x="127" y="695"/>
                    <a:pt x="195" y="656"/>
                    <a:pt x="270" y="644"/>
                  </a:cubicBezTo>
                  <a:cubicBezTo>
                    <a:pt x="262" y="608"/>
                    <a:pt x="256" y="572"/>
                    <a:pt x="255" y="536"/>
                  </a:cubicBezTo>
                  <a:cubicBezTo>
                    <a:pt x="251" y="440"/>
                    <a:pt x="272" y="347"/>
                    <a:pt x="315" y="266"/>
                  </a:cubicBezTo>
                  <a:cubicBezTo>
                    <a:pt x="360" y="182"/>
                    <a:pt x="428" y="116"/>
                    <a:pt x="510" y="73"/>
                  </a:cubicBezTo>
                  <a:cubicBezTo>
                    <a:pt x="515" y="71"/>
                    <a:pt x="517" y="69"/>
                    <a:pt x="520" y="68"/>
                  </a:cubicBezTo>
                  <a:cubicBezTo>
                    <a:pt x="522" y="67"/>
                    <a:pt x="523" y="66"/>
                    <a:pt x="525" y="65"/>
                  </a:cubicBezTo>
                  <a:cubicBezTo>
                    <a:pt x="486" y="33"/>
                    <a:pt x="486" y="33"/>
                    <a:pt x="486" y="33"/>
                  </a:cubicBezTo>
                  <a:cubicBezTo>
                    <a:pt x="484" y="32"/>
                    <a:pt x="484" y="29"/>
                    <a:pt x="484" y="27"/>
                  </a:cubicBezTo>
                  <a:cubicBezTo>
                    <a:pt x="485" y="25"/>
                    <a:pt x="487" y="23"/>
                    <a:pt x="489" y="23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677" y="0"/>
                    <a:pt x="679" y="1"/>
                    <a:pt x="680" y="3"/>
                  </a:cubicBezTo>
                  <a:cubicBezTo>
                    <a:pt x="681" y="4"/>
                    <a:pt x="681" y="5"/>
                    <a:pt x="681" y="6"/>
                  </a:cubicBezTo>
                  <a:close/>
                  <a:moveTo>
                    <a:pt x="551" y="133"/>
                  </a:moveTo>
                  <a:cubicBezTo>
                    <a:pt x="659" y="14"/>
                    <a:pt x="659" y="14"/>
                    <a:pt x="659" y="14"/>
                  </a:cubicBezTo>
                  <a:cubicBezTo>
                    <a:pt x="500" y="32"/>
                    <a:pt x="500" y="32"/>
                    <a:pt x="500" y="32"/>
                  </a:cubicBezTo>
                  <a:cubicBezTo>
                    <a:pt x="539" y="61"/>
                    <a:pt x="539" y="61"/>
                    <a:pt x="539" y="61"/>
                  </a:cubicBezTo>
                  <a:cubicBezTo>
                    <a:pt x="541" y="63"/>
                    <a:pt x="543" y="64"/>
                    <a:pt x="542" y="67"/>
                  </a:cubicBezTo>
                  <a:cubicBezTo>
                    <a:pt x="542" y="69"/>
                    <a:pt x="541" y="69"/>
                    <a:pt x="539" y="70"/>
                  </a:cubicBezTo>
                  <a:cubicBezTo>
                    <a:pt x="533" y="72"/>
                    <a:pt x="521" y="79"/>
                    <a:pt x="516" y="82"/>
                  </a:cubicBezTo>
                  <a:cubicBezTo>
                    <a:pt x="354" y="165"/>
                    <a:pt x="259" y="340"/>
                    <a:pt x="267" y="535"/>
                  </a:cubicBezTo>
                  <a:cubicBezTo>
                    <a:pt x="268" y="573"/>
                    <a:pt x="274" y="610"/>
                    <a:pt x="283" y="647"/>
                  </a:cubicBezTo>
                  <a:cubicBezTo>
                    <a:pt x="284" y="649"/>
                    <a:pt x="284" y="650"/>
                    <a:pt x="283" y="652"/>
                  </a:cubicBezTo>
                  <a:cubicBezTo>
                    <a:pt x="282" y="653"/>
                    <a:pt x="280" y="654"/>
                    <a:pt x="278" y="654"/>
                  </a:cubicBezTo>
                  <a:cubicBezTo>
                    <a:pt x="122" y="676"/>
                    <a:pt x="9" y="812"/>
                    <a:pt x="16" y="970"/>
                  </a:cubicBezTo>
                  <a:cubicBezTo>
                    <a:pt x="23" y="1139"/>
                    <a:pt x="166" y="1271"/>
                    <a:pt x="334" y="1263"/>
                  </a:cubicBezTo>
                  <a:cubicBezTo>
                    <a:pt x="470" y="1258"/>
                    <a:pt x="587" y="1161"/>
                    <a:pt x="619" y="1030"/>
                  </a:cubicBezTo>
                  <a:cubicBezTo>
                    <a:pt x="619" y="1029"/>
                    <a:pt x="619" y="1029"/>
                    <a:pt x="620" y="1028"/>
                  </a:cubicBezTo>
                  <a:cubicBezTo>
                    <a:pt x="621" y="1022"/>
                    <a:pt x="622" y="1015"/>
                    <a:pt x="623" y="1009"/>
                  </a:cubicBezTo>
                  <a:cubicBezTo>
                    <a:pt x="513" y="959"/>
                    <a:pt x="421" y="870"/>
                    <a:pt x="364" y="759"/>
                  </a:cubicBezTo>
                  <a:cubicBezTo>
                    <a:pt x="343" y="718"/>
                    <a:pt x="328" y="682"/>
                    <a:pt x="319" y="648"/>
                  </a:cubicBezTo>
                  <a:cubicBezTo>
                    <a:pt x="319" y="647"/>
                    <a:pt x="319" y="645"/>
                    <a:pt x="319" y="644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08" y="604"/>
                    <a:pt x="302" y="562"/>
                    <a:pt x="300" y="521"/>
                  </a:cubicBezTo>
                  <a:cubicBezTo>
                    <a:pt x="296" y="430"/>
                    <a:pt x="315" y="340"/>
                    <a:pt x="356" y="263"/>
                  </a:cubicBezTo>
                  <a:cubicBezTo>
                    <a:pt x="398" y="183"/>
                    <a:pt x="463" y="119"/>
                    <a:pt x="542" y="76"/>
                  </a:cubicBezTo>
                  <a:cubicBezTo>
                    <a:pt x="544" y="75"/>
                    <a:pt x="545" y="74"/>
                    <a:pt x="547" y="75"/>
                  </a:cubicBezTo>
                  <a:cubicBezTo>
                    <a:pt x="549" y="76"/>
                    <a:pt x="549" y="80"/>
                    <a:pt x="549" y="82"/>
                  </a:cubicBezTo>
                  <a:lnTo>
                    <a:pt x="551" y="1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>
                <a:cs typeface="+mn-ea"/>
                <a:sym typeface="+mn-lt"/>
              </a:endParaRPr>
            </a:p>
          </p:txBody>
        </p:sp>
        <p:sp>
          <p:nvSpPr>
            <p:cNvPr id="51" name="AutoShape 123">
              <a:extLst>
                <a:ext uri="{FF2B5EF4-FFF2-40B4-BE49-F238E27FC236}">
                  <a16:creationId xmlns:a16="http://schemas.microsoft.com/office/drawing/2014/main" id="{9BDB1731-03A9-475F-9A89-F6A751FB3D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25923" y="3232804"/>
              <a:ext cx="384799" cy="4233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/>
              </a:pPr>
              <a:endParaRPr lang="es-E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2" name="TextBox 30">
              <a:extLst>
                <a:ext uri="{FF2B5EF4-FFF2-40B4-BE49-F238E27FC236}">
                  <a16:creationId xmlns:a16="http://schemas.microsoft.com/office/drawing/2014/main" id="{AB5919B5-1B87-4DF1-988C-10FBC8034960}"/>
                </a:ext>
              </a:extLst>
            </p:cNvPr>
            <p:cNvSpPr txBox="1"/>
            <p:nvPr/>
          </p:nvSpPr>
          <p:spPr>
            <a:xfrm>
              <a:off x="5638864" y="3673198"/>
              <a:ext cx="963972" cy="3049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SUCCESS</a:t>
              </a:r>
            </a:p>
          </p:txBody>
        </p:sp>
        <p:sp>
          <p:nvSpPr>
            <p:cNvPr id="53" name="Freeform 237">
              <a:extLst>
                <a:ext uri="{FF2B5EF4-FFF2-40B4-BE49-F238E27FC236}">
                  <a16:creationId xmlns:a16="http://schemas.microsoft.com/office/drawing/2014/main" id="{B915220E-32DB-4DB1-B75A-AD8BDC2420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44651" y="2240778"/>
              <a:ext cx="426117" cy="313034"/>
            </a:xfrm>
            <a:custGeom>
              <a:avLst/>
              <a:gdLst>
                <a:gd name="T0" fmla="*/ 586 w 1347"/>
                <a:gd name="T1" fmla="*/ 602 h 987"/>
                <a:gd name="T2" fmla="*/ 502 w 1347"/>
                <a:gd name="T3" fmla="*/ 535 h 987"/>
                <a:gd name="T4" fmla="*/ 42 w 1347"/>
                <a:gd name="T5" fmla="*/ 117 h 987"/>
                <a:gd name="T6" fmla="*/ 17 w 1347"/>
                <a:gd name="T7" fmla="*/ 33 h 987"/>
                <a:gd name="T8" fmla="*/ 92 w 1347"/>
                <a:gd name="T9" fmla="*/ 0 h 987"/>
                <a:gd name="T10" fmla="*/ 1255 w 1347"/>
                <a:gd name="T11" fmla="*/ 0 h 987"/>
                <a:gd name="T12" fmla="*/ 1330 w 1347"/>
                <a:gd name="T13" fmla="*/ 41 h 987"/>
                <a:gd name="T14" fmla="*/ 1305 w 1347"/>
                <a:gd name="T15" fmla="*/ 125 h 987"/>
                <a:gd name="T16" fmla="*/ 803 w 1347"/>
                <a:gd name="T17" fmla="*/ 576 h 987"/>
                <a:gd name="T18" fmla="*/ 586 w 1347"/>
                <a:gd name="T19" fmla="*/ 602 h 987"/>
                <a:gd name="T20" fmla="*/ 92 w 1347"/>
                <a:gd name="T21" fmla="*/ 986 h 987"/>
                <a:gd name="T22" fmla="*/ 0 w 1347"/>
                <a:gd name="T23" fmla="*/ 894 h 987"/>
                <a:gd name="T24" fmla="*/ 0 w 1347"/>
                <a:gd name="T25" fmla="*/ 225 h 987"/>
                <a:gd name="T26" fmla="*/ 42 w 1347"/>
                <a:gd name="T27" fmla="*/ 217 h 987"/>
                <a:gd name="T28" fmla="*/ 234 w 1347"/>
                <a:gd name="T29" fmla="*/ 409 h 987"/>
                <a:gd name="T30" fmla="*/ 251 w 1347"/>
                <a:gd name="T31" fmla="*/ 493 h 987"/>
                <a:gd name="T32" fmla="*/ 109 w 1347"/>
                <a:gd name="T33" fmla="*/ 827 h 987"/>
                <a:gd name="T34" fmla="*/ 126 w 1347"/>
                <a:gd name="T35" fmla="*/ 827 h 987"/>
                <a:gd name="T36" fmla="*/ 318 w 1347"/>
                <a:gd name="T37" fmla="*/ 576 h 987"/>
                <a:gd name="T38" fmla="*/ 393 w 1347"/>
                <a:gd name="T39" fmla="*/ 568 h 987"/>
                <a:gd name="T40" fmla="*/ 477 w 1347"/>
                <a:gd name="T41" fmla="*/ 643 h 987"/>
                <a:gd name="T42" fmla="*/ 569 w 1347"/>
                <a:gd name="T43" fmla="*/ 694 h 987"/>
                <a:gd name="T44" fmla="*/ 820 w 1347"/>
                <a:gd name="T45" fmla="*/ 677 h 987"/>
                <a:gd name="T46" fmla="*/ 945 w 1347"/>
                <a:gd name="T47" fmla="*/ 568 h 987"/>
                <a:gd name="T48" fmla="*/ 1020 w 1347"/>
                <a:gd name="T49" fmla="*/ 576 h 987"/>
                <a:gd name="T50" fmla="*/ 1229 w 1347"/>
                <a:gd name="T51" fmla="*/ 853 h 987"/>
                <a:gd name="T52" fmla="*/ 1238 w 1347"/>
                <a:gd name="T53" fmla="*/ 844 h 987"/>
                <a:gd name="T54" fmla="*/ 1096 w 1347"/>
                <a:gd name="T55" fmla="*/ 493 h 987"/>
                <a:gd name="T56" fmla="*/ 1112 w 1347"/>
                <a:gd name="T57" fmla="*/ 409 h 987"/>
                <a:gd name="T58" fmla="*/ 1313 w 1347"/>
                <a:gd name="T59" fmla="*/ 217 h 987"/>
                <a:gd name="T60" fmla="*/ 1346 w 1347"/>
                <a:gd name="T61" fmla="*/ 225 h 987"/>
                <a:gd name="T62" fmla="*/ 1346 w 1347"/>
                <a:gd name="T63" fmla="*/ 903 h 987"/>
                <a:gd name="T64" fmla="*/ 1246 w 1347"/>
                <a:gd name="T65" fmla="*/ 986 h 987"/>
                <a:gd name="T66" fmla="*/ 92 w 1347"/>
                <a:gd name="T67" fmla="*/ 986 h 987"/>
                <a:gd name="T68" fmla="*/ 92 w 1347"/>
                <a:gd name="T69" fmla="*/ 986 h 987"/>
                <a:gd name="T70" fmla="*/ 92 w 1347"/>
                <a:gd name="T71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7" h="987">
                  <a:moveTo>
                    <a:pt x="586" y="602"/>
                  </a:moveTo>
                  <a:cubicBezTo>
                    <a:pt x="561" y="585"/>
                    <a:pt x="519" y="560"/>
                    <a:pt x="502" y="535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26" y="100"/>
                    <a:pt x="9" y="58"/>
                    <a:pt x="17" y="33"/>
                  </a:cubicBezTo>
                  <a:cubicBezTo>
                    <a:pt x="34" y="17"/>
                    <a:pt x="51" y="0"/>
                    <a:pt x="92" y="0"/>
                  </a:cubicBezTo>
                  <a:cubicBezTo>
                    <a:pt x="1255" y="0"/>
                    <a:pt x="1255" y="0"/>
                    <a:pt x="1255" y="0"/>
                  </a:cubicBezTo>
                  <a:cubicBezTo>
                    <a:pt x="1255" y="0"/>
                    <a:pt x="1305" y="0"/>
                    <a:pt x="1330" y="41"/>
                  </a:cubicBezTo>
                  <a:cubicBezTo>
                    <a:pt x="1346" y="67"/>
                    <a:pt x="1330" y="108"/>
                    <a:pt x="1305" y="125"/>
                  </a:cubicBezTo>
                  <a:cubicBezTo>
                    <a:pt x="803" y="576"/>
                    <a:pt x="803" y="576"/>
                    <a:pt x="803" y="576"/>
                  </a:cubicBezTo>
                  <a:cubicBezTo>
                    <a:pt x="803" y="576"/>
                    <a:pt x="711" y="652"/>
                    <a:pt x="586" y="602"/>
                  </a:cubicBezTo>
                  <a:close/>
                  <a:moveTo>
                    <a:pt x="92" y="986"/>
                  </a:moveTo>
                  <a:cubicBezTo>
                    <a:pt x="92" y="986"/>
                    <a:pt x="0" y="978"/>
                    <a:pt x="0" y="894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00"/>
                    <a:pt x="17" y="192"/>
                    <a:pt x="42" y="217"/>
                  </a:cubicBezTo>
                  <a:cubicBezTo>
                    <a:pt x="234" y="409"/>
                    <a:pt x="234" y="409"/>
                    <a:pt x="234" y="409"/>
                  </a:cubicBezTo>
                  <a:cubicBezTo>
                    <a:pt x="260" y="426"/>
                    <a:pt x="268" y="468"/>
                    <a:pt x="251" y="493"/>
                  </a:cubicBezTo>
                  <a:cubicBezTo>
                    <a:pt x="109" y="827"/>
                    <a:pt x="109" y="827"/>
                    <a:pt x="109" y="827"/>
                  </a:cubicBezTo>
                  <a:cubicBezTo>
                    <a:pt x="101" y="853"/>
                    <a:pt x="109" y="853"/>
                    <a:pt x="126" y="827"/>
                  </a:cubicBezTo>
                  <a:cubicBezTo>
                    <a:pt x="318" y="576"/>
                    <a:pt x="318" y="576"/>
                    <a:pt x="318" y="576"/>
                  </a:cubicBezTo>
                  <a:cubicBezTo>
                    <a:pt x="343" y="552"/>
                    <a:pt x="368" y="552"/>
                    <a:pt x="393" y="568"/>
                  </a:cubicBezTo>
                  <a:cubicBezTo>
                    <a:pt x="477" y="643"/>
                    <a:pt x="477" y="643"/>
                    <a:pt x="477" y="643"/>
                  </a:cubicBezTo>
                  <a:cubicBezTo>
                    <a:pt x="502" y="660"/>
                    <a:pt x="544" y="685"/>
                    <a:pt x="569" y="694"/>
                  </a:cubicBezTo>
                  <a:cubicBezTo>
                    <a:pt x="636" y="710"/>
                    <a:pt x="744" y="735"/>
                    <a:pt x="820" y="677"/>
                  </a:cubicBezTo>
                  <a:cubicBezTo>
                    <a:pt x="945" y="568"/>
                    <a:pt x="945" y="568"/>
                    <a:pt x="945" y="568"/>
                  </a:cubicBezTo>
                  <a:cubicBezTo>
                    <a:pt x="970" y="552"/>
                    <a:pt x="1004" y="552"/>
                    <a:pt x="1020" y="576"/>
                  </a:cubicBezTo>
                  <a:cubicBezTo>
                    <a:pt x="1229" y="853"/>
                    <a:pt x="1229" y="853"/>
                    <a:pt x="1229" y="853"/>
                  </a:cubicBezTo>
                  <a:cubicBezTo>
                    <a:pt x="1246" y="877"/>
                    <a:pt x="1246" y="869"/>
                    <a:pt x="1238" y="844"/>
                  </a:cubicBezTo>
                  <a:cubicBezTo>
                    <a:pt x="1096" y="493"/>
                    <a:pt x="1096" y="493"/>
                    <a:pt x="1096" y="493"/>
                  </a:cubicBezTo>
                  <a:cubicBezTo>
                    <a:pt x="1079" y="468"/>
                    <a:pt x="1087" y="434"/>
                    <a:pt x="1112" y="409"/>
                  </a:cubicBezTo>
                  <a:cubicBezTo>
                    <a:pt x="1313" y="217"/>
                    <a:pt x="1313" y="217"/>
                    <a:pt x="1313" y="217"/>
                  </a:cubicBezTo>
                  <a:cubicBezTo>
                    <a:pt x="1330" y="192"/>
                    <a:pt x="1346" y="200"/>
                    <a:pt x="1346" y="225"/>
                  </a:cubicBezTo>
                  <a:cubicBezTo>
                    <a:pt x="1346" y="903"/>
                    <a:pt x="1346" y="903"/>
                    <a:pt x="1346" y="903"/>
                  </a:cubicBezTo>
                  <a:cubicBezTo>
                    <a:pt x="1346" y="903"/>
                    <a:pt x="1338" y="986"/>
                    <a:pt x="1246" y="986"/>
                  </a:cubicBezTo>
                  <a:cubicBezTo>
                    <a:pt x="92" y="986"/>
                    <a:pt x="92" y="986"/>
                    <a:pt x="92" y="986"/>
                  </a:cubicBezTo>
                  <a:close/>
                  <a:moveTo>
                    <a:pt x="92" y="986"/>
                  </a:moveTo>
                  <a:lnTo>
                    <a:pt x="92" y="9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21893" tIns="60946" rIns="121893" bIns="6094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000" dirty="0">
                <a:cs typeface="+mn-ea"/>
                <a:sym typeface="+mn-lt"/>
              </a:endParaRPr>
            </a:p>
          </p:txBody>
        </p:sp>
        <p:sp>
          <p:nvSpPr>
            <p:cNvPr id="54" name="Freeform 290">
              <a:extLst>
                <a:ext uri="{FF2B5EF4-FFF2-40B4-BE49-F238E27FC236}">
                  <a16:creationId xmlns:a16="http://schemas.microsoft.com/office/drawing/2014/main" id="{5E806FA7-9B53-4A53-AD99-D3BCB15ACF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29692" y="2245776"/>
              <a:ext cx="506529" cy="392325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55" name="Freeform 417">
              <a:extLst>
                <a:ext uri="{FF2B5EF4-FFF2-40B4-BE49-F238E27FC236}">
                  <a16:creationId xmlns:a16="http://schemas.microsoft.com/office/drawing/2014/main" id="{53FE3382-82EF-4A99-8053-913C2F7CA2C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29692" y="4417164"/>
              <a:ext cx="437908" cy="438023"/>
            </a:xfrm>
            <a:custGeom>
              <a:avLst/>
              <a:gdLst>
                <a:gd name="T0" fmla="*/ 0 w 904"/>
                <a:gd name="T1" fmla="*/ 686 h 904"/>
                <a:gd name="T2" fmla="*/ 218 w 904"/>
                <a:gd name="T3" fmla="*/ 903 h 904"/>
                <a:gd name="T4" fmla="*/ 0 w 904"/>
                <a:gd name="T5" fmla="*/ 903 h 904"/>
                <a:gd name="T6" fmla="*/ 0 w 904"/>
                <a:gd name="T7" fmla="*/ 686 h 904"/>
                <a:gd name="T8" fmla="*/ 552 w 904"/>
                <a:gd name="T9" fmla="*/ 42 h 904"/>
                <a:gd name="T10" fmla="*/ 627 w 904"/>
                <a:gd name="T11" fmla="*/ 276 h 904"/>
                <a:gd name="T12" fmla="*/ 861 w 904"/>
                <a:gd name="T13" fmla="*/ 351 h 904"/>
                <a:gd name="T14" fmla="*/ 786 w 904"/>
                <a:gd name="T15" fmla="*/ 117 h 904"/>
                <a:gd name="T16" fmla="*/ 552 w 904"/>
                <a:gd name="T17" fmla="*/ 42 h 904"/>
                <a:gd name="T18" fmla="*/ 677 w 904"/>
                <a:gd name="T19" fmla="*/ 385 h 904"/>
                <a:gd name="T20" fmla="*/ 276 w 904"/>
                <a:gd name="T21" fmla="*/ 778 h 904"/>
                <a:gd name="T22" fmla="*/ 360 w 904"/>
                <a:gd name="T23" fmla="*/ 862 h 904"/>
                <a:gd name="T24" fmla="*/ 795 w 904"/>
                <a:gd name="T25" fmla="*/ 427 h 904"/>
                <a:gd name="T26" fmla="*/ 677 w 904"/>
                <a:gd name="T27" fmla="*/ 385 h 904"/>
                <a:gd name="T28" fmla="*/ 594 w 904"/>
                <a:gd name="T29" fmla="*/ 318 h 904"/>
                <a:gd name="T30" fmla="*/ 552 w 904"/>
                <a:gd name="T31" fmla="*/ 276 h 904"/>
                <a:gd name="T32" fmla="*/ 159 w 904"/>
                <a:gd name="T33" fmla="*/ 661 h 904"/>
                <a:gd name="T34" fmla="*/ 243 w 904"/>
                <a:gd name="T35" fmla="*/ 744 h 904"/>
                <a:gd name="T36" fmla="*/ 636 w 904"/>
                <a:gd name="T37" fmla="*/ 351 h 904"/>
                <a:gd name="T38" fmla="*/ 594 w 904"/>
                <a:gd name="T39" fmla="*/ 318 h 904"/>
                <a:gd name="T40" fmla="*/ 477 w 904"/>
                <a:gd name="T41" fmla="*/ 109 h 904"/>
                <a:gd name="T42" fmla="*/ 50 w 904"/>
                <a:gd name="T43" fmla="*/ 544 h 904"/>
                <a:gd name="T44" fmla="*/ 126 w 904"/>
                <a:gd name="T45" fmla="*/ 628 h 904"/>
                <a:gd name="T46" fmla="*/ 519 w 904"/>
                <a:gd name="T47" fmla="*/ 226 h 904"/>
                <a:gd name="T48" fmla="*/ 477 w 904"/>
                <a:gd name="T49" fmla="*/ 109 h 904"/>
                <a:gd name="T50" fmla="*/ 477 w 904"/>
                <a:gd name="T51" fmla="*/ 109 h 904"/>
                <a:gd name="T52" fmla="*/ 477 w 904"/>
                <a:gd name="T53" fmla="*/ 10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4" h="904">
                  <a:moveTo>
                    <a:pt x="0" y="686"/>
                  </a:moveTo>
                  <a:cubicBezTo>
                    <a:pt x="218" y="903"/>
                    <a:pt x="218" y="903"/>
                    <a:pt x="218" y="903"/>
                  </a:cubicBezTo>
                  <a:cubicBezTo>
                    <a:pt x="0" y="903"/>
                    <a:pt x="0" y="903"/>
                    <a:pt x="0" y="903"/>
                  </a:cubicBezTo>
                  <a:lnTo>
                    <a:pt x="0" y="686"/>
                  </a:lnTo>
                  <a:close/>
                  <a:moveTo>
                    <a:pt x="552" y="42"/>
                  </a:moveTo>
                  <a:cubicBezTo>
                    <a:pt x="510" y="84"/>
                    <a:pt x="544" y="193"/>
                    <a:pt x="627" y="276"/>
                  </a:cubicBezTo>
                  <a:cubicBezTo>
                    <a:pt x="719" y="360"/>
                    <a:pt x="820" y="393"/>
                    <a:pt x="861" y="351"/>
                  </a:cubicBezTo>
                  <a:cubicBezTo>
                    <a:pt x="903" y="310"/>
                    <a:pt x="870" y="209"/>
                    <a:pt x="786" y="117"/>
                  </a:cubicBezTo>
                  <a:cubicBezTo>
                    <a:pt x="703" y="34"/>
                    <a:pt x="594" y="0"/>
                    <a:pt x="552" y="42"/>
                  </a:cubicBezTo>
                  <a:close/>
                  <a:moveTo>
                    <a:pt x="677" y="385"/>
                  </a:moveTo>
                  <a:cubicBezTo>
                    <a:pt x="276" y="778"/>
                    <a:pt x="276" y="778"/>
                    <a:pt x="276" y="778"/>
                  </a:cubicBezTo>
                  <a:cubicBezTo>
                    <a:pt x="360" y="862"/>
                    <a:pt x="360" y="862"/>
                    <a:pt x="360" y="862"/>
                  </a:cubicBezTo>
                  <a:cubicBezTo>
                    <a:pt x="795" y="427"/>
                    <a:pt x="795" y="427"/>
                    <a:pt x="795" y="427"/>
                  </a:cubicBezTo>
                  <a:cubicBezTo>
                    <a:pt x="753" y="418"/>
                    <a:pt x="719" y="410"/>
                    <a:pt x="677" y="385"/>
                  </a:cubicBezTo>
                  <a:close/>
                  <a:moveTo>
                    <a:pt x="594" y="318"/>
                  </a:moveTo>
                  <a:cubicBezTo>
                    <a:pt x="577" y="301"/>
                    <a:pt x="569" y="285"/>
                    <a:pt x="552" y="276"/>
                  </a:cubicBezTo>
                  <a:cubicBezTo>
                    <a:pt x="159" y="661"/>
                    <a:pt x="159" y="661"/>
                    <a:pt x="159" y="661"/>
                  </a:cubicBezTo>
                  <a:cubicBezTo>
                    <a:pt x="243" y="744"/>
                    <a:pt x="243" y="744"/>
                    <a:pt x="243" y="744"/>
                  </a:cubicBezTo>
                  <a:cubicBezTo>
                    <a:pt x="636" y="351"/>
                    <a:pt x="636" y="351"/>
                    <a:pt x="636" y="351"/>
                  </a:cubicBezTo>
                  <a:cubicBezTo>
                    <a:pt x="619" y="343"/>
                    <a:pt x="602" y="327"/>
                    <a:pt x="594" y="318"/>
                  </a:cubicBezTo>
                  <a:close/>
                  <a:moveTo>
                    <a:pt x="477" y="109"/>
                  </a:moveTo>
                  <a:cubicBezTo>
                    <a:pt x="50" y="544"/>
                    <a:pt x="50" y="544"/>
                    <a:pt x="50" y="544"/>
                  </a:cubicBezTo>
                  <a:cubicBezTo>
                    <a:pt x="126" y="628"/>
                    <a:pt x="126" y="628"/>
                    <a:pt x="126" y="628"/>
                  </a:cubicBezTo>
                  <a:cubicBezTo>
                    <a:pt x="519" y="226"/>
                    <a:pt x="519" y="226"/>
                    <a:pt x="519" y="226"/>
                  </a:cubicBezTo>
                  <a:cubicBezTo>
                    <a:pt x="502" y="184"/>
                    <a:pt x="485" y="151"/>
                    <a:pt x="477" y="109"/>
                  </a:cubicBezTo>
                  <a:close/>
                  <a:moveTo>
                    <a:pt x="477" y="109"/>
                  </a:moveTo>
                  <a:lnTo>
                    <a:pt x="477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56" name="Freeform 526">
              <a:extLst>
                <a:ext uri="{FF2B5EF4-FFF2-40B4-BE49-F238E27FC236}">
                  <a16:creationId xmlns:a16="http://schemas.microsoft.com/office/drawing/2014/main" id="{42B72776-1742-4FFC-977F-FA872966D1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49940" y="4374817"/>
              <a:ext cx="428027" cy="554878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cs typeface="+mn-ea"/>
                <a:sym typeface="+mn-lt"/>
              </a:endParaRPr>
            </a:p>
          </p:txBody>
        </p: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B55E30E8-B2AE-4D85-A4E7-6CA3BD89A4B5}"/>
              </a:ext>
            </a:extLst>
          </p:cNvPr>
          <p:cNvSpPr/>
          <p:nvPr/>
        </p:nvSpPr>
        <p:spPr>
          <a:xfrm>
            <a:off x="2356676" y="2197168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Add a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62" name="矩形 47">
            <a:extLst>
              <a:ext uri="{FF2B5EF4-FFF2-40B4-BE49-F238E27FC236}">
                <a16:creationId xmlns:a16="http://schemas.microsoft.com/office/drawing/2014/main" id="{E43E779D-11F6-482D-8E91-CC2B4D23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150" y="2612762"/>
            <a:ext cx="2501622" cy="30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Enter a comprehensive description of the chart above here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D91C09C8-AB70-4B4D-B0E6-546CD4860195}"/>
              </a:ext>
            </a:extLst>
          </p:cNvPr>
          <p:cNvSpPr/>
          <p:nvPr/>
        </p:nvSpPr>
        <p:spPr>
          <a:xfrm>
            <a:off x="2356676" y="3992350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Add a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64" name="矩形 47">
            <a:extLst>
              <a:ext uri="{FF2B5EF4-FFF2-40B4-BE49-F238E27FC236}">
                <a16:creationId xmlns:a16="http://schemas.microsoft.com/office/drawing/2014/main" id="{49667D22-6A41-40B8-8F03-D58191E5B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150" y="4407944"/>
            <a:ext cx="2501622" cy="30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Enter a comprehensive description of the chart above here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BA7AD374-3760-4328-8299-91E4494711C1}"/>
              </a:ext>
            </a:extLst>
          </p:cNvPr>
          <p:cNvSpPr/>
          <p:nvPr/>
        </p:nvSpPr>
        <p:spPr>
          <a:xfrm>
            <a:off x="8685901" y="2197168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Add a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66" name="矩形 47">
            <a:extLst>
              <a:ext uri="{FF2B5EF4-FFF2-40B4-BE49-F238E27FC236}">
                <a16:creationId xmlns:a16="http://schemas.microsoft.com/office/drawing/2014/main" id="{74463BE4-A70B-4E4A-B33E-6B0165FF3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375" y="2612762"/>
            <a:ext cx="2501622" cy="30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Enter a comprehensive description of the chart above here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5597405C-E7B4-45FE-AAE3-C8DE55E9F1E2}"/>
              </a:ext>
            </a:extLst>
          </p:cNvPr>
          <p:cNvSpPr/>
          <p:nvPr/>
        </p:nvSpPr>
        <p:spPr>
          <a:xfrm>
            <a:off x="8685901" y="3992350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Add a title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68" name="矩形 47">
            <a:extLst>
              <a:ext uri="{FF2B5EF4-FFF2-40B4-BE49-F238E27FC236}">
                <a16:creationId xmlns:a16="http://schemas.microsoft.com/office/drawing/2014/main" id="{9DF47083-0632-4CB2-870A-DD2EE287C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375" y="4407944"/>
            <a:ext cx="2501622" cy="30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Enter a comprehensive description of the chart above here</a:t>
            </a:r>
          </a:p>
        </p:txBody>
      </p:sp>
    </p:spTree>
    <p:extLst>
      <p:ext uri="{BB962C8B-B14F-4D97-AF65-F5344CB8AC3E}">
        <p14:creationId xmlns:p14="http://schemas.microsoft.com/office/powerpoint/2010/main" val="14859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60AC62D3-2D23-4287-857E-E18E1E3F2F15}"/>
              </a:ext>
            </a:extLst>
          </p:cNvPr>
          <p:cNvGrpSpPr/>
          <p:nvPr/>
        </p:nvGrpSpPr>
        <p:grpSpPr>
          <a:xfrm>
            <a:off x="4587005" y="414382"/>
            <a:ext cx="3014814" cy="726505"/>
            <a:chOff x="5335746" y="2484877"/>
            <a:chExt cx="4648785" cy="726505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9EB1004E-D786-437E-878C-43006C40F8CE}"/>
                </a:ext>
              </a:extLst>
            </p:cNvPr>
            <p:cNvSpPr txBox="1"/>
            <p:nvPr/>
          </p:nvSpPr>
          <p:spPr>
            <a:xfrm>
              <a:off x="5387056" y="2503496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solidFill>
                    <a:srgbClr val="B2D4E0"/>
                  </a:solidFill>
                  <a:cs typeface="+mn-ea"/>
                  <a:sym typeface="+mn-lt"/>
                </a:rPr>
                <a:t>Plan next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9D95562A-B841-4689-8418-5550EBAB95D5}"/>
                </a:ext>
              </a:extLst>
            </p:cNvPr>
            <p:cNvSpPr txBox="1"/>
            <p:nvPr/>
          </p:nvSpPr>
          <p:spPr>
            <a:xfrm>
              <a:off x="5335746" y="2484877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ln w="12700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Plan next</a:t>
              </a:r>
            </a:p>
          </p:txBody>
        </p:sp>
      </p:grp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28E9B3A7-73C7-4688-89E3-2AD0F42E1D1A}"/>
              </a:ext>
            </a:extLst>
          </p:cNvPr>
          <p:cNvSpPr/>
          <p:nvPr/>
        </p:nvSpPr>
        <p:spPr>
          <a:xfrm>
            <a:off x="7545349" y="4136801"/>
            <a:ext cx="3544873" cy="727060"/>
          </a:xfrm>
          <a:custGeom>
            <a:avLst/>
            <a:gdLst>
              <a:gd name="connsiteX0" fmla="*/ 0 w 2596355"/>
              <a:gd name="connsiteY0" fmla="*/ 0 h 532518"/>
              <a:gd name="connsiteX1" fmla="*/ 2330096 w 2596355"/>
              <a:gd name="connsiteY1" fmla="*/ 0 h 532518"/>
              <a:gd name="connsiteX2" fmla="*/ 2596355 w 2596355"/>
              <a:gd name="connsiteY2" fmla="*/ 266259 h 532518"/>
              <a:gd name="connsiteX3" fmla="*/ 2330096 w 2596355"/>
              <a:gd name="connsiteY3" fmla="*/ 532518 h 532518"/>
              <a:gd name="connsiteX4" fmla="*/ 0 w 2596355"/>
              <a:gd name="connsiteY4" fmla="*/ 532518 h 532518"/>
              <a:gd name="connsiteX5" fmla="*/ 266259 w 2596355"/>
              <a:gd name="connsiteY5" fmla="*/ 266259 h 532518"/>
              <a:gd name="connsiteX6" fmla="*/ 0 w 2596355"/>
              <a:gd name="connsiteY6" fmla="*/ 0 h 53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6355" h="532518">
                <a:moveTo>
                  <a:pt x="0" y="0"/>
                </a:moveTo>
                <a:lnTo>
                  <a:pt x="2330096" y="0"/>
                </a:lnTo>
                <a:lnTo>
                  <a:pt x="2596355" y="266259"/>
                </a:lnTo>
                <a:lnTo>
                  <a:pt x="2330096" y="532518"/>
                </a:lnTo>
                <a:lnTo>
                  <a:pt x="0" y="532518"/>
                </a:lnTo>
                <a:lnTo>
                  <a:pt x="266259" y="266259"/>
                </a:lnTo>
                <a:lnTo>
                  <a:pt x="0" y="0"/>
                </a:lnTo>
                <a:close/>
              </a:path>
            </a:pathLst>
          </a:custGeom>
          <a:solidFill>
            <a:srgbClr val="8C7DA6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The title content</a:t>
            </a: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C5AAC4C9-E77F-425E-B087-D48F507910AE}"/>
              </a:ext>
            </a:extLst>
          </p:cNvPr>
          <p:cNvSpPr/>
          <p:nvPr/>
        </p:nvSpPr>
        <p:spPr>
          <a:xfrm>
            <a:off x="1200149" y="2004021"/>
            <a:ext cx="3213667" cy="200937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9F8A0FE8-CF45-4B84-8D7F-4963077C0720}"/>
              </a:ext>
            </a:extLst>
          </p:cNvPr>
          <p:cNvSpPr/>
          <p:nvPr/>
        </p:nvSpPr>
        <p:spPr>
          <a:xfrm>
            <a:off x="4525678" y="2004021"/>
            <a:ext cx="3213667" cy="200937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10CD3838-6F7F-486D-8AFA-C115C69D3283}"/>
              </a:ext>
            </a:extLst>
          </p:cNvPr>
          <p:cNvSpPr/>
          <p:nvPr/>
        </p:nvSpPr>
        <p:spPr>
          <a:xfrm>
            <a:off x="7851207" y="2004021"/>
            <a:ext cx="3213667" cy="200937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32" name="Freeform: Shape 18">
            <a:extLst>
              <a:ext uri="{FF2B5EF4-FFF2-40B4-BE49-F238E27FC236}">
                <a16:creationId xmlns:a16="http://schemas.microsoft.com/office/drawing/2014/main" id="{7BDE30D9-DDDE-491B-9FE8-62CFDAC9FCD5}"/>
              </a:ext>
            </a:extLst>
          </p:cNvPr>
          <p:cNvSpPr/>
          <p:nvPr/>
        </p:nvSpPr>
        <p:spPr>
          <a:xfrm>
            <a:off x="4372749" y="4136801"/>
            <a:ext cx="3544873" cy="727060"/>
          </a:xfrm>
          <a:custGeom>
            <a:avLst/>
            <a:gdLst>
              <a:gd name="connsiteX0" fmla="*/ 0 w 2596355"/>
              <a:gd name="connsiteY0" fmla="*/ 0 h 532518"/>
              <a:gd name="connsiteX1" fmla="*/ 2330096 w 2596355"/>
              <a:gd name="connsiteY1" fmla="*/ 0 h 532518"/>
              <a:gd name="connsiteX2" fmla="*/ 2596355 w 2596355"/>
              <a:gd name="connsiteY2" fmla="*/ 266259 h 532518"/>
              <a:gd name="connsiteX3" fmla="*/ 2330096 w 2596355"/>
              <a:gd name="connsiteY3" fmla="*/ 532518 h 532518"/>
              <a:gd name="connsiteX4" fmla="*/ 0 w 2596355"/>
              <a:gd name="connsiteY4" fmla="*/ 532518 h 532518"/>
              <a:gd name="connsiteX5" fmla="*/ 266259 w 2596355"/>
              <a:gd name="connsiteY5" fmla="*/ 266259 h 532518"/>
              <a:gd name="connsiteX6" fmla="*/ 0 w 2596355"/>
              <a:gd name="connsiteY6" fmla="*/ 0 h 53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6355" h="532518">
                <a:moveTo>
                  <a:pt x="0" y="0"/>
                </a:moveTo>
                <a:lnTo>
                  <a:pt x="2330096" y="0"/>
                </a:lnTo>
                <a:lnTo>
                  <a:pt x="2596355" y="266259"/>
                </a:lnTo>
                <a:lnTo>
                  <a:pt x="2330096" y="532518"/>
                </a:lnTo>
                <a:lnTo>
                  <a:pt x="0" y="532518"/>
                </a:lnTo>
                <a:lnTo>
                  <a:pt x="266259" y="266259"/>
                </a:lnTo>
                <a:lnTo>
                  <a:pt x="0" y="0"/>
                </a:lnTo>
                <a:close/>
              </a:path>
            </a:pathLst>
          </a:custGeom>
          <a:solidFill>
            <a:srgbClr val="EFB0B4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The title content</a:t>
            </a:r>
          </a:p>
        </p:txBody>
      </p:sp>
      <p:sp>
        <p:nvSpPr>
          <p:cNvPr id="33" name="Freeform: Shape 6">
            <a:extLst>
              <a:ext uri="{FF2B5EF4-FFF2-40B4-BE49-F238E27FC236}">
                <a16:creationId xmlns:a16="http://schemas.microsoft.com/office/drawing/2014/main" id="{B253049E-4344-49D9-A9DF-D200EFDFF205}"/>
              </a:ext>
            </a:extLst>
          </p:cNvPr>
          <p:cNvSpPr/>
          <p:nvPr/>
        </p:nvSpPr>
        <p:spPr>
          <a:xfrm>
            <a:off x="1200149" y="4136801"/>
            <a:ext cx="3544873" cy="727060"/>
          </a:xfrm>
          <a:custGeom>
            <a:avLst/>
            <a:gdLst>
              <a:gd name="connsiteX0" fmla="*/ 0 w 2596355"/>
              <a:gd name="connsiteY0" fmla="*/ 0 h 532518"/>
              <a:gd name="connsiteX1" fmla="*/ 2330096 w 2596355"/>
              <a:gd name="connsiteY1" fmla="*/ 0 h 532518"/>
              <a:gd name="connsiteX2" fmla="*/ 2596355 w 2596355"/>
              <a:gd name="connsiteY2" fmla="*/ 266259 h 532518"/>
              <a:gd name="connsiteX3" fmla="*/ 2330096 w 2596355"/>
              <a:gd name="connsiteY3" fmla="*/ 532518 h 532518"/>
              <a:gd name="connsiteX4" fmla="*/ 0 w 2596355"/>
              <a:gd name="connsiteY4" fmla="*/ 532518 h 532518"/>
              <a:gd name="connsiteX5" fmla="*/ 266259 w 2596355"/>
              <a:gd name="connsiteY5" fmla="*/ 266259 h 532518"/>
              <a:gd name="connsiteX6" fmla="*/ 0 w 2596355"/>
              <a:gd name="connsiteY6" fmla="*/ 0 h 53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6355" h="532518">
                <a:moveTo>
                  <a:pt x="0" y="0"/>
                </a:moveTo>
                <a:lnTo>
                  <a:pt x="2330096" y="0"/>
                </a:lnTo>
                <a:lnTo>
                  <a:pt x="2596355" y="266259"/>
                </a:lnTo>
                <a:lnTo>
                  <a:pt x="2330096" y="532518"/>
                </a:lnTo>
                <a:lnTo>
                  <a:pt x="0" y="532518"/>
                </a:lnTo>
                <a:lnTo>
                  <a:pt x="266259" y="266259"/>
                </a:lnTo>
                <a:lnTo>
                  <a:pt x="0" y="0"/>
                </a:lnTo>
                <a:close/>
              </a:path>
            </a:pathLst>
          </a:custGeom>
          <a:solidFill>
            <a:srgbClr val="F39800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The title content</a:t>
            </a: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A0C6242C-FEF3-4FD8-894D-F16C06592AB8}"/>
              </a:ext>
            </a:extLst>
          </p:cNvPr>
          <p:cNvSpPr txBox="1"/>
          <p:nvPr/>
        </p:nvSpPr>
        <p:spPr>
          <a:xfrm>
            <a:off x="1421603" y="5030567"/>
            <a:ext cx="2770758" cy="1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square" lIns="144000" tIns="0" rIns="0" bIns="0" anchor="t" anchorCtr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spc="300" dirty="0">
                <a:cs typeface="+mn-ea"/>
                <a:sym typeface="+mn-lt"/>
              </a:rPr>
              <a:t>Enter a comprehensive description of the chart above here</a:t>
            </a:r>
            <a:endParaRPr lang="zh-CN" altLang="en-US" sz="100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42D801C7-087F-46A5-9307-95B598639326}"/>
              </a:ext>
            </a:extLst>
          </p:cNvPr>
          <p:cNvSpPr txBox="1"/>
          <p:nvPr/>
        </p:nvSpPr>
        <p:spPr>
          <a:xfrm>
            <a:off x="4710621" y="5030567"/>
            <a:ext cx="2770758" cy="1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square" lIns="144000" tIns="0" rIns="0" bIns="0" anchor="t" anchorCtr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spc="300" dirty="0">
                <a:cs typeface="+mn-ea"/>
                <a:sym typeface="+mn-lt"/>
              </a:rPr>
              <a:t>Enter a comprehensive description of the chart above here</a:t>
            </a:r>
            <a:endParaRPr lang="zh-CN" altLang="en-US" sz="100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9136AF94-E305-4753-96FA-8DEB54038CE8}"/>
              </a:ext>
            </a:extLst>
          </p:cNvPr>
          <p:cNvSpPr txBox="1"/>
          <p:nvPr/>
        </p:nvSpPr>
        <p:spPr>
          <a:xfrm>
            <a:off x="7999639" y="5030567"/>
            <a:ext cx="2770758" cy="1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square" lIns="144000" tIns="0" rIns="0" bIns="0" anchor="t" anchorCtr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spc="300" dirty="0">
                <a:cs typeface="+mn-ea"/>
                <a:sym typeface="+mn-lt"/>
              </a:rPr>
              <a:t>Enter a comprehensive description of the chart above here</a:t>
            </a:r>
            <a:endParaRPr lang="zh-CN" altLang="en-US" sz="1000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01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CF723081-9914-436C-BD8D-5DE2D3DA6905}"/>
              </a:ext>
            </a:extLst>
          </p:cNvPr>
          <p:cNvGrpSpPr/>
          <p:nvPr/>
        </p:nvGrpSpPr>
        <p:grpSpPr>
          <a:xfrm>
            <a:off x="4587005" y="414382"/>
            <a:ext cx="3014814" cy="726505"/>
            <a:chOff x="5335746" y="2484877"/>
            <a:chExt cx="4648785" cy="726505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E3F49B56-CD75-449A-BB8A-A20A6F1BC02B}"/>
                </a:ext>
              </a:extLst>
            </p:cNvPr>
            <p:cNvSpPr txBox="1"/>
            <p:nvPr/>
          </p:nvSpPr>
          <p:spPr>
            <a:xfrm>
              <a:off x="5387056" y="2503496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solidFill>
                    <a:srgbClr val="B2D4E0"/>
                  </a:solidFill>
                  <a:cs typeface="+mn-ea"/>
                  <a:sym typeface="+mn-lt"/>
                </a:rPr>
                <a:t>Plan next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F770C208-621D-495A-ADC1-39A6DC6465D0}"/>
                </a:ext>
              </a:extLst>
            </p:cNvPr>
            <p:cNvSpPr txBox="1"/>
            <p:nvPr/>
          </p:nvSpPr>
          <p:spPr>
            <a:xfrm>
              <a:off x="5335746" y="2484877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ln w="12700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Plan next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494CCDB-6553-4450-B355-19DF942BC9B0}"/>
              </a:ext>
            </a:extLst>
          </p:cNvPr>
          <p:cNvGrpSpPr/>
          <p:nvPr/>
        </p:nvGrpSpPr>
        <p:grpSpPr>
          <a:xfrm>
            <a:off x="1066799" y="2147303"/>
            <a:ext cx="10058402" cy="1821368"/>
            <a:chOff x="828192" y="2234334"/>
            <a:chExt cx="10535615" cy="1907783"/>
          </a:xfrm>
          <a:solidFill>
            <a:schemeClr val="bg2">
              <a:lumMod val="10000"/>
            </a:schemeClr>
          </a:solidFill>
        </p:grpSpPr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33119708-0B22-41B5-AAC1-4DBDCB948E41}"/>
                </a:ext>
              </a:extLst>
            </p:cNvPr>
            <p:cNvSpPr/>
            <p:nvPr/>
          </p:nvSpPr>
          <p:spPr>
            <a:xfrm>
              <a:off x="828192" y="2682018"/>
              <a:ext cx="10535615" cy="746982"/>
            </a:xfrm>
            <a:custGeom>
              <a:avLst/>
              <a:gdLst>
                <a:gd name="connsiteX0" fmla="*/ 0 w 2683934"/>
                <a:gd name="connsiteY0" fmla="*/ 702733 h 799629"/>
                <a:gd name="connsiteX1" fmla="*/ 431800 w 2683934"/>
                <a:gd name="connsiteY1" fmla="*/ 533400 h 799629"/>
                <a:gd name="connsiteX2" fmla="*/ 897467 w 2683934"/>
                <a:gd name="connsiteY2" fmla="*/ 719667 h 799629"/>
                <a:gd name="connsiteX3" fmla="*/ 1151467 w 2683934"/>
                <a:gd name="connsiteY3" fmla="*/ 778933 h 799629"/>
                <a:gd name="connsiteX4" fmla="*/ 1456267 w 2683934"/>
                <a:gd name="connsiteY4" fmla="*/ 787400 h 799629"/>
                <a:gd name="connsiteX5" fmla="*/ 1769534 w 2683934"/>
                <a:gd name="connsiteY5" fmla="*/ 618067 h 799629"/>
                <a:gd name="connsiteX6" fmla="*/ 1981200 w 2683934"/>
                <a:gd name="connsiteY6" fmla="*/ 313267 h 799629"/>
                <a:gd name="connsiteX7" fmla="*/ 2218267 w 2683934"/>
                <a:gd name="connsiteY7" fmla="*/ 118533 h 799629"/>
                <a:gd name="connsiteX8" fmla="*/ 2463800 w 2683934"/>
                <a:gd name="connsiteY8" fmla="*/ 16933 h 799629"/>
                <a:gd name="connsiteX9" fmla="*/ 2683934 w 2683934"/>
                <a:gd name="connsiteY9" fmla="*/ 0 h 799629"/>
                <a:gd name="connsiteX0" fmla="*/ 0 w 2779669"/>
                <a:gd name="connsiteY0" fmla="*/ 686196 h 783092"/>
                <a:gd name="connsiteX1" fmla="*/ 431800 w 2779669"/>
                <a:gd name="connsiteY1" fmla="*/ 516863 h 783092"/>
                <a:gd name="connsiteX2" fmla="*/ 897467 w 2779669"/>
                <a:gd name="connsiteY2" fmla="*/ 703130 h 783092"/>
                <a:gd name="connsiteX3" fmla="*/ 1151467 w 2779669"/>
                <a:gd name="connsiteY3" fmla="*/ 762396 h 783092"/>
                <a:gd name="connsiteX4" fmla="*/ 1456267 w 2779669"/>
                <a:gd name="connsiteY4" fmla="*/ 770863 h 783092"/>
                <a:gd name="connsiteX5" fmla="*/ 1769534 w 2779669"/>
                <a:gd name="connsiteY5" fmla="*/ 601530 h 783092"/>
                <a:gd name="connsiteX6" fmla="*/ 1981200 w 2779669"/>
                <a:gd name="connsiteY6" fmla="*/ 296730 h 783092"/>
                <a:gd name="connsiteX7" fmla="*/ 2218267 w 2779669"/>
                <a:gd name="connsiteY7" fmla="*/ 101996 h 783092"/>
                <a:gd name="connsiteX8" fmla="*/ 2463800 w 2779669"/>
                <a:gd name="connsiteY8" fmla="*/ 396 h 783092"/>
                <a:gd name="connsiteX9" fmla="*/ 2779669 w 2779669"/>
                <a:gd name="connsiteY9" fmla="*/ 690837 h 783092"/>
                <a:gd name="connsiteX0" fmla="*/ 0 w 2779669"/>
                <a:gd name="connsiteY0" fmla="*/ 686190 h 783086"/>
                <a:gd name="connsiteX1" fmla="*/ 431800 w 2779669"/>
                <a:gd name="connsiteY1" fmla="*/ 516857 h 783086"/>
                <a:gd name="connsiteX2" fmla="*/ 897467 w 2779669"/>
                <a:gd name="connsiteY2" fmla="*/ 703124 h 783086"/>
                <a:gd name="connsiteX3" fmla="*/ 1151467 w 2779669"/>
                <a:gd name="connsiteY3" fmla="*/ 762390 h 783086"/>
                <a:gd name="connsiteX4" fmla="*/ 1456267 w 2779669"/>
                <a:gd name="connsiteY4" fmla="*/ 770857 h 783086"/>
                <a:gd name="connsiteX5" fmla="*/ 1769534 w 2779669"/>
                <a:gd name="connsiteY5" fmla="*/ 601524 h 783086"/>
                <a:gd name="connsiteX6" fmla="*/ 1981200 w 2779669"/>
                <a:gd name="connsiteY6" fmla="*/ 296724 h 783086"/>
                <a:gd name="connsiteX7" fmla="*/ 2218267 w 2779669"/>
                <a:gd name="connsiteY7" fmla="*/ 101990 h 783086"/>
                <a:gd name="connsiteX8" fmla="*/ 2463800 w 2779669"/>
                <a:gd name="connsiteY8" fmla="*/ 390 h 783086"/>
                <a:gd name="connsiteX9" fmla="*/ 2779669 w 2779669"/>
                <a:gd name="connsiteY9" fmla="*/ 690831 h 783086"/>
                <a:gd name="connsiteX0" fmla="*/ 0 w 2779669"/>
                <a:gd name="connsiteY0" fmla="*/ 588891 h 685787"/>
                <a:gd name="connsiteX1" fmla="*/ 431800 w 2779669"/>
                <a:gd name="connsiteY1" fmla="*/ 419558 h 685787"/>
                <a:gd name="connsiteX2" fmla="*/ 897467 w 2779669"/>
                <a:gd name="connsiteY2" fmla="*/ 605825 h 685787"/>
                <a:gd name="connsiteX3" fmla="*/ 1151467 w 2779669"/>
                <a:gd name="connsiteY3" fmla="*/ 665091 h 685787"/>
                <a:gd name="connsiteX4" fmla="*/ 1456267 w 2779669"/>
                <a:gd name="connsiteY4" fmla="*/ 673558 h 685787"/>
                <a:gd name="connsiteX5" fmla="*/ 1769534 w 2779669"/>
                <a:gd name="connsiteY5" fmla="*/ 504225 h 685787"/>
                <a:gd name="connsiteX6" fmla="*/ 1981200 w 2779669"/>
                <a:gd name="connsiteY6" fmla="*/ 199425 h 685787"/>
                <a:gd name="connsiteX7" fmla="*/ 2218267 w 2779669"/>
                <a:gd name="connsiteY7" fmla="*/ 4691 h 685787"/>
                <a:gd name="connsiteX8" fmla="*/ 2440824 w 2779669"/>
                <a:gd name="connsiteY8" fmla="*/ 46776 h 685787"/>
                <a:gd name="connsiteX9" fmla="*/ 2779669 w 2779669"/>
                <a:gd name="connsiteY9" fmla="*/ 593532 h 685787"/>
                <a:gd name="connsiteX0" fmla="*/ 0 w 2779669"/>
                <a:gd name="connsiteY0" fmla="*/ 598502 h 695398"/>
                <a:gd name="connsiteX1" fmla="*/ 431800 w 2779669"/>
                <a:gd name="connsiteY1" fmla="*/ 429169 h 695398"/>
                <a:gd name="connsiteX2" fmla="*/ 897467 w 2779669"/>
                <a:gd name="connsiteY2" fmla="*/ 615436 h 695398"/>
                <a:gd name="connsiteX3" fmla="*/ 1151467 w 2779669"/>
                <a:gd name="connsiteY3" fmla="*/ 674702 h 695398"/>
                <a:gd name="connsiteX4" fmla="*/ 1456267 w 2779669"/>
                <a:gd name="connsiteY4" fmla="*/ 683169 h 695398"/>
                <a:gd name="connsiteX5" fmla="*/ 1769534 w 2779669"/>
                <a:gd name="connsiteY5" fmla="*/ 513836 h 695398"/>
                <a:gd name="connsiteX6" fmla="*/ 1981200 w 2779669"/>
                <a:gd name="connsiteY6" fmla="*/ 209036 h 695398"/>
                <a:gd name="connsiteX7" fmla="*/ 2218267 w 2779669"/>
                <a:gd name="connsiteY7" fmla="*/ 14302 h 695398"/>
                <a:gd name="connsiteX8" fmla="*/ 2779669 w 2779669"/>
                <a:gd name="connsiteY8" fmla="*/ 603143 h 695398"/>
                <a:gd name="connsiteX0" fmla="*/ 0 w 2779669"/>
                <a:gd name="connsiteY0" fmla="*/ 584881 h 681777"/>
                <a:gd name="connsiteX1" fmla="*/ 431800 w 2779669"/>
                <a:gd name="connsiteY1" fmla="*/ 415548 h 681777"/>
                <a:gd name="connsiteX2" fmla="*/ 897467 w 2779669"/>
                <a:gd name="connsiteY2" fmla="*/ 601815 h 681777"/>
                <a:gd name="connsiteX3" fmla="*/ 1151467 w 2779669"/>
                <a:gd name="connsiteY3" fmla="*/ 661081 h 681777"/>
                <a:gd name="connsiteX4" fmla="*/ 1456267 w 2779669"/>
                <a:gd name="connsiteY4" fmla="*/ 669548 h 681777"/>
                <a:gd name="connsiteX5" fmla="*/ 1769534 w 2779669"/>
                <a:gd name="connsiteY5" fmla="*/ 500215 h 681777"/>
                <a:gd name="connsiteX6" fmla="*/ 1981200 w 2779669"/>
                <a:gd name="connsiteY6" fmla="*/ 195415 h 681777"/>
                <a:gd name="connsiteX7" fmla="*/ 2218267 w 2779669"/>
                <a:gd name="connsiteY7" fmla="*/ 681 h 681777"/>
                <a:gd name="connsiteX8" fmla="*/ 2779669 w 2779669"/>
                <a:gd name="connsiteY8" fmla="*/ 589522 h 681777"/>
                <a:gd name="connsiteX0" fmla="*/ 0 w 2779669"/>
                <a:gd name="connsiteY0" fmla="*/ 469032 h 565928"/>
                <a:gd name="connsiteX1" fmla="*/ 431800 w 2779669"/>
                <a:gd name="connsiteY1" fmla="*/ 299699 h 565928"/>
                <a:gd name="connsiteX2" fmla="*/ 897467 w 2779669"/>
                <a:gd name="connsiteY2" fmla="*/ 485966 h 565928"/>
                <a:gd name="connsiteX3" fmla="*/ 1151467 w 2779669"/>
                <a:gd name="connsiteY3" fmla="*/ 545232 h 565928"/>
                <a:gd name="connsiteX4" fmla="*/ 1456267 w 2779669"/>
                <a:gd name="connsiteY4" fmla="*/ 553699 h 565928"/>
                <a:gd name="connsiteX5" fmla="*/ 1769534 w 2779669"/>
                <a:gd name="connsiteY5" fmla="*/ 384366 h 565928"/>
                <a:gd name="connsiteX6" fmla="*/ 1981200 w 2779669"/>
                <a:gd name="connsiteY6" fmla="*/ 79566 h 565928"/>
                <a:gd name="connsiteX7" fmla="*/ 2224968 w 2779669"/>
                <a:gd name="connsiteY7" fmla="*/ 885 h 565928"/>
                <a:gd name="connsiteX8" fmla="*/ 2779669 w 2779669"/>
                <a:gd name="connsiteY8" fmla="*/ 473673 h 565928"/>
                <a:gd name="connsiteX0" fmla="*/ 0 w 2779669"/>
                <a:gd name="connsiteY0" fmla="*/ 471936 h 568832"/>
                <a:gd name="connsiteX1" fmla="*/ 431800 w 2779669"/>
                <a:gd name="connsiteY1" fmla="*/ 302603 h 568832"/>
                <a:gd name="connsiteX2" fmla="*/ 897467 w 2779669"/>
                <a:gd name="connsiteY2" fmla="*/ 488870 h 568832"/>
                <a:gd name="connsiteX3" fmla="*/ 1151467 w 2779669"/>
                <a:gd name="connsiteY3" fmla="*/ 548136 h 568832"/>
                <a:gd name="connsiteX4" fmla="*/ 1456267 w 2779669"/>
                <a:gd name="connsiteY4" fmla="*/ 556603 h 568832"/>
                <a:gd name="connsiteX5" fmla="*/ 1769534 w 2779669"/>
                <a:gd name="connsiteY5" fmla="*/ 387270 h 568832"/>
                <a:gd name="connsiteX6" fmla="*/ 1981200 w 2779669"/>
                <a:gd name="connsiteY6" fmla="*/ 82470 h 568832"/>
                <a:gd name="connsiteX7" fmla="*/ 2224968 w 2779669"/>
                <a:gd name="connsiteY7" fmla="*/ 3789 h 568832"/>
                <a:gd name="connsiteX8" fmla="*/ 2779669 w 2779669"/>
                <a:gd name="connsiteY8" fmla="*/ 476577 h 56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9669" h="568832">
                  <a:moveTo>
                    <a:pt x="0" y="471936"/>
                  </a:moveTo>
                  <a:cubicBezTo>
                    <a:pt x="141111" y="385858"/>
                    <a:pt x="282222" y="299781"/>
                    <a:pt x="431800" y="302603"/>
                  </a:cubicBezTo>
                  <a:cubicBezTo>
                    <a:pt x="581378" y="305425"/>
                    <a:pt x="777523" y="447948"/>
                    <a:pt x="897467" y="488870"/>
                  </a:cubicBezTo>
                  <a:cubicBezTo>
                    <a:pt x="1017411" y="529792"/>
                    <a:pt x="1058334" y="536847"/>
                    <a:pt x="1151467" y="548136"/>
                  </a:cubicBezTo>
                  <a:cubicBezTo>
                    <a:pt x="1244600" y="559425"/>
                    <a:pt x="1353256" y="583414"/>
                    <a:pt x="1456267" y="556603"/>
                  </a:cubicBezTo>
                  <a:cubicBezTo>
                    <a:pt x="1559278" y="529792"/>
                    <a:pt x="1682045" y="466292"/>
                    <a:pt x="1769534" y="387270"/>
                  </a:cubicBezTo>
                  <a:cubicBezTo>
                    <a:pt x="1857023" y="308248"/>
                    <a:pt x="1905294" y="146384"/>
                    <a:pt x="1981200" y="82470"/>
                  </a:cubicBezTo>
                  <a:cubicBezTo>
                    <a:pt x="2057106" y="18557"/>
                    <a:pt x="2093566" y="-11121"/>
                    <a:pt x="2224968" y="3789"/>
                  </a:cubicBezTo>
                  <a:cubicBezTo>
                    <a:pt x="2356370" y="18699"/>
                    <a:pt x="2662710" y="353902"/>
                    <a:pt x="2779669" y="476577"/>
                  </a:cubicBezTo>
                </a:path>
              </a:pathLst>
            </a:custGeom>
            <a:noFill/>
            <a:ln w="28575">
              <a:solidFill>
                <a:srgbClr val="F39800"/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Group 15">
              <a:extLst>
                <a:ext uri="{FF2B5EF4-FFF2-40B4-BE49-F238E27FC236}">
                  <a16:creationId xmlns:a16="http://schemas.microsoft.com/office/drawing/2014/main" id="{7D979357-D009-4244-9BE6-A0EBC7C1FC42}"/>
                </a:ext>
              </a:extLst>
            </p:cNvPr>
            <p:cNvGrpSpPr/>
            <p:nvPr/>
          </p:nvGrpSpPr>
          <p:grpSpPr>
            <a:xfrm>
              <a:off x="1614183" y="2234334"/>
              <a:ext cx="1430653" cy="1891891"/>
              <a:chOff x="2455123" y="2131468"/>
              <a:chExt cx="1430653" cy="1891891"/>
            </a:xfrm>
            <a:grpFill/>
          </p:grpSpPr>
          <p:sp>
            <p:nvSpPr>
              <p:cNvPr id="52" name="Chevron 16">
                <a:extLst>
                  <a:ext uri="{FF2B5EF4-FFF2-40B4-BE49-F238E27FC236}">
                    <a16:creationId xmlns:a16="http://schemas.microsoft.com/office/drawing/2014/main" id="{EAD7BB5C-F8E4-42F2-A8E4-349BE3AC9A69}"/>
                  </a:ext>
                </a:extLst>
              </p:cNvPr>
              <p:cNvSpPr/>
              <p:nvPr/>
            </p:nvSpPr>
            <p:spPr>
              <a:xfrm>
                <a:off x="2455123" y="2131468"/>
                <a:ext cx="1091476" cy="1891891"/>
              </a:xfrm>
              <a:prstGeom prst="chevron">
                <a:avLst/>
              </a:prstGeom>
              <a:solidFill>
                <a:srgbClr val="8C7D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Oval 17">
                <a:extLst>
                  <a:ext uri="{FF2B5EF4-FFF2-40B4-BE49-F238E27FC236}">
                    <a16:creationId xmlns:a16="http://schemas.microsoft.com/office/drawing/2014/main" id="{16124965-E233-42D2-92D4-B1D5E913ED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28083" y="2732678"/>
                <a:ext cx="657693" cy="65768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C7DA6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>
                    <a:solidFill>
                      <a:schemeClr val="bg2">
                        <a:lumMod val="10000"/>
                      </a:schemeClr>
                    </a:solidFill>
                    <a:cs typeface="+mn-ea"/>
                    <a:sym typeface="+mn-lt"/>
                  </a:rPr>
                  <a:t>I</a:t>
                </a:r>
                <a:endParaRPr lang="en-US" sz="12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18">
              <a:extLst>
                <a:ext uri="{FF2B5EF4-FFF2-40B4-BE49-F238E27FC236}">
                  <a16:creationId xmlns:a16="http://schemas.microsoft.com/office/drawing/2014/main" id="{20978EE6-53EC-464A-B4BF-EA372FC9CEF4}"/>
                </a:ext>
              </a:extLst>
            </p:cNvPr>
            <p:cNvGrpSpPr/>
            <p:nvPr/>
          </p:nvGrpSpPr>
          <p:grpSpPr>
            <a:xfrm>
              <a:off x="4292175" y="2250226"/>
              <a:ext cx="1437288" cy="1891891"/>
              <a:chOff x="5043531" y="2131468"/>
              <a:chExt cx="1437288" cy="1891891"/>
            </a:xfrm>
            <a:grpFill/>
          </p:grpSpPr>
          <p:sp>
            <p:nvSpPr>
              <p:cNvPr id="50" name="Chevron 19">
                <a:extLst>
                  <a:ext uri="{FF2B5EF4-FFF2-40B4-BE49-F238E27FC236}">
                    <a16:creationId xmlns:a16="http://schemas.microsoft.com/office/drawing/2014/main" id="{BBD389DC-4982-4112-9BA0-599F1464363C}"/>
                  </a:ext>
                </a:extLst>
              </p:cNvPr>
              <p:cNvSpPr/>
              <p:nvPr/>
            </p:nvSpPr>
            <p:spPr>
              <a:xfrm>
                <a:off x="5043531" y="2131468"/>
                <a:ext cx="1091476" cy="1891891"/>
              </a:xfrm>
              <a:prstGeom prst="chevron">
                <a:avLst/>
              </a:prstGeom>
              <a:solidFill>
                <a:srgbClr val="EFB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Oval 20">
                <a:extLst>
                  <a:ext uri="{FF2B5EF4-FFF2-40B4-BE49-F238E27FC236}">
                    <a16:creationId xmlns:a16="http://schemas.microsoft.com/office/drawing/2014/main" id="{D34F52D5-9279-4174-8764-79DCB001E4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23126" y="2732678"/>
                <a:ext cx="657693" cy="65768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EFB0B4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>
                    <a:solidFill>
                      <a:schemeClr val="bg2">
                        <a:lumMod val="10000"/>
                      </a:schemeClr>
                    </a:solidFill>
                    <a:cs typeface="+mn-ea"/>
                    <a:sym typeface="+mn-lt"/>
                  </a:rPr>
                  <a:t>II</a:t>
                </a:r>
                <a:endParaRPr lang="en-US" sz="12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Group 21">
              <a:extLst>
                <a:ext uri="{FF2B5EF4-FFF2-40B4-BE49-F238E27FC236}">
                  <a16:creationId xmlns:a16="http://schemas.microsoft.com/office/drawing/2014/main" id="{9A020928-544E-438D-AE66-21FCD41633EF}"/>
                </a:ext>
              </a:extLst>
            </p:cNvPr>
            <p:cNvGrpSpPr/>
            <p:nvPr/>
          </p:nvGrpSpPr>
          <p:grpSpPr>
            <a:xfrm>
              <a:off x="6976802" y="2250226"/>
              <a:ext cx="1434634" cy="1891891"/>
              <a:chOff x="7553925" y="2131468"/>
              <a:chExt cx="1434634" cy="1891891"/>
            </a:xfrm>
            <a:grpFill/>
          </p:grpSpPr>
          <p:sp>
            <p:nvSpPr>
              <p:cNvPr id="48" name="Chevron 22">
                <a:extLst>
                  <a:ext uri="{FF2B5EF4-FFF2-40B4-BE49-F238E27FC236}">
                    <a16:creationId xmlns:a16="http://schemas.microsoft.com/office/drawing/2014/main" id="{98C1A415-F101-412F-AEA6-7AC09523650E}"/>
                  </a:ext>
                </a:extLst>
              </p:cNvPr>
              <p:cNvSpPr/>
              <p:nvPr/>
            </p:nvSpPr>
            <p:spPr>
              <a:xfrm>
                <a:off x="7553925" y="2131468"/>
                <a:ext cx="1091476" cy="1891891"/>
              </a:xfrm>
              <a:prstGeom prst="chevron">
                <a:avLst/>
              </a:prstGeom>
              <a:solidFill>
                <a:srgbClr val="F3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Oval 23">
                <a:extLst>
                  <a:ext uri="{FF2B5EF4-FFF2-40B4-BE49-F238E27FC236}">
                    <a16:creationId xmlns:a16="http://schemas.microsoft.com/office/drawing/2014/main" id="{61B2FA33-6173-4B8F-8CC5-CAE532A1D0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0866" y="2732678"/>
                <a:ext cx="657693" cy="65768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3980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>
                    <a:solidFill>
                      <a:schemeClr val="bg2">
                        <a:lumMod val="10000"/>
                      </a:schemeClr>
                    </a:solidFill>
                    <a:cs typeface="+mn-ea"/>
                    <a:sym typeface="+mn-lt"/>
                  </a:rPr>
                  <a:t>III</a:t>
                </a:r>
                <a:endParaRPr lang="en-US" sz="12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Group 24">
              <a:extLst>
                <a:ext uri="{FF2B5EF4-FFF2-40B4-BE49-F238E27FC236}">
                  <a16:creationId xmlns:a16="http://schemas.microsoft.com/office/drawing/2014/main" id="{07EAE167-25D4-4BDD-8C74-71A0372426D3}"/>
                </a:ext>
              </a:extLst>
            </p:cNvPr>
            <p:cNvGrpSpPr/>
            <p:nvPr/>
          </p:nvGrpSpPr>
          <p:grpSpPr>
            <a:xfrm>
              <a:off x="9658775" y="2250226"/>
              <a:ext cx="1470081" cy="1891891"/>
              <a:chOff x="10064319" y="2131468"/>
              <a:chExt cx="1470081" cy="1891891"/>
            </a:xfrm>
            <a:grpFill/>
          </p:grpSpPr>
          <p:sp>
            <p:nvSpPr>
              <p:cNvPr id="46" name="Chevron 25">
                <a:extLst>
                  <a:ext uri="{FF2B5EF4-FFF2-40B4-BE49-F238E27FC236}">
                    <a16:creationId xmlns:a16="http://schemas.microsoft.com/office/drawing/2014/main" id="{8D87444F-81B7-42DD-B674-7C39D73EA018}"/>
                  </a:ext>
                </a:extLst>
              </p:cNvPr>
              <p:cNvSpPr/>
              <p:nvPr/>
            </p:nvSpPr>
            <p:spPr>
              <a:xfrm>
                <a:off x="10064319" y="2131468"/>
                <a:ext cx="1091476" cy="1891891"/>
              </a:xfrm>
              <a:prstGeom prst="chevron">
                <a:avLst/>
              </a:prstGeom>
              <a:solidFill>
                <a:srgbClr val="B2D4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Oval 26">
                <a:extLst>
                  <a:ext uri="{FF2B5EF4-FFF2-40B4-BE49-F238E27FC236}">
                    <a16:creationId xmlns:a16="http://schemas.microsoft.com/office/drawing/2014/main" id="{4D3B3965-3FFB-405C-B4C0-90A7B28C8C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876707" y="2732678"/>
                <a:ext cx="657693" cy="65768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B2D4E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>
                    <a:solidFill>
                      <a:schemeClr val="bg2">
                        <a:lumMod val="10000"/>
                      </a:schemeClr>
                    </a:solidFill>
                    <a:cs typeface="+mn-ea"/>
                    <a:sym typeface="+mn-lt"/>
                  </a:rPr>
                  <a:t>IV</a:t>
                </a:r>
                <a:endParaRPr lang="en-US" sz="12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4" name="矩形 106">
            <a:extLst>
              <a:ext uri="{FF2B5EF4-FFF2-40B4-BE49-F238E27FC236}">
                <a16:creationId xmlns:a16="http://schemas.microsoft.com/office/drawing/2014/main" id="{C875C5EE-02B9-4AC2-BBBD-35910E6E9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588" y="4274261"/>
            <a:ext cx="155257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Add a title</a:t>
            </a:r>
            <a:endParaRPr lang="en-US" sz="2000" dirty="0">
              <a:cs typeface="+mn-ea"/>
              <a:sym typeface="+mn-lt"/>
            </a:endParaRPr>
          </a:p>
        </p:txBody>
      </p:sp>
      <p:sp>
        <p:nvSpPr>
          <p:cNvPr id="55" name="矩形 47">
            <a:extLst>
              <a:ext uri="{FF2B5EF4-FFF2-40B4-BE49-F238E27FC236}">
                <a16:creationId xmlns:a16="http://schemas.microsoft.com/office/drawing/2014/main" id="{A0A788CC-A3E6-4CD2-838D-83819508E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038" y="4694948"/>
            <a:ext cx="1971675" cy="51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spc="300" dirty="0">
                <a:cs typeface="+mn-ea"/>
                <a:sym typeface="+mn-lt"/>
              </a:rPr>
              <a:t>Enter the description of the chart above here.</a:t>
            </a:r>
            <a:endParaRPr lang="zh-CN" altLang="en-US" sz="1600" spc="300" dirty="0">
              <a:cs typeface="+mn-ea"/>
              <a:sym typeface="+mn-lt"/>
            </a:endParaRPr>
          </a:p>
        </p:txBody>
      </p:sp>
      <p:sp>
        <p:nvSpPr>
          <p:cNvPr id="56" name="矩形 108">
            <a:extLst>
              <a:ext uri="{FF2B5EF4-FFF2-40B4-BE49-F238E27FC236}">
                <a16:creationId xmlns:a16="http://schemas.microsoft.com/office/drawing/2014/main" id="{7E9BBB60-F3CA-4BB3-B9D0-995BFAC27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01" y="4274261"/>
            <a:ext cx="15509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Add a title</a:t>
            </a:r>
            <a:endParaRPr lang="en-US" sz="2000" dirty="0">
              <a:cs typeface="+mn-ea"/>
              <a:sym typeface="+mn-lt"/>
            </a:endParaRPr>
          </a:p>
        </p:txBody>
      </p:sp>
      <p:sp>
        <p:nvSpPr>
          <p:cNvPr id="57" name="矩形 47">
            <a:extLst>
              <a:ext uri="{FF2B5EF4-FFF2-40B4-BE49-F238E27FC236}">
                <a16:creationId xmlns:a16="http://schemas.microsoft.com/office/drawing/2014/main" id="{1E60F54B-FFD2-4E88-AB97-357F19189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51" y="4694948"/>
            <a:ext cx="1971675" cy="51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spc="300" dirty="0">
                <a:cs typeface="+mn-ea"/>
                <a:sym typeface="+mn-lt"/>
              </a:rPr>
              <a:t>Enter the description of the chart above here.</a:t>
            </a:r>
            <a:endParaRPr lang="zh-CN" altLang="en-US" sz="1600" spc="300" dirty="0">
              <a:cs typeface="+mn-ea"/>
              <a:sym typeface="+mn-lt"/>
            </a:endParaRPr>
          </a:p>
        </p:txBody>
      </p:sp>
      <p:sp>
        <p:nvSpPr>
          <p:cNvPr id="58" name="矩形 110">
            <a:extLst>
              <a:ext uri="{FF2B5EF4-FFF2-40B4-BE49-F238E27FC236}">
                <a16:creationId xmlns:a16="http://schemas.microsoft.com/office/drawing/2014/main" id="{5D6B2EA0-09E8-496F-A871-883718BE8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3038" y="4274261"/>
            <a:ext cx="155257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Add a title</a:t>
            </a:r>
            <a:endParaRPr lang="en-US" sz="2000" dirty="0">
              <a:cs typeface="+mn-ea"/>
              <a:sym typeface="+mn-lt"/>
            </a:endParaRPr>
          </a:p>
        </p:txBody>
      </p:sp>
      <p:sp>
        <p:nvSpPr>
          <p:cNvPr id="59" name="矩形 47">
            <a:extLst>
              <a:ext uri="{FF2B5EF4-FFF2-40B4-BE49-F238E27FC236}">
                <a16:creationId xmlns:a16="http://schemas.microsoft.com/office/drawing/2014/main" id="{6B59B373-4E9E-4491-8A1C-19EB298E8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3488" y="4694948"/>
            <a:ext cx="1971675" cy="51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spc="300" dirty="0">
                <a:cs typeface="+mn-ea"/>
                <a:sym typeface="+mn-lt"/>
              </a:rPr>
              <a:t>Enter the description of the chart above here.</a:t>
            </a:r>
            <a:endParaRPr lang="zh-CN" altLang="en-US" sz="1600" spc="300" dirty="0">
              <a:cs typeface="+mn-ea"/>
              <a:sym typeface="+mn-lt"/>
            </a:endParaRPr>
          </a:p>
        </p:txBody>
      </p:sp>
      <p:sp>
        <p:nvSpPr>
          <p:cNvPr id="60" name="矩形 112">
            <a:extLst>
              <a:ext uri="{FF2B5EF4-FFF2-40B4-BE49-F238E27FC236}">
                <a16:creationId xmlns:a16="http://schemas.microsoft.com/office/drawing/2014/main" id="{B9B36F2D-EA75-49DB-B884-6FE05F403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13" y="4274261"/>
            <a:ext cx="1550988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Add a title</a:t>
            </a:r>
            <a:endParaRPr lang="en-US" sz="2000" dirty="0">
              <a:cs typeface="+mn-ea"/>
              <a:sym typeface="+mn-lt"/>
            </a:endParaRPr>
          </a:p>
        </p:txBody>
      </p:sp>
      <p:sp>
        <p:nvSpPr>
          <p:cNvPr id="61" name="矩形 47">
            <a:extLst>
              <a:ext uri="{FF2B5EF4-FFF2-40B4-BE49-F238E27FC236}">
                <a16:creationId xmlns:a16="http://schemas.microsoft.com/office/drawing/2014/main" id="{08348E85-5DFF-4A58-8DA6-AC8A3BD1C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476" y="4694948"/>
            <a:ext cx="1971675" cy="51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spc="300" dirty="0">
                <a:cs typeface="+mn-ea"/>
                <a:sym typeface="+mn-lt"/>
              </a:rPr>
              <a:t>Enter the description of the chart above here.</a:t>
            </a:r>
            <a:endParaRPr lang="zh-CN" altLang="en-US" sz="1600" spc="3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896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utoUpdateAnimBg="0"/>
      <p:bldP spid="55" grpId="0" bldLvl="0" autoUpdateAnimBg="0"/>
      <p:bldP spid="56" grpId="0" bldLvl="0" autoUpdateAnimBg="0"/>
      <p:bldP spid="57" grpId="0" bldLvl="0" autoUpdateAnimBg="0"/>
      <p:bldP spid="58" grpId="0" bldLvl="0" autoUpdateAnimBg="0"/>
      <p:bldP spid="59" grpId="0" bldLvl="0" autoUpdateAnimBg="0"/>
      <p:bldP spid="60" grpId="0" bldLvl="0" autoUpdateAnimBg="0"/>
      <p:bldP spid="61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6E1F13EF-ABC2-4E7C-B4D7-E53165857D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1527" r="1540" b="1527"/>
          <a:stretch/>
        </p:blipFill>
        <p:spPr>
          <a:xfrm>
            <a:off x="-1" y="-1"/>
            <a:ext cx="12188825" cy="6858001"/>
          </a:xfrm>
          <a:prstGeom prst="rect">
            <a:avLst/>
          </a:prstGeom>
        </p:spPr>
      </p:pic>
      <p:grpSp>
        <p:nvGrpSpPr>
          <p:cNvPr id="95" name="组合 94">
            <a:extLst>
              <a:ext uri="{FF2B5EF4-FFF2-40B4-BE49-F238E27FC236}">
                <a16:creationId xmlns:a16="http://schemas.microsoft.com/office/drawing/2014/main" id="{7718BA6E-475A-43C6-8A72-BD43F8069564}"/>
              </a:ext>
            </a:extLst>
          </p:cNvPr>
          <p:cNvGrpSpPr/>
          <p:nvPr/>
        </p:nvGrpSpPr>
        <p:grpSpPr>
          <a:xfrm>
            <a:off x="5210991" y="4137612"/>
            <a:ext cx="456109" cy="456109"/>
            <a:chOff x="9352883" y="5335471"/>
            <a:chExt cx="456228" cy="456228"/>
          </a:xfrm>
          <a:effectLst/>
        </p:grpSpPr>
        <p:sp>
          <p:nvSpPr>
            <p:cNvPr id="96" name="矩形: 圆角 3">
              <a:extLst>
                <a:ext uri="{FF2B5EF4-FFF2-40B4-BE49-F238E27FC236}">
                  <a16:creationId xmlns:a16="http://schemas.microsoft.com/office/drawing/2014/main" id="{35DF5997-56CB-4BF9-8C70-563F6CD62BAF}"/>
                </a:ext>
              </a:extLst>
            </p:cNvPr>
            <p:cNvSpPr/>
            <p:nvPr/>
          </p:nvSpPr>
          <p:spPr>
            <a:xfrm>
              <a:off x="9352883" y="5335471"/>
              <a:ext cx="456228" cy="456228"/>
            </a:xfrm>
            <a:prstGeom prst="roundRect">
              <a:avLst/>
            </a:prstGeom>
            <a:solidFill>
              <a:srgbClr val="B2D4E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  <p:sp>
          <p:nvSpPr>
            <p:cNvPr id="97" name="椭圆 4">
              <a:extLst>
                <a:ext uri="{FF2B5EF4-FFF2-40B4-BE49-F238E27FC236}">
                  <a16:creationId xmlns:a16="http://schemas.microsoft.com/office/drawing/2014/main" id="{2ED5BF1A-7FEF-4381-B977-E359AAB6AC25}"/>
                </a:ext>
              </a:extLst>
            </p:cNvPr>
            <p:cNvSpPr/>
            <p:nvPr/>
          </p:nvSpPr>
          <p:spPr>
            <a:xfrm>
              <a:off x="9457674" y="5440262"/>
              <a:ext cx="246647" cy="246646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0700B27F-9C6B-453E-AEA1-B735EF9A57C5}"/>
              </a:ext>
            </a:extLst>
          </p:cNvPr>
          <p:cNvGrpSpPr/>
          <p:nvPr/>
        </p:nvGrpSpPr>
        <p:grpSpPr>
          <a:xfrm>
            <a:off x="5866356" y="4137612"/>
            <a:ext cx="456109" cy="456109"/>
            <a:chOff x="9893514" y="5335471"/>
            <a:chExt cx="456228" cy="456228"/>
          </a:xfrm>
          <a:effectLst/>
        </p:grpSpPr>
        <p:sp>
          <p:nvSpPr>
            <p:cNvPr id="99" name="矩形: 圆角 7">
              <a:extLst>
                <a:ext uri="{FF2B5EF4-FFF2-40B4-BE49-F238E27FC236}">
                  <a16:creationId xmlns:a16="http://schemas.microsoft.com/office/drawing/2014/main" id="{F8114825-19A9-4052-8E55-B9E091F96231}"/>
                </a:ext>
              </a:extLst>
            </p:cNvPr>
            <p:cNvSpPr/>
            <p:nvPr/>
          </p:nvSpPr>
          <p:spPr>
            <a:xfrm>
              <a:off x="9893514" y="5335471"/>
              <a:ext cx="456228" cy="456228"/>
            </a:xfrm>
            <a:prstGeom prst="roundRect">
              <a:avLst/>
            </a:prstGeom>
            <a:solidFill>
              <a:srgbClr val="8C7DA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  <p:sp>
          <p:nvSpPr>
            <p:cNvPr id="100" name="椭圆 8">
              <a:extLst>
                <a:ext uri="{FF2B5EF4-FFF2-40B4-BE49-F238E27FC236}">
                  <a16:creationId xmlns:a16="http://schemas.microsoft.com/office/drawing/2014/main" id="{BEC852C3-6673-42B9-91D7-86CBDE3DADA5}"/>
                </a:ext>
              </a:extLst>
            </p:cNvPr>
            <p:cNvSpPr/>
            <p:nvPr/>
          </p:nvSpPr>
          <p:spPr>
            <a:xfrm>
              <a:off x="9998305" y="5440262"/>
              <a:ext cx="246647" cy="246647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C0A156C3-20BA-4A2E-ABA4-7C3ADCBAA352}"/>
              </a:ext>
            </a:extLst>
          </p:cNvPr>
          <p:cNvGrpSpPr/>
          <p:nvPr/>
        </p:nvGrpSpPr>
        <p:grpSpPr>
          <a:xfrm>
            <a:off x="6521721" y="4137612"/>
            <a:ext cx="456109" cy="456109"/>
            <a:chOff x="10434146" y="5335471"/>
            <a:chExt cx="456228" cy="456228"/>
          </a:xfrm>
          <a:effectLst/>
        </p:grpSpPr>
        <p:sp>
          <p:nvSpPr>
            <p:cNvPr id="102" name="矩形: 圆角 10">
              <a:extLst>
                <a:ext uri="{FF2B5EF4-FFF2-40B4-BE49-F238E27FC236}">
                  <a16:creationId xmlns:a16="http://schemas.microsoft.com/office/drawing/2014/main" id="{37F234B5-DDA8-4D38-8248-BAA50C71BFFA}"/>
                </a:ext>
              </a:extLst>
            </p:cNvPr>
            <p:cNvSpPr/>
            <p:nvPr/>
          </p:nvSpPr>
          <p:spPr>
            <a:xfrm>
              <a:off x="10434146" y="5335471"/>
              <a:ext cx="456228" cy="456228"/>
            </a:xfrm>
            <a:prstGeom prst="roundRect">
              <a:avLst/>
            </a:prstGeom>
            <a:solidFill>
              <a:srgbClr val="F398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  <p:sp>
          <p:nvSpPr>
            <p:cNvPr id="103" name="椭圆 11">
              <a:extLst>
                <a:ext uri="{FF2B5EF4-FFF2-40B4-BE49-F238E27FC236}">
                  <a16:creationId xmlns:a16="http://schemas.microsoft.com/office/drawing/2014/main" id="{A79FAA5E-67EC-46D3-8B33-97DDE31CC3F6}"/>
                </a:ext>
              </a:extLst>
            </p:cNvPr>
            <p:cNvSpPr/>
            <p:nvPr/>
          </p:nvSpPr>
          <p:spPr>
            <a:xfrm>
              <a:off x="10538936" y="5441441"/>
              <a:ext cx="246647" cy="244286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BD185F70-907B-459C-B3E6-BB68DB5129A8}"/>
              </a:ext>
            </a:extLst>
          </p:cNvPr>
          <p:cNvGrpSpPr/>
          <p:nvPr/>
        </p:nvGrpSpPr>
        <p:grpSpPr>
          <a:xfrm>
            <a:off x="7177087" y="4137612"/>
            <a:ext cx="456109" cy="456109"/>
            <a:chOff x="10974777" y="5335471"/>
            <a:chExt cx="456228" cy="456228"/>
          </a:xfrm>
          <a:effectLst/>
        </p:grpSpPr>
        <p:sp>
          <p:nvSpPr>
            <p:cNvPr id="105" name="矩形: 圆角 13">
              <a:extLst>
                <a:ext uri="{FF2B5EF4-FFF2-40B4-BE49-F238E27FC236}">
                  <a16:creationId xmlns:a16="http://schemas.microsoft.com/office/drawing/2014/main" id="{D6C72933-D8C0-4F77-A3C9-845B99BB547B}"/>
                </a:ext>
              </a:extLst>
            </p:cNvPr>
            <p:cNvSpPr/>
            <p:nvPr/>
          </p:nvSpPr>
          <p:spPr>
            <a:xfrm>
              <a:off x="10974777" y="5335471"/>
              <a:ext cx="456228" cy="456228"/>
            </a:xfrm>
            <a:prstGeom prst="roundRect">
              <a:avLst/>
            </a:prstGeom>
            <a:solidFill>
              <a:srgbClr val="8C7DA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  <p:sp>
          <p:nvSpPr>
            <p:cNvPr id="106" name="椭圆 14">
              <a:extLst>
                <a:ext uri="{FF2B5EF4-FFF2-40B4-BE49-F238E27FC236}">
                  <a16:creationId xmlns:a16="http://schemas.microsoft.com/office/drawing/2014/main" id="{54CCD04A-A805-4EAE-B713-E96C4E2C8D32}"/>
                </a:ext>
              </a:extLst>
            </p:cNvPr>
            <p:cNvSpPr/>
            <p:nvPr/>
          </p:nvSpPr>
          <p:spPr>
            <a:xfrm>
              <a:off x="11099630" y="5440262"/>
              <a:ext cx="206523" cy="246647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CB4CBCCF-3374-4C00-907F-DA0FB9084E48}"/>
              </a:ext>
            </a:extLst>
          </p:cNvPr>
          <p:cNvGrpSpPr/>
          <p:nvPr/>
        </p:nvGrpSpPr>
        <p:grpSpPr>
          <a:xfrm>
            <a:off x="4555626" y="4137612"/>
            <a:ext cx="456109" cy="456109"/>
            <a:chOff x="8812252" y="5335471"/>
            <a:chExt cx="456228" cy="456228"/>
          </a:xfrm>
          <a:effectLst/>
        </p:grpSpPr>
        <p:sp>
          <p:nvSpPr>
            <p:cNvPr id="108" name="矩形: 圆角 28">
              <a:extLst>
                <a:ext uri="{FF2B5EF4-FFF2-40B4-BE49-F238E27FC236}">
                  <a16:creationId xmlns:a16="http://schemas.microsoft.com/office/drawing/2014/main" id="{386A6A5D-47E0-4F00-8431-1B2DC55A493A}"/>
                </a:ext>
              </a:extLst>
            </p:cNvPr>
            <p:cNvSpPr/>
            <p:nvPr/>
          </p:nvSpPr>
          <p:spPr>
            <a:xfrm>
              <a:off x="8812252" y="5335471"/>
              <a:ext cx="456228" cy="456228"/>
            </a:xfrm>
            <a:prstGeom prst="roundRect">
              <a:avLst/>
            </a:prstGeom>
            <a:solidFill>
              <a:srgbClr val="EFB0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  <p:sp>
          <p:nvSpPr>
            <p:cNvPr id="109" name="椭圆 17">
              <a:extLst>
                <a:ext uri="{FF2B5EF4-FFF2-40B4-BE49-F238E27FC236}">
                  <a16:creationId xmlns:a16="http://schemas.microsoft.com/office/drawing/2014/main" id="{58B69DFF-9A1D-45B3-AEFD-3DA37282EC92}"/>
                </a:ext>
              </a:extLst>
            </p:cNvPr>
            <p:cNvSpPr/>
            <p:nvPr/>
          </p:nvSpPr>
          <p:spPr>
            <a:xfrm>
              <a:off x="8925148" y="5440262"/>
              <a:ext cx="230435" cy="246647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D56116D-7195-4518-A6F0-96926EAEED9D}"/>
              </a:ext>
            </a:extLst>
          </p:cNvPr>
          <p:cNvGrpSpPr/>
          <p:nvPr/>
        </p:nvGrpSpPr>
        <p:grpSpPr>
          <a:xfrm>
            <a:off x="3033358" y="2338022"/>
            <a:ext cx="8539906" cy="1323439"/>
            <a:chOff x="5375111" y="2503496"/>
            <a:chExt cx="6090298" cy="1323439"/>
          </a:xfrm>
        </p:grpSpPr>
        <p:sp>
          <p:nvSpPr>
            <p:cNvPr id="45" name="文本框 39">
              <a:extLst>
                <a:ext uri="{FF2B5EF4-FFF2-40B4-BE49-F238E27FC236}">
                  <a16:creationId xmlns:a16="http://schemas.microsoft.com/office/drawing/2014/main" id="{2CC4CEF9-0333-42E6-8AE7-83A372C6213E}"/>
                </a:ext>
              </a:extLst>
            </p:cNvPr>
            <p:cNvSpPr txBox="1"/>
            <p:nvPr/>
          </p:nvSpPr>
          <p:spPr>
            <a:xfrm>
              <a:off x="5387056" y="2503496"/>
              <a:ext cx="459747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491">
                <a:defRPr/>
              </a:pPr>
              <a:r>
                <a:rPr lang="zh-CN" altLang="en-US" sz="8000" b="1" spc="267" dirty="0">
                  <a:solidFill>
                    <a:srgbClr val="B2D4E0"/>
                  </a:solidFill>
                  <a:cs typeface="+mn-ea"/>
                  <a:sym typeface="+mn-lt"/>
                </a:rPr>
                <a:t>Thank you</a:t>
              </a:r>
            </a:p>
          </p:txBody>
        </p:sp>
        <p:sp>
          <p:nvSpPr>
            <p:cNvPr id="46" name="文本框 67">
              <a:extLst>
                <a:ext uri="{FF2B5EF4-FFF2-40B4-BE49-F238E27FC236}">
                  <a16:creationId xmlns:a16="http://schemas.microsoft.com/office/drawing/2014/main" id="{F63AE93B-2A72-4406-B0D1-C457960528CD}"/>
                </a:ext>
              </a:extLst>
            </p:cNvPr>
            <p:cNvSpPr txBox="1"/>
            <p:nvPr/>
          </p:nvSpPr>
          <p:spPr>
            <a:xfrm>
              <a:off x="5375111" y="2503496"/>
              <a:ext cx="609029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491">
                <a:defRPr/>
              </a:pPr>
              <a:r>
                <a:rPr lang="zh-CN" altLang="en-US" sz="8000" b="1" spc="267" dirty="0">
                  <a:ln w="28575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Thank you</a:t>
              </a:r>
            </a:p>
          </p:txBody>
        </p:sp>
      </p:grpSp>
      <p:sp>
        <p:nvSpPr>
          <p:cNvPr id="39" name="Rounded Rectangle 7">
            <a:extLst>
              <a:ext uri="{FF2B5EF4-FFF2-40B4-BE49-F238E27FC236}">
                <a16:creationId xmlns:a16="http://schemas.microsoft.com/office/drawing/2014/main" id="{E498AB8D-7600-4C68-81FE-DEB34F7DCEBE}"/>
              </a:ext>
            </a:extLst>
          </p:cNvPr>
          <p:cNvSpPr/>
          <p:nvPr/>
        </p:nvSpPr>
        <p:spPr>
          <a:xfrm>
            <a:off x="8429746" y="30190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EFB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EFB0B4"/>
                </a:solidFill>
              </a:rPr>
              <a:t>LOGO</a:t>
            </a:r>
            <a:endParaRPr lang="ko-KR" altLang="en-US" sz="2700" dirty="0">
              <a:solidFill>
                <a:srgbClr val="EFB0B4"/>
              </a:solidFill>
            </a:endParaRPr>
          </a:p>
        </p:txBody>
      </p:sp>
      <p:sp>
        <p:nvSpPr>
          <p:cNvPr id="40" name="TextBox 3">
            <a:hlinkClick r:id="rId5"/>
            <a:extLst>
              <a:ext uri="{FF2B5EF4-FFF2-40B4-BE49-F238E27FC236}">
                <a16:creationId xmlns:a16="http://schemas.microsoft.com/office/drawing/2014/main" id="{8B202B27-A038-405B-9B9B-F5E8533D3455}"/>
              </a:ext>
            </a:extLst>
          </p:cNvPr>
          <p:cNvSpPr txBox="1"/>
          <p:nvPr/>
        </p:nvSpPr>
        <p:spPr>
          <a:xfrm>
            <a:off x="2675243" y="630854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EFB0B4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EFB0B4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618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35DE22D-FE60-4F62-91BC-E6FCE5A42A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1527" r="1540" b="1527"/>
          <a:stretch/>
        </p:blipFill>
        <p:spPr>
          <a:xfrm>
            <a:off x="-1" y="-1"/>
            <a:ext cx="12188825" cy="6858001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30FEB4A-E8DC-4221-A8D9-92C8E5694F5C}"/>
              </a:ext>
            </a:extLst>
          </p:cNvPr>
          <p:cNvGrpSpPr/>
          <p:nvPr/>
        </p:nvGrpSpPr>
        <p:grpSpPr>
          <a:xfrm>
            <a:off x="4376538" y="662898"/>
            <a:ext cx="3156826" cy="3259919"/>
            <a:chOff x="4656594" y="1112602"/>
            <a:chExt cx="3156826" cy="3259919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A27C872-2E15-451B-923F-41BD94CCEFBE}"/>
                </a:ext>
              </a:extLst>
            </p:cNvPr>
            <p:cNvGrpSpPr/>
            <p:nvPr/>
          </p:nvGrpSpPr>
          <p:grpSpPr>
            <a:xfrm>
              <a:off x="6274747" y="1180057"/>
              <a:ext cx="1538673" cy="3192464"/>
              <a:chOff x="5972718" y="1180057"/>
              <a:chExt cx="1538673" cy="3192464"/>
            </a:xfrm>
          </p:grpSpPr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A355DE67-014B-47DB-9022-1E4B3A12A027}"/>
                  </a:ext>
                </a:extLst>
              </p:cNvPr>
              <p:cNvSpPr txBox="1"/>
              <p:nvPr/>
            </p:nvSpPr>
            <p:spPr>
              <a:xfrm>
                <a:off x="6050735" y="1180057"/>
                <a:ext cx="1460656" cy="315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900" dirty="0">
                    <a:solidFill>
                      <a:srgbClr val="F398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1</a:t>
                </a:r>
                <a:endParaRPr lang="zh-CN" altLang="en-US" sz="19900" dirty="0">
                  <a:solidFill>
                    <a:srgbClr val="F398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14B96C8A-BAA8-4E5C-8630-01544E3B1FC2}"/>
                  </a:ext>
                </a:extLst>
              </p:cNvPr>
              <p:cNvSpPr txBox="1"/>
              <p:nvPr/>
            </p:nvSpPr>
            <p:spPr>
              <a:xfrm>
                <a:off x="5972718" y="1217811"/>
                <a:ext cx="1460656" cy="315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900" dirty="0">
                    <a:ln w="28575">
                      <a:solidFill>
                        <a:srgbClr val="8C7DA6"/>
                      </a:solidFill>
                    </a:ln>
                    <a:noFill/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1</a:t>
                </a:r>
                <a:endParaRPr lang="zh-CN" altLang="en-US" sz="19900" dirty="0">
                  <a:ln w="28575">
                    <a:solidFill>
                      <a:srgbClr val="8C7DA6"/>
                    </a:solidFill>
                  </a:ln>
                  <a:noFill/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87E54CA-4B4B-423E-8409-139339FC63B3}"/>
                </a:ext>
              </a:extLst>
            </p:cNvPr>
            <p:cNvGrpSpPr/>
            <p:nvPr/>
          </p:nvGrpSpPr>
          <p:grpSpPr>
            <a:xfrm>
              <a:off x="4656594" y="1112602"/>
              <a:ext cx="1538673" cy="3192464"/>
              <a:chOff x="4656594" y="1112602"/>
              <a:chExt cx="1538673" cy="3192464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8E1EAE4-0079-44B2-AAFD-985EFDB832F0}"/>
                  </a:ext>
                </a:extLst>
              </p:cNvPr>
              <p:cNvSpPr txBox="1"/>
              <p:nvPr/>
            </p:nvSpPr>
            <p:spPr>
              <a:xfrm>
                <a:off x="4734611" y="1112602"/>
                <a:ext cx="1460656" cy="315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900" dirty="0">
                    <a:solidFill>
                      <a:srgbClr val="B2D4E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0</a:t>
                </a:r>
                <a:endParaRPr lang="zh-CN" altLang="en-US" sz="19900" dirty="0">
                  <a:solidFill>
                    <a:srgbClr val="B2D4E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DB05A244-6984-4807-B21F-5F12F9B4AED6}"/>
                  </a:ext>
                </a:extLst>
              </p:cNvPr>
              <p:cNvSpPr txBox="1"/>
              <p:nvPr/>
            </p:nvSpPr>
            <p:spPr>
              <a:xfrm>
                <a:off x="4656594" y="1150356"/>
                <a:ext cx="1460656" cy="315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900" dirty="0">
                    <a:ln w="28575">
                      <a:solidFill>
                        <a:srgbClr val="8C7DA6"/>
                      </a:solidFill>
                    </a:ln>
                    <a:noFill/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0</a:t>
                </a:r>
                <a:endParaRPr lang="zh-CN" altLang="en-US" sz="19900" dirty="0">
                  <a:ln w="28575">
                    <a:solidFill>
                      <a:srgbClr val="8C7DA6"/>
                    </a:solidFill>
                  </a:ln>
                  <a:noFill/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60491E6E-908E-4DC5-9AB8-5810E6483974}"/>
              </a:ext>
            </a:extLst>
          </p:cNvPr>
          <p:cNvSpPr txBox="1"/>
          <p:nvPr/>
        </p:nvSpPr>
        <p:spPr>
          <a:xfrm>
            <a:off x="2052798" y="3576795"/>
            <a:ext cx="8441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EFB0B4"/>
                </a:solidFill>
                <a:cs typeface="+mn-ea"/>
                <a:sym typeface="+mn-lt"/>
              </a:rPr>
              <a:t>Overview of the work</a:t>
            </a:r>
          </a:p>
        </p:txBody>
      </p:sp>
      <p:sp>
        <p:nvSpPr>
          <p:cNvPr id="56" name="Rectangle 44">
            <a:extLst>
              <a:ext uri="{FF2B5EF4-FFF2-40B4-BE49-F238E27FC236}">
                <a16:creationId xmlns:a16="http://schemas.microsoft.com/office/drawing/2014/main" id="{0D8CE84D-B29F-4A4B-92FE-27A31882A5A0}"/>
              </a:ext>
            </a:extLst>
          </p:cNvPr>
          <p:cNvSpPr/>
          <p:nvPr/>
        </p:nvSpPr>
        <p:spPr>
          <a:xfrm>
            <a:off x="3198832" y="4585716"/>
            <a:ext cx="6462003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text content here, text is not easy too much, to concise mainly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5352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id="{8C3F31A8-0407-4D28-AB2D-4F438CE22F9E}"/>
              </a:ext>
            </a:extLst>
          </p:cNvPr>
          <p:cNvGrpSpPr/>
          <p:nvPr/>
        </p:nvGrpSpPr>
        <p:grpSpPr>
          <a:xfrm>
            <a:off x="2716942" y="552891"/>
            <a:ext cx="7137994" cy="1945801"/>
            <a:chOff x="5387056" y="2503496"/>
            <a:chExt cx="4597475" cy="1945801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BCE2C59F-2E14-4F9B-B986-8102C48EB1FA}"/>
                </a:ext>
              </a:extLst>
            </p:cNvPr>
            <p:cNvSpPr txBox="1"/>
            <p:nvPr/>
          </p:nvSpPr>
          <p:spPr>
            <a:xfrm>
              <a:off x="5387056" y="2503496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solidFill>
                    <a:srgbClr val="B2D4E0"/>
                  </a:solidFill>
                  <a:cs typeface="+mn-ea"/>
                  <a:sym typeface="+mn-lt"/>
                </a:rPr>
                <a:t>Overview of the work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254EA3D-DD29-410D-935D-AE70BF64BF5E}"/>
                </a:ext>
              </a:extLst>
            </p:cNvPr>
            <p:cNvSpPr txBox="1"/>
            <p:nvPr/>
          </p:nvSpPr>
          <p:spPr>
            <a:xfrm>
              <a:off x="5487877" y="2510305"/>
              <a:ext cx="439583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ln w="12700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Overview of the work</a:t>
              </a:r>
            </a:p>
          </p:txBody>
        </p:sp>
      </p:grpSp>
      <p:grpSp>
        <p:nvGrpSpPr>
          <p:cNvPr id="43" name="Group 1">
            <a:extLst>
              <a:ext uri="{FF2B5EF4-FFF2-40B4-BE49-F238E27FC236}">
                <a16:creationId xmlns:a16="http://schemas.microsoft.com/office/drawing/2014/main" id="{E971A7A0-575C-4528-ABC3-F626166755D7}"/>
              </a:ext>
            </a:extLst>
          </p:cNvPr>
          <p:cNvGrpSpPr/>
          <p:nvPr/>
        </p:nvGrpSpPr>
        <p:grpSpPr>
          <a:xfrm>
            <a:off x="3475354" y="2136294"/>
            <a:ext cx="5241291" cy="3416354"/>
            <a:chOff x="4409440" y="2325113"/>
            <a:chExt cx="3914459" cy="2773362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0BAD0F6D-E889-4A9A-A286-D872E48CE7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374111" y="3302488"/>
              <a:ext cx="555665" cy="2490568"/>
            </a:xfrm>
            <a:custGeom>
              <a:avLst/>
              <a:gdLst>
                <a:gd name="T0" fmla="*/ 0 w 224"/>
                <a:gd name="T1" fmla="*/ 0 h 1004"/>
                <a:gd name="T2" fmla="*/ 0 w 224"/>
                <a:gd name="T3" fmla="*/ 1004 h 1004"/>
                <a:gd name="T4" fmla="*/ 224 w 224"/>
                <a:gd name="T5" fmla="*/ 826 h 1004"/>
                <a:gd name="T6" fmla="*/ 224 w 224"/>
                <a:gd name="T7" fmla="*/ 0 h 1004"/>
                <a:gd name="T8" fmla="*/ 0 w 224"/>
                <a:gd name="T9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004">
                  <a:moveTo>
                    <a:pt x="0" y="0"/>
                  </a:moveTo>
                  <a:lnTo>
                    <a:pt x="0" y="1004"/>
                  </a:lnTo>
                  <a:lnTo>
                    <a:pt x="224" y="826"/>
                  </a:lnTo>
                  <a:lnTo>
                    <a:pt x="2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42CB91F3-EB91-42E1-8B54-1829E4092A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535053" y="4309630"/>
              <a:ext cx="1101407" cy="476284"/>
            </a:xfrm>
            <a:custGeom>
              <a:avLst/>
              <a:gdLst>
                <a:gd name="T0" fmla="*/ 222 w 444"/>
                <a:gd name="T1" fmla="*/ 0 h 192"/>
                <a:gd name="T2" fmla="*/ 444 w 444"/>
                <a:gd name="T3" fmla="*/ 192 h 192"/>
                <a:gd name="T4" fmla="*/ 222 w 444"/>
                <a:gd name="T5" fmla="*/ 192 h 192"/>
                <a:gd name="T6" fmla="*/ 0 w 444"/>
                <a:gd name="T7" fmla="*/ 192 h 192"/>
                <a:gd name="T8" fmla="*/ 222 w 444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192">
                  <a:moveTo>
                    <a:pt x="222" y="0"/>
                  </a:moveTo>
                  <a:lnTo>
                    <a:pt x="444" y="192"/>
                  </a:lnTo>
                  <a:lnTo>
                    <a:pt x="222" y="192"/>
                  </a:lnTo>
                  <a:lnTo>
                    <a:pt x="0" y="192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39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151B1067-CF6F-4D87-8B92-43C2CB28A4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766353" y="3066827"/>
              <a:ext cx="560626" cy="1845600"/>
            </a:xfrm>
            <a:custGeom>
              <a:avLst/>
              <a:gdLst>
                <a:gd name="T0" fmla="*/ 0 w 226"/>
                <a:gd name="T1" fmla="*/ 744 h 744"/>
                <a:gd name="T2" fmla="*/ 0 w 226"/>
                <a:gd name="T3" fmla="*/ 0 h 744"/>
                <a:gd name="T4" fmla="*/ 226 w 226"/>
                <a:gd name="T5" fmla="*/ 178 h 744"/>
                <a:gd name="T6" fmla="*/ 226 w 226"/>
                <a:gd name="T7" fmla="*/ 744 h 744"/>
                <a:gd name="T8" fmla="*/ 0 w 226"/>
                <a:gd name="T9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744">
                  <a:moveTo>
                    <a:pt x="0" y="744"/>
                  </a:moveTo>
                  <a:lnTo>
                    <a:pt x="0" y="0"/>
                  </a:lnTo>
                  <a:lnTo>
                    <a:pt x="226" y="178"/>
                  </a:lnTo>
                  <a:lnTo>
                    <a:pt x="226" y="744"/>
                  </a:lnTo>
                  <a:lnTo>
                    <a:pt x="0" y="744"/>
                  </a:lnTo>
                  <a:close/>
                </a:path>
              </a:pathLst>
            </a:custGeom>
            <a:solidFill>
              <a:srgbClr val="8C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C85B86C8-80DE-4FAC-BC0B-75CBF8BF3C8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384633" y="3749004"/>
              <a:ext cx="1101407" cy="476284"/>
            </a:xfrm>
            <a:custGeom>
              <a:avLst/>
              <a:gdLst>
                <a:gd name="T0" fmla="*/ 222 w 444"/>
                <a:gd name="T1" fmla="*/ 192 h 192"/>
                <a:gd name="T2" fmla="*/ 444 w 444"/>
                <a:gd name="T3" fmla="*/ 0 h 192"/>
                <a:gd name="T4" fmla="*/ 222 w 444"/>
                <a:gd name="T5" fmla="*/ 0 h 192"/>
                <a:gd name="T6" fmla="*/ 0 w 444"/>
                <a:gd name="T7" fmla="*/ 0 h 192"/>
                <a:gd name="T8" fmla="*/ 222 w 444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192">
                  <a:moveTo>
                    <a:pt x="222" y="192"/>
                  </a:moveTo>
                  <a:lnTo>
                    <a:pt x="444" y="0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222" y="192"/>
                  </a:lnTo>
                  <a:close/>
                </a:path>
              </a:pathLst>
            </a:custGeom>
            <a:solidFill>
              <a:srgbClr val="8C7D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730DD3D0-4659-4107-A606-8B864277272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361707" y="2471471"/>
              <a:ext cx="560626" cy="1915059"/>
            </a:xfrm>
            <a:custGeom>
              <a:avLst/>
              <a:gdLst>
                <a:gd name="T0" fmla="*/ 226 w 226"/>
                <a:gd name="T1" fmla="*/ 0 h 772"/>
                <a:gd name="T2" fmla="*/ 226 w 226"/>
                <a:gd name="T3" fmla="*/ 772 h 772"/>
                <a:gd name="T4" fmla="*/ 0 w 226"/>
                <a:gd name="T5" fmla="*/ 594 h 772"/>
                <a:gd name="T6" fmla="*/ 0 w 226"/>
                <a:gd name="T7" fmla="*/ 0 h 772"/>
                <a:gd name="T8" fmla="*/ 226 w 226"/>
                <a:gd name="T9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772">
                  <a:moveTo>
                    <a:pt x="226" y="0"/>
                  </a:moveTo>
                  <a:lnTo>
                    <a:pt x="226" y="772"/>
                  </a:lnTo>
                  <a:lnTo>
                    <a:pt x="0" y="594"/>
                  </a:lnTo>
                  <a:lnTo>
                    <a:pt x="0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B2D4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80A5AD3A-D4DE-43B2-82A0-D22E57ED5D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237376" y="3188378"/>
              <a:ext cx="1101407" cy="476284"/>
            </a:xfrm>
            <a:custGeom>
              <a:avLst/>
              <a:gdLst>
                <a:gd name="T0" fmla="*/ 222 w 444"/>
                <a:gd name="T1" fmla="*/ 0 h 192"/>
                <a:gd name="T2" fmla="*/ 0 w 444"/>
                <a:gd name="T3" fmla="*/ 192 h 192"/>
                <a:gd name="T4" fmla="*/ 222 w 444"/>
                <a:gd name="T5" fmla="*/ 192 h 192"/>
                <a:gd name="T6" fmla="*/ 444 w 444"/>
                <a:gd name="T7" fmla="*/ 192 h 192"/>
                <a:gd name="T8" fmla="*/ 222 w 444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192">
                  <a:moveTo>
                    <a:pt x="222" y="0"/>
                  </a:moveTo>
                  <a:lnTo>
                    <a:pt x="0" y="192"/>
                  </a:lnTo>
                  <a:lnTo>
                    <a:pt x="222" y="192"/>
                  </a:lnTo>
                  <a:lnTo>
                    <a:pt x="444" y="192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B2D4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F1E087F4-783F-403D-974B-744C1054DA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17514" y="1816581"/>
              <a:ext cx="560626" cy="2123433"/>
            </a:xfrm>
            <a:custGeom>
              <a:avLst/>
              <a:gdLst>
                <a:gd name="T0" fmla="*/ 226 w 226"/>
                <a:gd name="T1" fmla="*/ 856 h 856"/>
                <a:gd name="T2" fmla="*/ 226 w 226"/>
                <a:gd name="T3" fmla="*/ 0 h 856"/>
                <a:gd name="T4" fmla="*/ 0 w 226"/>
                <a:gd name="T5" fmla="*/ 178 h 856"/>
                <a:gd name="T6" fmla="*/ 0 w 226"/>
                <a:gd name="T7" fmla="*/ 856 h 856"/>
                <a:gd name="T8" fmla="*/ 226 w 226"/>
                <a:gd name="T9" fmla="*/ 85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856">
                  <a:moveTo>
                    <a:pt x="226" y="856"/>
                  </a:moveTo>
                  <a:lnTo>
                    <a:pt x="226" y="0"/>
                  </a:lnTo>
                  <a:lnTo>
                    <a:pt x="0" y="178"/>
                  </a:lnTo>
                  <a:lnTo>
                    <a:pt x="0" y="856"/>
                  </a:lnTo>
                  <a:lnTo>
                    <a:pt x="226" y="856"/>
                  </a:lnTo>
                  <a:close/>
                </a:path>
              </a:pathLst>
            </a:custGeom>
            <a:solidFill>
              <a:srgbClr val="EFB0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08057F05-1A76-4427-A262-A39977440E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96878" y="2637675"/>
              <a:ext cx="1101407" cy="476284"/>
            </a:xfrm>
            <a:custGeom>
              <a:avLst/>
              <a:gdLst>
                <a:gd name="T0" fmla="*/ 222 w 444"/>
                <a:gd name="T1" fmla="*/ 192 h 192"/>
                <a:gd name="T2" fmla="*/ 0 w 444"/>
                <a:gd name="T3" fmla="*/ 0 h 192"/>
                <a:gd name="T4" fmla="*/ 222 w 444"/>
                <a:gd name="T5" fmla="*/ 0 h 192"/>
                <a:gd name="T6" fmla="*/ 444 w 444"/>
                <a:gd name="T7" fmla="*/ 0 h 192"/>
                <a:gd name="T8" fmla="*/ 222 w 444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192">
                  <a:moveTo>
                    <a:pt x="222" y="192"/>
                  </a:moveTo>
                  <a:lnTo>
                    <a:pt x="0" y="0"/>
                  </a:lnTo>
                  <a:lnTo>
                    <a:pt x="222" y="0"/>
                  </a:lnTo>
                  <a:lnTo>
                    <a:pt x="444" y="0"/>
                  </a:lnTo>
                  <a:lnTo>
                    <a:pt x="222" y="192"/>
                  </a:lnTo>
                  <a:close/>
                </a:path>
              </a:pathLst>
            </a:custGeom>
            <a:solidFill>
              <a:srgbClr val="EFB0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BB51CA80-EE6B-4770-9CF2-9B05684A52CD}"/>
              </a:ext>
            </a:extLst>
          </p:cNvPr>
          <p:cNvGrpSpPr/>
          <p:nvPr/>
        </p:nvGrpSpPr>
        <p:grpSpPr>
          <a:xfrm>
            <a:off x="897407" y="2125176"/>
            <a:ext cx="2428480" cy="983026"/>
            <a:chOff x="2136360" y="3893492"/>
            <a:chExt cx="1886136" cy="983026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3FDA7894-B7DC-41C2-A1F3-E82C14F46714}"/>
                </a:ext>
              </a:extLst>
            </p:cNvPr>
            <p:cNvSpPr txBox="1"/>
            <p:nvPr/>
          </p:nvSpPr>
          <p:spPr>
            <a:xfrm>
              <a:off x="2136360" y="4262824"/>
              <a:ext cx="188613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text content here, text is not easy too much, to concise mainly</a:t>
              </a: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129984FC-4411-4C54-ABFB-1D70665D0F1D}"/>
                </a:ext>
              </a:extLst>
            </p:cNvPr>
            <p:cNvSpPr/>
            <p:nvPr/>
          </p:nvSpPr>
          <p:spPr>
            <a:xfrm>
              <a:off x="2609312" y="3893492"/>
              <a:ext cx="9402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455A2C3E-364B-44E1-BA83-3086C0D3DFCE}"/>
              </a:ext>
            </a:extLst>
          </p:cNvPr>
          <p:cNvGrpSpPr/>
          <p:nvPr/>
        </p:nvGrpSpPr>
        <p:grpSpPr>
          <a:xfrm>
            <a:off x="897407" y="4003924"/>
            <a:ext cx="2428480" cy="983026"/>
            <a:chOff x="2136360" y="3893492"/>
            <a:chExt cx="1886136" cy="983026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C3400EE2-2BB1-4F4F-BA5B-1908D3E21230}"/>
                </a:ext>
              </a:extLst>
            </p:cNvPr>
            <p:cNvSpPr txBox="1"/>
            <p:nvPr/>
          </p:nvSpPr>
          <p:spPr>
            <a:xfrm>
              <a:off x="2136360" y="4262824"/>
              <a:ext cx="188613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text content here, text is not easy too much, to concise mainly</a:t>
              </a: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9770633B-F741-4BDF-B69A-083F5992422E}"/>
                </a:ext>
              </a:extLst>
            </p:cNvPr>
            <p:cNvSpPr/>
            <p:nvPr/>
          </p:nvSpPr>
          <p:spPr>
            <a:xfrm>
              <a:off x="2609312" y="3893492"/>
              <a:ext cx="9402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824E832-9AAE-4769-9A46-52B719081A65}"/>
              </a:ext>
            </a:extLst>
          </p:cNvPr>
          <p:cNvGrpSpPr/>
          <p:nvPr/>
        </p:nvGrpSpPr>
        <p:grpSpPr>
          <a:xfrm>
            <a:off x="8995290" y="2125176"/>
            <a:ext cx="2428480" cy="983026"/>
            <a:chOff x="2136360" y="3893492"/>
            <a:chExt cx="1886136" cy="983026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EFE7B1FC-C332-442F-BDF2-68B5B5972D1A}"/>
                </a:ext>
              </a:extLst>
            </p:cNvPr>
            <p:cNvSpPr txBox="1"/>
            <p:nvPr/>
          </p:nvSpPr>
          <p:spPr>
            <a:xfrm>
              <a:off x="2136360" y="4262824"/>
              <a:ext cx="188613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text content here, text is not easy too much, to concise mainly</a:t>
              </a: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400F0E50-D461-4B95-944B-EF6E63A3D12F}"/>
                </a:ext>
              </a:extLst>
            </p:cNvPr>
            <p:cNvSpPr/>
            <p:nvPr/>
          </p:nvSpPr>
          <p:spPr>
            <a:xfrm>
              <a:off x="2609312" y="3893492"/>
              <a:ext cx="9402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EC2D4F7F-AA3E-461F-B7F2-5FF066D30ACB}"/>
              </a:ext>
            </a:extLst>
          </p:cNvPr>
          <p:cNvGrpSpPr/>
          <p:nvPr/>
        </p:nvGrpSpPr>
        <p:grpSpPr>
          <a:xfrm>
            <a:off x="8995290" y="4003924"/>
            <a:ext cx="2428480" cy="983026"/>
            <a:chOff x="2136360" y="3893492"/>
            <a:chExt cx="1886136" cy="983026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941E2995-EAF5-4D97-AE3C-DB06ADD799EC}"/>
                </a:ext>
              </a:extLst>
            </p:cNvPr>
            <p:cNvSpPr txBox="1"/>
            <p:nvPr/>
          </p:nvSpPr>
          <p:spPr>
            <a:xfrm>
              <a:off x="2136360" y="4262824"/>
              <a:ext cx="188613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text content here, text is not easy too much, to concise mainly</a:t>
              </a: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25FED779-5E6E-4D63-B7BD-05BD1C9F6CD5}"/>
                </a:ext>
              </a:extLst>
            </p:cNvPr>
            <p:cNvSpPr/>
            <p:nvPr/>
          </p:nvSpPr>
          <p:spPr>
            <a:xfrm>
              <a:off x="2609312" y="3893492"/>
              <a:ext cx="9402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25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9B16A923-ADC5-4534-BC46-DD8A4D49F541}"/>
              </a:ext>
            </a:extLst>
          </p:cNvPr>
          <p:cNvGrpSpPr/>
          <p:nvPr/>
        </p:nvGrpSpPr>
        <p:grpSpPr>
          <a:xfrm>
            <a:off x="3116707" y="467066"/>
            <a:ext cx="6304648" cy="726505"/>
            <a:chOff x="5386796" y="2484877"/>
            <a:chExt cx="4597735" cy="726505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A4732CB5-7A98-4944-A60D-A61799DD5472}"/>
                </a:ext>
              </a:extLst>
            </p:cNvPr>
            <p:cNvSpPr txBox="1"/>
            <p:nvPr/>
          </p:nvSpPr>
          <p:spPr>
            <a:xfrm>
              <a:off x="5387056" y="2503496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solidFill>
                    <a:srgbClr val="B2D4E0"/>
                  </a:solidFill>
                  <a:cs typeface="+mn-ea"/>
                  <a:sym typeface="+mn-lt"/>
                </a:rPr>
                <a:t>Overview of the work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46DCBDF-6F4E-4BBC-A09F-714EC7EE43B4}"/>
                </a:ext>
              </a:extLst>
            </p:cNvPr>
            <p:cNvSpPr txBox="1"/>
            <p:nvPr/>
          </p:nvSpPr>
          <p:spPr>
            <a:xfrm>
              <a:off x="5386796" y="2484877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ln w="12700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Overview of the work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3401C2AB-C320-4DA1-B4D1-9FC1FB245C10}"/>
              </a:ext>
            </a:extLst>
          </p:cNvPr>
          <p:cNvGrpSpPr/>
          <p:nvPr/>
        </p:nvGrpSpPr>
        <p:grpSpPr>
          <a:xfrm>
            <a:off x="4152900" y="2111317"/>
            <a:ext cx="3886200" cy="3446524"/>
            <a:chOff x="3018566" y="1584292"/>
            <a:chExt cx="3096484" cy="2746157"/>
          </a:xfrm>
        </p:grpSpPr>
        <p:cxnSp>
          <p:nvCxnSpPr>
            <p:cNvPr id="40" name="Straight Connector 36">
              <a:extLst>
                <a:ext uri="{FF2B5EF4-FFF2-40B4-BE49-F238E27FC236}">
                  <a16:creationId xmlns:a16="http://schemas.microsoft.com/office/drawing/2014/main" id="{05193052-37F8-4A3A-B918-1551ECCBA2ED}"/>
                </a:ext>
              </a:extLst>
            </p:cNvPr>
            <p:cNvCxnSpPr/>
            <p:nvPr/>
          </p:nvCxnSpPr>
          <p:spPr>
            <a:xfrm rot="10800000">
              <a:off x="4099047" y="2031125"/>
              <a:ext cx="945906" cy="133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1">
              <a:extLst>
                <a:ext uri="{FF2B5EF4-FFF2-40B4-BE49-F238E27FC236}">
                  <a16:creationId xmlns:a16="http://schemas.microsoft.com/office/drawing/2014/main" id="{25E62B48-A645-4197-8F05-4B5D63FF8EE8}"/>
                </a:ext>
              </a:extLst>
            </p:cNvPr>
            <p:cNvCxnSpPr/>
            <p:nvPr/>
          </p:nvCxnSpPr>
          <p:spPr>
            <a:xfrm rot="10800000">
              <a:off x="4099047" y="3731592"/>
              <a:ext cx="945906" cy="133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22">
              <a:extLst>
                <a:ext uri="{FF2B5EF4-FFF2-40B4-BE49-F238E27FC236}">
                  <a16:creationId xmlns:a16="http://schemas.microsoft.com/office/drawing/2014/main" id="{AC2F6632-F6B6-41F1-A67C-8073769B14F1}"/>
                </a:ext>
              </a:extLst>
            </p:cNvPr>
            <p:cNvGrpSpPr/>
            <p:nvPr/>
          </p:nvGrpSpPr>
          <p:grpSpPr>
            <a:xfrm>
              <a:off x="3018566" y="1595267"/>
              <a:ext cx="800314" cy="856014"/>
              <a:chOff x="947582" y="1574028"/>
              <a:chExt cx="1209747" cy="1293941"/>
            </a:xfrm>
          </p:grpSpPr>
          <p:sp>
            <p:nvSpPr>
              <p:cNvPr id="59" name="Sev01">
                <a:extLst>
                  <a:ext uri="{FF2B5EF4-FFF2-40B4-BE49-F238E27FC236}">
                    <a16:creationId xmlns:a16="http://schemas.microsoft.com/office/drawing/2014/main" id="{E9684977-5B13-4C75-9585-D2DB074E1B6D}"/>
                  </a:ext>
                </a:extLst>
              </p:cNvPr>
              <p:cNvSpPr/>
              <p:nvPr/>
            </p:nvSpPr>
            <p:spPr>
              <a:xfrm rot="18900000">
                <a:off x="947582" y="1658222"/>
                <a:ext cx="1209747" cy="1209747"/>
              </a:xfrm>
              <a:prstGeom prst="rect">
                <a:avLst/>
              </a:prstGeom>
              <a:solidFill>
                <a:srgbClr val="F398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Sev01">
                <a:extLst>
                  <a:ext uri="{FF2B5EF4-FFF2-40B4-BE49-F238E27FC236}">
                    <a16:creationId xmlns:a16="http://schemas.microsoft.com/office/drawing/2014/main" id="{6BDBF933-50AF-4785-A643-14B8A9E47987}"/>
                  </a:ext>
                </a:extLst>
              </p:cNvPr>
              <p:cNvSpPr/>
              <p:nvPr/>
            </p:nvSpPr>
            <p:spPr>
              <a:xfrm rot="18900000">
                <a:off x="947582" y="1574028"/>
                <a:ext cx="1209747" cy="1209747"/>
              </a:xfrm>
              <a:prstGeom prst="rect">
                <a:avLst/>
              </a:prstGeom>
              <a:solidFill>
                <a:srgbClr val="F398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23">
              <a:extLst>
                <a:ext uri="{FF2B5EF4-FFF2-40B4-BE49-F238E27FC236}">
                  <a16:creationId xmlns:a16="http://schemas.microsoft.com/office/drawing/2014/main" id="{2889D42B-4A98-400E-BC69-907C7AFCD414}"/>
                </a:ext>
              </a:extLst>
            </p:cNvPr>
            <p:cNvGrpSpPr/>
            <p:nvPr/>
          </p:nvGrpSpPr>
          <p:grpSpPr>
            <a:xfrm>
              <a:off x="5314734" y="1592648"/>
              <a:ext cx="800316" cy="845776"/>
              <a:chOff x="2971937" y="1574028"/>
              <a:chExt cx="1209747" cy="1278466"/>
            </a:xfrm>
          </p:grpSpPr>
          <p:sp>
            <p:nvSpPr>
              <p:cNvPr id="57" name="Sev02">
                <a:extLst>
                  <a:ext uri="{FF2B5EF4-FFF2-40B4-BE49-F238E27FC236}">
                    <a16:creationId xmlns:a16="http://schemas.microsoft.com/office/drawing/2014/main" id="{0C979726-1211-4A62-802B-FB2424305700}"/>
                  </a:ext>
                </a:extLst>
              </p:cNvPr>
              <p:cNvSpPr/>
              <p:nvPr/>
            </p:nvSpPr>
            <p:spPr>
              <a:xfrm rot="18900000">
                <a:off x="2971937" y="1642747"/>
                <a:ext cx="1209747" cy="1209747"/>
              </a:xfrm>
              <a:prstGeom prst="rect">
                <a:avLst/>
              </a:prstGeom>
              <a:solidFill>
                <a:srgbClr val="8C7DA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Sev02">
                <a:extLst>
                  <a:ext uri="{FF2B5EF4-FFF2-40B4-BE49-F238E27FC236}">
                    <a16:creationId xmlns:a16="http://schemas.microsoft.com/office/drawing/2014/main" id="{F6AC47DF-5DD7-4FC0-9FD7-D5260529CB1A}"/>
                  </a:ext>
                </a:extLst>
              </p:cNvPr>
              <p:cNvSpPr/>
              <p:nvPr/>
            </p:nvSpPr>
            <p:spPr>
              <a:xfrm rot="18900000">
                <a:off x="2971937" y="1574028"/>
                <a:ext cx="1209747" cy="1209747"/>
              </a:xfrm>
              <a:prstGeom prst="rect">
                <a:avLst/>
              </a:prstGeom>
              <a:solidFill>
                <a:srgbClr val="8C7DA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Group 24">
              <a:extLst>
                <a:ext uri="{FF2B5EF4-FFF2-40B4-BE49-F238E27FC236}">
                  <a16:creationId xmlns:a16="http://schemas.microsoft.com/office/drawing/2014/main" id="{E8292BE8-2F41-46AD-B366-46C9643E4484}"/>
                </a:ext>
              </a:extLst>
            </p:cNvPr>
            <p:cNvGrpSpPr/>
            <p:nvPr/>
          </p:nvGrpSpPr>
          <p:grpSpPr>
            <a:xfrm>
              <a:off x="3041026" y="3356410"/>
              <a:ext cx="800316" cy="843280"/>
              <a:chOff x="5008643" y="1574028"/>
              <a:chExt cx="1209747" cy="1274691"/>
            </a:xfrm>
          </p:grpSpPr>
          <p:sp>
            <p:nvSpPr>
              <p:cNvPr id="55" name="Sev03">
                <a:extLst>
                  <a:ext uri="{FF2B5EF4-FFF2-40B4-BE49-F238E27FC236}">
                    <a16:creationId xmlns:a16="http://schemas.microsoft.com/office/drawing/2014/main" id="{F2A31043-7115-46A6-B616-195B0C7B9296}"/>
                  </a:ext>
                </a:extLst>
              </p:cNvPr>
              <p:cNvSpPr/>
              <p:nvPr/>
            </p:nvSpPr>
            <p:spPr>
              <a:xfrm rot="18900000">
                <a:off x="5008643" y="1638972"/>
                <a:ext cx="1209747" cy="1209747"/>
              </a:xfrm>
              <a:prstGeom prst="rect">
                <a:avLst/>
              </a:prstGeom>
              <a:solidFill>
                <a:srgbClr val="EFB0B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Sev03">
                <a:extLst>
                  <a:ext uri="{FF2B5EF4-FFF2-40B4-BE49-F238E27FC236}">
                    <a16:creationId xmlns:a16="http://schemas.microsoft.com/office/drawing/2014/main" id="{7EBDF61F-2146-41CA-92F4-E9B44956C960}"/>
                  </a:ext>
                </a:extLst>
              </p:cNvPr>
              <p:cNvSpPr/>
              <p:nvPr/>
            </p:nvSpPr>
            <p:spPr>
              <a:xfrm rot="18900000">
                <a:off x="5008643" y="1574028"/>
                <a:ext cx="1209747" cy="1209747"/>
              </a:xfrm>
              <a:prstGeom prst="rect">
                <a:avLst/>
              </a:prstGeom>
              <a:solidFill>
                <a:srgbClr val="EFB0B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Group 26">
              <a:extLst>
                <a:ext uri="{FF2B5EF4-FFF2-40B4-BE49-F238E27FC236}">
                  <a16:creationId xmlns:a16="http://schemas.microsoft.com/office/drawing/2014/main" id="{AF8D4A34-9DBC-4358-849E-628A30E478F4}"/>
                </a:ext>
              </a:extLst>
            </p:cNvPr>
            <p:cNvGrpSpPr/>
            <p:nvPr/>
          </p:nvGrpSpPr>
          <p:grpSpPr>
            <a:xfrm>
              <a:off x="5300165" y="3357049"/>
              <a:ext cx="800316" cy="845776"/>
              <a:chOff x="6995968" y="1574028"/>
              <a:chExt cx="1209747" cy="1278466"/>
            </a:xfrm>
          </p:grpSpPr>
          <p:sp>
            <p:nvSpPr>
              <p:cNvPr id="53" name="Sev04">
                <a:extLst>
                  <a:ext uri="{FF2B5EF4-FFF2-40B4-BE49-F238E27FC236}">
                    <a16:creationId xmlns:a16="http://schemas.microsoft.com/office/drawing/2014/main" id="{A9A7ED0F-A1DB-45E3-9A6B-F25F226281C3}"/>
                  </a:ext>
                </a:extLst>
              </p:cNvPr>
              <p:cNvSpPr/>
              <p:nvPr/>
            </p:nvSpPr>
            <p:spPr>
              <a:xfrm rot="18900000">
                <a:off x="6995968" y="1642747"/>
                <a:ext cx="1209747" cy="1209747"/>
              </a:xfrm>
              <a:prstGeom prst="rect">
                <a:avLst/>
              </a:prstGeom>
              <a:solidFill>
                <a:srgbClr val="B2D4E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Sev04">
                <a:extLst>
                  <a:ext uri="{FF2B5EF4-FFF2-40B4-BE49-F238E27FC236}">
                    <a16:creationId xmlns:a16="http://schemas.microsoft.com/office/drawing/2014/main" id="{FA3619E7-DF76-449A-B3F0-2591F98B4E53}"/>
                  </a:ext>
                </a:extLst>
              </p:cNvPr>
              <p:cNvSpPr/>
              <p:nvPr/>
            </p:nvSpPr>
            <p:spPr>
              <a:xfrm rot="18900000">
                <a:off x="6995968" y="1574028"/>
                <a:ext cx="1209747" cy="1209747"/>
              </a:xfrm>
              <a:prstGeom prst="rect">
                <a:avLst/>
              </a:prstGeom>
              <a:solidFill>
                <a:srgbClr val="B2D4E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6" name="Freeform 52">
              <a:extLst>
                <a:ext uri="{FF2B5EF4-FFF2-40B4-BE49-F238E27FC236}">
                  <a16:creationId xmlns:a16="http://schemas.microsoft.com/office/drawing/2014/main" id="{BF594631-722E-403E-B8CD-A4F7B0AA89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7109" y="3580741"/>
              <a:ext cx="306428" cy="329674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DD409F66-B504-4CBB-8C2C-FB3A54E30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1772" y="1837473"/>
              <a:ext cx="333900" cy="287408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178">
              <a:extLst>
                <a:ext uri="{FF2B5EF4-FFF2-40B4-BE49-F238E27FC236}">
                  <a16:creationId xmlns:a16="http://schemas.microsoft.com/office/drawing/2014/main" id="{0F89B01E-2C29-4B90-90D3-6D18833CB8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4233" y="3619836"/>
              <a:ext cx="333900" cy="251482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86">
              <a:extLst>
                <a:ext uri="{FF2B5EF4-FFF2-40B4-BE49-F238E27FC236}">
                  <a16:creationId xmlns:a16="http://schemas.microsoft.com/office/drawing/2014/main" id="{62620E16-3916-48CF-9A9E-1636930842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0561" y="1788813"/>
              <a:ext cx="228660" cy="38472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0" name="Straight Connector 21">
              <a:extLst>
                <a:ext uri="{FF2B5EF4-FFF2-40B4-BE49-F238E27FC236}">
                  <a16:creationId xmlns:a16="http://schemas.microsoft.com/office/drawing/2014/main" id="{49619E1D-6E39-486C-8F6A-AC02BF485367}"/>
                </a:ext>
              </a:extLst>
            </p:cNvPr>
            <p:cNvCxnSpPr/>
            <p:nvPr/>
          </p:nvCxnSpPr>
          <p:spPr>
            <a:xfrm flipV="1">
              <a:off x="4583101" y="1584292"/>
              <a:ext cx="0" cy="274615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7">
              <a:extLst>
                <a:ext uri="{FF2B5EF4-FFF2-40B4-BE49-F238E27FC236}">
                  <a16:creationId xmlns:a16="http://schemas.microsoft.com/office/drawing/2014/main" id="{A7151010-FCED-46B7-B494-453C8A76BAE2}"/>
                </a:ext>
              </a:extLst>
            </p:cNvPr>
            <p:cNvSpPr/>
            <p:nvPr/>
          </p:nvSpPr>
          <p:spPr>
            <a:xfrm>
              <a:off x="4505325" y="1942248"/>
              <a:ext cx="155552" cy="155552"/>
            </a:xfrm>
            <a:prstGeom prst="ellipse">
              <a:avLst/>
            </a:prstGeom>
            <a:solidFill>
              <a:srgbClr val="EFB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Oval 30">
              <a:extLst>
                <a:ext uri="{FF2B5EF4-FFF2-40B4-BE49-F238E27FC236}">
                  <a16:creationId xmlns:a16="http://schemas.microsoft.com/office/drawing/2014/main" id="{B93367B4-CB66-451F-B9B8-C939F7492081}"/>
                </a:ext>
              </a:extLst>
            </p:cNvPr>
            <p:cNvSpPr/>
            <p:nvPr/>
          </p:nvSpPr>
          <p:spPr>
            <a:xfrm>
              <a:off x="4505325" y="3657936"/>
              <a:ext cx="155552" cy="155552"/>
            </a:xfrm>
            <a:prstGeom prst="ellipse">
              <a:avLst/>
            </a:prstGeom>
            <a:solidFill>
              <a:srgbClr val="EFB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1B61CFE8-7F39-40DD-B03D-FC05AD5DA5EF}"/>
              </a:ext>
            </a:extLst>
          </p:cNvPr>
          <p:cNvGrpSpPr/>
          <p:nvPr/>
        </p:nvGrpSpPr>
        <p:grpSpPr>
          <a:xfrm>
            <a:off x="1227169" y="1970836"/>
            <a:ext cx="2428480" cy="983026"/>
            <a:chOff x="2136360" y="3893492"/>
            <a:chExt cx="1886136" cy="983026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B18733FD-A6F8-42EE-8901-80CEF0F5A953}"/>
                </a:ext>
              </a:extLst>
            </p:cNvPr>
            <p:cNvSpPr txBox="1"/>
            <p:nvPr/>
          </p:nvSpPr>
          <p:spPr>
            <a:xfrm>
              <a:off x="2136360" y="4262824"/>
              <a:ext cx="188613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text content here, text is not easy too much, to concise mainly</a:t>
              </a: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111030D2-B517-4C0D-B0DD-9F1647D34EED}"/>
                </a:ext>
              </a:extLst>
            </p:cNvPr>
            <p:cNvSpPr/>
            <p:nvPr/>
          </p:nvSpPr>
          <p:spPr>
            <a:xfrm>
              <a:off x="2609312" y="3893492"/>
              <a:ext cx="9402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31897D82-86E2-4714-99A2-E9BA0887BAB3}"/>
              </a:ext>
            </a:extLst>
          </p:cNvPr>
          <p:cNvGrpSpPr/>
          <p:nvPr/>
        </p:nvGrpSpPr>
        <p:grpSpPr>
          <a:xfrm>
            <a:off x="1227169" y="4104436"/>
            <a:ext cx="2428480" cy="983026"/>
            <a:chOff x="2136360" y="3893492"/>
            <a:chExt cx="1886136" cy="983026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72D3B8A2-E430-4574-B3C7-C88318701B55}"/>
                </a:ext>
              </a:extLst>
            </p:cNvPr>
            <p:cNvSpPr txBox="1"/>
            <p:nvPr/>
          </p:nvSpPr>
          <p:spPr>
            <a:xfrm>
              <a:off x="2136360" y="4262824"/>
              <a:ext cx="188613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text content here, text is not easy too much, to concise mainly</a:t>
              </a: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9BD667CE-01D3-4D66-A9E0-2D87C4ABF7FD}"/>
                </a:ext>
              </a:extLst>
            </p:cNvPr>
            <p:cNvSpPr/>
            <p:nvPr/>
          </p:nvSpPr>
          <p:spPr>
            <a:xfrm>
              <a:off x="2609312" y="3893492"/>
              <a:ext cx="9402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F1E50B9A-363B-485E-A2D2-8A7646A8D960}"/>
              </a:ext>
            </a:extLst>
          </p:cNvPr>
          <p:cNvGrpSpPr/>
          <p:nvPr/>
        </p:nvGrpSpPr>
        <p:grpSpPr>
          <a:xfrm>
            <a:off x="8428069" y="1970836"/>
            <a:ext cx="2428480" cy="983026"/>
            <a:chOff x="2136360" y="3893492"/>
            <a:chExt cx="1886136" cy="983026"/>
          </a:xfrm>
        </p:grpSpPr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731E60B6-E598-43F4-B4F3-0787DA3E6B63}"/>
                </a:ext>
              </a:extLst>
            </p:cNvPr>
            <p:cNvSpPr txBox="1"/>
            <p:nvPr/>
          </p:nvSpPr>
          <p:spPr>
            <a:xfrm>
              <a:off x="2136360" y="4262824"/>
              <a:ext cx="188613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text content here, text is not easy too much, to concise mainly</a:t>
              </a: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A12BF48F-EA5F-4F4F-9B0C-16BC98947A23}"/>
                </a:ext>
              </a:extLst>
            </p:cNvPr>
            <p:cNvSpPr/>
            <p:nvPr/>
          </p:nvSpPr>
          <p:spPr>
            <a:xfrm>
              <a:off x="2609312" y="3893492"/>
              <a:ext cx="9402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74B50CB7-A5AE-4F92-B2D7-A5DFA46463D4}"/>
              </a:ext>
            </a:extLst>
          </p:cNvPr>
          <p:cNvGrpSpPr/>
          <p:nvPr/>
        </p:nvGrpSpPr>
        <p:grpSpPr>
          <a:xfrm>
            <a:off x="8428069" y="4104436"/>
            <a:ext cx="2428480" cy="983026"/>
            <a:chOff x="2136360" y="3893492"/>
            <a:chExt cx="1886136" cy="983026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F809390F-0E52-43C9-9EBA-EC1E6538ADF2}"/>
                </a:ext>
              </a:extLst>
            </p:cNvPr>
            <p:cNvSpPr txBox="1"/>
            <p:nvPr/>
          </p:nvSpPr>
          <p:spPr>
            <a:xfrm>
              <a:off x="2136360" y="4262824"/>
              <a:ext cx="188613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text content here, text is not easy too much, to concise mainly</a:t>
              </a: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F56516E4-4B28-4462-AB56-DC68572957B1}"/>
                </a:ext>
              </a:extLst>
            </p:cNvPr>
            <p:cNvSpPr/>
            <p:nvPr/>
          </p:nvSpPr>
          <p:spPr>
            <a:xfrm>
              <a:off x="2609312" y="3893492"/>
              <a:ext cx="9402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0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>
            <a:extLst>
              <a:ext uri="{FF2B5EF4-FFF2-40B4-BE49-F238E27FC236}">
                <a16:creationId xmlns:a16="http://schemas.microsoft.com/office/drawing/2014/main" id="{853E654C-211C-4BC4-BAEA-DE8B8DEDEB5B}"/>
              </a:ext>
            </a:extLst>
          </p:cNvPr>
          <p:cNvGrpSpPr/>
          <p:nvPr/>
        </p:nvGrpSpPr>
        <p:grpSpPr>
          <a:xfrm>
            <a:off x="2881590" y="541183"/>
            <a:ext cx="6926877" cy="711195"/>
            <a:chOff x="5377508" y="2500187"/>
            <a:chExt cx="4607023" cy="711195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1EEAE0C-FB3B-435C-9BA8-5BA8E9991CC5}"/>
                </a:ext>
              </a:extLst>
            </p:cNvPr>
            <p:cNvSpPr txBox="1"/>
            <p:nvPr/>
          </p:nvSpPr>
          <p:spPr>
            <a:xfrm>
              <a:off x="5387056" y="2503496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solidFill>
                    <a:srgbClr val="B2D4E0"/>
                  </a:solidFill>
                  <a:cs typeface="+mn-ea"/>
                  <a:sym typeface="+mn-lt"/>
                </a:rPr>
                <a:t>Overview of the work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741995DF-515E-4AE9-BF83-24A4842E59AA}"/>
                </a:ext>
              </a:extLst>
            </p:cNvPr>
            <p:cNvSpPr txBox="1"/>
            <p:nvPr/>
          </p:nvSpPr>
          <p:spPr>
            <a:xfrm>
              <a:off x="5377508" y="2500187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ln w="12700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Overview of the work</a:t>
              </a:r>
            </a:p>
          </p:txBody>
        </p:sp>
      </p:grpSp>
      <p:grpSp>
        <p:nvGrpSpPr>
          <p:cNvPr id="35" name="Group 14">
            <a:extLst>
              <a:ext uri="{FF2B5EF4-FFF2-40B4-BE49-F238E27FC236}">
                <a16:creationId xmlns:a16="http://schemas.microsoft.com/office/drawing/2014/main" id="{E02752C2-2E26-4179-A16C-B1E6AB262748}"/>
              </a:ext>
            </a:extLst>
          </p:cNvPr>
          <p:cNvGrpSpPr/>
          <p:nvPr/>
        </p:nvGrpSpPr>
        <p:grpSpPr>
          <a:xfrm>
            <a:off x="986354" y="2546859"/>
            <a:ext cx="10219292" cy="2567439"/>
            <a:chOff x="601673" y="2092002"/>
            <a:chExt cx="7940655" cy="1994967"/>
          </a:xfrm>
        </p:grpSpPr>
        <p:sp>
          <p:nvSpPr>
            <p:cNvPr id="36" name="Arc 4">
              <a:extLst>
                <a:ext uri="{FF2B5EF4-FFF2-40B4-BE49-F238E27FC236}">
                  <a16:creationId xmlns:a16="http://schemas.microsoft.com/office/drawing/2014/main" id="{CABC2226-FC19-400F-9B2D-6AC1505BCFA4}"/>
                </a:ext>
              </a:extLst>
            </p:cNvPr>
            <p:cNvSpPr/>
            <p:nvPr/>
          </p:nvSpPr>
          <p:spPr bwMode="auto">
            <a:xfrm>
              <a:off x="4572000" y="2101806"/>
              <a:ext cx="1985165" cy="1985163"/>
            </a:xfrm>
            <a:prstGeom prst="arc">
              <a:avLst>
                <a:gd name="adj1" fmla="val 6568"/>
                <a:gd name="adj2" fmla="val 10805652"/>
              </a:avLst>
            </a:prstGeom>
            <a:solidFill>
              <a:srgbClr val="8C7DA6"/>
            </a:solidFill>
            <a:ln w="127000" cap="rnd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Arc 5">
              <a:extLst>
                <a:ext uri="{FF2B5EF4-FFF2-40B4-BE49-F238E27FC236}">
                  <a16:creationId xmlns:a16="http://schemas.microsoft.com/office/drawing/2014/main" id="{2E902676-DE74-4326-BD4E-5F02A08377A5}"/>
                </a:ext>
              </a:extLst>
            </p:cNvPr>
            <p:cNvSpPr/>
            <p:nvPr/>
          </p:nvSpPr>
          <p:spPr bwMode="auto">
            <a:xfrm>
              <a:off x="601673" y="2101806"/>
              <a:ext cx="1985165" cy="1985163"/>
            </a:xfrm>
            <a:prstGeom prst="arc">
              <a:avLst>
                <a:gd name="adj1" fmla="val 7525"/>
                <a:gd name="adj2" fmla="val 10806263"/>
              </a:avLst>
            </a:prstGeom>
            <a:solidFill>
              <a:srgbClr val="EFB0B4"/>
            </a:solidFill>
            <a:ln w="127000" cap="rnd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Arc 6">
              <a:extLst>
                <a:ext uri="{FF2B5EF4-FFF2-40B4-BE49-F238E27FC236}">
                  <a16:creationId xmlns:a16="http://schemas.microsoft.com/office/drawing/2014/main" id="{44A7CFB2-D9EE-4725-ABB5-AA466E000EE1}"/>
                </a:ext>
              </a:extLst>
            </p:cNvPr>
            <p:cNvSpPr/>
            <p:nvPr/>
          </p:nvSpPr>
          <p:spPr bwMode="auto">
            <a:xfrm rot="10800000">
              <a:off x="2586838" y="2092002"/>
              <a:ext cx="1985163" cy="1985163"/>
            </a:xfrm>
            <a:prstGeom prst="arc">
              <a:avLst>
                <a:gd name="adj1" fmla="val 21575380"/>
                <a:gd name="adj2" fmla="val 10806753"/>
              </a:avLst>
            </a:prstGeom>
            <a:solidFill>
              <a:srgbClr val="B2D4E0"/>
            </a:solidFill>
            <a:ln w="127000" cap="rnd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Arc 7">
              <a:extLst>
                <a:ext uri="{FF2B5EF4-FFF2-40B4-BE49-F238E27FC236}">
                  <a16:creationId xmlns:a16="http://schemas.microsoft.com/office/drawing/2014/main" id="{D0088A9D-EC5A-416D-83EC-12C3A7D3D184}"/>
                </a:ext>
              </a:extLst>
            </p:cNvPr>
            <p:cNvSpPr/>
            <p:nvPr/>
          </p:nvSpPr>
          <p:spPr bwMode="auto">
            <a:xfrm rot="10800000">
              <a:off x="6557165" y="2092002"/>
              <a:ext cx="1985163" cy="1985163"/>
            </a:xfrm>
            <a:prstGeom prst="arc">
              <a:avLst>
                <a:gd name="adj1" fmla="val 21575180"/>
                <a:gd name="adj2" fmla="val 10806263"/>
              </a:avLst>
            </a:prstGeom>
            <a:solidFill>
              <a:srgbClr val="F39800"/>
            </a:solidFill>
            <a:ln w="127000" cap="rnd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Rectangle 12">
              <a:extLst>
                <a:ext uri="{FF2B5EF4-FFF2-40B4-BE49-F238E27FC236}">
                  <a16:creationId xmlns:a16="http://schemas.microsoft.com/office/drawing/2014/main" id="{AFA85CFA-E936-4D67-BD7B-A2398CB51101}"/>
                </a:ext>
              </a:extLst>
            </p:cNvPr>
            <p:cNvSpPr/>
            <p:nvPr/>
          </p:nvSpPr>
          <p:spPr>
            <a:xfrm>
              <a:off x="3379684" y="2454116"/>
              <a:ext cx="143541" cy="2391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id-ID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Rectangle 13">
              <a:extLst>
                <a:ext uri="{FF2B5EF4-FFF2-40B4-BE49-F238E27FC236}">
                  <a16:creationId xmlns:a16="http://schemas.microsoft.com/office/drawing/2014/main" id="{5AD90E72-2ED6-423B-96DD-471AA67BA6A4}"/>
                </a:ext>
              </a:extLst>
            </p:cNvPr>
            <p:cNvSpPr/>
            <p:nvPr/>
          </p:nvSpPr>
          <p:spPr>
            <a:xfrm>
              <a:off x="7313143" y="2454116"/>
              <a:ext cx="143541" cy="2391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id-ID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0D3B0930-3386-48DD-8682-75A3715977C7}"/>
              </a:ext>
            </a:extLst>
          </p:cNvPr>
          <p:cNvSpPr txBox="1"/>
          <p:nvPr/>
        </p:nvSpPr>
        <p:spPr>
          <a:xfrm>
            <a:off x="1062056" y="2538016"/>
            <a:ext cx="242848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text content here, text is not easy too much, to concise mainly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DA1C5E10-4C82-4BDE-9993-18326C1499D6}"/>
              </a:ext>
            </a:extLst>
          </p:cNvPr>
          <p:cNvSpPr/>
          <p:nvPr/>
        </p:nvSpPr>
        <p:spPr>
          <a:xfrm>
            <a:off x="1671002" y="216868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A6A2D98-0AE2-42F4-8841-FEB904750FA0}"/>
              </a:ext>
            </a:extLst>
          </p:cNvPr>
          <p:cNvSpPr txBox="1"/>
          <p:nvPr/>
        </p:nvSpPr>
        <p:spPr>
          <a:xfrm>
            <a:off x="6171702" y="2538016"/>
            <a:ext cx="242848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text content here, text is not easy too much, to concise mainly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841CA8ED-BDE2-42BB-9AB5-307491423032}"/>
              </a:ext>
            </a:extLst>
          </p:cNvPr>
          <p:cNvSpPr/>
          <p:nvPr/>
        </p:nvSpPr>
        <p:spPr>
          <a:xfrm>
            <a:off x="6780648" y="216868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E31BAF7-FF81-4E24-B83B-A13E7411BA76}"/>
              </a:ext>
            </a:extLst>
          </p:cNvPr>
          <p:cNvSpPr txBox="1"/>
          <p:nvPr/>
        </p:nvSpPr>
        <p:spPr>
          <a:xfrm>
            <a:off x="3541177" y="4434550"/>
            <a:ext cx="242848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text content here, text is not easy too much, to concise mainly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A7DDD792-A599-4F22-8E8D-8B4EEE8BE04A}"/>
              </a:ext>
            </a:extLst>
          </p:cNvPr>
          <p:cNvSpPr/>
          <p:nvPr/>
        </p:nvSpPr>
        <p:spPr>
          <a:xfrm>
            <a:off x="4150123" y="406521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B29F005F-FE0F-4B3F-96F4-B62DE08CB2EC}"/>
              </a:ext>
            </a:extLst>
          </p:cNvPr>
          <p:cNvSpPr txBox="1"/>
          <p:nvPr/>
        </p:nvSpPr>
        <p:spPr>
          <a:xfrm>
            <a:off x="8646844" y="4434550"/>
            <a:ext cx="242848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text content here, text is not easy too much, to concise mainly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CDB8088-56C2-419B-8F56-B9DA7BB59490}"/>
              </a:ext>
            </a:extLst>
          </p:cNvPr>
          <p:cNvSpPr/>
          <p:nvPr/>
        </p:nvSpPr>
        <p:spPr>
          <a:xfrm>
            <a:off x="9255790" y="406521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9991" y="658381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template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35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22DFD74D-0D11-47C9-A626-7A470BCFA23D}"/>
              </a:ext>
            </a:extLst>
          </p:cNvPr>
          <p:cNvGrpSpPr/>
          <p:nvPr/>
        </p:nvGrpSpPr>
        <p:grpSpPr>
          <a:xfrm>
            <a:off x="3204278" y="539018"/>
            <a:ext cx="6083030" cy="716817"/>
            <a:chOff x="5387056" y="2503496"/>
            <a:chExt cx="4597475" cy="716817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45247428-39C4-443C-9A33-6B1388A13031}"/>
                </a:ext>
              </a:extLst>
            </p:cNvPr>
            <p:cNvSpPr txBox="1"/>
            <p:nvPr/>
          </p:nvSpPr>
          <p:spPr>
            <a:xfrm>
              <a:off x="5387056" y="2503496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solidFill>
                    <a:srgbClr val="B2D4E0"/>
                  </a:solidFill>
                  <a:cs typeface="+mn-ea"/>
                  <a:sym typeface="+mn-lt"/>
                </a:rPr>
                <a:t>Overview of the work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B346877-EFFE-4669-897B-FFA07D922539}"/>
                </a:ext>
              </a:extLst>
            </p:cNvPr>
            <p:cNvSpPr txBox="1"/>
            <p:nvPr/>
          </p:nvSpPr>
          <p:spPr>
            <a:xfrm>
              <a:off x="5387056" y="2512427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ln w="12700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Overview of the work</a:t>
              </a:r>
            </a:p>
          </p:txBody>
        </p:sp>
      </p:grp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51C91BA7-22D5-447C-8AE2-DBD21919A2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66009"/>
              </p:ext>
            </p:extLst>
          </p:nvPr>
        </p:nvGraphicFramePr>
        <p:xfrm>
          <a:off x="1450899" y="1698170"/>
          <a:ext cx="9521900" cy="4047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23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c="http://schemas.openxmlformats.org/drawingml/2006/chart" xmlns:a16="http://schemas.microsoft.com/office/drawing/2014/main" xmlns="">
      <p:transition spd="slow" advClick="0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75587669-2812-45DD-A5D6-6E7D9F109346}"/>
              </a:ext>
            </a:extLst>
          </p:cNvPr>
          <p:cNvGrpSpPr/>
          <p:nvPr/>
        </p:nvGrpSpPr>
        <p:grpSpPr>
          <a:xfrm>
            <a:off x="3140377" y="538016"/>
            <a:ext cx="6716580" cy="721652"/>
            <a:chOff x="5387056" y="2503496"/>
            <a:chExt cx="4597475" cy="721652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AD3A930-AA45-4E7B-B24F-D75B64E35FCC}"/>
                </a:ext>
              </a:extLst>
            </p:cNvPr>
            <p:cNvSpPr txBox="1"/>
            <p:nvPr/>
          </p:nvSpPr>
          <p:spPr>
            <a:xfrm>
              <a:off x="5387056" y="2503496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solidFill>
                    <a:srgbClr val="B2D4E0"/>
                  </a:solidFill>
                  <a:cs typeface="+mn-ea"/>
                  <a:sym typeface="+mn-lt"/>
                </a:rPr>
                <a:t>Overview of the work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EBAE0EA-2A60-462F-941C-703A6B98201A}"/>
                </a:ext>
              </a:extLst>
            </p:cNvPr>
            <p:cNvSpPr txBox="1"/>
            <p:nvPr/>
          </p:nvSpPr>
          <p:spPr>
            <a:xfrm>
              <a:off x="5387056" y="2517262"/>
              <a:ext cx="4597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491">
                <a:defRPr/>
              </a:pPr>
              <a:r>
                <a:rPr lang="zh-CN" altLang="en-US" sz="4000" spc="267" dirty="0">
                  <a:ln w="12700">
                    <a:solidFill>
                      <a:srgbClr val="8C7DA6"/>
                    </a:solidFill>
                  </a:ln>
                  <a:noFill/>
                  <a:cs typeface="+mn-ea"/>
                  <a:sym typeface="+mn-lt"/>
                </a:rPr>
                <a:t>Overview of the work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2A03D232-0A3D-4A5E-9C1C-AF4D3CAD3845}"/>
              </a:ext>
            </a:extLst>
          </p:cNvPr>
          <p:cNvSpPr>
            <a:spLocks/>
          </p:cNvSpPr>
          <p:nvPr/>
        </p:nvSpPr>
        <p:spPr bwMode="auto">
          <a:xfrm>
            <a:off x="4304846" y="2910124"/>
            <a:ext cx="1614574" cy="741672"/>
          </a:xfrm>
          <a:custGeom>
            <a:avLst/>
            <a:gdLst>
              <a:gd name="T0" fmla="*/ 462 w 462"/>
              <a:gd name="T1" fmla="*/ 0 h 212"/>
              <a:gd name="T2" fmla="*/ 392 w 462"/>
              <a:gd name="T3" fmla="*/ 36 h 212"/>
              <a:gd name="T4" fmla="*/ 108 w 462"/>
              <a:gd name="T5" fmla="*/ 36 h 212"/>
              <a:gd name="T6" fmla="*/ 93 w 462"/>
              <a:gd name="T7" fmla="*/ 48 h 212"/>
              <a:gd name="T8" fmla="*/ 7 w 462"/>
              <a:gd name="T9" fmla="*/ 199 h 212"/>
              <a:gd name="T10" fmla="*/ 22 w 462"/>
              <a:gd name="T11" fmla="*/ 212 h 212"/>
              <a:gd name="T12" fmla="*/ 294 w 462"/>
              <a:gd name="T13" fmla="*/ 212 h 212"/>
              <a:gd name="T14" fmla="*/ 366 w 462"/>
              <a:gd name="T15" fmla="*/ 176 h 212"/>
              <a:gd name="T16" fmla="*/ 462 w 462"/>
              <a:gd name="T1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212">
                <a:moveTo>
                  <a:pt x="462" y="0"/>
                </a:moveTo>
                <a:cubicBezTo>
                  <a:pt x="462" y="0"/>
                  <a:pt x="447" y="36"/>
                  <a:pt x="392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96" y="36"/>
                  <a:pt x="93" y="48"/>
                  <a:pt x="93" y="48"/>
                </a:cubicBezTo>
                <a:cubicBezTo>
                  <a:pt x="7" y="199"/>
                  <a:pt x="7" y="199"/>
                  <a:pt x="7" y="199"/>
                </a:cubicBezTo>
                <a:cubicBezTo>
                  <a:pt x="7" y="199"/>
                  <a:pt x="0" y="212"/>
                  <a:pt x="22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345" y="212"/>
                  <a:pt x="366" y="176"/>
                  <a:pt x="366" y="176"/>
                </a:cubicBezTo>
                <a:lnTo>
                  <a:pt x="462" y="0"/>
                </a:lnTo>
                <a:close/>
              </a:path>
            </a:pathLst>
          </a:custGeom>
          <a:solidFill>
            <a:srgbClr val="F398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6A62B177-0EEE-4668-880C-42BC54AD1D87}"/>
              </a:ext>
            </a:extLst>
          </p:cNvPr>
          <p:cNvSpPr>
            <a:spLocks/>
          </p:cNvSpPr>
          <p:nvPr/>
        </p:nvSpPr>
        <p:spPr bwMode="auto">
          <a:xfrm>
            <a:off x="5919420" y="2091779"/>
            <a:ext cx="740197" cy="1618996"/>
          </a:xfrm>
          <a:custGeom>
            <a:avLst/>
            <a:gdLst>
              <a:gd name="T0" fmla="*/ 212 w 212"/>
              <a:gd name="T1" fmla="*/ 463 h 463"/>
              <a:gd name="T2" fmla="*/ 176 w 212"/>
              <a:gd name="T3" fmla="*/ 392 h 463"/>
              <a:gd name="T4" fmla="*/ 176 w 212"/>
              <a:gd name="T5" fmla="*/ 108 h 463"/>
              <a:gd name="T6" fmla="*/ 164 w 212"/>
              <a:gd name="T7" fmla="*/ 93 h 463"/>
              <a:gd name="T8" fmla="*/ 13 w 212"/>
              <a:gd name="T9" fmla="*/ 7 h 463"/>
              <a:gd name="T10" fmla="*/ 0 w 212"/>
              <a:gd name="T11" fmla="*/ 22 h 463"/>
              <a:gd name="T12" fmla="*/ 0 w 212"/>
              <a:gd name="T13" fmla="*/ 294 h 463"/>
              <a:gd name="T14" fmla="*/ 36 w 212"/>
              <a:gd name="T15" fmla="*/ 366 h 463"/>
              <a:gd name="T16" fmla="*/ 212 w 212"/>
              <a:gd name="T17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2" h="463">
                <a:moveTo>
                  <a:pt x="212" y="463"/>
                </a:moveTo>
                <a:cubicBezTo>
                  <a:pt x="212" y="463"/>
                  <a:pt x="176" y="448"/>
                  <a:pt x="176" y="392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76" y="97"/>
                  <a:pt x="164" y="93"/>
                  <a:pt x="164" y="93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0" y="0"/>
                  <a:pt x="0" y="22"/>
                </a:cubicBezTo>
                <a:cubicBezTo>
                  <a:pt x="0" y="294"/>
                  <a:pt x="0" y="294"/>
                  <a:pt x="0" y="294"/>
                </a:cubicBezTo>
                <a:cubicBezTo>
                  <a:pt x="0" y="346"/>
                  <a:pt x="36" y="366"/>
                  <a:pt x="36" y="366"/>
                </a:cubicBezTo>
                <a:lnTo>
                  <a:pt x="212" y="463"/>
                </a:lnTo>
                <a:close/>
              </a:path>
            </a:pathLst>
          </a:custGeom>
          <a:solidFill>
            <a:srgbClr val="8C7D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07B86A3-CFCF-480E-A5F9-FDAF3A8F2612}"/>
              </a:ext>
            </a:extLst>
          </p:cNvPr>
          <p:cNvSpPr>
            <a:spLocks/>
          </p:cNvSpPr>
          <p:nvPr/>
        </p:nvSpPr>
        <p:spPr bwMode="auto">
          <a:xfrm>
            <a:off x="6125849" y="3746163"/>
            <a:ext cx="1617523" cy="740197"/>
          </a:xfrm>
          <a:custGeom>
            <a:avLst/>
            <a:gdLst>
              <a:gd name="T0" fmla="*/ 0 w 463"/>
              <a:gd name="T1" fmla="*/ 212 h 212"/>
              <a:gd name="T2" fmla="*/ 70 w 463"/>
              <a:gd name="T3" fmla="*/ 176 h 212"/>
              <a:gd name="T4" fmla="*/ 354 w 463"/>
              <a:gd name="T5" fmla="*/ 176 h 212"/>
              <a:gd name="T6" fmla="*/ 369 w 463"/>
              <a:gd name="T7" fmla="*/ 164 h 212"/>
              <a:gd name="T8" fmla="*/ 455 w 463"/>
              <a:gd name="T9" fmla="*/ 13 h 212"/>
              <a:gd name="T10" fmla="*/ 441 w 463"/>
              <a:gd name="T11" fmla="*/ 0 h 212"/>
              <a:gd name="T12" fmla="*/ 168 w 463"/>
              <a:gd name="T13" fmla="*/ 0 h 212"/>
              <a:gd name="T14" fmla="*/ 97 w 463"/>
              <a:gd name="T15" fmla="*/ 36 h 212"/>
              <a:gd name="T16" fmla="*/ 0 w 463"/>
              <a:gd name="T17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3" h="212">
                <a:moveTo>
                  <a:pt x="0" y="212"/>
                </a:moveTo>
                <a:cubicBezTo>
                  <a:pt x="0" y="212"/>
                  <a:pt x="15" y="176"/>
                  <a:pt x="70" y="176"/>
                </a:cubicBezTo>
                <a:cubicBezTo>
                  <a:pt x="354" y="176"/>
                  <a:pt x="354" y="176"/>
                  <a:pt x="354" y="176"/>
                </a:cubicBezTo>
                <a:cubicBezTo>
                  <a:pt x="366" y="176"/>
                  <a:pt x="369" y="164"/>
                  <a:pt x="369" y="164"/>
                </a:cubicBezTo>
                <a:cubicBezTo>
                  <a:pt x="455" y="13"/>
                  <a:pt x="455" y="13"/>
                  <a:pt x="455" y="13"/>
                </a:cubicBezTo>
                <a:cubicBezTo>
                  <a:pt x="455" y="13"/>
                  <a:pt x="463" y="0"/>
                  <a:pt x="441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17" y="0"/>
                  <a:pt x="97" y="36"/>
                  <a:pt x="97" y="36"/>
                </a:cubicBezTo>
                <a:lnTo>
                  <a:pt x="0" y="212"/>
                </a:lnTo>
                <a:close/>
              </a:path>
            </a:pathLst>
          </a:custGeom>
          <a:solidFill>
            <a:srgbClr val="EFB0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id="{1C045ECB-A332-4514-8705-540E896A0E84}"/>
              </a:ext>
            </a:extLst>
          </p:cNvPr>
          <p:cNvSpPr>
            <a:spLocks/>
          </p:cNvSpPr>
          <p:nvPr/>
        </p:nvSpPr>
        <p:spPr bwMode="auto">
          <a:xfrm>
            <a:off x="5373856" y="3710775"/>
            <a:ext cx="737248" cy="1618996"/>
          </a:xfrm>
          <a:custGeom>
            <a:avLst/>
            <a:gdLst>
              <a:gd name="T0" fmla="*/ 0 w 211"/>
              <a:gd name="T1" fmla="*/ 0 h 463"/>
              <a:gd name="T2" fmla="*/ 35 w 211"/>
              <a:gd name="T3" fmla="*/ 70 h 463"/>
              <a:gd name="T4" fmla="*/ 35 w 211"/>
              <a:gd name="T5" fmla="*/ 355 h 463"/>
              <a:gd name="T6" fmla="*/ 47 w 211"/>
              <a:gd name="T7" fmla="*/ 370 h 463"/>
              <a:gd name="T8" fmla="*/ 199 w 211"/>
              <a:gd name="T9" fmla="*/ 456 h 463"/>
              <a:gd name="T10" fmla="*/ 211 w 211"/>
              <a:gd name="T11" fmla="*/ 441 h 463"/>
              <a:gd name="T12" fmla="*/ 211 w 211"/>
              <a:gd name="T13" fmla="*/ 169 h 463"/>
              <a:gd name="T14" fmla="*/ 176 w 211"/>
              <a:gd name="T15" fmla="*/ 97 h 463"/>
              <a:gd name="T16" fmla="*/ 0 w 211"/>
              <a:gd name="T17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463">
                <a:moveTo>
                  <a:pt x="0" y="0"/>
                </a:moveTo>
                <a:cubicBezTo>
                  <a:pt x="0" y="0"/>
                  <a:pt x="35" y="15"/>
                  <a:pt x="35" y="70"/>
                </a:cubicBezTo>
                <a:cubicBezTo>
                  <a:pt x="35" y="355"/>
                  <a:pt x="35" y="355"/>
                  <a:pt x="35" y="355"/>
                </a:cubicBezTo>
                <a:cubicBezTo>
                  <a:pt x="35" y="366"/>
                  <a:pt x="47" y="370"/>
                  <a:pt x="47" y="370"/>
                </a:cubicBezTo>
                <a:cubicBezTo>
                  <a:pt x="199" y="456"/>
                  <a:pt x="199" y="456"/>
                  <a:pt x="199" y="456"/>
                </a:cubicBezTo>
                <a:cubicBezTo>
                  <a:pt x="199" y="456"/>
                  <a:pt x="211" y="463"/>
                  <a:pt x="211" y="441"/>
                </a:cubicBezTo>
                <a:cubicBezTo>
                  <a:pt x="211" y="169"/>
                  <a:pt x="211" y="169"/>
                  <a:pt x="211" y="169"/>
                </a:cubicBezTo>
                <a:cubicBezTo>
                  <a:pt x="211" y="117"/>
                  <a:pt x="176" y="97"/>
                  <a:pt x="176" y="97"/>
                </a:cubicBezTo>
                <a:lnTo>
                  <a:pt x="0" y="0"/>
                </a:lnTo>
                <a:close/>
              </a:path>
            </a:pathLst>
          </a:custGeom>
          <a:solidFill>
            <a:srgbClr val="B2D4E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73A3838-E261-43BF-8ABA-10E258CFD437}"/>
              </a:ext>
            </a:extLst>
          </p:cNvPr>
          <p:cNvGrpSpPr/>
          <p:nvPr/>
        </p:nvGrpSpPr>
        <p:grpSpPr>
          <a:xfrm>
            <a:off x="1623590" y="2023543"/>
            <a:ext cx="2428480" cy="983026"/>
            <a:chOff x="2136360" y="3893492"/>
            <a:chExt cx="1886136" cy="983026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8CA7B1F-34C6-4CFC-8ADE-6BC54F97C01F}"/>
                </a:ext>
              </a:extLst>
            </p:cNvPr>
            <p:cNvSpPr txBox="1"/>
            <p:nvPr/>
          </p:nvSpPr>
          <p:spPr>
            <a:xfrm>
              <a:off x="2136360" y="4262824"/>
              <a:ext cx="188613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text content here, text is not easy too much, to concise mainly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36BD2B43-99FC-4B07-9029-0D9DE521F701}"/>
                </a:ext>
              </a:extLst>
            </p:cNvPr>
            <p:cNvSpPr/>
            <p:nvPr/>
          </p:nvSpPr>
          <p:spPr>
            <a:xfrm>
              <a:off x="2609312" y="3893492"/>
              <a:ext cx="9402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45F8463-B021-4A64-9B5D-DF960C486D85}"/>
              </a:ext>
            </a:extLst>
          </p:cNvPr>
          <p:cNvGrpSpPr/>
          <p:nvPr/>
        </p:nvGrpSpPr>
        <p:grpSpPr>
          <a:xfrm>
            <a:off x="1623590" y="3971819"/>
            <a:ext cx="2428480" cy="983026"/>
            <a:chOff x="2136360" y="3893492"/>
            <a:chExt cx="1886136" cy="983026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3D14ACD-7DF8-4BB2-B2CC-BABE7F4B6A7D}"/>
                </a:ext>
              </a:extLst>
            </p:cNvPr>
            <p:cNvSpPr txBox="1"/>
            <p:nvPr/>
          </p:nvSpPr>
          <p:spPr>
            <a:xfrm>
              <a:off x="2136360" y="4262824"/>
              <a:ext cx="188613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text content here, text is not easy too much, to concise mainly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03032C86-A19F-4CB2-AA4E-E2F7C1B66EB8}"/>
                </a:ext>
              </a:extLst>
            </p:cNvPr>
            <p:cNvSpPr/>
            <p:nvPr/>
          </p:nvSpPr>
          <p:spPr>
            <a:xfrm>
              <a:off x="2609312" y="3893492"/>
              <a:ext cx="9402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9F01A86-6085-425B-B048-CA16B6C6A13E}"/>
              </a:ext>
            </a:extLst>
          </p:cNvPr>
          <p:cNvGrpSpPr/>
          <p:nvPr/>
        </p:nvGrpSpPr>
        <p:grpSpPr>
          <a:xfrm>
            <a:off x="8037422" y="2023543"/>
            <a:ext cx="2428480" cy="983026"/>
            <a:chOff x="2136360" y="3893492"/>
            <a:chExt cx="1886136" cy="983026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0FFDF9C-8BFD-413D-9606-A26EBD7E788A}"/>
                </a:ext>
              </a:extLst>
            </p:cNvPr>
            <p:cNvSpPr txBox="1"/>
            <p:nvPr/>
          </p:nvSpPr>
          <p:spPr>
            <a:xfrm>
              <a:off x="2136360" y="4262824"/>
              <a:ext cx="188613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text content here, text is not easy too much, to concise mainly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A37E1201-8813-4B55-A95D-2F2D6E54C712}"/>
                </a:ext>
              </a:extLst>
            </p:cNvPr>
            <p:cNvSpPr/>
            <p:nvPr/>
          </p:nvSpPr>
          <p:spPr>
            <a:xfrm>
              <a:off x="2609312" y="3893492"/>
              <a:ext cx="9402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E17BB47D-59A9-48DD-96C3-A8608B759E88}"/>
              </a:ext>
            </a:extLst>
          </p:cNvPr>
          <p:cNvGrpSpPr/>
          <p:nvPr/>
        </p:nvGrpSpPr>
        <p:grpSpPr>
          <a:xfrm>
            <a:off x="8037422" y="3971819"/>
            <a:ext cx="2428480" cy="983026"/>
            <a:chOff x="2136360" y="3893492"/>
            <a:chExt cx="1886136" cy="983026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E098FAD7-390D-4627-B4AB-9AEB0D401B4F}"/>
                </a:ext>
              </a:extLst>
            </p:cNvPr>
            <p:cNvSpPr txBox="1"/>
            <p:nvPr/>
          </p:nvSpPr>
          <p:spPr>
            <a:xfrm>
              <a:off x="2136360" y="4262824"/>
              <a:ext cx="188613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text content here, text is not easy too much, to concise mainly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3767C233-DA1B-4F29-BCCA-4CEE9CE0CC39}"/>
                </a:ext>
              </a:extLst>
            </p:cNvPr>
            <p:cNvSpPr/>
            <p:nvPr/>
          </p:nvSpPr>
          <p:spPr>
            <a:xfrm>
              <a:off x="2609312" y="3893492"/>
              <a:ext cx="9402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0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7A58A1EF-D6F1-48BC-ABC2-9AC5702AFE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1527" r="1540" b="1527"/>
          <a:stretch/>
        </p:blipFill>
        <p:spPr>
          <a:xfrm>
            <a:off x="-1" y="-1"/>
            <a:ext cx="12188825" cy="6858001"/>
          </a:xfrm>
          <a:prstGeom prst="rect">
            <a:avLst/>
          </a:prstGeom>
        </p:spPr>
      </p:pic>
      <p:sp>
        <p:nvSpPr>
          <p:cNvPr id="18" name="Rectangle 44">
            <a:extLst>
              <a:ext uri="{FF2B5EF4-FFF2-40B4-BE49-F238E27FC236}">
                <a16:creationId xmlns:a16="http://schemas.microsoft.com/office/drawing/2014/main" id="{9B724871-0D8F-42A7-8AC1-9F173F4DE31A}"/>
              </a:ext>
            </a:extLst>
          </p:cNvPr>
          <p:cNvSpPr/>
          <p:nvPr/>
        </p:nvSpPr>
        <p:spPr>
          <a:xfrm>
            <a:off x="3198832" y="4811222"/>
            <a:ext cx="6276472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text content here, text is not easy too much, to concise mainly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30FEB4A-E8DC-4221-A8D9-92C8E5694F5C}"/>
              </a:ext>
            </a:extLst>
          </p:cNvPr>
          <p:cNvGrpSpPr/>
          <p:nvPr/>
        </p:nvGrpSpPr>
        <p:grpSpPr>
          <a:xfrm>
            <a:off x="4376538" y="662898"/>
            <a:ext cx="3156826" cy="3259919"/>
            <a:chOff x="4656594" y="1112602"/>
            <a:chExt cx="3156826" cy="3259919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A27C872-2E15-451B-923F-41BD94CCEFBE}"/>
                </a:ext>
              </a:extLst>
            </p:cNvPr>
            <p:cNvGrpSpPr/>
            <p:nvPr/>
          </p:nvGrpSpPr>
          <p:grpSpPr>
            <a:xfrm>
              <a:off x="6274747" y="1180057"/>
              <a:ext cx="1538673" cy="3192464"/>
              <a:chOff x="5972718" y="1180057"/>
              <a:chExt cx="1538673" cy="3192464"/>
            </a:xfrm>
          </p:grpSpPr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A355DE67-014B-47DB-9022-1E4B3A12A027}"/>
                  </a:ext>
                </a:extLst>
              </p:cNvPr>
              <p:cNvSpPr txBox="1"/>
              <p:nvPr/>
            </p:nvSpPr>
            <p:spPr>
              <a:xfrm>
                <a:off x="6050735" y="1180057"/>
                <a:ext cx="1460656" cy="315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900" dirty="0">
                    <a:solidFill>
                      <a:srgbClr val="F398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2</a:t>
                </a:r>
                <a:endParaRPr lang="zh-CN" altLang="en-US" sz="19900" dirty="0">
                  <a:solidFill>
                    <a:srgbClr val="F398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14B96C8A-BAA8-4E5C-8630-01544E3B1FC2}"/>
                  </a:ext>
                </a:extLst>
              </p:cNvPr>
              <p:cNvSpPr txBox="1"/>
              <p:nvPr/>
            </p:nvSpPr>
            <p:spPr>
              <a:xfrm>
                <a:off x="5972718" y="1217811"/>
                <a:ext cx="1460656" cy="315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900" dirty="0">
                    <a:ln w="28575">
                      <a:solidFill>
                        <a:srgbClr val="8C7DA6"/>
                      </a:solidFill>
                    </a:ln>
                    <a:noFill/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2</a:t>
                </a:r>
                <a:endParaRPr lang="zh-CN" altLang="en-US" sz="19900" dirty="0">
                  <a:ln w="28575">
                    <a:solidFill>
                      <a:srgbClr val="8C7DA6"/>
                    </a:solidFill>
                  </a:ln>
                  <a:noFill/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87E54CA-4B4B-423E-8409-139339FC63B3}"/>
                </a:ext>
              </a:extLst>
            </p:cNvPr>
            <p:cNvGrpSpPr/>
            <p:nvPr/>
          </p:nvGrpSpPr>
          <p:grpSpPr>
            <a:xfrm>
              <a:off x="4656594" y="1112602"/>
              <a:ext cx="1538673" cy="3192464"/>
              <a:chOff x="4656594" y="1112602"/>
              <a:chExt cx="1538673" cy="3192464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8E1EAE4-0079-44B2-AAFD-985EFDB832F0}"/>
                  </a:ext>
                </a:extLst>
              </p:cNvPr>
              <p:cNvSpPr txBox="1"/>
              <p:nvPr/>
            </p:nvSpPr>
            <p:spPr>
              <a:xfrm>
                <a:off x="4734611" y="1112602"/>
                <a:ext cx="1460656" cy="315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900" dirty="0">
                    <a:solidFill>
                      <a:srgbClr val="B2D4E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0</a:t>
                </a:r>
                <a:endParaRPr lang="zh-CN" altLang="en-US" sz="19900" dirty="0">
                  <a:solidFill>
                    <a:srgbClr val="B2D4E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DB05A244-6984-4807-B21F-5F12F9B4AED6}"/>
                  </a:ext>
                </a:extLst>
              </p:cNvPr>
              <p:cNvSpPr txBox="1"/>
              <p:nvPr/>
            </p:nvSpPr>
            <p:spPr>
              <a:xfrm>
                <a:off x="4656594" y="1150356"/>
                <a:ext cx="1460656" cy="315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900" dirty="0">
                    <a:ln w="28575">
                      <a:solidFill>
                        <a:srgbClr val="8C7DA6"/>
                      </a:solidFill>
                    </a:ln>
                    <a:noFill/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0</a:t>
                </a:r>
                <a:endParaRPr lang="zh-CN" altLang="en-US" sz="19900" dirty="0">
                  <a:ln w="28575">
                    <a:solidFill>
                      <a:srgbClr val="8C7DA6"/>
                    </a:solidFill>
                  </a:ln>
                  <a:noFill/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60491E6E-908E-4DC5-9AB8-5810E6483974}"/>
              </a:ext>
            </a:extLst>
          </p:cNvPr>
          <p:cNvSpPr txBox="1"/>
          <p:nvPr/>
        </p:nvSpPr>
        <p:spPr>
          <a:xfrm>
            <a:off x="1799510" y="3649510"/>
            <a:ext cx="9104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EFB0B4"/>
                </a:solidFill>
                <a:cs typeface="+mn-ea"/>
                <a:sym typeface="+mn-lt"/>
              </a:rPr>
              <a:t>Performance presentation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6313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几何多边形年终总结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www.jpppt.com">
  <a:themeElements>
    <a:clrScheme name="自定义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AEABAB"/>
      </a:accent2>
      <a:accent3>
        <a:srgbClr val="C00000"/>
      </a:accent3>
      <a:accent4>
        <a:srgbClr val="AEABAB"/>
      </a:accent4>
      <a:accent5>
        <a:srgbClr val="C00000"/>
      </a:accent5>
      <a:accent6>
        <a:srgbClr val="AEABAB"/>
      </a:accent6>
      <a:hlink>
        <a:srgbClr val="FF0000"/>
      </a:hlink>
      <a:folHlink>
        <a:srgbClr val="C00000"/>
      </a:folHlink>
    </a:clrScheme>
    <a:fontScheme name="zg44eld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1318</Words>
  <Application>Microsoft Office PowerPoint</Application>
  <PresentationFormat>自定义</PresentationFormat>
  <Paragraphs>257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时尚中黑简体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/>
  <cp:keywords>www.jpppt.com</cp:keywords>
  <dc:description>www.jpppt.com</dc:description>
  <cp:lastModifiedBy/>
  <cp:revision>1</cp:revision>
  <dcterms:created xsi:type="dcterms:W3CDTF">2021-03-15T02:03:50Z</dcterms:created>
  <dcterms:modified xsi:type="dcterms:W3CDTF">2021-06-13T00:29:04Z</dcterms:modified>
</cp:coreProperties>
</file>