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8"/>
  </p:notesMasterIdLst>
  <p:sldIdLst>
    <p:sldId id="8681" r:id="rId3"/>
    <p:sldId id="282" r:id="rId4"/>
    <p:sldId id="8683" r:id="rId5"/>
    <p:sldId id="735" r:id="rId6"/>
    <p:sldId id="8578" r:id="rId7"/>
    <p:sldId id="8691" r:id="rId8"/>
    <p:sldId id="3358" r:id="rId9"/>
    <p:sldId id="8341" r:id="rId10"/>
    <p:sldId id="8704" r:id="rId11"/>
    <p:sldId id="3352" r:id="rId12"/>
    <p:sldId id="8692" r:id="rId13"/>
    <p:sldId id="8546" r:id="rId14"/>
    <p:sldId id="1107" r:id="rId15"/>
    <p:sldId id="1114" r:id="rId16"/>
    <p:sldId id="8705" r:id="rId17"/>
    <p:sldId id="1106" r:id="rId18"/>
    <p:sldId id="733" r:id="rId19"/>
    <p:sldId id="3356" r:id="rId20"/>
    <p:sldId id="8693" r:id="rId21"/>
    <p:sldId id="8706" r:id="rId22"/>
    <p:sldId id="1111" r:id="rId23"/>
    <p:sldId id="3898" r:id="rId24"/>
    <p:sldId id="3351" r:id="rId25"/>
    <p:sldId id="3354" r:id="rId26"/>
    <p:sldId id="870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2A"/>
    <a:srgbClr val="6BCBDB"/>
    <a:srgbClr val="85BFC1"/>
    <a:srgbClr val="FFF16A"/>
    <a:srgbClr val="FFC740"/>
    <a:srgbClr val="6FB7C4"/>
    <a:srgbClr val="FFD13E"/>
    <a:srgbClr val="FFC83F"/>
    <a:srgbClr val="E2B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DCB2A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923-45AF-B6CB-548D215088A5}"/>
            </c:ext>
          </c:extLst>
        </c:ser>
        <c:ser>
          <c:idx val="1"/>
          <c:order val="1"/>
          <c:spPr>
            <a:solidFill>
              <a:srgbClr val="6BCBDB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DCB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DE0-4A0A-B3AB-24A523D90FF5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923-45AF-B6CB-548D215088A5}"/>
            </c:ext>
          </c:extLst>
        </c:ser>
        <c:ser>
          <c:idx val="2"/>
          <c:order val="2"/>
          <c:spPr>
            <a:solidFill>
              <a:srgbClr val="6BCBDB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923-45AF-B6CB-548D215088A5}"/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E923-45AF-B6CB-548D21508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7700864"/>
        <c:axId val="647702400"/>
      </c:barChart>
      <c:catAx>
        <c:axId val="64770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47702400"/>
        <c:crosses val="autoZero"/>
        <c:auto val="1"/>
        <c:lblAlgn val="ctr"/>
        <c:lblOffset val="100"/>
        <c:noMultiLvlLbl val="0"/>
      </c:catAx>
      <c:valAx>
        <c:axId val="6477024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477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61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842D5-3964-4D1E-A2D9-636432CD0A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06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3FEFC-5A44-4C02-99F1-5B7E9679A3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1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3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0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67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509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842D5-3964-4D1E-A2D9-636432CD0A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0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92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3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0248-A0E3-4441-9510-9AF44D6B30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54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D65D-9C02-4EE1-B031-3CCDB4FC73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1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4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61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C0059-71F0-4354-824B-2FFE6EC8EA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9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D65D-9C02-4EE1-B031-3CCDB4FC73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9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63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E6E-5889-4D30-AE35-1CE0EE728D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77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0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822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384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7">
            <a:extLst>
              <a:ext uri="{FF2B5EF4-FFF2-40B4-BE49-F238E27FC236}">
                <a16:creationId xmlns:a16="http://schemas.microsoft.com/office/drawing/2014/main" id="{3744A4F5-503D-40A0-B2B0-930022E2C175}"/>
              </a:ext>
            </a:extLst>
          </p:cNvPr>
          <p:cNvSpPr txBox="1"/>
          <p:nvPr userDrawn="1"/>
        </p:nvSpPr>
        <p:spPr>
          <a:xfrm>
            <a:off x="1157760" y="344792"/>
            <a:ext cx="3440448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Click to add relevant title text</a:t>
            </a:r>
            <a:endParaRPr lang="zh-CN" altLang="en-US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文本框 38">
            <a:extLst>
              <a:ext uri="{FF2B5EF4-FFF2-40B4-BE49-F238E27FC236}">
                <a16:creationId xmlns:a16="http://schemas.microsoft.com/office/drawing/2014/main" id="{AA9C2FE9-BE6B-4EE8-95B3-EB298E35ED2F}"/>
              </a:ext>
            </a:extLst>
          </p:cNvPr>
          <p:cNvSpPr txBox="1"/>
          <p:nvPr userDrawn="1"/>
        </p:nvSpPr>
        <p:spPr>
          <a:xfrm>
            <a:off x="1157760" y="633700"/>
            <a:ext cx="2301995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7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6E7803-7FBA-405E-A97B-CEFB5A09894A}"/>
              </a:ext>
            </a:extLst>
          </p:cNvPr>
          <p:cNvGrpSpPr/>
          <p:nvPr userDrawn="1"/>
        </p:nvGrpSpPr>
        <p:grpSpPr>
          <a:xfrm>
            <a:off x="505108" y="433131"/>
            <a:ext cx="672568" cy="384324"/>
            <a:chOff x="395536" y="339502"/>
            <a:chExt cx="504056" cy="288032"/>
          </a:xfrm>
        </p:grpSpPr>
        <p:sp>
          <p:nvSpPr>
            <p:cNvPr id="14" name="燕尾形 7">
              <a:extLst>
                <a:ext uri="{FF2B5EF4-FFF2-40B4-BE49-F238E27FC236}">
                  <a16:creationId xmlns:a16="http://schemas.microsoft.com/office/drawing/2014/main" id="{5CD5A728-28BD-4E33-A1E4-4786EE4B8924}"/>
                </a:ext>
              </a:extLst>
            </p:cNvPr>
            <p:cNvSpPr/>
            <p:nvPr/>
          </p:nvSpPr>
          <p:spPr>
            <a:xfrm>
              <a:off x="395536" y="339502"/>
              <a:ext cx="288032" cy="288032"/>
            </a:xfrm>
            <a:prstGeom prst="chevron">
              <a:avLst/>
            </a:prstGeom>
            <a:gradFill>
              <a:gsLst>
                <a:gs pos="0">
                  <a:srgbClr val="FFF16A"/>
                </a:gs>
                <a:gs pos="32000">
                  <a:srgbClr val="FFC740"/>
                </a:gs>
                <a:gs pos="83000">
                  <a:srgbClr val="FDCB2A"/>
                </a:gs>
                <a:gs pos="100000">
                  <a:srgbClr val="FDCB2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燕尾形 8">
              <a:extLst>
                <a:ext uri="{FF2B5EF4-FFF2-40B4-BE49-F238E27FC236}">
                  <a16:creationId xmlns:a16="http://schemas.microsoft.com/office/drawing/2014/main" id="{1B594CC9-9AF6-459F-9F34-49C6D5ADA3C1}"/>
                </a:ext>
              </a:extLst>
            </p:cNvPr>
            <p:cNvSpPr/>
            <p:nvPr/>
          </p:nvSpPr>
          <p:spPr>
            <a:xfrm>
              <a:off x="611560" y="339502"/>
              <a:ext cx="288032" cy="288032"/>
            </a:xfrm>
            <a:prstGeom prst="chevron">
              <a:avLst/>
            </a:prstGeom>
            <a:gradFill>
              <a:gsLst>
                <a:gs pos="0">
                  <a:srgbClr val="FFF16A"/>
                </a:gs>
                <a:gs pos="32000">
                  <a:srgbClr val="FFC740"/>
                </a:gs>
                <a:gs pos="83000">
                  <a:srgbClr val="FDCB2A"/>
                </a:gs>
                <a:gs pos="100000">
                  <a:srgbClr val="FDCB2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638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06F81E-D612-4CA5-8CC9-7099546DA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92397F-5CF4-41CA-BFBF-162359753C44}"/>
              </a:ext>
            </a:extLst>
          </p:cNvPr>
          <p:cNvSpPr/>
          <p:nvPr userDrawn="1"/>
        </p:nvSpPr>
        <p:spPr>
          <a:xfrm>
            <a:off x="335279" y="411479"/>
            <a:ext cx="11521442" cy="6035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4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0930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94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D13D918F-F0BF-4940-93CF-0FE1C86E1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ln>
            <a:noFill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FFD1D90-7929-45B1-B417-C9A6CE73DFD9}"/>
              </a:ext>
            </a:extLst>
          </p:cNvPr>
          <p:cNvGrpSpPr/>
          <p:nvPr/>
        </p:nvGrpSpPr>
        <p:grpSpPr>
          <a:xfrm>
            <a:off x="749300" y="711200"/>
            <a:ext cx="10642600" cy="5676900"/>
            <a:chOff x="749300" y="711200"/>
            <a:chExt cx="10642600" cy="56769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61044AA-04D3-475B-AE05-A35C3056B074}"/>
                </a:ext>
              </a:extLst>
            </p:cNvPr>
            <p:cNvSpPr/>
            <p:nvPr/>
          </p:nvSpPr>
          <p:spPr>
            <a:xfrm>
              <a:off x="749300" y="711200"/>
              <a:ext cx="10642600" cy="5676900"/>
            </a:xfrm>
            <a:prstGeom prst="rect">
              <a:avLst/>
            </a:prstGeom>
            <a:noFill/>
            <a:ln w="38100">
              <a:solidFill>
                <a:schemeClr val="bg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9A178A1-2968-4D4C-81A4-DFC64211EADE}"/>
                </a:ext>
              </a:extLst>
            </p:cNvPr>
            <p:cNvSpPr/>
            <p:nvPr/>
          </p:nvSpPr>
          <p:spPr>
            <a:xfrm>
              <a:off x="1193800" y="972853"/>
              <a:ext cx="9804400" cy="522979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Textfeld 78">
            <a:extLst>
              <a:ext uri="{FF2B5EF4-FFF2-40B4-BE49-F238E27FC236}">
                <a16:creationId xmlns:a16="http://schemas.microsoft.com/office/drawing/2014/main" id="{0BFC25EF-2300-43ED-BA2C-F77D8D632895}"/>
              </a:ext>
            </a:extLst>
          </p:cNvPr>
          <p:cNvSpPr txBox="1"/>
          <p:nvPr/>
        </p:nvSpPr>
        <p:spPr>
          <a:xfrm>
            <a:off x="3185035" y="4588579"/>
            <a:ext cx="28302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report:</a:t>
            </a:r>
            <a:r>
              <a:rPr lang="en-US" altLang="zh-CN" sz="2400" dirty="0"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jpppt.com</a:t>
            </a:r>
            <a:endParaRPr lang="de-DE" sz="2400" dirty="0"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C7F7F3-B8E3-47BD-9976-8F287330A769}"/>
              </a:ext>
            </a:extLst>
          </p:cNvPr>
          <p:cNvSpPr txBox="1"/>
          <p:nvPr/>
        </p:nvSpPr>
        <p:spPr>
          <a:xfrm>
            <a:off x="1872330" y="2986194"/>
            <a:ext cx="844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THE DEMO TITLE</a:t>
            </a:r>
          </a:p>
        </p:txBody>
      </p:sp>
      <p:sp>
        <p:nvSpPr>
          <p:cNvPr id="38" name="Textfeld 78">
            <a:extLst>
              <a:ext uri="{FF2B5EF4-FFF2-40B4-BE49-F238E27FC236}">
                <a16:creationId xmlns:a16="http://schemas.microsoft.com/office/drawing/2014/main" id="{9F902C2F-60EB-4DE8-93A7-D1F6E2BD0D5F}"/>
              </a:ext>
            </a:extLst>
          </p:cNvPr>
          <p:cNvSpPr txBox="1"/>
          <p:nvPr/>
        </p:nvSpPr>
        <p:spPr>
          <a:xfrm>
            <a:off x="6163396" y="4577819"/>
            <a:ext cx="283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date:</a:t>
            </a:r>
            <a:r>
              <a:rPr lang="en-US" altLang="zh-CN" sz="2400" dirty="0"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2021.XX</a:t>
            </a:r>
            <a:endParaRPr lang="de-DE" sz="2400" dirty="0"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 descr="黑暗里有星球&#10;&#10;中度可信度描述已自动生成">
            <a:extLst>
              <a:ext uri="{FF2B5EF4-FFF2-40B4-BE49-F238E27FC236}">
                <a16:creationId xmlns:a16="http://schemas.microsoft.com/office/drawing/2014/main" id="{96439E6A-14EA-4656-A6D8-2DC1AC476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4"/>
          <a:stretch/>
        </p:blipFill>
        <p:spPr>
          <a:xfrm>
            <a:off x="2654300" y="5257800"/>
            <a:ext cx="10287000" cy="24638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3499A02-92B6-4591-9242-2203AB3B1F3B}"/>
              </a:ext>
            </a:extLst>
          </p:cNvPr>
          <p:cNvSpPr txBox="1"/>
          <p:nvPr/>
        </p:nvSpPr>
        <p:spPr>
          <a:xfrm>
            <a:off x="3340156" y="1557718"/>
            <a:ext cx="5511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gradFill>
                  <a:gsLst>
                    <a:gs pos="0">
                      <a:srgbClr val="FFF16A"/>
                    </a:gs>
                    <a:gs pos="74000">
                      <a:srgbClr val="FFC740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5400000" scaled="1"/>
                </a:gradFill>
                <a:cs typeface="+mn-ea"/>
                <a:sym typeface="+mn-lt"/>
              </a:rPr>
              <a:t>Hello,Summer</a:t>
            </a:r>
            <a:endParaRPr lang="en-US" altLang="zh-CN" sz="5400" b="1" dirty="0">
              <a:gradFill>
                <a:gsLst>
                  <a:gs pos="0">
                    <a:srgbClr val="FFF16A"/>
                  </a:gs>
                  <a:gs pos="74000">
                    <a:srgbClr val="FFC740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BDAF715-5908-4079-B726-272792B437E7}"/>
              </a:ext>
            </a:extLst>
          </p:cNvPr>
          <p:cNvSpPr/>
          <p:nvPr/>
        </p:nvSpPr>
        <p:spPr>
          <a:xfrm>
            <a:off x="9707301" y="1617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92AAFD62-C346-4410-9C4F-53273E39AB90}"/>
              </a:ext>
            </a:extLst>
          </p:cNvPr>
          <p:cNvSpPr txBox="1"/>
          <p:nvPr/>
        </p:nvSpPr>
        <p:spPr>
          <a:xfrm>
            <a:off x="749300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38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21735" y="1585845"/>
            <a:ext cx="2562051" cy="3930088"/>
            <a:chOff x="8575675" y="857250"/>
            <a:chExt cx="1631950" cy="2503488"/>
          </a:xfrm>
          <a:solidFill>
            <a:srgbClr val="6BCBDB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074150" y="2714625"/>
              <a:ext cx="628650" cy="121523"/>
            </a:xfrm>
            <a:custGeom>
              <a:avLst/>
              <a:gdLst>
                <a:gd name="T0" fmla="*/ 320 w 349"/>
                <a:gd name="T1" fmla="*/ 0 h 71"/>
                <a:gd name="T2" fmla="*/ 29 w 349"/>
                <a:gd name="T3" fmla="*/ 0 h 71"/>
                <a:gd name="T4" fmla="*/ 0 w 349"/>
                <a:gd name="T5" fmla="*/ 28 h 71"/>
                <a:gd name="T6" fmla="*/ 0 w 349"/>
                <a:gd name="T7" fmla="*/ 42 h 71"/>
                <a:gd name="T8" fmla="*/ 29 w 349"/>
                <a:gd name="T9" fmla="*/ 71 h 71"/>
                <a:gd name="T10" fmla="*/ 320 w 349"/>
                <a:gd name="T11" fmla="*/ 71 h 71"/>
                <a:gd name="T12" fmla="*/ 349 w 349"/>
                <a:gd name="T13" fmla="*/ 42 h 71"/>
                <a:gd name="T14" fmla="*/ 349 w 349"/>
                <a:gd name="T15" fmla="*/ 28 h 71"/>
                <a:gd name="T16" fmla="*/ 320 w 3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71">
                  <a:moveTo>
                    <a:pt x="32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320" y="71"/>
                    <a:pt x="320" y="71"/>
                    <a:pt x="320" y="71"/>
                  </a:cubicBezTo>
                  <a:cubicBezTo>
                    <a:pt x="336" y="71"/>
                    <a:pt x="349" y="58"/>
                    <a:pt x="349" y="42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13"/>
                    <a:pt x="336" y="0"/>
                    <a:pt x="320" y="0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074150" y="2853645"/>
              <a:ext cx="628650" cy="121523"/>
            </a:xfrm>
            <a:custGeom>
              <a:avLst/>
              <a:gdLst>
                <a:gd name="T0" fmla="*/ 320 w 349"/>
                <a:gd name="T1" fmla="*/ 0 h 71"/>
                <a:gd name="T2" fmla="*/ 29 w 349"/>
                <a:gd name="T3" fmla="*/ 0 h 71"/>
                <a:gd name="T4" fmla="*/ 0 w 349"/>
                <a:gd name="T5" fmla="*/ 29 h 71"/>
                <a:gd name="T6" fmla="*/ 0 w 349"/>
                <a:gd name="T7" fmla="*/ 42 h 71"/>
                <a:gd name="T8" fmla="*/ 29 w 349"/>
                <a:gd name="T9" fmla="*/ 71 h 71"/>
                <a:gd name="T10" fmla="*/ 320 w 349"/>
                <a:gd name="T11" fmla="*/ 71 h 71"/>
                <a:gd name="T12" fmla="*/ 349 w 349"/>
                <a:gd name="T13" fmla="*/ 42 h 71"/>
                <a:gd name="T14" fmla="*/ 349 w 349"/>
                <a:gd name="T15" fmla="*/ 29 h 71"/>
                <a:gd name="T16" fmla="*/ 320 w 349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71">
                  <a:moveTo>
                    <a:pt x="32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320" y="71"/>
                    <a:pt x="320" y="71"/>
                    <a:pt x="320" y="71"/>
                  </a:cubicBezTo>
                  <a:cubicBezTo>
                    <a:pt x="336" y="71"/>
                    <a:pt x="349" y="58"/>
                    <a:pt x="349" y="42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13"/>
                    <a:pt x="336" y="0"/>
                    <a:pt x="320" y="0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104313" y="2992665"/>
              <a:ext cx="569913" cy="121523"/>
            </a:xfrm>
            <a:custGeom>
              <a:avLst/>
              <a:gdLst>
                <a:gd name="T0" fmla="*/ 287 w 316"/>
                <a:gd name="T1" fmla="*/ 0 h 71"/>
                <a:gd name="T2" fmla="*/ 29 w 316"/>
                <a:gd name="T3" fmla="*/ 0 h 71"/>
                <a:gd name="T4" fmla="*/ 0 w 316"/>
                <a:gd name="T5" fmla="*/ 29 h 71"/>
                <a:gd name="T6" fmla="*/ 0 w 316"/>
                <a:gd name="T7" fmla="*/ 42 h 71"/>
                <a:gd name="T8" fmla="*/ 29 w 316"/>
                <a:gd name="T9" fmla="*/ 71 h 71"/>
                <a:gd name="T10" fmla="*/ 287 w 316"/>
                <a:gd name="T11" fmla="*/ 71 h 71"/>
                <a:gd name="T12" fmla="*/ 316 w 316"/>
                <a:gd name="T13" fmla="*/ 42 h 71"/>
                <a:gd name="T14" fmla="*/ 316 w 316"/>
                <a:gd name="T15" fmla="*/ 29 h 71"/>
                <a:gd name="T16" fmla="*/ 287 w 316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1">
                  <a:moveTo>
                    <a:pt x="28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287" y="71"/>
                    <a:pt x="287" y="71"/>
                    <a:pt x="287" y="71"/>
                  </a:cubicBezTo>
                  <a:cubicBezTo>
                    <a:pt x="303" y="71"/>
                    <a:pt x="316" y="58"/>
                    <a:pt x="316" y="42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13"/>
                    <a:pt x="303" y="0"/>
                    <a:pt x="287" y="0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9223375" y="3131686"/>
              <a:ext cx="331788" cy="121523"/>
            </a:xfrm>
            <a:custGeom>
              <a:avLst/>
              <a:gdLst>
                <a:gd name="T0" fmla="*/ 155 w 184"/>
                <a:gd name="T1" fmla="*/ 0 h 71"/>
                <a:gd name="T2" fmla="*/ 29 w 184"/>
                <a:gd name="T3" fmla="*/ 0 h 71"/>
                <a:gd name="T4" fmla="*/ 0 w 184"/>
                <a:gd name="T5" fmla="*/ 29 h 71"/>
                <a:gd name="T6" fmla="*/ 0 w 184"/>
                <a:gd name="T7" fmla="*/ 42 h 71"/>
                <a:gd name="T8" fmla="*/ 29 w 184"/>
                <a:gd name="T9" fmla="*/ 71 h 71"/>
                <a:gd name="T10" fmla="*/ 155 w 184"/>
                <a:gd name="T11" fmla="*/ 71 h 71"/>
                <a:gd name="T12" fmla="*/ 184 w 184"/>
                <a:gd name="T13" fmla="*/ 42 h 71"/>
                <a:gd name="T14" fmla="*/ 184 w 184"/>
                <a:gd name="T15" fmla="*/ 29 h 71"/>
                <a:gd name="T16" fmla="*/ 155 w 184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1">
                  <a:moveTo>
                    <a:pt x="15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1"/>
                    <a:pt x="29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1" y="71"/>
                    <a:pt x="184" y="58"/>
                    <a:pt x="184" y="42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4" y="1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8575675" y="857250"/>
              <a:ext cx="1631950" cy="2503488"/>
            </a:xfrm>
            <a:custGeom>
              <a:avLst/>
              <a:gdLst>
                <a:gd name="T0" fmla="*/ 774 w 906"/>
                <a:gd name="T1" fmla="*/ 136 h 1391"/>
                <a:gd name="T2" fmla="*/ 482 w 906"/>
                <a:gd name="T3" fmla="*/ 1 h 1391"/>
                <a:gd name="T4" fmla="*/ 481 w 906"/>
                <a:gd name="T5" fmla="*/ 1 h 1391"/>
                <a:gd name="T6" fmla="*/ 425 w 906"/>
                <a:gd name="T7" fmla="*/ 1 h 1391"/>
                <a:gd name="T8" fmla="*/ 424 w 906"/>
                <a:gd name="T9" fmla="*/ 1 h 1391"/>
                <a:gd name="T10" fmla="*/ 132 w 906"/>
                <a:gd name="T11" fmla="*/ 136 h 1391"/>
                <a:gd name="T12" fmla="*/ 52 w 906"/>
                <a:gd name="T13" fmla="*/ 671 h 1391"/>
                <a:gd name="T14" fmla="*/ 221 w 906"/>
                <a:gd name="T15" fmla="*/ 915 h 1391"/>
                <a:gd name="T16" fmla="*/ 216 w 906"/>
                <a:gd name="T17" fmla="*/ 1060 h 1391"/>
                <a:gd name="T18" fmla="*/ 221 w 906"/>
                <a:gd name="T19" fmla="*/ 1105 h 1391"/>
                <a:gd name="T20" fmla="*/ 216 w 906"/>
                <a:gd name="T21" fmla="*/ 1149 h 1391"/>
                <a:gd name="T22" fmla="*/ 232 w 906"/>
                <a:gd name="T23" fmla="*/ 1212 h 1391"/>
                <a:gd name="T24" fmla="*/ 299 w 906"/>
                <a:gd name="T25" fmla="*/ 1313 h 1391"/>
                <a:gd name="T26" fmla="*/ 516 w 906"/>
                <a:gd name="T27" fmla="*/ 1391 h 1391"/>
                <a:gd name="T28" fmla="*/ 673 w 906"/>
                <a:gd name="T29" fmla="*/ 1225 h 1391"/>
                <a:gd name="T30" fmla="*/ 673 w 906"/>
                <a:gd name="T31" fmla="*/ 1203 h 1391"/>
                <a:gd name="T32" fmla="*/ 690 w 906"/>
                <a:gd name="T33" fmla="*/ 1136 h 1391"/>
                <a:gd name="T34" fmla="*/ 690 w 906"/>
                <a:gd name="T35" fmla="*/ 1074 h 1391"/>
                <a:gd name="T36" fmla="*/ 678 w 906"/>
                <a:gd name="T37" fmla="*/ 1015 h 1391"/>
                <a:gd name="T38" fmla="*/ 754 w 906"/>
                <a:gd name="T39" fmla="*/ 801 h 1391"/>
                <a:gd name="T40" fmla="*/ 903 w 906"/>
                <a:gd name="T41" fmla="*/ 457 h 1391"/>
                <a:gd name="T42" fmla="*/ 728 w 906"/>
                <a:gd name="T43" fmla="*/ 775 h 1391"/>
                <a:gd name="T44" fmla="*/ 639 w 906"/>
                <a:gd name="T45" fmla="*/ 1024 h 1391"/>
                <a:gd name="T46" fmla="*/ 653 w 906"/>
                <a:gd name="T47" fmla="*/ 1074 h 1391"/>
                <a:gd name="T48" fmla="*/ 653 w 906"/>
                <a:gd name="T49" fmla="*/ 1136 h 1391"/>
                <a:gd name="T50" fmla="*/ 633 w 906"/>
                <a:gd name="T51" fmla="*/ 1192 h 1391"/>
                <a:gd name="T52" fmla="*/ 636 w 906"/>
                <a:gd name="T53" fmla="*/ 1225 h 1391"/>
                <a:gd name="T54" fmla="*/ 570 w 906"/>
                <a:gd name="T55" fmla="*/ 1280 h 1391"/>
                <a:gd name="T56" fmla="*/ 571 w 906"/>
                <a:gd name="T57" fmla="*/ 1299 h 1391"/>
                <a:gd name="T58" fmla="*/ 390 w 906"/>
                <a:gd name="T59" fmla="*/ 1354 h 1391"/>
                <a:gd name="T60" fmla="*/ 335 w 906"/>
                <a:gd name="T61" fmla="*/ 1286 h 1391"/>
                <a:gd name="T62" fmla="*/ 324 w 906"/>
                <a:gd name="T63" fmla="*/ 1280 h 1391"/>
                <a:gd name="T64" fmla="*/ 269 w 906"/>
                <a:gd name="T65" fmla="*/ 1212 h 1391"/>
                <a:gd name="T66" fmla="*/ 253 w 906"/>
                <a:gd name="T67" fmla="*/ 1149 h 1391"/>
                <a:gd name="T68" fmla="*/ 263 w 906"/>
                <a:gd name="T69" fmla="*/ 1105 h 1391"/>
                <a:gd name="T70" fmla="*/ 253 w 906"/>
                <a:gd name="T71" fmla="*/ 1060 h 1391"/>
                <a:gd name="T72" fmla="*/ 258 w 906"/>
                <a:gd name="T73" fmla="*/ 913 h 1391"/>
                <a:gd name="T74" fmla="*/ 85 w 906"/>
                <a:gd name="T75" fmla="*/ 655 h 1391"/>
                <a:gd name="T76" fmla="*/ 158 w 906"/>
                <a:gd name="T77" fmla="*/ 161 h 1391"/>
                <a:gd name="T78" fmla="*/ 453 w 906"/>
                <a:gd name="T79" fmla="*/ 37 h 1391"/>
                <a:gd name="T80" fmla="*/ 747 w 906"/>
                <a:gd name="T81" fmla="*/ 161 h 1391"/>
                <a:gd name="T82" fmla="*/ 820 w 906"/>
                <a:gd name="T83" fmla="*/ 655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6" h="1391">
                  <a:moveTo>
                    <a:pt x="903" y="457"/>
                  </a:moveTo>
                  <a:cubicBezTo>
                    <a:pt x="903" y="335"/>
                    <a:pt x="857" y="221"/>
                    <a:pt x="774" y="136"/>
                  </a:cubicBezTo>
                  <a:cubicBezTo>
                    <a:pt x="735" y="96"/>
                    <a:pt x="690" y="64"/>
                    <a:pt x="640" y="41"/>
                  </a:cubicBezTo>
                  <a:cubicBezTo>
                    <a:pt x="590" y="18"/>
                    <a:pt x="537" y="5"/>
                    <a:pt x="482" y="1"/>
                  </a:cubicBezTo>
                  <a:cubicBezTo>
                    <a:pt x="481" y="1"/>
                    <a:pt x="481" y="1"/>
                    <a:pt x="481" y="1"/>
                  </a:cubicBezTo>
                  <a:cubicBezTo>
                    <a:pt x="481" y="1"/>
                    <a:pt x="481" y="1"/>
                    <a:pt x="481" y="1"/>
                  </a:cubicBezTo>
                  <a:cubicBezTo>
                    <a:pt x="479" y="1"/>
                    <a:pt x="461" y="0"/>
                    <a:pt x="453" y="0"/>
                  </a:cubicBezTo>
                  <a:cubicBezTo>
                    <a:pt x="444" y="0"/>
                    <a:pt x="427" y="1"/>
                    <a:pt x="425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424" y="1"/>
                    <a:pt x="424" y="1"/>
                    <a:pt x="424" y="1"/>
                  </a:cubicBezTo>
                  <a:cubicBezTo>
                    <a:pt x="368" y="5"/>
                    <a:pt x="315" y="18"/>
                    <a:pt x="265" y="41"/>
                  </a:cubicBezTo>
                  <a:cubicBezTo>
                    <a:pt x="215" y="64"/>
                    <a:pt x="171" y="96"/>
                    <a:pt x="132" y="136"/>
                  </a:cubicBezTo>
                  <a:cubicBezTo>
                    <a:pt x="49" y="221"/>
                    <a:pt x="3" y="335"/>
                    <a:pt x="2" y="457"/>
                  </a:cubicBezTo>
                  <a:cubicBezTo>
                    <a:pt x="1" y="477"/>
                    <a:pt x="0" y="567"/>
                    <a:pt x="52" y="671"/>
                  </a:cubicBezTo>
                  <a:cubicBezTo>
                    <a:pt x="80" y="729"/>
                    <a:pt x="120" y="769"/>
                    <a:pt x="152" y="801"/>
                  </a:cubicBezTo>
                  <a:cubicBezTo>
                    <a:pt x="193" y="842"/>
                    <a:pt x="218" y="867"/>
                    <a:pt x="221" y="915"/>
                  </a:cubicBezTo>
                  <a:cubicBezTo>
                    <a:pt x="221" y="927"/>
                    <a:pt x="224" y="981"/>
                    <a:pt x="228" y="1015"/>
                  </a:cubicBezTo>
                  <a:cubicBezTo>
                    <a:pt x="220" y="1029"/>
                    <a:pt x="216" y="1044"/>
                    <a:pt x="216" y="1060"/>
                  </a:cubicBezTo>
                  <a:cubicBezTo>
                    <a:pt x="216" y="1074"/>
                    <a:pt x="216" y="1074"/>
                    <a:pt x="216" y="1074"/>
                  </a:cubicBezTo>
                  <a:cubicBezTo>
                    <a:pt x="216" y="1084"/>
                    <a:pt x="218" y="1095"/>
                    <a:pt x="221" y="1105"/>
                  </a:cubicBezTo>
                  <a:cubicBezTo>
                    <a:pt x="218" y="1115"/>
                    <a:pt x="216" y="1125"/>
                    <a:pt x="216" y="1136"/>
                  </a:cubicBezTo>
                  <a:cubicBezTo>
                    <a:pt x="216" y="1149"/>
                    <a:pt x="216" y="1149"/>
                    <a:pt x="216" y="1149"/>
                  </a:cubicBezTo>
                  <a:cubicBezTo>
                    <a:pt x="216" y="1169"/>
                    <a:pt x="222" y="1187"/>
                    <a:pt x="233" y="1203"/>
                  </a:cubicBezTo>
                  <a:cubicBezTo>
                    <a:pt x="232" y="1206"/>
                    <a:pt x="232" y="1209"/>
                    <a:pt x="232" y="1212"/>
                  </a:cubicBezTo>
                  <a:cubicBezTo>
                    <a:pt x="232" y="1225"/>
                    <a:pt x="232" y="1225"/>
                    <a:pt x="232" y="1225"/>
                  </a:cubicBezTo>
                  <a:cubicBezTo>
                    <a:pt x="232" y="1267"/>
                    <a:pt x="261" y="1303"/>
                    <a:pt x="299" y="1313"/>
                  </a:cubicBezTo>
                  <a:cubicBezTo>
                    <a:pt x="306" y="1357"/>
                    <a:pt x="344" y="1391"/>
                    <a:pt x="390" y="1391"/>
                  </a:cubicBezTo>
                  <a:cubicBezTo>
                    <a:pt x="516" y="1391"/>
                    <a:pt x="516" y="1391"/>
                    <a:pt x="516" y="1391"/>
                  </a:cubicBezTo>
                  <a:cubicBezTo>
                    <a:pt x="562" y="1391"/>
                    <a:pt x="600" y="1357"/>
                    <a:pt x="606" y="1313"/>
                  </a:cubicBezTo>
                  <a:cubicBezTo>
                    <a:pt x="645" y="1303"/>
                    <a:pt x="673" y="1267"/>
                    <a:pt x="673" y="1225"/>
                  </a:cubicBezTo>
                  <a:cubicBezTo>
                    <a:pt x="673" y="1212"/>
                    <a:pt x="673" y="1212"/>
                    <a:pt x="673" y="1212"/>
                  </a:cubicBezTo>
                  <a:cubicBezTo>
                    <a:pt x="673" y="1209"/>
                    <a:pt x="673" y="1206"/>
                    <a:pt x="673" y="1203"/>
                  </a:cubicBezTo>
                  <a:cubicBezTo>
                    <a:pt x="684" y="1187"/>
                    <a:pt x="690" y="1169"/>
                    <a:pt x="690" y="1149"/>
                  </a:cubicBezTo>
                  <a:cubicBezTo>
                    <a:pt x="690" y="1136"/>
                    <a:pt x="690" y="1136"/>
                    <a:pt x="690" y="1136"/>
                  </a:cubicBezTo>
                  <a:cubicBezTo>
                    <a:pt x="690" y="1125"/>
                    <a:pt x="688" y="1115"/>
                    <a:pt x="684" y="1105"/>
                  </a:cubicBezTo>
                  <a:cubicBezTo>
                    <a:pt x="688" y="1095"/>
                    <a:pt x="690" y="1084"/>
                    <a:pt x="690" y="1074"/>
                  </a:cubicBezTo>
                  <a:cubicBezTo>
                    <a:pt x="690" y="1060"/>
                    <a:pt x="690" y="1060"/>
                    <a:pt x="690" y="1060"/>
                  </a:cubicBezTo>
                  <a:cubicBezTo>
                    <a:pt x="690" y="1044"/>
                    <a:pt x="686" y="1029"/>
                    <a:pt x="678" y="1015"/>
                  </a:cubicBezTo>
                  <a:cubicBezTo>
                    <a:pt x="681" y="981"/>
                    <a:pt x="684" y="927"/>
                    <a:pt x="685" y="915"/>
                  </a:cubicBezTo>
                  <a:cubicBezTo>
                    <a:pt x="687" y="867"/>
                    <a:pt x="712" y="842"/>
                    <a:pt x="754" y="801"/>
                  </a:cubicBezTo>
                  <a:cubicBezTo>
                    <a:pt x="786" y="769"/>
                    <a:pt x="826" y="729"/>
                    <a:pt x="853" y="671"/>
                  </a:cubicBezTo>
                  <a:cubicBezTo>
                    <a:pt x="906" y="567"/>
                    <a:pt x="904" y="477"/>
                    <a:pt x="903" y="457"/>
                  </a:cubicBezTo>
                  <a:close/>
                  <a:moveTo>
                    <a:pt x="820" y="655"/>
                  </a:moveTo>
                  <a:cubicBezTo>
                    <a:pt x="795" y="708"/>
                    <a:pt x="759" y="743"/>
                    <a:pt x="728" y="775"/>
                  </a:cubicBezTo>
                  <a:cubicBezTo>
                    <a:pt x="685" y="817"/>
                    <a:pt x="651" y="850"/>
                    <a:pt x="648" y="913"/>
                  </a:cubicBezTo>
                  <a:cubicBezTo>
                    <a:pt x="648" y="922"/>
                    <a:pt x="644" y="996"/>
                    <a:pt x="639" y="1024"/>
                  </a:cubicBezTo>
                  <a:cubicBezTo>
                    <a:pt x="648" y="1034"/>
                    <a:pt x="653" y="1047"/>
                    <a:pt x="653" y="1060"/>
                  </a:cubicBezTo>
                  <a:cubicBezTo>
                    <a:pt x="653" y="1074"/>
                    <a:pt x="653" y="1074"/>
                    <a:pt x="653" y="1074"/>
                  </a:cubicBezTo>
                  <a:cubicBezTo>
                    <a:pt x="653" y="1085"/>
                    <a:pt x="649" y="1096"/>
                    <a:pt x="643" y="1105"/>
                  </a:cubicBezTo>
                  <a:cubicBezTo>
                    <a:pt x="649" y="1114"/>
                    <a:pt x="653" y="1125"/>
                    <a:pt x="653" y="1136"/>
                  </a:cubicBezTo>
                  <a:cubicBezTo>
                    <a:pt x="653" y="1149"/>
                    <a:pt x="653" y="1149"/>
                    <a:pt x="653" y="1149"/>
                  </a:cubicBezTo>
                  <a:cubicBezTo>
                    <a:pt x="653" y="1167"/>
                    <a:pt x="645" y="1182"/>
                    <a:pt x="633" y="1192"/>
                  </a:cubicBezTo>
                  <a:cubicBezTo>
                    <a:pt x="635" y="1198"/>
                    <a:pt x="636" y="1205"/>
                    <a:pt x="636" y="1212"/>
                  </a:cubicBezTo>
                  <a:cubicBezTo>
                    <a:pt x="636" y="1225"/>
                    <a:pt x="636" y="1225"/>
                    <a:pt x="636" y="1225"/>
                  </a:cubicBezTo>
                  <a:cubicBezTo>
                    <a:pt x="636" y="1255"/>
                    <a:pt x="612" y="1280"/>
                    <a:pt x="582" y="1280"/>
                  </a:cubicBezTo>
                  <a:cubicBezTo>
                    <a:pt x="570" y="1280"/>
                    <a:pt x="570" y="1280"/>
                    <a:pt x="570" y="1280"/>
                  </a:cubicBezTo>
                  <a:cubicBezTo>
                    <a:pt x="570" y="1282"/>
                    <a:pt x="571" y="1284"/>
                    <a:pt x="571" y="1286"/>
                  </a:cubicBezTo>
                  <a:cubicBezTo>
                    <a:pt x="571" y="1299"/>
                    <a:pt x="571" y="1299"/>
                    <a:pt x="571" y="1299"/>
                  </a:cubicBezTo>
                  <a:cubicBezTo>
                    <a:pt x="571" y="1329"/>
                    <a:pt x="546" y="1354"/>
                    <a:pt x="516" y="1354"/>
                  </a:cubicBezTo>
                  <a:cubicBezTo>
                    <a:pt x="390" y="1354"/>
                    <a:pt x="390" y="1354"/>
                    <a:pt x="390" y="1354"/>
                  </a:cubicBezTo>
                  <a:cubicBezTo>
                    <a:pt x="360" y="1354"/>
                    <a:pt x="335" y="1329"/>
                    <a:pt x="335" y="1299"/>
                  </a:cubicBezTo>
                  <a:cubicBezTo>
                    <a:pt x="335" y="1286"/>
                    <a:pt x="335" y="1286"/>
                    <a:pt x="335" y="1286"/>
                  </a:cubicBezTo>
                  <a:cubicBezTo>
                    <a:pt x="335" y="1284"/>
                    <a:pt x="335" y="1282"/>
                    <a:pt x="335" y="1280"/>
                  </a:cubicBezTo>
                  <a:cubicBezTo>
                    <a:pt x="324" y="1280"/>
                    <a:pt x="324" y="1280"/>
                    <a:pt x="324" y="1280"/>
                  </a:cubicBezTo>
                  <a:cubicBezTo>
                    <a:pt x="294" y="1280"/>
                    <a:pt x="269" y="1255"/>
                    <a:pt x="269" y="1225"/>
                  </a:cubicBezTo>
                  <a:cubicBezTo>
                    <a:pt x="269" y="1212"/>
                    <a:pt x="269" y="1212"/>
                    <a:pt x="269" y="1212"/>
                  </a:cubicBezTo>
                  <a:cubicBezTo>
                    <a:pt x="269" y="1205"/>
                    <a:pt x="270" y="1198"/>
                    <a:pt x="273" y="1192"/>
                  </a:cubicBezTo>
                  <a:cubicBezTo>
                    <a:pt x="261" y="1182"/>
                    <a:pt x="253" y="1167"/>
                    <a:pt x="253" y="1149"/>
                  </a:cubicBezTo>
                  <a:cubicBezTo>
                    <a:pt x="253" y="1136"/>
                    <a:pt x="253" y="1136"/>
                    <a:pt x="253" y="1136"/>
                  </a:cubicBezTo>
                  <a:cubicBezTo>
                    <a:pt x="253" y="1125"/>
                    <a:pt x="256" y="1114"/>
                    <a:pt x="263" y="1105"/>
                  </a:cubicBezTo>
                  <a:cubicBezTo>
                    <a:pt x="256" y="1096"/>
                    <a:pt x="253" y="1085"/>
                    <a:pt x="253" y="1074"/>
                  </a:cubicBezTo>
                  <a:cubicBezTo>
                    <a:pt x="253" y="1060"/>
                    <a:pt x="253" y="1060"/>
                    <a:pt x="253" y="1060"/>
                  </a:cubicBezTo>
                  <a:cubicBezTo>
                    <a:pt x="253" y="1047"/>
                    <a:pt x="258" y="1034"/>
                    <a:pt x="266" y="1024"/>
                  </a:cubicBezTo>
                  <a:cubicBezTo>
                    <a:pt x="262" y="996"/>
                    <a:pt x="258" y="922"/>
                    <a:pt x="258" y="913"/>
                  </a:cubicBezTo>
                  <a:cubicBezTo>
                    <a:pt x="254" y="850"/>
                    <a:pt x="220" y="817"/>
                    <a:pt x="178" y="775"/>
                  </a:cubicBezTo>
                  <a:cubicBezTo>
                    <a:pt x="146" y="743"/>
                    <a:pt x="110" y="708"/>
                    <a:pt x="85" y="655"/>
                  </a:cubicBezTo>
                  <a:cubicBezTo>
                    <a:pt x="35" y="555"/>
                    <a:pt x="39" y="470"/>
                    <a:pt x="39" y="458"/>
                  </a:cubicBezTo>
                  <a:cubicBezTo>
                    <a:pt x="40" y="346"/>
                    <a:pt x="82" y="240"/>
                    <a:pt x="158" y="161"/>
                  </a:cubicBezTo>
                  <a:cubicBezTo>
                    <a:pt x="230" y="88"/>
                    <a:pt x="324" y="45"/>
                    <a:pt x="426" y="38"/>
                  </a:cubicBezTo>
                  <a:cubicBezTo>
                    <a:pt x="426" y="38"/>
                    <a:pt x="445" y="37"/>
                    <a:pt x="453" y="37"/>
                  </a:cubicBezTo>
                  <a:cubicBezTo>
                    <a:pt x="461" y="37"/>
                    <a:pt x="479" y="38"/>
                    <a:pt x="479" y="38"/>
                  </a:cubicBezTo>
                  <a:cubicBezTo>
                    <a:pt x="581" y="45"/>
                    <a:pt x="676" y="88"/>
                    <a:pt x="747" y="161"/>
                  </a:cubicBezTo>
                  <a:cubicBezTo>
                    <a:pt x="824" y="240"/>
                    <a:pt x="866" y="346"/>
                    <a:pt x="866" y="458"/>
                  </a:cubicBezTo>
                  <a:cubicBezTo>
                    <a:pt x="867" y="470"/>
                    <a:pt x="871" y="555"/>
                    <a:pt x="820" y="655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9163050" y="1166813"/>
              <a:ext cx="755650" cy="754063"/>
            </a:xfrm>
            <a:custGeom>
              <a:avLst/>
              <a:gdLst>
                <a:gd name="T0" fmla="*/ 392 w 420"/>
                <a:gd name="T1" fmla="*/ 182 h 419"/>
                <a:gd name="T2" fmla="*/ 384 w 420"/>
                <a:gd name="T3" fmla="*/ 150 h 419"/>
                <a:gd name="T4" fmla="*/ 371 w 420"/>
                <a:gd name="T5" fmla="*/ 120 h 419"/>
                <a:gd name="T6" fmla="*/ 352 w 420"/>
                <a:gd name="T7" fmla="*/ 93 h 419"/>
                <a:gd name="T8" fmla="*/ 329 w 420"/>
                <a:gd name="T9" fmla="*/ 69 h 419"/>
                <a:gd name="T10" fmla="*/ 302 w 420"/>
                <a:gd name="T11" fmla="*/ 50 h 419"/>
                <a:gd name="T12" fmla="*/ 272 w 420"/>
                <a:gd name="T13" fmla="*/ 36 h 419"/>
                <a:gd name="T14" fmla="*/ 240 w 420"/>
                <a:gd name="T15" fmla="*/ 28 h 419"/>
                <a:gd name="T16" fmla="*/ 207 w 420"/>
                <a:gd name="T17" fmla="*/ 26 h 419"/>
                <a:gd name="T18" fmla="*/ 175 w 420"/>
                <a:gd name="T19" fmla="*/ 29 h 419"/>
                <a:gd name="T20" fmla="*/ 143 w 420"/>
                <a:gd name="T21" fmla="*/ 38 h 419"/>
                <a:gd name="T22" fmla="*/ 103 w 420"/>
                <a:gd name="T23" fmla="*/ 29 h 419"/>
                <a:gd name="T24" fmla="*/ 73 w 420"/>
                <a:gd name="T25" fmla="*/ 51 h 419"/>
                <a:gd name="T26" fmla="*/ 47 w 420"/>
                <a:gd name="T27" fmla="*/ 78 h 419"/>
                <a:gd name="T28" fmla="*/ 26 w 420"/>
                <a:gd name="T29" fmla="*/ 109 h 419"/>
                <a:gd name="T30" fmla="*/ 11 w 420"/>
                <a:gd name="T31" fmla="*/ 144 h 419"/>
                <a:gd name="T32" fmla="*/ 3 w 420"/>
                <a:gd name="T33" fmla="*/ 180 h 419"/>
                <a:gd name="T34" fmla="*/ 1 w 420"/>
                <a:gd name="T35" fmla="*/ 218 h 419"/>
                <a:gd name="T36" fmla="*/ 5 w 420"/>
                <a:gd name="T37" fmla="*/ 255 h 419"/>
                <a:gd name="T38" fmla="*/ 17 w 420"/>
                <a:gd name="T39" fmla="*/ 291 h 419"/>
                <a:gd name="T40" fmla="*/ 34 w 420"/>
                <a:gd name="T41" fmla="*/ 324 h 419"/>
                <a:gd name="T42" fmla="*/ 58 w 420"/>
                <a:gd name="T43" fmla="*/ 353 h 419"/>
                <a:gd name="T44" fmla="*/ 86 w 420"/>
                <a:gd name="T45" fmla="*/ 378 h 419"/>
                <a:gd name="T46" fmla="*/ 118 w 420"/>
                <a:gd name="T47" fmla="*/ 398 h 419"/>
                <a:gd name="T48" fmla="*/ 153 w 420"/>
                <a:gd name="T49" fmla="*/ 411 h 419"/>
                <a:gd name="T50" fmla="*/ 190 w 420"/>
                <a:gd name="T51" fmla="*/ 418 h 419"/>
                <a:gd name="T52" fmla="*/ 228 w 420"/>
                <a:gd name="T53" fmla="*/ 419 h 419"/>
                <a:gd name="T54" fmla="*/ 265 w 420"/>
                <a:gd name="T55" fmla="*/ 412 h 419"/>
                <a:gd name="T56" fmla="*/ 294 w 420"/>
                <a:gd name="T57" fmla="*/ 402 h 419"/>
                <a:gd name="T58" fmla="*/ 319 w 420"/>
                <a:gd name="T59" fmla="*/ 389 h 419"/>
                <a:gd name="T60" fmla="*/ 349 w 420"/>
                <a:gd name="T61" fmla="*/ 366 h 419"/>
                <a:gd name="T62" fmla="*/ 375 w 420"/>
                <a:gd name="T63" fmla="*/ 339 h 419"/>
                <a:gd name="T64" fmla="*/ 396 w 420"/>
                <a:gd name="T65" fmla="*/ 307 h 419"/>
                <a:gd name="T66" fmla="*/ 410 w 420"/>
                <a:gd name="T67" fmla="*/ 273 h 419"/>
                <a:gd name="T68" fmla="*/ 418 w 420"/>
                <a:gd name="T69" fmla="*/ 236 h 419"/>
                <a:gd name="T70" fmla="*/ 363 w 420"/>
                <a:gd name="T71" fmla="*/ 140 h 419"/>
                <a:gd name="T72" fmla="*/ 363 w 420"/>
                <a:gd name="T73" fmla="*/ 140 h 419"/>
                <a:gd name="T74" fmla="*/ 216 w 420"/>
                <a:gd name="T75" fmla="*/ 178 h 419"/>
                <a:gd name="T76" fmla="*/ 204 w 420"/>
                <a:gd name="T77" fmla="*/ 195 h 419"/>
                <a:gd name="T78" fmla="*/ 211 w 420"/>
                <a:gd name="T79" fmla="*/ 178 h 419"/>
                <a:gd name="T80" fmla="*/ 141 w 420"/>
                <a:gd name="T81" fmla="*/ 57 h 419"/>
                <a:gd name="T82" fmla="*/ 141 w 420"/>
                <a:gd name="T83" fmla="*/ 57 h 419"/>
                <a:gd name="T84" fmla="*/ 44 w 420"/>
                <a:gd name="T85" fmla="*/ 189 h 419"/>
                <a:gd name="T86" fmla="*/ 180 w 420"/>
                <a:gd name="T87" fmla="*/ 220 h 419"/>
                <a:gd name="T88" fmla="*/ 182 w 420"/>
                <a:gd name="T89" fmla="*/ 225 h 419"/>
                <a:gd name="T90" fmla="*/ 189 w 420"/>
                <a:gd name="T91" fmla="*/ 376 h 419"/>
                <a:gd name="T92" fmla="*/ 189 w 420"/>
                <a:gd name="T93" fmla="*/ 376 h 419"/>
                <a:gd name="T94" fmla="*/ 275 w 420"/>
                <a:gd name="T95" fmla="*/ 364 h 419"/>
                <a:gd name="T96" fmla="*/ 235 w 420"/>
                <a:gd name="T97" fmla="*/ 230 h 419"/>
                <a:gd name="T98" fmla="*/ 237 w 420"/>
                <a:gd name="T99" fmla="*/ 227 h 419"/>
                <a:gd name="T100" fmla="*/ 377 w 420"/>
                <a:gd name="T101" fmla="*/ 226 h 419"/>
                <a:gd name="T102" fmla="*/ 377 w 420"/>
                <a:gd name="T103" fmla="*/ 22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0" h="419">
                  <a:moveTo>
                    <a:pt x="394" y="203"/>
                  </a:moveTo>
                  <a:cubicBezTo>
                    <a:pt x="420" y="198"/>
                    <a:pt x="420" y="198"/>
                    <a:pt x="420" y="198"/>
                  </a:cubicBezTo>
                  <a:cubicBezTo>
                    <a:pt x="419" y="193"/>
                    <a:pt x="419" y="187"/>
                    <a:pt x="418" y="182"/>
                  </a:cubicBezTo>
                  <a:cubicBezTo>
                    <a:pt x="392" y="182"/>
                    <a:pt x="392" y="182"/>
                    <a:pt x="392" y="182"/>
                  </a:cubicBezTo>
                  <a:cubicBezTo>
                    <a:pt x="392" y="178"/>
                    <a:pt x="391" y="174"/>
                    <a:pt x="390" y="17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13" y="156"/>
                    <a:pt x="412" y="150"/>
                    <a:pt x="410" y="145"/>
                  </a:cubicBezTo>
                  <a:cubicBezTo>
                    <a:pt x="384" y="150"/>
                    <a:pt x="384" y="150"/>
                    <a:pt x="384" y="150"/>
                  </a:cubicBezTo>
                  <a:cubicBezTo>
                    <a:pt x="383" y="146"/>
                    <a:pt x="381" y="142"/>
                    <a:pt x="380" y="139"/>
                  </a:cubicBezTo>
                  <a:cubicBezTo>
                    <a:pt x="402" y="125"/>
                    <a:pt x="402" y="125"/>
                    <a:pt x="402" y="125"/>
                  </a:cubicBezTo>
                  <a:cubicBezTo>
                    <a:pt x="400" y="120"/>
                    <a:pt x="398" y="115"/>
                    <a:pt x="395" y="111"/>
                  </a:cubicBezTo>
                  <a:cubicBezTo>
                    <a:pt x="371" y="120"/>
                    <a:pt x="371" y="120"/>
                    <a:pt x="371" y="120"/>
                  </a:cubicBezTo>
                  <a:cubicBezTo>
                    <a:pt x="369" y="116"/>
                    <a:pt x="367" y="113"/>
                    <a:pt x="365" y="109"/>
                  </a:cubicBezTo>
                  <a:cubicBezTo>
                    <a:pt x="384" y="92"/>
                    <a:pt x="384" y="92"/>
                    <a:pt x="384" y="92"/>
                  </a:cubicBezTo>
                  <a:cubicBezTo>
                    <a:pt x="381" y="88"/>
                    <a:pt x="378" y="83"/>
                    <a:pt x="374" y="79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50" y="89"/>
                    <a:pt x="347" y="86"/>
                    <a:pt x="344" y="83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57" y="59"/>
                    <a:pt x="353" y="55"/>
                    <a:pt x="349" y="52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6" y="66"/>
                    <a:pt x="323" y="64"/>
                    <a:pt x="320" y="62"/>
                  </a:cubicBezTo>
                  <a:cubicBezTo>
                    <a:pt x="332" y="39"/>
                    <a:pt x="332" y="39"/>
                    <a:pt x="332" y="39"/>
                  </a:cubicBezTo>
                  <a:cubicBezTo>
                    <a:pt x="327" y="36"/>
                    <a:pt x="323" y="33"/>
                    <a:pt x="318" y="30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299" y="48"/>
                    <a:pt x="295" y="46"/>
                    <a:pt x="291" y="44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4" y="17"/>
                    <a:pt x="289" y="15"/>
                    <a:pt x="284" y="13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68" y="35"/>
                    <a:pt x="265" y="34"/>
                    <a:pt x="261" y="33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59" y="5"/>
                    <a:pt x="254" y="4"/>
                    <a:pt x="248" y="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6" y="27"/>
                    <a:pt x="232" y="27"/>
                    <a:pt x="228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2" y="0"/>
                    <a:pt x="216" y="0"/>
                    <a:pt x="211" y="0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3" y="26"/>
                    <a:pt x="199" y="26"/>
                    <a:pt x="195" y="26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4" y="1"/>
                    <a:pt x="179" y="2"/>
                    <a:pt x="173" y="3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1" y="30"/>
                    <a:pt x="167" y="31"/>
                    <a:pt x="163" y="32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8" y="9"/>
                    <a:pt x="142" y="11"/>
                    <a:pt x="137" y="1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1" y="39"/>
                    <a:pt x="139" y="40"/>
                    <a:pt x="136" y="41"/>
                  </a:cubicBezTo>
                  <a:cubicBezTo>
                    <a:pt x="135" y="42"/>
                    <a:pt x="134" y="42"/>
                    <a:pt x="132" y="43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3" y="24"/>
                    <a:pt x="108" y="26"/>
                    <a:pt x="103" y="29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0" y="55"/>
                    <a:pt x="107" y="57"/>
                    <a:pt x="104" y="60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1" y="44"/>
                    <a:pt x="77" y="47"/>
                    <a:pt x="73" y="5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4" y="75"/>
                    <a:pt x="81" y="78"/>
                    <a:pt x="79" y="8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4" y="70"/>
                    <a:pt x="50" y="74"/>
                    <a:pt x="47" y="78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2" y="100"/>
                    <a:pt x="60" y="103"/>
                    <a:pt x="58" y="106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1" y="100"/>
                    <a:pt x="29" y="104"/>
                    <a:pt x="26" y="109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5" y="128"/>
                    <a:pt x="44" y="132"/>
                    <a:pt x="42" y="135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" y="133"/>
                    <a:pt x="13" y="138"/>
                    <a:pt x="11" y="144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3" y="159"/>
                    <a:pt x="32" y="162"/>
                    <a:pt x="31" y="166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9"/>
                    <a:pt x="3" y="175"/>
                    <a:pt x="3" y="180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7" y="191"/>
                    <a:pt x="27" y="195"/>
                    <a:pt x="26" y="199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7"/>
                    <a:pt x="0" y="212"/>
                    <a:pt x="1" y="218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7" y="224"/>
                    <a:pt x="27" y="228"/>
                    <a:pt x="28" y="232"/>
                  </a:cubicBezTo>
                  <a:cubicBezTo>
                    <a:pt x="2" y="239"/>
                    <a:pt x="2" y="239"/>
                    <a:pt x="2" y="239"/>
                  </a:cubicBezTo>
                  <a:cubicBezTo>
                    <a:pt x="3" y="244"/>
                    <a:pt x="4" y="249"/>
                    <a:pt x="5" y="255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32" y="256"/>
                    <a:pt x="33" y="260"/>
                    <a:pt x="34" y="264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3" y="280"/>
                    <a:pt x="15" y="286"/>
                    <a:pt x="17" y="291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43" y="287"/>
                    <a:pt x="45" y="291"/>
                    <a:pt x="47" y="295"/>
                  </a:cubicBezTo>
                  <a:cubicBezTo>
                    <a:pt x="26" y="310"/>
                    <a:pt x="26" y="310"/>
                    <a:pt x="26" y="310"/>
                  </a:cubicBezTo>
                  <a:cubicBezTo>
                    <a:pt x="29" y="315"/>
                    <a:pt x="31" y="319"/>
                    <a:pt x="34" y="32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60" y="316"/>
                    <a:pt x="62" y="319"/>
                    <a:pt x="65" y="322"/>
                  </a:cubicBezTo>
                  <a:cubicBezTo>
                    <a:pt x="47" y="341"/>
                    <a:pt x="47" y="341"/>
                    <a:pt x="47" y="341"/>
                  </a:cubicBezTo>
                  <a:cubicBezTo>
                    <a:pt x="50" y="345"/>
                    <a:pt x="54" y="349"/>
                    <a:pt x="58" y="353"/>
                  </a:cubicBezTo>
                  <a:cubicBezTo>
                    <a:pt x="79" y="338"/>
                    <a:pt x="79" y="338"/>
                    <a:pt x="79" y="338"/>
                  </a:cubicBezTo>
                  <a:cubicBezTo>
                    <a:pt x="81" y="341"/>
                    <a:pt x="84" y="344"/>
                    <a:pt x="87" y="347"/>
                  </a:cubicBezTo>
                  <a:cubicBezTo>
                    <a:pt x="73" y="368"/>
                    <a:pt x="73" y="368"/>
                    <a:pt x="73" y="368"/>
                  </a:cubicBezTo>
                  <a:cubicBezTo>
                    <a:pt x="77" y="372"/>
                    <a:pt x="81" y="375"/>
                    <a:pt x="86" y="378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107" y="362"/>
                    <a:pt x="110" y="364"/>
                    <a:pt x="114" y="366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8" y="393"/>
                    <a:pt x="113" y="395"/>
                    <a:pt x="118" y="398"/>
                  </a:cubicBezTo>
                  <a:cubicBezTo>
                    <a:pt x="132" y="376"/>
                    <a:pt x="132" y="376"/>
                    <a:pt x="132" y="376"/>
                  </a:cubicBezTo>
                  <a:cubicBezTo>
                    <a:pt x="136" y="378"/>
                    <a:pt x="140" y="379"/>
                    <a:pt x="143" y="381"/>
                  </a:cubicBezTo>
                  <a:cubicBezTo>
                    <a:pt x="138" y="406"/>
                    <a:pt x="138" y="406"/>
                    <a:pt x="138" y="406"/>
                  </a:cubicBezTo>
                  <a:cubicBezTo>
                    <a:pt x="143" y="408"/>
                    <a:pt x="148" y="410"/>
                    <a:pt x="153" y="411"/>
                  </a:cubicBezTo>
                  <a:cubicBezTo>
                    <a:pt x="163" y="387"/>
                    <a:pt x="163" y="387"/>
                    <a:pt x="163" y="387"/>
                  </a:cubicBezTo>
                  <a:cubicBezTo>
                    <a:pt x="167" y="388"/>
                    <a:pt x="171" y="389"/>
                    <a:pt x="175" y="390"/>
                  </a:cubicBezTo>
                  <a:cubicBezTo>
                    <a:pt x="174" y="416"/>
                    <a:pt x="174" y="416"/>
                    <a:pt x="174" y="416"/>
                  </a:cubicBezTo>
                  <a:cubicBezTo>
                    <a:pt x="179" y="417"/>
                    <a:pt x="185" y="418"/>
                    <a:pt x="190" y="418"/>
                  </a:cubicBezTo>
                  <a:cubicBezTo>
                    <a:pt x="196" y="393"/>
                    <a:pt x="196" y="393"/>
                    <a:pt x="196" y="393"/>
                  </a:cubicBezTo>
                  <a:cubicBezTo>
                    <a:pt x="200" y="393"/>
                    <a:pt x="204" y="394"/>
                    <a:pt x="208" y="394"/>
                  </a:cubicBezTo>
                  <a:cubicBezTo>
                    <a:pt x="212" y="419"/>
                    <a:pt x="212" y="419"/>
                    <a:pt x="212" y="419"/>
                  </a:cubicBezTo>
                  <a:cubicBezTo>
                    <a:pt x="217" y="419"/>
                    <a:pt x="222" y="419"/>
                    <a:pt x="228" y="419"/>
                  </a:cubicBezTo>
                  <a:cubicBezTo>
                    <a:pt x="229" y="393"/>
                    <a:pt x="229" y="393"/>
                    <a:pt x="229" y="393"/>
                  </a:cubicBezTo>
                  <a:cubicBezTo>
                    <a:pt x="233" y="392"/>
                    <a:pt x="237" y="392"/>
                    <a:pt x="241" y="391"/>
                  </a:cubicBezTo>
                  <a:cubicBezTo>
                    <a:pt x="249" y="416"/>
                    <a:pt x="249" y="416"/>
                    <a:pt x="249" y="416"/>
                  </a:cubicBezTo>
                  <a:cubicBezTo>
                    <a:pt x="254" y="415"/>
                    <a:pt x="260" y="413"/>
                    <a:pt x="265" y="412"/>
                  </a:cubicBezTo>
                  <a:cubicBezTo>
                    <a:pt x="261" y="386"/>
                    <a:pt x="261" y="386"/>
                    <a:pt x="261" y="386"/>
                  </a:cubicBezTo>
                  <a:cubicBezTo>
                    <a:pt x="265" y="385"/>
                    <a:pt x="269" y="384"/>
                    <a:pt x="273" y="382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8" y="404"/>
                    <a:pt x="291" y="403"/>
                    <a:pt x="294" y="402"/>
                  </a:cubicBezTo>
                  <a:cubicBezTo>
                    <a:pt x="296" y="401"/>
                    <a:pt x="298" y="400"/>
                    <a:pt x="300" y="399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6" y="372"/>
                    <a:pt x="299" y="371"/>
                    <a:pt x="303" y="368"/>
                  </a:cubicBezTo>
                  <a:cubicBezTo>
                    <a:pt x="319" y="389"/>
                    <a:pt x="319" y="389"/>
                    <a:pt x="319" y="389"/>
                  </a:cubicBezTo>
                  <a:cubicBezTo>
                    <a:pt x="324" y="386"/>
                    <a:pt x="328" y="383"/>
                    <a:pt x="333" y="380"/>
                  </a:cubicBezTo>
                  <a:cubicBezTo>
                    <a:pt x="320" y="357"/>
                    <a:pt x="320" y="357"/>
                    <a:pt x="320" y="357"/>
                  </a:cubicBezTo>
                  <a:cubicBezTo>
                    <a:pt x="324" y="355"/>
                    <a:pt x="327" y="352"/>
                    <a:pt x="330" y="349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54" y="363"/>
                    <a:pt x="357" y="359"/>
                    <a:pt x="361" y="355"/>
                  </a:cubicBezTo>
                  <a:cubicBezTo>
                    <a:pt x="345" y="335"/>
                    <a:pt x="345" y="335"/>
                    <a:pt x="345" y="335"/>
                  </a:cubicBezTo>
                  <a:cubicBezTo>
                    <a:pt x="348" y="332"/>
                    <a:pt x="350" y="329"/>
                    <a:pt x="353" y="326"/>
                  </a:cubicBezTo>
                  <a:cubicBezTo>
                    <a:pt x="375" y="339"/>
                    <a:pt x="375" y="339"/>
                    <a:pt x="375" y="339"/>
                  </a:cubicBezTo>
                  <a:cubicBezTo>
                    <a:pt x="379" y="335"/>
                    <a:pt x="382" y="330"/>
                    <a:pt x="385" y="326"/>
                  </a:cubicBezTo>
                  <a:cubicBezTo>
                    <a:pt x="365" y="309"/>
                    <a:pt x="365" y="309"/>
                    <a:pt x="365" y="309"/>
                  </a:cubicBezTo>
                  <a:cubicBezTo>
                    <a:pt x="367" y="305"/>
                    <a:pt x="369" y="302"/>
                    <a:pt x="371" y="298"/>
                  </a:cubicBezTo>
                  <a:cubicBezTo>
                    <a:pt x="396" y="307"/>
                    <a:pt x="396" y="307"/>
                    <a:pt x="396" y="307"/>
                  </a:cubicBezTo>
                  <a:cubicBezTo>
                    <a:pt x="398" y="303"/>
                    <a:pt x="401" y="298"/>
                    <a:pt x="403" y="293"/>
                  </a:cubicBezTo>
                  <a:cubicBezTo>
                    <a:pt x="380" y="279"/>
                    <a:pt x="380" y="279"/>
                    <a:pt x="380" y="279"/>
                  </a:cubicBezTo>
                  <a:cubicBezTo>
                    <a:pt x="382" y="276"/>
                    <a:pt x="383" y="272"/>
                    <a:pt x="385" y="268"/>
                  </a:cubicBezTo>
                  <a:cubicBezTo>
                    <a:pt x="410" y="273"/>
                    <a:pt x="410" y="273"/>
                    <a:pt x="410" y="273"/>
                  </a:cubicBezTo>
                  <a:cubicBezTo>
                    <a:pt x="412" y="267"/>
                    <a:pt x="413" y="262"/>
                    <a:pt x="415" y="257"/>
                  </a:cubicBezTo>
                  <a:cubicBezTo>
                    <a:pt x="390" y="248"/>
                    <a:pt x="390" y="248"/>
                    <a:pt x="390" y="248"/>
                  </a:cubicBezTo>
                  <a:cubicBezTo>
                    <a:pt x="391" y="244"/>
                    <a:pt x="392" y="240"/>
                    <a:pt x="392" y="236"/>
                  </a:cubicBezTo>
                  <a:cubicBezTo>
                    <a:pt x="418" y="236"/>
                    <a:pt x="418" y="236"/>
                    <a:pt x="418" y="236"/>
                  </a:cubicBezTo>
                  <a:cubicBezTo>
                    <a:pt x="419" y="230"/>
                    <a:pt x="419" y="225"/>
                    <a:pt x="420" y="220"/>
                  </a:cubicBezTo>
                  <a:cubicBezTo>
                    <a:pt x="394" y="215"/>
                    <a:pt x="394" y="215"/>
                    <a:pt x="394" y="215"/>
                  </a:cubicBezTo>
                  <a:cubicBezTo>
                    <a:pt x="394" y="211"/>
                    <a:pt x="394" y="207"/>
                    <a:pt x="394" y="203"/>
                  </a:cubicBezTo>
                  <a:close/>
                  <a:moveTo>
                    <a:pt x="363" y="140"/>
                  </a:moveTo>
                  <a:cubicBezTo>
                    <a:pt x="238" y="195"/>
                    <a:pt x="238" y="195"/>
                    <a:pt x="238" y="195"/>
                  </a:cubicBezTo>
                  <a:cubicBezTo>
                    <a:pt x="237" y="191"/>
                    <a:pt x="234" y="188"/>
                    <a:pt x="231" y="185"/>
                  </a:cubicBezTo>
                  <a:cubicBezTo>
                    <a:pt x="312" y="76"/>
                    <a:pt x="312" y="76"/>
                    <a:pt x="312" y="76"/>
                  </a:cubicBezTo>
                  <a:cubicBezTo>
                    <a:pt x="333" y="92"/>
                    <a:pt x="351" y="114"/>
                    <a:pt x="363" y="140"/>
                  </a:cubicBezTo>
                  <a:close/>
                  <a:moveTo>
                    <a:pt x="231" y="43"/>
                  </a:moveTo>
                  <a:cubicBezTo>
                    <a:pt x="259" y="47"/>
                    <a:pt x="285" y="57"/>
                    <a:pt x="308" y="73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224" y="181"/>
                    <a:pt x="220" y="179"/>
                    <a:pt x="216" y="178"/>
                  </a:cubicBezTo>
                  <a:lnTo>
                    <a:pt x="231" y="43"/>
                  </a:lnTo>
                  <a:close/>
                  <a:moveTo>
                    <a:pt x="217" y="224"/>
                  </a:moveTo>
                  <a:cubicBezTo>
                    <a:pt x="209" y="228"/>
                    <a:pt x="199" y="224"/>
                    <a:pt x="196" y="216"/>
                  </a:cubicBezTo>
                  <a:cubicBezTo>
                    <a:pt x="192" y="208"/>
                    <a:pt x="196" y="199"/>
                    <a:pt x="204" y="195"/>
                  </a:cubicBezTo>
                  <a:cubicBezTo>
                    <a:pt x="212" y="192"/>
                    <a:pt x="221" y="195"/>
                    <a:pt x="225" y="203"/>
                  </a:cubicBezTo>
                  <a:cubicBezTo>
                    <a:pt x="228" y="211"/>
                    <a:pt x="225" y="221"/>
                    <a:pt x="217" y="224"/>
                  </a:cubicBezTo>
                  <a:close/>
                  <a:moveTo>
                    <a:pt x="227" y="43"/>
                  </a:moveTo>
                  <a:cubicBezTo>
                    <a:pt x="211" y="178"/>
                    <a:pt x="211" y="178"/>
                    <a:pt x="211" y="178"/>
                  </a:cubicBezTo>
                  <a:cubicBezTo>
                    <a:pt x="208" y="178"/>
                    <a:pt x="204" y="178"/>
                    <a:pt x="200" y="18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72" y="44"/>
                    <a:pt x="200" y="40"/>
                    <a:pt x="227" y="43"/>
                  </a:cubicBezTo>
                  <a:close/>
                  <a:moveTo>
                    <a:pt x="141" y="57"/>
                  </a:moveTo>
                  <a:cubicBezTo>
                    <a:pt x="195" y="181"/>
                    <a:pt x="195" y="181"/>
                    <a:pt x="195" y="181"/>
                  </a:cubicBezTo>
                  <a:cubicBezTo>
                    <a:pt x="192" y="183"/>
                    <a:pt x="189" y="186"/>
                    <a:pt x="186" y="18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93" y="87"/>
                    <a:pt x="114" y="69"/>
                    <a:pt x="141" y="57"/>
                  </a:cubicBezTo>
                  <a:close/>
                  <a:moveTo>
                    <a:pt x="74" y="112"/>
                  </a:moveTo>
                  <a:cubicBezTo>
                    <a:pt x="183" y="193"/>
                    <a:pt x="183" y="193"/>
                    <a:pt x="183" y="193"/>
                  </a:cubicBezTo>
                  <a:cubicBezTo>
                    <a:pt x="181" y="196"/>
                    <a:pt x="180" y="200"/>
                    <a:pt x="179" y="204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7" y="161"/>
                    <a:pt x="58" y="135"/>
                    <a:pt x="74" y="112"/>
                  </a:cubicBezTo>
                  <a:close/>
                  <a:moveTo>
                    <a:pt x="43" y="193"/>
                  </a:moveTo>
                  <a:cubicBezTo>
                    <a:pt x="178" y="208"/>
                    <a:pt x="178" y="208"/>
                    <a:pt x="178" y="208"/>
                  </a:cubicBezTo>
                  <a:cubicBezTo>
                    <a:pt x="178" y="212"/>
                    <a:pt x="179" y="216"/>
                    <a:pt x="180" y="220"/>
                  </a:cubicBezTo>
                  <a:cubicBezTo>
                    <a:pt x="56" y="275"/>
                    <a:pt x="56" y="275"/>
                    <a:pt x="56" y="275"/>
                  </a:cubicBezTo>
                  <a:cubicBezTo>
                    <a:pt x="44" y="248"/>
                    <a:pt x="41" y="220"/>
                    <a:pt x="43" y="193"/>
                  </a:cubicBezTo>
                  <a:close/>
                  <a:moveTo>
                    <a:pt x="57" y="279"/>
                  </a:moveTo>
                  <a:cubicBezTo>
                    <a:pt x="182" y="225"/>
                    <a:pt x="182" y="225"/>
                    <a:pt x="182" y="225"/>
                  </a:cubicBezTo>
                  <a:cubicBezTo>
                    <a:pt x="184" y="228"/>
                    <a:pt x="187" y="231"/>
                    <a:pt x="190" y="234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87" y="327"/>
                    <a:pt x="69" y="305"/>
                    <a:pt x="57" y="279"/>
                  </a:cubicBezTo>
                  <a:close/>
                  <a:moveTo>
                    <a:pt x="189" y="376"/>
                  </a:moveTo>
                  <a:cubicBezTo>
                    <a:pt x="162" y="373"/>
                    <a:pt x="135" y="362"/>
                    <a:pt x="113" y="346"/>
                  </a:cubicBezTo>
                  <a:cubicBezTo>
                    <a:pt x="193" y="237"/>
                    <a:pt x="193" y="237"/>
                    <a:pt x="193" y="237"/>
                  </a:cubicBezTo>
                  <a:cubicBezTo>
                    <a:pt x="197" y="239"/>
                    <a:pt x="200" y="240"/>
                    <a:pt x="204" y="241"/>
                  </a:cubicBezTo>
                  <a:lnTo>
                    <a:pt x="189" y="376"/>
                  </a:lnTo>
                  <a:close/>
                  <a:moveTo>
                    <a:pt x="194" y="377"/>
                  </a:moveTo>
                  <a:cubicBezTo>
                    <a:pt x="209" y="242"/>
                    <a:pt x="209" y="242"/>
                    <a:pt x="209" y="242"/>
                  </a:cubicBezTo>
                  <a:cubicBezTo>
                    <a:pt x="213" y="242"/>
                    <a:pt x="217" y="241"/>
                    <a:pt x="221" y="240"/>
                  </a:cubicBezTo>
                  <a:cubicBezTo>
                    <a:pt x="275" y="364"/>
                    <a:pt x="275" y="364"/>
                    <a:pt x="275" y="364"/>
                  </a:cubicBezTo>
                  <a:cubicBezTo>
                    <a:pt x="249" y="376"/>
                    <a:pt x="221" y="379"/>
                    <a:pt x="194" y="377"/>
                  </a:cubicBezTo>
                  <a:close/>
                  <a:moveTo>
                    <a:pt x="280" y="362"/>
                  </a:moveTo>
                  <a:cubicBezTo>
                    <a:pt x="225" y="238"/>
                    <a:pt x="225" y="238"/>
                    <a:pt x="225" y="238"/>
                  </a:cubicBezTo>
                  <a:cubicBezTo>
                    <a:pt x="229" y="236"/>
                    <a:pt x="232" y="233"/>
                    <a:pt x="235" y="230"/>
                  </a:cubicBezTo>
                  <a:cubicBezTo>
                    <a:pt x="344" y="311"/>
                    <a:pt x="344" y="311"/>
                    <a:pt x="344" y="311"/>
                  </a:cubicBezTo>
                  <a:cubicBezTo>
                    <a:pt x="328" y="333"/>
                    <a:pt x="306" y="350"/>
                    <a:pt x="280" y="362"/>
                  </a:cubicBezTo>
                  <a:close/>
                  <a:moveTo>
                    <a:pt x="347" y="307"/>
                  </a:moveTo>
                  <a:cubicBezTo>
                    <a:pt x="237" y="227"/>
                    <a:pt x="237" y="227"/>
                    <a:pt x="237" y="227"/>
                  </a:cubicBezTo>
                  <a:cubicBezTo>
                    <a:pt x="239" y="223"/>
                    <a:pt x="241" y="219"/>
                    <a:pt x="242" y="215"/>
                  </a:cubicBezTo>
                  <a:cubicBezTo>
                    <a:pt x="377" y="230"/>
                    <a:pt x="377" y="230"/>
                    <a:pt x="377" y="230"/>
                  </a:cubicBezTo>
                  <a:cubicBezTo>
                    <a:pt x="373" y="258"/>
                    <a:pt x="363" y="285"/>
                    <a:pt x="347" y="307"/>
                  </a:cubicBezTo>
                  <a:close/>
                  <a:moveTo>
                    <a:pt x="377" y="226"/>
                  </a:moveTo>
                  <a:cubicBezTo>
                    <a:pt x="242" y="211"/>
                    <a:pt x="242" y="211"/>
                    <a:pt x="242" y="211"/>
                  </a:cubicBezTo>
                  <a:cubicBezTo>
                    <a:pt x="242" y="207"/>
                    <a:pt x="242" y="203"/>
                    <a:pt x="240" y="199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76" y="171"/>
                    <a:pt x="380" y="199"/>
                    <a:pt x="377" y="226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8782050" y="1476375"/>
              <a:ext cx="358775" cy="358775"/>
            </a:xfrm>
            <a:custGeom>
              <a:avLst/>
              <a:gdLst>
                <a:gd name="T0" fmla="*/ 111 w 199"/>
                <a:gd name="T1" fmla="*/ 198 h 199"/>
                <a:gd name="T2" fmla="*/ 119 w 199"/>
                <a:gd name="T3" fmla="*/ 182 h 199"/>
                <a:gd name="T4" fmla="*/ 139 w 199"/>
                <a:gd name="T5" fmla="*/ 191 h 199"/>
                <a:gd name="T6" fmla="*/ 142 w 199"/>
                <a:gd name="T7" fmla="*/ 173 h 199"/>
                <a:gd name="T8" fmla="*/ 163 w 199"/>
                <a:gd name="T9" fmla="*/ 176 h 199"/>
                <a:gd name="T10" fmla="*/ 161 w 199"/>
                <a:gd name="T11" fmla="*/ 159 h 199"/>
                <a:gd name="T12" fmla="*/ 182 w 199"/>
                <a:gd name="T13" fmla="*/ 155 h 199"/>
                <a:gd name="T14" fmla="*/ 175 w 199"/>
                <a:gd name="T15" fmla="*/ 139 h 199"/>
                <a:gd name="T16" fmla="*/ 194 w 199"/>
                <a:gd name="T17" fmla="*/ 130 h 199"/>
                <a:gd name="T18" fmla="*/ 183 w 199"/>
                <a:gd name="T19" fmla="*/ 116 h 199"/>
                <a:gd name="T20" fmla="*/ 199 w 199"/>
                <a:gd name="T21" fmla="*/ 102 h 199"/>
                <a:gd name="T22" fmla="*/ 184 w 199"/>
                <a:gd name="T23" fmla="*/ 92 h 199"/>
                <a:gd name="T24" fmla="*/ 196 w 199"/>
                <a:gd name="T25" fmla="*/ 73 h 199"/>
                <a:gd name="T26" fmla="*/ 179 w 199"/>
                <a:gd name="T27" fmla="*/ 68 h 199"/>
                <a:gd name="T28" fmla="*/ 191 w 199"/>
                <a:gd name="T29" fmla="*/ 59 h 199"/>
                <a:gd name="T30" fmla="*/ 171 w 199"/>
                <a:gd name="T31" fmla="*/ 53 h 199"/>
                <a:gd name="T32" fmla="*/ 176 w 199"/>
                <a:gd name="T33" fmla="*/ 36 h 199"/>
                <a:gd name="T34" fmla="*/ 155 w 199"/>
                <a:gd name="T35" fmla="*/ 34 h 199"/>
                <a:gd name="T36" fmla="*/ 155 w 199"/>
                <a:gd name="T37" fmla="*/ 17 h 199"/>
                <a:gd name="T38" fmla="*/ 134 w 199"/>
                <a:gd name="T39" fmla="*/ 22 h 199"/>
                <a:gd name="T40" fmla="*/ 130 w 199"/>
                <a:gd name="T41" fmla="*/ 4 h 199"/>
                <a:gd name="T42" fmla="*/ 111 w 199"/>
                <a:gd name="T43" fmla="*/ 15 h 199"/>
                <a:gd name="T44" fmla="*/ 102 w 199"/>
                <a:gd name="T45" fmla="*/ 0 h 199"/>
                <a:gd name="T46" fmla="*/ 86 w 199"/>
                <a:gd name="T47" fmla="*/ 15 h 199"/>
                <a:gd name="T48" fmla="*/ 73 w 199"/>
                <a:gd name="T49" fmla="*/ 3 h 199"/>
                <a:gd name="T50" fmla="*/ 63 w 199"/>
                <a:gd name="T51" fmla="*/ 22 h 199"/>
                <a:gd name="T52" fmla="*/ 47 w 199"/>
                <a:gd name="T53" fmla="*/ 14 h 199"/>
                <a:gd name="T54" fmla="*/ 43 w 199"/>
                <a:gd name="T55" fmla="*/ 36 h 199"/>
                <a:gd name="T56" fmla="*/ 25 w 199"/>
                <a:gd name="T57" fmla="*/ 32 h 199"/>
                <a:gd name="T58" fmla="*/ 27 w 199"/>
                <a:gd name="T59" fmla="*/ 54 h 199"/>
                <a:gd name="T60" fmla="*/ 10 w 199"/>
                <a:gd name="T61" fmla="*/ 56 h 199"/>
                <a:gd name="T62" fmla="*/ 17 w 199"/>
                <a:gd name="T63" fmla="*/ 76 h 199"/>
                <a:gd name="T64" fmla="*/ 1 w 199"/>
                <a:gd name="T65" fmla="*/ 83 h 199"/>
                <a:gd name="T66" fmla="*/ 14 w 199"/>
                <a:gd name="T67" fmla="*/ 100 h 199"/>
                <a:gd name="T68" fmla="*/ 0 w 199"/>
                <a:gd name="T69" fmla="*/ 111 h 199"/>
                <a:gd name="T70" fmla="*/ 18 w 199"/>
                <a:gd name="T71" fmla="*/ 124 h 199"/>
                <a:gd name="T72" fmla="*/ 8 w 199"/>
                <a:gd name="T73" fmla="*/ 139 h 199"/>
                <a:gd name="T74" fmla="*/ 14 w 199"/>
                <a:gd name="T75" fmla="*/ 151 h 199"/>
                <a:gd name="T76" fmla="*/ 32 w 199"/>
                <a:gd name="T77" fmla="*/ 152 h 199"/>
                <a:gd name="T78" fmla="*/ 32 w 199"/>
                <a:gd name="T79" fmla="*/ 173 h 199"/>
                <a:gd name="T80" fmla="*/ 50 w 199"/>
                <a:gd name="T81" fmla="*/ 168 h 199"/>
                <a:gd name="T82" fmla="*/ 56 w 199"/>
                <a:gd name="T83" fmla="*/ 189 h 199"/>
                <a:gd name="T84" fmla="*/ 71 w 199"/>
                <a:gd name="T85" fmla="*/ 180 h 199"/>
                <a:gd name="T86" fmla="*/ 83 w 199"/>
                <a:gd name="T87" fmla="*/ 198 h 199"/>
                <a:gd name="T88" fmla="*/ 95 w 199"/>
                <a:gd name="T89" fmla="*/ 184 h 199"/>
                <a:gd name="T90" fmla="*/ 32 w 199"/>
                <a:gd name="T91" fmla="*/ 129 h 199"/>
                <a:gd name="T92" fmla="*/ 167 w 199"/>
                <a:gd name="T93" fmla="*/ 70 h 199"/>
                <a:gd name="T94" fmla="*/ 32 w 199"/>
                <a:gd name="T95" fmla="*/ 1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199">
                  <a:moveTo>
                    <a:pt x="97" y="199"/>
                  </a:moveTo>
                  <a:cubicBezTo>
                    <a:pt x="102" y="199"/>
                    <a:pt x="107" y="199"/>
                    <a:pt x="111" y="198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83"/>
                    <a:pt x="117" y="183"/>
                    <a:pt x="119" y="182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30" y="194"/>
                    <a:pt x="134" y="193"/>
                    <a:pt x="139" y="19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8" y="176"/>
                    <a:pt x="140" y="174"/>
                    <a:pt x="142" y="173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6" y="182"/>
                    <a:pt x="159" y="179"/>
                    <a:pt x="163" y="176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8" y="162"/>
                    <a:pt x="159" y="160"/>
                    <a:pt x="161" y="159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7" y="163"/>
                    <a:pt x="179" y="159"/>
                    <a:pt x="182" y="155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3" y="143"/>
                    <a:pt x="174" y="141"/>
                    <a:pt x="175" y="139"/>
                  </a:cubicBezTo>
                  <a:cubicBezTo>
                    <a:pt x="189" y="143"/>
                    <a:pt x="189" y="143"/>
                    <a:pt x="189" y="143"/>
                  </a:cubicBezTo>
                  <a:cubicBezTo>
                    <a:pt x="191" y="138"/>
                    <a:pt x="193" y="134"/>
                    <a:pt x="194" y="13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2" y="120"/>
                    <a:pt x="183" y="118"/>
                    <a:pt x="183" y="116"/>
                  </a:cubicBezTo>
                  <a:cubicBezTo>
                    <a:pt x="198" y="116"/>
                    <a:pt x="198" y="116"/>
                    <a:pt x="198" y="116"/>
                  </a:cubicBezTo>
                  <a:cubicBezTo>
                    <a:pt x="199" y="111"/>
                    <a:pt x="199" y="106"/>
                    <a:pt x="199" y="102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6"/>
                    <a:pt x="184" y="94"/>
                    <a:pt x="184" y="92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83"/>
                    <a:pt x="197" y="78"/>
                    <a:pt x="196" y="73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0" y="72"/>
                    <a:pt x="180" y="70"/>
                    <a:pt x="179" y="68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1" y="60"/>
                    <a:pt x="191" y="59"/>
                  </a:cubicBezTo>
                  <a:cubicBezTo>
                    <a:pt x="189" y="55"/>
                    <a:pt x="187" y="51"/>
                    <a:pt x="185" y="47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9" y="51"/>
                    <a:pt x="168" y="49"/>
                    <a:pt x="167" y="4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3" y="32"/>
                    <a:pt x="170" y="29"/>
                    <a:pt x="166" y="25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3" y="33"/>
                    <a:pt x="151" y="32"/>
                    <a:pt x="149" y="30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1" y="14"/>
                    <a:pt x="147" y="12"/>
                    <a:pt x="143" y="1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2" y="21"/>
                    <a:pt x="130" y="20"/>
                    <a:pt x="128" y="19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3"/>
                    <a:pt x="120" y="2"/>
                    <a:pt x="116" y="1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8" y="15"/>
                    <a:pt x="106" y="14"/>
                    <a:pt x="104" y="1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0"/>
                    <a:pt x="87" y="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4" y="15"/>
                    <a:pt x="82" y="16"/>
                    <a:pt x="80" y="1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9" y="4"/>
                    <a:pt x="64" y="6"/>
                    <a:pt x="60" y="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1" y="23"/>
                    <a:pt x="59" y="24"/>
                    <a:pt x="57" y="2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3" y="17"/>
                    <a:pt x="39" y="20"/>
                    <a:pt x="36" y="23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37"/>
                    <a:pt x="40" y="39"/>
                    <a:pt x="38" y="40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2" y="36"/>
                    <a:pt x="19" y="40"/>
                    <a:pt x="17" y="4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6"/>
                    <a:pt x="25" y="58"/>
                    <a:pt x="24" y="6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0"/>
                    <a:pt x="6" y="65"/>
                    <a:pt x="4" y="69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8"/>
                    <a:pt x="16" y="80"/>
                    <a:pt x="16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8"/>
                    <a:pt x="0" y="92"/>
                    <a:pt x="0" y="9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2"/>
                    <a:pt x="14" y="105"/>
                    <a:pt x="15" y="10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2" y="121"/>
                    <a:pt x="3" y="125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9" y="126"/>
                    <a:pt x="19" y="128"/>
                    <a:pt x="20" y="13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4"/>
                    <a:pt x="12" y="148"/>
                    <a:pt x="14" y="15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9" y="148"/>
                    <a:pt x="31" y="150"/>
                    <a:pt x="32" y="152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6" y="167"/>
                    <a:pt x="29" y="170"/>
                    <a:pt x="32" y="17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6" y="166"/>
                    <a:pt x="48" y="167"/>
                    <a:pt x="50" y="168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48" y="185"/>
                    <a:pt x="52" y="187"/>
                    <a:pt x="56" y="189"/>
                  </a:cubicBezTo>
                  <a:cubicBezTo>
                    <a:pt x="65" y="177"/>
                    <a:pt x="65" y="177"/>
                    <a:pt x="65" y="177"/>
                  </a:cubicBezTo>
                  <a:cubicBezTo>
                    <a:pt x="67" y="178"/>
                    <a:pt x="69" y="179"/>
                    <a:pt x="71" y="180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74" y="196"/>
                    <a:pt x="78" y="197"/>
                    <a:pt x="83" y="198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0" y="184"/>
                    <a:pt x="93" y="184"/>
                    <a:pt x="95" y="184"/>
                  </a:cubicBezTo>
                  <a:lnTo>
                    <a:pt x="97" y="199"/>
                  </a:lnTo>
                  <a:close/>
                  <a:moveTo>
                    <a:pt x="32" y="129"/>
                  </a:moveTo>
                  <a:cubicBezTo>
                    <a:pt x="16" y="92"/>
                    <a:pt x="33" y="48"/>
                    <a:pt x="70" y="32"/>
                  </a:cubicBezTo>
                  <a:cubicBezTo>
                    <a:pt x="107" y="16"/>
                    <a:pt x="151" y="33"/>
                    <a:pt x="167" y="70"/>
                  </a:cubicBezTo>
                  <a:cubicBezTo>
                    <a:pt x="183" y="107"/>
                    <a:pt x="166" y="150"/>
                    <a:pt x="129" y="167"/>
                  </a:cubicBezTo>
                  <a:cubicBezTo>
                    <a:pt x="92" y="183"/>
                    <a:pt x="48" y="166"/>
                    <a:pt x="32" y="129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8816975" y="1509713"/>
              <a:ext cx="288925" cy="290513"/>
            </a:xfrm>
            <a:custGeom>
              <a:avLst/>
              <a:gdLst>
                <a:gd name="T0" fmla="*/ 145 w 161"/>
                <a:gd name="T1" fmla="*/ 52 h 161"/>
                <a:gd name="T2" fmla="*/ 52 w 161"/>
                <a:gd name="T3" fmla="*/ 15 h 161"/>
                <a:gd name="T4" fmla="*/ 16 w 161"/>
                <a:gd name="T5" fmla="*/ 109 h 161"/>
                <a:gd name="T6" fmla="*/ 109 w 161"/>
                <a:gd name="T7" fmla="*/ 145 h 161"/>
                <a:gd name="T8" fmla="*/ 145 w 161"/>
                <a:gd name="T9" fmla="*/ 52 h 161"/>
                <a:gd name="T10" fmla="*/ 25 w 161"/>
                <a:gd name="T11" fmla="*/ 104 h 161"/>
                <a:gd name="T12" fmla="*/ 56 w 161"/>
                <a:gd name="T13" fmla="*/ 25 h 161"/>
                <a:gd name="T14" fmla="*/ 135 w 161"/>
                <a:gd name="T15" fmla="*/ 56 h 161"/>
                <a:gd name="T16" fmla="*/ 105 w 161"/>
                <a:gd name="T17" fmla="*/ 135 h 161"/>
                <a:gd name="T18" fmla="*/ 25 w 161"/>
                <a:gd name="T19" fmla="*/ 10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145" y="52"/>
                  </a:moveTo>
                  <a:cubicBezTo>
                    <a:pt x="130" y="16"/>
                    <a:pt x="88" y="0"/>
                    <a:pt x="52" y="15"/>
                  </a:cubicBezTo>
                  <a:cubicBezTo>
                    <a:pt x="16" y="31"/>
                    <a:pt x="0" y="73"/>
                    <a:pt x="16" y="109"/>
                  </a:cubicBezTo>
                  <a:cubicBezTo>
                    <a:pt x="31" y="145"/>
                    <a:pt x="73" y="161"/>
                    <a:pt x="109" y="145"/>
                  </a:cubicBezTo>
                  <a:cubicBezTo>
                    <a:pt x="145" y="130"/>
                    <a:pt x="161" y="88"/>
                    <a:pt x="145" y="52"/>
                  </a:cubicBezTo>
                  <a:close/>
                  <a:moveTo>
                    <a:pt x="25" y="104"/>
                  </a:moveTo>
                  <a:cubicBezTo>
                    <a:pt x="12" y="74"/>
                    <a:pt x="26" y="39"/>
                    <a:pt x="56" y="25"/>
                  </a:cubicBezTo>
                  <a:cubicBezTo>
                    <a:pt x="87" y="12"/>
                    <a:pt x="122" y="26"/>
                    <a:pt x="135" y="56"/>
                  </a:cubicBezTo>
                  <a:cubicBezTo>
                    <a:pt x="149" y="87"/>
                    <a:pt x="135" y="122"/>
                    <a:pt x="105" y="135"/>
                  </a:cubicBezTo>
                  <a:cubicBezTo>
                    <a:pt x="74" y="149"/>
                    <a:pt x="39" y="135"/>
                    <a:pt x="25" y="104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8947150" y="1803400"/>
              <a:ext cx="417513" cy="415925"/>
            </a:xfrm>
            <a:custGeom>
              <a:avLst/>
              <a:gdLst>
                <a:gd name="T0" fmla="*/ 91 w 231"/>
                <a:gd name="T1" fmla="*/ 214 h 231"/>
                <a:gd name="T2" fmla="*/ 102 w 231"/>
                <a:gd name="T3" fmla="*/ 216 h 231"/>
                <a:gd name="T4" fmla="*/ 116 w 231"/>
                <a:gd name="T5" fmla="*/ 231 h 231"/>
                <a:gd name="T6" fmla="*/ 127 w 231"/>
                <a:gd name="T7" fmla="*/ 217 h 231"/>
                <a:gd name="T8" fmla="*/ 139 w 231"/>
                <a:gd name="T9" fmla="*/ 215 h 231"/>
                <a:gd name="T10" fmla="*/ 160 w 231"/>
                <a:gd name="T11" fmla="*/ 223 h 231"/>
                <a:gd name="T12" fmla="*/ 170 w 231"/>
                <a:gd name="T13" fmla="*/ 218 h 231"/>
                <a:gd name="T14" fmla="*/ 177 w 231"/>
                <a:gd name="T15" fmla="*/ 196 h 231"/>
                <a:gd name="T16" fmla="*/ 186 w 231"/>
                <a:gd name="T17" fmla="*/ 189 h 231"/>
                <a:gd name="T18" fmla="*/ 208 w 231"/>
                <a:gd name="T19" fmla="*/ 185 h 231"/>
                <a:gd name="T20" fmla="*/ 215 w 231"/>
                <a:gd name="T21" fmla="*/ 175 h 231"/>
                <a:gd name="T22" fmla="*/ 210 w 231"/>
                <a:gd name="T23" fmla="*/ 153 h 231"/>
                <a:gd name="T24" fmla="*/ 214 w 231"/>
                <a:gd name="T25" fmla="*/ 142 h 231"/>
                <a:gd name="T26" fmla="*/ 231 w 231"/>
                <a:gd name="T27" fmla="*/ 127 h 231"/>
                <a:gd name="T28" fmla="*/ 231 w 231"/>
                <a:gd name="T29" fmla="*/ 116 h 231"/>
                <a:gd name="T30" fmla="*/ 216 w 231"/>
                <a:gd name="T31" fmla="*/ 99 h 231"/>
                <a:gd name="T32" fmla="*/ 213 w 231"/>
                <a:gd name="T33" fmla="*/ 88 h 231"/>
                <a:gd name="T34" fmla="*/ 220 w 231"/>
                <a:gd name="T35" fmla="*/ 67 h 231"/>
                <a:gd name="T36" fmla="*/ 215 w 231"/>
                <a:gd name="T37" fmla="*/ 56 h 231"/>
                <a:gd name="T38" fmla="*/ 193 w 231"/>
                <a:gd name="T39" fmla="*/ 50 h 231"/>
                <a:gd name="T40" fmla="*/ 185 w 231"/>
                <a:gd name="T41" fmla="*/ 42 h 231"/>
                <a:gd name="T42" fmla="*/ 180 w 231"/>
                <a:gd name="T43" fmla="*/ 20 h 231"/>
                <a:gd name="T44" fmla="*/ 170 w 231"/>
                <a:gd name="T45" fmla="*/ 14 h 231"/>
                <a:gd name="T46" fmla="*/ 149 w 231"/>
                <a:gd name="T47" fmla="*/ 20 h 231"/>
                <a:gd name="T48" fmla="*/ 138 w 231"/>
                <a:gd name="T49" fmla="*/ 17 h 231"/>
                <a:gd name="T50" fmla="*/ 122 w 231"/>
                <a:gd name="T51" fmla="*/ 0 h 231"/>
                <a:gd name="T52" fmla="*/ 113 w 231"/>
                <a:gd name="T53" fmla="*/ 14 h 231"/>
                <a:gd name="T54" fmla="*/ 101 w 231"/>
                <a:gd name="T55" fmla="*/ 15 h 231"/>
                <a:gd name="T56" fmla="*/ 81 w 231"/>
                <a:gd name="T57" fmla="*/ 5 h 231"/>
                <a:gd name="T58" fmla="*/ 70 w 231"/>
                <a:gd name="T59" fmla="*/ 9 h 231"/>
                <a:gd name="T60" fmla="*/ 61 w 231"/>
                <a:gd name="T61" fmla="*/ 30 h 231"/>
                <a:gd name="T62" fmla="*/ 52 w 231"/>
                <a:gd name="T63" fmla="*/ 37 h 231"/>
                <a:gd name="T64" fmla="*/ 30 w 231"/>
                <a:gd name="T65" fmla="*/ 38 h 231"/>
                <a:gd name="T66" fmla="*/ 22 w 231"/>
                <a:gd name="T67" fmla="*/ 47 h 231"/>
                <a:gd name="T68" fmla="*/ 25 w 231"/>
                <a:gd name="T69" fmla="*/ 70 h 231"/>
                <a:gd name="T70" fmla="*/ 20 w 231"/>
                <a:gd name="T71" fmla="*/ 80 h 231"/>
                <a:gd name="T72" fmla="*/ 2 w 231"/>
                <a:gd name="T73" fmla="*/ 93 h 231"/>
                <a:gd name="T74" fmla="*/ 0 w 231"/>
                <a:gd name="T75" fmla="*/ 105 h 231"/>
                <a:gd name="T76" fmla="*/ 14 w 231"/>
                <a:gd name="T77" fmla="*/ 123 h 231"/>
                <a:gd name="T78" fmla="*/ 16 w 231"/>
                <a:gd name="T79" fmla="*/ 134 h 231"/>
                <a:gd name="T80" fmla="*/ 7 w 231"/>
                <a:gd name="T81" fmla="*/ 155 h 231"/>
                <a:gd name="T82" fmla="*/ 11 w 231"/>
                <a:gd name="T83" fmla="*/ 166 h 231"/>
                <a:gd name="T84" fmla="*/ 32 w 231"/>
                <a:gd name="T85" fmla="*/ 174 h 231"/>
                <a:gd name="T86" fmla="*/ 39 w 231"/>
                <a:gd name="T87" fmla="*/ 183 h 231"/>
                <a:gd name="T88" fmla="*/ 42 w 231"/>
                <a:gd name="T89" fmla="*/ 205 h 231"/>
                <a:gd name="T90" fmla="*/ 52 w 231"/>
                <a:gd name="T91" fmla="*/ 212 h 231"/>
                <a:gd name="T92" fmla="*/ 74 w 231"/>
                <a:gd name="T93" fmla="*/ 208 h 231"/>
                <a:gd name="T94" fmla="*/ 176 w 231"/>
                <a:gd name="T95" fmla="*/ 87 h 231"/>
                <a:gd name="T96" fmla="*/ 147 w 231"/>
                <a:gd name="T97" fmla="*/ 116 h 231"/>
                <a:gd name="T98" fmla="*/ 144 w 231"/>
                <a:gd name="T99" fmla="*/ 55 h 231"/>
                <a:gd name="T100" fmla="*/ 116 w 231"/>
                <a:gd name="T101" fmla="*/ 26 h 231"/>
                <a:gd name="T102" fmla="*/ 103 w 231"/>
                <a:gd name="T103" fmla="*/ 116 h 231"/>
                <a:gd name="T104" fmla="*/ 116 w 231"/>
                <a:gd name="T105" fmla="*/ 148 h 231"/>
                <a:gd name="T106" fmla="*/ 87 w 231"/>
                <a:gd name="T107" fmla="*/ 176 h 231"/>
                <a:gd name="T108" fmla="*/ 26 w 231"/>
                <a:gd name="T109" fmla="*/ 116 h 231"/>
                <a:gd name="T110" fmla="*/ 55 w 231"/>
                <a:gd name="T111" fmla="*/ 1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1">
                  <a:moveTo>
                    <a:pt x="78" y="225"/>
                  </a:moveTo>
                  <a:cubicBezTo>
                    <a:pt x="84" y="212"/>
                    <a:pt x="84" y="212"/>
                    <a:pt x="84" y="212"/>
                  </a:cubicBezTo>
                  <a:cubicBezTo>
                    <a:pt x="87" y="213"/>
                    <a:pt x="89" y="214"/>
                    <a:pt x="91" y="214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2" y="229"/>
                    <a:pt x="95" y="230"/>
                    <a:pt x="98" y="230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4" y="217"/>
                    <a:pt x="107" y="217"/>
                    <a:pt x="109" y="217"/>
                  </a:cubicBezTo>
                  <a:cubicBezTo>
                    <a:pt x="110" y="231"/>
                    <a:pt x="110" y="231"/>
                    <a:pt x="110" y="231"/>
                  </a:cubicBezTo>
                  <a:cubicBezTo>
                    <a:pt x="112" y="231"/>
                    <a:pt x="114" y="231"/>
                    <a:pt x="116" y="231"/>
                  </a:cubicBezTo>
                  <a:cubicBezTo>
                    <a:pt x="117" y="231"/>
                    <a:pt x="118" y="231"/>
                    <a:pt x="119" y="231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123" y="217"/>
                    <a:pt x="125" y="217"/>
                    <a:pt x="127" y="217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4" y="230"/>
                    <a:pt x="137" y="230"/>
                    <a:pt x="140" y="229"/>
                  </a:cubicBezTo>
                  <a:cubicBezTo>
                    <a:pt x="139" y="215"/>
                    <a:pt x="139" y="215"/>
                    <a:pt x="139" y="215"/>
                  </a:cubicBezTo>
                  <a:cubicBezTo>
                    <a:pt x="141" y="214"/>
                    <a:pt x="143" y="214"/>
                    <a:pt x="145" y="213"/>
                  </a:cubicBezTo>
                  <a:cubicBezTo>
                    <a:pt x="151" y="226"/>
                    <a:pt x="151" y="226"/>
                    <a:pt x="151" y="226"/>
                  </a:cubicBezTo>
                  <a:cubicBezTo>
                    <a:pt x="154" y="225"/>
                    <a:pt x="157" y="224"/>
                    <a:pt x="160" y="223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8" y="208"/>
                    <a:pt x="160" y="207"/>
                    <a:pt x="162" y="206"/>
                  </a:cubicBezTo>
                  <a:cubicBezTo>
                    <a:pt x="170" y="218"/>
                    <a:pt x="170" y="218"/>
                    <a:pt x="170" y="218"/>
                  </a:cubicBezTo>
                  <a:cubicBezTo>
                    <a:pt x="173" y="216"/>
                    <a:pt x="176" y="215"/>
                    <a:pt x="178" y="213"/>
                  </a:cubicBezTo>
                  <a:cubicBezTo>
                    <a:pt x="172" y="200"/>
                    <a:pt x="172" y="200"/>
                    <a:pt x="172" y="200"/>
                  </a:cubicBezTo>
                  <a:cubicBezTo>
                    <a:pt x="174" y="199"/>
                    <a:pt x="176" y="198"/>
                    <a:pt x="177" y="196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90" y="204"/>
                    <a:pt x="192" y="202"/>
                    <a:pt x="194" y="200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8" y="187"/>
                    <a:pt x="189" y="186"/>
                    <a:pt x="191" y="184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5" y="190"/>
                    <a:pt x="207" y="187"/>
                    <a:pt x="208" y="185"/>
                  </a:cubicBezTo>
                  <a:cubicBezTo>
                    <a:pt x="198" y="175"/>
                    <a:pt x="198" y="175"/>
                    <a:pt x="198" y="175"/>
                  </a:cubicBezTo>
                  <a:cubicBezTo>
                    <a:pt x="199" y="173"/>
                    <a:pt x="201" y="171"/>
                    <a:pt x="202" y="169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16" y="173"/>
                    <a:pt x="218" y="170"/>
                    <a:pt x="219" y="167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8" y="157"/>
                    <a:pt x="209" y="155"/>
                    <a:pt x="210" y="15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5" y="154"/>
                    <a:pt x="226" y="151"/>
                    <a:pt x="227" y="148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4" y="140"/>
                    <a:pt x="215" y="138"/>
                    <a:pt x="215" y="136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30" y="133"/>
                    <a:pt x="230" y="130"/>
                    <a:pt x="231" y="127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2"/>
                    <a:pt x="217" y="120"/>
                    <a:pt x="217" y="11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1" y="113"/>
                    <a:pt x="231" y="110"/>
                    <a:pt x="231" y="107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6" y="104"/>
                    <a:pt x="216" y="102"/>
                    <a:pt x="216" y="99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2"/>
                    <a:pt x="228" y="89"/>
                    <a:pt x="227" y="86"/>
                  </a:cubicBezTo>
                  <a:cubicBezTo>
                    <a:pt x="213" y="88"/>
                    <a:pt x="213" y="88"/>
                    <a:pt x="213" y="88"/>
                  </a:cubicBezTo>
                  <a:cubicBezTo>
                    <a:pt x="213" y="86"/>
                    <a:pt x="212" y="84"/>
                    <a:pt x="211" y="82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3" y="72"/>
                    <a:pt x="222" y="69"/>
                    <a:pt x="220" y="67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6" y="69"/>
                    <a:pt x="205" y="67"/>
                    <a:pt x="204" y="65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3" y="54"/>
                    <a:pt x="212" y="51"/>
                    <a:pt x="210" y="49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6" y="54"/>
                    <a:pt x="195" y="52"/>
                    <a:pt x="193" y="5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199" y="35"/>
                    <a:pt x="196" y="33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4" y="40"/>
                    <a:pt x="182" y="39"/>
                    <a:pt x="180" y="38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85" y="23"/>
                    <a:pt x="183" y="22"/>
                    <a:pt x="180" y="20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69" y="30"/>
                    <a:pt x="167" y="28"/>
                    <a:pt x="165" y="27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2"/>
                    <a:pt x="165" y="11"/>
                    <a:pt x="162" y="10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3" y="21"/>
                    <a:pt x="151" y="21"/>
                    <a:pt x="149" y="20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9" y="5"/>
                    <a:pt x="146" y="4"/>
                    <a:pt x="143" y="3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5" y="16"/>
                    <a:pt x="133" y="16"/>
                    <a:pt x="131" y="15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28" y="1"/>
                    <a:pt x="125" y="0"/>
                    <a:pt x="122" y="0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8" y="14"/>
                    <a:pt x="117" y="14"/>
                    <a:pt x="116" y="14"/>
                  </a:cubicBezTo>
                  <a:cubicBezTo>
                    <a:pt x="115" y="14"/>
                    <a:pt x="114" y="14"/>
                    <a:pt x="113" y="1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8" y="0"/>
                    <a:pt x="105" y="1"/>
                    <a:pt x="102" y="1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9" y="16"/>
                    <a:pt x="97" y="16"/>
                    <a:pt x="95" y="16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7" y="4"/>
                    <a:pt x="84" y="4"/>
                    <a:pt x="81" y="5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2" y="20"/>
                    <a:pt x="80" y="21"/>
                    <a:pt x="78" y="22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8" y="10"/>
                    <a:pt x="65" y="12"/>
                    <a:pt x="62" y="13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3" y="29"/>
                    <a:pt x="61" y="3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21"/>
                    <a:pt x="47" y="22"/>
                    <a:pt x="45" y="2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8"/>
                    <a:pt x="49" y="39"/>
                    <a:pt x="47" y="4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2" y="36"/>
                    <a:pt x="30" y="3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8" y="51"/>
                    <a:pt x="36" y="53"/>
                    <a:pt x="35" y="5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50"/>
                    <a:pt x="19" y="52"/>
                    <a:pt x="17" y="5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6"/>
                    <a:pt x="26" y="68"/>
                    <a:pt x="25" y="7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0" y="68"/>
                    <a:pt x="9" y="71"/>
                    <a:pt x="8" y="73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2"/>
                    <a:pt x="19" y="84"/>
                    <a:pt x="18" y="87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7"/>
                    <a:pt x="3" y="90"/>
                    <a:pt x="2" y="9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100"/>
                    <a:pt x="15" y="102"/>
                    <a:pt x="15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8"/>
                    <a:pt x="0" y="111"/>
                    <a:pt x="0" y="114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8"/>
                    <a:pt x="14" y="120"/>
                    <a:pt x="14" y="12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9"/>
                    <a:pt x="1" y="132"/>
                    <a:pt x="1" y="135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6" y="136"/>
                    <a:pt x="17" y="138"/>
                    <a:pt x="17" y="141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9"/>
                    <a:pt x="6" y="152"/>
                    <a:pt x="7" y="155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1" y="154"/>
                    <a:pt x="22" y="156"/>
                    <a:pt x="23" y="158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2" y="168"/>
                    <a:pt x="14" y="171"/>
                    <a:pt x="15" y="173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70"/>
                    <a:pt x="31" y="172"/>
                    <a:pt x="32" y="174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3" y="186"/>
                    <a:pt x="25" y="188"/>
                    <a:pt x="27" y="190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41" y="184"/>
                    <a:pt x="42" y="186"/>
                    <a:pt x="44" y="18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7" y="201"/>
                    <a:pt x="40" y="203"/>
                    <a:pt x="42" y="205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4" y="197"/>
                    <a:pt x="56" y="198"/>
                    <a:pt x="58" y="199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4"/>
                    <a:pt x="57" y="215"/>
                    <a:pt x="59" y="21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70" y="206"/>
                    <a:pt x="72" y="207"/>
                    <a:pt x="74" y="208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3" y="223"/>
                    <a:pt x="75" y="224"/>
                    <a:pt x="78" y="225"/>
                  </a:cubicBezTo>
                  <a:close/>
                  <a:moveTo>
                    <a:pt x="176" y="87"/>
                  </a:moveTo>
                  <a:cubicBezTo>
                    <a:pt x="192" y="87"/>
                    <a:pt x="205" y="100"/>
                    <a:pt x="205" y="116"/>
                  </a:cubicBezTo>
                  <a:cubicBezTo>
                    <a:pt x="205" y="132"/>
                    <a:pt x="192" y="145"/>
                    <a:pt x="176" y="145"/>
                  </a:cubicBezTo>
                  <a:cubicBezTo>
                    <a:pt x="160" y="145"/>
                    <a:pt x="147" y="132"/>
                    <a:pt x="147" y="116"/>
                  </a:cubicBezTo>
                  <a:cubicBezTo>
                    <a:pt x="147" y="100"/>
                    <a:pt x="160" y="87"/>
                    <a:pt x="176" y="87"/>
                  </a:cubicBezTo>
                  <a:close/>
                  <a:moveTo>
                    <a:pt x="116" y="26"/>
                  </a:moveTo>
                  <a:cubicBezTo>
                    <a:pt x="131" y="26"/>
                    <a:pt x="144" y="39"/>
                    <a:pt x="144" y="55"/>
                  </a:cubicBezTo>
                  <a:cubicBezTo>
                    <a:pt x="144" y="71"/>
                    <a:pt x="131" y="84"/>
                    <a:pt x="116" y="84"/>
                  </a:cubicBezTo>
                  <a:cubicBezTo>
                    <a:pt x="100" y="84"/>
                    <a:pt x="87" y="71"/>
                    <a:pt x="87" y="55"/>
                  </a:cubicBezTo>
                  <a:cubicBezTo>
                    <a:pt x="87" y="39"/>
                    <a:pt x="100" y="26"/>
                    <a:pt x="116" y="26"/>
                  </a:cubicBezTo>
                  <a:close/>
                  <a:moveTo>
                    <a:pt x="128" y="116"/>
                  </a:moveTo>
                  <a:cubicBezTo>
                    <a:pt x="128" y="123"/>
                    <a:pt x="123" y="128"/>
                    <a:pt x="116" y="128"/>
                  </a:cubicBezTo>
                  <a:cubicBezTo>
                    <a:pt x="109" y="128"/>
                    <a:pt x="103" y="123"/>
                    <a:pt x="103" y="116"/>
                  </a:cubicBezTo>
                  <a:cubicBezTo>
                    <a:pt x="103" y="109"/>
                    <a:pt x="109" y="103"/>
                    <a:pt x="116" y="103"/>
                  </a:cubicBezTo>
                  <a:cubicBezTo>
                    <a:pt x="123" y="103"/>
                    <a:pt x="128" y="109"/>
                    <a:pt x="128" y="116"/>
                  </a:cubicBezTo>
                  <a:close/>
                  <a:moveTo>
                    <a:pt x="116" y="148"/>
                  </a:moveTo>
                  <a:cubicBezTo>
                    <a:pt x="131" y="148"/>
                    <a:pt x="144" y="161"/>
                    <a:pt x="144" y="176"/>
                  </a:cubicBezTo>
                  <a:cubicBezTo>
                    <a:pt x="144" y="192"/>
                    <a:pt x="131" y="205"/>
                    <a:pt x="116" y="205"/>
                  </a:cubicBezTo>
                  <a:cubicBezTo>
                    <a:pt x="100" y="205"/>
                    <a:pt x="87" y="192"/>
                    <a:pt x="87" y="176"/>
                  </a:cubicBezTo>
                  <a:cubicBezTo>
                    <a:pt x="87" y="161"/>
                    <a:pt x="100" y="148"/>
                    <a:pt x="116" y="148"/>
                  </a:cubicBezTo>
                  <a:close/>
                  <a:moveTo>
                    <a:pt x="55" y="145"/>
                  </a:moveTo>
                  <a:cubicBezTo>
                    <a:pt x="39" y="145"/>
                    <a:pt x="26" y="132"/>
                    <a:pt x="26" y="116"/>
                  </a:cubicBezTo>
                  <a:cubicBezTo>
                    <a:pt x="26" y="100"/>
                    <a:pt x="39" y="87"/>
                    <a:pt x="55" y="87"/>
                  </a:cubicBezTo>
                  <a:cubicBezTo>
                    <a:pt x="71" y="87"/>
                    <a:pt x="84" y="100"/>
                    <a:pt x="84" y="116"/>
                  </a:cubicBezTo>
                  <a:cubicBezTo>
                    <a:pt x="84" y="132"/>
                    <a:pt x="71" y="145"/>
                    <a:pt x="55" y="145"/>
                  </a:cubicBezTo>
                  <a:close/>
                </a:path>
              </a:pathLst>
            </a:custGeom>
            <a:solidFill>
              <a:srgbClr val="FDCB2A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997752" y="1973772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2" name="矩形 21"/>
          <p:cNvSpPr/>
          <p:nvPr/>
        </p:nvSpPr>
        <p:spPr>
          <a:xfrm>
            <a:off x="1997752" y="4136410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4" name="矩形 23"/>
          <p:cNvSpPr/>
          <p:nvPr/>
        </p:nvSpPr>
        <p:spPr>
          <a:xfrm>
            <a:off x="7373815" y="1973772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6" name="矩形 25"/>
          <p:cNvSpPr/>
          <p:nvPr/>
        </p:nvSpPr>
        <p:spPr>
          <a:xfrm>
            <a:off x="7373815" y="4136410"/>
            <a:ext cx="2569772" cy="412719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422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26979" y="1840627"/>
            <a:ext cx="870774" cy="870725"/>
            <a:chOff x="844731" y="1680754"/>
            <a:chExt cx="653168" cy="653168"/>
          </a:xfrm>
        </p:grpSpPr>
        <p:sp>
          <p:nvSpPr>
            <p:cNvPr id="29" name="椭圆 28"/>
            <p:cNvSpPr/>
            <p:nvPr/>
          </p:nvSpPr>
          <p:spPr>
            <a:xfrm>
              <a:off x="844731" y="1680754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865"/>
            <p:cNvSpPr>
              <a:spLocks noEditPoints="1"/>
            </p:cNvSpPr>
            <p:nvPr/>
          </p:nvSpPr>
          <p:spPr bwMode="auto">
            <a:xfrm>
              <a:off x="972084" y="1823430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093432" y="1967416"/>
            <a:ext cx="870774" cy="870725"/>
            <a:chOff x="7570479" y="1775864"/>
            <a:chExt cx="653168" cy="653168"/>
          </a:xfrm>
        </p:grpSpPr>
        <p:sp>
          <p:nvSpPr>
            <p:cNvPr id="32" name="椭圆 31"/>
            <p:cNvSpPr/>
            <p:nvPr/>
          </p:nvSpPr>
          <p:spPr>
            <a:xfrm>
              <a:off x="7570479" y="1775864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871"/>
            <p:cNvSpPr>
              <a:spLocks noEditPoints="1"/>
            </p:cNvSpPr>
            <p:nvPr/>
          </p:nvSpPr>
          <p:spPr bwMode="auto">
            <a:xfrm>
              <a:off x="7729581" y="1882579"/>
              <a:ext cx="334963" cy="439738"/>
            </a:xfrm>
            <a:custGeom>
              <a:avLst/>
              <a:gdLst>
                <a:gd name="T0" fmla="*/ 79 w 218"/>
                <a:gd name="T1" fmla="*/ 0 h 286"/>
                <a:gd name="T2" fmla="*/ 36 w 218"/>
                <a:gd name="T3" fmla="*/ 30 h 286"/>
                <a:gd name="T4" fmla="*/ 56 w 218"/>
                <a:gd name="T5" fmla="*/ 77 h 286"/>
                <a:gd name="T6" fmla="*/ 81 w 218"/>
                <a:gd name="T7" fmla="*/ 120 h 286"/>
                <a:gd name="T8" fmla="*/ 96 w 218"/>
                <a:gd name="T9" fmla="*/ 149 h 286"/>
                <a:gd name="T10" fmla="*/ 137 w 218"/>
                <a:gd name="T11" fmla="*/ 87 h 286"/>
                <a:gd name="T12" fmla="*/ 89 w 218"/>
                <a:gd name="T13" fmla="*/ 23 h 286"/>
                <a:gd name="T14" fmla="*/ 61 w 218"/>
                <a:gd name="T15" fmla="*/ 51 h 286"/>
                <a:gd name="T16" fmla="*/ 119 w 218"/>
                <a:gd name="T17" fmla="*/ 92 h 286"/>
                <a:gd name="T18" fmla="*/ 84 w 218"/>
                <a:gd name="T19" fmla="*/ 92 h 286"/>
                <a:gd name="T20" fmla="*/ 66 w 218"/>
                <a:gd name="T21" fmla="*/ 61 h 286"/>
                <a:gd name="T22" fmla="*/ 67 w 218"/>
                <a:gd name="T23" fmla="*/ 74 h 286"/>
                <a:gd name="T24" fmla="*/ 67 w 218"/>
                <a:gd name="T25" fmla="*/ 74 h 286"/>
                <a:gd name="T26" fmla="*/ 124 w 218"/>
                <a:gd name="T27" fmla="*/ 100 h 286"/>
                <a:gd name="T28" fmla="*/ 108 w 218"/>
                <a:gd name="T29" fmla="*/ 133 h 286"/>
                <a:gd name="T30" fmla="*/ 10 w 218"/>
                <a:gd name="T31" fmla="*/ 178 h 286"/>
                <a:gd name="T32" fmla="*/ 58 w 218"/>
                <a:gd name="T33" fmla="*/ 96 h 286"/>
                <a:gd name="T34" fmla="*/ 55 w 218"/>
                <a:gd name="T35" fmla="*/ 183 h 286"/>
                <a:gd name="T36" fmla="*/ 99 w 218"/>
                <a:gd name="T37" fmla="*/ 240 h 286"/>
                <a:gd name="T38" fmla="*/ 131 w 218"/>
                <a:gd name="T39" fmla="*/ 204 h 286"/>
                <a:gd name="T40" fmla="*/ 118 w 218"/>
                <a:gd name="T41" fmla="*/ 191 h 286"/>
                <a:gd name="T42" fmla="*/ 215 w 218"/>
                <a:gd name="T43" fmla="*/ 202 h 286"/>
                <a:gd name="T44" fmla="*/ 164 w 218"/>
                <a:gd name="T45" fmla="*/ 231 h 286"/>
                <a:gd name="T46" fmla="*/ 210 w 218"/>
                <a:gd name="T47" fmla="*/ 272 h 286"/>
                <a:gd name="T48" fmla="*/ 3 w 218"/>
                <a:gd name="T49" fmla="*/ 284 h 286"/>
                <a:gd name="T50" fmla="*/ 70 w 218"/>
                <a:gd name="T51" fmla="*/ 272 h 286"/>
                <a:gd name="T52" fmla="*/ 6 w 218"/>
                <a:gd name="T53" fmla="*/ 209 h 286"/>
                <a:gd name="T54" fmla="*/ 23 w 218"/>
                <a:gd name="T55" fmla="*/ 185 h 286"/>
                <a:gd name="T56" fmla="*/ 23 w 218"/>
                <a:gd name="T57" fmla="*/ 185 h 286"/>
                <a:gd name="T58" fmla="*/ 157 w 218"/>
                <a:gd name="T59" fmla="*/ 216 h 286"/>
                <a:gd name="T60" fmla="*/ 143 w 218"/>
                <a:gd name="T61" fmla="*/ 204 h 286"/>
                <a:gd name="T62" fmla="*/ 149 w 218"/>
                <a:gd name="T63" fmla="*/ 128 h 286"/>
                <a:gd name="T64" fmla="*/ 148 w 218"/>
                <a:gd name="T65" fmla="*/ 149 h 286"/>
                <a:gd name="T66" fmla="*/ 135 w 218"/>
                <a:gd name="T67" fmla="*/ 161 h 286"/>
                <a:gd name="T68" fmla="*/ 116 w 218"/>
                <a:gd name="T69" fmla="*/ 1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8" h="286">
                  <a:moveTo>
                    <a:pt x="36" y="30"/>
                  </a:moveTo>
                  <a:cubicBezTo>
                    <a:pt x="41" y="13"/>
                    <a:pt x="63" y="6"/>
                    <a:pt x="79" y="0"/>
                  </a:cubicBezTo>
                  <a:cubicBezTo>
                    <a:pt x="84" y="11"/>
                    <a:pt x="68" y="21"/>
                    <a:pt x="61" y="30"/>
                  </a:cubicBezTo>
                  <a:cubicBezTo>
                    <a:pt x="53" y="30"/>
                    <a:pt x="44" y="30"/>
                    <a:pt x="36" y="30"/>
                  </a:cubicBezTo>
                  <a:close/>
                  <a:moveTo>
                    <a:pt x="48" y="47"/>
                  </a:moveTo>
                  <a:cubicBezTo>
                    <a:pt x="53" y="57"/>
                    <a:pt x="59" y="66"/>
                    <a:pt x="56" y="77"/>
                  </a:cubicBezTo>
                  <a:cubicBezTo>
                    <a:pt x="52" y="90"/>
                    <a:pt x="66" y="94"/>
                    <a:pt x="76" y="97"/>
                  </a:cubicBezTo>
                  <a:cubicBezTo>
                    <a:pt x="80" y="104"/>
                    <a:pt x="84" y="111"/>
                    <a:pt x="81" y="120"/>
                  </a:cubicBezTo>
                  <a:cubicBezTo>
                    <a:pt x="90" y="121"/>
                    <a:pt x="94" y="129"/>
                    <a:pt x="98" y="135"/>
                  </a:cubicBezTo>
                  <a:cubicBezTo>
                    <a:pt x="97" y="140"/>
                    <a:pt x="97" y="145"/>
                    <a:pt x="96" y="149"/>
                  </a:cubicBezTo>
                  <a:cubicBezTo>
                    <a:pt x="117" y="142"/>
                    <a:pt x="137" y="131"/>
                    <a:pt x="154" y="117"/>
                  </a:cubicBezTo>
                  <a:cubicBezTo>
                    <a:pt x="144" y="110"/>
                    <a:pt x="130" y="101"/>
                    <a:pt x="137" y="87"/>
                  </a:cubicBezTo>
                  <a:cubicBezTo>
                    <a:pt x="135" y="87"/>
                    <a:pt x="131" y="85"/>
                    <a:pt x="129" y="84"/>
                  </a:cubicBezTo>
                  <a:cubicBezTo>
                    <a:pt x="112" y="67"/>
                    <a:pt x="106" y="41"/>
                    <a:pt x="89" y="23"/>
                  </a:cubicBezTo>
                  <a:cubicBezTo>
                    <a:pt x="75" y="30"/>
                    <a:pt x="61" y="39"/>
                    <a:pt x="48" y="47"/>
                  </a:cubicBezTo>
                  <a:close/>
                  <a:moveTo>
                    <a:pt x="61" y="51"/>
                  </a:moveTo>
                  <a:cubicBezTo>
                    <a:pt x="70" y="46"/>
                    <a:pt x="79" y="41"/>
                    <a:pt x="87" y="36"/>
                  </a:cubicBezTo>
                  <a:cubicBezTo>
                    <a:pt x="98" y="55"/>
                    <a:pt x="109" y="73"/>
                    <a:pt x="119" y="92"/>
                  </a:cubicBezTo>
                  <a:cubicBezTo>
                    <a:pt x="111" y="97"/>
                    <a:pt x="102" y="102"/>
                    <a:pt x="93" y="107"/>
                  </a:cubicBezTo>
                  <a:cubicBezTo>
                    <a:pt x="90" y="102"/>
                    <a:pt x="87" y="97"/>
                    <a:pt x="84" y="92"/>
                  </a:cubicBezTo>
                  <a:cubicBezTo>
                    <a:pt x="86" y="84"/>
                    <a:pt x="89" y="76"/>
                    <a:pt x="84" y="68"/>
                  </a:cubicBezTo>
                  <a:cubicBezTo>
                    <a:pt x="80" y="63"/>
                    <a:pt x="72" y="63"/>
                    <a:pt x="66" y="61"/>
                  </a:cubicBezTo>
                  <a:cubicBezTo>
                    <a:pt x="64" y="57"/>
                    <a:pt x="62" y="54"/>
                    <a:pt x="61" y="51"/>
                  </a:cubicBezTo>
                  <a:close/>
                  <a:moveTo>
                    <a:pt x="67" y="74"/>
                  </a:moveTo>
                  <a:cubicBezTo>
                    <a:pt x="74" y="66"/>
                    <a:pt x="77" y="81"/>
                    <a:pt x="78" y="85"/>
                  </a:cubicBezTo>
                  <a:cubicBezTo>
                    <a:pt x="73" y="85"/>
                    <a:pt x="59" y="81"/>
                    <a:pt x="67" y="74"/>
                  </a:cubicBezTo>
                  <a:close/>
                  <a:moveTo>
                    <a:pt x="99" y="115"/>
                  </a:moveTo>
                  <a:cubicBezTo>
                    <a:pt x="107" y="110"/>
                    <a:pt x="116" y="105"/>
                    <a:pt x="124" y="100"/>
                  </a:cubicBezTo>
                  <a:cubicBezTo>
                    <a:pt x="128" y="107"/>
                    <a:pt x="131" y="113"/>
                    <a:pt x="135" y="119"/>
                  </a:cubicBezTo>
                  <a:cubicBezTo>
                    <a:pt x="126" y="124"/>
                    <a:pt x="117" y="129"/>
                    <a:pt x="108" y="133"/>
                  </a:cubicBezTo>
                  <a:cubicBezTo>
                    <a:pt x="105" y="127"/>
                    <a:pt x="102" y="121"/>
                    <a:pt x="99" y="115"/>
                  </a:cubicBezTo>
                  <a:close/>
                  <a:moveTo>
                    <a:pt x="10" y="178"/>
                  </a:moveTo>
                  <a:cubicBezTo>
                    <a:pt x="5" y="143"/>
                    <a:pt x="21" y="109"/>
                    <a:pt x="46" y="84"/>
                  </a:cubicBezTo>
                  <a:cubicBezTo>
                    <a:pt x="50" y="88"/>
                    <a:pt x="54" y="92"/>
                    <a:pt x="58" y="96"/>
                  </a:cubicBezTo>
                  <a:cubicBezTo>
                    <a:pt x="41" y="116"/>
                    <a:pt x="26" y="141"/>
                    <a:pt x="30" y="168"/>
                  </a:cubicBezTo>
                  <a:cubicBezTo>
                    <a:pt x="39" y="172"/>
                    <a:pt x="50" y="174"/>
                    <a:pt x="55" y="183"/>
                  </a:cubicBezTo>
                  <a:cubicBezTo>
                    <a:pt x="62" y="193"/>
                    <a:pt x="58" y="205"/>
                    <a:pt x="54" y="215"/>
                  </a:cubicBezTo>
                  <a:cubicBezTo>
                    <a:pt x="66" y="228"/>
                    <a:pt x="81" y="240"/>
                    <a:pt x="99" y="240"/>
                  </a:cubicBezTo>
                  <a:cubicBezTo>
                    <a:pt x="115" y="239"/>
                    <a:pt x="126" y="228"/>
                    <a:pt x="137" y="217"/>
                  </a:cubicBezTo>
                  <a:cubicBezTo>
                    <a:pt x="135" y="214"/>
                    <a:pt x="133" y="207"/>
                    <a:pt x="131" y="204"/>
                  </a:cubicBezTo>
                  <a:cubicBezTo>
                    <a:pt x="121" y="203"/>
                    <a:pt x="110" y="206"/>
                    <a:pt x="102" y="198"/>
                  </a:cubicBezTo>
                  <a:cubicBezTo>
                    <a:pt x="106" y="192"/>
                    <a:pt x="112" y="190"/>
                    <a:pt x="118" y="191"/>
                  </a:cubicBezTo>
                  <a:cubicBezTo>
                    <a:pt x="150" y="191"/>
                    <a:pt x="182" y="191"/>
                    <a:pt x="214" y="191"/>
                  </a:cubicBezTo>
                  <a:cubicBezTo>
                    <a:pt x="214" y="194"/>
                    <a:pt x="215" y="200"/>
                    <a:pt x="215" y="202"/>
                  </a:cubicBezTo>
                  <a:cubicBezTo>
                    <a:pt x="206" y="203"/>
                    <a:pt x="197" y="203"/>
                    <a:pt x="189" y="204"/>
                  </a:cubicBezTo>
                  <a:cubicBezTo>
                    <a:pt x="186" y="217"/>
                    <a:pt x="175" y="225"/>
                    <a:pt x="164" y="231"/>
                  </a:cubicBezTo>
                  <a:cubicBezTo>
                    <a:pt x="152" y="243"/>
                    <a:pt x="144" y="258"/>
                    <a:pt x="133" y="272"/>
                  </a:cubicBezTo>
                  <a:cubicBezTo>
                    <a:pt x="159" y="272"/>
                    <a:pt x="184" y="271"/>
                    <a:pt x="210" y="272"/>
                  </a:cubicBezTo>
                  <a:cubicBezTo>
                    <a:pt x="216" y="271"/>
                    <a:pt x="218" y="286"/>
                    <a:pt x="210" y="284"/>
                  </a:cubicBezTo>
                  <a:cubicBezTo>
                    <a:pt x="141" y="285"/>
                    <a:pt x="72" y="285"/>
                    <a:pt x="3" y="284"/>
                  </a:cubicBezTo>
                  <a:cubicBezTo>
                    <a:pt x="3" y="281"/>
                    <a:pt x="3" y="275"/>
                    <a:pt x="4" y="272"/>
                  </a:cubicBezTo>
                  <a:cubicBezTo>
                    <a:pt x="26" y="272"/>
                    <a:pt x="48" y="271"/>
                    <a:pt x="70" y="272"/>
                  </a:cubicBezTo>
                  <a:cubicBezTo>
                    <a:pt x="57" y="260"/>
                    <a:pt x="46" y="248"/>
                    <a:pt x="35" y="234"/>
                  </a:cubicBezTo>
                  <a:cubicBezTo>
                    <a:pt x="28" y="223"/>
                    <a:pt x="11" y="222"/>
                    <a:pt x="6" y="209"/>
                  </a:cubicBezTo>
                  <a:cubicBezTo>
                    <a:pt x="0" y="199"/>
                    <a:pt x="6" y="188"/>
                    <a:pt x="10" y="178"/>
                  </a:cubicBezTo>
                  <a:close/>
                  <a:moveTo>
                    <a:pt x="23" y="185"/>
                  </a:moveTo>
                  <a:cubicBezTo>
                    <a:pt x="7" y="195"/>
                    <a:pt x="24" y="222"/>
                    <a:pt x="39" y="210"/>
                  </a:cubicBezTo>
                  <a:cubicBezTo>
                    <a:pt x="55" y="200"/>
                    <a:pt x="39" y="174"/>
                    <a:pt x="23" y="185"/>
                  </a:cubicBezTo>
                  <a:close/>
                  <a:moveTo>
                    <a:pt x="143" y="204"/>
                  </a:moveTo>
                  <a:cubicBezTo>
                    <a:pt x="148" y="208"/>
                    <a:pt x="151" y="215"/>
                    <a:pt x="157" y="216"/>
                  </a:cubicBezTo>
                  <a:cubicBezTo>
                    <a:pt x="166" y="218"/>
                    <a:pt x="171" y="209"/>
                    <a:pt x="177" y="205"/>
                  </a:cubicBezTo>
                  <a:cubicBezTo>
                    <a:pt x="166" y="203"/>
                    <a:pt x="155" y="203"/>
                    <a:pt x="143" y="204"/>
                  </a:cubicBezTo>
                  <a:close/>
                  <a:moveTo>
                    <a:pt x="111" y="151"/>
                  </a:moveTo>
                  <a:cubicBezTo>
                    <a:pt x="123" y="143"/>
                    <a:pt x="137" y="136"/>
                    <a:pt x="149" y="128"/>
                  </a:cubicBezTo>
                  <a:cubicBezTo>
                    <a:pt x="155" y="135"/>
                    <a:pt x="161" y="140"/>
                    <a:pt x="167" y="146"/>
                  </a:cubicBezTo>
                  <a:cubicBezTo>
                    <a:pt x="160" y="147"/>
                    <a:pt x="154" y="148"/>
                    <a:pt x="148" y="149"/>
                  </a:cubicBezTo>
                  <a:cubicBezTo>
                    <a:pt x="147" y="156"/>
                    <a:pt x="146" y="163"/>
                    <a:pt x="145" y="170"/>
                  </a:cubicBezTo>
                  <a:cubicBezTo>
                    <a:pt x="142" y="167"/>
                    <a:pt x="139" y="164"/>
                    <a:pt x="135" y="161"/>
                  </a:cubicBezTo>
                  <a:cubicBezTo>
                    <a:pt x="133" y="161"/>
                    <a:pt x="129" y="162"/>
                    <a:pt x="126" y="162"/>
                  </a:cubicBezTo>
                  <a:cubicBezTo>
                    <a:pt x="123" y="166"/>
                    <a:pt x="120" y="171"/>
                    <a:pt x="116" y="176"/>
                  </a:cubicBezTo>
                  <a:cubicBezTo>
                    <a:pt x="114" y="167"/>
                    <a:pt x="112" y="159"/>
                    <a:pt x="111" y="1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26979" y="4136409"/>
            <a:ext cx="870774" cy="870725"/>
            <a:chOff x="844731" y="3402918"/>
            <a:chExt cx="653168" cy="653168"/>
          </a:xfrm>
        </p:grpSpPr>
        <p:sp>
          <p:nvSpPr>
            <p:cNvPr id="35" name="椭圆 34"/>
            <p:cNvSpPr/>
            <p:nvPr/>
          </p:nvSpPr>
          <p:spPr>
            <a:xfrm>
              <a:off x="844731" y="3402918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878"/>
            <p:cNvSpPr>
              <a:spLocks noEditPoints="1"/>
            </p:cNvSpPr>
            <p:nvPr/>
          </p:nvSpPr>
          <p:spPr bwMode="auto">
            <a:xfrm>
              <a:off x="969703" y="3515190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93432" y="4258163"/>
            <a:ext cx="870774" cy="870725"/>
            <a:chOff x="7570479" y="3494251"/>
            <a:chExt cx="653168" cy="653168"/>
          </a:xfrm>
        </p:grpSpPr>
        <p:sp>
          <p:nvSpPr>
            <p:cNvPr id="38" name="椭圆 37"/>
            <p:cNvSpPr/>
            <p:nvPr/>
          </p:nvSpPr>
          <p:spPr>
            <a:xfrm>
              <a:off x="7570479" y="3494251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893"/>
            <p:cNvSpPr>
              <a:spLocks noEditPoints="1"/>
            </p:cNvSpPr>
            <p:nvPr/>
          </p:nvSpPr>
          <p:spPr bwMode="auto">
            <a:xfrm>
              <a:off x="7776407" y="3633003"/>
              <a:ext cx="241312" cy="415198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6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258140" y="3506529"/>
            <a:ext cx="1326873" cy="1326873"/>
            <a:chOff x="1270840" y="3443029"/>
            <a:chExt cx="1326873" cy="1326873"/>
          </a:xfrm>
        </p:grpSpPr>
        <p:sp>
          <p:nvSpPr>
            <p:cNvPr id="28" name="矩形 27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5"/>
            <p:cNvSpPr/>
            <p:nvPr/>
          </p:nvSpPr>
          <p:spPr>
            <a:xfrm>
              <a:off x="1617173" y="3800709"/>
              <a:ext cx="634208" cy="611513"/>
            </a:xfrm>
            <a:custGeom>
              <a:avLst/>
              <a:gdLst>
                <a:gd name="connsiteX0" fmla="*/ 174005 w 338138"/>
                <a:gd name="connsiteY0" fmla="*/ 18121 h 326038"/>
                <a:gd name="connsiteX1" fmla="*/ 160013 w 338138"/>
                <a:gd name="connsiteY1" fmla="*/ 19109 h 326038"/>
                <a:gd name="connsiteX2" fmla="*/ 160013 w 338138"/>
                <a:gd name="connsiteY2" fmla="*/ 70472 h 326038"/>
                <a:gd name="connsiteX3" fmla="*/ 92851 w 338138"/>
                <a:gd name="connsiteY3" fmla="*/ 149491 h 326038"/>
                <a:gd name="connsiteX4" fmla="*/ 88900 w 338138"/>
                <a:gd name="connsiteY4" fmla="*/ 149491 h 326038"/>
                <a:gd name="connsiteX5" fmla="*/ 88900 w 338138"/>
                <a:gd name="connsiteY5" fmla="*/ 279872 h 326038"/>
                <a:gd name="connsiteX6" fmla="*/ 119189 w 338138"/>
                <a:gd name="connsiteY6" fmla="*/ 310163 h 326038"/>
                <a:gd name="connsiteX7" fmla="*/ 262731 w 338138"/>
                <a:gd name="connsiteY7" fmla="*/ 310163 h 326038"/>
                <a:gd name="connsiteX8" fmla="*/ 300922 w 338138"/>
                <a:gd name="connsiteY8" fmla="*/ 278555 h 326038"/>
                <a:gd name="connsiteX9" fmla="*/ 320675 w 338138"/>
                <a:gd name="connsiteY9" fmla="*/ 157393 h 326038"/>
                <a:gd name="connsiteX10" fmla="*/ 320675 w 338138"/>
                <a:gd name="connsiteY10" fmla="*/ 156076 h 326038"/>
                <a:gd name="connsiteX11" fmla="*/ 290386 w 338138"/>
                <a:gd name="connsiteY11" fmla="*/ 127102 h 326038"/>
                <a:gd name="connsiteX12" fmla="*/ 210055 w 338138"/>
                <a:gd name="connsiteY12" fmla="*/ 127102 h 326038"/>
                <a:gd name="connsiteX13" fmla="*/ 200837 w 338138"/>
                <a:gd name="connsiteY13" fmla="*/ 117883 h 326038"/>
                <a:gd name="connsiteX14" fmla="*/ 200837 w 338138"/>
                <a:gd name="connsiteY14" fmla="*/ 57302 h 326038"/>
                <a:gd name="connsiteX15" fmla="*/ 188985 w 338138"/>
                <a:gd name="connsiteY15" fmla="*/ 23060 h 326038"/>
                <a:gd name="connsiteX16" fmla="*/ 174005 w 338138"/>
                <a:gd name="connsiteY16" fmla="*/ 18121 h 326038"/>
                <a:gd name="connsiteX17" fmla="*/ 166923 w 338138"/>
                <a:gd name="connsiteY17" fmla="*/ 10 h 326038"/>
                <a:gd name="connsiteX18" fmla="*/ 199449 w 338138"/>
                <a:gd name="connsiteY18" fmla="*/ 8733 h 326038"/>
                <a:gd name="connsiteX19" fmla="*/ 217941 w 338138"/>
                <a:gd name="connsiteY19" fmla="*/ 56131 h 326038"/>
                <a:gd name="connsiteX20" fmla="*/ 217941 w 338138"/>
                <a:gd name="connsiteY20" fmla="*/ 108796 h 326038"/>
                <a:gd name="connsiteX21" fmla="*/ 290588 w 338138"/>
                <a:gd name="connsiteY21" fmla="*/ 108796 h 326038"/>
                <a:gd name="connsiteX22" fmla="*/ 338138 w 338138"/>
                <a:gd name="connsiteY22" fmla="*/ 154878 h 326038"/>
                <a:gd name="connsiteX23" fmla="*/ 338138 w 338138"/>
                <a:gd name="connsiteY23" fmla="*/ 157511 h 326038"/>
                <a:gd name="connsiteX24" fmla="*/ 338138 w 338138"/>
                <a:gd name="connsiteY24" fmla="*/ 158828 h 326038"/>
                <a:gd name="connsiteX25" fmla="*/ 318325 w 338138"/>
                <a:gd name="connsiteY25" fmla="*/ 279956 h 326038"/>
                <a:gd name="connsiteX26" fmla="*/ 262850 w 338138"/>
                <a:gd name="connsiteY26" fmla="*/ 326038 h 326038"/>
                <a:gd name="connsiteX27" fmla="*/ 118877 w 338138"/>
                <a:gd name="connsiteY27" fmla="*/ 326038 h 326038"/>
                <a:gd name="connsiteX28" fmla="*/ 71326 w 338138"/>
                <a:gd name="connsiteY28" fmla="*/ 278640 h 326038"/>
                <a:gd name="connsiteX29" fmla="*/ 71326 w 338138"/>
                <a:gd name="connsiteY29" fmla="*/ 144345 h 326038"/>
                <a:gd name="connsiteX30" fmla="*/ 63401 w 338138"/>
                <a:gd name="connsiteY30" fmla="*/ 136445 h 326038"/>
                <a:gd name="connsiteX31" fmla="*/ 23775 w 338138"/>
                <a:gd name="connsiteY31" fmla="*/ 136445 h 326038"/>
                <a:gd name="connsiteX32" fmla="*/ 17171 w 338138"/>
                <a:gd name="connsiteY32" fmla="*/ 144345 h 326038"/>
                <a:gd name="connsiteX33" fmla="*/ 17171 w 338138"/>
                <a:gd name="connsiteY33" fmla="*/ 286540 h 326038"/>
                <a:gd name="connsiteX34" fmla="*/ 23775 w 338138"/>
                <a:gd name="connsiteY34" fmla="*/ 294439 h 326038"/>
                <a:gd name="connsiteX35" fmla="*/ 47550 w 338138"/>
                <a:gd name="connsiteY35" fmla="*/ 294439 h 326038"/>
                <a:gd name="connsiteX36" fmla="*/ 55476 w 338138"/>
                <a:gd name="connsiteY36" fmla="*/ 302339 h 326038"/>
                <a:gd name="connsiteX37" fmla="*/ 47550 w 338138"/>
                <a:gd name="connsiteY37" fmla="*/ 311555 h 326038"/>
                <a:gd name="connsiteX38" fmla="*/ 23775 w 338138"/>
                <a:gd name="connsiteY38" fmla="*/ 311555 h 326038"/>
                <a:gd name="connsiteX39" fmla="*/ 0 w 338138"/>
                <a:gd name="connsiteY39" fmla="*/ 286540 h 326038"/>
                <a:gd name="connsiteX40" fmla="*/ 0 w 338138"/>
                <a:gd name="connsiteY40" fmla="*/ 144345 h 326038"/>
                <a:gd name="connsiteX41" fmla="*/ 23775 w 338138"/>
                <a:gd name="connsiteY41" fmla="*/ 119329 h 326038"/>
                <a:gd name="connsiteX42" fmla="*/ 63401 w 338138"/>
                <a:gd name="connsiteY42" fmla="*/ 119329 h 326038"/>
                <a:gd name="connsiteX43" fmla="*/ 85855 w 338138"/>
                <a:gd name="connsiteY43" fmla="*/ 132495 h 326038"/>
                <a:gd name="connsiteX44" fmla="*/ 87176 w 338138"/>
                <a:gd name="connsiteY44" fmla="*/ 132495 h 326038"/>
                <a:gd name="connsiteX45" fmla="*/ 143973 w 338138"/>
                <a:gd name="connsiteY45" fmla="*/ 69297 h 326038"/>
                <a:gd name="connsiteX46" fmla="*/ 143973 w 338138"/>
                <a:gd name="connsiteY46" fmla="*/ 11366 h 326038"/>
                <a:gd name="connsiteX47" fmla="*/ 149256 w 338138"/>
                <a:gd name="connsiteY47" fmla="*/ 2150 h 326038"/>
                <a:gd name="connsiteX48" fmla="*/ 166923 w 338138"/>
                <a:gd name="connsiteY48" fmla="*/ 10 h 3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8138" h="326038">
                  <a:moveTo>
                    <a:pt x="174005" y="18121"/>
                  </a:moveTo>
                  <a:cubicBezTo>
                    <a:pt x="168902" y="17792"/>
                    <a:pt x="163964" y="18451"/>
                    <a:pt x="160013" y="19109"/>
                  </a:cubicBezTo>
                  <a:cubicBezTo>
                    <a:pt x="160013" y="19109"/>
                    <a:pt x="160013" y="19109"/>
                    <a:pt x="160013" y="70472"/>
                  </a:cubicBezTo>
                  <a:cubicBezTo>
                    <a:pt x="160013" y="129736"/>
                    <a:pt x="95485" y="149491"/>
                    <a:pt x="92851" y="149491"/>
                  </a:cubicBezTo>
                  <a:cubicBezTo>
                    <a:pt x="91534" y="149491"/>
                    <a:pt x="90217" y="149491"/>
                    <a:pt x="88900" y="149491"/>
                  </a:cubicBezTo>
                  <a:cubicBezTo>
                    <a:pt x="88900" y="149491"/>
                    <a:pt x="88900" y="149491"/>
                    <a:pt x="88900" y="279872"/>
                  </a:cubicBezTo>
                  <a:cubicBezTo>
                    <a:pt x="88900" y="296993"/>
                    <a:pt x="102069" y="310163"/>
                    <a:pt x="119189" y="310163"/>
                  </a:cubicBezTo>
                  <a:cubicBezTo>
                    <a:pt x="119189" y="310163"/>
                    <a:pt x="119189" y="310163"/>
                    <a:pt x="262731" y="310163"/>
                  </a:cubicBezTo>
                  <a:cubicBezTo>
                    <a:pt x="286436" y="310163"/>
                    <a:pt x="299605" y="299627"/>
                    <a:pt x="300922" y="278555"/>
                  </a:cubicBezTo>
                  <a:cubicBezTo>
                    <a:pt x="300922" y="278555"/>
                    <a:pt x="300922" y="278555"/>
                    <a:pt x="320675" y="157393"/>
                  </a:cubicBezTo>
                  <a:cubicBezTo>
                    <a:pt x="320675" y="157393"/>
                    <a:pt x="320675" y="157393"/>
                    <a:pt x="320675" y="156076"/>
                  </a:cubicBezTo>
                  <a:cubicBezTo>
                    <a:pt x="320675" y="140272"/>
                    <a:pt x="307506" y="127102"/>
                    <a:pt x="290386" y="127102"/>
                  </a:cubicBezTo>
                  <a:cubicBezTo>
                    <a:pt x="290386" y="127102"/>
                    <a:pt x="290386" y="127102"/>
                    <a:pt x="210055" y="127102"/>
                  </a:cubicBezTo>
                  <a:cubicBezTo>
                    <a:pt x="204788" y="127102"/>
                    <a:pt x="200837" y="123151"/>
                    <a:pt x="200837" y="117883"/>
                  </a:cubicBezTo>
                  <a:cubicBezTo>
                    <a:pt x="200837" y="117883"/>
                    <a:pt x="200837" y="117883"/>
                    <a:pt x="200837" y="57302"/>
                  </a:cubicBezTo>
                  <a:cubicBezTo>
                    <a:pt x="200837" y="40181"/>
                    <a:pt x="196886" y="29645"/>
                    <a:pt x="188985" y="23060"/>
                  </a:cubicBezTo>
                  <a:cubicBezTo>
                    <a:pt x="184376" y="19768"/>
                    <a:pt x="179108" y="18451"/>
                    <a:pt x="174005" y="18121"/>
                  </a:cubicBezTo>
                  <a:close/>
                  <a:moveTo>
                    <a:pt x="166923" y="10"/>
                  </a:moveTo>
                  <a:cubicBezTo>
                    <a:pt x="176664" y="-154"/>
                    <a:pt x="188882" y="1491"/>
                    <a:pt x="199449" y="8733"/>
                  </a:cubicBezTo>
                  <a:cubicBezTo>
                    <a:pt x="211336" y="17949"/>
                    <a:pt x="217941" y="33749"/>
                    <a:pt x="217941" y="56131"/>
                  </a:cubicBezTo>
                  <a:cubicBezTo>
                    <a:pt x="217941" y="56131"/>
                    <a:pt x="217941" y="56131"/>
                    <a:pt x="217941" y="108796"/>
                  </a:cubicBezTo>
                  <a:cubicBezTo>
                    <a:pt x="217941" y="108796"/>
                    <a:pt x="217941" y="108796"/>
                    <a:pt x="290588" y="108796"/>
                  </a:cubicBezTo>
                  <a:cubicBezTo>
                    <a:pt x="317005" y="108796"/>
                    <a:pt x="338138" y="129862"/>
                    <a:pt x="338138" y="154878"/>
                  </a:cubicBezTo>
                  <a:cubicBezTo>
                    <a:pt x="338138" y="154878"/>
                    <a:pt x="338138" y="154878"/>
                    <a:pt x="338138" y="157511"/>
                  </a:cubicBezTo>
                  <a:cubicBezTo>
                    <a:pt x="338138" y="157511"/>
                    <a:pt x="338138" y="157511"/>
                    <a:pt x="338138" y="158828"/>
                  </a:cubicBezTo>
                  <a:cubicBezTo>
                    <a:pt x="338138" y="158828"/>
                    <a:pt x="338138" y="158828"/>
                    <a:pt x="318325" y="279956"/>
                  </a:cubicBezTo>
                  <a:cubicBezTo>
                    <a:pt x="314363" y="308922"/>
                    <a:pt x="294550" y="326038"/>
                    <a:pt x="262850" y="326038"/>
                  </a:cubicBezTo>
                  <a:cubicBezTo>
                    <a:pt x="262850" y="326038"/>
                    <a:pt x="262850" y="326038"/>
                    <a:pt x="118877" y="326038"/>
                  </a:cubicBezTo>
                  <a:cubicBezTo>
                    <a:pt x="92460" y="326038"/>
                    <a:pt x="71326" y="304972"/>
                    <a:pt x="71326" y="278640"/>
                  </a:cubicBezTo>
                  <a:cubicBezTo>
                    <a:pt x="71326" y="278640"/>
                    <a:pt x="71326" y="278640"/>
                    <a:pt x="71326" y="144345"/>
                  </a:cubicBezTo>
                  <a:cubicBezTo>
                    <a:pt x="71326" y="139078"/>
                    <a:pt x="67363" y="136445"/>
                    <a:pt x="63401" y="136445"/>
                  </a:cubicBezTo>
                  <a:cubicBezTo>
                    <a:pt x="63401" y="136445"/>
                    <a:pt x="63401" y="136445"/>
                    <a:pt x="23775" y="136445"/>
                  </a:cubicBezTo>
                  <a:cubicBezTo>
                    <a:pt x="19813" y="136445"/>
                    <a:pt x="17171" y="139078"/>
                    <a:pt x="17171" y="144345"/>
                  </a:cubicBezTo>
                  <a:cubicBezTo>
                    <a:pt x="17171" y="144345"/>
                    <a:pt x="17171" y="144345"/>
                    <a:pt x="17171" y="286540"/>
                  </a:cubicBezTo>
                  <a:cubicBezTo>
                    <a:pt x="17171" y="290489"/>
                    <a:pt x="19813" y="294439"/>
                    <a:pt x="23775" y="294439"/>
                  </a:cubicBezTo>
                  <a:cubicBezTo>
                    <a:pt x="23775" y="294439"/>
                    <a:pt x="23775" y="294439"/>
                    <a:pt x="47550" y="294439"/>
                  </a:cubicBezTo>
                  <a:cubicBezTo>
                    <a:pt x="51513" y="294439"/>
                    <a:pt x="55476" y="298389"/>
                    <a:pt x="55476" y="302339"/>
                  </a:cubicBezTo>
                  <a:cubicBezTo>
                    <a:pt x="55476" y="307605"/>
                    <a:pt x="51513" y="311555"/>
                    <a:pt x="47550" y="311555"/>
                  </a:cubicBezTo>
                  <a:cubicBezTo>
                    <a:pt x="47550" y="311555"/>
                    <a:pt x="47550" y="311555"/>
                    <a:pt x="23775" y="311555"/>
                  </a:cubicBezTo>
                  <a:cubicBezTo>
                    <a:pt x="10567" y="311555"/>
                    <a:pt x="0" y="299706"/>
                    <a:pt x="0" y="286540"/>
                  </a:cubicBezTo>
                  <a:cubicBezTo>
                    <a:pt x="0" y="286540"/>
                    <a:pt x="0" y="286540"/>
                    <a:pt x="0" y="144345"/>
                  </a:cubicBezTo>
                  <a:cubicBezTo>
                    <a:pt x="0" y="129862"/>
                    <a:pt x="10567" y="119329"/>
                    <a:pt x="23775" y="119329"/>
                  </a:cubicBezTo>
                  <a:cubicBezTo>
                    <a:pt x="23775" y="119329"/>
                    <a:pt x="23775" y="119329"/>
                    <a:pt x="63401" y="119329"/>
                  </a:cubicBezTo>
                  <a:cubicBezTo>
                    <a:pt x="72647" y="119329"/>
                    <a:pt x="81893" y="124595"/>
                    <a:pt x="85855" y="132495"/>
                  </a:cubicBezTo>
                  <a:cubicBezTo>
                    <a:pt x="85855" y="132495"/>
                    <a:pt x="87176" y="132495"/>
                    <a:pt x="87176" y="132495"/>
                  </a:cubicBezTo>
                  <a:cubicBezTo>
                    <a:pt x="89818" y="131179"/>
                    <a:pt x="143973" y="115379"/>
                    <a:pt x="143973" y="69297"/>
                  </a:cubicBezTo>
                  <a:cubicBezTo>
                    <a:pt x="143973" y="69297"/>
                    <a:pt x="143973" y="69297"/>
                    <a:pt x="143973" y="11366"/>
                  </a:cubicBezTo>
                  <a:cubicBezTo>
                    <a:pt x="143973" y="7416"/>
                    <a:pt x="146615" y="3466"/>
                    <a:pt x="149256" y="2150"/>
                  </a:cubicBezTo>
                  <a:cubicBezTo>
                    <a:pt x="149917" y="2150"/>
                    <a:pt x="157182" y="175"/>
                    <a:pt x="16692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45562" y="3506529"/>
            <a:ext cx="1326873" cy="1326873"/>
            <a:chOff x="1270840" y="3443029"/>
            <a:chExt cx="1326873" cy="1326873"/>
          </a:xfrm>
        </p:grpSpPr>
        <p:sp>
          <p:nvSpPr>
            <p:cNvPr id="31" name="矩形 30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8"/>
            <p:cNvSpPr/>
            <p:nvPr/>
          </p:nvSpPr>
          <p:spPr>
            <a:xfrm>
              <a:off x="1618691" y="3789362"/>
              <a:ext cx="631172" cy="634208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32984" y="3506529"/>
            <a:ext cx="1326873" cy="1326873"/>
            <a:chOff x="1270840" y="3443029"/>
            <a:chExt cx="1326873" cy="1326873"/>
          </a:xfrm>
        </p:grpSpPr>
        <p:sp>
          <p:nvSpPr>
            <p:cNvPr id="34" name="矩形 33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11"/>
            <p:cNvSpPr/>
            <p:nvPr/>
          </p:nvSpPr>
          <p:spPr>
            <a:xfrm>
              <a:off x="1617173" y="3790850"/>
              <a:ext cx="634208" cy="631231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20406" y="3506529"/>
            <a:ext cx="1326873" cy="1326873"/>
            <a:chOff x="1270840" y="3443029"/>
            <a:chExt cx="1326873" cy="1326873"/>
          </a:xfrm>
        </p:grpSpPr>
        <p:sp>
          <p:nvSpPr>
            <p:cNvPr id="37" name="矩形 36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 14"/>
            <p:cNvSpPr/>
            <p:nvPr/>
          </p:nvSpPr>
          <p:spPr>
            <a:xfrm>
              <a:off x="1729356" y="3789362"/>
              <a:ext cx="409842" cy="634208"/>
            </a:xfrm>
            <a:custGeom>
              <a:avLst/>
              <a:gdLst>
                <a:gd name="connsiteX0" fmla="*/ 143066 w 217488"/>
                <a:gd name="connsiteY0" fmla="*/ 166133 h 336550"/>
                <a:gd name="connsiteX1" fmla="*/ 156401 w 217488"/>
                <a:gd name="connsiteY1" fmla="*/ 167443 h 336550"/>
                <a:gd name="connsiteX2" fmla="*/ 179071 w 217488"/>
                <a:gd name="connsiteY2" fmla="*/ 239498 h 336550"/>
                <a:gd name="connsiteX3" fmla="*/ 133732 w 217488"/>
                <a:gd name="connsiteY3" fmla="*/ 297141 h 336550"/>
                <a:gd name="connsiteX4" fmla="*/ 129731 w 217488"/>
                <a:gd name="connsiteY4" fmla="*/ 298451 h 336550"/>
                <a:gd name="connsiteX5" fmla="*/ 121730 w 217488"/>
                <a:gd name="connsiteY5" fmla="*/ 293211 h 336550"/>
                <a:gd name="connsiteX6" fmla="*/ 124397 w 217488"/>
                <a:gd name="connsiteY6" fmla="*/ 281420 h 336550"/>
                <a:gd name="connsiteX7" fmla="*/ 161735 w 217488"/>
                <a:gd name="connsiteY7" fmla="*/ 236878 h 336550"/>
                <a:gd name="connsiteX8" fmla="*/ 156401 w 217488"/>
                <a:gd name="connsiteY8" fmla="*/ 204126 h 336550"/>
                <a:gd name="connsiteX9" fmla="*/ 151067 w 217488"/>
                <a:gd name="connsiteY9" fmla="*/ 191025 h 336550"/>
                <a:gd name="connsiteX10" fmla="*/ 141733 w 217488"/>
                <a:gd name="connsiteY10" fmla="*/ 179234 h 336550"/>
                <a:gd name="connsiteX11" fmla="*/ 143066 w 217488"/>
                <a:gd name="connsiteY11" fmla="*/ 166133 h 336550"/>
                <a:gd name="connsiteX12" fmla="*/ 108744 w 217488"/>
                <a:gd name="connsiteY12" fmla="*/ 26988 h 336550"/>
                <a:gd name="connsiteX13" fmla="*/ 52026 w 217488"/>
                <a:gd name="connsiteY13" fmla="*/ 132725 h 336550"/>
                <a:gd name="connsiteX14" fmla="*/ 28283 w 217488"/>
                <a:gd name="connsiteY14" fmla="*/ 189560 h 336550"/>
                <a:gd name="connsiteX15" fmla="*/ 19050 w 217488"/>
                <a:gd name="connsiteY15" fmla="*/ 229211 h 336550"/>
                <a:gd name="connsiteX16" fmla="*/ 30921 w 217488"/>
                <a:gd name="connsiteY16" fmla="*/ 274150 h 336550"/>
                <a:gd name="connsiteX17" fmla="*/ 63897 w 217488"/>
                <a:gd name="connsiteY17" fmla="*/ 307193 h 336550"/>
                <a:gd name="connsiteX18" fmla="*/ 108744 w 217488"/>
                <a:gd name="connsiteY18" fmla="*/ 319088 h 336550"/>
                <a:gd name="connsiteX19" fmla="*/ 153591 w 217488"/>
                <a:gd name="connsiteY19" fmla="*/ 307193 h 336550"/>
                <a:gd name="connsiteX20" fmla="*/ 186567 w 217488"/>
                <a:gd name="connsiteY20" fmla="*/ 274150 h 336550"/>
                <a:gd name="connsiteX21" fmla="*/ 198438 w 217488"/>
                <a:gd name="connsiteY21" fmla="*/ 229211 h 336550"/>
                <a:gd name="connsiteX22" fmla="*/ 189205 w 217488"/>
                <a:gd name="connsiteY22" fmla="*/ 189560 h 336550"/>
                <a:gd name="connsiteX23" fmla="*/ 165462 w 217488"/>
                <a:gd name="connsiteY23" fmla="*/ 132725 h 336550"/>
                <a:gd name="connsiteX24" fmla="*/ 108744 w 217488"/>
                <a:gd name="connsiteY24" fmla="*/ 26988 h 336550"/>
                <a:gd name="connsiteX25" fmla="*/ 108744 w 217488"/>
                <a:gd name="connsiteY25" fmla="*/ 0 h 336550"/>
                <a:gd name="connsiteX26" fmla="*/ 116701 w 217488"/>
                <a:gd name="connsiteY26" fmla="*/ 3944 h 336550"/>
                <a:gd name="connsiteX27" fmla="*/ 217488 w 217488"/>
                <a:gd name="connsiteY27" fmla="*/ 228749 h 336550"/>
                <a:gd name="connsiteX28" fmla="*/ 202901 w 217488"/>
                <a:gd name="connsiteY28" fmla="*/ 282650 h 336550"/>
                <a:gd name="connsiteX29" fmla="*/ 163116 w 217488"/>
                <a:gd name="connsiteY29" fmla="*/ 322089 h 336550"/>
                <a:gd name="connsiteX30" fmla="*/ 108744 w 217488"/>
                <a:gd name="connsiteY30" fmla="*/ 336550 h 336550"/>
                <a:gd name="connsiteX31" fmla="*/ 54372 w 217488"/>
                <a:gd name="connsiteY31" fmla="*/ 322089 h 336550"/>
                <a:gd name="connsiteX32" fmla="*/ 14587 w 217488"/>
                <a:gd name="connsiteY32" fmla="*/ 282650 h 336550"/>
                <a:gd name="connsiteX33" fmla="*/ 0 w 217488"/>
                <a:gd name="connsiteY33" fmla="*/ 228749 h 336550"/>
                <a:gd name="connsiteX34" fmla="*/ 100787 w 217488"/>
                <a:gd name="connsiteY34" fmla="*/ 3944 h 336550"/>
                <a:gd name="connsiteX35" fmla="*/ 108744 w 217488"/>
                <a:gd name="connsiteY3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7488" h="336550">
                  <a:moveTo>
                    <a:pt x="143066" y="166133"/>
                  </a:moveTo>
                  <a:cubicBezTo>
                    <a:pt x="147067" y="163513"/>
                    <a:pt x="152401" y="163513"/>
                    <a:pt x="156401" y="167443"/>
                  </a:cubicBezTo>
                  <a:cubicBezTo>
                    <a:pt x="157735" y="168754"/>
                    <a:pt x="185738" y="202816"/>
                    <a:pt x="179071" y="239498"/>
                  </a:cubicBezTo>
                  <a:cubicBezTo>
                    <a:pt x="176404" y="263079"/>
                    <a:pt x="160402" y="281420"/>
                    <a:pt x="133732" y="297141"/>
                  </a:cubicBezTo>
                  <a:cubicBezTo>
                    <a:pt x="132398" y="297141"/>
                    <a:pt x="131065" y="298451"/>
                    <a:pt x="129731" y="298451"/>
                  </a:cubicBezTo>
                  <a:cubicBezTo>
                    <a:pt x="125731" y="298451"/>
                    <a:pt x="123064" y="295831"/>
                    <a:pt x="121730" y="293211"/>
                  </a:cubicBezTo>
                  <a:cubicBezTo>
                    <a:pt x="119063" y="289281"/>
                    <a:pt x="120397" y="284040"/>
                    <a:pt x="124397" y="281420"/>
                  </a:cubicBezTo>
                  <a:cubicBezTo>
                    <a:pt x="145733" y="268319"/>
                    <a:pt x="157735" y="253909"/>
                    <a:pt x="161735" y="236878"/>
                  </a:cubicBezTo>
                  <a:cubicBezTo>
                    <a:pt x="163069" y="225087"/>
                    <a:pt x="160402" y="213296"/>
                    <a:pt x="156401" y="204126"/>
                  </a:cubicBezTo>
                  <a:cubicBezTo>
                    <a:pt x="155068" y="198885"/>
                    <a:pt x="153734" y="194955"/>
                    <a:pt x="151067" y="191025"/>
                  </a:cubicBezTo>
                  <a:cubicBezTo>
                    <a:pt x="145733" y="183164"/>
                    <a:pt x="143066" y="180544"/>
                    <a:pt x="141733" y="179234"/>
                  </a:cubicBezTo>
                  <a:cubicBezTo>
                    <a:pt x="139066" y="175304"/>
                    <a:pt x="139066" y="168754"/>
                    <a:pt x="143066" y="166133"/>
                  </a:cubicBezTo>
                  <a:close/>
                  <a:moveTo>
                    <a:pt x="108744" y="26988"/>
                  </a:moveTo>
                  <a:cubicBezTo>
                    <a:pt x="90277" y="57387"/>
                    <a:pt x="71811" y="91752"/>
                    <a:pt x="52026" y="132725"/>
                  </a:cubicBezTo>
                  <a:cubicBezTo>
                    <a:pt x="42792" y="152551"/>
                    <a:pt x="34878" y="172377"/>
                    <a:pt x="28283" y="189560"/>
                  </a:cubicBezTo>
                  <a:cubicBezTo>
                    <a:pt x="21688" y="206742"/>
                    <a:pt x="19050" y="219959"/>
                    <a:pt x="19050" y="229211"/>
                  </a:cubicBezTo>
                  <a:cubicBezTo>
                    <a:pt x="19050" y="245072"/>
                    <a:pt x="23007" y="260933"/>
                    <a:pt x="30921" y="274150"/>
                  </a:cubicBezTo>
                  <a:cubicBezTo>
                    <a:pt x="38835" y="288689"/>
                    <a:pt x="49388" y="299262"/>
                    <a:pt x="63897" y="307193"/>
                  </a:cubicBezTo>
                  <a:cubicBezTo>
                    <a:pt x="77087" y="315123"/>
                    <a:pt x="92916" y="319088"/>
                    <a:pt x="108744" y="319088"/>
                  </a:cubicBezTo>
                  <a:cubicBezTo>
                    <a:pt x="124572" y="319088"/>
                    <a:pt x="140401" y="315123"/>
                    <a:pt x="153591" y="307193"/>
                  </a:cubicBezTo>
                  <a:cubicBezTo>
                    <a:pt x="168100" y="299262"/>
                    <a:pt x="178653" y="288689"/>
                    <a:pt x="186567" y="274150"/>
                  </a:cubicBezTo>
                  <a:cubicBezTo>
                    <a:pt x="194481" y="260933"/>
                    <a:pt x="198438" y="245072"/>
                    <a:pt x="198438" y="229211"/>
                  </a:cubicBezTo>
                  <a:cubicBezTo>
                    <a:pt x="198438" y="219959"/>
                    <a:pt x="195800" y="206742"/>
                    <a:pt x="189205" y="189560"/>
                  </a:cubicBezTo>
                  <a:cubicBezTo>
                    <a:pt x="182610" y="172377"/>
                    <a:pt x="174696" y="152551"/>
                    <a:pt x="165462" y="132725"/>
                  </a:cubicBezTo>
                  <a:cubicBezTo>
                    <a:pt x="145677" y="91752"/>
                    <a:pt x="127211" y="57387"/>
                    <a:pt x="108744" y="26988"/>
                  </a:cubicBezTo>
                  <a:close/>
                  <a:moveTo>
                    <a:pt x="108744" y="0"/>
                  </a:moveTo>
                  <a:cubicBezTo>
                    <a:pt x="112722" y="0"/>
                    <a:pt x="115375" y="1314"/>
                    <a:pt x="116701" y="3944"/>
                  </a:cubicBezTo>
                  <a:cubicBezTo>
                    <a:pt x="184334" y="119633"/>
                    <a:pt x="217488" y="194568"/>
                    <a:pt x="217488" y="228749"/>
                  </a:cubicBezTo>
                  <a:cubicBezTo>
                    <a:pt x="217488" y="248469"/>
                    <a:pt x="212184" y="265559"/>
                    <a:pt x="202901" y="282650"/>
                  </a:cubicBezTo>
                  <a:cubicBezTo>
                    <a:pt x="193617" y="299740"/>
                    <a:pt x="180356" y="312887"/>
                    <a:pt x="163116" y="322089"/>
                  </a:cubicBezTo>
                  <a:cubicBezTo>
                    <a:pt x="147202" y="331292"/>
                    <a:pt x="128636" y="336550"/>
                    <a:pt x="108744" y="336550"/>
                  </a:cubicBezTo>
                  <a:cubicBezTo>
                    <a:pt x="88852" y="336550"/>
                    <a:pt x="70286" y="331292"/>
                    <a:pt x="54372" y="322089"/>
                  </a:cubicBezTo>
                  <a:cubicBezTo>
                    <a:pt x="37132" y="312887"/>
                    <a:pt x="23871" y="299740"/>
                    <a:pt x="14587" y="282650"/>
                  </a:cubicBezTo>
                  <a:cubicBezTo>
                    <a:pt x="3978" y="266874"/>
                    <a:pt x="0" y="248469"/>
                    <a:pt x="0" y="228749"/>
                  </a:cubicBezTo>
                  <a:cubicBezTo>
                    <a:pt x="0" y="194568"/>
                    <a:pt x="33154" y="119633"/>
                    <a:pt x="100787" y="3944"/>
                  </a:cubicBezTo>
                  <a:cubicBezTo>
                    <a:pt x="102113" y="1314"/>
                    <a:pt x="104765" y="0"/>
                    <a:pt x="1087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07827" y="3506529"/>
            <a:ext cx="1326873" cy="1326873"/>
            <a:chOff x="1270840" y="3443029"/>
            <a:chExt cx="1326873" cy="1326873"/>
          </a:xfrm>
        </p:grpSpPr>
        <p:sp>
          <p:nvSpPr>
            <p:cNvPr id="40" name="矩形 39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17"/>
            <p:cNvSpPr/>
            <p:nvPr/>
          </p:nvSpPr>
          <p:spPr>
            <a:xfrm>
              <a:off x="1654567" y="3789362"/>
              <a:ext cx="559420" cy="634208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58140" y="1894376"/>
            <a:ext cx="3137489" cy="962106"/>
            <a:chOff x="2486795" y="2343753"/>
            <a:chExt cx="3194132" cy="962106"/>
          </a:xfrm>
        </p:grpSpPr>
        <p:sp>
          <p:nvSpPr>
            <p:cNvPr id="43" name="文本框 42"/>
            <p:cNvSpPr txBox="1"/>
            <p:nvPr/>
          </p:nvSpPr>
          <p:spPr>
            <a:xfrm>
              <a:off x="2486795" y="2343753"/>
              <a:ext cx="3194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86795" y="2687228"/>
              <a:ext cx="318978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user print the presentation and make it into a film to be user presentation and make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19307" y="1894376"/>
            <a:ext cx="3137489" cy="962106"/>
            <a:chOff x="2486795" y="2343753"/>
            <a:chExt cx="3194132" cy="962106"/>
          </a:xfrm>
        </p:grpSpPr>
        <p:sp>
          <p:nvSpPr>
            <p:cNvPr id="46" name="文本框 45"/>
            <p:cNvSpPr txBox="1"/>
            <p:nvPr/>
          </p:nvSpPr>
          <p:spPr>
            <a:xfrm>
              <a:off x="2486795" y="2343753"/>
              <a:ext cx="3194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86795" y="2687228"/>
              <a:ext cx="318978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user print the presentation and make it into a film to be user presentation and make be used in a wider field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19279" y="1844514"/>
            <a:ext cx="3137489" cy="962106"/>
            <a:chOff x="2486795" y="2343753"/>
            <a:chExt cx="3194132" cy="962106"/>
          </a:xfrm>
        </p:grpSpPr>
        <p:sp>
          <p:nvSpPr>
            <p:cNvPr id="49" name="文本框 48"/>
            <p:cNvSpPr txBox="1"/>
            <p:nvPr/>
          </p:nvSpPr>
          <p:spPr>
            <a:xfrm>
              <a:off x="2486795" y="2343753"/>
              <a:ext cx="3194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86795" y="2687228"/>
              <a:ext cx="318978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user print the presentation and make it into a film to be user presentation and make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2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361554" y="2443802"/>
            <a:ext cx="6830446" cy="3821461"/>
            <a:chOff x="-532263" y="859337"/>
            <a:chExt cx="10058400" cy="56274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263" y="859337"/>
              <a:ext cx="10058400" cy="56274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378906" y="1136592"/>
              <a:ext cx="6325093" cy="3952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605" y="2586789"/>
            <a:ext cx="4114798" cy="2743199"/>
          </a:xfrm>
        </p:spPr>
      </p:pic>
      <p:grpSp>
        <p:nvGrpSpPr>
          <p:cNvPr id="9" name="组合 8"/>
          <p:cNvGrpSpPr/>
          <p:nvPr/>
        </p:nvGrpSpPr>
        <p:grpSpPr>
          <a:xfrm>
            <a:off x="5415821" y="2739948"/>
            <a:ext cx="1678925" cy="1252499"/>
            <a:chOff x="5415821" y="2739948"/>
            <a:chExt cx="1678925" cy="1252499"/>
          </a:xfrm>
          <a:solidFill>
            <a:srgbClr val="6BCBDB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5415821" y="2739948"/>
              <a:ext cx="1678925" cy="1252499"/>
              <a:chOff x="3106016" y="2397072"/>
              <a:chExt cx="2733424" cy="2039168"/>
            </a:xfrm>
            <a:grpFill/>
          </p:grpSpPr>
          <p:sp>
            <p:nvSpPr>
              <p:cNvPr id="32" name="Rectangle: Rounded Corners 31"/>
              <p:cNvSpPr/>
              <p:nvPr/>
            </p:nvSpPr>
            <p:spPr>
              <a:xfrm>
                <a:off x="3106016" y="2397072"/>
                <a:ext cx="2607816" cy="2039168"/>
              </a:xfrm>
              <a:prstGeom prst="roundRect">
                <a:avLst>
                  <a:gd name="adj" fmla="val 28452"/>
                </a:avLst>
              </a:prstGeom>
              <a:grpFill/>
              <a:ln>
                <a:noFill/>
              </a:ln>
              <a:effectLst>
                <a:outerShdw blurRad="190500" dist="63500" dir="5400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5581455" y="2840525"/>
                <a:ext cx="314677" cy="20129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776093" y="2933365"/>
              <a:ext cx="80021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300K</a:t>
              </a:r>
              <a:endPara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10670" y="3302697"/>
              <a:ext cx="1391780" cy="5355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 minim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DDF9A3D-A43F-4E90-A55E-A7609893BD19}"/>
              </a:ext>
            </a:extLst>
          </p:cNvPr>
          <p:cNvGrpSpPr/>
          <p:nvPr/>
        </p:nvGrpSpPr>
        <p:grpSpPr>
          <a:xfrm>
            <a:off x="1354343" y="3333475"/>
            <a:ext cx="3611195" cy="844660"/>
            <a:chOff x="2661872" y="1947672"/>
            <a:chExt cx="2901474" cy="890901"/>
          </a:xfrm>
        </p:grpSpPr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6055AE01-B9D0-4989-82BE-85067B20F35F}"/>
                </a:ext>
              </a:extLst>
            </p:cNvPr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replacement, and the language should be concise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41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7EFA16AD-5E83-41EB-B55B-868FC1054D6A}"/>
                </a:ext>
              </a:extLst>
            </p:cNvPr>
            <p:cNvSpPr/>
            <p:nvPr/>
          </p:nvSpPr>
          <p:spPr>
            <a:xfrm flipH="1">
              <a:off x="2661872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707" b="1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1707" b="1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976165F-9C2B-4F8D-BB36-CC0FB6C9BBA7}"/>
              </a:ext>
            </a:extLst>
          </p:cNvPr>
          <p:cNvGrpSpPr/>
          <p:nvPr/>
        </p:nvGrpSpPr>
        <p:grpSpPr>
          <a:xfrm>
            <a:off x="1354343" y="4178135"/>
            <a:ext cx="3611195" cy="844660"/>
            <a:chOff x="2661872" y="1947672"/>
            <a:chExt cx="2901474" cy="890901"/>
          </a:xfrm>
        </p:grpSpPr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D932EB1B-F514-4F89-902F-32C76EC6D324}"/>
                </a:ext>
              </a:extLst>
            </p:cNvPr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replacement, and the language should be concise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41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C2023B-5B0F-429F-8CBD-8D622CEA895C}"/>
                </a:ext>
              </a:extLst>
            </p:cNvPr>
            <p:cNvSpPr/>
            <p:nvPr/>
          </p:nvSpPr>
          <p:spPr>
            <a:xfrm flipH="1">
              <a:off x="2661872" y="1947672"/>
              <a:ext cx="256873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707" b="1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en-US" altLang="zh-CN" sz="1707" b="1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8742" y="671172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87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6="http://schemas.microsoft.com/office/drawing/2014/main" xmlns:a14="http://schemas.microsoft.com/office/drawing/2010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985324" y="4453613"/>
            <a:ext cx="1341763" cy="225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85324" y="4748093"/>
            <a:ext cx="2555329" cy="275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201498" y="2032536"/>
            <a:ext cx="2770420" cy="2155889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34284" tIns="17143" rIns="34284" bIns="1714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7339957" y="2041529"/>
            <a:ext cx="2770420" cy="2158888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34284" tIns="17143" rIns="34284" bIns="1714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5028484" y="2014543"/>
            <a:ext cx="2260712" cy="2158888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34284" tIns="17143" rIns="34284" bIns="1714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84150" y="2677943"/>
            <a:ext cx="829112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70244" y="2677943"/>
            <a:ext cx="829112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98616" y="2677943"/>
            <a:ext cx="829112" cy="621087"/>
          </a:xfrm>
          <a:prstGeom prst="rect">
            <a:avLst/>
          </a:prstGeom>
        </p:spPr>
        <p:txBody>
          <a:bodyPr wrap="none" lIns="86697" tIns="43348" rIns="86697" bIns="433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5845" y="4453613"/>
            <a:ext cx="1341763" cy="225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5844" y="4748093"/>
            <a:ext cx="2558541" cy="129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644" y="4453613"/>
            <a:ext cx="1341763" cy="225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8644" y="4748093"/>
            <a:ext cx="2558541" cy="129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</p:spTree>
    <p:extLst>
      <p:ext uri="{BB962C8B-B14F-4D97-AF65-F5344CB8AC3E}">
        <p14:creationId xmlns:p14="http://schemas.microsoft.com/office/powerpoint/2010/main" val="271826122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944563" y="4569727"/>
            <a:ext cx="8302877" cy="359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6"/>
          <p:cNvSpPr>
            <a:spLocks/>
          </p:cNvSpPr>
          <p:nvPr/>
        </p:nvSpPr>
        <p:spPr bwMode="auto">
          <a:xfrm>
            <a:off x="2113119" y="4488729"/>
            <a:ext cx="663813" cy="8100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2776934" y="4370170"/>
            <a:ext cx="663813" cy="19955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3440747" y="4286483"/>
            <a:ext cx="663813" cy="283245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4104560" y="4140028"/>
            <a:ext cx="663813" cy="429699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4768374" y="4014495"/>
            <a:ext cx="663813" cy="55523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5432188" y="3875015"/>
            <a:ext cx="663813" cy="694712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Freeform 6"/>
          <p:cNvSpPr>
            <a:spLocks/>
          </p:cNvSpPr>
          <p:nvPr/>
        </p:nvSpPr>
        <p:spPr bwMode="auto">
          <a:xfrm>
            <a:off x="6096002" y="3777378"/>
            <a:ext cx="663813" cy="792348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6759815" y="3554211"/>
            <a:ext cx="663813" cy="1015517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>
            <a:off x="7423628" y="3333093"/>
            <a:ext cx="663813" cy="123663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8087443" y="3038136"/>
            <a:ext cx="663813" cy="1531593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>
            <a:off x="8751258" y="2731279"/>
            <a:ext cx="663813" cy="1838451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FDCB2A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9415071" y="2438368"/>
            <a:ext cx="663813" cy="2131360"/>
          </a:xfrm>
          <a:custGeom>
            <a:avLst/>
            <a:gdLst>
              <a:gd name="T0" fmla="*/ 648 w 648"/>
              <a:gd name="T1" fmla="*/ 1082 h 1082"/>
              <a:gd name="T2" fmla="*/ 0 w 648"/>
              <a:gd name="T3" fmla="*/ 1082 h 1082"/>
              <a:gd name="T4" fmla="*/ 140 w 648"/>
              <a:gd name="T5" fmla="*/ 919 h 1082"/>
              <a:gd name="T6" fmla="*/ 324 w 648"/>
              <a:gd name="T7" fmla="*/ 0 h 1082"/>
              <a:gd name="T8" fmla="*/ 508 w 648"/>
              <a:gd name="T9" fmla="*/ 919 h 1082"/>
              <a:gd name="T10" fmla="*/ 648 w 648"/>
              <a:gd name="T11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8" h="1082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rgbClr val="6BCBDB"/>
          </a:solidFill>
          <a:ln>
            <a:noFill/>
          </a:ln>
        </p:spPr>
        <p:txBody>
          <a:bodyPr vert="horz" wrap="square" lIns="79404" tIns="39703" rIns="79404" bIns="39703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2245974" y="3835837"/>
            <a:ext cx="398100" cy="398123"/>
            <a:chOff x="1513298" y="2362415"/>
            <a:chExt cx="648000" cy="648000"/>
          </a:xfrm>
          <a:solidFill>
            <a:schemeClr val="accent1"/>
          </a:solidFill>
        </p:grpSpPr>
        <p:sp>
          <p:nvSpPr>
            <p:cNvPr id="105" name="Teardrop 104"/>
            <p:cNvSpPr/>
            <p:nvPr/>
          </p:nvSpPr>
          <p:spPr>
            <a:xfrm rot="8100000">
              <a:off x="1513298" y="2362415"/>
              <a:ext cx="648000" cy="648000"/>
            </a:xfrm>
            <a:prstGeom prst="teardrop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654645" y="2527143"/>
              <a:ext cx="365296" cy="36684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1K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3" name="Teardrop 102"/>
          <p:cNvSpPr/>
          <p:nvPr/>
        </p:nvSpPr>
        <p:spPr>
          <a:xfrm rot="8100000">
            <a:off x="9506828" y="1747173"/>
            <a:ext cx="474117" cy="517550"/>
          </a:xfrm>
          <a:prstGeom prst="teardrop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547220" y="1835593"/>
            <a:ext cx="399508" cy="312925"/>
          </a:xfrm>
          <a:prstGeom prst="rect">
            <a:avLst/>
          </a:prstGeom>
          <a:solidFill>
            <a:srgbClr val="6BCBDB"/>
          </a:solidFill>
        </p:spPr>
        <p:txBody>
          <a:bodyPr wrap="none" lIns="86697" tIns="43348" rIns="86697" bIns="4334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9K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 Placeholder 32"/>
          <p:cNvSpPr txBox="1">
            <a:spLocks/>
          </p:cNvSpPr>
          <p:nvPr/>
        </p:nvSpPr>
        <p:spPr>
          <a:xfrm>
            <a:off x="2485793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1957325" y="4983814"/>
            <a:ext cx="436833" cy="436857"/>
          </a:xfrm>
          <a:prstGeom prst="ellipse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writing</a:t>
            </a:r>
            <a:endParaRPr kumimoji="0" lang="en-AU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Text Placeholder 32"/>
          <p:cNvSpPr txBox="1">
            <a:spLocks/>
          </p:cNvSpPr>
          <p:nvPr/>
        </p:nvSpPr>
        <p:spPr>
          <a:xfrm>
            <a:off x="3905067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3376598" y="4983814"/>
            <a:ext cx="436833" cy="436857"/>
          </a:xfrm>
          <a:prstGeom prst="ellipse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writing</a:t>
            </a:r>
            <a:endParaRPr kumimoji="0" lang="en-AU" altLang="zh-CN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Text Placeholder 32"/>
          <p:cNvSpPr txBox="1">
            <a:spLocks/>
          </p:cNvSpPr>
          <p:nvPr/>
        </p:nvSpPr>
        <p:spPr>
          <a:xfrm>
            <a:off x="5324342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4795873" y="4983814"/>
            <a:ext cx="436833" cy="436857"/>
          </a:xfrm>
          <a:prstGeom prst="ellipse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writing</a:t>
            </a:r>
            <a:endParaRPr kumimoji="0" lang="en-AU" altLang="zh-CN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Text Placeholder 32"/>
          <p:cNvSpPr txBox="1">
            <a:spLocks/>
          </p:cNvSpPr>
          <p:nvPr/>
        </p:nvSpPr>
        <p:spPr>
          <a:xfrm>
            <a:off x="6743615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6215148" y="4983814"/>
            <a:ext cx="436833" cy="436857"/>
          </a:xfrm>
          <a:prstGeom prst="ellipse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writing</a:t>
            </a:r>
            <a:endParaRPr kumimoji="0" lang="en-AU" altLang="zh-CN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Text Placeholder 32"/>
          <p:cNvSpPr txBox="1">
            <a:spLocks/>
          </p:cNvSpPr>
          <p:nvPr/>
        </p:nvSpPr>
        <p:spPr>
          <a:xfrm>
            <a:off x="8162890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7634424" y="4983814"/>
            <a:ext cx="436833" cy="436857"/>
          </a:xfrm>
          <a:prstGeom prst="ellipse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writing</a:t>
            </a:r>
            <a:endParaRPr kumimoji="0" lang="en-AU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Text Placeholder 32"/>
          <p:cNvSpPr txBox="1">
            <a:spLocks/>
          </p:cNvSpPr>
          <p:nvPr/>
        </p:nvSpPr>
        <p:spPr>
          <a:xfrm>
            <a:off x="9582166" y="5066405"/>
            <a:ext cx="652516" cy="328423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9053697" y="4983814"/>
            <a:ext cx="436833" cy="436857"/>
          </a:xfrm>
          <a:prstGeom prst="ellipse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writing</a:t>
            </a:r>
            <a:endParaRPr kumimoji="0" lang="en-AU" altLang="zh-CN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 Placeholder 32"/>
          <p:cNvSpPr txBox="1">
            <a:spLocks/>
          </p:cNvSpPr>
          <p:nvPr/>
        </p:nvSpPr>
        <p:spPr>
          <a:xfrm>
            <a:off x="2225337" y="2997647"/>
            <a:ext cx="3702108" cy="131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68" name="Text Placeholder 33"/>
          <p:cNvSpPr txBox="1">
            <a:spLocks/>
          </p:cNvSpPr>
          <p:nvPr/>
        </p:nvSpPr>
        <p:spPr>
          <a:xfrm>
            <a:off x="2225337" y="2247761"/>
            <a:ext cx="3702107" cy="131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zh-CN" altLang="en-US" sz="8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58992" y="1868107"/>
            <a:ext cx="1200650" cy="225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943539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03" grpId="0" animBg="1"/>
      <p:bldP spid="104" grpId="0" animBg="1"/>
      <p:bldP spid="101" grpId="0"/>
      <p:bldP spid="102" grpId="0" animBg="1"/>
      <p:bldP spid="99" grpId="0"/>
      <p:bldP spid="100" grpId="0" animBg="1"/>
      <p:bldP spid="97" grpId="0"/>
      <p:bldP spid="98" grpId="0" animBg="1"/>
      <p:bldP spid="95" grpId="0"/>
      <p:bldP spid="96" grpId="0" animBg="1"/>
      <p:bldP spid="87" grpId="0"/>
      <p:bldP spid="91" grpId="0" animBg="1"/>
      <p:bldP spid="79" grpId="0"/>
      <p:bldP spid="83" grpId="0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&#10;&#10;描述已自动生成">
            <a:extLst>
              <a:ext uri="{FF2B5EF4-FFF2-40B4-BE49-F238E27FC236}">
                <a16:creationId xmlns:a16="http://schemas.microsoft.com/office/drawing/2014/main" id="{E20C9B29-8B64-4098-852B-34525F38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ln>
            <a:noFill/>
          </a:ln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B7B4A37A-4E76-42B2-9039-A654A7B8405E}"/>
              </a:ext>
            </a:extLst>
          </p:cNvPr>
          <p:cNvSpPr/>
          <p:nvPr/>
        </p:nvSpPr>
        <p:spPr>
          <a:xfrm>
            <a:off x="1193800" y="972853"/>
            <a:ext cx="9804400" cy="52297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C11E8BF-F21B-4223-81B4-CB4C4E745FC2}"/>
              </a:ext>
            </a:extLst>
          </p:cNvPr>
          <p:cNvGrpSpPr/>
          <p:nvPr/>
        </p:nvGrpSpPr>
        <p:grpSpPr>
          <a:xfrm>
            <a:off x="3429430" y="2219513"/>
            <a:ext cx="5419797" cy="2807852"/>
            <a:chOff x="2568164" y="1633294"/>
            <a:chExt cx="7010803" cy="374619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9B29769-B997-43DC-B237-5CCB73535225}"/>
                </a:ext>
              </a:extLst>
            </p:cNvPr>
            <p:cNvGrpSpPr/>
            <p:nvPr/>
          </p:nvGrpSpPr>
          <p:grpSpPr>
            <a:xfrm>
              <a:off x="2576813" y="1633294"/>
              <a:ext cx="955574" cy="845574"/>
              <a:chOff x="1179357" y="1622322"/>
              <a:chExt cx="1533364" cy="1356852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FB909FD-36A6-47D4-A5CA-107C3FF085DD}"/>
                  </a:ext>
                </a:extLst>
              </p:cNvPr>
              <p:cNvCxnSpPr/>
              <p:nvPr/>
            </p:nvCxnSpPr>
            <p:spPr>
              <a:xfrm>
                <a:off x="1238865" y="1622322"/>
                <a:ext cx="0" cy="1356852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DBB7A11-EFBD-4CC9-A636-3E0D36B99E3F}"/>
                  </a:ext>
                </a:extLst>
              </p:cNvPr>
              <p:cNvCxnSpPr/>
              <p:nvPr/>
            </p:nvCxnSpPr>
            <p:spPr>
              <a:xfrm>
                <a:off x="1179357" y="1622322"/>
                <a:ext cx="153336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5082878-00C6-4547-979E-72A6A401D8B6}"/>
                </a:ext>
              </a:extLst>
            </p:cNvPr>
            <p:cNvGrpSpPr/>
            <p:nvPr/>
          </p:nvGrpSpPr>
          <p:grpSpPr>
            <a:xfrm flipH="1">
              <a:off x="8623395" y="1633294"/>
              <a:ext cx="955572" cy="845574"/>
              <a:chOff x="2067528" y="1463305"/>
              <a:chExt cx="955574" cy="845574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6D7E1B4-A0B3-46BD-8252-E718EB62031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7D4C401-FBC8-4BC2-A27C-D7160B343240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0D85BE-3451-455F-B838-671B8742F8ED}"/>
                </a:ext>
              </a:extLst>
            </p:cNvPr>
            <p:cNvGrpSpPr/>
            <p:nvPr/>
          </p:nvGrpSpPr>
          <p:grpSpPr>
            <a:xfrm flipH="1" flipV="1">
              <a:off x="8623395" y="4456159"/>
              <a:ext cx="955572" cy="923330"/>
              <a:chOff x="2067528" y="1463305"/>
              <a:chExt cx="955574" cy="84557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DFA1D39-A8ED-4AA5-8628-38B022A49D7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82EAB19-37C3-4629-8512-CF59C838066A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BA1CD71-168B-4684-9D33-D95644D278E1}"/>
                </a:ext>
              </a:extLst>
            </p:cNvPr>
            <p:cNvGrpSpPr/>
            <p:nvPr/>
          </p:nvGrpSpPr>
          <p:grpSpPr>
            <a:xfrm flipV="1">
              <a:off x="2568164" y="4456159"/>
              <a:ext cx="922206" cy="923330"/>
              <a:chOff x="2067528" y="1463305"/>
              <a:chExt cx="955574" cy="845574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6C7449D-CE91-4B52-A2DE-1223C3C4FD84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D7C09C7-41FF-4FE2-B502-5E4ED36FC64B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B6F983F-8B6A-4CBB-B166-FD514D06CE9C}"/>
              </a:ext>
            </a:extLst>
          </p:cNvPr>
          <p:cNvSpPr/>
          <p:nvPr/>
        </p:nvSpPr>
        <p:spPr>
          <a:xfrm>
            <a:off x="2849218" y="3177958"/>
            <a:ext cx="6493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Click to enter the title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99E35DA-9CA9-4008-AD65-A45C05E04C70}"/>
              </a:ext>
            </a:extLst>
          </p:cNvPr>
          <p:cNvSpPr/>
          <p:nvPr/>
        </p:nvSpPr>
        <p:spPr>
          <a:xfrm flipH="1">
            <a:off x="3696681" y="4220456"/>
            <a:ext cx="4908699" cy="5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b="0" i="0" u="none" strike="noStrike" kern="1200" cap="none" spc="0" normalizeH="0" baseline="0" noProof="1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Lorem ipsum dolor sit er elit lamet, consectetaur cillium adipisicing pecu, sed do ut labore et dolore</a:t>
            </a:r>
            <a:endParaRPr kumimoji="0" lang="zh-CN" altLang="en-US" sz="1314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B074507-A918-4C2F-B04B-D898B53F6708}"/>
              </a:ext>
            </a:extLst>
          </p:cNvPr>
          <p:cNvSpPr/>
          <p:nvPr/>
        </p:nvSpPr>
        <p:spPr>
          <a:xfrm>
            <a:off x="4277633" y="2395956"/>
            <a:ext cx="3801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PRAT THREE</a:t>
            </a:r>
          </a:p>
        </p:txBody>
      </p:sp>
    </p:spTree>
    <p:extLst>
      <p:ext uri="{BB962C8B-B14F-4D97-AF65-F5344CB8AC3E}">
        <p14:creationId xmlns:p14="http://schemas.microsoft.com/office/powerpoint/2010/main" val="37446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:a16="http://schemas.microsoft.com/office/drawing/2014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54818" y="1848787"/>
            <a:ext cx="6374941" cy="369244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7481" y="1848016"/>
            <a:ext cx="5053504" cy="1386349"/>
          </a:xfrm>
          <a:prstGeom prst="rect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1867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20774" y="5304411"/>
            <a:ext cx="2380212" cy="472888"/>
          </a:xfrm>
          <a:prstGeom prst="rect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/>
            <a:endParaRPr lang="zh-CN" altLang="en-US" sz="1867" dirty="0"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563399" y="2068201"/>
            <a:ext cx="1034636" cy="557031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Please replace it</a:t>
            </a:r>
            <a:endParaRPr lang="en-US" altLang="zh-CN" sz="1333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The text content</a:t>
            </a:r>
            <a:endParaRPr lang="en-US" sz="13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829838" y="3585511"/>
            <a:ext cx="3671148" cy="1116472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replacement, the language should be concise, enter the replacement content, the language should be concise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a replacement, and the language should be concise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429500" y="2068201"/>
            <a:ext cx="4071486" cy="1116472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Enter the replacement, the language should be concise, enter the replacement content, the language should be concise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Enter a replacement, and the language should be concise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211476" y="5406887"/>
            <a:ext cx="2289509" cy="275288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333" dirty="0">
                <a:solidFill>
                  <a:schemeClr val="bg1"/>
                </a:solidFill>
                <a:cs typeface="+mn-ea"/>
                <a:sym typeface="+mn-lt"/>
              </a:rPr>
              <a:t>Please replace the text</a:t>
            </a:r>
            <a:endParaRPr lang="en-US" sz="13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556813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258140" y="3506529"/>
            <a:ext cx="1326873" cy="1326873"/>
            <a:chOff x="1270840" y="3443029"/>
            <a:chExt cx="1326873" cy="1326873"/>
          </a:xfrm>
        </p:grpSpPr>
        <p:sp>
          <p:nvSpPr>
            <p:cNvPr id="28" name="矩形 27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5"/>
            <p:cNvSpPr/>
            <p:nvPr/>
          </p:nvSpPr>
          <p:spPr>
            <a:xfrm>
              <a:off x="1617173" y="3800709"/>
              <a:ext cx="634208" cy="611513"/>
            </a:xfrm>
            <a:custGeom>
              <a:avLst/>
              <a:gdLst>
                <a:gd name="connsiteX0" fmla="*/ 174005 w 338138"/>
                <a:gd name="connsiteY0" fmla="*/ 18121 h 326038"/>
                <a:gd name="connsiteX1" fmla="*/ 160013 w 338138"/>
                <a:gd name="connsiteY1" fmla="*/ 19109 h 326038"/>
                <a:gd name="connsiteX2" fmla="*/ 160013 w 338138"/>
                <a:gd name="connsiteY2" fmla="*/ 70472 h 326038"/>
                <a:gd name="connsiteX3" fmla="*/ 92851 w 338138"/>
                <a:gd name="connsiteY3" fmla="*/ 149491 h 326038"/>
                <a:gd name="connsiteX4" fmla="*/ 88900 w 338138"/>
                <a:gd name="connsiteY4" fmla="*/ 149491 h 326038"/>
                <a:gd name="connsiteX5" fmla="*/ 88900 w 338138"/>
                <a:gd name="connsiteY5" fmla="*/ 279872 h 326038"/>
                <a:gd name="connsiteX6" fmla="*/ 119189 w 338138"/>
                <a:gd name="connsiteY6" fmla="*/ 310163 h 326038"/>
                <a:gd name="connsiteX7" fmla="*/ 262731 w 338138"/>
                <a:gd name="connsiteY7" fmla="*/ 310163 h 326038"/>
                <a:gd name="connsiteX8" fmla="*/ 300922 w 338138"/>
                <a:gd name="connsiteY8" fmla="*/ 278555 h 326038"/>
                <a:gd name="connsiteX9" fmla="*/ 320675 w 338138"/>
                <a:gd name="connsiteY9" fmla="*/ 157393 h 326038"/>
                <a:gd name="connsiteX10" fmla="*/ 320675 w 338138"/>
                <a:gd name="connsiteY10" fmla="*/ 156076 h 326038"/>
                <a:gd name="connsiteX11" fmla="*/ 290386 w 338138"/>
                <a:gd name="connsiteY11" fmla="*/ 127102 h 326038"/>
                <a:gd name="connsiteX12" fmla="*/ 210055 w 338138"/>
                <a:gd name="connsiteY12" fmla="*/ 127102 h 326038"/>
                <a:gd name="connsiteX13" fmla="*/ 200837 w 338138"/>
                <a:gd name="connsiteY13" fmla="*/ 117883 h 326038"/>
                <a:gd name="connsiteX14" fmla="*/ 200837 w 338138"/>
                <a:gd name="connsiteY14" fmla="*/ 57302 h 326038"/>
                <a:gd name="connsiteX15" fmla="*/ 188985 w 338138"/>
                <a:gd name="connsiteY15" fmla="*/ 23060 h 326038"/>
                <a:gd name="connsiteX16" fmla="*/ 174005 w 338138"/>
                <a:gd name="connsiteY16" fmla="*/ 18121 h 326038"/>
                <a:gd name="connsiteX17" fmla="*/ 166923 w 338138"/>
                <a:gd name="connsiteY17" fmla="*/ 10 h 326038"/>
                <a:gd name="connsiteX18" fmla="*/ 199449 w 338138"/>
                <a:gd name="connsiteY18" fmla="*/ 8733 h 326038"/>
                <a:gd name="connsiteX19" fmla="*/ 217941 w 338138"/>
                <a:gd name="connsiteY19" fmla="*/ 56131 h 326038"/>
                <a:gd name="connsiteX20" fmla="*/ 217941 w 338138"/>
                <a:gd name="connsiteY20" fmla="*/ 108796 h 326038"/>
                <a:gd name="connsiteX21" fmla="*/ 290588 w 338138"/>
                <a:gd name="connsiteY21" fmla="*/ 108796 h 326038"/>
                <a:gd name="connsiteX22" fmla="*/ 338138 w 338138"/>
                <a:gd name="connsiteY22" fmla="*/ 154878 h 326038"/>
                <a:gd name="connsiteX23" fmla="*/ 338138 w 338138"/>
                <a:gd name="connsiteY23" fmla="*/ 157511 h 326038"/>
                <a:gd name="connsiteX24" fmla="*/ 338138 w 338138"/>
                <a:gd name="connsiteY24" fmla="*/ 158828 h 326038"/>
                <a:gd name="connsiteX25" fmla="*/ 318325 w 338138"/>
                <a:gd name="connsiteY25" fmla="*/ 279956 h 326038"/>
                <a:gd name="connsiteX26" fmla="*/ 262850 w 338138"/>
                <a:gd name="connsiteY26" fmla="*/ 326038 h 326038"/>
                <a:gd name="connsiteX27" fmla="*/ 118877 w 338138"/>
                <a:gd name="connsiteY27" fmla="*/ 326038 h 326038"/>
                <a:gd name="connsiteX28" fmla="*/ 71326 w 338138"/>
                <a:gd name="connsiteY28" fmla="*/ 278640 h 326038"/>
                <a:gd name="connsiteX29" fmla="*/ 71326 w 338138"/>
                <a:gd name="connsiteY29" fmla="*/ 144345 h 326038"/>
                <a:gd name="connsiteX30" fmla="*/ 63401 w 338138"/>
                <a:gd name="connsiteY30" fmla="*/ 136445 h 326038"/>
                <a:gd name="connsiteX31" fmla="*/ 23775 w 338138"/>
                <a:gd name="connsiteY31" fmla="*/ 136445 h 326038"/>
                <a:gd name="connsiteX32" fmla="*/ 17171 w 338138"/>
                <a:gd name="connsiteY32" fmla="*/ 144345 h 326038"/>
                <a:gd name="connsiteX33" fmla="*/ 17171 w 338138"/>
                <a:gd name="connsiteY33" fmla="*/ 286540 h 326038"/>
                <a:gd name="connsiteX34" fmla="*/ 23775 w 338138"/>
                <a:gd name="connsiteY34" fmla="*/ 294439 h 326038"/>
                <a:gd name="connsiteX35" fmla="*/ 47550 w 338138"/>
                <a:gd name="connsiteY35" fmla="*/ 294439 h 326038"/>
                <a:gd name="connsiteX36" fmla="*/ 55476 w 338138"/>
                <a:gd name="connsiteY36" fmla="*/ 302339 h 326038"/>
                <a:gd name="connsiteX37" fmla="*/ 47550 w 338138"/>
                <a:gd name="connsiteY37" fmla="*/ 311555 h 326038"/>
                <a:gd name="connsiteX38" fmla="*/ 23775 w 338138"/>
                <a:gd name="connsiteY38" fmla="*/ 311555 h 326038"/>
                <a:gd name="connsiteX39" fmla="*/ 0 w 338138"/>
                <a:gd name="connsiteY39" fmla="*/ 286540 h 326038"/>
                <a:gd name="connsiteX40" fmla="*/ 0 w 338138"/>
                <a:gd name="connsiteY40" fmla="*/ 144345 h 326038"/>
                <a:gd name="connsiteX41" fmla="*/ 23775 w 338138"/>
                <a:gd name="connsiteY41" fmla="*/ 119329 h 326038"/>
                <a:gd name="connsiteX42" fmla="*/ 63401 w 338138"/>
                <a:gd name="connsiteY42" fmla="*/ 119329 h 326038"/>
                <a:gd name="connsiteX43" fmla="*/ 85855 w 338138"/>
                <a:gd name="connsiteY43" fmla="*/ 132495 h 326038"/>
                <a:gd name="connsiteX44" fmla="*/ 87176 w 338138"/>
                <a:gd name="connsiteY44" fmla="*/ 132495 h 326038"/>
                <a:gd name="connsiteX45" fmla="*/ 143973 w 338138"/>
                <a:gd name="connsiteY45" fmla="*/ 69297 h 326038"/>
                <a:gd name="connsiteX46" fmla="*/ 143973 w 338138"/>
                <a:gd name="connsiteY46" fmla="*/ 11366 h 326038"/>
                <a:gd name="connsiteX47" fmla="*/ 149256 w 338138"/>
                <a:gd name="connsiteY47" fmla="*/ 2150 h 326038"/>
                <a:gd name="connsiteX48" fmla="*/ 166923 w 338138"/>
                <a:gd name="connsiteY48" fmla="*/ 10 h 3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8138" h="326038">
                  <a:moveTo>
                    <a:pt x="174005" y="18121"/>
                  </a:moveTo>
                  <a:cubicBezTo>
                    <a:pt x="168902" y="17792"/>
                    <a:pt x="163964" y="18451"/>
                    <a:pt x="160013" y="19109"/>
                  </a:cubicBezTo>
                  <a:cubicBezTo>
                    <a:pt x="160013" y="19109"/>
                    <a:pt x="160013" y="19109"/>
                    <a:pt x="160013" y="70472"/>
                  </a:cubicBezTo>
                  <a:cubicBezTo>
                    <a:pt x="160013" y="129736"/>
                    <a:pt x="95485" y="149491"/>
                    <a:pt x="92851" y="149491"/>
                  </a:cubicBezTo>
                  <a:cubicBezTo>
                    <a:pt x="91534" y="149491"/>
                    <a:pt x="90217" y="149491"/>
                    <a:pt x="88900" y="149491"/>
                  </a:cubicBezTo>
                  <a:cubicBezTo>
                    <a:pt x="88900" y="149491"/>
                    <a:pt x="88900" y="149491"/>
                    <a:pt x="88900" y="279872"/>
                  </a:cubicBezTo>
                  <a:cubicBezTo>
                    <a:pt x="88900" y="296993"/>
                    <a:pt x="102069" y="310163"/>
                    <a:pt x="119189" y="310163"/>
                  </a:cubicBezTo>
                  <a:cubicBezTo>
                    <a:pt x="119189" y="310163"/>
                    <a:pt x="119189" y="310163"/>
                    <a:pt x="262731" y="310163"/>
                  </a:cubicBezTo>
                  <a:cubicBezTo>
                    <a:pt x="286436" y="310163"/>
                    <a:pt x="299605" y="299627"/>
                    <a:pt x="300922" y="278555"/>
                  </a:cubicBezTo>
                  <a:cubicBezTo>
                    <a:pt x="300922" y="278555"/>
                    <a:pt x="300922" y="278555"/>
                    <a:pt x="320675" y="157393"/>
                  </a:cubicBezTo>
                  <a:cubicBezTo>
                    <a:pt x="320675" y="157393"/>
                    <a:pt x="320675" y="157393"/>
                    <a:pt x="320675" y="156076"/>
                  </a:cubicBezTo>
                  <a:cubicBezTo>
                    <a:pt x="320675" y="140272"/>
                    <a:pt x="307506" y="127102"/>
                    <a:pt x="290386" y="127102"/>
                  </a:cubicBezTo>
                  <a:cubicBezTo>
                    <a:pt x="290386" y="127102"/>
                    <a:pt x="290386" y="127102"/>
                    <a:pt x="210055" y="127102"/>
                  </a:cubicBezTo>
                  <a:cubicBezTo>
                    <a:pt x="204788" y="127102"/>
                    <a:pt x="200837" y="123151"/>
                    <a:pt x="200837" y="117883"/>
                  </a:cubicBezTo>
                  <a:cubicBezTo>
                    <a:pt x="200837" y="117883"/>
                    <a:pt x="200837" y="117883"/>
                    <a:pt x="200837" y="57302"/>
                  </a:cubicBezTo>
                  <a:cubicBezTo>
                    <a:pt x="200837" y="40181"/>
                    <a:pt x="196886" y="29645"/>
                    <a:pt x="188985" y="23060"/>
                  </a:cubicBezTo>
                  <a:cubicBezTo>
                    <a:pt x="184376" y="19768"/>
                    <a:pt x="179108" y="18451"/>
                    <a:pt x="174005" y="18121"/>
                  </a:cubicBezTo>
                  <a:close/>
                  <a:moveTo>
                    <a:pt x="166923" y="10"/>
                  </a:moveTo>
                  <a:cubicBezTo>
                    <a:pt x="176664" y="-154"/>
                    <a:pt x="188882" y="1491"/>
                    <a:pt x="199449" y="8733"/>
                  </a:cubicBezTo>
                  <a:cubicBezTo>
                    <a:pt x="211336" y="17949"/>
                    <a:pt x="217941" y="33749"/>
                    <a:pt x="217941" y="56131"/>
                  </a:cubicBezTo>
                  <a:cubicBezTo>
                    <a:pt x="217941" y="56131"/>
                    <a:pt x="217941" y="56131"/>
                    <a:pt x="217941" y="108796"/>
                  </a:cubicBezTo>
                  <a:cubicBezTo>
                    <a:pt x="217941" y="108796"/>
                    <a:pt x="217941" y="108796"/>
                    <a:pt x="290588" y="108796"/>
                  </a:cubicBezTo>
                  <a:cubicBezTo>
                    <a:pt x="317005" y="108796"/>
                    <a:pt x="338138" y="129862"/>
                    <a:pt x="338138" y="154878"/>
                  </a:cubicBezTo>
                  <a:cubicBezTo>
                    <a:pt x="338138" y="154878"/>
                    <a:pt x="338138" y="154878"/>
                    <a:pt x="338138" y="157511"/>
                  </a:cubicBezTo>
                  <a:cubicBezTo>
                    <a:pt x="338138" y="157511"/>
                    <a:pt x="338138" y="157511"/>
                    <a:pt x="338138" y="158828"/>
                  </a:cubicBezTo>
                  <a:cubicBezTo>
                    <a:pt x="338138" y="158828"/>
                    <a:pt x="338138" y="158828"/>
                    <a:pt x="318325" y="279956"/>
                  </a:cubicBezTo>
                  <a:cubicBezTo>
                    <a:pt x="314363" y="308922"/>
                    <a:pt x="294550" y="326038"/>
                    <a:pt x="262850" y="326038"/>
                  </a:cubicBezTo>
                  <a:cubicBezTo>
                    <a:pt x="262850" y="326038"/>
                    <a:pt x="262850" y="326038"/>
                    <a:pt x="118877" y="326038"/>
                  </a:cubicBezTo>
                  <a:cubicBezTo>
                    <a:pt x="92460" y="326038"/>
                    <a:pt x="71326" y="304972"/>
                    <a:pt x="71326" y="278640"/>
                  </a:cubicBezTo>
                  <a:cubicBezTo>
                    <a:pt x="71326" y="278640"/>
                    <a:pt x="71326" y="278640"/>
                    <a:pt x="71326" y="144345"/>
                  </a:cubicBezTo>
                  <a:cubicBezTo>
                    <a:pt x="71326" y="139078"/>
                    <a:pt x="67363" y="136445"/>
                    <a:pt x="63401" y="136445"/>
                  </a:cubicBezTo>
                  <a:cubicBezTo>
                    <a:pt x="63401" y="136445"/>
                    <a:pt x="63401" y="136445"/>
                    <a:pt x="23775" y="136445"/>
                  </a:cubicBezTo>
                  <a:cubicBezTo>
                    <a:pt x="19813" y="136445"/>
                    <a:pt x="17171" y="139078"/>
                    <a:pt x="17171" y="144345"/>
                  </a:cubicBezTo>
                  <a:cubicBezTo>
                    <a:pt x="17171" y="144345"/>
                    <a:pt x="17171" y="144345"/>
                    <a:pt x="17171" y="286540"/>
                  </a:cubicBezTo>
                  <a:cubicBezTo>
                    <a:pt x="17171" y="290489"/>
                    <a:pt x="19813" y="294439"/>
                    <a:pt x="23775" y="294439"/>
                  </a:cubicBezTo>
                  <a:cubicBezTo>
                    <a:pt x="23775" y="294439"/>
                    <a:pt x="23775" y="294439"/>
                    <a:pt x="47550" y="294439"/>
                  </a:cubicBezTo>
                  <a:cubicBezTo>
                    <a:pt x="51513" y="294439"/>
                    <a:pt x="55476" y="298389"/>
                    <a:pt x="55476" y="302339"/>
                  </a:cubicBezTo>
                  <a:cubicBezTo>
                    <a:pt x="55476" y="307605"/>
                    <a:pt x="51513" y="311555"/>
                    <a:pt x="47550" y="311555"/>
                  </a:cubicBezTo>
                  <a:cubicBezTo>
                    <a:pt x="47550" y="311555"/>
                    <a:pt x="47550" y="311555"/>
                    <a:pt x="23775" y="311555"/>
                  </a:cubicBezTo>
                  <a:cubicBezTo>
                    <a:pt x="10567" y="311555"/>
                    <a:pt x="0" y="299706"/>
                    <a:pt x="0" y="286540"/>
                  </a:cubicBezTo>
                  <a:cubicBezTo>
                    <a:pt x="0" y="286540"/>
                    <a:pt x="0" y="286540"/>
                    <a:pt x="0" y="144345"/>
                  </a:cubicBezTo>
                  <a:cubicBezTo>
                    <a:pt x="0" y="129862"/>
                    <a:pt x="10567" y="119329"/>
                    <a:pt x="23775" y="119329"/>
                  </a:cubicBezTo>
                  <a:cubicBezTo>
                    <a:pt x="23775" y="119329"/>
                    <a:pt x="23775" y="119329"/>
                    <a:pt x="63401" y="119329"/>
                  </a:cubicBezTo>
                  <a:cubicBezTo>
                    <a:pt x="72647" y="119329"/>
                    <a:pt x="81893" y="124595"/>
                    <a:pt x="85855" y="132495"/>
                  </a:cubicBezTo>
                  <a:cubicBezTo>
                    <a:pt x="85855" y="132495"/>
                    <a:pt x="87176" y="132495"/>
                    <a:pt x="87176" y="132495"/>
                  </a:cubicBezTo>
                  <a:cubicBezTo>
                    <a:pt x="89818" y="131179"/>
                    <a:pt x="143973" y="115379"/>
                    <a:pt x="143973" y="69297"/>
                  </a:cubicBezTo>
                  <a:cubicBezTo>
                    <a:pt x="143973" y="69297"/>
                    <a:pt x="143973" y="69297"/>
                    <a:pt x="143973" y="11366"/>
                  </a:cubicBezTo>
                  <a:cubicBezTo>
                    <a:pt x="143973" y="7416"/>
                    <a:pt x="146615" y="3466"/>
                    <a:pt x="149256" y="2150"/>
                  </a:cubicBezTo>
                  <a:cubicBezTo>
                    <a:pt x="149917" y="2150"/>
                    <a:pt x="157182" y="175"/>
                    <a:pt x="16692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45562" y="3506529"/>
            <a:ext cx="1326873" cy="1326873"/>
            <a:chOff x="1270840" y="3443029"/>
            <a:chExt cx="1326873" cy="1326873"/>
          </a:xfrm>
        </p:grpSpPr>
        <p:sp>
          <p:nvSpPr>
            <p:cNvPr id="31" name="矩形 30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8"/>
            <p:cNvSpPr/>
            <p:nvPr/>
          </p:nvSpPr>
          <p:spPr>
            <a:xfrm>
              <a:off x="1618691" y="3789362"/>
              <a:ext cx="631172" cy="634208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32984" y="3506529"/>
            <a:ext cx="1326873" cy="1326873"/>
            <a:chOff x="1270840" y="3443029"/>
            <a:chExt cx="1326873" cy="1326873"/>
          </a:xfrm>
        </p:grpSpPr>
        <p:sp>
          <p:nvSpPr>
            <p:cNvPr id="34" name="矩形 33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11"/>
            <p:cNvSpPr/>
            <p:nvPr/>
          </p:nvSpPr>
          <p:spPr>
            <a:xfrm>
              <a:off x="1617173" y="3790850"/>
              <a:ext cx="634208" cy="631231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20406" y="3506529"/>
            <a:ext cx="1326873" cy="1326873"/>
            <a:chOff x="1270840" y="3443029"/>
            <a:chExt cx="1326873" cy="1326873"/>
          </a:xfrm>
        </p:grpSpPr>
        <p:sp>
          <p:nvSpPr>
            <p:cNvPr id="37" name="矩形 36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 14"/>
            <p:cNvSpPr/>
            <p:nvPr/>
          </p:nvSpPr>
          <p:spPr>
            <a:xfrm>
              <a:off x="1729356" y="3789362"/>
              <a:ext cx="409842" cy="634208"/>
            </a:xfrm>
            <a:custGeom>
              <a:avLst/>
              <a:gdLst>
                <a:gd name="connsiteX0" fmla="*/ 143066 w 217488"/>
                <a:gd name="connsiteY0" fmla="*/ 166133 h 336550"/>
                <a:gd name="connsiteX1" fmla="*/ 156401 w 217488"/>
                <a:gd name="connsiteY1" fmla="*/ 167443 h 336550"/>
                <a:gd name="connsiteX2" fmla="*/ 179071 w 217488"/>
                <a:gd name="connsiteY2" fmla="*/ 239498 h 336550"/>
                <a:gd name="connsiteX3" fmla="*/ 133732 w 217488"/>
                <a:gd name="connsiteY3" fmla="*/ 297141 h 336550"/>
                <a:gd name="connsiteX4" fmla="*/ 129731 w 217488"/>
                <a:gd name="connsiteY4" fmla="*/ 298451 h 336550"/>
                <a:gd name="connsiteX5" fmla="*/ 121730 w 217488"/>
                <a:gd name="connsiteY5" fmla="*/ 293211 h 336550"/>
                <a:gd name="connsiteX6" fmla="*/ 124397 w 217488"/>
                <a:gd name="connsiteY6" fmla="*/ 281420 h 336550"/>
                <a:gd name="connsiteX7" fmla="*/ 161735 w 217488"/>
                <a:gd name="connsiteY7" fmla="*/ 236878 h 336550"/>
                <a:gd name="connsiteX8" fmla="*/ 156401 w 217488"/>
                <a:gd name="connsiteY8" fmla="*/ 204126 h 336550"/>
                <a:gd name="connsiteX9" fmla="*/ 151067 w 217488"/>
                <a:gd name="connsiteY9" fmla="*/ 191025 h 336550"/>
                <a:gd name="connsiteX10" fmla="*/ 141733 w 217488"/>
                <a:gd name="connsiteY10" fmla="*/ 179234 h 336550"/>
                <a:gd name="connsiteX11" fmla="*/ 143066 w 217488"/>
                <a:gd name="connsiteY11" fmla="*/ 166133 h 336550"/>
                <a:gd name="connsiteX12" fmla="*/ 108744 w 217488"/>
                <a:gd name="connsiteY12" fmla="*/ 26988 h 336550"/>
                <a:gd name="connsiteX13" fmla="*/ 52026 w 217488"/>
                <a:gd name="connsiteY13" fmla="*/ 132725 h 336550"/>
                <a:gd name="connsiteX14" fmla="*/ 28283 w 217488"/>
                <a:gd name="connsiteY14" fmla="*/ 189560 h 336550"/>
                <a:gd name="connsiteX15" fmla="*/ 19050 w 217488"/>
                <a:gd name="connsiteY15" fmla="*/ 229211 h 336550"/>
                <a:gd name="connsiteX16" fmla="*/ 30921 w 217488"/>
                <a:gd name="connsiteY16" fmla="*/ 274150 h 336550"/>
                <a:gd name="connsiteX17" fmla="*/ 63897 w 217488"/>
                <a:gd name="connsiteY17" fmla="*/ 307193 h 336550"/>
                <a:gd name="connsiteX18" fmla="*/ 108744 w 217488"/>
                <a:gd name="connsiteY18" fmla="*/ 319088 h 336550"/>
                <a:gd name="connsiteX19" fmla="*/ 153591 w 217488"/>
                <a:gd name="connsiteY19" fmla="*/ 307193 h 336550"/>
                <a:gd name="connsiteX20" fmla="*/ 186567 w 217488"/>
                <a:gd name="connsiteY20" fmla="*/ 274150 h 336550"/>
                <a:gd name="connsiteX21" fmla="*/ 198438 w 217488"/>
                <a:gd name="connsiteY21" fmla="*/ 229211 h 336550"/>
                <a:gd name="connsiteX22" fmla="*/ 189205 w 217488"/>
                <a:gd name="connsiteY22" fmla="*/ 189560 h 336550"/>
                <a:gd name="connsiteX23" fmla="*/ 165462 w 217488"/>
                <a:gd name="connsiteY23" fmla="*/ 132725 h 336550"/>
                <a:gd name="connsiteX24" fmla="*/ 108744 w 217488"/>
                <a:gd name="connsiteY24" fmla="*/ 26988 h 336550"/>
                <a:gd name="connsiteX25" fmla="*/ 108744 w 217488"/>
                <a:gd name="connsiteY25" fmla="*/ 0 h 336550"/>
                <a:gd name="connsiteX26" fmla="*/ 116701 w 217488"/>
                <a:gd name="connsiteY26" fmla="*/ 3944 h 336550"/>
                <a:gd name="connsiteX27" fmla="*/ 217488 w 217488"/>
                <a:gd name="connsiteY27" fmla="*/ 228749 h 336550"/>
                <a:gd name="connsiteX28" fmla="*/ 202901 w 217488"/>
                <a:gd name="connsiteY28" fmla="*/ 282650 h 336550"/>
                <a:gd name="connsiteX29" fmla="*/ 163116 w 217488"/>
                <a:gd name="connsiteY29" fmla="*/ 322089 h 336550"/>
                <a:gd name="connsiteX30" fmla="*/ 108744 w 217488"/>
                <a:gd name="connsiteY30" fmla="*/ 336550 h 336550"/>
                <a:gd name="connsiteX31" fmla="*/ 54372 w 217488"/>
                <a:gd name="connsiteY31" fmla="*/ 322089 h 336550"/>
                <a:gd name="connsiteX32" fmla="*/ 14587 w 217488"/>
                <a:gd name="connsiteY32" fmla="*/ 282650 h 336550"/>
                <a:gd name="connsiteX33" fmla="*/ 0 w 217488"/>
                <a:gd name="connsiteY33" fmla="*/ 228749 h 336550"/>
                <a:gd name="connsiteX34" fmla="*/ 100787 w 217488"/>
                <a:gd name="connsiteY34" fmla="*/ 3944 h 336550"/>
                <a:gd name="connsiteX35" fmla="*/ 108744 w 217488"/>
                <a:gd name="connsiteY3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7488" h="336550">
                  <a:moveTo>
                    <a:pt x="143066" y="166133"/>
                  </a:moveTo>
                  <a:cubicBezTo>
                    <a:pt x="147067" y="163513"/>
                    <a:pt x="152401" y="163513"/>
                    <a:pt x="156401" y="167443"/>
                  </a:cubicBezTo>
                  <a:cubicBezTo>
                    <a:pt x="157735" y="168754"/>
                    <a:pt x="185738" y="202816"/>
                    <a:pt x="179071" y="239498"/>
                  </a:cubicBezTo>
                  <a:cubicBezTo>
                    <a:pt x="176404" y="263079"/>
                    <a:pt x="160402" y="281420"/>
                    <a:pt x="133732" y="297141"/>
                  </a:cubicBezTo>
                  <a:cubicBezTo>
                    <a:pt x="132398" y="297141"/>
                    <a:pt x="131065" y="298451"/>
                    <a:pt x="129731" y="298451"/>
                  </a:cubicBezTo>
                  <a:cubicBezTo>
                    <a:pt x="125731" y="298451"/>
                    <a:pt x="123064" y="295831"/>
                    <a:pt x="121730" y="293211"/>
                  </a:cubicBezTo>
                  <a:cubicBezTo>
                    <a:pt x="119063" y="289281"/>
                    <a:pt x="120397" y="284040"/>
                    <a:pt x="124397" y="281420"/>
                  </a:cubicBezTo>
                  <a:cubicBezTo>
                    <a:pt x="145733" y="268319"/>
                    <a:pt x="157735" y="253909"/>
                    <a:pt x="161735" y="236878"/>
                  </a:cubicBezTo>
                  <a:cubicBezTo>
                    <a:pt x="163069" y="225087"/>
                    <a:pt x="160402" y="213296"/>
                    <a:pt x="156401" y="204126"/>
                  </a:cubicBezTo>
                  <a:cubicBezTo>
                    <a:pt x="155068" y="198885"/>
                    <a:pt x="153734" y="194955"/>
                    <a:pt x="151067" y="191025"/>
                  </a:cubicBezTo>
                  <a:cubicBezTo>
                    <a:pt x="145733" y="183164"/>
                    <a:pt x="143066" y="180544"/>
                    <a:pt x="141733" y="179234"/>
                  </a:cubicBezTo>
                  <a:cubicBezTo>
                    <a:pt x="139066" y="175304"/>
                    <a:pt x="139066" y="168754"/>
                    <a:pt x="143066" y="166133"/>
                  </a:cubicBezTo>
                  <a:close/>
                  <a:moveTo>
                    <a:pt x="108744" y="26988"/>
                  </a:moveTo>
                  <a:cubicBezTo>
                    <a:pt x="90277" y="57387"/>
                    <a:pt x="71811" y="91752"/>
                    <a:pt x="52026" y="132725"/>
                  </a:cubicBezTo>
                  <a:cubicBezTo>
                    <a:pt x="42792" y="152551"/>
                    <a:pt x="34878" y="172377"/>
                    <a:pt x="28283" y="189560"/>
                  </a:cubicBezTo>
                  <a:cubicBezTo>
                    <a:pt x="21688" y="206742"/>
                    <a:pt x="19050" y="219959"/>
                    <a:pt x="19050" y="229211"/>
                  </a:cubicBezTo>
                  <a:cubicBezTo>
                    <a:pt x="19050" y="245072"/>
                    <a:pt x="23007" y="260933"/>
                    <a:pt x="30921" y="274150"/>
                  </a:cubicBezTo>
                  <a:cubicBezTo>
                    <a:pt x="38835" y="288689"/>
                    <a:pt x="49388" y="299262"/>
                    <a:pt x="63897" y="307193"/>
                  </a:cubicBezTo>
                  <a:cubicBezTo>
                    <a:pt x="77087" y="315123"/>
                    <a:pt x="92916" y="319088"/>
                    <a:pt x="108744" y="319088"/>
                  </a:cubicBezTo>
                  <a:cubicBezTo>
                    <a:pt x="124572" y="319088"/>
                    <a:pt x="140401" y="315123"/>
                    <a:pt x="153591" y="307193"/>
                  </a:cubicBezTo>
                  <a:cubicBezTo>
                    <a:pt x="168100" y="299262"/>
                    <a:pt x="178653" y="288689"/>
                    <a:pt x="186567" y="274150"/>
                  </a:cubicBezTo>
                  <a:cubicBezTo>
                    <a:pt x="194481" y="260933"/>
                    <a:pt x="198438" y="245072"/>
                    <a:pt x="198438" y="229211"/>
                  </a:cubicBezTo>
                  <a:cubicBezTo>
                    <a:pt x="198438" y="219959"/>
                    <a:pt x="195800" y="206742"/>
                    <a:pt x="189205" y="189560"/>
                  </a:cubicBezTo>
                  <a:cubicBezTo>
                    <a:pt x="182610" y="172377"/>
                    <a:pt x="174696" y="152551"/>
                    <a:pt x="165462" y="132725"/>
                  </a:cubicBezTo>
                  <a:cubicBezTo>
                    <a:pt x="145677" y="91752"/>
                    <a:pt x="127211" y="57387"/>
                    <a:pt x="108744" y="26988"/>
                  </a:cubicBezTo>
                  <a:close/>
                  <a:moveTo>
                    <a:pt x="108744" y="0"/>
                  </a:moveTo>
                  <a:cubicBezTo>
                    <a:pt x="112722" y="0"/>
                    <a:pt x="115375" y="1314"/>
                    <a:pt x="116701" y="3944"/>
                  </a:cubicBezTo>
                  <a:cubicBezTo>
                    <a:pt x="184334" y="119633"/>
                    <a:pt x="217488" y="194568"/>
                    <a:pt x="217488" y="228749"/>
                  </a:cubicBezTo>
                  <a:cubicBezTo>
                    <a:pt x="217488" y="248469"/>
                    <a:pt x="212184" y="265559"/>
                    <a:pt x="202901" y="282650"/>
                  </a:cubicBezTo>
                  <a:cubicBezTo>
                    <a:pt x="193617" y="299740"/>
                    <a:pt x="180356" y="312887"/>
                    <a:pt x="163116" y="322089"/>
                  </a:cubicBezTo>
                  <a:cubicBezTo>
                    <a:pt x="147202" y="331292"/>
                    <a:pt x="128636" y="336550"/>
                    <a:pt x="108744" y="336550"/>
                  </a:cubicBezTo>
                  <a:cubicBezTo>
                    <a:pt x="88852" y="336550"/>
                    <a:pt x="70286" y="331292"/>
                    <a:pt x="54372" y="322089"/>
                  </a:cubicBezTo>
                  <a:cubicBezTo>
                    <a:pt x="37132" y="312887"/>
                    <a:pt x="23871" y="299740"/>
                    <a:pt x="14587" y="282650"/>
                  </a:cubicBezTo>
                  <a:cubicBezTo>
                    <a:pt x="3978" y="266874"/>
                    <a:pt x="0" y="248469"/>
                    <a:pt x="0" y="228749"/>
                  </a:cubicBezTo>
                  <a:cubicBezTo>
                    <a:pt x="0" y="194568"/>
                    <a:pt x="33154" y="119633"/>
                    <a:pt x="100787" y="3944"/>
                  </a:cubicBezTo>
                  <a:cubicBezTo>
                    <a:pt x="102113" y="1314"/>
                    <a:pt x="104765" y="0"/>
                    <a:pt x="1087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07827" y="3506529"/>
            <a:ext cx="1326873" cy="1326873"/>
            <a:chOff x="1270840" y="3443029"/>
            <a:chExt cx="1326873" cy="1326873"/>
          </a:xfrm>
        </p:grpSpPr>
        <p:sp>
          <p:nvSpPr>
            <p:cNvPr id="40" name="矩形 39"/>
            <p:cNvSpPr/>
            <p:nvPr/>
          </p:nvSpPr>
          <p:spPr>
            <a:xfrm>
              <a:off x="1270840" y="3443029"/>
              <a:ext cx="1326873" cy="1326873"/>
            </a:xfrm>
            <a:prstGeom prst="rect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17"/>
            <p:cNvSpPr/>
            <p:nvPr/>
          </p:nvSpPr>
          <p:spPr>
            <a:xfrm>
              <a:off x="1654567" y="3789362"/>
              <a:ext cx="559420" cy="634208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58140" y="1894376"/>
            <a:ext cx="3137489" cy="962106"/>
            <a:chOff x="2486795" y="2343753"/>
            <a:chExt cx="3194132" cy="962106"/>
          </a:xfrm>
        </p:grpSpPr>
        <p:sp>
          <p:nvSpPr>
            <p:cNvPr id="43" name="文本框 42"/>
            <p:cNvSpPr txBox="1"/>
            <p:nvPr/>
          </p:nvSpPr>
          <p:spPr>
            <a:xfrm>
              <a:off x="2486795" y="2343753"/>
              <a:ext cx="3194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86795" y="2687228"/>
              <a:ext cx="318978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user print the presentation and make it into a film to be user presentation and make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19307" y="1894376"/>
            <a:ext cx="3137489" cy="962106"/>
            <a:chOff x="2486795" y="2343753"/>
            <a:chExt cx="3194132" cy="962106"/>
          </a:xfrm>
        </p:grpSpPr>
        <p:sp>
          <p:nvSpPr>
            <p:cNvPr id="46" name="文本框 45"/>
            <p:cNvSpPr txBox="1"/>
            <p:nvPr/>
          </p:nvSpPr>
          <p:spPr>
            <a:xfrm>
              <a:off x="2486795" y="2343753"/>
              <a:ext cx="3194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86795" y="2687228"/>
              <a:ext cx="318978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user print the presentation and make it into a film to be user presentation and make be used in a wider field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19279" y="1844514"/>
            <a:ext cx="3137489" cy="962106"/>
            <a:chOff x="2486795" y="2343753"/>
            <a:chExt cx="3194132" cy="962106"/>
          </a:xfrm>
        </p:grpSpPr>
        <p:sp>
          <p:nvSpPr>
            <p:cNvPr id="49" name="文本框 48"/>
            <p:cNvSpPr txBox="1"/>
            <p:nvPr/>
          </p:nvSpPr>
          <p:spPr>
            <a:xfrm>
              <a:off x="2486795" y="2343753"/>
              <a:ext cx="3194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86795" y="2687228"/>
              <a:ext cx="318978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user print the presentation and make it into a film to be user presentation and make be used in a wider field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5A8EAD4-E6A2-4A8C-9C2C-DC65EB5638B6}"/>
              </a:ext>
            </a:extLst>
          </p:cNvPr>
          <p:cNvGrpSpPr/>
          <p:nvPr/>
        </p:nvGrpSpPr>
        <p:grpSpPr>
          <a:xfrm>
            <a:off x="3047985" y="1004780"/>
            <a:ext cx="5975713" cy="400110"/>
            <a:chOff x="2918188" y="399293"/>
            <a:chExt cx="5975713" cy="400110"/>
          </a:xfrm>
          <a:solidFill>
            <a:srgbClr val="FDCB2A"/>
          </a:solidFill>
        </p:grpSpPr>
        <p:sp>
          <p:nvSpPr>
            <p:cNvPr id="52" name="TextBox 18">
              <a:extLst>
                <a:ext uri="{FF2B5EF4-FFF2-40B4-BE49-F238E27FC236}">
                  <a16:creationId xmlns:a16="http://schemas.microsoft.com/office/drawing/2014/main" id="{0FFE274B-93D5-480C-802A-4599E7A4B1B7}"/>
                </a:ext>
              </a:extLst>
            </p:cNvPr>
            <p:cNvSpPr txBox="1"/>
            <p:nvPr/>
          </p:nvSpPr>
          <p:spPr>
            <a:xfrm flipH="1">
              <a:off x="4394561" y="399293"/>
              <a:ext cx="3124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to enter the title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309FA777-B192-485B-931F-89EB277189CB}"/>
                </a:ext>
              </a:extLst>
            </p:cNvPr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AED80A6F-A99A-4867-B7AB-825AB4F2F23D}"/>
                </a:ext>
              </a:extLst>
            </p:cNvPr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C70CD15-DCCC-46BF-8258-9B681643BCE6}"/>
                </a:ext>
              </a:extLst>
            </p:cNvPr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B700C61C-98B4-411B-BDA6-E9D982BDEAB7}"/>
                </a:ext>
              </a:extLst>
            </p:cNvPr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896DFB5-3AE4-43B4-BC29-C14374B05D0D}"/>
                </a:ext>
              </a:extLst>
            </p:cNvPr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49FB01D-CF03-4768-89E0-801221C08B75}"/>
                </a:ext>
              </a:extLst>
            </p:cNvPr>
            <p:cNvSpPr/>
            <p:nvPr/>
          </p:nvSpPr>
          <p:spPr>
            <a:xfrm>
              <a:off x="291818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9BF05474-BC62-4F9A-9869-70AFC9CF43A2}"/>
                </a:ext>
              </a:extLst>
            </p:cNvPr>
            <p:cNvSpPr/>
            <p:nvPr/>
          </p:nvSpPr>
          <p:spPr>
            <a:xfrm>
              <a:off x="321346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8BC4F534-A1C3-4419-90A2-5A7A69A4DF4C}"/>
                </a:ext>
              </a:extLst>
            </p:cNvPr>
            <p:cNvSpPr/>
            <p:nvPr/>
          </p:nvSpPr>
          <p:spPr>
            <a:xfrm>
              <a:off x="350873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217387B-3B3E-4909-8F1A-8AEFEB24541C}"/>
                </a:ext>
              </a:extLst>
            </p:cNvPr>
            <p:cNvSpPr/>
            <p:nvPr/>
          </p:nvSpPr>
          <p:spPr>
            <a:xfrm>
              <a:off x="380401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E853EE9-F056-4893-A5F6-7D07210E150B}"/>
                </a:ext>
              </a:extLst>
            </p:cNvPr>
            <p:cNvSpPr/>
            <p:nvPr/>
          </p:nvSpPr>
          <p:spPr>
            <a:xfrm>
              <a:off x="409928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5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372122" y="3385707"/>
            <a:ext cx="755548" cy="753919"/>
          </a:xfrm>
          <a:prstGeom prst="ellipse">
            <a:avLst/>
          </a:prstGeom>
          <a:solidFill>
            <a:srgbClr val="85BFC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597626" y="4118575"/>
            <a:ext cx="377774" cy="377754"/>
          </a:xfrm>
          <a:prstGeom prst="ellipse">
            <a:avLst/>
          </a:prstGeom>
          <a:noFill/>
          <a:ln w="9525">
            <a:solidFill>
              <a:srgbClr val="85B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210709" y="4242610"/>
            <a:ext cx="552376" cy="550758"/>
          </a:xfrm>
          <a:prstGeom prst="ellipse">
            <a:avLst/>
          </a:prstGeom>
          <a:solidFill>
            <a:srgbClr val="FDCB2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81974" y="1992210"/>
            <a:ext cx="691392" cy="691355"/>
          </a:xfrm>
          <a:prstGeom prst="ellipse">
            <a:avLst/>
          </a:prstGeom>
          <a:noFill/>
          <a:ln w="9525">
            <a:solidFill>
              <a:srgbClr val="85B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6000004" y="1522637"/>
            <a:ext cx="1838933" cy="340207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11" b="1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00003" y="1887744"/>
            <a:ext cx="5153289" cy="3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91424" tIns="45713" rIns="91424" bIns="45713" rtlCol="0">
            <a:spAutoFit/>
          </a:bodyPr>
          <a:lstStyle/>
          <a:p>
            <a:pPr lvl="0">
              <a:lnSpc>
                <a:spcPts val="1999"/>
              </a:lnSpc>
              <a:defRPr/>
            </a:pPr>
            <a:r>
              <a:rPr lang="zh-CN" altLang="en-US" sz="1042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6" name="TextBox 1210"/>
          <p:cNvSpPr/>
          <p:nvPr/>
        </p:nvSpPr>
        <p:spPr>
          <a:xfrm>
            <a:off x="6000004" y="2921735"/>
            <a:ext cx="1838933" cy="340207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11" b="1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00003" y="3286842"/>
            <a:ext cx="5153289" cy="3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91424" tIns="45713" rIns="91424" bIns="45713" rtlCol="0">
            <a:spAutoFit/>
          </a:bodyPr>
          <a:lstStyle/>
          <a:p>
            <a:pPr lvl="0">
              <a:lnSpc>
                <a:spcPts val="1999"/>
              </a:lnSpc>
              <a:defRPr/>
            </a:pPr>
            <a:r>
              <a:rPr lang="zh-CN" altLang="en-US" sz="1042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8" name="TextBox 1210"/>
          <p:cNvSpPr/>
          <p:nvPr/>
        </p:nvSpPr>
        <p:spPr>
          <a:xfrm>
            <a:off x="6000004" y="4323168"/>
            <a:ext cx="1838933" cy="340207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91424" tIns="45713" rIns="91424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11" b="1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00003" y="4688276"/>
            <a:ext cx="5153289" cy="3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91424" tIns="45713" rIns="91424" bIns="45713" rtlCol="0">
            <a:spAutoFit/>
          </a:bodyPr>
          <a:lstStyle/>
          <a:p>
            <a:pPr lvl="0">
              <a:lnSpc>
                <a:spcPts val="1999"/>
              </a:lnSpc>
              <a:defRPr/>
            </a:pPr>
            <a:r>
              <a:rPr lang="zh-CN" altLang="en-US" sz="1042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1087182" y="1514731"/>
            <a:ext cx="2500060" cy="250277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  <a:bevel/>
            <a:headEnd/>
            <a:tailEnd/>
          </a:ln>
        </p:spPr>
        <p:txBody>
          <a:bodyPr lIns="91424" tIns="45713" rIns="91424" bIns="4571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24"/>
          <p:cNvSpPr>
            <a:spLocks noChangeArrowheads="1"/>
          </p:cNvSpPr>
          <p:nvPr/>
        </p:nvSpPr>
        <p:spPr bwMode="auto">
          <a:xfrm>
            <a:off x="4114702" y="2683565"/>
            <a:ext cx="1309316" cy="127460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  <a:bevel/>
            <a:headEnd/>
            <a:tailEnd/>
          </a:ln>
        </p:spPr>
        <p:txBody>
          <a:bodyPr lIns="91424" tIns="45713" rIns="91424" bIns="4571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5"/>
          <p:cNvSpPr>
            <a:spLocks noChangeArrowheads="1"/>
          </p:cNvSpPr>
          <p:nvPr/>
        </p:nvSpPr>
        <p:spPr bwMode="auto">
          <a:xfrm>
            <a:off x="2937723" y="4242610"/>
            <a:ext cx="1598408" cy="1628889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noFill/>
            <a:bevel/>
            <a:headEnd/>
            <a:tailEnd/>
          </a:ln>
        </p:spPr>
        <p:txBody>
          <a:bodyPr lIns="91424" tIns="45713" rIns="91424" bIns="4571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12814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/>
      <p:bldP spid="12" grpId="0"/>
      <p:bldP spid="6" grpId="0"/>
      <p:bldP spid="7" grpId="0"/>
      <p:bldP spid="8" grpId="0"/>
      <p:bldP spid="9" grpId="0"/>
      <p:bldP spid="18" grpId="0" animBg="1"/>
      <p:bldP spid="1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817278" y="1997835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2" name="矩形 21"/>
          <p:cNvSpPr/>
          <p:nvPr/>
        </p:nvSpPr>
        <p:spPr>
          <a:xfrm>
            <a:off x="1817278" y="4160473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46505" y="1864690"/>
            <a:ext cx="870774" cy="870725"/>
            <a:chOff x="844731" y="1680754"/>
            <a:chExt cx="653168" cy="653168"/>
          </a:xfrm>
        </p:grpSpPr>
        <p:sp>
          <p:nvSpPr>
            <p:cNvPr id="29" name="椭圆 28"/>
            <p:cNvSpPr/>
            <p:nvPr/>
          </p:nvSpPr>
          <p:spPr>
            <a:xfrm>
              <a:off x="844731" y="1680754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865"/>
            <p:cNvSpPr>
              <a:spLocks noEditPoints="1"/>
            </p:cNvSpPr>
            <p:nvPr/>
          </p:nvSpPr>
          <p:spPr bwMode="auto">
            <a:xfrm>
              <a:off x="972084" y="1823430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46505" y="4160472"/>
            <a:ext cx="870774" cy="870725"/>
            <a:chOff x="844731" y="3402918"/>
            <a:chExt cx="653168" cy="653168"/>
          </a:xfrm>
        </p:grpSpPr>
        <p:sp>
          <p:nvSpPr>
            <p:cNvPr id="35" name="椭圆 34"/>
            <p:cNvSpPr/>
            <p:nvPr/>
          </p:nvSpPr>
          <p:spPr>
            <a:xfrm>
              <a:off x="844731" y="3402918"/>
              <a:ext cx="653168" cy="653168"/>
            </a:xfrm>
            <a:prstGeom prst="ellipse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878"/>
            <p:cNvSpPr>
              <a:spLocks noEditPoints="1"/>
            </p:cNvSpPr>
            <p:nvPr/>
          </p:nvSpPr>
          <p:spPr bwMode="auto">
            <a:xfrm>
              <a:off x="969703" y="3515190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E127DDC-29FB-4C4F-A8DB-081BBF0030CD}"/>
              </a:ext>
            </a:extLst>
          </p:cNvPr>
          <p:cNvSpPr/>
          <p:nvPr/>
        </p:nvSpPr>
        <p:spPr>
          <a:xfrm>
            <a:off x="5426752" y="2033930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76A7317-3F53-4D99-8764-ABA0159F0F93}"/>
              </a:ext>
            </a:extLst>
          </p:cNvPr>
          <p:cNvSpPr/>
          <p:nvPr/>
        </p:nvSpPr>
        <p:spPr>
          <a:xfrm>
            <a:off x="5426752" y="4196568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061A335-3ED1-4D32-B120-6B41BFFD4720}"/>
              </a:ext>
            </a:extLst>
          </p:cNvPr>
          <p:cNvGrpSpPr/>
          <p:nvPr/>
        </p:nvGrpSpPr>
        <p:grpSpPr>
          <a:xfrm>
            <a:off x="4555979" y="1900785"/>
            <a:ext cx="870774" cy="870725"/>
            <a:chOff x="844731" y="1680754"/>
            <a:chExt cx="653168" cy="653168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22AE901-0365-4371-8469-75E07F6ADAFC}"/>
                </a:ext>
              </a:extLst>
            </p:cNvPr>
            <p:cNvSpPr/>
            <p:nvPr/>
          </p:nvSpPr>
          <p:spPr>
            <a:xfrm>
              <a:off x="844731" y="1680754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865">
              <a:extLst>
                <a:ext uri="{FF2B5EF4-FFF2-40B4-BE49-F238E27FC236}">
                  <a16:creationId xmlns:a16="http://schemas.microsoft.com/office/drawing/2014/main" id="{47A01F4F-1581-40CF-8D76-4DD18F48F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084" y="1823430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C977A1C-72FD-4FE8-AAAE-03AF513A9FF7}"/>
              </a:ext>
            </a:extLst>
          </p:cNvPr>
          <p:cNvGrpSpPr/>
          <p:nvPr/>
        </p:nvGrpSpPr>
        <p:grpSpPr>
          <a:xfrm>
            <a:off x="4555979" y="4196567"/>
            <a:ext cx="870774" cy="870725"/>
            <a:chOff x="844731" y="3402918"/>
            <a:chExt cx="653168" cy="653168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70E2C44-1C0D-4258-9671-4011627E5BBA}"/>
                </a:ext>
              </a:extLst>
            </p:cNvPr>
            <p:cNvSpPr/>
            <p:nvPr/>
          </p:nvSpPr>
          <p:spPr>
            <a:xfrm>
              <a:off x="844731" y="3402918"/>
              <a:ext cx="653168" cy="653168"/>
            </a:xfrm>
            <a:prstGeom prst="ellipse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878">
              <a:extLst>
                <a:ext uri="{FF2B5EF4-FFF2-40B4-BE49-F238E27FC236}">
                  <a16:creationId xmlns:a16="http://schemas.microsoft.com/office/drawing/2014/main" id="{A37F74BC-6AF1-429E-BAAF-50002D8AD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703" y="3515190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95947B9F-3445-4F0F-A32D-937823A67FE8}"/>
              </a:ext>
            </a:extLst>
          </p:cNvPr>
          <p:cNvSpPr/>
          <p:nvPr/>
        </p:nvSpPr>
        <p:spPr>
          <a:xfrm>
            <a:off x="8891847" y="1961741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82EDF84-12B7-4A5D-A58A-E279F84E2424}"/>
              </a:ext>
            </a:extLst>
          </p:cNvPr>
          <p:cNvSpPr/>
          <p:nvPr/>
        </p:nvSpPr>
        <p:spPr>
          <a:xfrm>
            <a:off x="8891847" y="4124379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8CEA58B-2ECB-4B6B-A660-0017B478D506}"/>
              </a:ext>
            </a:extLst>
          </p:cNvPr>
          <p:cNvGrpSpPr/>
          <p:nvPr/>
        </p:nvGrpSpPr>
        <p:grpSpPr>
          <a:xfrm>
            <a:off x="8021074" y="1828596"/>
            <a:ext cx="870774" cy="870725"/>
            <a:chOff x="844731" y="1680754"/>
            <a:chExt cx="653168" cy="653168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0054B0C9-E8CE-424F-8CDE-7BCD4DC8D797}"/>
                </a:ext>
              </a:extLst>
            </p:cNvPr>
            <p:cNvSpPr/>
            <p:nvPr/>
          </p:nvSpPr>
          <p:spPr>
            <a:xfrm>
              <a:off x="844731" y="1680754"/>
              <a:ext cx="653168" cy="653168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865">
              <a:extLst>
                <a:ext uri="{FF2B5EF4-FFF2-40B4-BE49-F238E27FC236}">
                  <a16:creationId xmlns:a16="http://schemas.microsoft.com/office/drawing/2014/main" id="{24645045-0D03-4601-9466-D68643E69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084" y="1823430"/>
              <a:ext cx="398463" cy="395288"/>
            </a:xfrm>
            <a:custGeom>
              <a:avLst/>
              <a:gdLst>
                <a:gd name="T0" fmla="*/ 42 w 259"/>
                <a:gd name="T1" fmla="*/ 0 h 257"/>
                <a:gd name="T2" fmla="*/ 108 w 259"/>
                <a:gd name="T3" fmla="*/ 96 h 257"/>
                <a:gd name="T4" fmla="*/ 96 w 259"/>
                <a:gd name="T5" fmla="*/ 82 h 257"/>
                <a:gd name="T6" fmla="*/ 73 w 259"/>
                <a:gd name="T7" fmla="*/ 82 h 257"/>
                <a:gd name="T8" fmla="*/ 73 w 259"/>
                <a:gd name="T9" fmla="*/ 60 h 257"/>
                <a:gd name="T10" fmla="*/ 61 w 259"/>
                <a:gd name="T11" fmla="*/ 48 h 257"/>
                <a:gd name="T12" fmla="*/ 39 w 259"/>
                <a:gd name="T13" fmla="*/ 48 h 257"/>
                <a:gd name="T14" fmla="*/ 42 w 259"/>
                <a:gd name="T15" fmla="*/ 13 h 257"/>
                <a:gd name="T16" fmla="*/ 92 w 259"/>
                <a:gd name="T17" fmla="*/ 121 h 257"/>
                <a:gd name="T18" fmla="*/ 0 w 259"/>
                <a:gd name="T19" fmla="*/ 42 h 257"/>
                <a:gd name="T20" fmla="*/ 35 w 259"/>
                <a:gd name="T21" fmla="*/ 186 h 257"/>
                <a:gd name="T22" fmla="*/ 44 w 259"/>
                <a:gd name="T23" fmla="*/ 239 h 257"/>
                <a:gd name="T24" fmla="*/ 216 w 259"/>
                <a:gd name="T25" fmla="*/ 257 h 257"/>
                <a:gd name="T26" fmla="*/ 172 w 259"/>
                <a:gd name="T27" fmla="*/ 128 h 257"/>
                <a:gd name="T28" fmla="*/ 225 w 259"/>
                <a:gd name="T29" fmla="*/ 71 h 257"/>
                <a:gd name="T30" fmla="*/ 226 w 259"/>
                <a:gd name="T31" fmla="*/ 5 h 257"/>
                <a:gd name="T32" fmla="*/ 203 w 259"/>
                <a:gd name="T33" fmla="*/ 30 h 257"/>
                <a:gd name="T34" fmla="*/ 228 w 259"/>
                <a:gd name="T35" fmla="*/ 57 h 257"/>
                <a:gd name="T36" fmla="*/ 192 w 259"/>
                <a:gd name="T37" fmla="*/ 38 h 257"/>
                <a:gd name="T38" fmla="*/ 192 w 259"/>
                <a:gd name="T39" fmla="*/ 38 h 257"/>
                <a:gd name="T40" fmla="*/ 80 w 259"/>
                <a:gd name="T41" fmla="*/ 154 h 257"/>
                <a:gd name="T42" fmla="*/ 65 w 259"/>
                <a:gd name="T43" fmla="*/ 177 h 257"/>
                <a:gd name="T44" fmla="*/ 187 w 259"/>
                <a:gd name="T45" fmla="*/ 50 h 257"/>
                <a:gd name="T46" fmla="*/ 185 w 259"/>
                <a:gd name="T47" fmla="*/ 65 h 257"/>
                <a:gd name="T48" fmla="*/ 59 w 259"/>
                <a:gd name="T49" fmla="*/ 199 h 257"/>
                <a:gd name="T50" fmla="*/ 193 w 259"/>
                <a:gd name="T51" fmla="*/ 73 h 257"/>
                <a:gd name="T52" fmla="*/ 185 w 259"/>
                <a:gd name="T53" fmla="*/ 65 h 257"/>
                <a:gd name="T54" fmla="*/ 68 w 259"/>
                <a:gd name="T55" fmla="*/ 212 h 257"/>
                <a:gd name="T56" fmla="*/ 207 w 259"/>
                <a:gd name="T57" fmla="*/ 70 h 257"/>
                <a:gd name="T58" fmla="*/ 134 w 259"/>
                <a:gd name="T59" fmla="*/ 162 h 257"/>
                <a:gd name="T60" fmla="*/ 167 w 259"/>
                <a:gd name="T61" fmla="*/ 151 h 257"/>
                <a:gd name="T62" fmla="*/ 175 w 259"/>
                <a:gd name="T63" fmla="*/ 163 h 257"/>
                <a:gd name="T64" fmla="*/ 176 w 259"/>
                <a:gd name="T65" fmla="*/ 185 h 257"/>
                <a:gd name="T66" fmla="*/ 200 w 259"/>
                <a:gd name="T67" fmla="*/ 185 h 257"/>
                <a:gd name="T68" fmla="*/ 209 w 259"/>
                <a:gd name="T69" fmla="*/ 197 h 257"/>
                <a:gd name="T70" fmla="*/ 211 w 259"/>
                <a:gd name="T71" fmla="*/ 219 h 257"/>
                <a:gd name="T72" fmla="*/ 245 w 259"/>
                <a:gd name="T73" fmla="*/ 215 h 257"/>
                <a:gd name="T74" fmla="*/ 134 w 259"/>
                <a:gd name="T75" fmla="*/ 162 h 257"/>
                <a:gd name="T76" fmla="*/ 62 w 259"/>
                <a:gd name="T77" fmla="*/ 219 h 257"/>
                <a:gd name="T78" fmla="*/ 22 w 259"/>
                <a:gd name="T79" fmla="*/ 2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257">
                  <a:moveTo>
                    <a:pt x="0" y="42"/>
                  </a:moveTo>
                  <a:cubicBezTo>
                    <a:pt x="14" y="27"/>
                    <a:pt x="28" y="13"/>
                    <a:pt x="42" y="0"/>
                  </a:cubicBezTo>
                  <a:cubicBezTo>
                    <a:pt x="71" y="27"/>
                    <a:pt x="99" y="55"/>
                    <a:pt x="126" y="84"/>
                  </a:cubicBezTo>
                  <a:cubicBezTo>
                    <a:pt x="120" y="88"/>
                    <a:pt x="114" y="92"/>
                    <a:pt x="108" y="96"/>
                  </a:cubicBezTo>
                  <a:cubicBezTo>
                    <a:pt x="109" y="90"/>
                    <a:pt x="110" y="84"/>
                    <a:pt x="111" y="78"/>
                  </a:cubicBezTo>
                  <a:cubicBezTo>
                    <a:pt x="106" y="79"/>
                    <a:pt x="101" y="80"/>
                    <a:pt x="96" y="82"/>
                  </a:cubicBezTo>
                  <a:cubicBezTo>
                    <a:pt x="97" y="76"/>
                    <a:pt x="98" y="71"/>
                    <a:pt x="99" y="65"/>
                  </a:cubicBezTo>
                  <a:cubicBezTo>
                    <a:pt x="90" y="71"/>
                    <a:pt x="82" y="77"/>
                    <a:pt x="73" y="82"/>
                  </a:cubicBezTo>
                  <a:cubicBezTo>
                    <a:pt x="78" y="73"/>
                    <a:pt x="85" y="65"/>
                    <a:pt x="90" y="56"/>
                  </a:cubicBezTo>
                  <a:cubicBezTo>
                    <a:pt x="85" y="57"/>
                    <a:pt x="79" y="58"/>
                    <a:pt x="73" y="60"/>
                  </a:cubicBezTo>
                  <a:cubicBezTo>
                    <a:pt x="75" y="54"/>
                    <a:pt x="76" y="49"/>
                    <a:pt x="77" y="44"/>
                  </a:cubicBezTo>
                  <a:cubicBezTo>
                    <a:pt x="72" y="45"/>
                    <a:pt x="67" y="47"/>
                    <a:pt x="61" y="48"/>
                  </a:cubicBezTo>
                  <a:cubicBezTo>
                    <a:pt x="63" y="42"/>
                    <a:pt x="64" y="36"/>
                    <a:pt x="65" y="31"/>
                  </a:cubicBezTo>
                  <a:cubicBezTo>
                    <a:pt x="56" y="36"/>
                    <a:pt x="48" y="43"/>
                    <a:pt x="39" y="48"/>
                  </a:cubicBezTo>
                  <a:cubicBezTo>
                    <a:pt x="43" y="40"/>
                    <a:pt x="49" y="33"/>
                    <a:pt x="55" y="26"/>
                  </a:cubicBezTo>
                  <a:cubicBezTo>
                    <a:pt x="51" y="21"/>
                    <a:pt x="47" y="17"/>
                    <a:pt x="42" y="13"/>
                  </a:cubicBezTo>
                  <a:cubicBezTo>
                    <a:pt x="33" y="23"/>
                    <a:pt x="23" y="32"/>
                    <a:pt x="14" y="42"/>
                  </a:cubicBezTo>
                  <a:cubicBezTo>
                    <a:pt x="40" y="68"/>
                    <a:pt x="67" y="93"/>
                    <a:pt x="92" y="121"/>
                  </a:cubicBezTo>
                  <a:cubicBezTo>
                    <a:pt x="86" y="123"/>
                    <a:pt x="80" y="123"/>
                    <a:pt x="76" y="118"/>
                  </a:cubicBezTo>
                  <a:cubicBezTo>
                    <a:pt x="51" y="93"/>
                    <a:pt x="25" y="67"/>
                    <a:pt x="0" y="42"/>
                  </a:cubicBezTo>
                  <a:close/>
                  <a:moveTo>
                    <a:pt x="194" y="26"/>
                  </a:moveTo>
                  <a:cubicBezTo>
                    <a:pt x="141" y="79"/>
                    <a:pt x="87" y="132"/>
                    <a:pt x="35" y="186"/>
                  </a:cubicBezTo>
                  <a:cubicBezTo>
                    <a:pt x="21" y="208"/>
                    <a:pt x="10" y="232"/>
                    <a:pt x="1" y="256"/>
                  </a:cubicBezTo>
                  <a:cubicBezTo>
                    <a:pt x="16" y="253"/>
                    <a:pt x="30" y="245"/>
                    <a:pt x="44" y="239"/>
                  </a:cubicBezTo>
                  <a:cubicBezTo>
                    <a:pt x="79" y="225"/>
                    <a:pt x="100" y="192"/>
                    <a:pt x="127" y="169"/>
                  </a:cubicBezTo>
                  <a:cubicBezTo>
                    <a:pt x="157" y="198"/>
                    <a:pt x="186" y="228"/>
                    <a:pt x="216" y="257"/>
                  </a:cubicBezTo>
                  <a:cubicBezTo>
                    <a:pt x="231" y="244"/>
                    <a:pt x="245" y="230"/>
                    <a:pt x="259" y="216"/>
                  </a:cubicBezTo>
                  <a:cubicBezTo>
                    <a:pt x="231" y="186"/>
                    <a:pt x="200" y="158"/>
                    <a:pt x="172" y="128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88" y="106"/>
                    <a:pt x="207" y="89"/>
                    <a:pt x="225" y="71"/>
                  </a:cubicBezTo>
                  <a:cubicBezTo>
                    <a:pt x="235" y="60"/>
                    <a:pt x="248" y="51"/>
                    <a:pt x="253" y="36"/>
                  </a:cubicBezTo>
                  <a:cubicBezTo>
                    <a:pt x="258" y="20"/>
                    <a:pt x="242" y="2"/>
                    <a:pt x="226" y="5"/>
                  </a:cubicBezTo>
                  <a:cubicBezTo>
                    <a:pt x="212" y="6"/>
                    <a:pt x="203" y="17"/>
                    <a:pt x="194" y="26"/>
                  </a:cubicBezTo>
                  <a:close/>
                  <a:moveTo>
                    <a:pt x="203" y="30"/>
                  </a:moveTo>
                  <a:cubicBezTo>
                    <a:pt x="213" y="22"/>
                    <a:pt x="229" y="6"/>
                    <a:pt x="241" y="21"/>
                  </a:cubicBezTo>
                  <a:cubicBezTo>
                    <a:pt x="250" y="34"/>
                    <a:pt x="235" y="46"/>
                    <a:pt x="228" y="57"/>
                  </a:cubicBezTo>
                  <a:cubicBezTo>
                    <a:pt x="221" y="46"/>
                    <a:pt x="212" y="38"/>
                    <a:pt x="203" y="30"/>
                  </a:cubicBezTo>
                  <a:close/>
                  <a:moveTo>
                    <a:pt x="192" y="38"/>
                  </a:moveTo>
                  <a:cubicBezTo>
                    <a:pt x="208" y="38"/>
                    <a:pt x="220" y="51"/>
                    <a:pt x="221" y="67"/>
                  </a:cubicBezTo>
                  <a:cubicBezTo>
                    <a:pt x="211" y="57"/>
                    <a:pt x="202" y="47"/>
                    <a:pt x="192" y="38"/>
                  </a:cubicBezTo>
                  <a:close/>
                  <a:moveTo>
                    <a:pt x="167" y="67"/>
                  </a:moveTo>
                  <a:cubicBezTo>
                    <a:pt x="138" y="96"/>
                    <a:pt x="109" y="125"/>
                    <a:pt x="80" y="154"/>
                  </a:cubicBezTo>
                  <a:cubicBezTo>
                    <a:pt x="69" y="165"/>
                    <a:pt x="57" y="175"/>
                    <a:pt x="48" y="189"/>
                  </a:cubicBezTo>
                  <a:cubicBezTo>
                    <a:pt x="54" y="186"/>
                    <a:pt x="60" y="182"/>
                    <a:pt x="65" y="177"/>
                  </a:cubicBezTo>
                  <a:cubicBezTo>
                    <a:pt x="96" y="145"/>
                    <a:pt x="128" y="114"/>
                    <a:pt x="159" y="83"/>
                  </a:cubicBezTo>
                  <a:cubicBezTo>
                    <a:pt x="169" y="73"/>
                    <a:pt x="180" y="63"/>
                    <a:pt x="187" y="50"/>
                  </a:cubicBezTo>
                  <a:cubicBezTo>
                    <a:pt x="180" y="55"/>
                    <a:pt x="173" y="61"/>
                    <a:pt x="167" y="67"/>
                  </a:cubicBezTo>
                  <a:close/>
                  <a:moveTo>
                    <a:pt x="185" y="65"/>
                  </a:moveTo>
                  <a:cubicBezTo>
                    <a:pt x="150" y="100"/>
                    <a:pt x="116" y="135"/>
                    <a:pt x="81" y="169"/>
                  </a:cubicBezTo>
                  <a:cubicBezTo>
                    <a:pt x="73" y="178"/>
                    <a:pt x="62" y="186"/>
                    <a:pt x="59" y="199"/>
                  </a:cubicBezTo>
                  <a:cubicBezTo>
                    <a:pt x="73" y="195"/>
                    <a:pt x="81" y="184"/>
                    <a:pt x="91" y="174"/>
                  </a:cubicBezTo>
                  <a:cubicBezTo>
                    <a:pt x="125" y="140"/>
                    <a:pt x="159" y="107"/>
                    <a:pt x="193" y="73"/>
                  </a:cubicBezTo>
                  <a:cubicBezTo>
                    <a:pt x="198" y="68"/>
                    <a:pt x="200" y="61"/>
                    <a:pt x="202" y="55"/>
                  </a:cubicBezTo>
                  <a:cubicBezTo>
                    <a:pt x="196" y="57"/>
                    <a:pt x="190" y="60"/>
                    <a:pt x="185" y="65"/>
                  </a:cubicBezTo>
                  <a:close/>
                  <a:moveTo>
                    <a:pt x="100" y="174"/>
                  </a:moveTo>
                  <a:cubicBezTo>
                    <a:pt x="89" y="186"/>
                    <a:pt x="74" y="196"/>
                    <a:pt x="68" y="212"/>
                  </a:cubicBezTo>
                  <a:cubicBezTo>
                    <a:pt x="106" y="179"/>
                    <a:pt x="140" y="140"/>
                    <a:pt x="177" y="105"/>
                  </a:cubicBezTo>
                  <a:cubicBezTo>
                    <a:pt x="187" y="94"/>
                    <a:pt x="201" y="85"/>
                    <a:pt x="207" y="70"/>
                  </a:cubicBezTo>
                  <a:cubicBezTo>
                    <a:pt x="169" y="102"/>
                    <a:pt x="136" y="139"/>
                    <a:pt x="100" y="174"/>
                  </a:cubicBezTo>
                  <a:close/>
                  <a:moveTo>
                    <a:pt x="134" y="162"/>
                  </a:moveTo>
                  <a:cubicBezTo>
                    <a:pt x="144" y="151"/>
                    <a:pt x="155" y="141"/>
                    <a:pt x="166" y="132"/>
                  </a:cubicBezTo>
                  <a:cubicBezTo>
                    <a:pt x="167" y="138"/>
                    <a:pt x="167" y="145"/>
                    <a:pt x="167" y="151"/>
                  </a:cubicBezTo>
                  <a:cubicBezTo>
                    <a:pt x="172" y="150"/>
                    <a:pt x="176" y="149"/>
                    <a:pt x="181" y="147"/>
                  </a:cubicBezTo>
                  <a:cubicBezTo>
                    <a:pt x="179" y="153"/>
                    <a:pt x="177" y="158"/>
                    <a:pt x="175" y="163"/>
                  </a:cubicBezTo>
                  <a:cubicBezTo>
                    <a:pt x="181" y="161"/>
                    <a:pt x="187" y="160"/>
                    <a:pt x="193" y="158"/>
                  </a:cubicBezTo>
                  <a:cubicBezTo>
                    <a:pt x="188" y="167"/>
                    <a:pt x="181" y="176"/>
                    <a:pt x="176" y="185"/>
                  </a:cubicBezTo>
                  <a:cubicBezTo>
                    <a:pt x="185" y="180"/>
                    <a:pt x="192" y="172"/>
                    <a:pt x="202" y="169"/>
                  </a:cubicBezTo>
                  <a:cubicBezTo>
                    <a:pt x="202" y="174"/>
                    <a:pt x="201" y="180"/>
                    <a:pt x="200" y="185"/>
                  </a:cubicBezTo>
                  <a:cubicBezTo>
                    <a:pt x="205" y="184"/>
                    <a:pt x="210" y="183"/>
                    <a:pt x="215" y="181"/>
                  </a:cubicBezTo>
                  <a:cubicBezTo>
                    <a:pt x="213" y="186"/>
                    <a:pt x="211" y="192"/>
                    <a:pt x="209" y="197"/>
                  </a:cubicBezTo>
                  <a:cubicBezTo>
                    <a:pt x="215" y="195"/>
                    <a:pt x="221" y="194"/>
                    <a:pt x="227" y="192"/>
                  </a:cubicBezTo>
                  <a:cubicBezTo>
                    <a:pt x="222" y="201"/>
                    <a:pt x="216" y="210"/>
                    <a:pt x="211" y="219"/>
                  </a:cubicBezTo>
                  <a:cubicBezTo>
                    <a:pt x="218" y="214"/>
                    <a:pt x="225" y="208"/>
                    <a:pt x="232" y="203"/>
                  </a:cubicBezTo>
                  <a:cubicBezTo>
                    <a:pt x="237" y="207"/>
                    <a:pt x="241" y="211"/>
                    <a:pt x="245" y="215"/>
                  </a:cubicBezTo>
                  <a:cubicBezTo>
                    <a:pt x="236" y="225"/>
                    <a:pt x="226" y="235"/>
                    <a:pt x="217" y="244"/>
                  </a:cubicBezTo>
                  <a:cubicBezTo>
                    <a:pt x="189" y="217"/>
                    <a:pt x="162" y="189"/>
                    <a:pt x="134" y="162"/>
                  </a:cubicBezTo>
                  <a:close/>
                  <a:moveTo>
                    <a:pt x="39" y="195"/>
                  </a:moveTo>
                  <a:cubicBezTo>
                    <a:pt x="51" y="197"/>
                    <a:pt x="61" y="206"/>
                    <a:pt x="62" y="219"/>
                  </a:cubicBezTo>
                  <a:cubicBezTo>
                    <a:pt x="53" y="225"/>
                    <a:pt x="45" y="230"/>
                    <a:pt x="36" y="236"/>
                  </a:cubicBezTo>
                  <a:cubicBezTo>
                    <a:pt x="31" y="232"/>
                    <a:pt x="27" y="228"/>
                    <a:pt x="22" y="224"/>
                  </a:cubicBezTo>
                  <a:cubicBezTo>
                    <a:pt x="27" y="214"/>
                    <a:pt x="33" y="205"/>
                    <a:pt x="39" y="195"/>
                  </a:cubicBez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6C7FAEE-37E8-4152-895D-1D6E50C49A9F}"/>
              </a:ext>
            </a:extLst>
          </p:cNvPr>
          <p:cNvGrpSpPr/>
          <p:nvPr/>
        </p:nvGrpSpPr>
        <p:grpSpPr>
          <a:xfrm>
            <a:off x="8021074" y="4124378"/>
            <a:ext cx="870774" cy="870725"/>
            <a:chOff x="844731" y="3402918"/>
            <a:chExt cx="653168" cy="653168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7252242A-9543-4446-A7FB-67B4D0E6909E}"/>
                </a:ext>
              </a:extLst>
            </p:cNvPr>
            <p:cNvSpPr/>
            <p:nvPr/>
          </p:nvSpPr>
          <p:spPr>
            <a:xfrm>
              <a:off x="844731" y="3402918"/>
              <a:ext cx="653168" cy="653168"/>
            </a:xfrm>
            <a:prstGeom prst="ellipse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878">
              <a:extLst>
                <a:ext uri="{FF2B5EF4-FFF2-40B4-BE49-F238E27FC236}">
                  <a16:creationId xmlns:a16="http://schemas.microsoft.com/office/drawing/2014/main" id="{B18E90FC-715C-4B34-8343-44FB2490D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703" y="3515190"/>
              <a:ext cx="403225" cy="428625"/>
            </a:xfrm>
            <a:custGeom>
              <a:avLst/>
              <a:gdLst>
                <a:gd name="T0" fmla="*/ 112 w 262"/>
                <a:gd name="T1" fmla="*/ 0 h 279"/>
                <a:gd name="T2" fmla="*/ 56 w 262"/>
                <a:gd name="T3" fmla="*/ 3 h 279"/>
                <a:gd name="T4" fmla="*/ 47 w 262"/>
                <a:gd name="T5" fmla="*/ 57 h 279"/>
                <a:gd name="T6" fmla="*/ 64 w 262"/>
                <a:gd name="T7" fmla="*/ 59 h 279"/>
                <a:gd name="T8" fmla="*/ 53 w 262"/>
                <a:gd name="T9" fmla="*/ 80 h 279"/>
                <a:gd name="T10" fmla="*/ 67 w 262"/>
                <a:gd name="T11" fmla="*/ 137 h 279"/>
                <a:gd name="T12" fmla="*/ 3 w 262"/>
                <a:gd name="T13" fmla="*/ 163 h 279"/>
                <a:gd name="T14" fmla="*/ 115 w 262"/>
                <a:gd name="T15" fmla="*/ 219 h 279"/>
                <a:gd name="T16" fmla="*/ 13 w 262"/>
                <a:gd name="T17" fmla="*/ 265 h 279"/>
                <a:gd name="T18" fmla="*/ 242 w 262"/>
                <a:gd name="T19" fmla="*/ 275 h 279"/>
                <a:gd name="T20" fmla="*/ 256 w 262"/>
                <a:gd name="T21" fmla="*/ 207 h 279"/>
                <a:gd name="T22" fmla="*/ 189 w 262"/>
                <a:gd name="T23" fmla="*/ 150 h 279"/>
                <a:gd name="T24" fmla="*/ 260 w 262"/>
                <a:gd name="T25" fmla="*/ 138 h 279"/>
                <a:gd name="T26" fmla="*/ 137 w 262"/>
                <a:gd name="T27" fmla="*/ 51 h 279"/>
                <a:gd name="T28" fmla="*/ 47 w 262"/>
                <a:gd name="T29" fmla="*/ 57 h 279"/>
                <a:gd name="T30" fmla="*/ 34 w 262"/>
                <a:gd name="T31" fmla="*/ 149 h 279"/>
                <a:gd name="T32" fmla="*/ 21 w 262"/>
                <a:gd name="T33" fmla="*/ 205 h 279"/>
                <a:gd name="T34" fmla="*/ 52 w 262"/>
                <a:gd name="T35" fmla="*/ 209 h 279"/>
                <a:gd name="T36" fmla="*/ 52 w 262"/>
                <a:gd name="T37" fmla="*/ 209 h 279"/>
                <a:gd name="T38" fmla="*/ 176 w 262"/>
                <a:gd name="T39" fmla="*/ 149 h 279"/>
                <a:gd name="T40" fmla="*/ 67 w 262"/>
                <a:gd name="T41" fmla="*/ 207 h 279"/>
                <a:gd name="T42" fmla="*/ 130 w 262"/>
                <a:gd name="T43" fmla="*/ 219 h 279"/>
                <a:gd name="T44" fmla="*/ 212 w 262"/>
                <a:gd name="T45" fmla="*/ 264 h 279"/>
                <a:gd name="T46" fmla="*/ 130 w 262"/>
                <a:gd name="T47" fmla="*/ 219 h 279"/>
                <a:gd name="T48" fmla="*/ 237 w 262"/>
                <a:gd name="T49" fmla="*/ 264 h 279"/>
                <a:gd name="T50" fmla="*/ 226 w 262"/>
                <a:gd name="T51" fmla="*/ 217 h 279"/>
                <a:gd name="T52" fmla="*/ 244 w 262"/>
                <a:gd name="T53" fmla="*/ 157 h 279"/>
                <a:gd name="T54" fmla="*/ 194 w 262"/>
                <a:gd name="T55" fmla="*/ 163 h 279"/>
                <a:gd name="T56" fmla="*/ 80 w 262"/>
                <a:gd name="T57" fmla="*/ 171 h 279"/>
                <a:gd name="T58" fmla="*/ 80 w 262"/>
                <a:gd name="T59" fmla="*/ 171 h 279"/>
                <a:gd name="T60" fmla="*/ 246 w 262"/>
                <a:gd name="T61" fmla="*/ 176 h 279"/>
                <a:gd name="T62" fmla="*/ 186 w 262"/>
                <a:gd name="T63" fmla="*/ 176 h 279"/>
                <a:gd name="T64" fmla="*/ 108 w 262"/>
                <a:gd name="T65" fmla="*/ 185 h 279"/>
                <a:gd name="T66" fmla="*/ 193 w 262"/>
                <a:gd name="T67" fmla="*/ 193 h 279"/>
                <a:gd name="T68" fmla="*/ 193 w 262"/>
                <a:gd name="T69" fmla="*/ 199 h 279"/>
                <a:gd name="T70" fmla="*/ 20 w 262"/>
                <a:gd name="T71" fmla="*/ 230 h 279"/>
                <a:gd name="T72" fmla="*/ 116 w 262"/>
                <a:gd name="T73" fmla="*/ 231 h 279"/>
                <a:gd name="T74" fmla="*/ 160 w 262"/>
                <a:gd name="T75" fmla="*/ 237 h 279"/>
                <a:gd name="T76" fmla="*/ 210 w 262"/>
                <a:gd name="T77" fmla="*/ 247 h 279"/>
                <a:gd name="T78" fmla="*/ 160 w 262"/>
                <a:gd name="T79" fmla="*/ 237 h 279"/>
                <a:gd name="T80" fmla="*/ 118 w 262"/>
                <a:gd name="T81" fmla="*/ 241 h 279"/>
                <a:gd name="T82" fmla="*/ 26 w 262"/>
                <a:gd name="T83" fmla="*/ 238 h 279"/>
                <a:gd name="T84" fmla="*/ 116 w 262"/>
                <a:gd name="T85" fmla="*/ 252 h 279"/>
                <a:gd name="T86" fmla="*/ 39 w 262"/>
                <a:gd name="T87" fmla="*/ 25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2" h="279">
                  <a:moveTo>
                    <a:pt x="91" y="21"/>
                  </a:moveTo>
                  <a:cubicBezTo>
                    <a:pt x="97" y="12"/>
                    <a:pt x="103" y="5"/>
                    <a:pt x="112" y="0"/>
                  </a:cubicBezTo>
                  <a:cubicBezTo>
                    <a:pt x="104" y="14"/>
                    <a:pt x="95" y="27"/>
                    <a:pt x="93" y="43"/>
                  </a:cubicBezTo>
                  <a:cubicBezTo>
                    <a:pt x="75" y="35"/>
                    <a:pt x="59" y="23"/>
                    <a:pt x="56" y="3"/>
                  </a:cubicBezTo>
                  <a:cubicBezTo>
                    <a:pt x="70" y="4"/>
                    <a:pt x="84" y="9"/>
                    <a:pt x="91" y="21"/>
                  </a:cubicBezTo>
                  <a:close/>
                  <a:moveTo>
                    <a:pt x="47" y="57"/>
                  </a:moveTo>
                  <a:cubicBezTo>
                    <a:pt x="51" y="59"/>
                    <a:pt x="55" y="62"/>
                    <a:pt x="58" y="6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77" y="59"/>
                    <a:pt x="65" y="72"/>
                    <a:pt x="64" y="79"/>
                  </a:cubicBezTo>
                  <a:cubicBezTo>
                    <a:pt x="60" y="79"/>
                    <a:pt x="57" y="79"/>
                    <a:pt x="53" y="80"/>
                  </a:cubicBezTo>
                  <a:cubicBezTo>
                    <a:pt x="56" y="71"/>
                    <a:pt x="49" y="64"/>
                    <a:pt x="46" y="57"/>
                  </a:cubicBezTo>
                  <a:cubicBezTo>
                    <a:pt x="28" y="84"/>
                    <a:pt x="43" y="119"/>
                    <a:pt x="67" y="137"/>
                  </a:cubicBezTo>
                  <a:cubicBezTo>
                    <a:pt x="52" y="136"/>
                    <a:pt x="36" y="135"/>
                    <a:pt x="21" y="137"/>
                  </a:cubicBezTo>
                  <a:cubicBezTo>
                    <a:pt x="10" y="140"/>
                    <a:pt x="6" y="153"/>
                    <a:pt x="3" y="163"/>
                  </a:cubicBezTo>
                  <a:cubicBezTo>
                    <a:pt x="0" y="181"/>
                    <a:pt x="2" y="203"/>
                    <a:pt x="16" y="217"/>
                  </a:cubicBezTo>
                  <a:cubicBezTo>
                    <a:pt x="48" y="222"/>
                    <a:pt x="82" y="217"/>
                    <a:pt x="115" y="219"/>
                  </a:cubicBezTo>
                  <a:cubicBezTo>
                    <a:pt x="122" y="233"/>
                    <a:pt x="121" y="249"/>
                    <a:pt x="115" y="264"/>
                  </a:cubicBezTo>
                  <a:cubicBezTo>
                    <a:pt x="81" y="265"/>
                    <a:pt x="47" y="263"/>
                    <a:pt x="13" y="265"/>
                  </a:cubicBezTo>
                  <a:cubicBezTo>
                    <a:pt x="14" y="279"/>
                    <a:pt x="29" y="276"/>
                    <a:pt x="39" y="276"/>
                  </a:cubicBezTo>
                  <a:cubicBezTo>
                    <a:pt x="106" y="275"/>
                    <a:pt x="174" y="278"/>
                    <a:pt x="242" y="275"/>
                  </a:cubicBezTo>
                  <a:cubicBezTo>
                    <a:pt x="257" y="262"/>
                    <a:pt x="256" y="239"/>
                    <a:pt x="253" y="221"/>
                  </a:cubicBezTo>
                  <a:cubicBezTo>
                    <a:pt x="255" y="217"/>
                    <a:pt x="262" y="212"/>
                    <a:pt x="256" y="207"/>
                  </a:cubicBezTo>
                  <a:cubicBezTo>
                    <a:pt x="234" y="205"/>
                    <a:pt x="212" y="209"/>
                    <a:pt x="190" y="205"/>
                  </a:cubicBezTo>
                  <a:cubicBezTo>
                    <a:pt x="178" y="189"/>
                    <a:pt x="183" y="168"/>
                    <a:pt x="189" y="150"/>
                  </a:cubicBezTo>
                  <a:cubicBezTo>
                    <a:pt x="211" y="148"/>
                    <a:pt x="234" y="150"/>
                    <a:pt x="256" y="149"/>
                  </a:cubicBezTo>
                  <a:cubicBezTo>
                    <a:pt x="257" y="146"/>
                    <a:pt x="259" y="141"/>
                    <a:pt x="260" y="138"/>
                  </a:cubicBezTo>
                  <a:cubicBezTo>
                    <a:pt x="214" y="135"/>
                    <a:pt x="166" y="137"/>
                    <a:pt x="119" y="137"/>
                  </a:cubicBezTo>
                  <a:cubicBezTo>
                    <a:pt x="145" y="118"/>
                    <a:pt x="159" y="77"/>
                    <a:pt x="137" y="51"/>
                  </a:cubicBezTo>
                  <a:cubicBezTo>
                    <a:pt x="119" y="35"/>
                    <a:pt x="96" y="54"/>
                    <a:pt x="76" y="46"/>
                  </a:cubicBezTo>
                  <a:cubicBezTo>
                    <a:pt x="65" y="41"/>
                    <a:pt x="55" y="50"/>
                    <a:pt x="47" y="57"/>
                  </a:cubicBezTo>
                  <a:close/>
                  <a:moveTo>
                    <a:pt x="20" y="151"/>
                  </a:moveTo>
                  <a:cubicBezTo>
                    <a:pt x="24" y="150"/>
                    <a:pt x="31" y="149"/>
                    <a:pt x="34" y="149"/>
                  </a:cubicBezTo>
                  <a:cubicBezTo>
                    <a:pt x="28" y="168"/>
                    <a:pt x="28" y="188"/>
                    <a:pt x="34" y="207"/>
                  </a:cubicBezTo>
                  <a:cubicBezTo>
                    <a:pt x="31" y="207"/>
                    <a:pt x="24" y="206"/>
                    <a:pt x="21" y="205"/>
                  </a:cubicBezTo>
                  <a:cubicBezTo>
                    <a:pt x="13" y="188"/>
                    <a:pt x="13" y="168"/>
                    <a:pt x="20" y="151"/>
                  </a:cubicBezTo>
                  <a:close/>
                  <a:moveTo>
                    <a:pt x="52" y="209"/>
                  </a:moveTo>
                  <a:cubicBezTo>
                    <a:pt x="39" y="191"/>
                    <a:pt x="38" y="165"/>
                    <a:pt x="52" y="147"/>
                  </a:cubicBezTo>
                  <a:cubicBezTo>
                    <a:pt x="46" y="168"/>
                    <a:pt x="47" y="189"/>
                    <a:pt x="52" y="209"/>
                  </a:cubicBezTo>
                  <a:close/>
                  <a:moveTo>
                    <a:pt x="68" y="150"/>
                  </a:moveTo>
                  <a:cubicBezTo>
                    <a:pt x="104" y="148"/>
                    <a:pt x="140" y="149"/>
                    <a:pt x="176" y="149"/>
                  </a:cubicBezTo>
                  <a:cubicBezTo>
                    <a:pt x="168" y="168"/>
                    <a:pt x="169" y="188"/>
                    <a:pt x="175" y="207"/>
                  </a:cubicBezTo>
                  <a:cubicBezTo>
                    <a:pt x="139" y="206"/>
                    <a:pt x="103" y="207"/>
                    <a:pt x="67" y="207"/>
                  </a:cubicBezTo>
                  <a:cubicBezTo>
                    <a:pt x="59" y="189"/>
                    <a:pt x="55" y="166"/>
                    <a:pt x="68" y="150"/>
                  </a:cubicBezTo>
                  <a:close/>
                  <a:moveTo>
                    <a:pt x="130" y="219"/>
                  </a:moveTo>
                  <a:cubicBezTo>
                    <a:pt x="157" y="219"/>
                    <a:pt x="185" y="219"/>
                    <a:pt x="212" y="219"/>
                  </a:cubicBezTo>
                  <a:cubicBezTo>
                    <a:pt x="218" y="234"/>
                    <a:pt x="218" y="249"/>
                    <a:pt x="212" y="264"/>
                  </a:cubicBezTo>
                  <a:cubicBezTo>
                    <a:pt x="184" y="264"/>
                    <a:pt x="156" y="264"/>
                    <a:pt x="129" y="264"/>
                  </a:cubicBezTo>
                  <a:cubicBezTo>
                    <a:pt x="133" y="249"/>
                    <a:pt x="133" y="234"/>
                    <a:pt x="130" y="219"/>
                  </a:cubicBezTo>
                  <a:close/>
                  <a:moveTo>
                    <a:pt x="226" y="217"/>
                  </a:moveTo>
                  <a:cubicBezTo>
                    <a:pt x="248" y="220"/>
                    <a:pt x="244" y="249"/>
                    <a:pt x="237" y="264"/>
                  </a:cubicBezTo>
                  <a:cubicBezTo>
                    <a:pt x="234" y="264"/>
                    <a:pt x="228" y="264"/>
                    <a:pt x="226" y="264"/>
                  </a:cubicBezTo>
                  <a:cubicBezTo>
                    <a:pt x="230" y="249"/>
                    <a:pt x="229" y="233"/>
                    <a:pt x="226" y="217"/>
                  </a:cubicBezTo>
                  <a:close/>
                  <a:moveTo>
                    <a:pt x="194" y="156"/>
                  </a:moveTo>
                  <a:cubicBezTo>
                    <a:pt x="210" y="156"/>
                    <a:pt x="227" y="155"/>
                    <a:pt x="244" y="157"/>
                  </a:cubicBezTo>
                  <a:cubicBezTo>
                    <a:pt x="244" y="158"/>
                    <a:pt x="244" y="161"/>
                    <a:pt x="244" y="162"/>
                  </a:cubicBezTo>
                  <a:cubicBezTo>
                    <a:pt x="227" y="163"/>
                    <a:pt x="211" y="162"/>
                    <a:pt x="194" y="163"/>
                  </a:cubicBezTo>
                  <a:cubicBezTo>
                    <a:pt x="194" y="161"/>
                    <a:pt x="194" y="157"/>
                    <a:pt x="194" y="156"/>
                  </a:cubicBezTo>
                  <a:close/>
                  <a:moveTo>
                    <a:pt x="80" y="171"/>
                  </a:moveTo>
                  <a:cubicBezTo>
                    <a:pt x="86" y="167"/>
                    <a:pt x="101" y="166"/>
                    <a:pt x="104" y="173"/>
                  </a:cubicBezTo>
                  <a:cubicBezTo>
                    <a:pt x="98" y="176"/>
                    <a:pt x="83" y="178"/>
                    <a:pt x="80" y="171"/>
                  </a:cubicBezTo>
                  <a:close/>
                  <a:moveTo>
                    <a:pt x="186" y="176"/>
                  </a:moveTo>
                  <a:cubicBezTo>
                    <a:pt x="206" y="173"/>
                    <a:pt x="226" y="173"/>
                    <a:pt x="246" y="176"/>
                  </a:cubicBezTo>
                  <a:cubicBezTo>
                    <a:pt x="243" y="184"/>
                    <a:pt x="233" y="180"/>
                    <a:pt x="227" y="181"/>
                  </a:cubicBezTo>
                  <a:cubicBezTo>
                    <a:pt x="214" y="180"/>
                    <a:pt x="198" y="184"/>
                    <a:pt x="186" y="176"/>
                  </a:cubicBezTo>
                  <a:close/>
                  <a:moveTo>
                    <a:pt x="76" y="181"/>
                  </a:moveTo>
                  <a:cubicBezTo>
                    <a:pt x="87" y="181"/>
                    <a:pt x="99" y="177"/>
                    <a:pt x="108" y="185"/>
                  </a:cubicBezTo>
                  <a:cubicBezTo>
                    <a:pt x="97" y="186"/>
                    <a:pt x="84" y="191"/>
                    <a:pt x="76" y="181"/>
                  </a:cubicBezTo>
                  <a:close/>
                  <a:moveTo>
                    <a:pt x="193" y="193"/>
                  </a:moveTo>
                  <a:cubicBezTo>
                    <a:pt x="211" y="193"/>
                    <a:pt x="230" y="192"/>
                    <a:pt x="248" y="194"/>
                  </a:cubicBezTo>
                  <a:cubicBezTo>
                    <a:pt x="231" y="203"/>
                    <a:pt x="211" y="198"/>
                    <a:pt x="193" y="199"/>
                  </a:cubicBezTo>
                  <a:cubicBezTo>
                    <a:pt x="193" y="193"/>
                    <a:pt x="193" y="193"/>
                    <a:pt x="193" y="193"/>
                  </a:cubicBezTo>
                  <a:close/>
                  <a:moveTo>
                    <a:pt x="20" y="230"/>
                  </a:moveTo>
                  <a:cubicBezTo>
                    <a:pt x="29" y="220"/>
                    <a:pt x="46" y="227"/>
                    <a:pt x="58" y="225"/>
                  </a:cubicBezTo>
                  <a:cubicBezTo>
                    <a:pt x="77" y="227"/>
                    <a:pt x="99" y="220"/>
                    <a:pt x="116" y="231"/>
                  </a:cubicBezTo>
                  <a:cubicBezTo>
                    <a:pt x="84" y="232"/>
                    <a:pt x="52" y="233"/>
                    <a:pt x="20" y="230"/>
                  </a:cubicBezTo>
                  <a:close/>
                  <a:moveTo>
                    <a:pt x="160" y="237"/>
                  </a:moveTo>
                  <a:cubicBezTo>
                    <a:pt x="175" y="234"/>
                    <a:pt x="191" y="234"/>
                    <a:pt x="206" y="236"/>
                  </a:cubicBezTo>
                  <a:cubicBezTo>
                    <a:pt x="207" y="239"/>
                    <a:pt x="209" y="244"/>
                    <a:pt x="210" y="247"/>
                  </a:cubicBezTo>
                  <a:cubicBezTo>
                    <a:pt x="193" y="247"/>
                    <a:pt x="176" y="249"/>
                    <a:pt x="160" y="246"/>
                  </a:cubicBezTo>
                  <a:cubicBezTo>
                    <a:pt x="160" y="244"/>
                    <a:pt x="160" y="239"/>
                    <a:pt x="160" y="237"/>
                  </a:cubicBezTo>
                  <a:close/>
                  <a:moveTo>
                    <a:pt x="26" y="238"/>
                  </a:moveTo>
                  <a:cubicBezTo>
                    <a:pt x="56" y="239"/>
                    <a:pt x="88" y="234"/>
                    <a:pt x="118" y="241"/>
                  </a:cubicBezTo>
                  <a:cubicBezTo>
                    <a:pt x="88" y="249"/>
                    <a:pt x="56" y="243"/>
                    <a:pt x="26" y="245"/>
                  </a:cubicBezTo>
                  <a:cubicBezTo>
                    <a:pt x="26" y="243"/>
                    <a:pt x="26" y="240"/>
                    <a:pt x="26" y="238"/>
                  </a:cubicBezTo>
                  <a:close/>
                  <a:moveTo>
                    <a:pt x="18" y="253"/>
                  </a:moveTo>
                  <a:cubicBezTo>
                    <a:pt x="50" y="249"/>
                    <a:pt x="83" y="251"/>
                    <a:pt x="116" y="252"/>
                  </a:cubicBezTo>
                  <a:cubicBezTo>
                    <a:pt x="114" y="253"/>
                    <a:pt x="109" y="256"/>
                    <a:pt x="107" y="257"/>
                  </a:cubicBezTo>
                  <a:cubicBezTo>
                    <a:pt x="84" y="258"/>
                    <a:pt x="62" y="257"/>
                    <a:pt x="39" y="257"/>
                  </a:cubicBezTo>
                  <a:cubicBezTo>
                    <a:pt x="31" y="258"/>
                    <a:pt x="24" y="256"/>
                    <a:pt x="18" y="2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687" tIns="43344" rIns="86687" bIns="433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3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40" grpId="0"/>
      <p:bldP spid="41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游戏机&#10;&#10;描述已自动生成">
            <a:extLst>
              <a:ext uri="{FF2B5EF4-FFF2-40B4-BE49-F238E27FC236}">
                <a16:creationId xmlns:a16="http://schemas.microsoft.com/office/drawing/2014/main" id="{C0A630BE-F95B-48F0-B966-40E8E4EF1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8" name="流程图: 手动输入 7"/>
          <p:cNvSpPr/>
          <p:nvPr/>
        </p:nvSpPr>
        <p:spPr>
          <a:xfrm rot="5400000">
            <a:off x="1138238" y="-1157288"/>
            <a:ext cx="6886574" cy="9163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 w 10000"/>
              <a:gd name="connsiteY0" fmla="*/ 345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 w 10000"/>
              <a:gd name="connsiteY4" fmla="*/ 3455 h 10000"/>
              <a:gd name="connsiteX0" fmla="*/ 28 w 10000"/>
              <a:gd name="connsiteY0" fmla="*/ 328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 w 10000"/>
              <a:gd name="connsiteY4" fmla="*/ 328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8" y="328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9" y="7818"/>
                  <a:pt x="19" y="5471"/>
                  <a:pt x="28" y="32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7E8AB9-A2ED-4166-BC1F-91C687D13500}"/>
              </a:ext>
            </a:extLst>
          </p:cNvPr>
          <p:cNvGrpSpPr/>
          <p:nvPr/>
        </p:nvGrpSpPr>
        <p:grpSpPr>
          <a:xfrm>
            <a:off x="1775714" y="1557142"/>
            <a:ext cx="4320286" cy="845840"/>
            <a:chOff x="1775714" y="1557142"/>
            <a:chExt cx="4320286" cy="845840"/>
          </a:xfrm>
        </p:grpSpPr>
        <p:sp>
          <p:nvSpPr>
            <p:cNvPr id="17" name="Textfeld 35">
              <a:extLst>
                <a:ext uri="{FF2B5EF4-FFF2-40B4-BE49-F238E27FC236}">
                  <a16:creationId xmlns:a16="http://schemas.microsoft.com/office/drawing/2014/main" id="{0171DF2C-40C4-4DF2-97DE-F08BADADF142}"/>
                </a:ext>
              </a:extLst>
            </p:cNvPr>
            <p:cNvSpPr txBox="1"/>
            <p:nvPr/>
          </p:nvSpPr>
          <p:spPr>
            <a:xfrm>
              <a:off x="2603390" y="1557142"/>
              <a:ext cx="349261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6" name="Textfeld 37">
              <a:extLst>
                <a:ext uri="{FF2B5EF4-FFF2-40B4-BE49-F238E27FC236}">
                  <a16:creationId xmlns:a16="http://schemas.microsoft.com/office/drawing/2014/main" id="{6AF05CD0-AC41-467C-BD03-9D13710B1739}"/>
                </a:ext>
              </a:extLst>
            </p:cNvPr>
            <p:cNvSpPr txBox="1"/>
            <p:nvPr/>
          </p:nvSpPr>
          <p:spPr>
            <a:xfrm>
              <a:off x="2620271" y="2025571"/>
              <a:ext cx="268160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>
                <a:lnSpc>
                  <a:spcPct val="150000"/>
                </a:lnSpc>
              </a:pPr>
              <a:r>
                <a:rPr lang="de-DE" sz="14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Lorem ipsum dolor sit amet.</a:t>
              </a:r>
            </a:p>
          </p:txBody>
        </p:sp>
        <p:sp>
          <p:nvSpPr>
            <p:cNvPr id="15" name="Shape 4066">
              <a:extLst>
                <a:ext uri="{FF2B5EF4-FFF2-40B4-BE49-F238E27FC236}">
                  <a16:creationId xmlns:a16="http://schemas.microsoft.com/office/drawing/2014/main" id="{20E4D096-69AD-4CF7-B671-1C0845AABBA0}"/>
                </a:ext>
              </a:extLst>
            </p:cNvPr>
            <p:cNvSpPr/>
            <p:nvPr/>
          </p:nvSpPr>
          <p:spPr>
            <a:xfrm>
              <a:off x="1900360" y="1806154"/>
              <a:ext cx="309046" cy="2501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324" y="2895"/>
                  </a:moveTo>
                  <a:lnTo>
                    <a:pt x="115324" y="2895"/>
                  </a:lnTo>
                  <a:cubicBezTo>
                    <a:pt x="112727" y="2895"/>
                    <a:pt x="4675" y="51474"/>
                    <a:pt x="2337" y="51474"/>
                  </a:cubicBezTo>
                  <a:cubicBezTo>
                    <a:pt x="0" y="51474"/>
                    <a:pt x="0" y="54369"/>
                    <a:pt x="2337" y="54369"/>
                  </a:cubicBezTo>
                  <a:cubicBezTo>
                    <a:pt x="4675" y="56943"/>
                    <a:pt x="25454" y="68525"/>
                    <a:pt x="25454" y="68525"/>
                  </a:cubicBezTo>
                  <a:lnTo>
                    <a:pt x="25454" y="68525"/>
                  </a:lnTo>
                  <a:cubicBezTo>
                    <a:pt x="41558" y="73994"/>
                    <a:pt x="41558" y="73994"/>
                    <a:pt x="41558" y="73994"/>
                  </a:cubicBezTo>
                  <a:cubicBezTo>
                    <a:pt x="41558" y="73994"/>
                    <a:pt x="110389" y="11260"/>
                    <a:pt x="112727" y="11260"/>
                  </a:cubicBezTo>
                  <a:cubicBezTo>
                    <a:pt x="112727" y="8364"/>
                    <a:pt x="112727" y="11260"/>
                    <a:pt x="112727" y="11260"/>
                  </a:cubicBezTo>
                  <a:lnTo>
                    <a:pt x="62337" y="79785"/>
                  </a:lnTo>
                  <a:lnTo>
                    <a:pt x="62337" y="79785"/>
                  </a:lnTo>
                  <a:cubicBezTo>
                    <a:pt x="59999" y="82680"/>
                    <a:pt x="59999" y="82680"/>
                    <a:pt x="59999" y="82680"/>
                  </a:cubicBezTo>
                  <a:cubicBezTo>
                    <a:pt x="62337" y="85576"/>
                    <a:pt x="62337" y="85576"/>
                    <a:pt x="62337" y="85576"/>
                  </a:cubicBezTo>
                  <a:lnTo>
                    <a:pt x="62337" y="85576"/>
                  </a:lnTo>
                  <a:cubicBezTo>
                    <a:pt x="62337" y="85576"/>
                    <a:pt x="94285" y="105522"/>
                    <a:pt x="94285" y="108418"/>
                  </a:cubicBezTo>
                  <a:cubicBezTo>
                    <a:pt x="96623" y="108418"/>
                    <a:pt x="98961" y="108418"/>
                    <a:pt x="101298" y="105522"/>
                  </a:cubicBezTo>
                  <a:cubicBezTo>
                    <a:pt x="101298" y="102627"/>
                    <a:pt x="119740" y="8364"/>
                    <a:pt x="119740" y="5790"/>
                  </a:cubicBezTo>
                  <a:cubicBezTo>
                    <a:pt x="119740" y="2895"/>
                    <a:pt x="117662" y="0"/>
                    <a:pt x="115324" y="2895"/>
                  </a:cubicBezTo>
                  <a:close/>
                  <a:moveTo>
                    <a:pt x="41558" y="116782"/>
                  </a:moveTo>
                  <a:lnTo>
                    <a:pt x="41558" y="116782"/>
                  </a:lnTo>
                  <a:cubicBezTo>
                    <a:pt x="41558" y="119678"/>
                    <a:pt x="41558" y="119678"/>
                    <a:pt x="43896" y="119678"/>
                  </a:cubicBezTo>
                  <a:cubicBezTo>
                    <a:pt x="43896" y="116782"/>
                    <a:pt x="62337" y="99731"/>
                    <a:pt x="62337" y="99731"/>
                  </a:cubicBezTo>
                  <a:cubicBezTo>
                    <a:pt x="41558" y="85576"/>
                    <a:pt x="41558" y="85576"/>
                    <a:pt x="41558" y="85576"/>
                  </a:cubicBezTo>
                  <a:lnTo>
                    <a:pt x="41558" y="116782"/>
                  </a:lnTo>
                  <a:close/>
                </a:path>
              </a:pathLst>
            </a:custGeom>
            <a:solidFill>
              <a:srgbClr val="FFC740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lIns="45700" tIns="22850" rIns="45700" bIns="22850" anchor="ctr" anchorCtr="0">
              <a:noAutofit/>
            </a:bodyPr>
            <a:lstStyle/>
            <a:p>
              <a:pPr defTabSz="228600"/>
              <a:endParaRPr sz="3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Ellipse 28">
              <a:extLst>
                <a:ext uri="{FF2B5EF4-FFF2-40B4-BE49-F238E27FC236}">
                  <a16:creationId xmlns:a16="http://schemas.microsoft.com/office/drawing/2014/main" id="{81185B36-92B2-45EA-ACEB-3DB5CF7DFAAD}"/>
                </a:ext>
              </a:extLst>
            </p:cNvPr>
            <p:cNvSpPr/>
            <p:nvPr/>
          </p:nvSpPr>
          <p:spPr>
            <a:xfrm>
              <a:off x="1775714" y="1622161"/>
              <a:ext cx="586486" cy="586485"/>
            </a:xfrm>
            <a:prstGeom prst="ellipse">
              <a:avLst/>
            </a:prstGeom>
            <a:noFill/>
            <a:ln>
              <a:solidFill>
                <a:srgbClr val="FDCB2A">
                  <a:alpha val="5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de-DE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E6688F7-FF0D-45E9-87F3-9A0A4DD63170}"/>
              </a:ext>
            </a:extLst>
          </p:cNvPr>
          <p:cNvGrpSpPr/>
          <p:nvPr/>
        </p:nvGrpSpPr>
        <p:grpSpPr>
          <a:xfrm>
            <a:off x="1775714" y="2581771"/>
            <a:ext cx="4317466" cy="782953"/>
            <a:chOff x="1775714" y="2581771"/>
            <a:chExt cx="4317466" cy="782953"/>
          </a:xfrm>
        </p:grpSpPr>
        <p:sp>
          <p:nvSpPr>
            <p:cNvPr id="30" name="Textfeld 39">
              <a:extLst>
                <a:ext uri="{FF2B5EF4-FFF2-40B4-BE49-F238E27FC236}">
                  <a16:creationId xmlns:a16="http://schemas.microsoft.com/office/drawing/2014/main" id="{8299B4CA-DE53-46B6-844C-69D0AEAA4006}"/>
                </a:ext>
              </a:extLst>
            </p:cNvPr>
            <p:cNvSpPr txBox="1"/>
            <p:nvPr/>
          </p:nvSpPr>
          <p:spPr>
            <a:xfrm>
              <a:off x="2600570" y="2581771"/>
              <a:ext cx="3492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1" name="Textfeld 42">
              <a:extLst>
                <a:ext uri="{FF2B5EF4-FFF2-40B4-BE49-F238E27FC236}">
                  <a16:creationId xmlns:a16="http://schemas.microsoft.com/office/drawing/2014/main" id="{C76A93A5-59B8-4F4F-A5E5-898444362B64}"/>
                </a:ext>
              </a:extLst>
            </p:cNvPr>
            <p:cNvSpPr txBox="1"/>
            <p:nvPr/>
          </p:nvSpPr>
          <p:spPr>
            <a:xfrm>
              <a:off x="2617452" y="2987313"/>
              <a:ext cx="268160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>
                <a:lnSpc>
                  <a:spcPct val="150000"/>
                </a:lnSpc>
              </a:pPr>
              <a:r>
                <a:rPr lang="de-DE" sz="14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Lorem ipsum dolor sit amet.</a:t>
              </a:r>
            </a:p>
          </p:txBody>
        </p:sp>
        <p:sp>
          <p:nvSpPr>
            <p:cNvPr id="28" name="Shape 4077">
              <a:extLst>
                <a:ext uri="{FF2B5EF4-FFF2-40B4-BE49-F238E27FC236}">
                  <a16:creationId xmlns:a16="http://schemas.microsoft.com/office/drawing/2014/main" id="{D4B94563-4C68-4104-A1B2-4277EBEF9BF6}"/>
                </a:ext>
              </a:extLst>
            </p:cNvPr>
            <p:cNvSpPr/>
            <p:nvPr/>
          </p:nvSpPr>
          <p:spPr>
            <a:xfrm>
              <a:off x="1890587" y="2794228"/>
              <a:ext cx="301970" cy="309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rgbClr val="85BFC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lIns="45700" tIns="22850" rIns="45700" bIns="22850" anchor="ctr" anchorCtr="0">
              <a:noAutofit/>
            </a:bodyPr>
            <a:lstStyle/>
            <a:p>
              <a:pPr defTabSz="228600"/>
              <a:endParaRPr sz="3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Ellipse 33">
              <a:extLst>
                <a:ext uri="{FF2B5EF4-FFF2-40B4-BE49-F238E27FC236}">
                  <a16:creationId xmlns:a16="http://schemas.microsoft.com/office/drawing/2014/main" id="{38C0FE04-FEC5-4F2D-99EE-0B4B48AB3A8D}"/>
                </a:ext>
              </a:extLst>
            </p:cNvPr>
            <p:cNvSpPr/>
            <p:nvPr/>
          </p:nvSpPr>
          <p:spPr>
            <a:xfrm>
              <a:off x="1775714" y="2648324"/>
              <a:ext cx="586486" cy="586486"/>
            </a:xfrm>
            <a:prstGeom prst="ellipse">
              <a:avLst/>
            </a:prstGeom>
            <a:noFill/>
            <a:ln>
              <a:solidFill>
                <a:srgbClr val="85BFC1">
                  <a:alpha val="5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de-DE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B7DCDB4-36AA-4C9E-AC47-AE32F68ED68B}"/>
              </a:ext>
            </a:extLst>
          </p:cNvPr>
          <p:cNvGrpSpPr/>
          <p:nvPr/>
        </p:nvGrpSpPr>
        <p:grpSpPr>
          <a:xfrm>
            <a:off x="1775714" y="3597573"/>
            <a:ext cx="4307565" cy="754071"/>
            <a:chOff x="1775714" y="3597573"/>
            <a:chExt cx="4307565" cy="754071"/>
          </a:xfrm>
        </p:grpSpPr>
        <p:sp>
          <p:nvSpPr>
            <p:cNvPr id="35" name="Textfeld 43">
              <a:extLst>
                <a:ext uri="{FF2B5EF4-FFF2-40B4-BE49-F238E27FC236}">
                  <a16:creationId xmlns:a16="http://schemas.microsoft.com/office/drawing/2014/main" id="{001DDA93-8678-4058-B6EE-B2345A4D5407}"/>
                </a:ext>
              </a:extLst>
            </p:cNvPr>
            <p:cNvSpPr txBox="1"/>
            <p:nvPr/>
          </p:nvSpPr>
          <p:spPr>
            <a:xfrm>
              <a:off x="2590669" y="3597573"/>
              <a:ext cx="3492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6" name="Textfeld 45">
              <a:extLst>
                <a:ext uri="{FF2B5EF4-FFF2-40B4-BE49-F238E27FC236}">
                  <a16:creationId xmlns:a16="http://schemas.microsoft.com/office/drawing/2014/main" id="{63A42B05-4C2C-4B79-91AB-AF9B418B380F}"/>
                </a:ext>
              </a:extLst>
            </p:cNvPr>
            <p:cNvSpPr txBox="1"/>
            <p:nvPr/>
          </p:nvSpPr>
          <p:spPr>
            <a:xfrm>
              <a:off x="2607551" y="3974233"/>
              <a:ext cx="268160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>
                <a:lnSpc>
                  <a:spcPct val="150000"/>
                </a:lnSpc>
              </a:pPr>
              <a:r>
                <a:rPr lang="de-DE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Lorem ipsum dolor sit amet.</a:t>
              </a:r>
            </a:p>
          </p:txBody>
        </p:sp>
        <p:sp>
          <p:nvSpPr>
            <p:cNvPr id="33" name="Shape 4025">
              <a:extLst>
                <a:ext uri="{FF2B5EF4-FFF2-40B4-BE49-F238E27FC236}">
                  <a16:creationId xmlns:a16="http://schemas.microsoft.com/office/drawing/2014/main" id="{5396269D-F085-47E5-9112-DECDB0D35AA9}"/>
                </a:ext>
              </a:extLst>
            </p:cNvPr>
            <p:cNvSpPr/>
            <p:nvPr/>
          </p:nvSpPr>
          <p:spPr>
            <a:xfrm>
              <a:off x="1959333" y="3733327"/>
              <a:ext cx="304329" cy="3539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966" y="41876"/>
                  </a:moveTo>
                  <a:lnTo>
                    <a:pt x="114966" y="41876"/>
                  </a:lnTo>
                  <a:cubicBezTo>
                    <a:pt x="39999" y="67767"/>
                    <a:pt x="70463" y="0"/>
                    <a:pt x="11655" y="36022"/>
                  </a:cubicBezTo>
                  <a:cubicBezTo>
                    <a:pt x="0" y="40075"/>
                    <a:pt x="0" y="40075"/>
                    <a:pt x="0" y="40075"/>
                  </a:cubicBezTo>
                  <a:cubicBezTo>
                    <a:pt x="23311" y="119774"/>
                    <a:pt x="23311" y="119774"/>
                    <a:pt x="23311" y="119774"/>
                  </a:cubicBezTo>
                  <a:cubicBezTo>
                    <a:pt x="37350" y="119774"/>
                    <a:pt x="37350" y="119774"/>
                    <a:pt x="37350" y="119774"/>
                  </a:cubicBezTo>
                  <a:cubicBezTo>
                    <a:pt x="25695" y="79924"/>
                    <a:pt x="25695" y="79924"/>
                    <a:pt x="25695" y="79924"/>
                  </a:cubicBezTo>
                  <a:cubicBezTo>
                    <a:pt x="77615" y="43902"/>
                    <a:pt x="56423" y="119774"/>
                    <a:pt x="117350" y="43902"/>
                  </a:cubicBezTo>
                  <a:cubicBezTo>
                    <a:pt x="119735" y="43902"/>
                    <a:pt x="117350" y="41876"/>
                    <a:pt x="114966" y="41876"/>
                  </a:cubicBezTo>
                </a:path>
              </a:pathLst>
            </a:custGeom>
            <a:solidFill>
              <a:srgbClr val="FDCB2A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lIns="45700" tIns="22850" rIns="45700" bIns="22850" anchor="ctr" anchorCtr="0">
              <a:noAutofit/>
            </a:bodyPr>
            <a:lstStyle/>
            <a:p>
              <a:pPr defTabSz="228600"/>
              <a:endParaRPr sz="3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Ellipse 32">
              <a:extLst>
                <a:ext uri="{FF2B5EF4-FFF2-40B4-BE49-F238E27FC236}">
                  <a16:creationId xmlns:a16="http://schemas.microsoft.com/office/drawing/2014/main" id="{C0104319-32BB-4ECB-8BB0-E3B33ACB4169}"/>
                </a:ext>
              </a:extLst>
            </p:cNvPr>
            <p:cNvSpPr/>
            <p:nvPr/>
          </p:nvSpPr>
          <p:spPr>
            <a:xfrm>
              <a:off x="1775714" y="3631803"/>
              <a:ext cx="586486" cy="586488"/>
            </a:xfrm>
            <a:prstGeom prst="ellipse">
              <a:avLst/>
            </a:prstGeom>
            <a:noFill/>
            <a:ln>
              <a:solidFill>
                <a:srgbClr val="FDCB2A">
                  <a:alpha val="5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de-DE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600AE1B-AF5D-4345-8554-987E2491A48B}"/>
              </a:ext>
            </a:extLst>
          </p:cNvPr>
          <p:cNvGrpSpPr/>
          <p:nvPr/>
        </p:nvGrpSpPr>
        <p:grpSpPr>
          <a:xfrm>
            <a:off x="1775714" y="4631031"/>
            <a:ext cx="4340692" cy="778787"/>
            <a:chOff x="1775714" y="4631031"/>
            <a:chExt cx="4340692" cy="778787"/>
          </a:xfrm>
        </p:grpSpPr>
        <p:sp>
          <p:nvSpPr>
            <p:cNvPr id="40" name="Textfeld 48">
              <a:extLst>
                <a:ext uri="{FF2B5EF4-FFF2-40B4-BE49-F238E27FC236}">
                  <a16:creationId xmlns:a16="http://schemas.microsoft.com/office/drawing/2014/main" id="{6D2C8FF1-8E99-4A69-B6F5-21A06457725E}"/>
                </a:ext>
              </a:extLst>
            </p:cNvPr>
            <p:cNvSpPr txBox="1"/>
            <p:nvPr/>
          </p:nvSpPr>
          <p:spPr>
            <a:xfrm>
              <a:off x="2623796" y="4631031"/>
              <a:ext cx="3492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8" name="Shape 4087">
              <a:extLst>
                <a:ext uri="{FF2B5EF4-FFF2-40B4-BE49-F238E27FC236}">
                  <a16:creationId xmlns:a16="http://schemas.microsoft.com/office/drawing/2014/main" id="{A6C1AB67-1238-4D0C-A401-E459A0430B16}"/>
                </a:ext>
              </a:extLst>
            </p:cNvPr>
            <p:cNvSpPr/>
            <p:nvPr/>
          </p:nvSpPr>
          <p:spPr>
            <a:xfrm>
              <a:off x="1915288" y="4896743"/>
              <a:ext cx="297252" cy="297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18" y="107865"/>
                  </a:moveTo>
                  <a:lnTo>
                    <a:pt x="18918" y="107865"/>
                  </a:lnTo>
                  <a:cubicBezTo>
                    <a:pt x="18918" y="114876"/>
                    <a:pt x="26486" y="119730"/>
                    <a:pt x="33513" y="119730"/>
                  </a:cubicBezTo>
                  <a:cubicBezTo>
                    <a:pt x="40810" y="119730"/>
                    <a:pt x="45405" y="114876"/>
                    <a:pt x="45405" y="107865"/>
                  </a:cubicBezTo>
                  <a:cubicBezTo>
                    <a:pt x="45405" y="100584"/>
                    <a:pt x="40810" y="93303"/>
                    <a:pt x="33513" y="93303"/>
                  </a:cubicBezTo>
                  <a:cubicBezTo>
                    <a:pt x="26486" y="93303"/>
                    <a:pt x="18918" y="100584"/>
                    <a:pt x="18918" y="107865"/>
                  </a:cubicBezTo>
                  <a:close/>
                  <a:moveTo>
                    <a:pt x="86216" y="107865"/>
                  </a:moveTo>
                  <a:lnTo>
                    <a:pt x="86216" y="107865"/>
                  </a:lnTo>
                  <a:cubicBezTo>
                    <a:pt x="86216" y="114876"/>
                    <a:pt x="93243" y="119730"/>
                    <a:pt x="100540" y="119730"/>
                  </a:cubicBezTo>
                  <a:cubicBezTo>
                    <a:pt x="107837" y="119730"/>
                    <a:pt x="112702" y="114876"/>
                    <a:pt x="112702" y="107865"/>
                  </a:cubicBezTo>
                  <a:cubicBezTo>
                    <a:pt x="112702" y="100584"/>
                    <a:pt x="107837" y="93303"/>
                    <a:pt x="100540" y="93303"/>
                  </a:cubicBezTo>
                  <a:cubicBezTo>
                    <a:pt x="93243" y="93303"/>
                    <a:pt x="86216" y="100584"/>
                    <a:pt x="86216" y="107865"/>
                  </a:cubicBezTo>
                  <a:close/>
                  <a:moveTo>
                    <a:pt x="42972" y="76584"/>
                  </a:moveTo>
                  <a:lnTo>
                    <a:pt x="42972" y="76584"/>
                  </a:lnTo>
                  <a:cubicBezTo>
                    <a:pt x="117297" y="55011"/>
                    <a:pt x="117297" y="55011"/>
                    <a:pt x="117297" y="55011"/>
                  </a:cubicBezTo>
                  <a:cubicBezTo>
                    <a:pt x="119729" y="55011"/>
                    <a:pt x="119729" y="52584"/>
                    <a:pt x="119729" y="50426"/>
                  </a:cubicBezTo>
                  <a:cubicBezTo>
                    <a:pt x="119729" y="14561"/>
                    <a:pt x="119729" y="14561"/>
                    <a:pt x="119729" y="14561"/>
                  </a:cubicBezTo>
                  <a:cubicBezTo>
                    <a:pt x="26486" y="14561"/>
                    <a:pt x="26486" y="14561"/>
                    <a:pt x="26486" y="14561"/>
                  </a:cubicBezTo>
                  <a:cubicBezTo>
                    <a:pt x="26486" y="2696"/>
                    <a:pt x="26486" y="2696"/>
                    <a:pt x="26486" y="2696"/>
                  </a:cubicBezTo>
                  <a:lnTo>
                    <a:pt x="24054" y="0"/>
                  </a:lnTo>
                  <a:cubicBezTo>
                    <a:pt x="2432" y="0"/>
                    <a:pt x="2432" y="0"/>
                    <a:pt x="2432" y="0"/>
                  </a:cubicBezTo>
                  <a:cubicBezTo>
                    <a:pt x="0" y="0"/>
                    <a:pt x="0" y="2696"/>
                    <a:pt x="0" y="2696"/>
                  </a:cubicBezTo>
                  <a:cubicBezTo>
                    <a:pt x="0" y="14561"/>
                    <a:pt x="0" y="14561"/>
                    <a:pt x="0" y="14561"/>
                  </a:cubicBezTo>
                  <a:cubicBezTo>
                    <a:pt x="12162" y="14561"/>
                    <a:pt x="12162" y="14561"/>
                    <a:pt x="12162" y="14561"/>
                  </a:cubicBezTo>
                  <a:cubicBezTo>
                    <a:pt x="26486" y="74157"/>
                    <a:pt x="26486" y="74157"/>
                    <a:pt x="26486" y="74157"/>
                  </a:cubicBezTo>
                  <a:cubicBezTo>
                    <a:pt x="26486" y="81438"/>
                    <a:pt x="26486" y="81438"/>
                    <a:pt x="26486" y="81438"/>
                  </a:cubicBezTo>
                  <a:cubicBezTo>
                    <a:pt x="26486" y="91146"/>
                    <a:pt x="26486" y="91146"/>
                    <a:pt x="26486" y="91146"/>
                  </a:cubicBezTo>
                  <a:cubicBezTo>
                    <a:pt x="26486" y="93303"/>
                    <a:pt x="28648" y="93303"/>
                    <a:pt x="28648" y="93303"/>
                  </a:cubicBezTo>
                  <a:cubicBezTo>
                    <a:pt x="33513" y="93303"/>
                    <a:pt x="33513" y="93303"/>
                    <a:pt x="33513" y="93303"/>
                  </a:cubicBezTo>
                  <a:cubicBezTo>
                    <a:pt x="100540" y="93303"/>
                    <a:pt x="100540" y="93303"/>
                    <a:pt x="100540" y="93303"/>
                  </a:cubicBezTo>
                  <a:cubicBezTo>
                    <a:pt x="117297" y="93303"/>
                    <a:pt x="117297" y="93303"/>
                    <a:pt x="117297" y="93303"/>
                  </a:cubicBezTo>
                  <a:cubicBezTo>
                    <a:pt x="119729" y="93303"/>
                    <a:pt x="119729" y="93303"/>
                    <a:pt x="119729" y="91146"/>
                  </a:cubicBezTo>
                  <a:cubicBezTo>
                    <a:pt x="119729" y="81438"/>
                    <a:pt x="119729" y="81438"/>
                    <a:pt x="119729" y="81438"/>
                  </a:cubicBezTo>
                  <a:cubicBezTo>
                    <a:pt x="45405" y="81438"/>
                    <a:pt x="45405" y="81438"/>
                    <a:pt x="45405" y="81438"/>
                  </a:cubicBezTo>
                  <a:cubicBezTo>
                    <a:pt x="35945" y="81438"/>
                    <a:pt x="35945" y="76584"/>
                    <a:pt x="42972" y="76584"/>
                  </a:cubicBezTo>
                  <a:close/>
                </a:path>
              </a:pathLst>
            </a:custGeom>
            <a:solidFill>
              <a:srgbClr val="85BFC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lIns="45700" tIns="22850" rIns="45700" bIns="22850" anchor="ctr" anchorCtr="0">
              <a:noAutofit/>
            </a:bodyPr>
            <a:lstStyle/>
            <a:p>
              <a:pPr defTabSz="228600"/>
              <a:endParaRPr sz="3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Ellipse 31">
              <a:extLst>
                <a:ext uri="{FF2B5EF4-FFF2-40B4-BE49-F238E27FC236}">
                  <a16:creationId xmlns:a16="http://schemas.microsoft.com/office/drawing/2014/main" id="{B718DE4C-AA2A-4E07-B7EB-53CAAC6A94E3}"/>
                </a:ext>
              </a:extLst>
            </p:cNvPr>
            <p:cNvSpPr/>
            <p:nvPr/>
          </p:nvSpPr>
          <p:spPr>
            <a:xfrm>
              <a:off x="1775714" y="4736508"/>
              <a:ext cx="586486" cy="586486"/>
            </a:xfrm>
            <a:prstGeom prst="ellipse">
              <a:avLst/>
            </a:prstGeom>
            <a:noFill/>
            <a:ln>
              <a:solidFill>
                <a:srgbClr val="85BFC1">
                  <a:alpha val="5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de-DE"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feld 49">
              <a:extLst>
                <a:ext uri="{FF2B5EF4-FFF2-40B4-BE49-F238E27FC236}">
                  <a16:creationId xmlns:a16="http://schemas.microsoft.com/office/drawing/2014/main" id="{A8E3E147-A61C-4E6E-90E6-81458BB08A25}"/>
                </a:ext>
              </a:extLst>
            </p:cNvPr>
            <p:cNvSpPr txBox="1"/>
            <p:nvPr/>
          </p:nvSpPr>
          <p:spPr>
            <a:xfrm>
              <a:off x="2640677" y="5032407"/>
              <a:ext cx="2681606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>
                <a:lnSpc>
                  <a:spcPct val="150000"/>
                </a:lnSpc>
              </a:pPr>
              <a:r>
                <a:rPr lang="de-DE" sz="14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Lorem ipsum dolor sit amet.</a:t>
              </a: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8DFCF1E7-ADF7-4E69-A16D-7A18688C7D98}"/>
              </a:ext>
            </a:extLst>
          </p:cNvPr>
          <p:cNvSpPr/>
          <p:nvPr/>
        </p:nvSpPr>
        <p:spPr>
          <a:xfrm>
            <a:off x="7612875" y="816400"/>
            <a:ext cx="406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28600"/>
            <a:r>
              <a:rPr lang="en-US" altLang="zh-CN" sz="5400" b="1" dirty="0">
                <a:solidFill>
                  <a:srgbClr val="FDCB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CONTENTS</a:t>
            </a:r>
            <a:endParaRPr lang="de-DE" altLang="zh-CN" sz="5400" b="1" dirty="0">
              <a:solidFill>
                <a:srgbClr val="FDC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9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pull/>
      </p:transition>
    </mc:Choice>
    <mc:Fallback xmlns:a14="http://schemas.microsoft.com/office/drawing/2010/main" xmlns:a16="http://schemas.microsoft.com/office/drawing/2014/main" xmlns="">
      <p:transition spd="slow" advTm="38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&#10;&#10;描述已自动生成">
            <a:extLst>
              <a:ext uri="{FF2B5EF4-FFF2-40B4-BE49-F238E27FC236}">
                <a16:creationId xmlns:a16="http://schemas.microsoft.com/office/drawing/2014/main" id="{E20C9B29-8B64-4098-852B-34525F38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ln>
            <a:noFill/>
          </a:ln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B7B4A37A-4E76-42B2-9039-A654A7B8405E}"/>
              </a:ext>
            </a:extLst>
          </p:cNvPr>
          <p:cNvSpPr/>
          <p:nvPr/>
        </p:nvSpPr>
        <p:spPr>
          <a:xfrm>
            <a:off x="1193800" y="972853"/>
            <a:ext cx="9804400" cy="52297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C11E8BF-F21B-4223-81B4-CB4C4E745FC2}"/>
              </a:ext>
            </a:extLst>
          </p:cNvPr>
          <p:cNvGrpSpPr/>
          <p:nvPr/>
        </p:nvGrpSpPr>
        <p:grpSpPr>
          <a:xfrm>
            <a:off x="3429430" y="2219513"/>
            <a:ext cx="5419797" cy="2807852"/>
            <a:chOff x="2568164" y="1633294"/>
            <a:chExt cx="7010803" cy="374619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9B29769-B997-43DC-B237-5CCB73535225}"/>
                </a:ext>
              </a:extLst>
            </p:cNvPr>
            <p:cNvGrpSpPr/>
            <p:nvPr/>
          </p:nvGrpSpPr>
          <p:grpSpPr>
            <a:xfrm>
              <a:off x="2576813" y="1633294"/>
              <a:ext cx="955574" cy="845574"/>
              <a:chOff x="1179357" y="1622322"/>
              <a:chExt cx="1533364" cy="1356852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FB909FD-36A6-47D4-A5CA-107C3FF085DD}"/>
                  </a:ext>
                </a:extLst>
              </p:cNvPr>
              <p:cNvCxnSpPr/>
              <p:nvPr/>
            </p:nvCxnSpPr>
            <p:spPr>
              <a:xfrm>
                <a:off x="1238865" y="1622322"/>
                <a:ext cx="0" cy="1356852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DBB7A11-EFBD-4CC9-A636-3E0D36B99E3F}"/>
                  </a:ext>
                </a:extLst>
              </p:cNvPr>
              <p:cNvCxnSpPr/>
              <p:nvPr/>
            </p:nvCxnSpPr>
            <p:spPr>
              <a:xfrm>
                <a:off x="1179357" y="1622322"/>
                <a:ext cx="153336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5082878-00C6-4547-979E-72A6A401D8B6}"/>
                </a:ext>
              </a:extLst>
            </p:cNvPr>
            <p:cNvGrpSpPr/>
            <p:nvPr/>
          </p:nvGrpSpPr>
          <p:grpSpPr>
            <a:xfrm flipH="1">
              <a:off x="8623395" y="1633294"/>
              <a:ext cx="955572" cy="845574"/>
              <a:chOff x="2067528" y="1463305"/>
              <a:chExt cx="955574" cy="845574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6D7E1B4-A0B3-46BD-8252-E718EB62031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7D4C401-FBC8-4BC2-A27C-D7160B343240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0D85BE-3451-455F-B838-671B8742F8ED}"/>
                </a:ext>
              </a:extLst>
            </p:cNvPr>
            <p:cNvGrpSpPr/>
            <p:nvPr/>
          </p:nvGrpSpPr>
          <p:grpSpPr>
            <a:xfrm flipH="1" flipV="1">
              <a:off x="8623395" y="4456159"/>
              <a:ext cx="955572" cy="923330"/>
              <a:chOff x="2067528" y="1463305"/>
              <a:chExt cx="955574" cy="84557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DFA1D39-A8ED-4AA5-8628-38B022A49D7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82EAB19-37C3-4629-8512-CF59C838066A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BA1CD71-168B-4684-9D33-D95644D278E1}"/>
                </a:ext>
              </a:extLst>
            </p:cNvPr>
            <p:cNvGrpSpPr/>
            <p:nvPr/>
          </p:nvGrpSpPr>
          <p:grpSpPr>
            <a:xfrm flipV="1">
              <a:off x="2568164" y="4456159"/>
              <a:ext cx="922206" cy="923330"/>
              <a:chOff x="2067528" y="1463305"/>
              <a:chExt cx="955574" cy="845574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6C7449D-CE91-4B52-A2DE-1223C3C4FD84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D7C09C7-41FF-4FE2-B502-5E4ED36FC64B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B6F983F-8B6A-4CBB-B166-FD514D06CE9C}"/>
              </a:ext>
            </a:extLst>
          </p:cNvPr>
          <p:cNvSpPr/>
          <p:nvPr/>
        </p:nvSpPr>
        <p:spPr>
          <a:xfrm>
            <a:off x="2279375" y="3153945"/>
            <a:ext cx="7407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Click to enter the title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99E35DA-9CA9-4008-AD65-A45C05E04C70}"/>
              </a:ext>
            </a:extLst>
          </p:cNvPr>
          <p:cNvSpPr/>
          <p:nvPr/>
        </p:nvSpPr>
        <p:spPr>
          <a:xfrm flipH="1">
            <a:off x="3696681" y="4220456"/>
            <a:ext cx="4908699" cy="5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b="0" i="0" u="none" strike="noStrike" kern="1200" cap="none" spc="0" normalizeH="0" baseline="0" noProof="1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Lorem ipsum dolor sit er elit lamet, consectetaur cillium adipisicing pecu, sed do ut labore et dolore</a:t>
            </a:r>
            <a:endParaRPr kumimoji="0" lang="zh-CN" altLang="en-US" sz="1314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B074507-A918-4C2F-B04B-D898B53F6708}"/>
              </a:ext>
            </a:extLst>
          </p:cNvPr>
          <p:cNvSpPr/>
          <p:nvPr/>
        </p:nvSpPr>
        <p:spPr>
          <a:xfrm>
            <a:off x="4452998" y="2433534"/>
            <a:ext cx="3322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ctr"/>
            <a:r>
              <a:rPr lang="en-US" altLang="zh-CN" sz="4400" dirty="0">
                <a:solidFill>
                  <a:srgbClr val="FDCB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PRAT FOUR</a:t>
            </a:r>
          </a:p>
        </p:txBody>
      </p:sp>
    </p:spTree>
    <p:extLst>
      <p:ext uri="{BB962C8B-B14F-4D97-AF65-F5344CB8AC3E}">
        <p14:creationId xmlns:p14="http://schemas.microsoft.com/office/powerpoint/2010/main" val="9877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:a16="http://schemas.microsoft.com/office/drawing/2014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949288" y="1994704"/>
          <a:ext cx="8293427" cy="259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2189876" y="4969386"/>
            <a:ext cx="2674365" cy="868228"/>
            <a:chOff x="1124300" y="1672013"/>
            <a:chExt cx="3079697" cy="999763"/>
          </a:xfrm>
        </p:grpSpPr>
        <p:sp>
          <p:nvSpPr>
            <p:cNvPr id="7" name="TextBox 6"/>
            <p:cNvSpPr txBox="1"/>
            <p:nvPr/>
          </p:nvSpPr>
          <p:spPr>
            <a:xfrm>
              <a:off x="1124300" y="1672015"/>
              <a:ext cx="814436" cy="78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467" b="0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 Placeholder 32"/>
            <p:cNvSpPr txBox="1">
              <a:spLocks/>
            </p:cNvSpPr>
            <p:nvPr/>
          </p:nvSpPr>
          <p:spPr>
            <a:xfrm>
              <a:off x="1898844" y="1991320"/>
              <a:ext cx="1976596" cy="6804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" name="Text Placeholder 33"/>
            <p:cNvSpPr txBox="1">
              <a:spLocks/>
            </p:cNvSpPr>
            <p:nvPr/>
          </p:nvSpPr>
          <p:spPr>
            <a:xfrm>
              <a:off x="1898845" y="1672013"/>
              <a:ext cx="2305152" cy="2595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the text</a:t>
              </a:r>
              <a:endParaRPr kumimoji="0" lang="en-AU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864243" y="4969385"/>
            <a:ext cx="2674367" cy="868227"/>
            <a:chOff x="1124301" y="1672013"/>
            <a:chExt cx="3079700" cy="999762"/>
          </a:xfrm>
        </p:grpSpPr>
        <p:sp>
          <p:nvSpPr>
            <p:cNvPr id="11" name="TextBox 10"/>
            <p:cNvSpPr txBox="1"/>
            <p:nvPr/>
          </p:nvSpPr>
          <p:spPr>
            <a:xfrm>
              <a:off x="1124301" y="1672013"/>
              <a:ext cx="814437" cy="78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467" b="0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3467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 Placeholder 32"/>
            <p:cNvSpPr txBox="1">
              <a:spLocks/>
            </p:cNvSpPr>
            <p:nvPr/>
          </p:nvSpPr>
          <p:spPr>
            <a:xfrm>
              <a:off x="1898842" y="1991319"/>
              <a:ext cx="2009462" cy="6804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" name="Text Placeholder 33"/>
            <p:cNvSpPr txBox="1">
              <a:spLocks/>
            </p:cNvSpPr>
            <p:nvPr/>
          </p:nvSpPr>
          <p:spPr>
            <a:xfrm>
              <a:off x="1898844" y="1672013"/>
              <a:ext cx="2305157" cy="2595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the text</a:t>
              </a:r>
              <a:endParaRPr kumimoji="0" lang="en-AU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7567148" y="4969384"/>
            <a:ext cx="2702905" cy="868227"/>
            <a:chOff x="1124300" y="1672015"/>
            <a:chExt cx="3112560" cy="999762"/>
          </a:xfrm>
        </p:grpSpPr>
        <p:sp>
          <p:nvSpPr>
            <p:cNvPr id="15" name="TextBox 14"/>
            <p:cNvSpPr txBox="1"/>
            <p:nvPr/>
          </p:nvSpPr>
          <p:spPr>
            <a:xfrm>
              <a:off x="1124300" y="1672015"/>
              <a:ext cx="814436" cy="78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6" name="Text Placeholder 32"/>
            <p:cNvSpPr txBox="1">
              <a:spLocks/>
            </p:cNvSpPr>
            <p:nvPr/>
          </p:nvSpPr>
          <p:spPr>
            <a:xfrm>
              <a:off x="1898843" y="1991321"/>
              <a:ext cx="1969408" cy="6804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Text Placeholder 33"/>
            <p:cNvSpPr txBox="1">
              <a:spLocks/>
            </p:cNvSpPr>
            <p:nvPr/>
          </p:nvSpPr>
          <p:spPr>
            <a:xfrm>
              <a:off x="1898845" y="1672015"/>
              <a:ext cx="2338015" cy="2595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Please replace the text</a:t>
              </a:r>
              <a:endParaRPr kumimoji="0" lang="en-AU" sz="1333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372258"/>
      </p:ext>
    </p:extLst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85078" y="3748555"/>
            <a:ext cx="3421062" cy="540000"/>
          </a:xfrm>
          <a:prstGeom prst="rect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333" y="2421567"/>
            <a:ext cx="3816384" cy="2544256"/>
          </a:xfrm>
        </p:spPr>
      </p:pic>
      <p:sp>
        <p:nvSpPr>
          <p:cNvPr id="15" name="TextBox 11"/>
          <p:cNvSpPr txBox="1"/>
          <p:nvPr/>
        </p:nvSpPr>
        <p:spPr>
          <a:xfrm>
            <a:off x="1672971" y="4508468"/>
            <a:ext cx="3333170" cy="413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585078" y="3880055"/>
            <a:ext cx="3421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672971" y="2143647"/>
            <a:ext cx="3333170" cy="413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0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29"/>
          <p:cNvSpPr/>
          <p:nvPr/>
        </p:nvSpPr>
        <p:spPr>
          <a:xfrm>
            <a:off x="991439" y="1790640"/>
            <a:ext cx="1444428" cy="1675444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 30"/>
          <p:cNvSpPr/>
          <p:nvPr/>
        </p:nvSpPr>
        <p:spPr>
          <a:xfrm>
            <a:off x="3961746" y="1790640"/>
            <a:ext cx="1444428" cy="1675444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 31"/>
          <p:cNvSpPr/>
          <p:nvPr/>
        </p:nvSpPr>
        <p:spPr>
          <a:xfrm>
            <a:off x="6838183" y="1790640"/>
            <a:ext cx="1444428" cy="1675444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 32"/>
          <p:cNvSpPr/>
          <p:nvPr/>
        </p:nvSpPr>
        <p:spPr>
          <a:xfrm>
            <a:off x="9808489" y="1790640"/>
            <a:ext cx="1444428" cy="1675444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燕尾形 6"/>
          <p:cNvSpPr/>
          <p:nvPr/>
        </p:nvSpPr>
        <p:spPr>
          <a:xfrm>
            <a:off x="2720208" y="2477440"/>
            <a:ext cx="348297" cy="348277"/>
          </a:xfrm>
          <a:prstGeom prst="chevron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燕尾形 36"/>
          <p:cNvSpPr/>
          <p:nvPr/>
        </p:nvSpPr>
        <p:spPr>
          <a:xfrm>
            <a:off x="3087916" y="2477440"/>
            <a:ext cx="348297" cy="348277"/>
          </a:xfrm>
          <a:prstGeom prst="chevron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燕尾形 37"/>
          <p:cNvSpPr/>
          <p:nvPr/>
        </p:nvSpPr>
        <p:spPr>
          <a:xfrm>
            <a:off x="5710227" y="2477440"/>
            <a:ext cx="348297" cy="348277"/>
          </a:xfrm>
          <a:prstGeom prst="chevron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燕尾形 38"/>
          <p:cNvSpPr/>
          <p:nvPr/>
        </p:nvSpPr>
        <p:spPr>
          <a:xfrm>
            <a:off x="6077935" y="2477440"/>
            <a:ext cx="348297" cy="348277"/>
          </a:xfrm>
          <a:prstGeom prst="chevron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燕尾形 39"/>
          <p:cNvSpPr/>
          <p:nvPr/>
        </p:nvSpPr>
        <p:spPr>
          <a:xfrm>
            <a:off x="8520412" y="2477440"/>
            <a:ext cx="348297" cy="348277"/>
          </a:xfrm>
          <a:prstGeom prst="chevron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燕尾形 40"/>
          <p:cNvSpPr/>
          <p:nvPr/>
        </p:nvSpPr>
        <p:spPr>
          <a:xfrm>
            <a:off x="8888120" y="2477440"/>
            <a:ext cx="348297" cy="348277"/>
          </a:xfrm>
          <a:prstGeom prst="chevron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49" rIns="121900" bIns="6094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8143" y="3905288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1" name="矩形 20"/>
          <p:cNvSpPr/>
          <p:nvPr/>
        </p:nvSpPr>
        <p:spPr>
          <a:xfrm>
            <a:off x="1192628" y="3605359"/>
            <a:ext cx="1220807" cy="414707"/>
          </a:xfrm>
          <a:prstGeom prst="rect">
            <a:avLst/>
          </a:prstGeom>
        </p:spPr>
        <p:txBody>
          <a:bodyPr wrap="none" lIns="121900" tIns="60949" rIns="121900" bIns="6094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5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Enter the content</a:t>
            </a:r>
            <a:endParaRPr kumimoji="0" lang="zh-CN" altLang="en-US" sz="1422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16684" y="3905288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3" name="矩形 22"/>
          <p:cNvSpPr/>
          <p:nvPr/>
        </p:nvSpPr>
        <p:spPr>
          <a:xfrm>
            <a:off x="4279085" y="3605359"/>
            <a:ext cx="1220807" cy="414707"/>
          </a:xfrm>
          <a:prstGeom prst="rect">
            <a:avLst/>
          </a:prstGeom>
        </p:spPr>
        <p:txBody>
          <a:bodyPr wrap="none" lIns="121900" tIns="60949" rIns="121900" bIns="6094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5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Enter the content</a:t>
            </a:r>
            <a:endParaRPr kumimoji="0" lang="zh-CN" altLang="en-US" sz="1422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15227" y="3905288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5" name="矩形 24"/>
          <p:cNvSpPr/>
          <p:nvPr/>
        </p:nvSpPr>
        <p:spPr>
          <a:xfrm>
            <a:off x="7112527" y="3614385"/>
            <a:ext cx="1220807" cy="414707"/>
          </a:xfrm>
          <a:prstGeom prst="rect">
            <a:avLst/>
          </a:prstGeom>
        </p:spPr>
        <p:txBody>
          <a:bodyPr wrap="none" lIns="121900" tIns="60949" rIns="121900" bIns="6094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5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Enter the content</a:t>
            </a:r>
            <a:endParaRPr kumimoji="0" lang="zh-CN" altLang="en-US" sz="1422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513768" y="3905288"/>
            <a:ext cx="2569772" cy="663236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7" name="矩形 26"/>
          <p:cNvSpPr/>
          <p:nvPr/>
        </p:nvSpPr>
        <p:spPr>
          <a:xfrm>
            <a:off x="10188253" y="3605359"/>
            <a:ext cx="1220807" cy="414707"/>
          </a:xfrm>
          <a:prstGeom prst="rect">
            <a:avLst/>
          </a:prstGeom>
        </p:spPr>
        <p:txBody>
          <a:bodyPr wrap="none" lIns="121900" tIns="60949" rIns="121900" bIns="6094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95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Enter the content</a:t>
            </a:r>
            <a:endParaRPr kumimoji="0" lang="zh-CN" altLang="en-US" sz="1422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17"/>
          <p:cNvGrpSpPr>
            <a:grpSpLocks/>
          </p:cNvGrpSpPr>
          <p:nvPr/>
        </p:nvGrpSpPr>
        <p:grpSpPr bwMode="auto">
          <a:xfrm rot="-2700000">
            <a:off x="4260117" y="2496530"/>
            <a:ext cx="363100" cy="364685"/>
            <a:chOff x="5394325" y="2859088"/>
            <a:chExt cx="358775" cy="360362"/>
          </a:xfrm>
          <a:solidFill>
            <a:srgbClr val="FDCB2A"/>
          </a:solidFill>
        </p:grpSpPr>
        <p:sp>
          <p:nvSpPr>
            <p:cNvPr id="29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09694" y="2519870"/>
            <a:ext cx="223106" cy="223094"/>
            <a:chOff x="5394312" y="2141343"/>
            <a:chExt cx="359165" cy="359165"/>
          </a:xfrm>
          <a:solidFill>
            <a:srgbClr val="FDCB2A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162"/>
          <p:cNvGrpSpPr>
            <a:grpSpLocks/>
          </p:cNvGrpSpPr>
          <p:nvPr/>
        </p:nvGrpSpPr>
        <p:grpSpPr bwMode="auto">
          <a:xfrm>
            <a:off x="1330679" y="2493221"/>
            <a:ext cx="305814" cy="304450"/>
            <a:chOff x="4675188" y="1422400"/>
            <a:chExt cx="360362" cy="358775"/>
          </a:xfrm>
          <a:solidFill>
            <a:srgbClr val="FDCB2A"/>
          </a:solidFill>
        </p:grpSpPr>
        <p:sp>
          <p:nvSpPr>
            <p:cNvPr id="40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8060" tIns="18060" rIns="18060" bIns="18060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AutoShape 112"/>
          <p:cNvSpPr/>
          <p:nvPr/>
        </p:nvSpPr>
        <p:spPr bwMode="auto">
          <a:xfrm>
            <a:off x="10178677" y="2470426"/>
            <a:ext cx="294773" cy="29345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DCB2A"/>
          </a:solidFill>
          <a:ln>
            <a:noFill/>
          </a:ln>
          <a:effectLst/>
        </p:spPr>
        <p:txBody>
          <a:bodyPr lIns="25396" tIns="25396" rIns="25396" bIns="25396" anchor="ctr"/>
          <a:lstStyle/>
          <a:p>
            <a:pPr marL="0" marR="0" lvl="0" indent="0" algn="ctr" defTabSz="304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80654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487020" y="1587249"/>
            <a:ext cx="2846631" cy="412719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2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0" name="矩形 19"/>
          <p:cNvSpPr/>
          <p:nvPr/>
        </p:nvSpPr>
        <p:spPr>
          <a:xfrm>
            <a:off x="1748288" y="4720126"/>
            <a:ext cx="2846631" cy="412719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2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2" name="矩形 21"/>
          <p:cNvSpPr/>
          <p:nvPr/>
        </p:nvSpPr>
        <p:spPr>
          <a:xfrm>
            <a:off x="8879322" y="2832972"/>
            <a:ext cx="2846631" cy="412719"/>
          </a:xfrm>
          <a:prstGeom prst="rect">
            <a:avLst/>
          </a:prstGeom>
        </p:spPr>
        <p:txBody>
          <a:bodyPr wrap="square" lIns="121900" tIns="60949" rIns="121900" bIns="60949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2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CD4319-6AF5-43EA-A973-8505A6A07B33}"/>
              </a:ext>
            </a:extLst>
          </p:cNvPr>
          <p:cNvGrpSpPr/>
          <p:nvPr/>
        </p:nvGrpSpPr>
        <p:grpSpPr>
          <a:xfrm>
            <a:off x="3646767" y="1164058"/>
            <a:ext cx="5232554" cy="4790749"/>
            <a:chOff x="3646767" y="1164058"/>
            <a:chExt cx="5232554" cy="4790749"/>
          </a:xfrm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3646767" y="3203557"/>
              <a:ext cx="719903" cy="721816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5409305" y="2417621"/>
              <a:ext cx="2010929" cy="2016275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013252" y="4049352"/>
              <a:ext cx="948214" cy="950735"/>
            </a:xfrm>
            <a:prstGeom prst="ellipse">
              <a:avLst/>
            </a:prstGeom>
            <a:solidFill>
              <a:srgbClr val="FDCB2A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7464715" y="1164058"/>
              <a:ext cx="647557" cy="649280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380911" marR="0" lvl="0" indent="-380911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3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>
              <a:off x="4852411" y="3925372"/>
              <a:ext cx="429773" cy="430916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5"/>
            <p:cNvSpPr>
              <a:spLocks noChangeAspect="1"/>
            </p:cNvSpPr>
            <p:nvPr/>
          </p:nvSpPr>
          <p:spPr bwMode="auto">
            <a:xfrm>
              <a:off x="6163933" y="1515072"/>
              <a:ext cx="835088" cy="837307"/>
            </a:xfrm>
            <a:prstGeom prst="ellipse">
              <a:avLst/>
            </a:prstGeom>
            <a:solidFill>
              <a:srgbClr val="FDCB2A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039811" y="5159908"/>
              <a:ext cx="796693" cy="794899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ChangeAspect="1"/>
            </p:cNvSpPr>
            <p:nvPr/>
          </p:nvSpPr>
          <p:spPr bwMode="auto">
            <a:xfrm>
              <a:off x="7547359" y="2418604"/>
              <a:ext cx="1331962" cy="1335504"/>
            </a:xfrm>
            <a:prstGeom prst="ellipse">
              <a:avLst/>
            </a:prstGeom>
            <a:solidFill>
              <a:srgbClr val="6BCBDB"/>
            </a:solidFill>
            <a:ln>
              <a:noFill/>
            </a:ln>
            <a:effectLst/>
          </p:spPr>
          <p:txBody>
            <a:bodyPr vert="horz" wrap="square" lIns="121900" tIns="60949" rIns="121900" bIns="609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AutoShape 4"/>
            <p:cNvSpPr/>
            <p:nvPr/>
          </p:nvSpPr>
          <p:spPr bwMode="auto">
            <a:xfrm>
              <a:off x="7909888" y="2781538"/>
              <a:ext cx="606903" cy="6096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3047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9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97614" y="1282369"/>
              <a:ext cx="1391812" cy="1389504"/>
              <a:chOff x="3173346" y="1233585"/>
              <a:chExt cx="1044000" cy="1042326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3173346" y="1233585"/>
                <a:ext cx="1044000" cy="1042326"/>
              </a:xfrm>
              <a:prstGeom prst="ellipse">
                <a:avLst/>
              </a:prstGeom>
              <a:solidFill>
                <a:srgbClr val="FDCB2A"/>
              </a:solidFill>
              <a:ln>
                <a:noFill/>
              </a:ln>
              <a:effectLst/>
            </p:spPr>
            <p:txBody>
              <a:bodyPr vert="horz" wrap="square" lIns="86687" tIns="43344" rIns="86687" bIns="43344" numCol="1" anchor="t" anchorCtr="0" compatLnSpc="1">
                <a:prstTxWarp prst="textNoShape">
                  <a:avLst/>
                </a:prstTxWarp>
              </a:bodyPr>
              <a:lstStyle/>
              <a:p>
                <a:pPr marL="380911" marR="0" lvl="0" indent="-380911" algn="l" defTabSz="12189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zh-CN" altLang="en-US" sz="23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3460196" y="1519598"/>
                <a:ext cx="470300" cy="470300"/>
                <a:chOff x="5394312" y="2141343"/>
                <a:chExt cx="359165" cy="359165"/>
              </a:xfrm>
              <a:solidFill>
                <a:schemeClr val="bg1"/>
              </a:solidFill>
            </p:grpSpPr>
            <p:sp>
              <p:nvSpPr>
                <p:cNvPr id="28" name="AutoShape 56"/>
                <p:cNvSpPr/>
                <p:nvPr/>
              </p:nvSpPr>
              <p:spPr bwMode="auto">
                <a:xfrm>
                  <a:off x="5394312" y="2141343"/>
                  <a:ext cx="112353" cy="3591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7316"/>
                      </a:moveTo>
                      <a:cubicBezTo>
                        <a:pt x="16954" y="7352"/>
                        <a:pt x="16923" y="7387"/>
                        <a:pt x="16883" y="7423"/>
                      </a:cubicBezTo>
                      <a:cubicBezTo>
                        <a:pt x="16677" y="7601"/>
                        <a:pt x="16414" y="7770"/>
                        <a:pt x="16066" y="7920"/>
                      </a:cubicBezTo>
                      <a:cubicBezTo>
                        <a:pt x="16057" y="7924"/>
                        <a:pt x="16044" y="7927"/>
                        <a:pt x="16038" y="7931"/>
                      </a:cubicBezTo>
                      <a:cubicBezTo>
                        <a:pt x="15662" y="8092"/>
                        <a:pt x="15214" y="8234"/>
                        <a:pt x="14705" y="8354"/>
                      </a:cubicBezTo>
                      <a:cubicBezTo>
                        <a:pt x="14697" y="8357"/>
                        <a:pt x="14692" y="8358"/>
                        <a:pt x="14686" y="8359"/>
                      </a:cubicBezTo>
                      <a:cubicBezTo>
                        <a:pt x="14163" y="8482"/>
                        <a:pt x="13584" y="8581"/>
                        <a:pt x="12960" y="8649"/>
                      </a:cubicBezTo>
                      <a:cubicBezTo>
                        <a:pt x="12279" y="8726"/>
                        <a:pt x="11560" y="8774"/>
                        <a:pt x="10800" y="8774"/>
                      </a:cubicBezTo>
                      <a:cubicBezTo>
                        <a:pt x="10037" y="8774"/>
                        <a:pt x="9318" y="8726"/>
                        <a:pt x="8640" y="8649"/>
                      </a:cubicBezTo>
                      <a:cubicBezTo>
                        <a:pt x="8016" y="8581"/>
                        <a:pt x="7435" y="8482"/>
                        <a:pt x="6914" y="8359"/>
                      </a:cubicBezTo>
                      <a:cubicBezTo>
                        <a:pt x="6908" y="8358"/>
                        <a:pt x="6901" y="8357"/>
                        <a:pt x="6893" y="8354"/>
                      </a:cubicBezTo>
                      <a:cubicBezTo>
                        <a:pt x="6385" y="8234"/>
                        <a:pt x="5937" y="8092"/>
                        <a:pt x="5562" y="7931"/>
                      </a:cubicBezTo>
                      <a:cubicBezTo>
                        <a:pt x="5553" y="7927"/>
                        <a:pt x="5541" y="7924"/>
                        <a:pt x="5531" y="7920"/>
                      </a:cubicBezTo>
                      <a:cubicBezTo>
                        <a:pt x="5184" y="7770"/>
                        <a:pt x="4921" y="7601"/>
                        <a:pt x="4715" y="7423"/>
                      </a:cubicBezTo>
                      <a:cubicBezTo>
                        <a:pt x="4676" y="7387"/>
                        <a:pt x="4644" y="7352"/>
                        <a:pt x="4612" y="7316"/>
                      </a:cubicBezTo>
                      <a:cubicBezTo>
                        <a:pt x="4437" y="7136"/>
                        <a:pt x="4320" y="6947"/>
                        <a:pt x="4320" y="6750"/>
                      </a:cubicBezTo>
                      <a:cubicBezTo>
                        <a:pt x="4320" y="6550"/>
                        <a:pt x="4437" y="6362"/>
                        <a:pt x="4612" y="6181"/>
                      </a:cubicBezTo>
                      <a:cubicBezTo>
                        <a:pt x="4644" y="6146"/>
                        <a:pt x="4676" y="6110"/>
                        <a:pt x="4715" y="6076"/>
                      </a:cubicBezTo>
                      <a:cubicBezTo>
                        <a:pt x="4921" y="5898"/>
                        <a:pt x="5184" y="5729"/>
                        <a:pt x="5531" y="5577"/>
                      </a:cubicBezTo>
                      <a:cubicBezTo>
                        <a:pt x="5541" y="5574"/>
                        <a:pt x="5553" y="5571"/>
                        <a:pt x="5562" y="5567"/>
                      </a:cubicBezTo>
                      <a:cubicBezTo>
                        <a:pt x="5937" y="5407"/>
                        <a:pt x="6385" y="5264"/>
                        <a:pt x="6893" y="5144"/>
                      </a:cubicBezTo>
                      <a:cubicBezTo>
                        <a:pt x="6901" y="5142"/>
                        <a:pt x="6908" y="5140"/>
                        <a:pt x="6914" y="5138"/>
                      </a:cubicBezTo>
                      <a:cubicBezTo>
                        <a:pt x="7435" y="5017"/>
                        <a:pt x="8016" y="4918"/>
                        <a:pt x="8640" y="4848"/>
                      </a:cubicBezTo>
                      <a:cubicBezTo>
                        <a:pt x="9318" y="4773"/>
                        <a:pt x="10037" y="4725"/>
                        <a:pt x="10800" y="4725"/>
                      </a:cubicBezTo>
                      <a:cubicBezTo>
                        <a:pt x="11560" y="4725"/>
                        <a:pt x="12279" y="4773"/>
                        <a:pt x="12960" y="4848"/>
                      </a:cubicBezTo>
                      <a:cubicBezTo>
                        <a:pt x="13584" y="4918"/>
                        <a:pt x="14163" y="5017"/>
                        <a:pt x="14686" y="5138"/>
                      </a:cubicBezTo>
                      <a:cubicBezTo>
                        <a:pt x="14692" y="5140"/>
                        <a:pt x="14697" y="5142"/>
                        <a:pt x="14705" y="5144"/>
                      </a:cubicBezTo>
                      <a:cubicBezTo>
                        <a:pt x="15214" y="5264"/>
                        <a:pt x="15662" y="5407"/>
                        <a:pt x="16038" y="5567"/>
                      </a:cubicBezTo>
                      <a:cubicBezTo>
                        <a:pt x="16044" y="5571"/>
                        <a:pt x="16057" y="5574"/>
                        <a:pt x="16066" y="5577"/>
                      </a:cubicBezTo>
                      <a:cubicBezTo>
                        <a:pt x="16414" y="5729"/>
                        <a:pt x="16677" y="5898"/>
                        <a:pt x="16883" y="6076"/>
                      </a:cubicBezTo>
                      <a:cubicBezTo>
                        <a:pt x="16923" y="6110"/>
                        <a:pt x="16954" y="6146"/>
                        <a:pt x="16988" y="6181"/>
                      </a:cubicBezTo>
                      <a:cubicBezTo>
                        <a:pt x="17161" y="6362"/>
                        <a:pt x="17280" y="6550"/>
                        <a:pt x="17280" y="6750"/>
                      </a:cubicBezTo>
                      <a:cubicBezTo>
                        <a:pt x="17280" y="6947"/>
                        <a:pt x="17161" y="7136"/>
                        <a:pt x="16988" y="73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0056"/>
                      </a:lnTo>
                      <a:cubicBezTo>
                        <a:pt x="9338" y="10101"/>
                        <a:pt x="10059" y="10124"/>
                        <a:pt x="10800" y="10124"/>
                      </a:cubicBezTo>
                      <a:cubicBezTo>
                        <a:pt x="11541" y="10124"/>
                        <a:pt x="12262" y="10101"/>
                        <a:pt x="12960" y="10056"/>
                      </a:cubicBezTo>
                      <a:cubicBezTo>
                        <a:pt x="12960" y="100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3442"/>
                      </a:lnTo>
                      <a:cubicBezTo>
                        <a:pt x="12262" y="3398"/>
                        <a:pt x="11541" y="3375"/>
                        <a:pt x="10800" y="3375"/>
                      </a:cubicBezTo>
                      <a:cubicBezTo>
                        <a:pt x="10059" y="3375"/>
                        <a:pt x="9338" y="3398"/>
                        <a:pt x="8640" y="3442"/>
                      </a:cubicBezTo>
                      <a:cubicBezTo>
                        <a:pt x="8640" y="3442"/>
                        <a:pt x="8640" y="2025"/>
                        <a:pt x="8640" y="2025"/>
                      </a:cubicBezTo>
                      <a:close/>
                      <a:moveTo>
                        <a:pt x="17280" y="40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4064"/>
                      </a:lnTo>
                      <a:cubicBezTo>
                        <a:pt x="1710" y="4681"/>
                        <a:pt x="0" y="5649"/>
                        <a:pt x="0" y="6750"/>
                      </a:cubicBezTo>
                      <a:cubicBezTo>
                        <a:pt x="0" y="7850"/>
                        <a:pt x="1710" y="8818"/>
                        <a:pt x="4320" y="94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9434"/>
                      </a:lnTo>
                      <a:cubicBezTo>
                        <a:pt x="19889" y="8818"/>
                        <a:pt x="21600" y="7850"/>
                        <a:pt x="21600" y="6750"/>
                      </a:cubicBezTo>
                      <a:cubicBezTo>
                        <a:pt x="21600" y="5649"/>
                        <a:pt x="19889" y="4681"/>
                        <a:pt x="17280" y="40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8060" tIns="18060" rIns="18060" bIns="18060" anchor="ctr"/>
                <a:lstStyle/>
                <a:p>
                  <a:pPr marL="0" marR="0" lvl="0" indent="0" algn="ctr" defTabSz="3047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57"/>
                <p:cNvSpPr/>
                <p:nvPr/>
              </p:nvSpPr>
              <p:spPr bwMode="auto">
                <a:xfrm>
                  <a:off x="5641124" y="2141343"/>
                  <a:ext cx="112353" cy="3591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7316"/>
                      </a:moveTo>
                      <a:cubicBezTo>
                        <a:pt x="16954" y="7352"/>
                        <a:pt x="16923" y="7387"/>
                        <a:pt x="16883" y="7423"/>
                      </a:cubicBezTo>
                      <a:cubicBezTo>
                        <a:pt x="16677" y="7601"/>
                        <a:pt x="16414" y="7770"/>
                        <a:pt x="16066" y="7920"/>
                      </a:cubicBezTo>
                      <a:cubicBezTo>
                        <a:pt x="16057" y="7924"/>
                        <a:pt x="16044" y="7927"/>
                        <a:pt x="16038" y="7931"/>
                      </a:cubicBezTo>
                      <a:cubicBezTo>
                        <a:pt x="15662" y="8092"/>
                        <a:pt x="15214" y="8234"/>
                        <a:pt x="14705" y="8354"/>
                      </a:cubicBezTo>
                      <a:cubicBezTo>
                        <a:pt x="14697" y="8357"/>
                        <a:pt x="14692" y="8358"/>
                        <a:pt x="14686" y="8359"/>
                      </a:cubicBezTo>
                      <a:cubicBezTo>
                        <a:pt x="14163" y="8482"/>
                        <a:pt x="13584" y="8581"/>
                        <a:pt x="12960" y="8649"/>
                      </a:cubicBezTo>
                      <a:cubicBezTo>
                        <a:pt x="12279" y="8726"/>
                        <a:pt x="11560" y="8774"/>
                        <a:pt x="10800" y="8774"/>
                      </a:cubicBezTo>
                      <a:cubicBezTo>
                        <a:pt x="10037" y="8774"/>
                        <a:pt x="9318" y="8726"/>
                        <a:pt x="8640" y="8649"/>
                      </a:cubicBezTo>
                      <a:cubicBezTo>
                        <a:pt x="8016" y="8581"/>
                        <a:pt x="7435" y="8482"/>
                        <a:pt x="6914" y="8359"/>
                      </a:cubicBezTo>
                      <a:cubicBezTo>
                        <a:pt x="6908" y="8358"/>
                        <a:pt x="6901" y="8357"/>
                        <a:pt x="6893" y="8354"/>
                      </a:cubicBezTo>
                      <a:cubicBezTo>
                        <a:pt x="6385" y="8234"/>
                        <a:pt x="5937" y="8092"/>
                        <a:pt x="5562" y="7931"/>
                      </a:cubicBezTo>
                      <a:cubicBezTo>
                        <a:pt x="5553" y="7927"/>
                        <a:pt x="5541" y="7924"/>
                        <a:pt x="5531" y="7920"/>
                      </a:cubicBezTo>
                      <a:cubicBezTo>
                        <a:pt x="5184" y="7770"/>
                        <a:pt x="4921" y="7601"/>
                        <a:pt x="4715" y="7423"/>
                      </a:cubicBezTo>
                      <a:cubicBezTo>
                        <a:pt x="4676" y="7387"/>
                        <a:pt x="4644" y="7352"/>
                        <a:pt x="4612" y="7316"/>
                      </a:cubicBezTo>
                      <a:cubicBezTo>
                        <a:pt x="4437" y="7136"/>
                        <a:pt x="4320" y="6947"/>
                        <a:pt x="4320" y="6750"/>
                      </a:cubicBezTo>
                      <a:cubicBezTo>
                        <a:pt x="4320" y="6550"/>
                        <a:pt x="4437" y="6362"/>
                        <a:pt x="4612" y="6181"/>
                      </a:cubicBezTo>
                      <a:cubicBezTo>
                        <a:pt x="4644" y="6146"/>
                        <a:pt x="4676" y="6110"/>
                        <a:pt x="4715" y="6076"/>
                      </a:cubicBezTo>
                      <a:cubicBezTo>
                        <a:pt x="4921" y="5898"/>
                        <a:pt x="5184" y="5729"/>
                        <a:pt x="5531" y="5577"/>
                      </a:cubicBezTo>
                      <a:cubicBezTo>
                        <a:pt x="5541" y="5574"/>
                        <a:pt x="5553" y="5571"/>
                        <a:pt x="5562" y="5567"/>
                      </a:cubicBezTo>
                      <a:cubicBezTo>
                        <a:pt x="5937" y="5407"/>
                        <a:pt x="6385" y="5264"/>
                        <a:pt x="6893" y="5144"/>
                      </a:cubicBezTo>
                      <a:cubicBezTo>
                        <a:pt x="6901" y="5142"/>
                        <a:pt x="6908" y="5140"/>
                        <a:pt x="6914" y="5138"/>
                      </a:cubicBezTo>
                      <a:cubicBezTo>
                        <a:pt x="7435" y="5017"/>
                        <a:pt x="8016" y="4918"/>
                        <a:pt x="8640" y="4848"/>
                      </a:cubicBezTo>
                      <a:cubicBezTo>
                        <a:pt x="9318" y="4773"/>
                        <a:pt x="10037" y="4725"/>
                        <a:pt x="10800" y="4725"/>
                      </a:cubicBezTo>
                      <a:cubicBezTo>
                        <a:pt x="11560" y="4725"/>
                        <a:pt x="12279" y="4773"/>
                        <a:pt x="12960" y="4848"/>
                      </a:cubicBezTo>
                      <a:cubicBezTo>
                        <a:pt x="13584" y="4918"/>
                        <a:pt x="14163" y="5017"/>
                        <a:pt x="14686" y="5138"/>
                      </a:cubicBezTo>
                      <a:cubicBezTo>
                        <a:pt x="14692" y="5140"/>
                        <a:pt x="14697" y="5142"/>
                        <a:pt x="14705" y="5144"/>
                      </a:cubicBezTo>
                      <a:cubicBezTo>
                        <a:pt x="15214" y="5264"/>
                        <a:pt x="15662" y="5407"/>
                        <a:pt x="16038" y="5567"/>
                      </a:cubicBezTo>
                      <a:cubicBezTo>
                        <a:pt x="16044" y="5571"/>
                        <a:pt x="16057" y="5574"/>
                        <a:pt x="16066" y="5577"/>
                      </a:cubicBezTo>
                      <a:cubicBezTo>
                        <a:pt x="16414" y="5729"/>
                        <a:pt x="16677" y="5898"/>
                        <a:pt x="16883" y="6076"/>
                      </a:cubicBezTo>
                      <a:cubicBezTo>
                        <a:pt x="16923" y="6110"/>
                        <a:pt x="16954" y="6146"/>
                        <a:pt x="16988" y="6181"/>
                      </a:cubicBezTo>
                      <a:cubicBezTo>
                        <a:pt x="17161" y="6362"/>
                        <a:pt x="17280" y="6550"/>
                        <a:pt x="17280" y="6750"/>
                      </a:cubicBezTo>
                      <a:cubicBezTo>
                        <a:pt x="17280" y="6947"/>
                        <a:pt x="17161" y="7136"/>
                        <a:pt x="16988" y="73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0056"/>
                      </a:lnTo>
                      <a:cubicBezTo>
                        <a:pt x="9338" y="10101"/>
                        <a:pt x="10059" y="10124"/>
                        <a:pt x="10800" y="10124"/>
                      </a:cubicBezTo>
                      <a:cubicBezTo>
                        <a:pt x="11541" y="10124"/>
                        <a:pt x="12262" y="10101"/>
                        <a:pt x="12960" y="10056"/>
                      </a:cubicBezTo>
                      <a:cubicBezTo>
                        <a:pt x="12960" y="100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3442"/>
                      </a:lnTo>
                      <a:cubicBezTo>
                        <a:pt x="12262" y="3398"/>
                        <a:pt x="11541" y="3375"/>
                        <a:pt x="10800" y="3375"/>
                      </a:cubicBezTo>
                      <a:cubicBezTo>
                        <a:pt x="10059" y="3375"/>
                        <a:pt x="9338" y="3398"/>
                        <a:pt x="8640" y="3442"/>
                      </a:cubicBezTo>
                      <a:cubicBezTo>
                        <a:pt x="8640" y="3442"/>
                        <a:pt x="8640" y="2025"/>
                        <a:pt x="8640" y="2025"/>
                      </a:cubicBezTo>
                      <a:close/>
                      <a:moveTo>
                        <a:pt x="17280" y="40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4064"/>
                      </a:lnTo>
                      <a:cubicBezTo>
                        <a:pt x="1710" y="4681"/>
                        <a:pt x="0" y="5649"/>
                        <a:pt x="0" y="6750"/>
                      </a:cubicBezTo>
                      <a:cubicBezTo>
                        <a:pt x="0" y="7850"/>
                        <a:pt x="1710" y="8818"/>
                        <a:pt x="4320" y="94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9434"/>
                      </a:lnTo>
                      <a:cubicBezTo>
                        <a:pt x="19889" y="8818"/>
                        <a:pt x="21600" y="7850"/>
                        <a:pt x="21600" y="6750"/>
                      </a:cubicBezTo>
                      <a:cubicBezTo>
                        <a:pt x="21600" y="5649"/>
                        <a:pt x="19889" y="4681"/>
                        <a:pt x="17280" y="40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8060" tIns="18060" rIns="18060" bIns="18060" anchor="ctr"/>
                <a:lstStyle/>
                <a:p>
                  <a:pPr marL="0" marR="0" lvl="0" indent="0" algn="ctr" defTabSz="3047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58"/>
                <p:cNvSpPr/>
                <p:nvPr/>
              </p:nvSpPr>
              <p:spPr bwMode="auto">
                <a:xfrm>
                  <a:off x="5517718" y="2141343"/>
                  <a:ext cx="112355" cy="3591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15416"/>
                      </a:moveTo>
                      <a:cubicBezTo>
                        <a:pt x="16954" y="15452"/>
                        <a:pt x="16923" y="15487"/>
                        <a:pt x="16883" y="15523"/>
                      </a:cubicBezTo>
                      <a:cubicBezTo>
                        <a:pt x="16677" y="15701"/>
                        <a:pt x="16414" y="15870"/>
                        <a:pt x="16066" y="16020"/>
                      </a:cubicBezTo>
                      <a:cubicBezTo>
                        <a:pt x="16057" y="16024"/>
                        <a:pt x="16044" y="16027"/>
                        <a:pt x="16038" y="16031"/>
                      </a:cubicBezTo>
                      <a:cubicBezTo>
                        <a:pt x="15662" y="16192"/>
                        <a:pt x="15214" y="16334"/>
                        <a:pt x="14705" y="16454"/>
                      </a:cubicBezTo>
                      <a:cubicBezTo>
                        <a:pt x="14697" y="16457"/>
                        <a:pt x="14692" y="16458"/>
                        <a:pt x="14686" y="16459"/>
                      </a:cubicBezTo>
                      <a:cubicBezTo>
                        <a:pt x="14163" y="16582"/>
                        <a:pt x="13584" y="16681"/>
                        <a:pt x="12960" y="16749"/>
                      </a:cubicBezTo>
                      <a:cubicBezTo>
                        <a:pt x="12279" y="16826"/>
                        <a:pt x="11560" y="16875"/>
                        <a:pt x="10800" y="16875"/>
                      </a:cubicBezTo>
                      <a:cubicBezTo>
                        <a:pt x="10037" y="16875"/>
                        <a:pt x="9318" y="16826"/>
                        <a:pt x="8640" y="16749"/>
                      </a:cubicBezTo>
                      <a:cubicBezTo>
                        <a:pt x="8016" y="16681"/>
                        <a:pt x="7435" y="16582"/>
                        <a:pt x="6914" y="16459"/>
                      </a:cubicBezTo>
                      <a:cubicBezTo>
                        <a:pt x="6908" y="16458"/>
                        <a:pt x="6901" y="16457"/>
                        <a:pt x="6893" y="16454"/>
                      </a:cubicBezTo>
                      <a:cubicBezTo>
                        <a:pt x="6385" y="16334"/>
                        <a:pt x="5937" y="16192"/>
                        <a:pt x="5562" y="16031"/>
                      </a:cubicBezTo>
                      <a:cubicBezTo>
                        <a:pt x="5553" y="16027"/>
                        <a:pt x="5541" y="16024"/>
                        <a:pt x="5531" y="16020"/>
                      </a:cubicBezTo>
                      <a:cubicBezTo>
                        <a:pt x="5184" y="15870"/>
                        <a:pt x="4921" y="15701"/>
                        <a:pt x="4715" y="15523"/>
                      </a:cubicBezTo>
                      <a:cubicBezTo>
                        <a:pt x="4676" y="15487"/>
                        <a:pt x="4644" y="15452"/>
                        <a:pt x="4612" y="15416"/>
                      </a:cubicBezTo>
                      <a:cubicBezTo>
                        <a:pt x="4437" y="15236"/>
                        <a:pt x="4320" y="15047"/>
                        <a:pt x="4320" y="14850"/>
                      </a:cubicBezTo>
                      <a:cubicBezTo>
                        <a:pt x="4320" y="14650"/>
                        <a:pt x="4437" y="14462"/>
                        <a:pt x="4612" y="14281"/>
                      </a:cubicBezTo>
                      <a:cubicBezTo>
                        <a:pt x="4644" y="14246"/>
                        <a:pt x="4676" y="14210"/>
                        <a:pt x="4715" y="14176"/>
                      </a:cubicBezTo>
                      <a:cubicBezTo>
                        <a:pt x="4921" y="13998"/>
                        <a:pt x="5184" y="13829"/>
                        <a:pt x="5531" y="13677"/>
                      </a:cubicBezTo>
                      <a:cubicBezTo>
                        <a:pt x="5541" y="13674"/>
                        <a:pt x="5553" y="13671"/>
                        <a:pt x="5562" y="13667"/>
                      </a:cubicBezTo>
                      <a:cubicBezTo>
                        <a:pt x="5937" y="13507"/>
                        <a:pt x="6385" y="13364"/>
                        <a:pt x="6893" y="13244"/>
                      </a:cubicBezTo>
                      <a:cubicBezTo>
                        <a:pt x="6901" y="13242"/>
                        <a:pt x="6908" y="13240"/>
                        <a:pt x="6914" y="13238"/>
                      </a:cubicBezTo>
                      <a:cubicBezTo>
                        <a:pt x="7435" y="13117"/>
                        <a:pt x="8016" y="13018"/>
                        <a:pt x="8640" y="12948"/>
                      </a:cubicBezTo>
                      <a:cubicBezTo>
                        <a:pt x="9318" y="12873"/>
                        <a:pt x="10037" y="12825"/>
                        <a:pt x="10800" y="12825"/>
                      </a:cubicBezTo>
                      <a:cubicBezTo>
                        <a:pt x="11560" y="12825"/>
                        <a:pt x="12279" y="12873"/>
                        <a:pt x="12960" y="12948"/>
                      </a:cubicBezTo>
                      <a:cubicBezTo>
                        <a:pt x="13584" y="13018"/>
                        <a:pt x="14163" y="13117"/>
                        <a:pt x="14686" y="13238"/>
                      </a:cubicBezTo>
                      <a:cubicBezTo>
                        <a:pt x="14692" y="13240"/>
                        <a:pt x="14697" y="13242"/>
                        <a:pt x="14705" y="13244"/>
                      </a:cubicBezTo>
                      <a:cubicBezTo>
                        <a:pt x="15214" y="13364"/>
                        <a:pt x="15662" y="13507"/>
                        <a:pt x="16038" y="13667"/>
                      </a:cubicBezTo>
                      <a:cubicBezTo>
                        <a:pt x="16044" y="13671"/>
                        <a:pt x="16057" y="13674"/>
                        <a:pt x="16066" y="13677"/>
                      </a:cubicBezTo>
                      <a:cubicBezTo>
                        <a:pt x="16414" y="13829"/>
                        <a:pt x="16677" y="13998"/>
                        <a:pt x="16883" y="14176"/>
                      </a:cubicBezTo>
                      <a:cubicBezTo>
                        <a:pt x="16923" y="14210"/>
                        <a:pt x="16954" y="14246"/>
                        <a:pt x="16988" y="14281"/>
                      </a:cubicBezTo>
                      <a:cubicBezTo>
                        <a:pt x="17161" y="14462"/>
                        <a:pt x="17280" y="14650"/>
                        <a:pt x="17280" y="14850"/>
                      </a:cubicBezTo>
                      <a:cubicBezTo>
                        <a:pt x="17280" y="15047"/>
                        <a:pt x="17161" y="15236"/>
                        <a:pt x="16988" y="154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8156"/>
                      </a:lnTo>
                      <a:cubicBezTo>
                        <a:pt x="9338" y="18201"/>
                        <a:pt x="10059" y="18225"/>
                        <a:pt x="10800" y="18225"/>
                      </a:cubicBezTo>
                      <a:cubicBezTo>
                        <a:pt x="11541" y="18225"/>
                        <a:pt x="12262" y="18201"/>
                        <a:pt x="12960" y="18156"/>
                      </a:cubicBezTo>
                      <a:cubicBezTo>
                        <a:pt x="12960" y="181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11542"/>
                      </a:lnTo>
                      <a:cubicBezTo>
                        <a:pt x="12262" y="11498"/>
                        <a:pt x="11541" y="11475"/>
                        <a:pt x="10800" y="11475"/>
                      </a:cubicBezTo>
                      <a:cubicBezTo>
                        <a:pt x="10059" y="11475"/>
                        <a:pt x="9338" y="11498"/>
                        <a:pt x="8640" y="11542"/>
                      </a:cubicBezTo>
                      <a:cubicBezTo>
                        <a:pt x="8640" y="11542"/>
                        <a:pt x="8640" y="2025"/>
                        <a:pt x="8640" y="2025"/>
                      </a:cubicBezTo>
                      <a:close/>
                      <a:moveTo>
                        <a:pt x="17280" y="121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12164"/>
                      </a:lnTo>
                      <a:cubicBezTo>
                        <a:pt x="1710" y="12781"/>
                        <a:pt x="0" y="13749"/>
                        <a:pt x="0" y="14850"/>
                      </a:cubicBezTo>
                      <a:cubicBezTo>
                        <a:pt x="0" y="15950"/>
                        <a:pt x="1710" y="16918"/>
                        <a:pt x="4320" y="175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17534"/>
                      </a:lnTo>
                      <a:cubicBezTo>
                        <a:pt x="19889" y="16918"/>
                        <a:pt x="21600" y="15950"/>
                        <a:pt x="21600" y="14850"/>
                      </a:cubicBezTo>
                      <a:cubicBezTo>
                        <a:pt x="21600" y="13749"/>
                        <a:pt x="19889" y="12781"/>
                        <a:pt x="17280" y="121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8060" tIns="18060" rIns="18060" bIns="18060" anchor="ctr"/>
                <a:lstStyle/>
                <a:p>
                  <a:pPr marL="0" marR="0" lvl="0" indent="0" algn="ctr" defTabSz="3047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9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4567239" y="4459698"/>
              <a:ext cx="1295825" cy="1293217"/>
              <a:chOff x="3300583" y="3617034"/>
              <a:chExt cx="972000" cy="970097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3300583" y="3617034"/>
                <a:ext cx="972000" cy="970097"/>
              </a:xfrm>
              <a:prstGeom prst="ellipse">
                <a:avLst/>
              </a:prstGeom>
              <a:solidFill>
                <a:srgbClr val="FDCB2A"/>
              </a:solidFill>
              <a:ln>
                <a:noFill/>
              </a:ln>
              <a:effectLst/>
            </p:spPr>
            <p:txBody>
              <a:bodyPr vert="horz" wrap="square" lIns="86687" tIns="43344" rIns="86687" bIns="433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37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59"/>
              <p:cNvSpPr/>
              <p:nvPr/>
            </p:nvSpPr>
            <p:spPr bwMode="auto">
              <a:xfrm>
                <a:off x="3550650" y="3867188"/>
                <a:ext cx="471867" cy="469789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8060" tIns="18060" rIns="18060" bIns="18060" anchor="ctr"/>
              <a:lstStyle/>
              <a:p>
                <a:pPr marL="0" marR="0" lvl="0" indent="0" algn="ctr" defTabSz="3047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91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5682542" y="3176395"/>
              <a:ext cx="1464463" cy="487804"/>
            </a:xfrm>
            <a:prstGeom prst="rect">
              <a:avLst/>
            </a:prstGeom>
          </p:spPr>
          <p:txBody>
            <a:bodyPr wrap="none" lIns="121900" tIns="60949" rIns="121900" bIns="609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37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Enter the content</a:t>
              </a:r>
              <a:endParaRPr kumimoji="0" lang="zh-CN" altLang="en-US" sz="587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8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D13D918F-F0BF-4940-93CF-0FE1C86E1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ln>
            <a:noFill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FFD1D90-7929-45B1-B417-C9A6CE73DFD9}"/>
              </a:ext>
            </a:extLst>
          </p:cNvPr>
          <p:cNvGrpSpPr/>
          <p:nvPr/>
        </p:nvGrpSpPr>
        <p:grpSpPr>
          <a:xfrm>
            <a:off x="749300" y="711200"/>
            <a:ext cx="10642600" cy="5676900"/>
            <a:chOff x="749300" y="711200"/>
            <a:chExt cx="10642600" cy="56769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61044AA-04D3-475B-AE05-A35C3056B074}"/>
                </a:ext>
              </a:extLst>
            </p:cNvPr>
            <p:cNvSpPr/>
            <p:nvPr/>
          </p:nvSpPr>
          <p:spPr>
            <a:xfrm>
              <a:off x="749300" y="711200"/>
              <a:ext cx="10642600" cy="5676900"/>
            </a:xfrm>
            <a:prstGeom prst="rect">
              <a:avLst/>
            </a:prstGeom>
            <a:noFill/>
            <a:ln w="38100">
              <a:solidFill>
                <a:schemeClr val="bg1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9A178A1-2968-4D4C-81A4-DFC64211EADE}"/>
                </a:ext>
              </a:extLst>
            </p:cNvPr>
            <p:cNvSpPr/>
            <p:nvPr/>
          </p:nvSpPr>
          <p:spPr>
            <a:xfrm>
              <a:off x="1193800" y="972853"/>
              <a:ext cx="9804400" cy="522979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Textfeld 78">
            <a:extLst>
              <a:ext uri="{FF2B5EF4-FFF2-40B4-BE49-F238E27FC236}">
                <a16:creationId xmlns:a16="http://schemas.microsoft.com/office/drawing/2014/main" id="{0BFC25EF-2300-43ED-BA2C-F77D8D632895}"/>
              </a:ext>
            </a:extLst>
          </p:cNvPr>
          <p:cNvSpPr txBox="1"/>
          <p:nvPr/>
        </p:nvSpPr>
        <p:spPr>
          <a:xfrm>
            <a:off x="2994991" y="4457952"/>
            <a:ext cx="302033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report: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jpppt.com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C7F7F3-B8E3-47BD-9976-8F287330A769}"/>
              </a:ext>
            </a:extLst>
          </p:cNvPr>
          <p:cNvSpPr txBox="1"/>
          <p:nvPr/>
        </p:nvSpPr>
        <p:spPr>
          <a:xfrm>
            <a:off x="2377509" y="2672123"/>
            <a:ext cx="796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dirty="0">
                <a:gradFill flip="none" rotWithShape="1"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</a:t>
            </a:r>
            <a:r>
              <a:rPr lang="zh-CN" altLang="en-US" sz="9600" dirty="0">
                <a:gradFill flip="none" rotWithShape="1"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hank </a:t>
            </a:r>
            <a:r>
              <a:rPr lang="en-US" altLang="zh-CN" sz="9600" dirty="0">
                <a:gradFill flip="none" rotWithShape="1"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you</a:t>
            </a:r>
            <a:r>
              <a:rPr lang="zh-CN" altLang="en-US" sz="9600" dirty="0">
                <a:gradFill flip="none" rotWithShape="1"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！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feld 78">
            <a:extLst>
              <a:ext uri="{FF2B5EF4-FFF2-40B4-BE49-F238E27FC236}">
                <a16:creationId xmlns:a16="http://schemas.microsoft.com/office/drawing/2014/main" id="{9F902C2F-60EB-4DE8-93A7-D1F6E2BD0D5F}"/>
              </a:ext>
            </a:extLst>
          </p:cNvPr>
          <p:cNvSpPr txBox="1"/>
          <p:nvPr/>
        </p:nvSpPr>
        <p:spPr>
          <a:xfrm>
            <a:off x="6163396" y="4447192"/>
            <a:ext cx="283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date: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20XX. XX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 descr="黑暗里有星球&#10;&#10;中度可信度描述已自动生成">
            <a:extLst>
              <a:ext uri="{FF2B5EF4-FFF2-40B4-BE49-F238E27FC236}">
                <a16:creationId xmlns:a16="http://schemas.microsoft.com/office/drawing/2014/main" id="{96439E6A-14EA-4656-A6D8-2DC1AC476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4"/>
          <a:stretch/>
        </p:blipFill>
        <p:spPr>
          <a:xfrm>
            <a:off x="2654300" y="5257800"/>
            <a:ext cx="10287000" cy="24638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C3499A02-92B6-4591-9242-2203AB3B1F3B}"/>
              </a:ext>
            </a:extLst>
          </p:cNvPr>
          <p:cNvSpPr txBox="1"/>
          <p:nvPr/>
        </p:nvSpPr>
        <p:spPr>
          <a:xfrm>
            <a:off x="3349485" y="1688345"/>
            <a:ext cx="549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16A"/>
                    </a:gs>
                    <a:gs pos="74000">
                      <a:srgbClr val="FFC740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rPr>
              <a:t>Hello,Summer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16A"/>
                  </a:gs>
                  <a:gs pos="74000">
                    <a:srgbClr val="FFC740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72BA8F0-C1F8-4BE0-91BD-65F1C8B06D2A}"/>
              </a:ext>
            </a:extLst>
          </p:cNvPr>
          <p:cNvSpPr/>
          <p:nvPr/>
        </p:nvSpPr>
        <p:spPr>
          <a:xfrm>
            <a:off x="9707301" y="1617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5"/>
            <a:extLst>
              <a:ext uri="{FF2B5EF4-FFF2-40B4-BE49-F238E27FC236}">
                <a16:creationId xmlns:a16="http://schemas.microsoft.com/office/drawing/2014/main" id="{749DBF14-4D6E-4D4D-A91B-EE9EBACF5172}"/>
              </a:ext>
            </a:extLst>
          </p:cNvPr>
          <p:cNvSpPr txBox="1"/>
          <p:nvPr/>
        </p:nvSpPr>
        <p:spPr>
          <a:xfrm>
            <a:off x="749300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3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&#10;&#10;描述已自动生成">
            <a:extLst>
              <a:ext uri="{FF2B5EF4-FFF2-40B4-BE49-F238E27FC236}">
                <a16:creationId xmlns:a16="http://schemas.microsoft.com/office/drawing/2014/main" id="{E20C9B29-8B64-4098-852B-34525F38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ln>
            <a:noFill/>
          </a:ln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B7B4A37A-4E76-42B2-9039-A654A7B8405E}"/>
              </a:ext>
            </a:extLst>
          </p:cNvPr>
          <p:cNvSpPr/>
          <p:nvPr/>
        </p:nvSpPr>
        <p:spPr>
          <a:xfrm>
            <a:off x="1193800" y="972853"/>
            <a:ext cx="9804400" cy="52297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C11E8BF-F21B-4223-81B4-CB4C4E745FC2}"/>
              </a:ext>
            </a:extLst>
          </p:cNvPr>
          <p:cNvGrpSpPr/>
          <p:nvPr/>
        </p:nvGrpSpPr>
        <p:grpSpPr>
          <a:xfrm>
            <a:off x="3429430" y="2219513"/>
            <a:ext cx="5419797" cy="2807852"/>
            <a:chOff x="2568164" y="1633294"/>
            <a:chExt cx="7010803" cy="374619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9B29769-B997-43DC-B237-5CCB73535225}"/>
                </a:ext>
              </a:extLst>
            </p:cNvPr>
            <p:cNvGrpSpPr/>
            <p:nvPr/>
          </p:nvGrpSpPr>
          <p:grpSpPr>
            <a:xfrm>
              <a:off x="2576813" y="1633294"/>
              <a:ext cx="955574" cy="845574"/>
              <a:chOff x="1179357" y="1622322"/>
              <a:chExt cx="1533364" cy="1356852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FB909FD-36A6-47D4-A5CA-107C3FF085DD}"/>
                  </a:ext>
                </a:extLst>
              </p:cNvPr>
              <p:cNvCxnSpPr/>
              <p:nvPr/>
            </p:nvCxnSpPr>
            <p:spPr>
              <a:xfrm>
                <a:off x="1238865" y="1622322"/>
                <a:ext cx="0" cy="1356852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DBB7A11-EFBD-4CC9-A636-3E0D36B99E3F}"/>
                  </a:ext>
                </a:extLst>
              </p:cNvPr>
              <p:cNvCxnSpPr/>
              <p:nvPr/>
            </p:nvCxnSpPr>
            <p:spPr>
              <a:xfrm>
                <a:off x="1179357" y="1622322"/>
                <a:ext cx="153336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5082878-00C6-4547-979E-72A6A401D8B6}"/>
                </a:ext>
              </a:extLst>
            </p:cNvPr>
            <p:cNvGrpSpPr/>
            <p:nvPr/>
          </p:nvGrpSpPr>
          <p:grpSpPr>
            <a:xfrm flipH="1">
              <a:off x="8623395" y="1633294"/>
              <a:ext cx="955572" cy="845574"/>
              <a:chOff x="2067528" y="1463305"/>
              <a:chExt cx="955574" cy="845574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6D7E1B4-A0B3-46BD-8252-E718EB62031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7D4C401-FBC8-4BC2-A27C-D7160B343240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0D85BE-3451-455F-B838-671B8742F8ED}"/>
                </a:ext>
              </a:extLst>
            </p:cNvPr>
            <p:cNvGrpSpPr/>
            <p:nvPr/>
          </p:nvGrpSpPr>
          <p:grpSpPr>
            <a:xfrm flipH="1" flipV="1">
              <a:off x="8623395" y="4456159"/>
              <a:ext cx="955572" cy="923330"/>
              <a:chOff x="2067528" y="1463305"/>
              <a:chExt cx="955574" cy="84557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DFA1D39-A8ED-4AA5-8628-38B022A49D7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82EAB19-37C3-4629-8512-CF59C838066A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BA1CD71-168B-4684-9D33-D95644D278E1}"/>
                </a:ext>
              </a:extLst>
            </p:cNvPr>
            <p:cNvGrpSpPr/>
            <p:nvPr/>
          </p:nvGrpSpPr>
          <p:grpSpPr>
            <a:xfrm flipV="1">
              <a:off x="2568164" y="4456159"/>
              <a:ext cx="922206" cy="923330"/>
              <a:chOff x="2067528" y="1463305"/>
              <a:chExt cx="955574" cy="845574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6C7449D-CE91-4B52-A2DE-1223C3C4FD84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D7C09C7-41FF-4FE2-B502-5E4ED36FC64B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B6F983F-8B6A-4CBB-B166-FD514D06CE9C}"/>
              </a:ext>
            </a:extLst>
          </p:cNvPr>
          <p:cNvSpPr/>
          <p:nvPr/>
        </p:nvSpPr>
        <p:spPr>
          <a:xfrm>
            <a:off x="2846403" y="3207941"/>
            <a:ext cx="6499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zh-CN" altLang="en-US" sz="4800" dirty="0"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Click to enter the title</a:t>
            </a:r>
            <a:endParaRPr lang="en-US" altLang="zh-CN" sz="4800" dirty="0"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99E35DA-9CA9-4008-AD65-A45C05E04C70}"/>
              </a:ext>
            </a:extLst>
          </p:cNvPr>
          <p:cNvSpPr/>
          <p:nvPr/>
        </p:nvSpPr>
        <p:spPr>
          <a:xfrm flipH="1">
            <a:off x="3696681" y="4220456"/>
            <a:ext cx="4908699" cy="5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14" noProof="1">
                <a:solidFill>
                  <a:srgbClr val="FDCB2A"/>
                </a:solidFill>
                <a:cs typeface="+mn-ea"/>
                <a:sym typeface="+mn-lt"/>
              </a:rPr>
              <a:t>Lorem ipsum dolor sit er elit lamet, consectetaur cillium adipisicing pecu, sed do ut labore et dolore</a:t>
            </a:r>
            <a:endParaRPr lang="zh-CN" altLang="en-US" sz="1314" dirty="0">
              <a:solidFill>
                <a:srgbClr val="FDCB2A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B074507-A918-4C2F-B04B-D898B53F6708}"/>
              </a:ext>
            </a:extLst>
          </p:cNvPr>
          <p:cNvSpPr/>
          <p:nvPr/>
        </p:nvSpPr>
        <p:spPr>
          <a:xfrm>
            <a:off x="4452998" y="2433534"/>
            <a:ext cx="3322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ctr"/>
            <a:r>
              <a:rPr lang="en-US" altLang="zh-CN" sz="4800" dirty="0">
                <a:solidFill>
                  <a:srgbClr val="FDCB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PRAT ONE</a:t>
            </a:r>
          </a:p>
        </p:txBody>
      </p:sp>
    </p:spTree>
    <p:extLst>
      <p:ext uri="{BB962C8B-B14F-4D97-AF65-F5344CB8AC3E}">
        <p14:creationId xmlns:p14="http://schemas.microsoft.com/office/powerpoint/2010/main" val="41102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:a16="http://schemas.microsoft.com/office/drawing/2014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3707235" y="2841077"/>
            <a:ext cx="4717277" cy="1196486"/>
            <a:chOff x="3707235" y="2841077"/>
            <a:chExt cx="4717277" cy="11964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707235" y="3740717"/>
              <a:ext cx="847725" cy="276209"/>
            </a:xfrm>
            <a:prstGeom prst="line">
              <a:avLst/>
            </a:prstGeom>
            <a:ln>
              <a:solidFill>
                <a:srgbClr val="0D0D0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5723511" y="3720080"/>
              <a:ext cx="744978" cy="317483"/>
            </a:xfrm>
            <a:prstGeom prst="line">
              <a:avLst/>
            </a:prstGeom>
            <a:ln>
              <a:solidFill>
                <a:srgbClr val="0D0D0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679534" y="2841077"/>
              <a:ext cx="744978" cy="317483"/>
            </a:xfrm>
            <a:prstGeom prst="line">
              <a:avLst/>
            </a:prstGeom>
            <a:ln>
              <a:solidFill>
                <a:srgbClr val="0D0D0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燕尾形 17"/>
          <p:cNvSpPr/>
          <p:nvPr/>
        </p:nvSpPr>
        <p:spPr>
          <a:xfrm rot="1234549">
            <a:off x="4234201" y="3372327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燕尾形 18"/>
          <p:cNvSpPr/>
          <p:nvPr/>
        </p:nvSpPr>
        <p:spPr>
          <a:xfrm rot="20150452">
            <a:off x="5853015" y="3486504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燕尾形 19"/>
          <p:cNvSpPr/>
          <p:nvPr/>
        </p:nvSpPr>
        <p:spPr>
          <a:xfrm rot="20150452">
            <a:off x="7853264" y="2645595"/>
            <a:ext cx="182880" cy="17526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486024" y="2882351"/>
            <a:ext cx="1340045" cy="1155212"/>
            <a:chOff x="2486024" y="2882351"/>
            <a:chExt cx="1340045" cy="1155212"/>
          </a:xfrm>
        </p:grpSpPr>
        <p:sp>
          <p:nvSpPr>
            <p:cNvPr id="6" name="六边形 5"/>
            <p:cNvSpPr/>
            <p:nvPr/>
          </p:nvSpPr>
          <p:spPr>
            <a:xfrm>
              <a:off x="2486024" y="2882351"/>
              <a:ext cx="1340045" cy="1155212"/>
            </a:xfrm>
            <a:prstGeom prst="hexagon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六边形 33"/>
            <p:cNvSpPr/>
            <p:nvPr/>
          </p:nvSpPr>
          <p:spPr>
            <a:xfrm>
              <a:off x="2806426" y="3125462"/>
              <a:ext cx="699242" cy="695960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42046" y="3761354"/>
            <a:ext cx="1340045" cy="1155212"/>
            <a:chOff x="4442046" y="3761354"/>
            <a:chExt cx="1340045" cy="1155212"/>
          </a:xfrm>
        </p:grpSpPr>
        <p:sp>
          <p:nvSpPr>
            <p:cNvPr id="7" name="六边形 6"/>
            <p:cNvSpPr/>
            <p:nvPr/>
          </p:nvSpPr>
          <p:spPr>
            <a:xfrm>
              <a:off x="4442046" y="3761354"/>
              <a:ext cx="1340045" cy="1155212"/>
            </a:xfrm>
            <a:prstGeom prst="hexagon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六边形 34"/>
            <p:cNvSpPr/>
            <p:nvPr/>
          </p:nvSpPr>
          <p:spPr>
            <a:xfrm>
              <a:off x="4762447" y="4009426"/>
              <a:ext cx="699242" cy="659068"/>
            </a:xfrm>
            <a:custGeom>
              <a:avLst/>
              <a:gdLst>
                <a:gd name="connsiteX0" fmla="*/ 256155 w 336853"/>
                <a:gd name="connsiteY0" fmla="*/ 263525 h 317500"/>
                <a:gd name="connsiteX1" fmla="*/ 268061 w 336853"/>
                <a:gd name="connsiteY1" fmla="*/ 299070 h 317500"/>
                <a:gd name="connsiteX2" fmla="*/ 269384 w 336853"/>
                <a:gd name="connsiteY2" fmla="*/ 303019 h 317500"/>
                <a:gd name="connsiteX3" fmla="*/ 274676 w 336853"/>
                <a:gd name="connsiteY3" fmla="*/ 289855 h 317500"/>
                <a:gd name="connsiteX4" fmla="*/ 277322 w 336853"/>
                <a:gd name="connsiteY4" fmla="*/ 272740 h 317500"/>
                <a:gd name="connsiteX5" fmla="*/ 279968 w 336853"/>
                <a:gd name="connsiteY5" fmla="*/ 289855 h 317500"/>
                <a:gd name="connsiteX6" fmla="*/ 285259 w 336853"/>
                <a:gd name="connsiteY6" fmla="*/ 303019 h 317500"/>
                <a:gd name="connsiteX7" fmla="*/ 286582 w 336853"/>
                <a:gd name="connsiteY7" fmla="*/ 299070 h 317500"/>
                <a:gd name="connsiteX8" fmla="*/ 298489 w 336853"/>
                <a:gd name="connsiteY8" fmla="*/ 263525 h 317500"/>
                <a:gd name="connsiteX9" fmla="*/ 320978 w 336853"/>
                <a:gd name="connsiteY9" fmla="*/ 275373 h 317500"/>
                <a:gd name="connsiteX10" fmla="*/ 336853 w 336853"/>
                <a:gd name="connsiteY10" fmla="*/ 317500 h 317500"/>
                <a:gd name="connsiteX11" fmla="*/ 217790 w 336853"/>
                <a:gd name="connsiteY11" fmla="*/ 317500 h 317500"/>
                <a:gd name="connsiteX12" fmla="*/ 233665 w 336853"/>
                <a:gd name="connsiteY12" fmla="*/ 275373 h 317500"/>
                <a:gd name="connsiteX13" fmla="*/ 256155 w 336853"/>
                <a:gd name="connsiteY13" fmla="*/ 263525 h 317500"/>
                <a:gd name="connsiteX14" fmla="*/ 37966 w 336853"/>
                <a:gd name="connsiteY14" fmla="*/ 263525 h 317500"/>
                <a:gd name="connsiteX15" fmla="*/ 48433 w 336853"/>
                <a:gd name="connsiteY15" fmla="*/ 299070 h 317500"/>
                <a:gd name="connsiteX16" fmla="*/ 51050 w 336853"/>
                <a:gd name="connsiteY16" fmla="*/ 303019 h 317500"/>
                <a:gd name="connsiteX17" fmla="*/ 54975 w 336853"/>
                <a:gd name="connsiteY17" fmla="*/ 289855 h 317500"/>
                <a:gd name="connsiteX18" fmla="*/ 58900 w 336853"/>
                <a:gd name="connsiteY18" fmla="*/ 272740 h 317500"/>
                <a:gd name="connsiteX19" fmla="*/ 61517 w 336853"/>
                <a:gd name="connsiteY19" fmla="*/ 289855 h 317500"/>
                <a:gd name="connsiteX20" fmla="*/ 66751 w 336853"/>
                <a:gd name="connsiteY20" fmla="*/ 303019 h 317500"/>
                <a:gd name="connsiteX21" fmla="*/ 68059 w 336853"/>
                <a:gd name="connsiteY21" fmla="*/ 299070 h 317500"/>
                <a:gd name="connsiteX22" fmla="*/ 78526 w 336853"/>
                <a:gd name="connsiteY22" fmla="*/ 263525 h 317500"/>
                <a:gd name="connsiteX23" fmla="*/ 102077 w 336853"/>
                <a:gd name="connsiteY23" fmla="*/ 275373 h 317500"/>
                <a:gd name="connsiteX24" fmla="*/ 116469 w 336853"/>
                <a:gd name="connsiteY24" fmla="*/ 317500 h 317500"/>
                <a:gd name="connsiteX25" fmla="*/ 23 w 336853"/>
                <a:gd name="connsiteY25" fmla="*/ 317500 h 317500"/>
                <a:gd name="connsiteX26" fmla="*/ 15724 w 336853"/>
                <a:gd name="connsiteY26" fmla="*/ 275373 h 317500"/>
                <a:gd name="connsiteX27" fmla="*/ 37966 w 336853"/>
                <a:gd name="connsiteY27" fmla="*/ 263525 h 317500"/>
                <a:gd name="connsiteX28" fmla="*/ 212235 w 336853"/>
                <a:gd name="connsiteY28" fmla="*/ 236538 h 317500"/>
                <a:gd name="connsiteX29" fmla="*/ 217792 w 336853"/>
                <a:gd name="connsiteY29" fmla="*/ 242888 h 317500"/>
                <a:gd name="connsiteX30" fmla="*/ 212235 w 336853"/>
                <a:gd name="connsiteY30" fmla="*/ 249238 h 317500"/>
                <a:gd name="connsiteX31" fmla="*/ 206678 w 336853"/>
                <a:gd name="connsiteY31" fmla="*/ 242888 h 317500"/>
                <a:gd name="connsiteX32" fmla="*/ 212235 w 336853"/>
                <a:gd name="connsiteY32" fmla="*/ 236538 h 317500"/>
                <a:gd name="connsiteX33" fmla="*/ 124128 w 336853"/>
                <a:gd name="connsiteY33" fmla="*/ 236538 h 317500"/>
                <a:gd name="connsiteX34" fmla="*/ 130478 w 336853"/>
                <a:gd name="connsiteY34" fmla="*/ 242888 h 317500"/>
                <a:gd name="connsiteX35" fmla="*/ 124128 w 336853"/>
                <a:gd name="connsiteY35" fmla="*/ 249238 h 317500"/>
                <a:gd name="connsiteX36" fmla="*/ 117778 w 336853"/>
                <a:gd name="connsiteY36" fmla="*/ 242888 h 317500"/>
                <a:gd name="connsiteX37" fmla="*/ 124128 w 336853"/>
                <a:gd name="connsiteY37" fmla="*/ 236538 h 317500"/>
                <a:gd name="connsiteX38" fmla="*/ 196360 w 336853"/>
                <a:gd name="connsiteY38" fmla="*/ 227013 h 317500"/>
                <a:gd name="connsiteX39" fmla="*/ 201917 w 336853"/>
                <a:gd name="connsiteY39" fmla="*/ 233363 h 317500"/>
                <a:gd name="connsiteX40" fmla="*/ 196360 w 336853"/>
                <a:gd name="connsiteY40" fmla="*/ 239713 h 317500"/>
                <a:gd name="connsiteX41" fmla="*/ 190803 w 336853"/>
                <a:gd name="connsiteY41" fmla="*/ 233363 h 317500"/>
                <a:gd name="connsiteX42" fmla="*/ 196360 w 336853"/>
                <a:gd name="connsiteY42" fmla="*/ 227013 h 317500"/>
                <a:gd name="connsiteX43" fmla="*/ 138415 w 336853"/>
                <a:gd name="connsiteY43" fmla="*/ 227013 h 317500"/>
                <a:gd name="connsiteX44" fmla="*/ 144765 w 336853"/>
                <a:gd name="connsiteY44" fmla="*/ 233363 h 317500"/>
                <a:gd name="connsiteX45" fmla="*/ 138415 w 336853"/>
                <a:gd name="connsiteY45" fmla="*/ 239713 h 317500"/>
                <a:gd name="connsiteX46" fmla="*/ 132065 w 336853"/>
                <a:gd name="connsiteY46" fmla="*/ 233363 h 317500"/>
                <a:gd name="connsiteX47" fmla="*/ 138415 w 336853"/>
                <a:gd name="connsiteY47" fmla="*/ 227013 h 317500"/>
                <a:gd name="connsiteX48" fmla="*/ 185405 w 336853"/>
                <a:gd name="connsiteY48" fmla="*/ 218758 h 317500"/>
                <a:gd name="connsiteX49" fmla="*/ 187945 w 336853"/>
                <a:gd name="connsiteY49" fmla="*/ 226378 h 317500"/>
                <a:gd name="connsiteX50" fmla="*/ 179055 w 336853"/>
                <a:gd name="connsiteY50" fmla="*/ 228918 h 317500"/>
                <a:gd name="connsiteX51" fmla="*/ 177785 w 336853"/>
                <a:gd name="connsiteY51" fmla="*/ 221298 h 317500"/>
                <a:gd name="connsiteX52" fmla="*/ 185405 w 336853"/>
                <a:gd name="connsiteY52" fmla="*/ 218758 h 317500"/>
                <a:gd name="connsiteX53" fmla="*/ 149210 w 336853"/>
                <a:gd name="connsiteY53" fmla="*/ 218758 h 317500"/>
                <a:gd name="connsiteX54" fmla="*/ 159212 w 336853"/>
                <a:gd name="connsiteY54" fmla="*/ 221298 h 317500"/>
                <a:gd name="connsiteX55" fmla="*/ 156354 w 336853"/>
                <a:gd name="connsiteY55" fmla="*/ 228918 h 317500"/>
                <a:gd name="connsiteX56" fmla="*/ 147782 w 336853"/>
                <a:gd name="connsiteY56" fmla="*/ 226378 h 317500"/>
                <a:gd name="connsiteX57" fmla="*/ 149210 w 336853"/>
                <a:gd name="connsiteY57" fmla="*/ 218758 h 317500"/>
                <a:gd name="connsiteX58" fmla="*/ 167785 w 336853"/>
                <a:gd name="connsiteY58" fmla="*/ 207963 h 317500"/>
                <a:gd name="connsiteX59" fmla="*/ 173342 w 336853"/>
                <a:gd name="connsiteY59" fmla="*/ 213520 h 317500"/>
                <a:gd name="connsiteX60" fmla="*/ 167785 w 336853"/>
                <a:gd name="connsiteY60" fmla="*/ 219077 h 317500"/>
                <a:gd name="connsiteX61" fmla="*/ 162228 w 336853"/>
                <a:gd name="connsiteY61" fmla="*/ 213520 h 317500"/>
                <a:gd name="connsiteX62" fmla="*/ 167785 w 336853"/>
                <a:gd name="connsiteY62" fmla="*/ 207963 h 317500"/>
                <a:gd name="connsiteX63" fmla="*/ 167785 w 336853"/>
                <a:gd name="connsiteY63" fmla="*/ 190500 h 317500"/>
                <a:gd name="connsiteX64" fmla="*/ 173342 w 336853"/>
                <a:gd name="connsiteY64" fmla="*/ 196850 h 317500"/>
                <a:gd name="connsiteX65" fmla="*/ 167785 w 336853"/>
                <a:gd name="connsiteY65" fmla="*/ 203200 h 317500"/>
                <a:gd name="connsiteX66" fmla="*/ 162228 w 336853"/>
                <a:gd name="connsiteY66" fmla="*/ 196850 h 317500"/>
                <a:gd name="connsiteX67" fmla="*/ 167785 w 336853"/>
                <a:gd name="connsiteY67" fmla="*/ 190500 h 317500"/>
                <a:gd name="connsiteX68" fmla="*/ 269512 w 336853"/>
                <a:gd name="connsiteY68" fmla="*/ 182286 h 317500"/>
                <a:gd name="connsiteX69" fmla="*/ 276020 w 336853"/>
                <a:gd name="connsiteY69" fmla="*/ 182286 h 317500"/>
                <a:gd name="connsiteX70" fmla="*/ 290340 w 336853"/>
                <a:gd name="connsiteY70" fmla="*/ 184906 h 317500"/>
                <a:gd name="connsiteX71" fmla="*/ 296849 w 336853"/>
                <a:gd name="connsiteY71" fmla="*/ 191458 h 317500"/>
                <a:gd name="connsiteX72" fmla="*/ 304659 w 336853"/>
                <a:gd name="connsiteY72" fmla="*/ 216354 h 317500"/>
                <a:gd name="connsiteX73" fmla="*/ 304659 w 336853"/>
                <a:gd name="connsiteY73" fmla="*/ 220285 h 317500"/>
                <a:gd name="connsiteX74" fmla="*/ 307263 w 336853"/>
                <a:gd name="connsiteY74" fmla="*/ 230767 h 317500"/>
                <a:gd name="connsiteX75" fmla="*/ 302056 w 336853"/>
                <a:gd name="connsiteY75" fmla="*/ 239940 h 317500"/>
                <a:gd name="connsiteX76" fmla="*/ 283831 w 336853"/>
                <a:gd name="connsiteY76" fmla="*/ 262215 h 317500"/>
                <a:gd name="connsiteX77" fmla="*/ 270813 w 336853"/>
                <a:gd name="connsiteY77" fmla="*/ 262215 h 317500"/>
                <a:gd name="connsiteX78" fmla="*/ 252589 w 336853"/>
                <a:gd name="connsiteY78" fmla="*/ 239940 h 317500"/>
                <a:gd name="connsiteX79" fmla="*/ 247382 w 336853"/>
                <a:gd name="connsiteY79" fmla="*/ 232078 h 317500"/>
                <a:gd name="connsiteX80" fmla="*/ 249985 w 336853"/>
                <a:gd name="connsiteY80" fmla="*/ 220285 h 317500"/>
                <a:gd name="connsiteX81" fmla="*/ 248684 w 336853"/>
                <a:gd name="connsiteY81" fmla="*/ 216354 h 317500"/>
                <a:gd name="connsiteX82" fmla="*/ 248684 w 336853"/>
                <a:gd name="connsiteY82" fmla="*/ 204561 h 317500"/>
                <a:gd name="connsiteX83" fmla="*/ 256494 w 336853"/>
                <a:gd name="connsiteY83" fmla="*/ 191458 h 317500"/>
                <a:gd name="connsiteX84" fmla="*/ 263003 w 336853"/>
                <a:gd name="connsiteY84" fmla="*/ 186217 h 317500"/>
                <a:gd name="connsiteX85" fmla="*/ 269512 w 336853"/>
                <a:gd name="connsiteY85" fmla="*/ 182286 h 317500"/>
                <a:gd name="connsiteX86" fmla="*/ 50941 w 336853"/>
                <a:gd name="connsiteY86" fmla="*/ 182286 h 317500"/>
                <a:gd name="connsiteX87" fmla="*/ 56254 w 336853"/>
                <a:gd name="connsiteY87" fmla="*/ 182286 h 317500"/>
                <a:gd name="connsiteX88" fmla="*/ 72194 w 336853"/>
                <a:gd name="connsiteY88" fmla="*/ 184906 h 317500"/>
                <a:gd name="connsiteX89" fmla="*/ 78836 w 336853"/>
                <a:gd name="connsiteY89" fmla="*/ 191458 h 317500"/>
                <a:gd name="connsiteX90" fmla="*/ 86806 w 336853"/>
                <a:gd name="connsiteY90" fmla="*/ 216354 h 317500"/>
                <a:gd name="connsiteX91" fmla="*/ 85477 w 336853"/>
                <a:gd name="connsiteY91" fmla="*/ 220285 h 317500"/>
                <a:gd name="connsiteX92" fmla="*/ 88134 w 336853"/>
                <a:gd name="connsiteY92" fmla="*/ 230767 h 317500"/>
                <a:gd name="connsiteX93" fmla="*/ 82821 w 336853"/>
                <a:gd name="connsiteY93" fmla="*/ 239940 h 317500"/>
                <a:gd name="connsiteX94" fmla="*/ 65553 w 336853"/>
                <a:gd name="connsiteY94" fmla="*/ 262215 h 317500"/>
                <a:gd name="connsiteX95" fmla="*/ 52269 w 336853"/>
                <a:gd name="connsiteY95" fmla="*/ 262215 h 317500"/>
                <a:gd name="connsiteX96" fmla="*/ 33673 w 336853"/>
                <a:gd name="connsiteY96" fmla="*/ 239940 h 317500"/>
                <a:gd name="connsiteX97" fmla="*/ 28359 w 336853"/>
                <a:gd name="connsiteY97" fmla="*/ 232078 h 317500"/>
                <a:gd name="connsiteX98" fmla="*/ 31016 w 336853"/>
                <a:gd name="connsiteY98" fmla="*/ 220285 h 317500"/>
                <a:gd name="connsiteX99" fmla="*/ 29688 w 336853"/>
                <a:gd name="connsiteY99" fmla="*/ 216354 h 317500"/>
                <a:gd name="connsiteX100" fmla="*/ 29688 w 336853"/>
                <a:gd name="connsiteY100" fmla="*/ 204561 h 317500"/>
                <a:gd name="connsiteX101" fmla="*/ 37658 w 336853"/>
                <a:gd name="connsiteY101" fmla="*/ 191458 h 317500"/>
                <a:gd name="connsiteX102" fmla="*/ 44299 w 336853"/>
                <a:gd name="connsiteY102" fmla="*/ 186217 h 317500"/>
                <a:gd name="connsiteX103" fmla="*/ 50941 w 336853"/>
                <a:gd name="connsiteY103" fmla="*/ 182286 h 317500"/>
                <a:gd name="connsiteX104" fmla="*/ 167785 w 336853"/>
                <a:gd name="connsiteY104" fmla="*/ 173038 h 317500"/>
                <a:gd name="connsiteX105" fmla="*/ 173342 w 336853"/>
                <a:gd name="connsiteY105" fmla="*/ 179388 h 317500"/>
                <a:gd name="connsiteX106" fmla="*/ 167785 w 336853"/>
                <a:gd name="connsiteY106" fmla="*/ 185738 h 317500"/>
                <a:gd name="connsiteX107" fmla="*/ 162228 w 336853"/>
                <a:gd name="connsiteY107" fmla="*/ 179388 h 317500"/>
                <a:gd name="connsiteX108" fmla="*/ 167785 w 336853"/>
                <a:gd name="connsiteY108" fmla="*/ 173038 h 317500"/>
                <a:gd name="connsiteX109" fmla="*/ 168402 w 336853"/>
                <a:gd name="connsiteY109" fmla="*/ 155575 h 317500"/>
                <a:gd name="connsiteX110" fmla="*/ 172106 w 336853"/>
                <a:gd name="connsiteY110" fmla="*/ 156986 h 317500"/>
                <a:gd name="connsiteX111" fmla="*/ 173341 w 336853"/>
                <a:gd name="connsiteY111" fmla="*/ 161219 h 317500"/>
                <a:gd name="connsiteX112" fmla="*/ 172106 w 336853"/>
                <a:gd name="connsiteY112" fmla="*/ 166864 h 317500"/>
                <a:gd name="connsiteX113" fmla="*/ 168402 w 336853"/>
                <a:gd name="connsiteY113" fmla="*/ 168275 h 317500"/>
                <a:gd name="connsiteX114" fmla="*/ 164697 w 336853"/>
                <a:gd name="connsiteY114" fmla="*/ 166864 h 317500"/>
                <a:gd name="connsiteX115" fmla="*/ 162228 w 336853"/>
                <a:gd name="connsiteY115" fmla="*/ 161219 h 317500"/>
                <a:gd name="connsiteX116" fmla="*/ 164697 w 336853"/>
                <a:gd name="connsiteY116" fmla="*/ 156986 h 317500"/>
                <a:gd name="connsiteX117" fmla="*/ 168402 w 336853"/>
                <a:gd name="connsiteY117" fmla="*/ 155575 h 317500"/>
                <a:gd name="connsiteX118" fmla="*/ 146617 w 336853"/>
                <a:gd name="connsiteY118" fmla="*/ 80963 h 317500"/>
                <a:gd name="connsiteX119" fmla="*/ 158524 w 336853"/>
                <a:gd name="connsiteY119" fmla="*/ 115191 h 317500"/>
                <a:gd name="connsiteX120" fmla="*/ 159847 w 336853"/>
                <a:gd name="connsiteY120" fmla="*/ 120457 h 317500"/>
                <a:gd name="connsiteX121" fmla="*/ 165138 w 336853"/>
                <a:gd name="connsiteY121" fmla="*/ 105976 h 317500"/>
                <a:gd name="connsiteX122" fmla="*/ 167784 w 336853"/>
                <a:gd name="connsiteY122" fmla="*/ 90178 h 317500"/>
                <a:gd name="connsiteX123" fmla="*/ 170430 w 336853"/>
                <a:gd name="connsiteY123" fmla="*/ 105976 h 317500"/>
                <a:gd name="connsiteX124" fmla="*/ 175722 w 336853"/>
                <a:gd name="connsiteY124" fmla="*/ 120457 h 317500"/>
                <a:gd name="connsiteX125" fmla="*/ 177045 w 336853"/>
                <a:gd name="connsiteY125" fmla="*/ 115191 h 317500"/>
                <a:gd name="connsiteX126" fmla="*/ 188951 w 336853"/>
                <a:gd name="connsiteY126" fmla="*/ 80963 h 317500"/>
                <a:gd name="connsiteX127" fmla="*/ 211441 w 336853"/>
                <a:gd name="connsiteY127" fmla="*/ 91494 h 317500"/>
                <a:gd name="connsiteX128" fmla="*/ 227316 w 336853"/>
                <a:gd name="connsiteY128" fmla="*/ 134938 h 317500"/>
                <a:gd name="connsiteX129" fmla="*/ 167784 w 336853"/>
                <a:gd name="connsiteY129" fmla="*/ 134938 h 317500"/>
                <a:gd name="connsiteX130" fmla="*/ 108253 w 336853"/>
                <a:gd name="connsiteY130" fmla="*/ 134938 h 317500"/>
                <a:gd name="connsiteX131" fmla="*/ 124128 w 336853"/>
                <a:gd name="connsiteY131" fmla="*/ 91494 h 317500"/>
                <a:gd name="connsiteX132" fmla="*/ 146617 w 336853"/>
                <a:gd name="connsiteY132" fmla="*/ 80963 h 317500"/>
                <a:gd name="connsiteX133" fmla="*/ 165180 w 336853"/>
                <a:gd name="connsiteY133" fmla="*/ 0 h 317500"/>
                <a:gd name="connsiteX134" fmla="*/ 180801 w 336853"/>
                <a:gd name="connsiteY134" fmla="*/ 3931 h 317500"/>
                <a:gd name="connsiteX135" fmla="*/ 187310 w 336853"/>
                <a:gd name="connsiteY135" fmla="*/ 10482 h 317500"/>
                <a:gd name="connsiteX136" fmla="*/ 195121 w 336853"/>
                <a:gd name="connsiteY136" fmla="*/ 35378 h 317500"/>
                <a:gd name="connsiteX137" fmla="*/ 195121 w 336853"/>
                <a:gd name="connsiteY137" fmla="*/ 39309 h 317500"/>
                <a:gd name="connsiteX138" fmla="*/ 196422 w 336853"/>
                <a:gd name="connsiteY138" fmla="*/ 49792 h 317500"/>
                <a:gd name="connsiteX139" fmla="*/ 192517 w 336853"/>
                <a:gd name="connsiteY139" fmla="*/ 58964 h 317500"/>
                <a:gd name="connsiteX140" fmla="*/ 174293 w 336853"/>
                <a:gd name="connsiteY140" fmla="*/ 81239 h 317500"/>
                <a:gd name="connsiteX141" fmla="*/ 161275 w 336853"/>
                <a:gd name="connsiteY141" fmla="*/ 81239 h 317500"/>
                <a:gd name="connsiteX142" fmla="*/ 143050 w 336853"/>
                <a:gd name="connsiteY142" fmla="*/ 58964 h 317500"/>
                <a:gd name="connsiteX143" fmla="*/ 137843 w 336853"/>
                <a:gd name="connsiteY143" fmla="*/ 49792 h 317500"/>
                <a:gd name="connsiteX144" fmla="*/ 140447 w 336853"/>
                <a:gd name="connsiteY144" fmla="*/ 39309 h 317500"/>
                <a:gd name="connsiteX145" fmla="*/ 139145 w 336853"/>
                <a:gd name="connsiteY145" fmla="*/ 35378 h 317500"/>
                <a:gd name="connsiteX146" fmla="*/ 139145 w 336853"/>
                <a:gd name="connsiteY146" fmla="*/ 23585 h 317500"/>
                <a:gd name="connsiteX147" fmla="*/ 146956 w 336853"/>
                <a:gd name="connsiteY147" fmla="*/ 10482 h 317500"/>
                <a:gd name="connsiteX148" fmla="*/ 153464 w 336853"/>
                <a:gd name="connsiteY148" fmla="*/ 5241 h 317500"/>
                <a:gd name="connsiteX149" fmla="*/ 159973 w 336853"/>
                <a:gd name="connsiteY149" fmla="*/ 1310 h 317500"/>
                <a:gd name="connsiteX150" fmla="*/ 165180 w 336853"/>
                <a:gd name="connsiteY150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36853" h="317500">
                  <a:moveTo>
                    <a:pt x="256155" y="263525"/>
                  </a:moveTo>
                  <a:cubicBezTo>
                    <a:pt x="256155" y="263525"/>
                    <a:pt x="256155" y="263525"/>
                    <a:pt x="268061" y="299070"/>
                  </a:cubicBezTo>
                  <a:cubicBezTo>
                    <a:pt x="268061" y="299070"/>
                    <a:pt x="268061" y="299070"/>
                    <a:pt x="269384" y="303019"/>
                  </a:cubicBezTo>
                  <a:cubicBezTo>
                    <a:pt x="269384" y="303019"/>
                    <a:pt x="269384" y="303019"/>
                    <a:pt x="274676" y="289855"/>
                  </a:cubicBezTo>
                  <a:cubicBezTo>
                    <a:pt x="262770" y="274057"/>
                    <a:pt x="274676" y="272740"/>
                    <a:pt x="277322" y="272740"/>
                  </a:cubicBezTo>
                  <a:cubicBezTo>
                    <a:pt x="279968" y="272740"/>
                    <a:pt x="291874" y="274057"/>
                    <a:pt x="279968" y="289855"/>
                  </a:cubicBezTo>
                  <a:cubicBezTo>
                    <a:pt x="279968" y="289855"/>
                    <a:pt x="279968" y="289855"/>
                    <a:pt x="285259" y="303019"/>
                  </a:cubicBezTo>
                  <a:cubicBezTo>
                    <a:pt x="285259" y="303019"/>
                    <a:pt x="285259" y="303019"/>
                    <a:pt x="286582" y="299070"/>
                  </a:cubicBezTo>
                  <a:cubicBezTo>
                    <a:pt x="286582" y="299070"/>
                    <a:pt x="286582" y="299070"/>
                    <a:pt x="298489" y="263525"/>
                  </a:cubicBezTo>
                  <a:cubicBezTo>
                    <a:pt x="298489" y="263525"/>
                    <a:pt x="306426" y="268791"/>
                    <a:pt x="320978" y="275373"/>
                  </a:cubicBezTo>
                  <a:cubicBezTo>
                    <a:pt x="336853" y="280639"/>
                    <a:pt x="336853" y="293804"/>
                    <a:pt x="336853" y="317500"/>
                  </a:cubicBezTo>
                  <a:cubicBezTo>
                    <a:pt x="336853" y="317500"/>
                    <a:pt x="336853" y="317500"/>
                    <a:pt x="217790" y="317500"/>
                  </a:cubicBezTo>
                  <a:cubicBezTo>
                    <a:pt x="219113" y="293804"/>
                    <a:pt x="217790" y="280639"/>
                    <a:pt x="233665" y="275373"/>
                  </a:cubicBezTo>
                  <a:cubicBezTo>
                    <a:pt x="248217" y="268791"/>
                    <a:pt x="256155" y="263525"/>
                    <a:pt x="256155" y="263525"/>
                  </a:cubicBezTo>
                  <a:close/>
                  <a:moveTo>
                    <a:pt x="37966" y="263525"/>
                  </a:moveTo>
                  <a:cubicBezTo>
                    <a:pt x="37966" y="263525"/>
                    <a:pt x="37966" y="263525"/>
                    <a:pt x="48433" y="299070"/>
                  </a:cubicBezTo>
                  <a:cubicBezTo>
                    <a:pt x="48433" y="299070"/>
                    <a:pt x="48433" y="299070"/>
                    <a:pt x="51050" y="303019"/>
                  </a:cubicBezTo>
                  <a:cubicBezTo>
                    <a:pt x="51050" y="303019"/>
                    <a:pt x="51050" y="303019"/>
                    <a:pt x="54975" y="289855"/>
                  </a:cubicBezTo>
                  <a:cubicBezTo>
                    <a:pt x="44508" y="274057"/>
                    <a:pt x="56284" y="272740"/>
                    <a:pt x="58900" y="272740"/>
                  </a:cubicBezTo>
                  <a:cubicBezTo>
                    <a:pt x="60209" y="272740"/>
                    <a:pt x="73293" y="274057"/>
                    <a:pt x="61517" y="289855"/>
                  </a:cubicBezTo>
                  <a:cubicBezTo>
                    <a:pt x="61517" y="289855"/>
                    <a:pt x="61517" y="289855"/>
                    <a:pt x="66751" y="303019"/>
                  </a:cubicBezTo>
                  <a:cubicBezTo>
                    <a:pt x="66751" y="303019"/>
                    <a:pt x="66751" y="303019"/>
                    <a:pt x="68059" y="299070"/>
                  </a:cubicBezTo>
                  <a:cubicBezTo>
                    <a:pt x="68059" y="299070"/>
                    <a:pt x="68059" y="299070"/>
                    <a:pt x="78526" y="263525"/>
                  </a:cubicBezTo>
                  <a:cubicBezTo>
                    <a:pt x="78526" y="263525"/>
                    <a:pt x="87685" y="268791"/>
                    <a:pt x="102077" y="275373"/>
                  </a:cubicBezTo>
                  <a:cubicBezTo>
                    <a:pt x="117778" y="280639"/>
                    <a:pt x="116469" y="293804"/>
                    <a:pt x="116469" y="317500"/>
                  </a:cubicBezTo>
                  <a:cubicBezTo>
                    <a:pt x="116469" y="317500"/>
                    <a:pt x="116469" y="317500"/>
                    <a:pt x="23" y="317500"/>
                  </a:cubicBezTo>
                  <a:cubicBezTo>
                    <a:pt x="23" y="293804"/>
                    <a:pt x="-1285" y="280639"/>
                    <a:pt x="15724" y="275373"/>
                  </a:cubicBezTo>
                  <a:cubicBezTo>
                    <a:pt x="30116" y="268791"/>
                    <a:pt x="37966" y="263525"/>
                    <a:pt x="37966" y="263525"/>
                  </a:cubicBezTo>
                  <a:close/>
                  <a:moveTo>
                    <a:pt x="212235" y="236538"/>
                  </a:moveTo>
                  <a:cubicBezTo>
                    <a:pt x="215304" y="236538"/>
                    <a:pt x="217792" y="239381"/>
                    <a:pt x="217792" y="242888"/>
                  </a:cubicBezTo>
                  <a:cubicBezTo>
                    <a:pt x="217792" y="246395"/>
                    <a:pt x="215304" y="249238"/>
                    <a:pt x="212235" y="249238"/>
                  </a:cubicBezTo>
                  <a:cubicBezTo>
                    <a:pt x="209166" y="249238"/>
                    <a:pt x="206678" y="246395"/>
                    <a:pt x="206678" y="242888"/>
                  </a:cubicBezTo>
                  <a:cubicBezTo>
                    <a:pt x="206678" y="239381"/>
                    <a:pt x="209166" y="236538"/>
                    <a:pt x="212235" y="236538"/>
                  </a:cubicBezTo>
                  <a:close/>
                  <a:moveTo>
                    <a:pt x="124128" y="236538"/>
                  </a:moveTo>
                  <a:cubicBezTo>
                    <a:pt x="127635" y="236538"/>
                    <a:pt x="130478" y="239381"/>
                    <a:pt x="130478" y="242888"/>
                  </a:cubicBezTo>
                  <a:cubicBezTo>
                    <a:pt x="130478" y="246395"/>
                    <a:pt x="127635" y="249238"/>
                    <a:pt x="124128" y="249238"/>
                  </a:cubicBezTo>
                  <a:cubicBezTo>
                    <a:pt x="120621" y="249238"/>
                    <a:pt x="117778" y="246395"/>
                    <a:pt x="117778" y="242888"/>
                  </a:cubicBezTo>
                  <a:cubicBezTo>
                    <a:pt x="117778" y="239381"/>
                    <a:pt x="120621" y="236538"/>
                    <a:pt x="124128" y="236538"/>
                  </a:cubicBezTo>
                  <a:close/>
                  <a:moveTo>
                    <a:pt x="196360" y="227013"/>
                  </a:moveTo>
                  <a:cubicBezTo>
                    <a:pt x="199429" y="227013"/>
                    <a:pt x="201917" y="229856"/>
                    <a:pt x="201917" y="233363"/>
                  </a:cubicBezTo>
                  <a:cubicBezTo>
                    <a:pt x="201917" y="236870"/>
                    <a:pt x="199429" y="239713"/>
                    <a:pt x="196360" y="239713"/>
                  </a:cubicBezTo>
                  <a:cubicBezTo>
                    <a:pt x="193291" y="239713"/>
                    <a:pt x="190803" y="236870"/>
                    <a:pt x="190803" y="233363"/>
                  </a:cubicBezTo>
                  <a:cubicBezTo>
                    <a:pt x="190803" y="229856"/>
                    <a:pt x="193291" y="227013"/>
                    <a:pt x="196360" y="227013"/>
                  </a:cubicBezTo>
                  <a:close/>
                  <a:moveTo>
                    <a:pt x="138415" y="227013"/>
                  </a:moveTo>
                  <a:cubicBezTo>
                    <a:pt x="141922" y="227013"/>
                    <a:pt x="144765" y="229856"/>
                    <a:pt x="144765" y="233363"/>
                  </a:cubicBezTo>
                  <a:cubicBezTo>
                    <a:pt x="144765" y="236870"/>
                    <a:pt x="141922" y="239713"/>
                    <a:pt x="138415" y="239713"/>
                  </a:cubicBezTo>
                  <a:cubicBezTo>
                    <a:pt x="134908" y="239713"/>
                    <a:pt x="132065" y="236870"/>
                    <a:pt x="132065" y="233363"/>
                  </a:cubicBezTo>
                  <a:cubicBezTo>
                    <a:pt x="132065" y="229856"/>
                    <a:pt x="134908" y="227013"/>
                    <a:pt x="138415" y="227013"/>
                  </a:cubicBezTo>
                  <a:close/>
                  <a:moveTo>
                    <a:pt x="185405" y="218758"/>
                  </a:moveTo>
                  <a:cubicBezTo>
                    <a:pt x="187945" y="221298"/>
                    <a:pt x="189215" y="223838"/>
                    <a:pt x="187945" y="226378"/>
                  </a:cubicBezTo>
                  <a:cubicBezTo>
                    <a:pt x="185405" y="230188"/>
                    <a:pt x="182865" y="230188"/>
                    <a:pt x="179055" y="228918"/>
                  </a:cubicBezTo>
                  <a:cubicBezTo>
                    <a:pt x="176515" y="226378"/>
                    <a:pt x="176515" y="223838"/>
                    <a:pt x="177785" y="221298"/>
                  </a:cubicBezTo>
                  <a:cubicBezTo>
                    <a:pt x="179055" y="217488"/>
                    <a:pt x="182865" y="217488"/>
                    <a:pt x="185405" y="218758"/>
                  </a:cubicBezTo>
                  <a:close/>
                  <a:moveTo>
                    <a:pt x="149210" y="218758"/>
                  </a:moveTo>
                  <a:cubicBezTo>
                    <a:pt x="152068" y="217488"/>
                    <a:pt x="156354" y="217488"/>
                    <a:pt x="159212" y="221298"/>
                  </a:cubicBezTo>
                  <a:cubicBezTo>
                    <a:pt x="160641" y="223838"/>
                    <a:pt x="159212" y="226378"/>
                    <a:pt x="156354" y="228918"/>
                  </a:cubicBezTo>
                  <a:cubicBezTo>
                    <a:pt x="153497" y="230188"/>
                    <a:pt x="149210" y="230188"/>
                    <a:pt x="147782" y="226378"/>
                  </a:cubicBezTo>
                  <a:cubicBezTo>
                    <a:pt x="146353" y="223838"/>
                    <a:pt x="146353" y="221298"/>
                    <a:pt x="149210" y="218758"/>
                  </a:cubicBezTo>
                  <a:close/>
                  <a:moveTo>
                    <a:pt x="167785" y="207963"/>
                  </a:moveTo>
                  <a:cubicBezTo>
                    <a:pt x="170854" y="207963"/>
                    <a:pt x="173342" y="210451"/>
                    <a:pt x="173342" y="213520"/>
                  </a:cubicBezTo>
                  <a:cubicBezTo>
                    <a:pt x="173342" y="216589"/>
                    <a:pt x="170854" y="219077"/>
                    <a:pt x="167785" y="219077"/>
                  </a:cubicBezTo>
                  <a:cubicBezTo>
                    <a:pt x="164716" y="219077"/>
                    <a:pt x="162228" y="216589"/>
                    <a:pt x="162228" y="213520"/>
                  </a:cubicBezTo>
                  <a:cubicBezTo>
                    <a:pt x="162228" y="210451"/>
                    <a:pt x="164716" y="207963"/>
                    <a:pt x="167785" y="207963"/>
                  </a:cubicBezTo>
                  <a:close/>
                  <a:moveTo>
                    <a:pt x="167785" y="190500"/>
                  </a:moveTo>
                  <a:cubicBezTo>
                    <a:pt x="170854" y="190500"/>
                    <a:pt x="173342" y="193343"/>
                    <a:pt x="173342" y="196850"/>
                  </a:cubicBezTo>
                  <a:cubicBezTo>
                    <a:pt x="173342" y="200357"/>
                    <a:pt x="170854" y="203200"/>
                    <a:pt x="167785" y="203200"/>
                  </a:cubicBezTo>
                  <a:cubicBezTo>
                    <a:pt x="164716" y="203200"/>
                    <a:pt x="162228" y="200357"/>
                    <a:pt x="162228" y="196850"/>
                  </a:cubicBezTo>
                  <a:cubicBezTo>
                    <a:pt x="162228" y="193343"/>
                    <a:pt x="164716" y="190500"/>
                    <a:pt x="167785" y="190500"/>
                  </a:cubicBezTo>
                  <a:close/>
                  <a:moveTo>
                    <a:pt x="269512" y="182286"/>
                  </a:moveTo>
                  <a:cubicBezTo>
                    <a:pt x="270813" y="182286"/>
                    <a:pt x="273417" y="182286"/>
                    <a:pt x="276020" y="182286"/>
                  </a:cubicBezTo>
                  <a:cubicBezTo>
                    <a:pt x="281228" y="180975"/>
                    <a:pt x="286435" y="182286"/>
                    <a:pt x="290340" y="184906"/>
                  </a:cubicBezTo>
                  <a:cubicBezTo>
                    <a:pt x="295547" y="187527"/>
                    <a:pt x="296849" y="191458"/>
                    <a:pt x="296849" y="191458"/>
                  </a:cubicBezTo>
                  <a:cubicBezTo>
                    <a:pt x="296849" y="191458"/>
                    <a:pt x="309866" y="192768"/>
                    <a:pt x="304659" y="216354"/>
                  </a:cubicBezTo>
                  <a:cubicBezTo>
                    <a:pt x="304659" y="217664"/>
                    <a:pt x="304659" y="218974"/>
                    <a:pt x="304659" y="220285"/>
                  </a:cubicBezTo>
                  <a:cubicBezTo>
                    <a:pt x="307263" y="220285"/>
                    <a:pt x="309866" y="221595"/>
                    <a:pt x="307263" y="230767"/>
                  </a:cubicBezTo>
                  <a:cubicBezTo>
                    <a:pt x="304659" y="238629"/>
                    <a:pt x="303357" y="239940"/>
                    <a:pt x="302056" y="239940"/>
                  </a:cubicBezTo>
                  <a:cubicBezTo>
                    <a:pt x="300754" y="249112"/>
                    <a:pt x="294245" y="258284"/>
                    <a:pt x="283831" y="262215"/>
                  </a:cubicBezTo>
                  <a:cubicBezTo>
                    <a:pt x="279926" y="263525"/>
                    <a:pt x="274719" y="263525"/>
                    <a:pt x="270813" y="262215"/>
                  </a:cubicBezTo>
                  <a:cubicBezTo>
                    <a:pt x="260399" y="258284"/>
                    <a:pt x="253891" y="249112"/>
                    <a:pt x="252589" y="239940"/>
                  </a:cubicBezTo>
                  <a:cubicBezTo>
                    <a:pt x="251287" y="239940"/>
                    <a:pt x="249985" y="238629"/>
                    <a:pt x="247382" y="232078"/>
                  </a:cubicBezTo>
                  <a:cubicBezTo>
                    <a:pt x="244778" y="221595"/>
                    <a:pt x="247382" y="220285"/>
                    <a:pt x="249985" y="220285"/>
                  </a:cubicBezTo>
                  <a:cubicBezTo>
                    <a:pt x="249985" y="218974"/>
                    <a:pt x="249985" y="217664"/>
                    <a:pt x="248684" y="216354"/>
                  </a:cubicBezTo>
                  <a:cubicBezTo>
                    <a:pt x="248684" y="212423"/>
                    <a:pt x="248684" y="208492"/>
                    <a:pt x="248684" y="204561"/>
                  </a:cubicBezTo>
                  <a:cubicBezTo>
                    <a:pt x="249985" y="199320"/>
                    <a:pt x="252589" y="195389"/>
                    <a:pt x="256494" y="191458"/>
                  </a:cubicBezTo>
                  <a:cubicBezTo>
                    <a:pt x="257796" y="190147"/>
                    <a:pt x="260399" y="187527"/>
                    <a:pt x="263003" y="186217"/>
                  </a:cubicBezTo>
                  <a:cubicBezTo>
                    <a:pt x="264305" y="184906"/>
                    <a:pt x="266908" y="183596"/>
                    <a:pt x="269512" y="182286"/>
                  </a:cubicBezTo>
                  <a:close/>
                  <a:moveTo>
                    <a:pt x="50941" y="182286"/>
                  </a:moveTo>
                  <a:cubicBezTo>
                    <a:pt x="52269" y="182286"/>
                    <a:pt x="54926" y="182286"/>
                    <a:pt x="56254" y="182286"/>
                  </a:cubicBezTo>
                  <a:cubicBezTo>
                    <a:pt x="62896" y="180975"/>
                    <a:pt x="68209" y="182286"/>
                    <a:pt x="72194" y="184906"/>
                  </a:cubicBezTo>
                  <a:cubicBezTo>
                    <a:pt x="77507" y="187527"/>
                    <a:pt x="78836" y="191458"/>
                    <a:pt x="78836" y="191458"/>
                  </a:cubicBezTo>
                  <a:cubicBezTo>
                    <a:pt x="78836" y="191458"/>
                    <a:pt x="90791" y="192768"/>
                    <a:pt x="86806" y="216354"/>
                  </a:cubicBezTo>
                  <a:cubicBezTo>
                    <a:pt x="86806" y="217664"/>
                    <a:pt x="86806" y="218974"/>
                    <a:pt x="85477" y="220285"/>
                  </a:cubicBezTo>
                  <a:cubicBezTo>
                    <a:pt x="88134" y="220285"/>
                    <a:pt x="90791" y="221595"/>
                    <a:pt x="88134" y="230767"/>
                  </a:cubicBezTo>
                  <a:cubicBezTo>
                    <a:pt x="86806" y="238629"/>
                    <a:pt x="84149" y="239940"/>
                    <a:pt x="82821" y="239940"/>
                  </a:cubicBezTo>
                  <a:cubicBezTo>
                    <a:pt x="81492" y="249112"/>
                    <a:pt x="74851" y="258284"/>
                    <a:pt x="65553" y="262215"/>
                  </a:cubicBezTo>
                  <a:cubicBezTo>
                    <a:pt x="60239" y="263525"/>
                    <a:pt x="56254" y="263525"/>
                    <a:pt x="52269" y="262215"/>
                  </a:cubicBezTo>
                  <a:cubicBezTo>
                    <a:pt x="41643" y="258284"/>
                    <a:pt x="35001" y="249112"/>
                    <a:pt x="33673" y="239940"/>
                  </a:cubicBezTo>
                  <a:cubicBezTo>
                    <a:pt x="32344" y="239940"/>
                    <a:pt x="29688" y="238629"/>
                    <a:pt x="28359" y="232078"/>
                  </a:cubicBezTo>
                  <a:cubicBezTo>
                    <a:pt x="25703" y="221595"/>
                    <a:pt x="28359" y="220285"/>
                    <a:pt x="31016" y="220285"/>
                  </a:cubicBezTo>
                  <a:cubicBezTo>
                    <a:pt x="31016" y="218974"/>
                    <a:pt x="29688" y="217664"/>
                    <a:pt x="29688" y="216354"/>
                  </a:cubicBezTo>
                  <a:cubicBezTo>
                    <a:pt x="28359" y="212423"/>
                    <a:pt x="28359" y="208492"/>
                    <a:pt x="29688" y="204561"/>
                  </a:cubicBezTo>
                  <a:cubicBezTo>
                    <a:pt x="31016" y="199320"/>
                    <a:pt x="33673" y="195389"/>
                    <a:pt x="37658" y="191458"/>
                  </a:cubicBezTo>
                  <a:cubicBezTo>
                    <a:pt x="38986" y="190147"/>
                    <a:pt x="41643" y="187527"/>
                    <a:pt x="44299" y="186217"/>
                  </a:cubicBezTo>
                  <a:cubicBezTo>
                    <a:pt x="45628" y="184906"/>
                    <a:pt x="48284" y="183596"/>
                    <a:pt x="50941" y="182286"/>
                  </a:cubicBezTo>
                  <a:close/>
                  <a:moveTo>
                    <a:pt x="167785" y="173038"/>
                  </a:moveTo>
                  <a:cubicBezTo>
                    <a:pt x="170854" y="173038"/>
                    <a:pt x="173342" y="175881"/>
                    <a:pt x="173342" y="179388"/>
                  </a:cubicBezTo>
                  <a:cubicBezTo>
                    <a:pt x="173342" y="182895"/>
                    <a:pt x="170854" y="185738"/>
                    <a:pt x="167785" y="185738"/>
                  </a:cubicBezTo>
                  <a:cubicBezTo>
                    <a:pt x="164716" y="185738"/>
                    <a:pt x="162228" y="182895"/>
                    <a:pt x="162228" y="179388"/>
                  </a:cubicBezTo>
                  <a:cubicBezTo>
                    <a:pt x="162228" y="175881"/>
                    <a:pt x="164716" y="173038"/>
                    <a:pt x="167785" y="173038"/>
                  </a:cubicBezTo>
                  <a:close/>
                  <a:moveTo>
                    <a:pt x="168402" y="155575"/>
                  </a:moveTo>
                  <a:cubicBezTo>
                    <a:pt x="169636" y="155575"/>
                    <a:pt x="170871" y="155575"/>
                    <a:pt x="172106" y="156986"/>
                  </a:cubicBezTo>
                  <a:cubicBezTo>
                    <a:pt x="173341" y="158397"/>
                    <a:pt x="173341" y="159808"/>
                    <a:pt x="173341" y="161219"/>
                  </a:cubicBezTo>
                  <a:cubicBezTo>
                    <a:pt x="173341" y="164041"/>
                    <a:pt x="173341" y="165453"/>
                    <a:pt x="172106" y="166864"/>
                  </a:cubicBezTo>
                  <a:cubicBezTo>
                    <a:pt x="170871" y="166864"/>
                    <a:pt x="169636" y="168275"/>
                    <a:pt x="168402" y="168275"/>
                  </a:cubicBezTo>
                  <a:cubicBezTo>
                    <a:pt x="167167" y="168275"/>
                    <a:pt x="165932" y="166864"/>
                    <a:pt x="164697" y="166864"/>
                  </a:cubicBezTo>
                  <a:cubicBezTo>
                    <a:pt x="163463" y="165453"/>
                    <a:pt x="162228" y="164041"/>
                    <a:pt x="162228" y="161219"/>
                  </a:cubicBezTo>
                  <a:cubicBezTo>
                    <a:pt x="162228" y="159808"/>
                    <a:pt x="163463" y="158397"/>
                    <a:pt x="164697" y="156986"/>
                  </a:cubicBezTo>
                  <a:cubicBezTo>
                    <a:pt x="165932" y="155575"/>
                    <a:pt x="167167" y="155575"/>
                    <a:pt x="168402" y="155575"/>
                  </a:cubicBezTo>
                  <a:close/>
                  <a:moveTo>
                    <a:pt x="146617" y="80963"/>
                  </a:moveTo>
                  <a:cubicBezTo>
                    <a:pt x="146617" y="80963"/>
                    <a:pt x="146617" y="80963"/>
                    <a:pt x="158524" y="115191"/>
                  </a:cubicBezTo>
                  <a:cubicBezTo>
                    <a:pt x="158524" y="115191"/>
                    <a:pt x="158524" y="115191"/>
                    <a:pt x="159847" y="120457"/>
                  </a:cubicBezTo>
                  <a:cubicBezTo>
                    <a:pt x="159847" y="120457"/>
                    <a:pt x="159847" y="120457"/>
                    <a:pt x="165138" y="105976"/>
                  </a:cubicBezTo>
                  <a:cubicBezTo>
                    <a:pt x="153232" y="90178"/>
                    <a:pt x="165138" y="90178"/>
                    <a:pt x="167784" y="90178"/>
                  </a:cubicBezTo>
                  <a:cubicBezTo>
                    <a:pt x="170430" y="90178"/>
                    <a:pt x="182336" y="90178"/>
                    <a:pt x="170430" y="105976"/>
                  </a:cubicBezTo>
                  <a:cubicBezTo>
                    <a:pt x="170430" y="105976"/>
                    <a:pt x="170430" y="105976"/>
                    <a:pt x="175722" y="120457"/>
                  </a:cubicBezTo>
                  <a:cubicBezTo>
                    <a:pt x="175722" y="120457"/>
                    <a:pt x="175722" y="120457"/>
                    <a:pt x="177045" y="115191"/>
                  </a:cubicBezTo>
                  <a:cubicBezTo>
                    <a:pt x="177045" y="115191"/>
                    <a:pt x="177045" y="115191"/>
                    <a:pt x="188951" y="80963"/>
                  </a:cubicBezTo>
                  <a:cubicBezTo>
                    <a:pt x="188951" y="80963"/>
                    <a:pt x="196889" y="86229"/>
                    <a:pt x="211441" y="91494"/>
                  </a:cubicBezTo>
                  <a:cubicBezTo>
                    <a:pt x="227316" y="98077"/>
                    <a:pt x="225993" y="111241"/>
                    <a:pt x="227316" y="134938"/>
                  </a:cubicBezTo>
                  <a:cubicBezTo>
                    <a:pt x="227316" y="134938"/>
                    <a:pt x="227316" y="134938"/>
                    <a:pt x="167784" y="134938"/>
                  </a:cubicBezTo>
                  <a:lnTo>
                    <a:pt x="108253" y="134938"/>
                  </a:lnTo>
                  <a:cubicBezTo>
                    <a:pt x="108253" y="111241"/>
                    <a:pt x="108253" y="98077"/>
                    <a:pt x="124128" y="91494"/>
                  </a:cubicBezTo>
                  <a:cubicBezTo>
                    <a:pt x="138680" y="86229"/>
                    <a:pt x="146617" y="80963"/>
                    <a:pt x="146617" y="80963"/>
                  </a:cubicBezTo>
                  <a:close/>
                  <a:moveTo>
                    <a:pt x="165180" y="0"/>
                  </a:moveTo>
                  <a:cubicBezTo>
                    <a:pt x="171689" y="0"/>
                    <a:pt x="176896" y="1310"/>
                    <a:pt x="180801" y="3931"/>
                  </a:cubicBezTo>
                  <a:cubicBezTo>
                    <a:pt x="186008" y="6551"/>
                    <a:pt x="187310" y="10482"/>
                    <a:pt x="187310" y="10482"/>
                  </a:cubicBezTo>
                  <a:cubicBezTo>
                    <a:pt x="187310" y="10482"/>
                    <a:pt x="199026" y="10482"/>
                    <a:pt x="195121" y="35378"/>
                  </a:cubicBezTo>
                  <a:cubicBezTo>
                    <a:pt x="195121" y="36689"/>
                    <a:pt x="195121" y="37999"/>
                    <a:pt x="195121" y="39309"/>
                  </a:cubicBezTo>
                  <a:cubicBezTo>
                    <a:pt x="196422" y="39309"/>
                    <a:pt x="200328" y="40620"/>
                    <a:pt x="196422" y="49792"/>
                  </a:cubicBezTo>
                  <a:cubicBezTo>
                    <a:pt x="195121" y="56343"/>
                    <a:pt x="193819" y="58964"/>
                    <a:pt x="192517" y="58964"/>
                  </a:cubicBezTo>
                  <a:cubicBezTo>
                    <a:pt x="191215" y="66826"/>
                    <a:pt x="184707" y="77308"/>
                    <a:pt x="174293" y="81239"/>
                  </a:cubicBezTo>
                  <a:cubicBezTo>
                    <a:pt x="170387" y="82550"/>
                    <a:pt x="165180" y="82550"/>
                    <a:pt x="161275" y="81239"/>
                  </a:cubicBezTo>
                  <a:cubicBezTo>
                    <a:pt x="150861" y="77308"/>
                    <a:pt x="144352" y="66826"/>
                    <a:pt x="143050" y="58964"/>
                  </a:cubicBezTo>
                  <a:cubicBezTo>
                    <a:pt x="141749" y="58964"/>
                    <a:pt x="139145" y="56343"/>
                    <a:pt x="137843" y="49792"/>
                  </a:cubicBezTo>
                  <a:cubicBezTo>
                    <a:pt x="135240" y="40620"/>
                    <a:pt x="137843" y="39309"/>
                    <a:pt x="140447" y="39309"/>
                  </a:cubicBezTo>
                  <a:cubicBezTo>
                    <a:pt x="140447" y="37999"/>
                    <a:pt x="139145" y="36689"/>
                    <a:pt x="139145" y="35378"/>
                  </a:cubicBezTo>
                  <a:cubicBezTo>
                    <a:pt x="139145" y="31447"/>
                    <a:pt x="137843" y="27516"/>
                    <a:pt x="139145" y="23585"/>
                  </a:cubicBezTo>
                  <a:cubicBezTo>
                    <a:pt x="140447" y="18344"/>
                    <a:pt x="143050" y="13103"/>
                    <a:pt x="146956" y="10482"/>
                  </a:cubicBezTo>
                  <a:cubicBezTo>
                    <a:pt x="148257" y="7862"/>
                    <a:pt x="150861" y="6551"/>
                    <a:pt x="153464" y="5241"/>
                  </a:cubicBezTo>
                  <a:cubicBezTo>
                    <a:pt x="154766" y="3931"/>
                    <a:pt x="157370" y="2620"/>
                    <a:pt x="159973" y="1310"/>
                  </a:cubicBezTo>
                  <a:cubicBezTo>
                    <a:pt x="161275" y="1310"/>
                    <a:pt x="163878" y="0"/>
                    <a:pt x="1651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03989" y="2882351"/>
            <a:ext cx="1340045" cy="1155212"/>
            <a:chOff x="6403989" y="2882351"/>
            <a:chExt cx="1340045" cy="1155212"/>
          </a:xfrm>
        </p:grpSpPr>
        <p:sp>
          <p:nvSpPr>
            <p:cNvPr id="8" name="六边形 7"/>
            <p:cNvSpPr/>
            <p:nvPr/>
          </p:nvSpPr>
          <p:spPr>
            <a:xfrm>
              <a:off x="6403989" y="2882351"/>
              <a:ext cx="1340045" cy="1155212"/>
            </a:xfrm>
            <a:prstGeom prst="hexagon">
              <a:avLst/>
            </a:prstGeom>
            <a:solidFill>
              <a:srgbClr val="6BC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六边形 35"/>
            <p:cNvSpPr/>
            <p:nvPr/>
          </p:nvSpPr>
          <p:spPr>
            <a:xfrm>
              <a:off x="6765620" y="3123821"/>
              <a:ext cx="616785" cy="699242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65931" y="2003348"/>
            <a:ext cx="1340045" cy="1155212"/>
            <a:chOff x="8365931" y="2003348"/>
            <a:chExt cx="1340045" cy="1155212"/>
          </a:xfrm>
        </p:grpSpPr>
        <p:sp>
          <p:nvSpPr>
            <p:cNvPr id="9" name="六边形 8"/>
            <p:cNvSpPr/>
            <p:nvPr/>
          </p:nvSpPr>
          <p:spPr>
            <a:xfrm>
              <a:off x="8365931" y="2003348"/>
              <a:ext cx="1340045" cy="1155212"/>
            </a:xfrm>
            <a:prstGeom prst="hexagon">
              <a:avLst/>
            </a:prstGeom>
            <a:solidFill>
              <a:srgbClr val="FDC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六边形 36"/>
            <p:cNvSpPr/>
            <p:nvPr/>
          </p:nvSpPr>
          <p:spPr>
            <a:xfrm>
              <a:off x="8717668" y="2244818"/>
              <a:ext cx="636574" cy="699242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67383" y="4231102"/>
            <a:ext cx="2338286" cy="597904"/>
            <a:chOff x="2486796" y="2343753"/>
            <a:chExt cx="5461458" cy="597904"/>
          </a:xfrm>
        </p:grpSpPr>
        <p:sp>
          <p:nvSpPr>
            <p:cNvPr id="35" name="文本框 34"/>
            <p:cNvSpPr txBox="1"/>
            <p:nvPr/>
          </p:nvSpPr>
          <p:spPr>
            <a:xfrm>
              <a:off x="2486796" y="2343753"/>
              <a:ext cx="5461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86796" y="2687228"/>
              <a:ext cx="5461458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replacement, and the language should be concise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07031" y="2131265"/>
            <a:ext cx="2338286" cy="597904"/>
            <a:chOff x="2486796" y="2343753"/>
            <a:chExt cx="5461458" cy="597904"/>
          </a:xfrm>
        </p:grpSpPr>
        <p:sp>
          <p:nvSpPr>
            <p:cNvPr id="47" name="文本框 46"/>
            <p:cNvSpPr txBox="1"/>
            <p:nvPr/>
          </p:nvSpPr>
          <p:spPr>
            <a:xfrm>
              <a:off x="2486796" y="2343753"/>
              <a:ext cx="5461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86796" y="2687228"/>
              <a:ext cx="5461458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replacement, and the language should be concise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08221" y="4379486"/>
            <a:ext cx="2338286" cy="597904"/>
            <a:chOff x="2486796" y="2343753"/>
            <a:chExt cx="5461458" cy="597904"/>
          </a:xfrm>
        </p:grpSpPr>
        <p:sp>
          <p:nvSpPr>
            <p:cNvPr id="50" name="文本框 49"/>
            <p:cNvSpPr txBox="1"/>
            <p:nvPr/>
          </p:nvSpPr>
          <p:spPr>
            <a:xfrm>
              <a:off x="2486796" y="2343753"/>
              <a:ext cx="5461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486796" y="2687228"/>
              <a:ext cx="5461458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replacement, and the language should be concise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46409" y="3317393"/>
            <a:ext cx="2338286" cy="597904"/>
            <a:chOff x="2486796" y="2343753"/>
            <a:chExt cx="5461458" cy="597904"/>
          </a:xfrm>
        </p:grpSpPr>
        <p:sp>
          <p:nvSpPr>
            <p:cNvPr id="53" name="文本框 52"/>
            <p:cNvSpPr txBox="1"/>
            <p:nvPr/>
          </p:nvSpPr>
          <p:spPr>
            <a:xfrm>
              <a:off x="2486796" y="2343753"/>
              <a:ext cx="5461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CB2A"/>
                  </a:solidFill>
                  <a:effectLst/>
                  <a:uLnTx/>
                  <a:uFillTx/>
                  <a:cs typeface="+mn-ea"/>
                  <a:sym typeface="+mn-lt"/>
                </a:rPr>
                <a:t>Title text is added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86796" y="2687228"/>
              <a:ext cx="5461458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replacement, and the language should be concise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7295AE6-A1AC-48A7-8638-B918428D2C17}"/>
              </a:ext>
            </a:extLst>
          </p:cNvPr>
          <p:cNvGrpSpPr/>
          <p:nvPr/>
        </p:nvGrpSpPr>
        <p:grpSpPr>
          <a:xfrm>
            <a:off x="3144237" y="1004780"/>
            <a:ext cx="5975713" cy="400110"/>
            <a:chOff x="2918188" y="399293"/>
            <a:chExt cx="5975713" cy="400110"/>
          </a:xfrm>
          <a:solidFill>
            <a:srgbClr val="FDCB2A"/>
          </a:solidFill>
        </p:grpSpPr>
        <p:sp>
          <p:nvSpPr>
            <p:cNvPr id="55" name="TextBox 18">
              <a:extLst>
                <a:ext uri="{FF2B5EF4-FFF2-40B4-BE49-F238E27FC236}">
                  <a16:creationId xmlns:a16="http://schemas.microsoft.com/office/drawing/2014/main" id="{4C71EE1D-06FE-4C59-8AC4-70C860B020C2}"/>
                </a:ext>
              </a:extLst>
            </p:cNvPr>
            <p:cNvSpPr txBox="1"/>
            <p:nvPr/>
          </p:nvSpPr>
          <p:spPr>
            <a:xfrm flipH="1">
              <a:off x="4099287" y="399293"/>
              <a:ext cx="3613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to enter the title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FF19FB4-F3FB-4862-A34F-CC4A46815B21}"/>
                </a:ext>
              </a:extLst>
            </p:cNvPr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CBD5E536-989C-4E9E-B6CE-B9DAA61791BD}"/>
                </a:ext>
              </a:extLst>
            </p:cNvPr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A99FD81-FAC7-4D8A-B0F3-3F73D295B793}"/>
                </a:ext>
              </a:extLst>
            </p:cNvPr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9E2AD0E-50E4-4EAF-A601-426F614B93CF}"/>
                </a:ext>
              </a:extLst>
            </p:cNvPr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53E7857-C6C5-438B-AF79-DEACBCCE006E}"/>
                </a:ext>
              </a:extLst>
            </p:cNvPr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1532EB7-F3D7-43B7-BC24-A18B94495913}"/>
                </a:ext>
              </a:extLst>
            </p:cNvPr>
            <p:cNvSpPr/>
            <p:nvPr/>
          </p:nvSpPr>
          <p:spPr>
            <a:xfrm>
              <a:off x="291818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F8DB9D5-7B3B-461B-A38A-A989211107DF}"/>
                </a:ext>
              </a:extLst>
            </p:cNvPr>
            <p:cNvSpPr/>
            <p:nvPr/>
          </p:nvSpPr>
          <p:spPr>
            <a:xfrm>
              <a:off x="321346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1CABF17-7570-4FDD-90CA-DF71B1230744}"/>
                </a:ext>
              </a:extLst>
            </p:cNvPr>
            <p:cNvSpPr/>
            <p:nvPr/>
          </p:nvSpPr>
          <p:spPr>
            <a:xfrm>
              <a:off x="350873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D1E4C1EA-A985-445B-9408-19D993029C11}"/>
                </a:ext>
              </a:extLst>
            </p:cNvPr>
            <p:cNvSpPr/>
            <p:nvPr/>
          </p:nvSpPr>
          <p:spPr>
            <a:xfrm>
              <a:off x="3804013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4969FF7A-8469-4825-BA8B-74C74EDFA2E8}"/>
                </a:ext>
              </a:extLst>
            </p:cNvPr>
            <p:cNvSpPr/>
            <p:nvPr/>
          </p:nvSpPr>
          <p:spPr>
            <a:xfrm>
              <a:off x="4099288" y="520337"/>
              <a:ext cx="194038" cy="194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7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7112" y="1621651"/>
            <a:ext cx="3422782" cy="281111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7179" y="1621651"/>
            <a:ext cx="3422782" cy="281111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7044" y="1621651"/>
            <a:ext cx="3422782" cy="281111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6C90657-B145-442B-8A31-3ED9DF3D68D4}"/>
              </a:ext>
            </a:extLst>
          </p:cNvPr>
          <p:cNvSpPr txBox="1">
            <a:spLocks/>
          </p:cNvSpPr>
          <p:nvPr/>
        </p:nvSpPr>
        <p:spPr>
          <a:xfrm>
            <a:off x="1616178" y="4804729"/>
            <a:ext cx="1803415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21910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Enter a content enter a replacement Enter a replacement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6678532-5C46-42C6-B690-C47FCDE85218}"/>
              </a:ext>
            </a:extLst>
          </p:cNvPr>
          <p:cNvSpPr txBox="1">
            <a:spLocks/>
          </p:cNvSpPr>
          <p:nvPr/>
        </p:nvSpPr>
        <p:spPr>
          <a:xfrm>
            <a:off x="5194292" y="4804826"/>
            <a:ext cx="1803415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21910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Enter a content enter a replacement Enter a replacement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C791E9B-C919-4C90-B766-3295839D83F0}"/>
              </a:ext>
            </a:extLst>
          </p:cNvPr>
          <p:cNvSpPr txBox="1">
            <a:spLocks/>
          </p:cNvSpPr>
          <p:nvPr/>
        </p:nvSpPr>
        <p:spPr>
          <a:xfrm>
            <a:off x="8999101" y="4804728"/>
            <a:ext cx="1803415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21910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a replacement Enter a content enter a replacement Enter a replacement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6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6="http://schemas.microsoft.com/office/drawing/2014/main" xmlns:a14="http://schemas.microsoft.com/office/drawing/2010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65362" y="3760587"/>
            <a:ext cx="3421062" cy="540000"/>
          </a:xfrm>
          <a:prstGeom prst="rect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849" y="2457662"/>
            <a:ext cx="3816384" cy="2544256"/>
          </a:xfrm>
        </p:spPr>
      </p:pic>
      <p:sp>
        <p:nvSpPr>
          <p:cNvPr id="15" name="TextBox 11"/>
          <p:cNvSpPr txBox="1"/>
          <p:nvPr/>
        </p:nvSpPr>
        <p:spPr>
          <a:xfrm>
            <a:off x="6353255" y="4520500"/>
            <a:ext cx="333317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a replacement Enter a content input a replacement Enter a content entry a replacement Enter a replacement enter a content entry Replace content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6265362" y="3892087"/>
            <a:ext cx="3421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353255" y="2155679"/>
            <a:ext cx="333317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a replacement Enter a content input a replacement Enter a content entry a replacement Enter a replacement enter a content entry Replace content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2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2352040" y="3783109"/>
            <a:ext cx="878086" cy="296670"/>
          </a:xfrm>
          <a:prstGeom prst="rect">
            <a:avLst/>
          </a:prstGeom>
        </p:spPr>
        <p:txBody>
          <a:bodyPr vert="horz" wrap="square" lIns="91424" tIns="45713" rIns="91424" bIns="45713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28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7157" y="2389319"/>
            <a:ext cx="934840" cy="530003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algn="ctr"/>
            <a:r>
              <a:rPr lang="en-US" sz="2844" dirty="0">
                <a:solidFill>
                  <a:srgbClr val="6BCBDB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3858563" y="3783109"/>
            <a:ext cx="878086" cy="296670"/>
          </a:xfrm>
          <a:prstGeom prst="rect">
            <a:avLst/>
          </a:prstGeom>
        </p:spPr>
        <p:txBody>
          <a:bodyPr vert="horz" wrap="square" lIns="91424" tIns="45713" rIns="91424" bIns="45713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28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33360" y="2032518"/>
            <a:ext cx="934840" cy="530003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algn="ctr"/>
            <a:r>
              <a:rPr lang="en-US" sz="2844" dirty="0">
                <a:solidFill>
                  <a:srgbClr val="FDCB2A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5741968" y="3783109"/>
            <a:ext cx="878086" cy="296670"/>
          </a:xfrm>
          <a:prstGeom prst="rect">
            <a:avLst/>
          </a:prstGeom>
        </p:spPr>
        <p:txBody>
          <a:bodyPr vert="horz" wrap="square" lIns="91424" tIns="45713" rIns="91424" bIns="45713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28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42162" y="1746820"/>
            <a:ext cx="934840" cy="530003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algn="ctr"/>
            <a:r>
              <a:rPr lang="en-US" sz="2844" dirty="0">
                <a:solidFill>
                  <a:srgbClr val="6BCBDB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1" name="Arc 10"/>
          <p:cNvSpPr/>
          <p:nvPr/>
        </p:nvSpPr>
        <p:spPr>
          <a:xfrm>
            <a:off x="2059346" y="2887335"/>
            <a:ext cx="1486335" cy="1486253"/>
          </a:xfrm>
          <a:prstGeom prst="arc">
            <a:avLst>
              <a:gd name="adj1" fmla="val 10810458"/>
              <a:gd name="adj2" fmla="val 0"/>
            </a:avLst>
          </a:prstGeom>
          <a:solidFill>
            <a:srgbClr val="6BCBDB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3" rIns="91424" bIns="45713" rtlCol="0" anchor="ctr"/>
          <a:lstStyle/>
          <a:p>
            <a:pPr algn="ctr"/>
            <a:endParaRPr lang="en-US" sz="199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Arc 7"/>
          <p:cNvSpPr/>
          <p:nvPr/>
        </p:nvSpPr>
        <p:spPr>
          <a:xfrm>
            <a:off x="3190633" y="2553388"/>
            <a:ext cx="2153630" cy="2153511"/>
          </a:xfrm>
          <a:prstGeom prst="arc">
            <a:avLst>
              <a:gd name="adj1" fmla="val 10786903"/>
              <a:gd name="adj2" fmla="val 0"/>
            </a:avLst>
          </a:prstGeom>
          <a:solidFill>
            <a:srgbClr val="FDCB2A">
              <a:alpha val="80000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3" rIns="91424" bIns="45713" rtlCol="0" anchor="ctr"/>
          <a:lstStyle/>
          <a:p>
            <a:pPr algn="ctr"/>
            <a:endParaRPr lang="en-US" sz="199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Arc 8"/>
          <p:cNvSpPr/>
          <p:nvPr/>
        </p:nvSpPr>
        <p:spPr>
          <a:xfrm>
            <a:off x="4685471" y="2211189"/>
            <a:ext cx="2838067" cy="2837912"/>
          </a:xfrm>
          <a:prstGeom prst="arc">
            <a:avLst>
              <a:gd name="adj1" fmla="val 10792861"/>
              <a:gd name="adj2" fmla="val 0"/>
            </a:avLst>
          </a:prstGeom>
          <a:solidFill>
            <a:srgbClr val="6BCBDB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3" rIns="91424" bIns="45713" rtlCol="0" anchor="ctr"/>
          <a:lstStyle/>
          <a:p>
            <a:pPr algn="ctr"/>
            <a:endParaRPr lang="en-US" sz="199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Arc 9"/>
          <p:cNvSpPr/>
          <p:nvPr/>
        </p:nvSpPr>
        <p:spPr>
          <a:xfrm>
            <a:off x="6639883" y="1886993"/>
            <a:ext cx="3485044" cy="3484852"/>
          </a:xfrm>
          <a:prstGeom prst="arc">
            <a:avLst>
              <a:gd name="adj1" fmla="val 10787253"/>
              <a:gd name="adj2" fmla="val 0"/>
            </a:avLst>
          </a:prstGeom>
          <a:solidFill>
            <a:srgbClr val="FDCB2A">
              <a:alpha val="80000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4" tIns="45713" rIns="91424" bIns="45713" rtlCol="0" anchor="ctr"/>
          <a:lstStyle/>
          <a:p>
            <a:pPr algn="ctr"/>
            <a:endParaRPr lang="en-US" sz="199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7997329" y="3783109"/>
            <a:ext cx="878086" cy="296670"/>
          </a:xfrm>
          <a:prstGeom prst="rect">
            <a:avLst/>
          </a:prstGeom>
        </p:spPr>
        <p:txBody>
          <a:bodyPr vert="horz" wrap="square" lIns="91424" tIns="45713" rIns="91424" bIns="45713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28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39420" y="1655627"/>
            <a:ext cx="934840" cy="530003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algn="ctr"/>
            <a:r>
              <a:rPr lang="en-US" sz="2844" dirty="0">
                <a:solidFill>
                  <a:srgbClr val="FDCB2A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6488" y="4133665"/>
            <a:ext cx="1477445" cy="44677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0786" y="4133665"/>
            <a:ext cx="1477445" cy="44677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7050" y="4133665"/>
            <a:ext cx="1477445" cy="44677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737649" y="4133665"/>
            <a:ext cx="1477445" cy="44677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Enter a replacement, and the language should be concise</a:t>
            </a:r>
          </a:p>
        </p:txBody>
      </p:sp>
    </p:spTree>
    <p:extLst>
      <p:ext uri="{BB962C8B-B14F-4D97-AF65-F5344CB8AC3E}">
        <p14:creationId xmlns:p14="http://schemas.microsoft.com/office/powerpoint/2010/main" val="80050858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3" grpId="0"/>
      <p:bldP spid="21" grpId="0"/>
      <p:bldP spid="2" grpId="0"/>
      <p:bldP spid="22" grpId="0"/>
      <p:bldP spid="11" grpId="0" animBg="1"/>
      <p:bldP spid="8" grpId="0" animBg="1"/>
      <p:bldP spid="9" grpId="0" animBg="1"/>
      <p:bldP spid="10" grpId="0" animBg="1"/>
      <p:bldP spid="15" grpId="0"/>
      <p:bldP spid="23" grpId="0"/>
      <p:bldP spid="6" grpId="0"/>
      <p:bldP spid="3" grpId="0"/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出自【趣你的PPT】(微信:qunideppt)：最优质的PPT资源库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4597" y="2019299"/>
            <a:ext cx="3103004" cy="2188693"/>
          </a:xfrm>
          <a:prstGeom prst="rect">
            <a:avLst/>
          </a:prstGeom>
        </p:spPr>
      </p:pic>
      <p:pic>
        <p:nvPicPr>
          <p:cNvPr id="11" name="出自【趣你的PPT】(微信:qunideppt)：最优质的PPT资源库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100" y="2019300"/>
            <a:ext cx="3098800" cy="2120899"/>
          </a:xfrm>
          <a:prstGeom prst="rect">
            <a:avLst/>
          </a:prstGeom>
        </p:spPr>
      </p:pic>
      <p:pic>
        <p:nvPicPr>
          <p:cNvPr id="10" name="出自【趣你的PPT】(微信:qunideppt)：最优质的PPT资源库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100" y="2044701"/>
            <a:ext cx="3086100" cy="2120900"/>
          </a:xfrm>
          <a:prstGeom prst="rect">
            <a:avLst/>
          </a:prstGeom>
        </p:spPr>
      </p:pic>
      <p:sp>
        <p:nvSpPr>
          <p:cNvPr id="5" name="出自【趣你的PPT】(微信:qunideppt)：最优质的PPT资源库"/>
          <p:cNvSpPr/>
          <p:nvPr/>
        </p:nvSpPr>
        <p:spPr>
          <a:xfrm>
            <a:off x="1045241" y="3881120"/>
            <a:ext cx="3107373" cy="1615440"/>
          </a:xfrm>
          <a:prstGeom prst="rect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607617" y="3881120"/>
            <a:ext cx="3107373" cy="1615440"/>
          </a:xfrm>
          <a:prstGeom prst="rect">
            <a:avLst/>
          </a:prstGeom>
          <a:solidFill>
            <a:srgbClr val="6B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8169993" y="3881120"/>
            <a:ext cx="3107373" cy="1615440"/>
          </a:xfrm>
          <a:prstGeom prst="rect">
            <a:avLst/>
          </a:prstGeom>
          <a:solidFill>
            <a:srgbClr val="FDC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135" y="4365649"/>
            <a:ext cx="1868843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284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replacement</a:t>
            </a:r>
          </a:p>
        </p:txBody>
      </p:sp>
      <p:sp>
        <p:nvSpPr>
          <p:cNvPr id="15" name="矩形 14"/>
          <p:cNvSpPr/>
          <p:nvPr/>
        </p:nvSpPr>
        <p:spPr>
          <a:xfrm>
            <a:off x="5281090" y="4365649"/>
            <a:ext cx="1868843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284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replacement</a:t>
            </a:r>
          </a:p>
        </p:txBody>
      </p:sp>
      <p:sp>
        <p:nvSpPr>
          <p:cNvPr id="17" name="矩形 16"/>
          <p:cNvSpPr/>
          <p:nvPr/>
        </p:nvSpPr>
        <p:spPr>
          <a:xfrm>
            <a:off x="8798731" y="4365649"/>
            <a:ext cx="1868843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284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replacement</a:t>
            </a:r>
          </a:p>
        </p:txBody>
      </p:sp>
    </p:spTree>
    <p:extLst>
      <p:ext uri="{BB962C8B-B14F-4D97-AF65-F5344CB8AC3E}">
        <p14:creationId xmlns:p14="http://schemas.microsoft.com/office/powerpoint/2010/main" val="20683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&#10;&#10;描述已自动生成">
            <a:extLst>
              <a:ext uri="{FF2B5EF4-FFF2-40B4-BE49-F238E27FC236}">
                <a16:creationId xmlns:a16="http://schemas.microsoft.com/office/drawing/2014/main" id="{E20C9B29-8B64-4098-852B-34525F38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"/>
          <a:stretch/>
        </p:blipFill>
        <p:spPr>
          <a:xfrm>
            <a:off x="0" y="0"/>
            <a:ext cx="12192000" cy="6946900"/>
          </a:xfrm>
          <a:prstGeom prst="rect">
            <a:avLst/>
          </a:prstGeom>
          <a:ln>
            <a:noFill/>
          </a:ln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B7B4A37A-4E76-42B2-9039-A654A7B8405E}"/>
              </a:ext>
            </a:extLst>
          </p:cNvPr>
          <p:cNvSpPr/>
          <p:nvPr/>
        </p:nvSpPr>
        <p:spPr>
          <a:xfrm>
            <a:off x="1193800" y="972853"/>
            <a:ext cx="9804400" cy="52297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C11E8BF-F21B-4223-81B4-CB4C4E745FC2}"/>
              </a:ext>
            </a:extLst>
          </p:cNvPr>
          <p:cNvGrpSpPr/>
          <p:nvPr/>
        </p:nvGrpSpPr>
        <p:grpSpPr>
          <a:xfrm>
            <a:off x="3429430" y="2219513"/>
            <a:ext cx="5419797" cy="2807852"/>
            <a:chOff x="2568164" y="1633294"/>
            <a:chExt cx="7010803" cy="374619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9B29769-B997-43DC-B237-5CCB73535225}"/>
                </a:ext>
              </a:extLst>
            </p:cNvPr>
            <p:cNvGrpSpPr/>
            <p:nvPr/>
          </p:nvGrpSpPr>
          <p:grpSpPr>
            <a:xfrm>
              <a:off x="2576813" y="1633294"/>
              <a:ext cx="955574" cy="845574"/>
              <a:chOff x="1179357" y="1622322"/>
              <a:chExt cx="1533364" cy="1356852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FB909FD-36A6-47D4-A5CA-107C3FF085DD}"/>
                  </a:ext>
                </a:extLst>
              </p:cNvPr>
              <p:cNvCxnSpPr/>
              <p:nvPr/>
            </p:nvCxnSpPr>
            <p:spPr>
              <a:xfrm>
                <a:off x="1238865" y="1622322"/>
                <a:ext cx="0" cy="1356852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DBB7A11-EFBD-4CC9-A636-3E0D36B99E3F}"/>
                  </a:ext>
                </a:extLst>
              </p:cNvPr>
              <p:cNvCxnSpPr/>
              <p:nvPr/>
            </p:nvCxnSpPr>
            <p:spPr>
              <a:xfrm>
                <a:off x="1179357" y="1622322"/>
                <a:ext cx="153336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5082878-00C6-4547-979E-72A6A401D8B6}"/>
                </a:ext>
              </a:extLst>
            </p:cNvPr>
            <p:cNvGrpSpPr/>
            <p:nvPr/>
          </p:nvGrpSpPr>
          <p:grpSpPr>
            <a:xfrm flipH="1">
              <a:off x="8623395" y="1633294"/>
              <a:ext cx="955572" cy="845574"/>
              <a:chOff x="2067528" y="1463305"/>
              <a:chExt cx="955574" cy="845574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6D7E1B4-A0B3-46BD-8252-E718EB62031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7D4C401-FBC8-4BC2-A27C-D7160B343240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D0D85BE-3451-455F-B838-671B8742F8ED}"/>
                </a:ext>
              </a:extLst>
            </p:cNvPr>
            <p:cNvGrpSpPr/>
            <p:nvPr/>
          </p:nvGrpSpPr>
          <p:grpSpPr>
            <a:xfrm flipH="1" flipV="1">
              <a:off x="8623395" y="4456159"/>
              <a:ext cx="955572" cy="923330"/>
              <a:chOff x="2067528" y="1463305"/>
              <a:chExt cx="955574" cy="84557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DFA1D39-A8ED-4AA5-8628-38B022A49D7F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82EAB19-37C3-4629-8512-CF59C838066A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BA1CD71-168B-4684-9D33-D95644D278E1}"/>
                </a:ext>
              </a:extLst>
            </p:cNvPr>
            <p:cNvGrpSpPr/>
            <p:nvPr/>
          </p:nvGrpSpPr>
          <p:grpSpPr>
            <a:xfrm flipV="1">
              <a:off x="2568164" y="4456159"/>
              <a:ext cx="922206" cy="923330"/>
              <a:chOff x="2067528" y="1463305"/>
              <a:chExt cx="955574" cy="845574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66C7449D-CE91-4B52-A2DE-1223C3C4FD84}"/>
                  </a:ext>
                </a:extLst>
              </p:cNvPr>
              <p:cNvCxnSpPr/>
              <p:nvPr/>
            </p:nvCxnSpPr>
            <p:spPr>
              <a:xfrm>
                <a:off x="2104613" y="1463305"/>
                <a:ext cx="0" cy="845574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D7C09C7-41FF-4FE2-B502-5E4ED36FC64B}"/>
                  </a:ext>
                </a:extLst>
              </p:cNvPr>
              <p:cNvCxnSpPr/>
              <p:nvPr/>
            </p:nvCxnSpPr>
            <p:spPr>
              <a:xfrm>
                <a:off x="2067528" y="1463305"/>
                <a:ext cx="955574" cy="0"/>
              </a:xfrm>
              <a:prstGeom prst="line">
                <a:avLst/>
              </a:prstGeom>
              <a:ln w="114300">
                <a:solidFill>
                  <a:srgbClr val="FDCB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B6F983F-8B6A-4CBB-B166-FD514D06CE9C}"/>
              </a:ext>
            </a:extLst>
          </p:cNvPr>
          <p:cNvSpPr/>
          <p:nvPr/>
        </p:nvSpPr>
        <p:spPr>
          <a:xfrm>
            <a:off x="2577548" y="3177958"/>
            <a:ext cx="70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16A"/>
                    </a:gs>
                    <a:gs pos="83000">
                      <a:srgbClr val="FDCB2A"/>
                    </a:gs>
                    <a:gs pos="100000">
                      <a:srgbClr val="FDCB2A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Click to enter the title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16A"/>
                  </a:gs>
                  <a:gs pos="83000">
                    <a:srgbClr val="FDCB2A"/>
                  </a:gs>
                  <a:gs pos="100000">
                    <a:srgbClr val="FDCB2A"/>
                  </a:gs>
                </a:gsLst>
                <a:lin ang="27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99E35DA-9CA9-4008-AD65-A45C05E04C70}"/>
              </a:ext>
            </a:extLst>
          </p:cNvPr>
          <p:cNvSpPr/>
          <p:nvPr/>
        </p:nvSpPr>
        <p:spPr>
          <a:xfrm flipH="1">
            <a:off x="3696681" y="4220456"/>
            <a:ext cx="4908699" cy="5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14" b="0" i="0" u="none" strike="noStrike" kern="1200" cap="none" spc="0" normalizeH="0" baseline="0" noProof="1">
                <a:ln>
                  <a:noFill/>
                </a:ln>
                <a:solidFill>
                  <a:srgbClr val="FDCB2A"/>
                </a:solidFill>
                <a:effectLst/>
                <a:uLnTx/>
                <a:uFillTx/>
                <a:cs typeface="+mn-ea"/>
                <a:sym typeface="+mn-lt"/>
              </a:rPr>
              <a:t>Lorem ipsum dolor sit er elit lamet, consectetaur cillium adipisicing pecu, sed do ut labore et dolore</a:t>
            </a:r>
            <a:endParaRPr kumimoji="0" lang="zh-CN" altLang="en-US" sz="1314" b="0" i="0" u="none" strike="noStrike" kern="1200" cap="none" spc="0" normalizeH="0" baseline="0" noProof="0" dirty="0">
              <a:ln>
                <a:noFill/>
              </a:ln>
              <a:solidFill>
                <a:srgbClr val="FDCB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B074507-A918-4C2F-B04B-D898B53F6708}"/>
              </a:ext>
            </a:extLst>
          </p:cNvPr>
          <p:cNvSpPr/>
          <p:nvPr/>
        </p:nvSpPr>
        <p:spPr>
          <a:xfrm>
            <a:off x="4452998" y="2433534"/>
            <a:ext cx="3322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DCB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PRAT TWO</a:t>
            </a:r>
          </a:p>
        </p:txBody>
      </p:sp>
    </p:spTree>
    <p:extLst>
      <p:ext uri="{BB962C8B-B14F-4D97-AF65-F5344CB8AC3E}">
        <p14:creationId xmlns:p14="http://schemas.microsoft.com/office/powerpoint/2010/main" val="11692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pull/>
      </p:transition>
    </mc:Choice>
    <mc:Fallback xmlns:a14="http://schemas.microsoft.com/office/drawing/2010/main" xmlns:a16="http://schemas.microsoft.com/office/drawing/2014/main" xmlns=""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8" grpId="0"/>
    </p:bldLst>
  </p:timing>
</p:sld>
</file>

<file path=ppt/theme/theme1.xml><?xml version="1.0" encoding="utf-8"?>
<a:theme xmlns:a="http://schemas.openxmlformats.org/drawingml/2006/main" name="www.jpppt.com">
  <a:themeElements>
    <a:clrScheme name="自定义 1003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8A8AA"/>
      </a:accent1>
      <a:accent2>
        <a:srgbClr val="48A8AA"/>
      </a:accent2>
      <a:accent3>
        <a:srgbClr val="48A8AA"/>
      </a:accent3>
      <a:accent4>
        <a:srgbClr val="48A8AA"/>
      </a:accent4>
      <a:accent5>
        <a:srgbClr val="48A8AA"/>
      </a:accent5>
      <a:accent6>
        <a:srgbClr val="48A8AA"/>
      </a:accent6>
      <a:hlink>
        <a:srgbClr val="68AAAC"/>
      </a:hlink>
      <a:folHlink>
        <a:srgbClr val="680000"/>
      </a:folHlink>
    </a:clrScheme>
    <a:fontScheme name="dctfjmn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1154</Words>
  <Application>Microsoft Office PowerPoint</Application>
  <PresentationFormat>宽屏</PresentationFormat>
  <Paragraphs>177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Neris Thin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107</cp:revision>
  <dcterms:created xsi:type="dcterms:W3CDTF">2018-04-10T08:10:31Z</dcterms:created>
  <dcterms:modified xsi:type="dcterms:W3CDTF">2021-06-15T08:07:44Z</dcterms:modified>
</cp:coreProperties>
</file>