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8"/>
  </p:notesMasterIdLst>
  <p:sldIdLst>
    <p:sldId id="256" r:id="rId3"/>
    <p:sldId id="257" r:id="rId4"/>
    <p:sldId id="260" r:id="rId5"/>
    <p:sldId id="267" r:id="rId6"/>
    <p:sldId id="268" r:id="rId7"/>
    <p:sldId id="269" r:id="rId8"/>
    <p:sldId id="272" r:id="rId9"/>
    <p:sldId id="270" r:id="rId10"/>
    <p:sldId id="263" r:id="rId11"/>
    <p:sldId id="277" r:id="rId12"/>
    <p:sldId id="276" r:id="rId13"/>
    <p:sldId id="275" r:id="rId14"/>
    <p:sldId id="274" r:id="rId15"/>
    <p:sldId id="262" r:id="rId16"/>
    <p:sldId id="258" r:id="rId17"/>
    <p:sldId id="265" r:id="rId18"/>
    <p:sldId id="266" r:id="rId19"/>
    <p:sldId id="279" r:id="rId20"/>
    <p:sldId id="261" r:id="rId21"/>
    <p:sldId id="259" r:id="rId22"/>
    <p:sldId id="273" r:id="rId23"/>
    <p:sldId id="280" r:id="rId24"/>
    <p:sldId id="278" r:id="rId25"/>
    <p:sldId id="271" r:id="rId26"/>
    <p:sldId id="264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/>
    <p:restoredTop sz="94675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>
        <p:guide orient="horz" pos="24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zh-CN"/>
              <a:t>图表标题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1-41E0-B0FA-49ABDFBD98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21-41E0-B0FA-49ABDFBD98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21-41E0-B0FA-49ABDFBD98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6045440"/>
        <c:axId val="256046976"/>
      </c:barChart>
      <c:catAx>
        <c:axId val="2560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256046976"/>
        <c:crosses val="autoZero"/>
        <c:auto val="1"/>
        <c:lblAlgn val="ctr"/>
        <c:lblOffset val="100"/>
        <c:noMultiLvlLbl val="0"/>
      </c:catAx>
      <c:valAx>
        <c:axId val="25604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25604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1A-4787-8638-84867F2D595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F1A-4787-8638-84867F2D59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5B-481A-93FD-7C58FABA7F75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3.2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A-4787-8638-84867F2D5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094845E4-0C4F-4135-8C4A-022A5E6949ED}" type="datetimeFigureOut">
              <a:rPr lang="zh-CN" altLang="en-US" smtClean="0"/>
              <a:pPr/>
              <a:t>2021/6/21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830A260-5090-4043-8663-34F08B19ADC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844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2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929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79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695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680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147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34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573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69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666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82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38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485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005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658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993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171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82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82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4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607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331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11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430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A260-5090-4043-8663-34F08B19ADC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89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223879" y="2252835"/>
            <a:ext cx="4877950" cy="3124384"/>
          </a:xfrm>
          <a:custGeom>
            <a:avLst/>
            <a:gdLst>
              <a:gd name="connsiteX0" fmla="*/ 0 w 4877950"/>
              <a:gd name="connsiteY0" fmla="*/ 0 h 3124384"/>
              <a:gd name="connsiteX1" fmla="*/ 4877950 w 4877950"/>
              <a:gd name="connsiteY1" fmla="*/ 0 h 3124384"/>
              <a:gd name="connsiteX2" fmla="*/ 4877950 w 4877950"/>
              <a:gd name="connsiteY2" fmla="*/ 3124384 h 3124384"/>
              <a:gd name="connsiteX3" fmla="*/ 0 w 4877950"/>
              <a:gd name="connsiteY3" fmla="*/ 3124384 h 312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7950" h="3124384">
                <a:moveTo>
                  <a:pt x="0" y="0"/>
                </a:moveTo>
                <a:lnTo>
                  <a:pt x="4877950" y="0"/>
                </a:lnTo>
                <a:lnTo>
                  <a:pt x="4877950" y="3124384"/>
                </a:lnTo>
                <a:lnTo>
                  <a:pt x="0" y="312438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499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4978400" y="0"/>
            <a:ext cx="7213600" cy="6858000"/>
          </a:xfrm>
          <a:custGeom>
            <a:avLst/>
            <a:gdLst>
              <a:gd name="connsiteX0" fmla="*/ 0 w 7213600"/>
              <a:gd name="connsiteY0" fmla="*/ 0 h 6858000"/>
              <a:gd name="connsiteX1" fmla="*/ 7213600 w 7213600"/>
              <a:gd name="connsiteY1" fmla="*/ 0 h 6858000"/>
              <a:gd name="connsiteX2" fmla="*/ 7213600 w 7213600"/>
              <a:gd name="connsiteY2" fmla="*/ 6858000 h 6858000"/>
              <a:gd name="connsiteX3" fmla="*/ 0 w 7213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3600" h="6858000">
                <a:moveTo>
                  <a:pt x="0" y="0"/>
                </a:moveTo>
                <a:lnTo>
                  <a:pt x="7213600" y="0"/>
                </a:lnTo>
                <a:lnTo>
                  <a:pt x="72136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326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897313"/>
          </a:xfrm>
          <a:custGeom>
            <a:avLst/>
            <a:gdLst>
              <a:gd name="connsiteX0" fmla="*/ 0 w 12192000"/>
              <a:gd name="connsiteY0" fmla="*/ 0 h 3897313"/>
              <a:gd name="connsiteX1" fmla="*/ 12192000 w 12192000"/>
              <a:gd name="connsiteY1" fmla="*/ 0 h 3897313"/>
              <a:gd name="connsiteX2" fmla="*/ 12192000 w 12192000"/>
              <a:gd name="connsiteY2" fmla="*/ 3897313 h 3897313"/>
              <a:gd name="connsiteX3" fmla="*/ 0 w 12192000"/>
              <a:gd name="connsiteY3" fmla="*/ 3897313 h 389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97313">
                <a:moveTo>
                  <a:pt x="0" y="0"/>
                </a:moveTo>
                <a:lnTo>
                  <a:pt x="12192000" y="0"/>
                </a:lnTo>
                <a:lnTo>
                  <a:pt x="12192000" y="3897313"/>
                </a:lnTo>
                <a:lnTo>
                  <a:pt x="0" y="38973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32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1735138"/>
            <a:ext cx="12192000" cy="4324350"/>
          </a:xfrm>
          <a:custGeom>
            <a:avLst/>
            <a:gdLst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24350">
                <a:moveTo>
                  <a:pt x="0" y="0"/>
                </a:moveTo>
                <a:lnTo>
                  <a:pt x="12192000" y="0"/>
                </a:lnTo>
                <a:lnTo>
                  <a:pt x="12192000" y="4324350"/>
                </a:lnTo>
                <a:lnTo>
                  <a:pt x="0" y="43243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096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460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739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939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25419" y="66173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625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5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2021/6/21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0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0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2021/6/21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06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35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055688" y="1986627"/>
            <a:ext cx="5011284" cy="3821373"/>
          </a:xfrm>
          <a:custGeom>
            <a:avLst/>
            <a:gdLst>
              <a:gd name="connsiteX0" fmla="*/ 0 w 5011284"/>
              <a:gd name="connsiteY0" fmla="*/ 0 h 3821373"/>
              <a:gd name="connsiteX1" fmla="*/ 5011284 w 5011284"/>
              <a:gd name="connsiteY1" fmla="*/ 0 h 3821373"/>
              <a:gd name="connsiteX2" fmla="*/ 5011284 w 5011284"/>
              <a:gd name="connsiteY2" fmla="*/ 3821373 h 3821373"/>
              <a:gd name="connsiteX3" fmla="*/ 0 w 5011284"/>
              <a:gd name="connsiteY3" fmla="*/ 3821373 h 382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1284" h="3821373">
                <a:moveTo>
                  <a:pt x="0" y="0"/>
                </a:moveTo>
                <a:lnTo>
                  <a:pt x="5011284" y="0"/>
                </a:lnTo>
                <a:lnTo>
                  <a:pt x="5011284" y="3821373"/>
                </a:lnTo>
                <a:lnTo>
                  <a:pt x="0" y="382137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17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1084716" y="1408114"/>
            <a:ext cx="2776084" cy="1478820"/>
          </a:xfrm>
          <a:custGeom>
            <a:avLst/>
            <a:gdLst>
              <a:gd name="connsiteX0" fmla="*/ 0 w 2776084"/>
              <a:gd name="connsiteY0" fmla="*/ 0 h 1478820"/>
              <a:gd name="connsiteX1" fmla="*/ 2776084 w 2776084"/>
              <a:gd name="connsiteY1" fmla="*/ 0 h 1478820"/>
              <a:gd name="connsiteX2" fmla="*/ 2776084 w 2776084"/>
              <a:gd name="connsiteY2" fmla="*/ 1478820 h 1478820"/>
              <a:gd name="connsiteX3" fmla="*/ 0 w 2776084"/>
              <a:gd name="connsiteY3" fmla="*/ 1478820 h 147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6084" h="1478820">
                <a:moveTo>
                  <a:pt x="0" y="0"/>
                </a:moveTo>
                <a:lnTo>
                  <a:pt x="2776084" y="0"/>
                </a:lnTo>
                <a:lnTo>
                  <a:pt x="2776084" y="1478820"/>
                </a:lnTo>
                <a:lnTo>
                  <a:pt x="0" y="14788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1084716" y="3157903"/>
            <a:ext cx="2776084" cy="1478820"/>
          </a:xfrm>
          <a:custGeom>
            <a:avLst/>
            <a:gdLst>
              <a:gd name="connsiteX0" fmla="*/ 0 w 2776084"/>
              <a:gd name="connsiteY0" fmla="*/ 0 h 1478820"/>
              <a:gd name="connsiteX1" fmla="*/ 2776084 w 2776084"/>
              <a:gd name="connsiteY1" fmla="*/ 0 h 1478820"/>
              <a:gd name="connsiteX2" fmla="*/ 2776084 w 2776084"/>
              <a:gd name="connsiteY2" fmla="*/ 1478820 h 1478820"/>
              <a:gd name="connsiteX3" fmla="*/ 0 w 2776084"/>
              <a:gd name="connsiteY3" fmla="*/ 1478820 h 147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6084" h="1478820">
                <a:moveTo>
                  <a:pt x="0" y="0"/>
                </a:moveTo>
                <a:lnTo>
                  <a:pt x="2776084" y="0"/>
                </a:lnTo>
                <a:lnTo>
                  <a:pt x="2776084" y="1478820"/>
                </a:lnTo>
                <a:lnTo>
                  <a:pt x="0" y="14788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084716" y="4907693"/>
            <a:ext cx="2776084" cy="1478820"/>
          </a:xfrm>
          <a:custGeom>
            <a:avLst/>
            <a:gdLst>
              <a:gd name="connsiteX0" fmla="*/ 0 w 2776084"/>
              <a:gd name="connsiteY0" fmla="*/ 0 h 1478820"/>
              <a:gd name="connsiteX1" fmla="*/ 2776084 w 2776084"/>
              <a:gd name="connsiteY1" fmla="*/ 0 h 1478820"/>
              <a:gd name="connsiteX2" fmla="*/ 2776084 w 2776084"/>
              <a:gd name="connsiteY2" fmla="*/ 1478820 h 1478820"/>
              <a:gd name="connsiteX3" fmla="*/ 0 w 2776084"/>
              <a:gd name="connsiteY3" fmla="*/ 1478820 h 147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6084" h="1478820">
                <a:moveTo>
                  <a:pt x="0" y="0"/>
                </a:moveTo>
                <a:lnTo>
                  <a:pt x="2776084" y="0"/>
                </a:lnTo>
                <a:lnTo>
                  <a:pt x="2776084" y="1478820"/>
                </a:lnTo>
                <a:lnTo>
                  <a:pt x="0" y="14788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8291513" y="1408113"/>
            <a:ext cx="2844800" cy="4978400"/>
          </a:xfrm>
          <a:custGeom>
            <a:avLst/>
            <a:gdLst>
              <a:gd name="connsiteX0" fmla="*/ 0 w 2844800"/>
              <a:gd name="connsiteY0" fmla="*/ 0 h 4978400"/>
              <a:gd name="connsiteX1" fmla="*/ 2844800 w 2844800"/>
              <a:gd name="connsiteY1" fmla="*/ 0 h 4978400"/>
              <a:gd name="connsiteX2" fmla="*/ 2844800 w 2844800"/>
              <a:gd name="connsiteY2" fmla="*/ 4978400 h 4978400"/>
              <a:gd name="connsiteX3" fmla="*/ 0 w 2844800"/>
              <a:gd name="connsiteY3" fmla="*/ 4978400 h 49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4800" h="4978400">
                <a:moveTo>
                  <a:pt x="0" y="0"/>
                </a:moveTo>
                <a:lnTo>
                  <a:pt x="2844800" y="0"/>
                </a:lnTo>
                <a:lnTo>
                  <a:pt x="2844800" y="4978400"/>
                </a:lnTo>
                <a:lnTo>
                  <a:pt x="0" y="497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30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149684" y="3897314"/>
            <a:ext cx="4881349" cy="2088107"/>
          </a:xfrm>
          <a:custGeom>
            <a:avLst/>
            <a:gdLst>
              <a:gd name="connsiteX0" fmla="*/ 0 w 4881349"/>
              <a:gd name="connsiteY0" fmla="*/ 0 h 2088107"/>
              <a:gd name="connsiteX1" fmla="*/ 4881349 w 4881349"/>
              <a:gd name="connsiteY1" fmla="*/ 0 h 2088107"/>
              <a:gd name="connsiteX2" fmla="*/ 4881349 w 4881349"/>
              <a:gd name="connsiteY2" fmla="*/ 2088107 h 2088107"/>
              <a:gd name="connsiteX3" fmla="*/ 0 w 4881349"/>
              <a:gd name="connsiteY3" fmla="*/ 2088107 h 20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1349" h="2088107">
                <a:moveTo>
                  <a:pt x="0" y="0"/>
                </a:moveTo>
                <a:lnTo>
                  <a:pt x="4881349" y="0"/>
                </a:lnTo>
                <a:lnTo>
                  <a:pt x="4881349" y="2088107"/>
                </a:lnTo>
                <a:lnTo>
                  <a:pt x="0" y="20881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160968" y="3897314"/>
            <a:ext cx="4881349" cy="2088107"/>
          </a:xfrm>
          <a:custGeom>
            <a:avLst/>
            <a:gdLst>
              <a:gd name="connsiteX0" fmla="*/ 0 w 4881349"/>
              <a:gd name="connsiteY0" fmla="*/ 0 h 2088107"/>
              <a:gd name="connsiteX1" fmla="*/ 4881349 w 4881349"/>
              <a:gd name="connsiteY1" fmla="*/ 0 h 2088107"/>
              <a:gd name="connsiteX2" fmla="*/ 4881349 w 4881349"/>
              <a:gd name="connsiteY2" fmla="*/ 2088107 h 2088107"/>
              <a:gd name="connsiteX3" fmla="*/ 0 w 4881349"/>
              <a:gd name="connsiteY3" fmla="*/ 2088107 h 20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1349" h="2088107">
                <a:moveTo>
                  <a:pt x="0" y="0"/>
                </a:moveTo>
                <a:lnTo>
                  <a:pt x="4881349" y="0"/>
                </a:lnTo>
                <a:lnTo>
                  <a:pt x="4881349" y="2088107"/>
                </a:lnTo>
                <a:lnTo>
                  <a:pt x="0" y="20881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80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5141354" y="2920621"/>
            <a:ext cx="1909292" cy="3057098"/>
          </a:xfrm>
          <a:custGeom>
            <a:avLst/>
            <a:gdLst>
              <a:gd name="connsiteX0" fmla="*/ 0 w 1909292"/>
              <a:gd name="connsiteY0" fmla="*/ 0 h 3057098"/>
              <a:gd name="connsiteX1" fmla="*/ 1909292 w 1909292"/>
              <a:gd name="connsiteY1" fmla="*/ 0 h 3057098"/>
              <a:gd name="connsiteX2" fmla="*/ 1909292 w 1909292"/>
              <a:gd name="connsiteY2" fmla="*/ 3057098 h 3057098"/>
              <a:gd name="connsiteX3" fmla="*/ 0 w 1909292"/>
              <a:gd name="connsiteY3" fmla="*/ 3057098 h 305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9292" h="3057098">
                <a:moveTo>
                  <a:pt x="0" y="0"/>
                </a:moveTo>
                <a:lnTo>
                  <a:pt x="1909292" y="0"/>
                </a:lnTo>
                <a:lnTo>
                  <a:pt x="1909292" y="3057098"/>
                </a:lnTo>
                <a:lnTo>
                  <a:pt x="0" y="30570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184188" y="2920621"/>
            <a:ext cx="1909292" cy="3057098"/>
          </a:xfrm>
          <a:custGeom>
            <a:avLst/>
            <a:gdLst>
              <a:gd name="connsiteX0" fmla="*/ 0 w 1909292"/>
              <a:gd name="connsiteY0" fmla="*/ 0 h 3057098"/>
              <a:gd name="connsiteX1" fmla="*/ 1909292 w 1909292"/>
              <a:gd name="connsiteY1" fmla="*/ 0 h 3057098"/>
              <a:gd name="connsiteX2" fmla="*/ 1909292 w 1909292"/>
              <a:gd name="connsiteY2" fmla="*/ 3057098 h 3057098"/>
              <a:gd name="connsiteX3" fmla="*/ 0 w 1909292"/>
              <a:gd name="connsiteY3" fmla="*/ 3057098 h 305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9292" h="3057098">
                <a:moveTo>
                  <a:pt x="0" y="0"/>
                </a:moveTo>
                <a:lnTo>
                  <a:pt x="1909292" y="0"/>
                </a:lnTo>
                <a:lnTo>
                  <a:pt x="1909292" y="3057098"/>
                </a:lnTo>
                <a:lnTo>
                  <a:pt x="0" y="30570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9227021" y="2920621"/>
            <a:ext cx="1909292" cy="3057098"/>
          </a:xfrm>
          <a:custGeom>
            <a:avLst/>
            <a:gdLst>
              <a:gd name="connsiteX0" fmla="*/ 0 w 1909292"/>
              <a:gd name="connsiteY0" fmla="*/ 0 h 3057098"/>
              <a:gd name="connsiteX1" fmla="*/ 1909292 w 1909292"/>
              <a:gd name="connsiteY1" fmla="*/ 0 h 3057098"/>
              <a:gd name="connsiteX2" fmla="*/ 1909292 w 1909292"/>
              <a:gd name="connsiteY2" fmla="*/ 3057098 h 3057098"/>
              <a:gd name="connsiteX3" fmla="*/ 0 w 1909292"/>
              <a:gd name="connsiteY3" fmla="*/ 3057098 h 305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9292" h="3057098">
                <a:moveTo>
                  <a:pt x="0" y="0"/>
                </a:moveTo>
                <a:lnTo>
                  <a:pt x="1909292" y="0"/>
                </a:lnTo>
                <a:lnTo>
                  <a:pt x="1909292" y="3057098"/>
                </a:lnTo>
                <a:lnTo>
                  <a:pt x="0" y="30570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15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145206" y="1842447"/>
            <a:ext cx="5773003" cy="2729553"/>
          </a:xfrm>
          <a:custGeom>
            <a:avLst/>
            <a:gdLst>
              <a:gd name="connsiteX0" fmla="*/ 0 w 5773003"/>
              <a:gd name="connsiteY0" fmla="*/ 0 h 2729553"/>
              <a:gd name="connsiteX1" fmla="*/ 5773003 w 5773003"/>
              <a:gd name="connsiteY1" fmla="*/ 0 h 2729553"/>
              <a:gd name="connsiteX2" fmla="*/ 5773003 w 5773003"/>
              <a:gd name="connsiteY2" fmla="*/ 2729553 h 2729553"/>
              <a:gd name="connsiteX3" fmla="*/ 0 w 5773003"/>
              <a:gd name="connsiteY3" fmla="*/ 2729553 h 272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3003" h="2729553">
                <a:moveTo>
                  <a:pt x="0" y="0"/>
                </a:moveTo>
                <a:lnTo>
                  <a:pt x="5773003" y="0"/>
                </a:lnTo>
                <a:lnTo>
                  <a:pt x="5773003" y="2729553"/>
                </a:lnTo>
                <a:lnTo>
                  <a:pt x="0" y="27295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0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55687" y="1965278"/>
            <a:ext cx="3174410" cy="1795558"/>
          </a:xfrm>
          <a:custGeom>
            <a:avLst/>
            <a:gdLst>
              <a:gd name="connsiteX0" fmla="*/ 0 w 3174410"/>
              <a:gd name="connsiteY0" fmla="*/ 0 h 1795558"/>
              <a:gd name="connsiteX1" fmla="*/ 3174410 w 3174410"/>
              <a:gd name="connsiteY1" fmla="*/ 0 h 1795558"/>
              <a:gd name="connsiteX2" fmla="*/ 3174410 w 3174410"/>
              <a:gd name="connsiteY2" fmla="*/ 1795558 h 1795558"/>
              <a:gd name="connsiteX3" fmla="*/ 0 w 3174410"/>
              <a:gd name="connsiteY3" fmla="*/ 1795558 h 179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4410" h="1795558">
                <a:moveTo>
                  <a:pt x="0" y="0"/>
                </a:moveTo>
                <a:lnTo>
                  <a:pt x="3174410" y="0"/>
                </a:lnTo>
                <a:lnTo>
                  <a:pt x="3174410" y="1795558"/>
                </a:lnTo>
                <a:lnTo>
                  <a:pt x="0" y="17955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08795" y="4033793"/>
            <a:ext cx="3174410" cy="1795558"/>
          </a:xfrm>
          <a:custGeom>
            <a:avLst/>
            <a:gdLst>
              <a:gd name="connsiteX0" fmla="*/ 0 w 3174410"/>
              <a:gd name="connsiteY0" fmla="*/ 0 h 1795558"/>
              <a:gd name="connsiteX1" fmla="*/ 3174410 w 3174410"/>
              <a:gd name="connsiteY1" fmla="*/ 0 h 1795558"/>
              <a:gd name="connsiteX2" fmla="*/ 3174410 w 3174410"/>
              <a:gd name="connsiteY2" fmla="*/ 1795558 h 1795558"/>
              <a:gd name="connsiteX3" fmla="*/ 0 w 3174410"/>
              <a:gd name="connsiteY3" fmla="*/ 1795558 h 179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4410" h="1795558">
                <a:moveTo>
                  <a:pt x="0" y="0"/>
                </a:moveTo>
                <a:lnTo>
                  <a:pt x="3174410" y="0"/>
                </a:lnTo>
                <a:lnTo>
                  <a:pt x="3174410" y="1795558"/>
                </a:lnTo>
                <a:lnTo>
                  <a:pt x="0" y="17955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961902" y="1965278"/>
            <a:ext cx="3174410" cy="1795558"/>
          </a:xfrm>
          <a:custGeom>
            <a:avLst/>
            <a:gdLst>
              <a:gd name="connsiteX0" fmla="*/ 0 w 3174410"/>
              <a:gd name="connsiteY0" fmla="*/ 0 h 1795558"/>
              <a:gd name="connsiteX1" fmla="*/ 3174410 w 3174410"/>
              <a:gd name="connsiteY1" fmla="*/ 0 h 1795558"/>
              <a:gd name="connsiteX2" fmla="*/ 3174410 w 3174410"/>
              <a:gd name="connsiteY2" fmla="*/ 1795558 h 1795558"/>
              <a:gd name="connsiteX3" fmla="*/ 0 w 3174410"/>
              <a:gd name="connsiteY3" fmla="*/ 1795558 h 179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4410" h="1795558">
                <a:moveTo>
                  <a:pt x="0" y="0"/>
                </a:moveTo>
                <a:lnTo>
                  <a:pt x="3174410" y="0"/>
                </a:lnTo>
                <a:lnTo>
                  <a:pt x="3174410" y="1795558"/>
                </a:lnTo>
                <a:lnTo>
                  <a:pt x="0" y="17955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13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059688" y="1735138"/>
            <a:ext cx="3589361" cy="4324350"/>
          </a:xfrm>
          <a:custGeom>
            <a:avLst/>
            <a:gdLst>
              <a:gd name="connsiteX0" fmla="*/ 0 w 3589361"/>
              <a:gd name="connsiteY0" fmla="*/ 0 h 4324350"/>
              <a:gd name="connsiteX1" fmla="*/ 3589361 w 3589361"/>
              <a:gd name="connsiteY1" fmla="*/ 0 h 4324350"/>
              <a:gd name="connsiteX2" fmla="*/ 3589361 w 3589361"/>
              <a:gd name="connsiteY2" fmla="*/ 4324350 h 4324350"/>
              <a:gd name="connsiteX3" fmla="*/ 0 w 3589361"/>
              <a:gd name="connsiteY3" fmla="*/ 432435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9361" h="4324350">
                <a:moveTo>
                  <a:pt x="0" y="0"/>
                </a:moveTo>
                <a:lnTo>
                  <a:pt x="3589361" y="0"/>
                </a:lnTo>
                <a:lnTo>
                  <a:pt x="3589361" y="4324350"/>
                </a:lnTo>
                <a:lnTo>
                  <a:pt x="0" y="43243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40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20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  <p:sldLayoutId id="214748365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35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www.jpppt.com/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hyperlink" Target="https://www.jpppt.com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</p:spPr>
      </p:pic>
      <p:sp>
        <p:nvSpPr>
          <p:cNvPr id="4" name="任意多边形: 形状 3"/>
          <p:cNvSpPr/>
          <p:nvPr/>
        </p:nvSpPr>
        <p:spPr>
          <a:xfrm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306270 w 12192000"/>
              <a:gd name="connsiteY1" fmla="*/ 0 h 6858000"/>
              <a:gd name="connsiteX2" fmla="*/ 7492180 w 12192000"/>
              <a:gd name="connsiteY2" fmla="*/ 6857999 h 6858000"/>
              <a:gd name="connsiteX3" fmla="*/ 10827118 w 12192000"/>
              <a:gd name="connsiteY3" fmla="*/ 6857999 h 6858000"/>
              <a:gd name="connsiteX4" fmla="*/ 12192000 w 12192000"/>
              <a:gd name="connsiteY4" fmla="*/ 1698191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306270" y="0"/>
                </a:lnTo>
                <a:lnTo>
                  <a:pt x="7492180" y="6857999"/>
                </a:lnTo>
                <a:lnTo>
                  <a:pt x="10827118" y="6857999"/>
                </a:lnTo>
                <a:lnTo>
                  <a:pt x="12192000" y="1698191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6800" y="2706819"/>
            <a:ext cx="437908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templates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6800" y="1454439"/>
            <a:ext cx="233563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dirty="0">
                <a:solidFill>
                  <a:schemeClr val="bg1"/>
                </a:solidFill>
                <a:cs typeface="+mn-ea"/>
                <a:sym typeface="+mn-lt"/>
              </a:rPr>
              <a:t>Free </a:t>
            </a:r>
            <a:endParaRPr lang="zh-CN" altLang="en-US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6801" y="3537816"/>
            <a:ext cx="590720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193800" y="4538436"/>
            <a:ext cx="2120900" cy="471170"/>
            <a:chOff x="1193800" y="4538436"/>
            <a:chExt cx="2120900" cy="471170"/>
          </a:xfrm>
        </p:grpSpPr>
        <p:sp>
          <p:nvSpPr>
            <p:cNvPr id="10" name="矩形: 圆角 9"/>
            <p:cNvSpPr/>
            <p:nvPr/>
          </p:nvSpPr>
          <p:spPr>
            <a:xfrm>
              <a:off x="1193800" y="4538436"/>
              <a:ext cx="2120900" cy="4711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21318" y="4607939"/>
              <a:ext cx="2025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R</a:t>
              </a: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eport : </a:t>
              </a:r>
              <a:r>
                <a:rPr lang="en-US" altLang="zh-CN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jpppt.com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887E94A0-B903-44E1-8C45-33290E7C3B66}"/>
              </a:ext>
            </a:extLst>
          </p:cNvPr>
          <p:cNvSpPr/>
          <p:nvPr/>
        </p:nvSpPr>
        <p:spPr>
          <a:xfrm>
            <a:off x="10133283" y="38314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" name="TextBox 3">
            <a:hlinkClick r:id="rId5"/>
            <a:extLst>
              <a:ext uri="{FF2B5EF4-FFF2-40B4-BE49-F238E27FC236}">
                <a16:creationId xmlns:a16="http://schemas.microsoft.com/office/drawing/2014/main" id="{01430899-32B3-4DD5-AA82-0A6DBFEBF46E}"/>
              </a:ext>
            </a:extLst>
          </p:cNvPr>
          <p:cNvSpPr txBox="1"/>
          <p:nvPr/>
        </p:nvSpPr>
        <p:spPr>
          <a:xfrm>
            <a:off x="1193800" y="638945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0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288" y="408214"/>
            <a:ext cx="493712" cy="258508"/>
            <a:chOff x="6836229" y="-261257"/>
            <a:chExt cx="508000" cy="18868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6836229" y="-261257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6836229" y="-166914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836229" y="-72571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1084716" y="24508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89992" y="275858"/>
            <a:ext cx="644632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587553774"/>
              </p:ext>
            </p:extLst>
          </p:nvPr>
        </p:nvGraphicFramePr>
        <p:xfrm>
          <a:off x="1055687" y="1268413"/>
          <a:ext cx="10080626" cy="412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1084715" y="5438640"/>
            <a:ext cx="10051597" cy="1053904"/>
            <a:chOff x="1136194" y="2091953"/>
            <a:chExt cx="10051597" cy="1053904"/>
          </a:xfrm>
        </p:grpSpPr>
        <p:sp>
          <p:nvSpPr>
            <p:cNvPr id="12" name="文本框 11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36194" y="2407193"/>
              <a:ext cx="100515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intoThe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 user can demonstrate on a projector or computer, or print the presentation and make it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intoThe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 user can demonstrate on a projector or computer, or print the presentation and make it into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8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c="http://schemas.openxmlformats.org/drawingml/2006/chart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288" y="408214"/>
            <a:ext cx="493712" cy="258508"/>
            <a:chOff x="6836229" y="-261257"/>
            <a:chExt cx="508000" cy="18868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6836229" y="-261257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6836229" y="-166914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836229" y="-72571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1084716" y="24508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89992" y="275858"/>
            <a:ext cx="644632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901152456"/>
              </p:ext>
            </p:extLst>
          </p:nvPr>
        </p:nvGraphicFramePr>
        <p:xfrm>
          <a:off x="3381803" y="2187932"/>
          <a:ext cx="5128144" cy="341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矩形: 圆角 10"/>
          <p:cNvSpPr/>
          <p:nvPr/>
        </p:nvSpPr>
        <p:spPr>
          <a:xfrm>
            <a:off x="8106770" y="4291653"/>
            <a:ext cx="553302" cy="55330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30%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9098081" y="4291653"/>
            <a:ext cx="553302" cy="55330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50%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10089391" y="4291653"/>
            <a:ext cx="553302" cy="5533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20%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258887" y="2713833"/>
            <a:ext cx="2776084" cy="2777453"/>
            <a:chOff x="1136195" y="2091953"/>
            <a:chExt cx="2776084" cy="2777453"/>
          </a:xfrm>
        </p:grpSpPr>
        <p:sp>
          <p:nvSpPr>
            <p:cNvPr id="15" name="文本框 14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36195" y="2407193"/>
              <a:ext cx="2776084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intoThe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 user can demonstrate on a projector or computer, or print the presentation and make it into</a:t>
              </a:r>
            </a:p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468821" y="3543370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3"/>
                </a:solidFill>
                <a:cs typeface="+mn-ea"/>
                <a:sym typeface="+mn-lt"/>
              </a:rPr>
              <a:t>Title added</a:t>
            </a:r>
            <a:endParaRPr lang="en-US" altLang="zh-CN" sz="2000" dirty="0">
              <a:solidFill>
                <a:schemeClr val="accent3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solidFill>
                  <a:schemeClr val="accent3"/>
                </a:solidFill>
                <a:cs typeface="+mn-ea"/>
                <a:sym typeface="+mn-lt"/>
              </a:rPr>
              <a:t>Add here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045267" y="5042118"/>
            <a:ext cx="277608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The user can demonstrate on a projector or computer, or print the presentation and make it </a:t>
            </a:r>
            <a:r>
              <a:rPr lang="en-US" altLang="zh-CN" sz="14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intoThe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user can</a:t>
            </a:r>
          </a:p>
        </p:txBody>
      </p:sp>
    </p:spTree>
    <p:extLst>
      <p:ext uri="{BB962C8B-B14F-4D97-AF65-F5344CB8AC3E}">
        <p14:creationId xmlns:p14="http://schemas.microsoft.com/office/powerpoint/2010/main" val="361499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c="http://schemas.openxmlformats.org/drawingml/2006/chart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Graphic spid="10" grpId="0">
        <p:bldAsOne/>
      </p:bldGraphic>
      <p:bldP spid="11" grpId="0" animBg="1"/>
      <p:bldP spid="12" grpId="0" animBg="1"/>
      <p:bldP spid="13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288" y="408214"/>
            <a:ext cx="493712" cy="258508"/>
            <a:chOff x="6836229" y="-261257"/>
            <a:chExt cx="508000" cy="18868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6836229" y="-261257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6836229" y="-166914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836229" y="-72571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1084716" y="24508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89992" y="275858"/>
            <a:ext cx="644632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1825090" y="3259423"/>
            <a:ext cx="8569114" cy="1275787"/>
            <a:chOff x="2033707" y="3085554"/>
            <a:chExt cx="7520758" cy="1119705"/>
          </a:xfrm>
          <a:solidFill>
            <a:schemeClr val="accent3"/>
          </a:solidFill>
        </p:grpSpPr>
        <p:sp>
          <p:nvSpPr>
            <p:cNvPr id="73" name="椭圆 72"/>
            <p:cNvSpPr/>
            <p:nvPr/>
          </p:nvSpPr>
          <p:spPr>
            <a:xfrm>
              <a:off x="2033707" y="3085554"/>
              <a:ext cx="1119705" cy="111970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237753" y="3354808"/>
              <a:ext cx="581198" cy="58119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03202" y="3354808"/>
              <a:ext cx="581198" cy="58119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4568740" y="3085554"/>
              <a:ext cx="1119705" cy="111970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5772785" y="3354808"/>
              <a:ext cx="581198" cy="58119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6438234" y="3354808"/>
              <a:ext cx="581198" cy="58119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7103772" y="3085554"/>
              <a:ext cx="1119705" cy="111970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8307818" y="3354808"/>
              <a:ext cx="581198" cy="58119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8973267" y="3354808"/>
              <a:ext cx="581198" cy="58119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椭圆 42"/>
            <p:cNvSpPr/>
            <p:nvPr/>
          </p:nvSpPr>
          <p:spPr>
            <a:xfrm>
              <a:off x="2446823" y="3445490"/>
              <a:ext cx="293472" cy="399831"/>
            </a:xfrm>
            <a:custGeom>
              <a:avLst/>
              <a:gdLst>
                <a:gd name="T0" fmla="*/ 21 w 183"/>
                <a:gd name="T1" fmla="*/ 33 h 250"/>
                <a:gd name="T2" fmla="*/ 62 w 183"/>
                <a:gd name="T3" fmla="*/ 56 h 250"/>
                <a:gd name="T4" fmla="*/ 124 w 183"/>
                <a:gd name="T5" fmla="*/ 90 h 250"/>
                <a:gd name="T6" fmla="*/ 131 w 183"/>
                <a:gd name="T7" fmla="*/ 102 h 250"/>
                <a:gd name="T8" fmla="*/ 131 w 183"/>
                <a:gd name="T9" fmla="*/ 239 h 250"/>
                <a:gd name="T10" fmla="*/ 127 w 183"/>
                <a:gd name="T11" fmla="*/ 248 h 250"/>
                <a:gd name="T12" fmla="*/ 116 w 183"/>
                <a:gd name="T13" fmla="*/ 246 h 250"/>
                <a:gd name="T14" fmla="*/ 23 w 183"/>
                <a:gd name="T15" fmla="*/ 189 h 250"/>
                <a:gd name="T16" fmla="*/ 4 w 183"/>
                <a:gd name="T17" fmla="*/ 155 h 250"/>
                <a:gd name="T18" fmla="*/ 3 w 183"/>
                <a:gd name="T19" fmla="*/ 39 h 250"/>
                <a:gd name="T20" fmla="*/ 13 w 183"/>
                <a:gd name="T21" fmla="*/ 17 h 250"/>
                <a:gd name="T22" fmla="*/ 50 w 183"/>
                <a:gd name="T23" fmla="*/ 0 h 250"/>
                <a:gd name="T24" fmla="*/ 62 w 183"/>
                <a:gd name="T25" fmla="*/ 2 h 250"/>
                <a:gd name="T26" fmla="*/ 176 w 183"/>
                <a:gd name="T27" fmla="*/ 61 h 250"/>
                <a:gd name="T28" fmla="*/ 183 w 183"/>
                <a:gd name="T29" fmla="*/ 72 h 250"/>
                <a:gd name="T30" fmla="*/ 183 w 183"/>
                <a:gd name="T31" fmla="*/ 211 h 250"/>
                <a:gd name="T32" fmla="*/ 167 w 183"/>
                <a:gd name="T33" fmla="*/ 222 h 250"/>
                <a:gd name="T34" fmla="*/ 161 w 183"/>
                <a:gd name="T35" fmla="*/ 212 h 250"/>
                <a:gd name="T36" fmla="*/ 161 w 183"/>
                <a:gd name="T37" fmla="*/ 125 h 250"/>
                <a:gd name="T38" fmla="*/ 162 w 183"/>
                <a:gd name="T39" fmla="*/ 81 h 250"/>
                <a:gd name="T40" fmla="*/ 157 w 183"/>
                <a:gd name="T41" fmla="*/ 74 h 250"/>
                <a:gd name="T42" fmla="*/ 74 w 183"/>
                <a:gd name="T43" fmla="*/ 29 h 250"/>
                <a:gd name="T44" fmla="*/ 57 w 183"/>
                <a:gd name="T45" fmla="*/ 20 h 250"/>
                <a:gd name="T46" fmla="*/ 39 w 183"/>
                <a:gd name="T47" fmla="*/ 19 h 250"/>
                <a:gd name="T48" fmla="*/ 21 w 183"/>
                <a:gd name="T49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250">
                  <a:moveTo>
                    <a:pt x="21" y="33"/>
                  </a:moveTo>
                  <a:cubicBezTo>
                    <a:pt x="35" y="41"/>
                    <a:pt x="48" y="48"/>
                    <a:pt x="62" y="56"/>
                  </a:cubicBezTo>
                  <a:cubicBezTo>
                    <a:pt x="83" y="67"/>
                    <a:pt x="103" y="79"/>
                    <a:pt x="124" y="90"/>
                  </a:cubicBezTo>
                  <a:cubicBezTo>
                    <a:pt x="129" y="93"/>
                    <a:pt x="131" y="96"/>
                    <a:pt x="131" y="102"/>
                  </a:cubicBezTo>
                  <a:cubicBezTo>
                    <a:pt x="131" y="147"/>
                    <a:pt x="131" y="193"/>
                    <a:pt x="131" y="239"/>
                  </a:cubicBezTo>
                  <a:cubicBezTo>
                    <a:pt x="131" y="242"/>
                    <a:pt x="131" y="246"/>
                    <a:pt x="127" y="248"/>
                  </a:cubicBezTo>
                  <a:cubicBezTo>
                    <a:pt x="123" y="250"/>
                    <a:pt x="119" y="248"/>
                    <a:pt x="116" y="246"/>
                  </a:cubicBezTo>
                  <a:cubicBezTo>
                    <a:pt x="85" y="227"/>
                    <a:pt x="54" y="208"/>
                    <a:pt x="23" y="189"/>
                  </a:cubicBezTo>
                  <a:cubicBezTo>
                    <a:pt x="0" y="174"/>
                    <a:pt x="5" y="180"/>
                    <a:pt x="4" y="155"/>
                  </a:cubicBezTo>
                  <a:cubicBezTo>
                    <a:pt x="4" y="117"/>
                    <a:pt x="4" y="78"/>
                    <a:pt x="3" y="39"/>
                  </a:cubicBezTo>
                  <a:cubicBezTo>
                    <a:pt x="3" y="30"/>
                    <a:pt x="6" y="23"/>
                    <a:pt x="13" y="17"/>
                  </a:cubicBezTo>
                  <a:cubicBezTo>
                    <a:pt x="24" y="8"/>
                    <a:pt x="36" y="2"/>
                    <a:pt x="50" y="0"/>
                  </a:cubicBezTo>
                  <a:cubicBezTo>
                    <a:pt x="54" y="0"/>
                    <a:pt x="59" y="1"/>
                    <a:pt x="62" y="2"/>
                  </a:cubicBezTo>
                  <a:cubicBezTo>
                    <a:pt x="100" y="22"/>
                    <a:pt x="138" y="41"/>
                    <a:pt x="176" y="61"/>
                  </a:cubicBezTo>
                  <a:cubicBezTo>
                    <a:pt x="181" y="63"/>
                    <a:pt x="183" y="66"/>
                    <a:pt x="183" y="72"/>
                  </a:cubicBezTo>
                  <a:cubicBezTo>
                    <a:pt x="183" y="119"/>
                    <a:pt x="182" y="165"/>
                    <a:pt x="183" y="211"/>
                  </a:cubicBezTo>
                  <a:cubicBezTo>
                    <a:pt x="183" y="220"/>
                    <a:pt x="176" y="225"/>
                    <a:pt x="167" y="222"/>
                  </a:cubicBezTo>
                  <a:cubicBezTo>
                    <a:pt x="163" y="220"/>
                    <a:pt x="161" y="217"/>
                    <a:pt x="161" y="212"/>
                  </a:cubicBezTo>
                  <a:cubicBezTo>
                    <a:pt x="162" y="183"/>
                    <a:pt x="161" y="154"/>
                    <a:pt x="161" y="125"/>
                  </a:cubicBezTo>
                  <a:cubicBezTo>
                    <a:pt x="161" y="110"/>
                    <a:pt x="161" y="96"/>
                    <a:pt x="162" y="81"/>
                  </a:cubicBezTo>
                  <a:cubicBezTo>
                    <a:pt x="162" y="77"/>
                    <a:pt x="160" y="76"/>
                    <a:pt x="157" y="74"/>
                  </a:cubicBezTo>
                  <a:cubicBezTo>
                    <a:pt x="129" y="59"/>
                    <a:pt x="101" y="44"/>
                    <a:pt x="74" y="29"/>
                  </a:cubicBezTo>
                  <a:cubicBezTo>
                    <a:pt x="68" y="26"/>
                    <a:pt x="62" y="23"/>
                    <a:pt x="57" y="20"/>
                  </a:cubicBezTo>
                  <a:cubicBezTo>
                    <a:pt x="51" y="17"/>
                    <a:pt x="45" y="17"/>
                    <a:pt x="39" y="19"/>
                  </a:cubicBezTo>
                  <a:cubicBezTo>
                    <a:pt x="33" y="23"/>
                    <a:pt x="26" y="26"/>
                    <a:pt x="21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椭圆 56"/>
            <p:cNvSpPr/>
            <p:nvPr/>
          </p:nvSpPr>
          <p:spPr>
            <a:xfrm>
              <a:off x="4959584" y="3445489"/>
              <a:ext cx="338015" cy="399831"/>
            </a:xfrm>
            <a:custGeom>
              <a:avLst/>
              <a:gdLst>
                <a:gd name="connsiteX0" fmla="*/ 7761 w 279400"/>
                <a:gd name="connsiteY0" fmla="*/ 234950 h 330496"/>
                <a:gd name="connsiteX1" fmla="*/ 271639 w 279400"/>
                <a:gd name="connsiteY1" fmla="*/ 234950 h 330496"/>
                <a:gd name="connsiteX2" fmla="*/ 279400 w 279400"/>
                <a:gd name="connsiteY2" fmla="*/ 243988 h 330496"/>
                <a:gd name="connsiteX3" fmla="*/ 279400 w 279400"/>
                <a:gd name="connsiteY3" fmla="*/ 247862 h 330496"/>
                <a:gd name="connsiteX4" fmla="*/ 271639 w 279400"/>
                <a:gd name="connsiteY4" fmla="*/ 256900 h 330496"/>
                <a:gd name="connsiteX5" fmla="*/ 213431 w 279400"/>
                <a:gd name="connsiteY5" fmla="*/ 256900 h 330496"/>
                <a:gd name="connsiteX6" fmla="*/ 241888 w 279400"/>
                <a:gd name="connsiteY6" fmla="*/ 316294 h 330496"/>
                <a:gd name="connsiteX7" fmla="*/ 238007 w 279400"/>
                <a:gd name="connsiteY7" fmla="*/ 327915 h 330496"/>
                <a:gd name="connsiteX8" fmla="*/ 235420 w 279400"/>
                <a:gd name="connsiteY8" fmla="*/ 329206 h 330496"/>
                <a:gd name="connsiteX9" fmla="*/ 222485 w 279400"/>
                <a:gd name="connsiteY9" fmla="*/ 325332 h 330496"/>
                <a:gd name="connsiteX10" fmla="*/ 190147 w 279400"/>
                <a:gd name="connsiteY10" fmla="*/ 256900 h 330496"/>
                <a:gd name="connsiteX11" fmla="*/ 89253 w 279400"/>
                <a:gd name="connsiteY11" fmla="*/ 256900 h 330496"/>
                <a:gd name="connsiteX12" fmla="*/ 56915 w 279400"/>
                <a:gd name="connsiteY12" fmla="*/ 325332 h 330496"/>
                <a:gd name="connsiteX13" fmla="*/ 43980 w 279400"/>
                <a:gd name="connsiteY13" fmla="*/ 329206 h 330496"/>
                <a:gd name="connsiteX14" fmla="*/ 41393 w 279400"/>
                <a:gd name="connsiteY14" fmla="*/ 327915 h 330496"/>
                <a:gd name="connsiteX15" fmla="*/ 37512 w 279400"/>
                <a:gd name="connsiteY15" fmla="*/ 316294 h 330496"/>
                <a:gd name="connsiteX16" fmla="*/ 65969 w 279400"/>
                <a:gd name="connsiteY16" fmla="*/ 256900 h 330496"/>
                <a:gd name="connsiteX17" fmla="*/ 7761 w 279400"/>
                <a:gd name="connsiteY17" fmla="*/ 256900 h 330496"/>
                <a:gd name="connsiteX18" fmla="*/ 0 w 279400"/>
                <a:gd name="connsiteY18" fmla="*/ 247862 h 330496"/>
                <a:gd name="connsiteX19" fmla="*/ 0 w 279400"/>
                <a:gd name="connsiteY19" fmla="*/ 243988 h 330496"/>
                <a:gd name="connsiteX20" fmla="*/ 7761 w 279400"/>
                <a:gd name="connsiteY20" fmla="*/ 234950 h 330496"/>
                <a:gd name="connsiteX21" fmla="*/ 183654 w 279400"/>
                <a:gd name="connsiteY21" fmla="*/ 177800 h 330496"/>
                <a:gd name="connsiteX22" fmla="*/ 177205 w 279400"/>
                <a:gd name="connsiteY22" fmla="*/ 180380 h 330496"/>
                <a:gd name="connsiteX23" fmla="*/ 174625 w 279400"/>
                <a:gd name="connsiteY23" fmla="*/ 185539 h 330496"/>
                <a:gd name="connsiteX24" fmla="*/ 174625 w 279400"/>
                <a:gd name="connsiteY24" fmla="*/ 189409 h 330496"/>
                <a:gd name="connsiteX25" fmla="*/ 183654 w 279400"/>
                <a:gd name="connsiteY25" fmla="*/ 198438 h 330496"/>
                <a:gd name="connsiteX26" fmla="*/ 227509 w 279400"/>
                <a:gd name="connsiteY26" fmla="*/ 198438 h 330496"/>
                <a:gd name="connsiteX27" fmla="*/ 236538 w 279400"/>
                <a:gd name="connsiteY27" fmla="*/ 189409 h 330496"/>
                <a:gd name="connsiteX28" fmla="*/ 236538 w 279400"/>
                <a:gd name="connsiteY28" fmla="*/ 185539 h 330496"/>
                <a:gd name="connsiteX29" fmla="*/ 227509 w 279400"/>
                <a:gd name="connsiteY29" fmla="*/ 177800 h 330496"/>
                <a:gd name="connsiteX30" fmla="*/ 183654 w 279400"/>
                <a:gd name="connsiteY30" fmla="*/ 177800 h 330496"/>
                <a:gd name="connsiteX31" fmla="*/ 46386 w 279400"/>
                <a:gd name="connsiteY31" fmla="*/ 147096 h 330496"/>
                <a:gd name="connsiteX32" fmla="*/ 43830 w 279400"/>
                <a:gd name="connsiteY32" fmla="*/ 149729 h 330496"/>
                <a:gd name="connsiteX33" fmla="*/ 43830 w 279400"/>
                <a:gd name="connsiteY33" fmla="*/ 162894 h 330496"/>
                <a:gd name="connsiteX34" fmla="*/ 52775 w 279400"/>
                <a:gd name="connsiteY34" fmla="*/ 170792 h 330496"/>
                <a:gd name="connsiteX35" fmla="*/ 43830 w 279400"/>
                <a:gd name="connsiteY35" fmla="*/ 180008 h 330496"/>
                <a:gd name="connsiteX36" fmla="*/ 43830 w 279400"/>
                <a:gd name="connsiteY36" fmla="*/ 193172 h 330496"/>
                <a:gd name="connsiteX37" fmla="*/ 46386 w 279400"/>
                <a:gd name="connsiteY37" fmla="*/ 194489 h 330496"/>
                <a:gd name="connsiteX38" fmla="*/ 59164 w 279400"/>
                <a:gd name="connsiteY38" fmla="*/ 194489 h 330496"/>
                <a:gd name="connsiteX39" fmla="*/ 66830 w 279400"/>
                <a:gd name="connsiteY39" fmla="*/ 186590 h 330496"/>
                <a:gd name="connsiteX40" fmla="*/ 75774 w 279400"/>
                <a:gd name="connsiteY40" fmla="*/ 194489 h 330496"/>
                <a:gd name="connsiteX41" fmla="*/ 87274 w 279400"/>
                <a:gd name="connsiteY41" fmla="*/ 194489 h 330496"/>
                <a:gd name="connsiteX42" fmla="*/ 89830 w 279400"/>
                <a:gd name="connsiteY42" fmla="*/ 193172 h 330496"/>
                <a:gd name="connsiteX43" fmla="*/ 89830 w 279400"/>
                <a:gd name="connsiteY43" fmla="*/ 180008 h 330496"/>
                <a:gd name="connsiteX44" fmla="*/ 82163 w 279400"/>
                <a:gd name="connsiteY44" fmla="*/ 170792 h 330496"/>
                <a:gd name="connsiteX45" fmla="*/ 89830 w 279400"/>
                <a:gd name="connsiteY45" fmla="*/ 162894 h 330496"/>
                <a:gd name="connsiteX46" fmla="*/ 89830 w 279400"/>
                <a:gd name="connsiteY46" fmla="*/ 149729 h 330496"/>
                <a:gd name="connsiteX47" fmla="*/ 87274 w 279400"/>
                <a:gd name="connsiteY47" fmla="*/ 147096 h 330496"/>
                <a:gd name="connsiteX48" fmla="*/ 75774 w 279400"/>
                <a:gd name="connsiteY48" fmla="*/ 147096 h 330496"/>
                <a:gd name="connsiteX49" fmla="*/ 66830 w 279400"/>
                <a:gd name="connsiteY49" fmla="*/ 156311 h 330496"/>
                <a:gd name="connsiteX50" fmla="*/ 59164 w 279400"/>
                <a:gd name="connsiteY50" fmla="*/ 147096 h 330496"/>
                <a:gd name="connsiteX51" fmla="*/ 46386 w 279400"/>
                <a:gd name="connsiteY51" fmla="*/ 147096 h 330496"/>
                <a:gd name="connsiteX52" fmla="*/ 183654 w 279400"/>
                <a:gd name="connsiteY52" fmla="*/ 142875 h 330496"/>
                <a:gd name="connsiteX53" fmla="*/ 174625 w 279400"/>
                <a:gd name="connsiteY53" fmla="*/ 151904 h 330496"/>
                <a:gd name="connsiteX54" fmla="*/ 174625 w 279400"/>
                <a:gd name="connsiteY54" fmla="*/ 154484 h 330496"/>
                <a:gd name="connsiteX55" fmla="*/ 183654 w 279400"/>
                <a:gd name="connsiteY55" fmla="*/ 163513 h 330496"/>
                <a:gd name="connsiteX56" fmla="*/ 227509 w 279400"/>
                <a:gd name="connsiteY56" fmla="*/ 163513 h 330496"/>
                <a:gd name="connsiteX57" fmla="*/ 236538 w 279400"/>
                <a:gd name="connsiteY57" fmla="*/ 154484 h 330496"/>
                <a:gd name="connsiteX58" fmla="*/ 236538 w 279400"/>
                <a:gd name="connsiteY58" fmla="*/ 151904 h 330496"/>
                <a:gd name="connsiteX59" fmla="*/ 227509 w 279400"/>
                <a:gd name="connsiteY59" fmla="*/ 142875 h 330496"/>
                <a:gd name="connsiteX60" fmla="*/ 183654 w 279400"/>
                <a:gd name="connsiteY60" fmla="*/ 142875 h 330496"/>
                <a:gd name="connsiteX61" fmla="*/ 183654 w 279400"/>
                <a:gd name="connsiteY61" fmla="*/ 79375 h 330496"/>
                <a:gd name="connsiteX62" fmla="*/ 174625 w 279400"/>
                <a:gd name="connsiteY62" fmla="*/ 88526 h 330496"/>
                <a:gd name="connsiteX63" fmla="*/ 174625 w 279400"/>
                <a:gd name="connsiteY63" fmla="*/ 92448 h 330496"/>
                <a:gd name="connsiteX64" fmla="*/ 183654 w 279400"/>
                <a:gd name="connsiteY64" fmla="*/ 101600 h 330496"/>
                <a:gd name="connsiteX65" fmla="*/ 227509 w 279400"/>
                <a:gd name="connsiteY65" fmla="*/ 101600 h 330496"/>
                <a:gd name="connsiteX66" fmla="*/ 236538 w 279400"/>
                <a:gd name="connsiteY66" fmla="*/ 92448 h 330496"/>
                <a:gd name="connsiteX67" fmla="*/ 236538 w 279400"/>
                <a:gd name="connsiteY67" fmla="*/ 88526 h 330496"/>
                <a:gd name="connsiteX68" fmla="*/ 227509 w 279400"/>
                <a:gd name="connsiteY68" fmla="*/ 79375 h 330496"/>
                <a:gd name="connsiteX69" fmla="*/ 183654 w 279400"/>
                <a:gd name="connsiteY69" fmla="*/ 79375 h 330496"/>
                <a:gd name="connsiteX70" fmla="*/ 66179 w 279400"/>
                <a:gd name="connsiteY70" fmla="*/ 60325 h 330496"/>
                <a:gd name="connsiteX71" fmla="*/ 57150 w 279400"/>
                <a:gd name="connsiteY71" fmla="*/ 69354 h 330496"/>
                <a:gd name="connsiteX72" fmla="*/ 57150 w 279400"/>
                <a:gd name="connsiteY72" fmla="*/ 79673 h 330496"/>
                <a:gd name="connsiteX73" fmla="*/ 45541 w 279400"/>
                <a:gd name="connsiteY73" fmla="*/ 79673 h 330496"/>
                <a:gd name="connsiteX74" fmla="*/ 36512 w 279400"/>
                <a:gd name="connsiteY74" fmla="*/ 88702 h 330496"/>
                <a:gd name="connsiteX75" fmla="*/ 36512 w 279400"/>
                <a:gd name="connsiteY75" fmla="*/ 92571 h 330496"/>
                <a:gd name="connsiteX76" fmla="*/ 45541 w 279400"/>
                <a:gd name="connsiteY76" fmla="*/ 101600 h 330496"/>
                <a:gd name="connsiteX77" fmla="*/ 57150 w 279400"/>
                <a:gd name="connsiteY77" fmla="*/ 101600 h 330496"/>
                <a:gd name="connsiteX78" fmla="*/ 57150 w 279400"/>
                <a:gd name="connsiteY78" fmla="*/ 113209 h 330496"/>
                <a:gd name="connsiteX79" fmla="*/ 66179 w 279400"/>
                <a:gd name="connsiteY79" fmla="*/ 122238 h 330496"/>
                <a:gd name="connsiteX80" fmla="*/ 70048 w 279400"/>
                <a:gd name="connsiteY80" fmla="*/ 122238 h 330496"/>
                <a:gd name="connsiteX81" fmla="*/ 79077 w 279400"/>
                <a:gd name="connsiteY81" fmla="*/ 113209 h 330496"/>
                <a:gd name="connsiteX82" fmla="*/ 79077 w 279400"/>
                <a:gd name="connsiteY82" fmla="*/ 101600 h 330496"/>
                <a:gd name="connsiteX83" fmla="*/ 90686 w 279400"/>
                <a:gd name="connsiteY83" fmla="*/ 101600 h 330496"/>
                <a:gd name="connsiteX84" fmla="*/ 98425 w 279400"/>
                <a:gd name="connsiteY84" fmla="*/ 92571 h 330496"/>
                <a:gd name="connsiteX85" fmla="*/ 98425 w 279400"/>
                <a:gd name="connsiteY85" fmla="*/ 88702 h 330496"/>
                <a:gd name="connsiteX86" fmla="*/ 90686 w 279400"/>
                <a:gd name="connsiteY86" fmla="*/ 79673 h 330496"/>
                <a:gd name="connsiteX87" fmla="*/ 79077 w 279400"/>
                <a:gd name="connsiteY87" fmla="*/ 79673 h 330496"/>
                <a:gd name="connsiteX88" fmla="*/ 79077 w 279400"/>
                <a:gd name="connsiteY88" fmla="*/ 69354 h 330496"/>
                <a:gd name="connsiteX89" fmla="*/ 70048 w 279400"/>
                <a:gd name="connsiteY89" fmla="*/ 60325 h 330496"/>
                <a:gd name="connsiteX90" fmla="*/ 66179 w 279400"/>
                <a:gd name="connsiteY90" fmla="*/ 60325 h 330496"/>
                <a:gd name="connsiteX91" fmla="*/ 7761 w 279400"/>
                <a:gd name="connsiteY91" fmla="*/ 36513 h 330496"/>
                <a:gd name="connsiteX92" fmla="*/ 270345 w 279400"/>
                <a:gd name="connsiteY92" fmla="*/ 36513 h 330496"/>
                <a:gd name="connsiteX93" fmla="*/ 279400 w 279400"/>
                <a:gd name="connsiteY93" fmla="*/ 44276 h 330496"/>
                <a:gd name="connsiteX94" fmla="*/ 279400 w 279400"/>
                <a:gd name="connsiteY94" fmla="*/ 216369 h 330496"/>
                <a:gd name="connsiteX95" fmla="*/ 270345 w 279400"/>
                <a:gd name="connsiteY95" fmla="*/ 225426 h 330496"/>
                <a:gd name="connsiteX96" fmla="*/ 7761 w 279400"/>
                <a:gd name="connsiteY96" fmla="*/ 225426 h 330496"/>
                <a:gd name="connsiteX97" fmla="*/ 0 w 279400"/>
                <a:gd name="connsiteY97" fmla="*/ 216369 h 330496"/>
                <a:gd name="connsiteX98" fmla="*/ 0 w 279400"/>
                <a:gd name="connsiteY98" fmla="*/ 44276 h 330496"/>
                <a:gd name="connsiteX99" fmla="*/ 7761 w 279400"/>
                <a:gd name="connsiteY99" fmla="*/ 36513 h 330496"/>
                <a:gd name="connsiteX100" fmla="*/ 129791 w 279400"/>
                <a:gd name="connsiteY100" fmla="*/ 0 h 330496"/>
                <a:gd name="connsiteX101" fmla="*/ 149936 w 279400"/>
                <a:gd name="connsiteY101" fmla="*/ 0 h 330496"/>
                <a:gd name="connsiteX102" fmla="*/ 158750 w 279400"/>
                <a:gd name="connsiteY102" fmla="*/ 8773 h 330496"/>
                <a:gd name="connsiteX103" fmla="*/ 158750 w 279400"/>
                <a:gd name="connsiteY103" fmla="*/ 23813 h 330496"/>
                <a:gd name="connsiteX104" fmla="*/ 122237 w 279400"/>
                <a:gd name="connsiteY104" fmla="*/ 23813 h 330496"/>
                <a:gd name="connsiteX105" fmla="*/ 122237 w 279400"/>
                <a:gd name="connsiteY105" fmla="*/ 8773 h 330496"/>
                <a:gd name="connsiteX106" fmla="*/ 129791 w 279400"/>
                <a:gd name="connsiteY106" fmla="*/ 0 h 33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279400" h="330496">
                  <a:moveTo>
                    <a:pt x="7761" y="234950"/>
                  </a:moveTo>
                  <a:cubicBezTo>
                    <a:pt x="7761" y="234950"/>
                    <a:pt x="7761" y="234950"/>
                    <a:pt x="271639" y="234950"/>
                  </a:cubicBezTo>
                  <a:cubicBezTo>
                    <a:pt x="276813" y="236241"/>
                    <a:pt x="279400" y="240115"/>
                    <a:pt x="279400" y="243988"/>
                  </a:cubicBezTo>
                  <a:cubicBezTo>
                    <a:pt x="279400" y="243988"/>
                    <a:pt x="279400" y="243988"/>
                    <a:pt x="279400" y="247862"/>
                  </a:cubicBezTo>
                  <a:cubicBezTo>
                    <a:pt x="279400" y="253027"/>
                    <a:pt x="275520" y="256900"/>
                    <a:pt x="271639" y="256900"/>
                  </a:cubicBezTo>
                  <a:cubicBezTo>
                    <a:pt x="271639" y="256900"/>
                    <a:pt x="271639" y="256900"/>
                    <a:pt x="213431" y="256900"/>
                  </a:cubicBezTo>
                  <a:cubicBezTo>
                    <a:pt x="213431" y="256900"/>
                    <a:pt x="213431" y="256900"/>
                    <a:pt x="241888" y="316294"/>
                  </a:cubicBezTo>
                  <a:cubicBezTo>
                    <a:pt x="244475" y="320168"/>
                    <a:pt x="243182" y="326623"/>
                    <a:pt x="238007" y="327915"/>
                  </a:cubicBezTo>
                  <a:cubicBezTo>
                    <a:pt x="238007" y="327915"/>
                    <a:pt x="238007" y="327915"/>
                    <a:pt x="235420" y="329206"/>
                  </a:cubicBezTo>
                  <a:cubicBezTo>
                    <a:pt x="230246" y="331788"/>
                    <a:pt x="225072" y="330497"/>
                    <a:pt x="222485" y="325332"/>
                  </a:cubicBezTo>
                  <a:cubicBezTo>
                    <a:pt x="222485" y="325332"/>
                    <a:pt x="222485" y="325332"/>
                    <a:pt x="190147" y="256900"/>
                  </a:cubicBezTo>
                  <a:cubicBezTo>
                    <a:pt x="190147" y="256900"/>
                    <a:pt x="190147" y="256900"/>
                    <a:pt x="89253" y="256900"/>
                  </a:cubicBezTo>
                  <a:cubicBezTo>
                    <a:pt x="89253" y="256900"/>
                    <a:pt x="89253" y="256900"/>
                    <a:pt x="56915" y="325332"/>
                  </a:cubicBezTo>
                  <a:cubicBezTo>
                    <a:pt x="54328" y="329206"/>
                    <a:pt x="49154" y="331788"/>
                    <a:pt x="43980" y="329206"/>
                  </a:cubicBezTo>
                  <a:cubicBezTo>
                    <a:pt x="43980" y="329206"/>
                    <a:pt x="43980" y="329206"/>
                    <a:pt x="41393" y="327915"/>
                  </a:cubicBezTo>
                  <a:cubicBezTo>
                    <a:pt x="36218" y="325332"/>
                    <a:pt x="34925" y="320168"/>
                    <a:pt x="37512" y="316294"/>
                  </a:cubicBezTo>
                  <a:cubicBezTo>
                    <a:pt x="37512" y="316294"/>
                    <a:pt x="37512" y="316294"/>
                    <a:pt x="65969" y="256900"/>
                  </a:cubicBezTo>
                  <a:cubicBezTo>
                    <a:pt x="65969" y="256900"/>
                    <a:pt x="65969" y="256900"/>
                    <a:pt x="7761" y="256900"/>
                  </a:cubicBezTo>
                  <a:cubicBezTo>
                    <a:pt x="3880" y="256900"/>
                    <a:pt x="0" y="253027"/>
                    <a:pt x="0" y="247862"/>
                  </a:cubicBezTo>
                  <a:cubicBezTo>
                    <a:pt x="0" y="247862"/>
                    <a:pt x="0" y="247862"/>
                    <a:pt x="0" y="243988"/>
                  </a:cubicBezTo>
                  <a:cubicBezTo>
                    <a:pt x="0" y="240115"/>
                    <a:pt x="2587" y="236241"/>
                    <a:pt x="7761" y="234950"/>
                  </a:cubicBezTo>
                  <a:close/>
                  <a:moveTo>
                    <a:pt x="183654" y="177800"/>
                  </a:moveTo>
                  <a:cubicBezTo>
                    <a:pt x="181074" y="177800"/>
                    <a:pt x="178495" y="177800"/>
                    <a:pt x="177205" y="180380"/>
                  </a:cubicBezTo>
                  <a:cubicBezTo>
                    <a:pt x="175915" y="181670"/>
                    <a:pt x="174625" y="184250"/>
                    <a:pt x="174625" y="185539"/>
                  </a:cubicBezTo>
                  <a:cubicBezTo>
                    <a:pt x="174625" y="185539"/>
                    <a:pt x="174625" y="185539"/>
                    <a:pt x="174625" y="189409"/>
                  </a:cubicBezTo>
                  <a:cubicBezTo>
                    <a:pt x="174625" y="194569"/>
                    <a:pt x="178495" y="198438"/>
                    <a:pt x="183654" y="198438"/>
                  </a:cubicBezTo>
                  <a:cubicBezTo>
                    <a:pt x="183654" y="198438"/>
                    <a:pt x="183654" y="198438"/>
                    <a:pt x="227509" y="198438"/>
                  </a:cubicBezTo>
                  <a:cubicBezTo>
                    <a:pt x="232669" y="198438"/>
                    <a:pt x="236538" y="194569"/>
                    <a:pt x="236538" y="189409"/>
                  </a:cubicBezTo>
                  <a:lnTo>
                    <a:pt x="236538" y="185539"/>
                  </a:lnTo>
                  <a:cubicBezTo>
                    <a:pt x="236538" y="181670"/>
                    <a:pt x="232669" y="177800"/>
                    <a:pt x="227509" y="177800"/>
                  </a:cubicBezTo>
                  <a:cubicBezTo>
                    <a:pt x="227509" y="177800"/>
                    <a:pt x="227509" y="177800"/>
                    <a:pt x="183654" y="177800"/>
                  </a:cubicBezTo>
                  <a:close/>
                  <a:moveTo>
                    <a:pt x="46386" y="147096"/>
                  </a:moveTo>
                  <a:cubicBezTo>
                    <a:pt x="46386" y="147096"/>
                    <a:pt x="46386" y="147096"/>
                    <a:pt x="43830" y="149729"/>
                  </a:cubicBezTo>
                  <a:cubicBezTo>
                    <a:pt x="41275" y="153678"/>
                    <a:pt x="41275" y="160261"/>
                    <a:pt x="43830" y="162894"/>
                  </a:cubicBezTo>
                  <a:cubicBezTo>
                    <a:pt x="43830" y="162894"/>
                    <a:pt x="43830" y="162894"/>
                    <a:pt x="52775" y="170792"/>
                  </a:cubicBezTo>
                  <a:cubicBezTo>
                    <a:pt x="52775" y="170792"/>
                    <a:pt x="52775" y="170792"/>
                    <a:pt x="43830" y="180008"/>
                  </a:cubicBezTo>
                  <a:cubicBezTo>
                    <a:pt x="41275" y="182641"/>
                    <a:pt x="41275" y="189223"/>
                    <a:pt x="43830" y="193172"/>
                  </a:cubicBezTo>
                  <a:cubicBezTo>
                    <a:pt x="43830" y="193172"/>
                    <a:pt x="43830" y="193172"/>
                    <a:pt x="46386" y="194489"/>
                  </a:cubicBezTo>
                  <a:cubicBezTo>
                    <a:pt x="50219" y="198438"/>
                    <a:pt x="55330" y="198438"/>
                    <a:pt x="59164" y="194489"/>
                  </a:cubicBezTo>
                  <a:cubicBezTo>
                    <a:pt x="59164" y="194489"/>
                    <a:pt x="59164" y="194489"/>
                    <a:pt x="66830" y="186590"/>
                  </a:cubicBezTo>
                  <a:cubicBezTo>
                    <a:pt x="66830" y="186590"/>
                    <a:pt x="66830" y="186590"/>
                    <a:pt x="75774" y="194489"/>
                  </a:cubicBezTo>
                  <a:cubicBezTo>
                    <a:pt x="78330" y="198438"/>
                    <a:pt x="84719" y="198438"/>
                    <a:pt x="87274" y="194489"/>
                  </a:cubicBezTo>
                  <a:cubicBezTo>
                    <a:pt x="87274" y="194489"/>
                    <a:pt x="87274" y="194489"/>
                    <a:pt x="89830" y="193172"/>
                  </a:cubicBezTo>
                  <a:cubicBezTo>
                    <a:pt x="93663" y="189223"/>
                    <a:pt x="93663" y="182641"/>
                    <a:pt x="89830" y="180008"/>
                  </a:cubicBezTo>
                  <a:cubicBezTo>
                    <a:pt x="89830" y="180008"/>
                    <a:pt x="89830" y="180008"/>
                    <a:pt x="82163" y="170792"/>
                  </a:cubicBezTo>
                  <a:cubicBezTo>
                    <a:pt x="82163" y="170792"/>
                    <a:pt x="82163" y="170792"/>
                    <a:pt x="89830" y="162894"/>
                  </a:cubicBezTo>
                  <a:cubicBezTo>
                    <a:pt x="93663" y="160261"/>
                    <a:pt x="93663" y="153678"/>
                    <a:pt x="89830" y="149729"/>
                  </a:cubicBezTo>
                  <a:cubicBezTo>
                    <a:pt x="89830" y="149729"/>
                    <a:pt x="89830" y="149729"/>
                    <a:pt x="87274" y="147096"/>
                  </a:cubicBezTo>
                  <a:cubicBezTo>
                    <a:pt x="84719" y="144463"/>
                    <a:pt x="78330" y="144463"/>
                    <a:pt x="75774" y="147096"/>
                  </a:cubicBezTo>
                  <a:cubicBezTo>
                    <a:pt x="75774" y="147096"/>
                    <a:pt x="75774" y="147096"/>
                    <a:pt x="66830" y="156311"/>
                  </a:cubicBezTo>
                  <a:cubicBezTo>
                    <a:pt x="66830" y="156311"/>
                    <a:pt x="66830" y="156311"/>
                    <a:pt x="59164" y="147096"/>
                  </a:cubicBezTo>
                  <a:cubicBezTo>
                    <a:pt x="55330" y="144463"/>
                    <a:pt x="50219" y="144463"/>
                    <a:pt x="46386" y="147096"/>
                  </a:cubicBezTo>
                  <a:close/>
                  <a:moveTo>
                    <a:pt x="183654" y="142875"/>
                  </a:moveTo>
                  <a:cubicBezTo>
                    <a:pt x="178495" y="142875"/>
                    <a:pt x="174625" y="146745"/>
                    <a:pt x="174625" y="151904"/>
                  </a:cubicBezTo>
                  <a:lnTo>
                    <a:pt x="174625" y="154484"/>
                  </a:lnTo>
                  <a:cubicBezTo>
                    <a:pt x="174625" y="159644"/>
                    <a:pt x="178495" y="163513"/>
                    <a:pt x="183654" y="163513"/>
                  </a:cubicBezTo>
                  <a:cubicBezTo>
                    <a:pt x="183654" y="163513"/>
                    <a:pt x="183654" y="163513"/>
                    <a:pt x="227509" y="163513"/>
                  </a:cubicBezTo>
                  <a:cubicBezTo>
                    <a:pt x="232669" y="163513"/>
                    <a:pt x="236538" y="159644"/>
                    <a:pt x="236538" y="154484"/>
                  </a:cubicBezTo>
                  <a:cubicBezTo>
                    <a:pt x="236538" y="154484"/>
                    <a:pt x="236538" y="154484"/>
                    <a:pt x="236538" y="151904"/>
                  </a:cubicBezTo>
                  <a:cubicBezTo>
                    <a:pt x="236538" y="146745"/>
                    <a:pt x="232669" y="142875"/>
                    <a:pt x="227509" y="142875"/>
                  </a:cubicBezTo>
                  <a:cubicBezTo>
                    <a:pt x="227509" y="142875"/>
                    <a:pt x="227509" y="142875"/>
                    <a:pt x="183654" y="142875"/>
                  </a:cubicBezTo>
                  <a:close/>
                  <a:moveTo>
                    <a:pt x="183654" y="79375"/>
                  </a:moveTo>
                  <a:cubicBezTo>
                    <a:pt x="178495" y="79375"/>
                    <a:pt x="174625" y="84604"/>
                    <a:pt x="174625" y="88526"/>
                  </a:cubicBezTo>
                  <a:lnTo>
                    <a:pt x="174625" y="92448"/>
                  </a:lnTo>
                  <a:cubicBezTo>
                    <a:pt x="174625" y="97678"/>
                    <a:pt x="178495" y="101600"/>
                    <a:pt x="183654" y="101600"/>
                  </a:cubicBezTo>
                  <a:cubicBezTo>
                    <a:pt x="183654" y="101600"/>
                    <a:pt x="183654" y="101600"/>
                    <a:pt x="227509" y="101600"/>
                  </a:cubicBezTo>
                  <a:cubicBezTo>
                    <a:pt x="232669" y="101600"/>
                    <a:pt x="236538" y="97678"/>
                    <a:pt x="236538" y="92448"/>
                  </a:cubicBezTo>
                  <a:cubicBezTo>
                    <a:pt x="236538" y="92448"/>
                    <a:pt x="236538" y="92448"/>
                    <a:pt x="236538" y="88526"/>
                  </a:cubicBezTo>
                  <a:cubicBezTo>
                    <a:pt x="236538" y="84604"/>
                    <a:pt x="232669" y="79375"/>
                    <a:pt x="227509" y="79375"/>
                  </a:cubicBezTo>
                  <a:cubicBezTo>
                    <a:pt x="227509" y="79375"/>
                    <a:pt x="227509" y="79375"/>
                    <a:pt x="183654" y="79375"/>
                  </a:cubicBezTo>
                  <a:close/>
                  <a:moveTo>
                    <a:pt x="66179" y="60325"/>
                  </a:moveTo>
                  <a:cubicBezTo>
                    <a:pt x="61019" y="60325"/>
                    <a:pt x="57150" y="64194"/>
                    <a:pt x="57150" y="69354"/>
                  </a:cubicBezTo>
                  <a:cubicBezTo>
                    <a:pt x="57150" y="69354"/>
                    <a:pt x="57150" y="69354"/>
                    <a:pt x="57150" y="79673"/>
                  </a:cubicBezTo>
                  <a:cubicBezTo>
                    <a:pt x="57150" y="79673"/>
                    <a:pt x="57150" y="79673"/>
                    <a:pt x="45541" y="79673"/>
                  </a:cubicBezTo>
                  <a:cubicBezTo>
                    <a:pt x="40381" y="79673"/>
                    <a:pt x="36512" y="84832"/>
                    <a:pt x="36512" y="88702"/>
                  </a:cubicBezTo>
                  <a:cubicBezTo>
                    <a:pt x="36512" y="88702"/>
                    <a:pt x="36512" y="88702"/>
                    <a:pt x="36512" y="92571"/>
                  </a:cubicBezTo>
                  <a:cubicBezTo>
                    <a:pt x="36512" y="97731"/>
                    <a:pt x="40381" y="101600"/>
                    <a:pt x="45541" y="101600"/>
                  </a:cubicBezTo>
                  <a:cubicBezTo>
                    <a:pt x="45541" y="101600"/>
                    <a:pt x="45541" y="101600"/>
                    <a:pt x="57150" y="101600"/>
                  </a:cubicBezTo>
                  <a:cubicBezTo>
                    <a:pt x="57150" y="101600"/>
                    <a:pt x="57150" y="101600"/>
                    <a:pt x="57150" y="113209"/>
                  </a:cubicBezTo>
                  <a:cubicBezTo>
                    <a:pt x="57150" y="118368"/>
                    <a:pt x="61019" y="122238"/>
                    <a:pt x="66179" y="122238"/>
                  </a:cubicBezTo>
                  <a:cubicBezTo>
                    <a:pt x="66179" y="122238"/>
                    <a:pt x="66179" y="122238"/>
                    <a:pt x="70048" y="122238"/>
                  </a:cubicBezTo>
                  <a:cubicBezTo>
                    <a:pt x="75208" y="122238"/>
                    <a:pt x="79077" y="118368"/>
                    <a:pt x="79077" y="113209"/>
                  </a:cubicBezTo>
                  <a:cubicBezTo>
                    <a:pt x="79077" y="113209"/>
                    <a:pt x="79077" y="113209"/>
                    <a:pt x="79077" y="101600"/>
                  </a:cubicBezTo>
                  <a:cubicBezTo>
                    <a:pt x="79077" y="101600"/>
                    <a:pt x="79077" y="101600"/>
                    <a:pt x="90686" y="101600"/>
                  </a:cubicBezTo>
                  <a:cubicBezTo>
                    <a:pt x="94555" y="101600"/>
                    <a:pt x="98425" y="97731"/>
                    <a:pt x="98425" y="92571"/>
                  </a:cubicBezTo>
                  <a:cubicBezTo>
                    <a:pt x="98425" y="92571"/>
                    <a:pt x="98425" y="92571"/>
                    <a:pt x="98425" y="88702"/>
                  </a:cubicBezTo>
                  <a:cubicBezTo>
                    <a:pt x="98425" y="84832"/>
                    <a:pt x="94555" y="79673"/>
                    <a:pt x="90686" y="79673"/>
                  </a:cubicBezTo>
                  <a:cubicBezTo>
                    <a:pt x="90686" y="79673"/>
                    <a:pt x="90686" y="79673"/>
                    <a:pt x="79077" y="79673"/>
                  </a:cubicBezTo>
                  <a:cubicBezTo>
                    <a:pt x="79077" y="79673"/>
                    <a:pt x="79077" y="79673"/>
                    <a:pt x="79077" y="69354"/>
                  </a:cubicBezTo>
                  <a:cubicBezTo>
                    <a:pt x="79077" y="64194"/>
                    <a:pt x="75208" y="60325"/>
                    <a:pt x="70048" y="60325"/>
                  </a:cubicBezTo>
                  <a:cubicBezTo>
                    <a:pt x="70048" y="60325"/>
                    <a:pt x="70048" y="60325"/>
                    <a:pt x="66179" y="60325"/>
                  </a:cubicBezTo>
                  <a:close/>
                  <a:moveTo>
                    <a:pt x="7761" y="36513"/>
                  </a:moveTo>
                  <a:lnTo>
                    <a:pt x="270345" y="36513"/>
                  </a:lnTo>
                  <a:cubicBezTo>
                    <a:pt x="275520" y="36513"/>
                    <a:pt x="279400" y="40395"/>
                    <a:pt x="279400" y="44276"/>
                  </a:cubicBezTo>
                  <a:cubicBezTo>
                    <a:pt x="279400" y="44276"/>
                    <a:pt x="279400" y="44276"/>
                    <a:pt x="279400" y="216369"/>
                  </a:cubicBezTo>
                  <a:cubicBezTo>
                    <a:pt x="279400" y="221544"/>
                    <a:pt x="275520" y="225426"/>
                    <a:pt x="270345" y="225426"/>
                  </a:cubicBezTo>
                  <a:cubicBezTo>
                    <a:pt x="270345" y="225426"/>
                    <a:pt x="270345" y="225426"/>
                    <a:pt x="7761" y="225426"/>
                  </a:cubicBezTo>
                  <a:cubicBezTo>
                    <a:pt x="3880" y="225426"/>
                    <a:pt x="0" y="221544"/>
                    <a:pt x="0" y="216369"/>
                  </a:cubicBezTo>
                  <a:cubicBezTo>
                    <a:pt x="0" y="216369"/>
                    <a:pt x="0" y="216369"/>
                    <a:pt x="0" y="44276"/>
                  </a:cubicBezTo>
                  <a:cubicBezTo>
                    <a:pt x="0" y="40395"/>
                    <a:pt x="3880" y="36513"/>
                    <a:pt x="7761" y="36513"/>
                  </a:cubicBezTo>
                  <a:close/>
                  <a:moveTo>
                    <a:pt x="129791" y="0"/>
                  </a:moveTo>
                  <a:cubicBezTo>
                    <a:pt x="129791" y="0"/>
                    <a:pt x="129791" y="0"/>
                    <a:pt x="149936" y="0"/>
                  </a:cubicBezTo>
                  <a:cubicBezTo>
                    <a:pt x="153714" y="0"/>
                    <a:pt x="158750" y="3760"/>
                    <a:pt x="158750" y="8773"/>
                  </a:cubicBezTo>
                  <a:lnTo>
                    <a:pt x="158750" y="23813"/>
                  </a:lnTo>
                  <a:cubicBezTo>
                    <a:pt x="158750" y="23813"/>
                    <a:pt x="158750" y="23813"/>
                    <a:pt x="122237" y="23813"/>
                  </a:cubicBezTo>
                  <a:cubicBezTo>
                    <a:pt x="122237" y="23813"/>
                    <a:pt x="122237" y="23813"/>
                    <a:pt x="122237" y="8773"/>
                  </a:cubicBezTo>
                  <a:cubicBezTo>
                    <a:pt x="122237" y="3760"/>
                    <a:pt x="126014" y="0"/>
                    <a:pt x="129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椭圆 70"/>
            <p:cNvSpPr/>
            <p:nvPr/>
          </p:nvSpPr>
          <p:spPr>
            <a:xfrm>
              <a:off x="7463708" y="3445489"/>
              <a:ext cx="399831" cy="399831"/>
            </a:xfrm>
            <a:custGeom>
              <a:avLst/>
              <a:gdLst>
                <a:gd name="connsiteX0" fmla="*/ 204130 w 338138"/>
                <a:gd name="connsiteY0" fmla="*/ 177800 h 338138"/>
                <a:gd name="connsiteX1" fmla="*/ 185737 w 338138"/>
                <a:gd name="connsiteY1" fmla="*/ 192226 h 338138"/>
                <a:gd name="connsiteX2" fmla="*/ 204130 w 338138"/>
                <a:gd name="connsiteY2" fmla="*/ 207963 h 338138"/>
                <a:gd name="connsiteX3" fmla="*/ 223837 w 338138"/>
                <a:gd name="connsiteY3" fmla="*/ 192226 h 338138"/>
                <a:gd name="connsiteX4" fmla="*/ 204130 w 338138"/>
                <a:gd name="connsiteY4" fmla="*/ 177800 h 338138"/>
                <a:gd name="connsiteX5" fmla="*/ 205581 w 338138"/>
                <a:gd name="connsiteY5" fmla="*/ 130175 h 338138"/>
                <a:gd name="connsiteX6" fmla="*/ 188912 w 338138"/>
                <a:gd name="connsiteY6" fmla="*/ 142875 h 338138"/>
                <a:gd name="connsiteX7" fmla="*/ 205581 w 338138"/>
                <a:gd name="connsiteY7" fmla="*/ 155575 h 338138"/>
                <a:gd name="connsiteX8" fmla="*/ 222250 w 338138"/>
                <a:gd name="connsiteY8" fmla="*/ 142875 h 338138"/>
                <a:gd name="connsiteX9" fmla="*/ 205581 w 338138"/>
                <a:gd name="connsiteY9" fmla="*/ 130175 h 338138"/>
                <a:gd name="connsiteX10" fmla="*/ 85725 w 338138"/>
                <a:gd name="connsiteY10" fmla="*/ 111125 h 338138"/>
                <a:gd name="connsiteX11" fmla="*/ 136525 w 338138"/>
                <a:gd name="connsiteY11" fmla="*/ 111125 h 338138"/>
                <a:gd name="connsiteX12" fmla="*/ 136525 w 338138"/>
                <a:gd name="connsiteY12" fmla="*/ 227013 h 338138"/>
                <a:gd name="connsiteX13" fmla="*/ 107950 w 338138"/>
                <a:gd name="connsiteY13" fmla="*/ 227013 h 338138"/>
                <a:gd name="connsiteX14" fmla="*/ 107950 w 338138"/>
                <a:gd name="connsiteY14" fmla="*/ 134938 h 338138"/>
                <a:gd name="connsiteX15" fmla="*/ 85725 w 338138"/>
                <a:gd name="connsiteY15" fmla="*/ 134938 h 338138"/>
                <a:gd name="connsiteX16" fmla="*/ 204922 w 338138"/>
                <a:gd name="connsiteY16" fmla="*/ 109538 h 338138"/>
                <a:gd name="connsiteX17" fmla="*/ 245817 w 338138"/>
                <a:gd name="connsiteY17" fmla="*/ 141288 h 338138"/>
                <a:gd name="connsiteX18" fmla="*/ 232625 w 338138"/>
                <a:gd name="connsiteY18" fmla="*/ 165101 h 338138"/>
                <a:gd name="connsiteX19" fmla="*/ 252413 w 338138"/>
                <a:gd name="connsiteY19" fmla="*/ 194205 h 338138"/>
                <a:gd name="connsiteX20" fmla="*/ 204922 w 338138"/>
                <a:gd name="connsiteY20" fmla="*/ 228601 h 338138"/>
                <a:gd name="connsiteX21" fmla="*/ 158750 w 338138"/>
                <a:gd name="connsiteY21" fmla="*/ 194205 h 338138"/>
                <a:gd name="connsiteX22" fmla="*/ 179857 w 338138"/>
                <a:gd name="connsiteY22" fmla="*/ 165101 h 338138"/>
                <a:gd name="connsiteX23" fmla="*/ 164027 w 338138"/>
                <a:gd name="connsiteY23" fmla="*/ 139965 h 338138"/>
                <a:gd name="connsiteX24" fmla="*/ 204922 w 338138"/>
                <a:gd name="connsiteY24" fmla="*/ 109538 h 338138"/>
                <a:gd name="connsiteX25" fmla="*/ 269875 w 338138"/>
                <a:gd name="connsiteY25" fmla="*/ 14288 h 338138"/>
                <a:gd name="connsiteX26" fmla="*/ 293688 w 338138"/>
                <a:gd name="connsiteY26" fmla="*/ 14288 h 338138"/>
                <a:gd name="connsiteX27" fmla="*/ 293688 w 338138"/>
                <a:gd name="connsiteY27" fmla="*/ 46038 h 338138"/>
                <a:gd name="connsiteX28" fmla="*/ 325438 w 338138"/>
                <a:gd name="connsiteY28" fmla="*/ 46038 h 338138"/>
                <a:gd name="connsiteX29" fmla="*/ 325438 w 338138"/>
                <a:gd name="connsiteY29" fmla="*/ 69851 h 338138"/>
                <a:gd name="connsiteX30" fmla="*/ 293688 w 338138"/>
                <a:gd name="connsiteY30" fmla="*/ 69851 h 338138"/>
                <a:gd name="connsiteX31" fmla="*/ 293688 w 338138"/>
                <a:gd name="connsiteY31" fmla="*/ 101601 h 338138"/>
                <a:gd name="connsiteX32" fmla="*/ 269875 w 338138"/>
                <a:gd name="connsiteY32" fmla="*/ 101601 h 338138"/>
                <a:gd name="connsiteX33" fmla="*/ 269875 w 338138"/>
                <a:gd name="connsiteY33" fmla="*/ 69851 h 338138"/>
                <a:gd name="connsiteX34" fmla="*/ 238125 w 338138"/>
                <a:gd name="connsiteY34" fmla="*/ 69851 h 338138"/>
                <a:gd name="connsiteX35" fmla="*/ 238125 w 338138"/>
                <a:gd name="connsiteY35" fmla="*/ 46038 h 338138"/>
                <a:gd name="connsiteX36" fmla="*/ 269875 w 338138"/>
                <a:gd name="connsiteY36" fmla="*/ 46038 h 338138"/>
                <a:gd name="connsiteX37" fmla="*/ 169069 w 338138"/>
                <a:gd name="connsiteY37" fmla="*/ 0 h 338138"/>
                <a:gd name="connsiteX38" fmla="*/ 213978 w 338138"/>
                <a:gd name="connsiteY38" fmla="*/ 6604 h 338138"/>
                <a:gd name="connsiteX39" fmla="*/ 213978 w 338138"/>
                <a:gd name="connsiteY39" fmla="*/ 36984 h 338138"/>
                <a:gd name="connsiteX40" fmla="*/ 169069 w 338138"/>
                <a:gd name="connsiteY40" fmla="*/ 29059 h 338138"/>
                <a:gd name="connsiteX41" fmla="*/ 29059 w 338138"/>
                <a:gd name="connsiteY41" fmla="*/ 169069 h 338138"/>
                <a:gd name="connsiteX42" fmla="*/ 169069 w 338138"/>
                <a:gd name="connsiteY42" fmla="*/ 309079 h 338138"/>
                <a:gd name="connsiteX43" fmla="*/ 309079 w 338138"/>
                <a:gd name="connsiteY43" fmla="*/ 169069 h 338138"/>
                <a:gd name="connsiteX44" fmla="*/ 301154 w 338138"/>
                <a:gd name="connsiteY44" fmla="*/ 124160 h 338138"/>
                <a:gd name="connsiteX45" fmla="*/ 331534 w 338138"/>
                <a:gd name="connsiteY45" fmla="*/ 124160 h 338138"/>
                <a:gd name="connsiteX46" fmla="*/ 338138 w 338138"/>
                <a:gd name="connsiteY46" fmla="*/ 169069 h 338138"/>
                <a:gd name="connsiteX47" fmla="*/ 169069 w 338138"/>
                <a:gd name="connsiteY47" fmla="*/ 338138 h 338138"/>
                <a:gd name="connsiteX48" fmla="*/ 0 w 338138"/>
                <a:gd name="connsiteY48" fmla="*/ 169069 h 338138"/>
                <a:gd name="connsiteX49" fmla="*/ 169069 w 338138"/>
                <a:gd name="connsiteY49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38138" h="338138">
                  <a:moveTo>
                    <a:pt x="204130" y="177800"/>
                  </a:moveTo>
                  <a:cubicBezTo>
                    <a:pt x="192306" y="177800"/>
                    <a:pt x="185737" y="183046"/>
                    <a:pt x="185737" y="192226"/>
                  </a:cubicBezTo>
                  <a:cubicBezTo>
                    <a:pt x="185737" y="201406"/>
                    <a:pt x="192306" y="207963"/>
                    <a:pt x="204130" y="207963"/>
                  </a:cubicBezTo>
                  <a:cubicBezTo>
                    <a:pt x="217268" y="207963"/>
                    <a:pt x="223837" y="202717"/>
                    <a:pt x="223837" y="192226"/>
                  </a:cubicBezTo>
                  <a:cubicBezTo>
                    <a:pt x="223837" y="183046"/>
                    <a:pt x="217268" y="177800"/>
                    <a:pt x="204130" y="177800"/>
                  </a:cubicBezTo>
                  <a:close/>
                  <a:moveTo>
                    <a:pt x="205581" y="130175"/>
                  </a:moveTo>
                  <a:cubicBezTo>
                    <a:pt x="196375" y="130175"/>
                    <a:pt x="188912" y="135861"/>
                    <a:pt x="188912" y="142875"/>
                  </a:cubicBezTo>
                  <a:cubicBezTo>
                    <a:pt x="188912" y="149889"/>
                    <a:pt x="196375" y="155575"/>
                    <a:pt x="205581" y="155575"/>
                  </a:cubicBezTo>
                  <a:cubicBezTo>
                    <a:pt x="214787" y="155575"/>
                    <a:pt x="222250" y="149889"/>
                    <a:pt x="222250" y="142875"/>
                  </a:cubicBezTo>
                  <a:cubicBezTo>
                    <a:pt x="222250" y="135861"/>
                    <a:pt x="214787" y="130175"/>
                    <a:pt x="205581" y="130175"/>
                  </a:cubicBezTo>
                  <a:close/>
                  <a:moveTo>
                    <a:pt x="85725" y="111125"/>
                  </a:moveTo>
                  <a:lnTo>
                    <a:pt x="136525" y="111125"/>
                  </a:lnTo>
                  <a:lnTo>
                    <a:pt x="136525" y="227013"/>
                  </a:lnTo>
                  <a:lnTo>
                    <a:pt x="107950" y="227013"/>
                  </a:lnTo>
                  <a:lnTo>
                    <a:pt x="107950" y="134938"/>
                  </a:lnTo>
                  <a:lnTo>
                    <a:pt x="85725" y="134938"/>
                  </a:lnTo>
                  <a:close/>
                  <a:moveTo>
                    <a:pt x="204922" y="109538"/>
                  </a:moveTo>
                  <a:cubicBezTo>
                    <a:pt x="229987" y="109538"/>
                    <a:pt x="245817" y="122767"/>
                    <a:pt x="245817" y="141288"/>
                  </a:cubicBezTo>
                  <a:cubicBezTo>
                    <a:pt x="245817" y="150549"/>
                    <a:pt x="240540" y="159809"/>
                    <a:pt x="232625" y="165101"/>
                  </a:cubicBezTo>
                  <a:cubicBezTo>
                    <a:pt x="244498" y="170393"/>
                    <a:pt x="252413" y="180976"/>
                    <a:pt x="252413" y="194205"/>
                  </a:cubicBezTo>
                  <a:cubicBezTo>
                    <a:pt x="252413" y="215372"/>
                    <a:pt x="233944" y="228601"/>
                    <a:pt x="204922" y="228601"/>
                  </a:cubicBezTo>
                  <a:cubicBezTo>
                    <a:pt x="177219" y="228601"/>
                    <a:pt x="158750" y="215372"/>
                    <a:pt x="158750" y="194205"/>
                  </a:cubicBezTo>
                  <a:cubicBezTo>
                    <a:pt x="158750" y="180976"/>
                    <a:pt x="166665" y="170393"/>
                    <a:pt x="179857" y="165101"/>
                  </a:cubicBezTo>
                  <a:cubicBezTo>
                    <a:pt x="170623" y="159809"/>
                    <a:pt x="164027" y="150549"/>
                    <a:pt x="164027" y="139965"/>
                  </a:cubicBezTo>
                  <a:cubicBezTo>
                    <a:pt x="164027" y="121444"/>
                    <a:pt x="179857" y="109538"/>
                    <a:pt x="204922" y="109538"/>
                  </a:cubicBezTo>
                  <a:close/>
                  <a:moveTo>
                    <a:pt x="269875" y="14288"/>
                  </a:moveTo>
                  <a:lnTo>
                    <a:pt x="293688" y="14288"/>
                  </a:lnTo>
                  <a:lnTo>
                    <a:pt x="293688" y="46038"/>
                  </a:lnTo>
                  <a:lnTo>
                    <a:pt x="325438" y="46038"/>
                  </a:lnTo>
                  <a:lnTo>
                    <a:pt x="325438" y="69851"/>
                  </a:lnTo>
                  <a:lnTo>
                    <a:pt x="293688" y="69851"/>
                  </a:lnTo>
                  <a:lnTo>
                    <a:pt x="293688" y="101601"/>
                  </a:lnTo>
                  <a:lnTo>
                    <a:pt x="269875" y="101601"/>
                  </a:lnTo>
                  <a:lnTo>
                    <a:pt x="269875" y="69851"/>
                  </a:lnTo>
                  <a:lnTo>
                    <a:pt x="238125" y="69851"/>
                  </a:lnTo>
                  <a:lnTo>
                    <a:pt x="238125" y="46038"/>
                  </a:lnTo>
                  <a:lnTo>
                    <a:pt x="269875" y="46038"/>
                  </a:lnTo>
                  <a:close/>
                  <a:moveTo>
                    <a:pt x="169069" y="0"/>
                  </a:moveTo>
                  <a:cubicBezTo>
                    <a:pt x="184919" y="0"/>
                    <a:pt x="199448" y="2642"/>
                    <a:pt x="213978" y="6604"/>
                  </a:cubicBezTo>
                  <a:cubicBezTo>
                    <a:pt x="213978" y="6604"/>
                    <a:pt x="213978" y="6604"/>
                    <a:pt x="213978" y="36984"/>
                  </a:cubicBezTo>
                  <a:cubicBezTo>
                    <a:pt x="199448" y="31701"/>
                    <a:pt x="184919" y="29059"/>
                    <a:pt x="169069" y="29059"/>
                  </a:cubicBezTo>
                  <a:cubicBezTo>
                    <a:pt x="92459" y="29059"/>
                    <a:pt x="29059" y="92460"/>
                    <a:pt x="29059" y="169069"/>
                  </a:cubicBezTo>
                  <a:cubicBezTo>
                    <a:pt x="29059" y="245679"/>
                    <a:pt x="92459" y="309079"/>
                    <a:pt x="169069" y="309079"/>
                  </a:cubicBezTo>
                  <a:cubicBezTo>
                    <a:pt x="245679" y="309079"/>
                    <a:pt x="309079" y="245679"/>
                    <a:pt x="309079" y="169069"/>
                  </a:cubicBezTo>
                  <a:cubicBezTo>
                    <a:pt x="309079" y="153219"/>
                    <a:pt x="306438" y="138690"/>
                    <a:pt x="301154" y="124160"/>
                  </a:cubicBezTo>
                  <a:lnTo>
                    <a:pt x="331534" y="124160"/>
                  </a:lnTo>
                  <a:cubicBezTo>
                    <a:pt x="335496" y="138690"/>
                    <a:pt x="338138" y="153219"/>
                    <a:pt x="338138" y="169069"/>
                  </a:cubicBezTo>
                  <a:cubicBezTo>
                    <a:pt x="338138" y="262850"/>
                    <a:pt x="262850" y="338138"/>
                    <a:pt x="169069" y="338138"/>
                  </a:cubicBezTo>
                  <a:cubicBezTo>
                    <a:pt x="75288" y="338138"/>
                    <a:pt x="0" y="262850"/>
                    <a:pt x="0" y="169069"/>
                  </a:cubicBezTo>
                  <a:cubicBezTo>
                    <a:pt x="0" y="75289"/>
                    <a:pt x="75288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25090" y="2217179"/>
            <a:ext cx="3689804" cy="1053904"/>
            <a:chOff x="1136195" y="2091953"/>
            <a:chExt cx="3689804" cy="1053904"/>
          </a:xfrm>
        </p:grpSpPr>
        <p:sp>
          <p:nvSpPr>
            <p:cNvPr id="35" name="文本框 34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136195" y="2407193"/>
              <a:ext cx="36898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601897" y="2217179"/>
            <a:ext cx="3689804" cy="1053904"/>
            <a:chOff x="1136195" y="2091953"/>
            <a:chExt cx="3689804" cy="1053904"/>
          </a:xfrm>
        </p:grpSpPr>
        <p:sp>
          <p:nvSpPr>
            <p:cNvPr id="38" name="文本框 3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36195" y="2407193"/>
              <a:ext cx="36898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13494" y="4810824"/>
            <a:ext cx="3689804" cy="1053904"/>
            <a:chOff x="1136195" y="2091953"/>
            <a:chExt cx="3689804" cy="1053904"/>
          </a:xfrm>
        </p:grpSpPr>
        <p:sp>
          <p:nvSpPr>
            <p:cNvPr id="41" name="文本框 40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136195" y="2407193"/>
              <a:ext cx="36898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804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288" y="408214"/>
            <a:ext cx="493712" cy="258508"/>
            <a:chOff x="6836229" y="-261257"/>
            <a:chExt cx="508000" cy="18868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6836229" y="-261257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6836229" y="-166914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836229" y="-72571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1084716" y="24508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89992" y="275858"/>
            <a:ext cx="644632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055685" y="1908199"/>
            <a:ext cx="10080628" cy="3978228"/>
            <a:chOff x="1055685" y="1908199"/>
            <a:chExt cx="10080628" cy="3978228"/>
          </a:xfrm>
        </p:grpSpPr>
        <p:grpSp>
          <p:nvGrpSpPr>
            <p:cNvPr id="9" name="组合 8"/>
            <p:cNvGrpSpPr/>
            <p:nvPr/>
          </p:nvGrpSpPr>
          <p:grpSpPr>
            <a:xfrm>
              <a:off x="1055685" y="1908199"/>
              <a:ext cx="10080628" cy="3978228"/>
              <a:chOff x="2032385" y="1914550"/>
              <a:chExt cx="8127228" cy="2974405"/>
            </a:xfrm>
          </p:grpSpPr>
          <p:sp>
            <p:nvSpPr>
              <p:cNvPr id="10" name="任意多边形: 形状 9"/>
              <p:cNvSpPr/>
              <p:nvPr/>
            </p:nvSpPr>
            <p:spPr>
              <a:xfrm>
                <a:off x="2032385" y="2734097"/>
                <a:ext cx="1685037" cy="1389803"/>
              </a:xfrm>
              <a:custGeom>
                <a:avLst/>
                <a:gdLst>
                  <a:gd name="connsiteX0" fmla="*/ 0 w 1685037"/>
                  <a:gd name="connsiteY0" fmla="*/ 138980 h 1389803"/>
                  <a:gd name="connsiteX1" fmla="*/ 138980 w 1685037"/>
                  <a:gd name="connsiteY1" fmla="*/ 0 h 1389803"/>
                  <a:gd name="connsiteX2" fmla="*/ 1546057 w 1685037"/>
                  <a:gd name="connsiteY2" fmla="*/ 0 h 1389803"/>
                  <a:gd name="connsiteX3" fmla="*/ 1685037 w 1685037"/>
                  <a:gd name="connsiteY3" fmla="*/ 138980 h 1389803"/>
                  <a:gd name="connsiteX4" fmla="*/ 1685037 w 1685037"/>
                  <a:gd name="connsiteY4" fmla="*/ 1250823 h 1389803"/>
                  <a:gd name="connsiteX5" fmla="*/ 1546057 w 1685037"/>
                  <a:gd name="connsiteY5" fmla="*/ 1389803 h 1389803"/>
                  <a:gd name="connsiteX6" fmla="*/ 138980 w 1685037"/>
                  <a:gd name="connsiteY6" fmla="*/ 1389803 h 1389803"/>
                  <a:gd name="connsiteX7" fmla="*/ 0 w 1685037"/>
                  <a:gd name="connsiteY7" fmla="*/ 1250823 h 1389803"/>
                  <a:gd name="connsiteX8" fmla="*/ 0 w 1685037"/>
                  <a:gd name="connsiteY8" fmla="*/ 138980 h 138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5037" h="1389803">
                    <a:moveTo>
                      <a:pt x="0" y="138980"/>
                    </a:moveTo>
                    <a:cubicBezTo>
                      <a:pt x="0" y="62223"/>
                      <a:pt x="62223" y="0"/>
                      <a:pt x="138980" y="0"/>
                    </a:cubicBezTo>
                    <a:lnTo>
                      <a:pt x="1546057" y="0"/>
                    </a:lnTo>
                    <a:cubicBezTo>
                      <a:pt x="1622814" y="0"/>
                      <a:pt x="1685037" y="62223"/>
                      <a:pt x="1685037" y="138980"/>
                    </a:cubicBezTo>
                    <a:lnTo>
                      <a:pt x="1685037" y="1250823"/>
                    </a:lnTo>
                    <a:cubicBezTo>
                      <a:pt x="1685037" y="1327580"/>
                      <a:pt x="1622814" y="1389803"/>
                      <a:pt x="1546057" y="1389803"/>
                    </a:cubicBezTo>
                    <a:lnTo>
                      <a:pt x="138980" y="1389803"/>
                    </a:lnTo>
                    <a:cubicBezTo>
                      <a:pt x="62223" y="1389803"/>
                      <a:pt x="0" y="1327580"/>
                      <a:pt x="0" y="1250823"/>
                    </a:cubicBezTo>
                    <a:lnTo>
                      <a:pt x="0" y="138980"/>
                    </a:lnTo>
                    <a:close/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1988" tIns="71988" rIns="71988" bIns="369803" numCol="1" spcCol="1270" anchor="t" anchorCtr="0">
                <a:noAutofit/>
              </a:bodyPr>
              <a:lstStyle/>
              <a:p>
                <a:pPr marL="228600" lvl="1" indent="-22860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zh-CN" altLang="en-US" sz="2100" kern="1200" dirty="0">
                  <a:cs typeface="+mn-ea"/>
                  <a:sym typeface="+mn-lt"/>
                </a:endParaRPr>
              </a:p>
              <a:p>
                <a:pPr marL="228600" lvl="1" indent="-22860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zh-CN" altLang="en-US" sz="2100" kern="1200" dirty="0">
                  <a:cs typeface="+mn-ea"/>
                  <a:sym typeface="+mn-lt"/>
                </a:endParaRPr>
              </a:p>
            </p:txBody>
          </p:sp>
          <p:sp>
            <p:nvSpPr>
              <p:cNvPr id="11" name="形状 10"/>
              <p:cNvSpPr/>
              <p:nvPr/>
            </p:nvSpPr>
            <p:spPr>
              <a:xfrm>
                <a:off x="2999418" y="3137249"/>
                <a:ext cx="1751706" cy="1751706"/>
              </a:xfrm>
              <a:prstGeom prst="leftCircularArrow">
                <a:avLst>
                  <a:gd name="adj1" fmla="val 2550"/>
                  <a:gd name="adj2" fmla="val 309429"/>
                  <a:gd name="adj3" fmla="val 2084940"/>
                  <a:gd name="adj4" fmla="val 9024489"/>
                  <a:gd name="adj5" fmla="val 2975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矩形: 圆角 11"/>
              <p:cNvSpPr/>
              <p:nvPr/>
            </p:nvSpPr>
            <p:spPr>
              <a:xfrm>
                <a:off x="2406837" y="3826086"/>
                <a:ext cx="1497810" cy="595630"/>
              </a:xfrm>
              <a:prstGeom prst="roundRect">
                <a:avLst/>
              </a:prstGeom>
              <a:solidFill>
                <a:schemeClr val="accent3"/>
              </a:solidFill>
              <a:ln w="28575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165" tIns="47925" rIns="63165" bIns="47925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400" kern="1200" dirty="0">
                  <a:cs typeface="+mn-ea"/>
                  <a:sym typeface="+mn-lt"/>
                </a:endParaRPr>
              </a:p>
            </p:txBody>
          </p:sp>
          <p:sp>
            <p:nvSpPr>
              <p:cNvPr id="13" name="矩形: 圆角 12"/>
              <p:cNvSpPr/>
              <p:nvPr/>
            </p:nvSpPr>
            <p:spPr>
              <a:xfrm>
                <a:off x="4117373" y="2734097"/>
                <a:ext cx="1685037" cy="138980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箭头: 环形 13"/>
              <p:cNvSpPr/>
              <p:nvPr/>
            </p:nvSpPr>
            <p:spPr>
              <a:xfrm>
                <a:off x="5070365" y="1914550"/>
                <a:ext cx="1967016" cy="1967016"/>
              </a:xfrm>
              <a:prstGeom prst="circularArrow">
                <a:avLst>
                  <a:gd name="adj1" fmla="val 2271"/>
                  <a:gd name="adj2" fmla="val 273786"/>
                  <a:gd name="adj3" fmla="val 19550703"/>
                  <a:gd name="adj4" fmla="val 12575511"/>
                  <a:gd name="adj5" fmla="val 265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矩形: 圆角 14"/>
              <p:cNvSpPr/>
              <p:nvPr/>
            </p:nvSpPr>
            <p:spPr>
              <a:xfrm>
                <a:off x="4491826" y="2436282"/>
                <a:ext cx="1497810" cy="595630"/>
              </a:xfrm>
              <a:prstGeom prst="roundRect">
                <a:avLst/>
              </a:prstGeom>
              <a:solidFill>
                <a:schemeClr val="accent3"/>
              </a:solidFill>
              <a:ln w="28575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120" tIns="61895" rIns="84120" bIns="61895" numCol="1" spcCol="1270" anchor="ctr" anchorCtr="0">
                <a:no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500" kern="1200" dirty="0">
                  <a:cs typeface="+mn-ea"/>
                  <a:sym typeface="+mn-lt"/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6202362" y="2734097"/>
                <a:ext cx="1685037" cy="1389803"/>
              </a:xfrm>
              <a:custGeom>
                <a:avLst/>
                <a:gdLst>
                  <a:gd name="connsiteX0" fmla="*/ 0 w 1685037"/>
                  <a:gd name="connsiteY0" fmla="*/ 138980 h 1389803"/>
                  <a:gd name="connsiteX1" fmla="*/ 138980 w 1685037"/>
                  <a:gd name="connsiteY1" fmla="*/ 0 h 1389803"/>
                  <a:gd name="connsiteX2" fmla="*/ 1546057 w 1685037"/>
                  <a:gd name="connsiteY2" fmla="*/ 0 h 1389803"/>
                  <a:gd name="connsiteX3" fmla="*/ 1685037 w 1685037"/>
                  <a:gd name="connsiteY3" fmla="*/ 138980 h 1389803"/>
                  <a:gd name="connsiteX4" fmla="*/ 1685037 w 1685037"/>
                  <a:gd name="connsiteY4" fmla="*/ 1250823 h 1389803"/>
                  <a:gd name="connsiteX5" fmla="*/ 1546057 w 1685037"/>
                  <a:gd name="connsiteY5" fmla="*/ 1389803 h 1389803"/>
                  <a:gd name="connsiteX6" fmla="*/ 138980 w 1685037"/>
                  <a:gd name="connsiteY6" fmla="*/ 1389803 h 1389803"/>
                  <a:gd name="connsiteX7" fmla="*/ 0 w 1685037"/>
                  <a:gd name="connsiteY7" fmla="*/ 1250823 h 1389803"/>
                  <a:gd name="connsiteX8" fmla="*/ 0 w 1685037"/>
                  <a:gd name="connsiteY8" fmla="*/ 138980 h 138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5037" h="1389803">
                    <a:moveTo>
                      <a:pt x="0" y="138980"/>
                    </a:moveTo>
                    <a:cubicBezTo>
                      <a:pt x="0" y="62223"/>
                      <a:pt x="62223" y="0"/>
                      <a:pt x="138980" y="0"/>
                    </a:cubicBezTo>
                    <a:lnTo>
                      <a:pt x="1546057" y="0"/>
                    </a:lnTo>
                    <a:cubicBezTo>
                      <a:pt x="1622814" y="0"/>
                      <a:pt x="1685037" y="62223"/>
                      <a:pt x="1685037" y="138980"/>
                    </a:cubicBezTo>
                    <a:lnTo>
                      <a:pt x="1685037" y="1250823"/>
                    </a:lnTo>
                    <a:cubicBezTo>
                      <a:pt x="1685037" y="1327580"/>
                      <a:pt x="1622814" y="1389803"/>
                      <a:pt x="1546057" y="1389803"/>
                    </a:cubicBezTo>
                    <a:lnTo>
                      <a:pt x="138980" y="1389803"/>
                    </a:lnTo>
                    <a:cubicBezTo>
                      <a:pt x="62223" y="1389803"/>
                      <a:pt x="0" y="1327580"/>
                      <a:pt x="0" y="1250823"/>
                    </a:cubicBezTo>
                    <a:lnTo>
                      <a:pt x="0" y="138980"/>
                    </a:lnTo>
                    <a:close/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1988" tIns="71988" rIns="71988" bIns="369803" numCol="1" spcCol="1270" anchor="t" anchorCtr="0">
                <a:noAutofit/>
              </a:bodyPr>
              <a:lstStyle/>
              <a:p>
                <a:pPr marL="228600" lvl="1" indent="-22860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zh-CN" altLang="en-US" sz="2100" kern="1200" dirty="0">
                  <a:cs typeface="+mn-ea"/>
                  <a:sym typeface="+mn-lt"/>
                </a:endParaRPr>
              </a:p>
              <a:p>
                <a:pPr marL="228600" lvl="1" indent="-22860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zh-CN" altLang="en-US" sz="2100" kern="1200" dirty="0">
                  <a:cs typeface="+mn-ea"/>
                  <a:sym typeface="+mn-lt"/>
                </a:endParaRPr>
              </a:p>
            </p:txBody>
          </p:sp>
          <p:sp>
            <p:nvSpPr>
              <p:cNvPr id="17" name="形状 16"/>
              <p:cNvSpPr/>
              <p:nvPr/>
            </p:nvSpPr>
            <p:spPr>
              <a:xfrm>
                <a:off x="7169396" y="3137249"/>
                <a:ext cx="1751706" cy="1751706"/>
              </a:xfrm>
              <a:prstGeom prst="leftCircularArrow">
                <a:avLst>
                  <a:gd name="adj1" fmla="val 2550"/>
                  <a:gd name="adj2" fmla="val 309429"/>
                  <a:gd name="adj3" fmla="val 2084940"/>
                  <a:gd name="adj4" fmla="val 9024489"/>
                  <a:gd name="adj5" fmla="val 2975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矩形: 圆角 17"/>
              <p:cNvSpPr/>
              <p:nvPr/>
            </p:nvSpPr>
            <p:spPr>
              <a:xfrm>
                <a:off x="6576815" y="3826086"/>
                <a:ext cx="1497810" cy="595630"/>
              </a:xfrm>
              <a:prstGeom prst="roundRect">
                <a:avLst/>
              </a:prstGeom>
              <a:solidFill>
                <a:schemeClr val="accent3"/>
              </a:solidFill>
              <a:ln w="28575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165" tIns="47925" rIns="63165" bIns="47925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400" kern="1200" dirty="0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8287351" y="2734097"/>
                <a:ext cx="1685037" cy="1389803"/>
              </a:xfrm>
              <a:custGeom>
                <a:avLst/>
                <a:gdLst>
                  <a:gd name="connsiteX0" fmla="*/ 0 w 1685037"/>
                  <a:gd name="connsiteY0" fmla="*/ 138980 h 1389803"/>
                  <a:gd name="connsiteX1" fmla="*/ 138980 w 1685037"/>
                  <a:gd name="connsiteY1" fmla="*/ 0 h 1389803"/>
                  <a:gd name="connsiteX2" fmla="*/ 1546057 w 1685037"/>
                  <a:gd name="connsiteY2" fmla="*/ 0 h 1389803"/>
                  <a:gd name="connsiteX3" fmla="*/ 1685037 w 1685037"/>
                  <a:gd name="connsiteY3" fmla="*/ 138980 h 1389803"/>
                  <a:gd name="connsiteX4" fmla="*/ 1685037 w 1685037"/>
                  <a:gd name="connsiteY4" fmla="*/ 1250823 h 1389803"/>
                  <a:gd name="connsiteX5" fmla="*/ 1546057 w 1685037"/>
                  <a:gd name="connsiteY5" fmla="*/ 1389803 h 1389803"/>
                  <a:gd name="connsiteX6" fmla="*/ 138980 w 1685037"/>
                  <a:gd name="connsiteY6" fmla="*/ 1389803 h 1389803"/>
                  <a:gd name="connsiteX7" fmla="*/ 0 w 1685037"/>
                  <a:gd name="connsiteY7" fmla="*/ 1250823 h 1389803"/>
                  <a:gd name="connsiteX8" fmla="*/ 0 w 1685037"/>
                  <a:gd name="connsiteY8" fmla="*/ 138980 h 138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5037" h="1389803">
                    <a:moveTo>
                      <a:pt x="0" y="138980"/>
                    </a:moveTo>
                    <a:cubicBezTo>
                      <a:pt x="0" y="62223"/>
                      <a:pt x="62223" y="0"/>
                      <a:pt x="138980" y="0"/>
                    </a:cubicBezTo>
                    <a:lnTo>
                      <a:pt x="1546057" y="0"/>
                    </a:lnTo>
                    <a:cubicBezTo>
                      <a:pt x="1622814" y="0"/>
                      <a:pt x="1685037" y="62223"/>
                      <a:pt x="1685037" y="138980"/>
                    </a:cubicBezTo>
                    <a:lnTo>
                      <a:pt x="1685037" y="1250823"/>
                    </a:lnTo>
                    <a:cubicBezTo>
                      <a:pt x="1685037" y="1327580"/>
                      <a:pt x="1622814" y="1389803"/>
                      <a:pt x="1546057" y="1389803"/>
                    </a:cubicBezTo>
                    <a:lnTo>
                      <a:pt x="138980" y="1389803"/>
                    </a:lnTo>
                    <a:cubicBezTo>
                      <a:pt x="62223" y="1389803"/>
                      <a:pt x="0" y="1327580"/>
                      <a:pt x="0" y="1250823"/>
                    </a:cubicBezTo>
                    <a:lnTo>
                      <a:pt x="0" y="138980"/>
                    </a:lnTo>
                    <a:close/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1988" tIns="369803" rIns="71988" bIns="71988" numCol="1" spcCol="1270" anchor="t" anchorCtr="0">
                <a:noAutofit/>
              </a:bodyPr>
              <a:lstStyle/>
              <a:p>
                <a:pPr marL="228600" lvl="1" indent="-22860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zh-CN" altLang="en-US" sz="2100" kern="1200" dirty="0">
                  <a:cs typeface="+mn-ea"/>
                  <a:sym typeface="+mn-lt"/>
                </a:endParaRPr>
              </a:p>
              <a:p>
                <a:pPr marL="228600" lvl="1" indent="-22860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zh-CN" altLang="en-US" sz="2100" kern="1200" dirty="0">
                  <a:cs typeface="+mn-ea"/>
                  <a:sym typeface="+mn-lt"/>
                </a:endParaRPr>
              </a:p>
            </p:txBody>
          </p:sp>
          <p:sp>
            <p:nvSpPr>
              <p:cNvPr id="20" name="矩形: 圆角 19"/>
              <p:cNvSpPr/>
              <p:nvPr/>
            </p:nvSpPr>
            <p:spPr>
              <a:xfrm>
                <a:off x="8661803" y="2436282"/>
                <a:ext cx="1497810" cy="595630"/>
              </a:xfrm>
              <a:prstGeom prst="roundRect">
                <a:avLst/>
              </a:prstGeom>
              <a:solidFill>
                <a:schemeClr val="accent3"/>
              </a:solidFill>
              <a:ln w="28575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165" tIns="47925" rIns="63165" bIns="47925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400" kern="1200" dirty="0"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850773" y="466222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80339" y="3038198"/>
              <a:ext cx="18177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014644" y="466222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29870" y="278892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602112" y="278892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368773" y="3078676"/>
              <a:ext cx="18177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768634" y="3440418"/>
              <a:ext cx="18177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950179" y="3440417"/>
              <a:ext cx="18177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84616" y="672624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7253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77736" y="252217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Title text is added here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39813" y="0"/>
            <a:ext cx="1311004" cy="3897313"/>
            <a:chOff x="2819399" y="427037"/>
            <a:chExt cx="1311004" cy="3897313"/>
          </a:xfrm>
        </p:grpSpPr>
        <p:sp>
          <p:nvSpPr>
            <p:cNvPr id="9" name="矩形 8"/>
            <p:cNvSpPr/>
            <p:nvPr/>
          </p:nvSpPr>
          <p:spPr>
            <a:xfrm>
              <a:off x="2819399" y="427037"/>
              <a:ext cx="1295400" cy="38973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858901" y="2741086"/>
              <a:ext cx="12715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03.</a:t>
              </a:r>
              <a:endParaRPr kumimoji="0" lang="zh-CN" altLang="en-US" sz="6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677736" y="3136612"/>
            <a:ext cx="590720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  <p:extLst>
      <p:ext uri="{BB962C8B-B14F-4D97-AF65-F5344CB8AC3E}">
        <p14:creationId xmlns:p14="http://schemas.microsoft.com/office/powerpoint/2010/main" val="269552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a14="http://schemas.microsoft.com/office/drawing/2010/main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矩形 1"/>
          <p:cNvSpPr/>
          <p:nvPr/>
        </p:nvSpPr>
        <p:spPr>
          <a:xfrm>
            <a:off x="0" y="1735138"/>
            <a:ext cx="12192000" cy="43243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5288" y="408214"/>
            <a:ext cx="493712" cy="258508"/>
            <a:chOff x="6836229" y="-261257"/>
            <a:chExt cx="508000" cy="18868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6836229" y="-261257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836229" y="-166914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836229" y="-72571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1084716" y="24508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89992" y="275858"/>
            <a:ext cx="644632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557486" y="2358799"/>
            <a:ext cx="3077028" cy="3077028"/>
            <a:chOff x="4557486" y="2358799"/>
            <a:chExt cx="3077028" cy="3077028"/>
          </a:xfrm>
        </p:grpSpPr>
        <p:sp>
          <p:nvSpPr>
            <p:cNvPr id="19" name="椭圆 18"/>
            <p:cNvSpPr/>
            <p:nvPr/>
          </p:nvSpPr>
          <p:spPr>
            <a:xfrm>
              <a:off x="4557486" y="2358799"/>
              <a:ext cx="3077028" cy="3077028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767943" y="2641826"/>
              <a:ext cx="2656115" cy="2540002"/>
              <a:chOff x="4116902" y="2510971"/>
              <a:chExt cx="2656115" cy="2540002"/>
            </a:xfrm>
            <a:solidFill>
              <a:schemeClr val="accent3"/>
            </a:solidFill>
          </p:grpSpPr>
          <p:sp>
            <p:nvSpPr>
              <p:cNvPr id="14" name="椭圆 13"/>
              <p:cNvSpPr/>
              <p:nvPr/>
            </p:nvSpPr>
            <p:spPr>
              <a:xfrm>
                <a:off x="4116902" y="2510971"/>
                <a:ext cx="435430" cy="4354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6337587" y="2510971"/>
                <a:ext cx="435430" cy="4354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116902" y="4615543"/>
                <a:ext cx="435430" cy="4354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6337587" y="4615543"/>
                <a:ext cx="435430" cy="4354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3" name="椭圆 19"/>
            <p:cNvSpPr/>
            <p:nvPr/>
          </p:nvSpPr>
          <p:spPr>
            <a:xfrm>
              <a:off x="5672732" y="3511685"/>
              <a:ext cx="846536" cy="771256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634514" y="2440311"/>
            <a:ext cx="3689804" cy="1053904"/>
            <a:chOff x="1136195" y="2091953"/>
            <a:chExt cx="3689804" cy="1053904"/>
          </a:xfrm>
        </p:grpSpPr>
        <p:sp>
          <p:nvSpPr>
            <p:cNvPr id="22" name="文本框 21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36195" y="2407193"/>
              <a:ext cx="36898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634514" y="4544883"/>
            <a:ext cx="3689804" cy="1053904"/>
            <a:chOff x="1136195" y="2091953"/>
            <a:chExt cx="3689804" cy="1053904"/>
          </a:xfrm>
        </p:grpSpPr>
        <p:sp>
          <p:nvSpPr>
            <p:cNvPr id="25" name="文本框 24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36195" y="2407193"/>
              <a:ext cx="36898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64131" y="2440311"/>
            <a:ext cx="3689804" cy="1053904"/>
            <a:chOff x="1136195" y="2091953"/>
            <a:chExt cx="3689804" cy="1053904"/>
          </a:xfrm>
        </p:grpSpPr>
        <p:sp>
          <p:nvSpPr>
            <p:cNvPr id="28" name="文本框 27"/>
            <p:cNvSpPr txBox="1"/>
            <p:nvPr/>
          </p:nvSpPr>
          <p:spPr>
            <a:xfrm>
              <a:off x="3102450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36195" y="2407193"/>
              <a:ext cx="36898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4131" y="4544883"/>
            <a:ext cx="3689804" cy="1053904"/>
            <a:chOff x="1136195" y="2091953"/>
            <a:chExt cx="3689804" cy="1053904"/>
          </a:xfrm>
        </p:grpSpPr>
        <p:sp>
          <p:nvSpPr>
            <p:cNvPr id="31" name="文本框 30"/>
            <p:cNvSpPr txBox="1"/>
            <p:nvPr/>
          </p:nvSpPr>
          <p:spPr>
            <a:xfrm>
              <a:off x="3102450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136195" y="2407193"/>
              <a:ext cx="36898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25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a14="http://schemas.microsoft.com/office/drawing/2010/main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5288" y="408214"/>
            <a:ext cx="493712" cy="258508"/>
            <a:chOff x="6836229" y="-261257"/>
            <a:chExt cx="508000" cy="18868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836229" y="-261257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836229" y="-166914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836229" y="-72571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084716" y="24508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89992" y="275858"/>
            <a:ext cx="644632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019644" y="1966909"/>
            <a:ext cx="10116669" cy="1053904"/>
            <a:chOff x="1136194" y="2091953"/>
            <a:chExt cx="10116669" cy="1053904"/>
          </a:xfrm>
        </p:grpSpPr>
        <p:sp>
          <p:nvSpPr>
            <p:cNvPr id="14" name="文本框 13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accent3"/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36194" y="2407193"/>
              <a:ext cx="101166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intoThe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 user can demonstrate on a projector or computer, or print the presentation and make it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intoThe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 user can demonstrate on a projector or computer, or print the presentation and make it into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84716" y="3686629"/>
            <a:ext cx="2443663" cy="2092097"/>
            <a:chOff x="1084716" y="3686629"/>
            <a:chExt cx="2443663" cy="2092097"/>
          </a:xfrm>
        </p:grpSpPr>
        <p:sp>
          <p:nvSpPr>
            <p:cNvPr id="2" name="矩形 1"/>
            <p:cNvSpPr/>
            <p:nvPr/>
          </p:nvSpPr>
          <p:spPr>
            <a:xfrm>
              <a:off x="1084716" y="3686629"/>
              <a:ext cx="2443663" cy="206102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58764" y="4393731"/>
              <a:ext cx="22226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  <p:sp>
          <p:nvSpPr>
            <p:cNvPr id="31" name="矩形 26"/>
            <p:cNvSpPr/>
            <p:nvPr/>
          </p:nvSpPr>
          <p:spPr>
            <a:xfrm>
              <a:off x="1322408" y="3954124"/>
              <a:ext cx="369295" cy="369292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620694" y="3686629"/>
            <a:ext cx="2443663" cy="2068830"/>
            <a:chOff x="3620694" y="3686629"/>
            <a:chExt cx="2443663" cy="2068830"/>
          </a:xfrm>
        </p:grpSpPr>
        <p:sp>
          <p:nvSpPr>
            <p:cNvPr id="9" name="矩形 8"/>
            <p:cNvSpPr/>
            <p:nvPr/>
          </p:nvSpPr>
          <p:spPr>
            <a:xfrm>
              <a:off x="3620694" y="3686629"/>
              <a:ext cx="2443663" cy="20610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766613" y="4370464"/>
              <a:ext cx="22226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  <p:sp>
          <p:nvSpPr>
            <p:cNvPr id="32" name="矩形 27"/>
            <p:cNvSpPr/>
            <p:nvPr/>
          </p:nvSpPr>
          <p:spPr>
            <a:xfrm>
              <a:off x="3858386" y="3974668"/>
              <a:ext cx="369295" cy="339011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156672" y="3686629"/>
            <a:ext cx="2443663" cy="2080651"/>
            <a:chOff x="6156672" y="3686629"/>
            <a:chExt cx="2443663" cy="2080651"/>
          </a:xfrm>
        </p:grpSpPr>
        <p:sp>
          <p:nvSpPr>
            <p:cNvPr id="10" name="矩形 9"/>
            <p:cNvSpPr/>
            <p:nvPr/>
          </p:nvSpPr>
          <p:spPr>
            <a:xfrm>
              <a:off x="6156672" y="3686629"/>
              <a:ext cx="2443663" cy="206102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274462" y="4382285"/>
              <a:ext cx="22226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  <p:sp>
          <p:nvSpPr>
            <p:cNvPr id="33" name="矩形 28"/>
            <p:cNvSpPr/>
            <p:nvPr/>
          </p:nvSpPr>
          <p:spPr>
            <a:xfrm>
              <a:off x="6413682" y="3954124"/>
              <a:ext cx="309219" cy="369292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692650" y="3686629"/>
            <a:ext cx="2443663" cy="2061028"/>
            <a:chOff x="8692650" y="3686629"/>
            <a:chExt cx="2443663" cy="2061028"/>
          </a:xfrm>
        </p:grpSpPr>
        <p:sp>
          <p:nvSpPr>
            <p:cNvPr id="11" name="矩形 10"/>
            <p:cNvSpPr/>
            <p:nvPr/>
          </p:nvSpPr>
          <p:spPr>
            <a:xfrm>
              <a:off x="8692650" y="3686629"/>
              <a:ext cx="2443663" cy="20610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857371" y="4356083"/>
              <a:ext cx="22226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  <p:sp>
          <p:nvSpPr>
            <p:cNvPr id="34" name="矩形 29"/>
            <p:cNvSpPr/>
            <p:nvPr/>
          </p:nvSpPr>
          <p:spPr>
            <a:xfrm>
              <a:off x="8930342" y="4002077"/>
              <a:ext cx="369295" cy="298611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95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5288" y="408214"/>
            <a:ext cx="493712" cy="258508"/>
            <a:chOff x="6836229" y="-261257"/>
            <a:chExt cx="508000" cy="18868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836229" y="-261257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836229" y="-166914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836229" y="-72571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084716" y="24508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89992" y="275858"/>
            <a:ext cx="644632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070202" y="2452914"/>
            <a:ext cx="10051597" cy="3446858"/>
            <a:chOff x="1084716" y="2322286"/>
            <a:chExt cx="8262484" cy="3461372"/>
          </a:xfrm>
        </p:grpSpPr>
        <p:grpSp>
          <p:nvGrpSpPr>
            <p:cNvPr id="10" name="组合 9"/>
            <p:cNvGrpSpPr/>
            <p:nvPr/>
          </p:nvGrpSpPr>
          <p:grpSpPr>
            <a:xfrm>
              <a:off x="1084716" y="2322286"/>
              <a:ext cx="2413227" cy="3461372"/>
              <a:chOff x="1084716" y="2322286"/>
              <a:chExt cx="2413227" cy="3461372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084716" y="2322286"/>
                <a:ext cx="2413227" cy="217714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084716" y="5747658"/>
                <a:ext cx="2413227" cy="360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084716" y="3969459"/>
                <a:ext cx="2413227" cy="3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009345" y="2322286"/>
              <a:ext cx="2413227" cy="3461372"/>
              <a:chOff x="1084716" y="2322286"/>
              <a:chExt cx="2413227" cy="3461372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084716" y="2322286"/>
                <a:ext cx="2413227" cy="217714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084716" y="5747658"/>
                <a:ext cx="2413227" cy="360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084716" y="3969459"/>
                <a:ext cx="2413227" cy="3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933973" y="2322286"/>
              <a:ext cx="2413227" cy="3461372"/>
              <a:chOff x="1084716" y="2322286"/>
              <a:chExt cx="2413227" cy="346137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084716" y="2322286"/>
                <a:ext cx="2413227" cy="217714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084716" y="5747658"/>
                <a:ext cx="2413227" cy="360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84716" y="3969459"/>
                <a:ext cx="2413227" cy="3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1171835" y="4461143"/>
            <a:ext cx="2732508" cy="1269347"/>
            <a:chOff x="1904739" y="2091953"/>
            <a:chExt cx="2152716" cy="1269347"/>
          </a:xfrm>
        </p:grpSpPr>
        <p:sp>
          <p:nvSpPr>
            <p:cNvPr id="19" name="文本框 18"/>
            <p:cNvSpPr txBox="1"/>
            <p:nvPr/>
          </p:nvSpPr>
          <p:spPr>
            <a:xfrm>
              <a:off x="2302177" y="2091953"/>
              <a:ext cx="1357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904739" y="2407193"/>
              <a:ext cx="21527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46138" y="4461143"/>
            <a:ext cx="2732508" cy="1269347"/>
            <a:chOff x="1904739" y="2091953"/>
            <a:chExt cx="2152716" cy="1269347"/>
          </a:xfrm>
        </p:grpSpPr>
        <p:sp>
          <p:nvSpPr>
            <p:cNvPr id="22" name="文本框 21"/>
            <p:cNvSpPr txBox="1"/>
            <p:nvPr/>
          </p:nvSpPr>
          <p:spPr>
            <a:xfrm>
              <a:off x="2302177" y="2091953"/>
              <a:ext cx="1357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904739" y="2407193"/>
              <a:ext cx="21527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87658" y="4461143"/>
            <a:ext cx="2732508" cy="1269347"/>
            <a:chOff x="1904739" y="2091953"/>
            <a:chExt cx="2152716" cy="1269347"/>
          </a:xfrm>
        </p:grpSpPr>
        <p:sp>
          <p:nvSpPr>
            <p:cNvPr id="25" name="文本框 24"/>
            <p:cNvSpPr txBox="1"/>
            <p:nvPr/>
          </p:nvSpPr>
          <p:spPr>
            <a:xfrm>
              <a:off x="2302177" y="2091953"/>
              <a:ext cx="1357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904739" y="2407193"/>
              <a:ext cx="21527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sp>
        <p:nvSpPr>
          <p:cNvPr id="33" name="椭圆 29"/>
          <p:cNvSpPr/>
          <p:nvPr/>
        </p:nvSpPr>
        <p:spPr>
          <a:xfrm>
            <a:off x="2246173" y="3095073"/>
            <a:ext cx="583834" cy="604094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椭圆 30"/>
          <p:cNvSpPr/>
          <p:nvPr/>
        </p:nvSpPr>
        <p:spPr>
          <a:xfrm>
            <a:off x="5793954" y="3112090"/>
            <a:ext cx="604094" cy="570060"/>
          </a:xfrm>
          <a:custGeom>
            <a:avLst/>
            <a:gdLst>
              <a:gd name="connsiteX0" fmla="*/ 255815 w 338138"/>
              <a:gd name="connsiteY0" fmla="*/ 276225 h 319088"/>
              <a:gd name="connsiteX1" fmla="*/ 267653 w 338138"/>
              <a:gd name="connsiteY1" fmla="*/ 282720 h 319088"/>
              <a:gd name="connsiteX2" fmla="*/ 275546 w 338138"/>
              <a:gd name="connsiteY2" fmla="*/ 282720 h 319088"/>
              <a:gd name="connsiteX3" fmla="*/ 287384 w 338138"/>
              <a:gd name="connsiteY3" fmla="*/ 276225 h 319088"/>
              <a:gd name="connsiteX4" fmla="*/ 290015 w 338138"/>
              <a:gd name="connsiteY4" fmla="*/ 277524 h 319088"/>
              <a:gd name="connsiteX5" fmla="*/ 295276 w 338138"/>
              <a:gd name="connsiteY5" fmla="*/ 284018 h 319088"/>
              <a:gd name="connsiteX6" fmla="*/ 295276 w 338138"/>
              <a:gd name="connsiteY6" fmla="*/ 315191 h 319088"/>
              <a:gd name="connsiteX7" fmla="*/ 271600 w 338138"/>
              <a:gd name="connsiteY7" fmla="*/ 319088 h 319088"/>
              <a:gd name="connsiteX8" fmla="*/ 249238 w 338138"/>
              <a:gd name="connsiteY8" fmla="*/ 315191 h 319088"/>
              <a:gd name="connsiteX9" fmla="*/ 249238 w 338138"/>
              <a:gd name="connsiteY9" fmla="*/ 284018 h 319088"/>
              <a:gd name="connsiteX10" fmla="*/ 253184 w 338138"/>
              <a:gd name="connsiteY10" fmla="*/ 277524 h 319088"/>
              <a:gd name="connsiteX11" fmla="*/ 255815 w 338138"/>
              <a:gd name="connsiteY11" fmla="*/ 276225 h 319088"/>
              <a:gd name="connsiteX12" fmla="*/ 50755 w 338138"/>
              <a:gd name="connsiteY12" fmla="*/ 276225 h 319088"/>
              <a:gd name="connsiteX13" fmla="*/ 62593 w 338138"/>
              <a:gd name="connsiteY13" fmla="*/ 282720 h 319088"/>
              <a:gd name="connsiteX14" fmla="*/ 70486 w 338138"/>
              <a:gd name="connsiteY14" fmla="*/ 282720 h 319088"/>
              <a:gd name="connsiteX15" fmla="*/ 82324 w 338138"/>
              <a:gd name="connsiteY15" fmla="*/ 276225 h 319088"/>
              <a:gd name="connsiteX16" fmla="*/ 84955 w 338138"/>
              <a:gd name="connsiteY16" fmla="*/ 277524 h 319088"/>
              <a:gd name="connsiteX17" fmla="*/ 88901 w 338138"/>
              <a:gd name="connsiteY17" fmla="*/ 284018 h 319088"/>
              <a:gd name="connsiteX18" fmla="*/ 88901 w 338138"/>
              <a:gd name="connsiteY18" fmla="*/ 315191 h 319088"/>
              <a:gd name="connsiteX19" fmla="*/ 66539 w 338138"/>
              <a:gd name="connsiteY19" fmla="*/ 319088 h 319088"/>
              <a:gd name="connsiteX20" fmla="*/ 42863 w 338138"/>
              <a:gd name="connsiteY20" fmla="*/ 315191 h 319088"/>
              <a:gd name="connsiteX21" fmla="*/ 42863 w 338138"/>
              <a:gd name="connsiteY21" fmla="*/ 284018 h 319088"/>
              <a:gd name="connsiteX22" fmla="*/ 48124 w 338138"/>
              <a:gd name="connsiteY22" fmla="*/ 277524 h 319088"/>
              <a:gd name="connsiteX23" fmla="*/ 50755 w 338138"/>
              <a:gd name="connsiteY23" fmla="*/ 276225 h 319088"/>
              <a:gd name="connsiteX24" fmla="*/ 273050 w 338138"/>
              <a:gd name="connsiteY24" fmla="*/ 214313 h 319088"/>
              <a:gd name="connsiteX25" fmla="*/ 282575 w 338138"/>
              <a:gd name="connsiteY25" fmla="*/ 224632 h 319088"/>
              <a:gd name="connsiteX26" fmla="*/ 273050 w 338138"/>
              <a:gd name="connsiteY26" fmla="*/ 234951 h 319088"/>
              <a:gd name="connsiteX27" fmla="*/ 263525 w 338138"/>
              <a:gd name="connsiteY27" fmla="*/ 224632 h 319088"/>
              <a:gd name="connsiteX28" fmla="*/ 273050 w 338138"/>
              <a:gd name="connsiteY28" fmla="*/ 214313 h 319088"/>
              <a:gd name="connsiteX29" fmla="*/ 65882 w 338138"/>
              <a:gd name="connsiteY29" fmla="*/ 214313 h 319088"/>
              <a:gd name="connsiteX30" fmla="*/ 76201 w 338138"/>
              <a:gd name="connsiteY30" fmla="*/ 224632 h 319088"/>
              <a:gd name="connsiteX31" fmla="*/ 65882 w 338138"/>
              <a:gd name="connsiteY31" fmla="*/ 234951 h 319088"/>
              <a:gd name="connsiteX32" fmla="*/ 55563 w 338138"/>
              <a:gd name="connsiteY32" fmla="*/ 224632 h 319088"/>
              <a:gd name="connsiteX33" fmla="*/ 65882 w 338138"/>
              <a:gd name="connsiteY33" fmla="*/ 214313 h 319088"/>
              <a:gd name="connsiteX34" fmla="*/ 272257 w 338138"/>
              <a:gd name="connsiteY34" fmla="*/ 196850 h 319088"/>
              <a:gd name="connsiteX35" fmla="*/ 244475 w 338138"/>
              <a:gd name="connsiteY35" fmla="*/ 224632 h 319088"/>
              <a:gd name="connsiteX36" fmla="*/ 272257 w 338138"/>
              <a:gd name="connsiteY36" fmla="*/ 252414 h 319088"/>
              <a:gd name="connsiteX37" fmla="*/ 300039 w 338138"/>
              <a:gd name="connsiteY37" fmla="*/ 224632 h 319088"/>
              <a:gd name="connsiteX38" fmla="*/ 272257 w 338138"/>
              <a:gd name="connsiteY38" fmla="*/ 196850 h 319088"/>
              <a:gd name="connsiteX39" fmla="*/ 65882 w 338138"/>
              <a:gd name="connsiteY39" fmla="*/ 196850 h 319088"/>
              <a:gd name="connsiteX40" fmla="*/ 38100 w 338138"/>
              <a:gd name="connsiteY40" fmla="*/ 224632 h 319088"/>
              <a:gd name="connsiteX41" fmla="*/ 65882 w 338138"/>
              <a:gd name="connsiteY41" fmla="*/ 252414 h 319088"/>
              <a:gd name="connsiteX42" fmla="*/ 93664 w 338138"/>
              <a:gd name="connsiteY42" fmla="*/ 224632 h 319088"/>
              <a:gd name="connsiteX43" fmla="*/ 65882 w 338138"/>
              <a:gd name="connsiteY43" fmla="*/ 196850 h 319088"/>
              <a:gd name="connsiteX44" fmla="*/ 272257 w 338138"/>
              <a:gd name="connsiteY44" fmla="*/ 187325 h 319088"/>
              <a:gd name="connsiteX45" fmla="*/ 338138 w 338138"/>
              <a:gd name="connsiteY45" fmla="*/ 253322 h 319088"/>
              <a:gd name="connsiteX46" fmla="*/ 313103 w 338138"/>
              <a:gd name="connsiteY46" fmla="*/ 304800 h 319088"/>
              <a:gd name="connsiteX47" fmla="*/ 313103 w 338138"/>
              <a:gd name="connsiteY47" fmla="*/ 283681 h 319088"/>
              <a:gd name="connsiteX48" fmla="*/ 295974 w 338138"/>
              <a:gd name="connsiteY48" fmla="*/ 259922 h 319088"/>
              <a:gd name="connsiteX49" fmla="*/ 290704 w 338138"/>
              <a:gd name="connsiteY49" fmla="*/ 258602 h 319088"/>
              <a:gd name="connsiteX50" fmla="*/ 284115 w 338138"/>
              <a:gd name="connsiteY50" fmla="*/ 258602 h 319088"/>
              <a:gd name="connsiteX51" fmla="*/ 272257 w 338138"/>
              <a:gd name="connsiteY51" fmla="*/ 265202 h 319088"/>
              <a:gd name="connsiteX52" fmla="*/ 260398 w 338138"/>
              <a:gd name="connsiteY52" fmla="*/ 258602 h 319088"/>
              <a:gd name="connsiteX53" fmla="*/ 255128 w 338138"/>
              <a:gd name="connsiteY53" fmla="*/ 258602 h 319088"/>
              <a:gd name="connsiteX54" fmla="*/ 248539 w 338138"/>
              <a:gd name="connsiteY54" fmla="*/ 259922 h 319088"/>
              <a:gd name="connsiteX55" fmla="*/ 232728 w 338138"/>
              <a:gd name="connsiteY55" fmla="*/ 283681 h 319088"/>
              <a:gd name="connsiteX56" fmla="*/ 232728 w 338138"/>
              <a:gd name="connsiteY56" fmla="*/ 304800 h 319088"/>
              <a:gd name="connsiteX57" fmla="*/ 206375 w 338138"/>
              <a:gd name="connsiteY57" fmla="*/ 253322 h 319088"/>
              <a:gd name="connsiteX58" fmla="*/ 272257 w 338138"/>
              <a:gd name="connsiteY58" fmla="*/ 187325 h 319088"/>
              <a:gd name="connsiteX59" fmla="*/ 65881 w 338138"/>
              <a:gd name="connsiteY59" fmla="*/ 187325 h 319088"/>
              <a:gd name="connsiteX60" fmla="*/ 131763 w 338138"/>
              <a:gd name="connsiteY60" fmla="*/ 253322 h 319088"/>
              <a:gd name="connsiteX61" fmla="*/ 105410 w 338138"/>
              <a:gd name="connsiteY61" fmla="*/ 304800 h 319088"/>
              <a:gd name="connsiteX62" fmla="*/ 105410 w 338138"/>
              <a:gd name="connsiteY62" fmla="*/ 283681 h 319088"/>
              <a:gd name="connsiteX63" fmla="*/ 89599 w 338138"/>
              <a:gd name="connsiteY63" fmla="*/ 259922 h 319088"/>
              <a:gd name="connsiteX64" fmla="*/ 83010 w 338138"/>
              <a:gd name="connsiteY64" fmla="*/ 258602 h 319088"/>
              <a:gd name="connsiteX65" fmla="*/ 77740 w 338138"/>
              <a:gd name="connsiteY65" fmla="*/ 258602 h 319088"/>
              <a:gd name="connsiteX66" fmla="*/ 65881 w 338138"/>
              <a:gd name="connsiteY66" fmla="*/ 265202 h 319088"/>
              <a:gd name="connsiteX67" fmla="*/ 54023 w 338138"/>
              <a:gd name="connsiteY67" fmla="*/ 258602 h 319088"/>
              <a:gd name="connsiteX68" fmla="*/ 47434 w 338138"/>
              <a:gd name="connsiteY68" fmla="*/ 258602 h 319088"/>
              <a:gd name="connsiteX69" fmla="*/ 42164 w 338138"/>
              <a:gd name="connsiteY69" fmla="*/ 259922 h 319088"/>
              <a:gd name="connsiteX70" fmla="*/ 25035 w 338138"/>
              <a:gd name="connsiteY70" fmla="*/ 283681 h 319088"/>
              <a:gd name="connsiteX71" fmla="*/ 25035 w 338138"/>
              <a:gd name="connsiteY71" fmla="*/ 304800 h 319088"/>
              <a:gd name="connsiteX72" fmla="*/ 0 w 338138"/>
              <a:gd name="connsiteY72" fmla="*/ 253322 h 319088"/>
              <a:gd name="connsiteX73" fmla="*/ 65881 w 338138"/>
              <a:gd name="connsiteY73" fmla="*/ 187325 h 319088"/>
              <a:gd name="connsiteX74" fmla="*/ 159754 w 338138"/>
              <a:gd name="connsiteY74" fmla="*/ 149225 h 319088"/>
              <a:gd name="connsiteX75" fmla="*/ 169069 w 338138"/>
              <a:gd name="connsiteY75" fmla="*/ 149225 h 319088"/>
              <a:gd name="connsiteX76" fmla="*/ 178384 w 338138"/>
              <a:gd name="connsiteY76" fmla="*/ 149225 h 319088"/>
              <a:gd name="connsiteX77" fmla="*/ 178384 w 338138"/>
              <a:gd name="connsiteY77" fmla="*/ 175331 h 319088"/>
              <a:gd name="connsiteX78" fmla="*/ 214313 w 338138"/>
              <a:gd name="connsiteY78" fmla="*/ 193605 h 319088"/>
              <a:gd name="connsiteX79" fmla="*/ 202337 w 338138"/>
              <a:gd name="connsiteY79" fmla="*/ 207963 h 319088"/>
              <a:gd name="connsiteX80" fmla="*/ 169069 w 338138"/>
              <a:gd name="connsiteY80" fmla="*/ 190994 h 319088"/>
              <a:gd name="connsiteX81" fmla="*/ 135802 w 338138"/>
              <a:gd name="connsiteY81" fmla="*/ 207963 h 319088"/>
              <a:gd name="connsiteX82" fmla="*/ 123825 w 338138"/>
              <a:gd name="connsiteY82" fmla="*/ 193605 h 319088"/>
              <a:gd name="connsiteX83" fmla="*/ 159754 w 338138"/>
              <a:gd name="connsiteY83" fmla="*/ 175331 h 319088"/>
              <a:gd name="connsiteX84" fmla="*/ 159754 w 338138"/>
              <a:gd name="connsiteY84" fmla="*/ 149225 h 319088"/>
              <a:gd name="connsiteX85" fmla="*/ 154175 w 338138"/>
              <a:gd name="connsiteY85" fmla="*/ 88900 h 319088"/>
              <a:gd name="connsiteX86" fmla="*/ 165941 w 338138"/>
              <a:gd name="connsiteY86" fmla="*/ 95394 h 319088"/>
              <a:gd name="connsiteX87" fmla="*/ 173785 w 338138"/>
              <a:gd name="connsiteY87" fmla="*/ 95394 h 319088"/>
              <a:gd name="connsiteX88" fmla="*/ 185551 w 338138"/>
              <a:gd name="connsiteY88" fmla="*/ 88900 h 319088"/>
              <a:gd name="connsiteX89" fmla="*/ 188166 w 338138"/>
              <a:gd name="connsiteY89" fmla="*/ 90199 h 319088"/>
              <a:gd name="connsiteX90" fmla="*/ 192088 w 338138"/>
              <a:gd name="connsiteY90" fmla="*/ 96693 h 319088"/>
              <a:gd name="connsiteX91" fmla="*/ 192088 w 338138"/>
              <a:gd name="connsiteY91" fmla="*/ 126567 h 319088"/>
              <a:gd name="connsiteX92" fmla="*/ 169863 w 338138"/>
              <a:gd name="connsiteY92" fmla="*/ 131763 h 319088"/>
              <a:gd name="connsiteX93" fmla="*/ 147638 w 338138"/>
              <a:gd name="connsiteY93" fmla="*/ 126567 h 319088"/>
              <a:gd name="connsiteX94" fmla="*/ 147638 w 338138"/>
              <a:gd name="connsiteY94" fmla="*/ 96693 h 319088"/>
              <a:gd name="connsiteX95" fmla="*/ 151560 w 338138"/>
              <a:gd name="connsiteY95" fmla="*/ 90199 h 319088"/>
              <a:gd name="connsiteX96" fmla="*/ 154175 w 338138"/>
              <a:gd name="connsiteY96" fmla="*/ 88900 h 319088"/>
              <a:gd name="connsiteX97" fmla="*/ 169069 w 338138"/>
              <a:gd name="connsiteY97" fmla="*/ 26988 h 319088"/>
              <a:gd name="connsiteX98" fmla="*/ 179388 w 338138"/>
              <a:gd name="connsiteY98" fmla="*/ 36513 h 319088"/>
              <a:gd name="connsiteX99" fmla="*/ 169069 w 338138"/>
              <a:gd name="connsiteY99" fmla="*/ 46038 h 319088"/>
              <a:gd name="connsiteX100" fmla="*/ 158750 w 338138"/>
              <a:gd name="connsiteY100" fmla="*/ 36513 h 319088"/>
              <a:gd name="connsiteX101" fmla="*/ 169069 w 338138"/>
              <a:gd name="connsiteY101" fmla="*/ 26988 h 319088"/>
              <a:gd name="connsiteX102" fmla="*/ 169070 w 338138"/>
              <a:gd name="connsiteY102" fmla="*/ 9525 h 319088"/>
              <a:gd name="connsiteX103" fmla="*/ 141288 w 338138"/>
              <a:gd name="connsiteY103" fmla="*/ 37307 h 319088"/>
              <a:gd name="connsiteX104" fmla="*/ 169070 w 338138"/>
              <a:gd name="connsiteY104" fmla="*/ 65089 h 319088"/>
              <a:gd name="connsiteX105" fmla="*/ 196852 w 338138"/>
              <a:gd name="connsiteY105" fmla="*/ 37307 h 319088"/>
              <a:gd name="connsiteX106" fmla="*/ 169070 w 338138"/>
              <a:gd name="connsiteY106" fmla="*/ 9525 h 319088"/>
              <a:gd name="connsiteX107" fmla="*/ 169070 w 338138"/>
              <a:gd name="connsiteY107" fmla="*/ 0 h 319088"/>
              <a:gd name="connsiteX108" fmla="*/ 234951 w 338138"/>
              <a:gd name="connsiteY108" fmla="*/ 65997 h 319088"/>
              <a:gd name="connsiteX109" fmla="*/ 209916 w 338138"/>
              <a:gd name="connsiteY109" fmla="*/ 117475 h 319088"/>
              <a:gd name="connsiteX110" fmla="*/ 209916 w 338138"/>
              <a:gd name="connsiteY110" fmla="*/ 96356 h 319088"/>
              <a:gd name="connsiteX111" fmla="*/ 192787 w 338138"/>
              <a:gd name="connsiteY111" fmla="*/ 72597 h 319088"/>
              <a:gd name="connsiteX112" fmla="*/ 187517 w 338138"/>
              <a:gd name="connsiteY112" fmla="*/ 71277 h 319088"/>
              <a:gd name="connsiteX113" fmla="*/ 180928 w 338138"/>
              <a:gd name="connsiteY113" fmla="*/ 71277 h 319088"/>
              <a:gd name="connsiteX114" fmla="*/ 169070 w 338138"/>
              <a:gd name="connsiteY114" fmla="*/ 76557 h 319088"/>
              <a:gd name="connsiteX115" fmla="*/ 157211 w 338138"/>
              <a:gd name="connsiteY115" fmla="*/ 71277 h 319088"/>
              <a:gd name="connsiteX116" fmla="*/ 150623 w 338138"/>
              <a:gd name="connsiteY116" fmla="*/ 71277 h 319088"/>
              <a:gd name="connsiteX117" fmla="*/ 145352 w 338138"/>
              <a:gd name="connsiteY117" fmla="*/ 72597 h 319088"/>
              <a:gd name="connsiteX118" fmla="*/ 128223 w 338138"/>
              <a:gd name="connsiteY118" fmla="*/ 96356 h 319088"/>
              <a:gd name="connsiteX119" fmla="*/ 128223 w 338138"/>
              <a:gd name="connsiteY119" fmla="*/ 117475 h 319088"/>
              <a:gd name="connsiteX120" fmla="*/ 103188 w 338138"/>
              <a:gd name="connsiteY120" fmla="*/ 65997 h 319088"/>
              <a:gd name="connsiteX121" fmla="*/ 169070 w 338138"/>
              <a:gd name="connsiteY121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38138" h="319088">
                <a:moveTo>
                  <a:pt x="255815" y="276225"/>
                </a:moveTo>
                <a:cubicBezTo>
                  <a:pt x="255815" y="276225"/>
                  <a:pt x="255815" y="276225"/>
                  <a:pt x="267653" y="282720"/>
                </a:cubicBezTo>
                <a:cubicBezTo>
                  <a:pt x="270284" y="284018"/>
                  <a:pt x="272915" y="284018"/>
                  <a:pt x="275546" y="282720"/>
                </a:cubicBezTo>
                <a:cubicBezTo>
                  <a:pt x="275546" y="282720"/>
                  <a:pt x="275546" y="282720"/>
                  <a:pt x="287384" y="276225"/>
                </a:cubicBezTo>
                <a:cubicBezTo>
                  <a:pt x="287384" y="276225"/>
                  <a:pt x="287384" y="276225"/>
                  <a:pt x="290015" y="277524"/>
                </a:cubicBezTo>
                <a:cubicBezTo>
                  <a:pt x="292646" y="278823"/>
                  <a:pt x="295276" y="281421"/>
                  <a:pt x="295276" y="284018"/>
                </a:cubicBezTo>
                <a:cubicBezTo>
                  <a:pt x="295276" y="284018"/>
                  <a:pt x="295276" y="284018"/>
                  <a:pt x="295276" y="315191"/>
                </a:cubicBezTo>
                <a:cubicBezTo>
                  <a:pt x="287384" y="317789"/>
                  <a:pt x="279492" y="319088"/>
                  <a:pt x="271600" y="319088"/>
                </a:cubicBezTo>
                <a:cubicBezTo>
                  <a:pt x="263707" y="319088"/>
                  <a:pt x="255815" y="317789"/>
                  <a:pt x="249238" y="315191"/>
                </a:cubicBezTo>
                <a:cubicBezTo>
                  <a:pt x="249238" y="315191"/>
                  <a:pt x="249238" y="315191"/>
                  <a:pt x="249238" y="284018"/>
                </a:cubicBezTo>
                <a:cubicBezTo>
                  <a:pt x="249238" y="281421"/>
                  <a:pt x="250554" y="278823"/>
                  <a:pt x="253184" y="277524"/>
                </a:cubicBezTo>
                <a:cubicBezTo>
                  <a:pt x="253184" y="277524"/>
                  <a:pt x="253184" y="277524"/>
                  <a:pt x="255815" y="276225"/>
                </a:cubicBezTo>
                <a:close/>
                <a:moveTo>
                  <a:pt x="50755" y="276225"/>
                </a:moveTo>
                <a:cubicBezTo>
                  <a:pt x="50755" y="276225"/>
                  <a:pt x="50755" y="276225"/>
                  <a:pt x="62593" y="282720"/>
                </a:cubicBezTo>
                <a:cubicBezTo>
                  <a:pt x="65224" y="284018"/>
                  <a:pt x="67855" y="284018"/>
                  <a:pt x="70486" y="282720"/>
                </a:cubicBezTo>
                <a:cubicBezTo>
                  <a:pt x="70486" y="282720"/>
                  <a:pt x="70486" y="282720"/>
                  <a:pt x="82324" y="276225"/>
                </a:cubicBezTo>
                <a:cubicBezTo>
                  <a:pt x="82324" y="276225"/>
                  <a:pt x="82324" y="276225"/>
                  <a:pt x="84955" y="277524"/>
                </a:cubicBezTo>
                <a:cubicBezTo>
                  <a:pt x="87585" y="278823"/>
                  <a:pt x="88901" y="281421"/>
                  <a:pt x="88901" y="284018"/>
                </a:cubicBezTo>
                <a:cubicBezTo>
                  <a:pt x="88901" y="284018"/>
                  <a:pt x="88901" y="284018"/>
                  <a:pt x="88901" y="315191"/>
                </a:cubicBezTo>
                <a:cubicBezTo>
                  <a:pt x="82324" y="317789"/>
                  <a:pt x="74432" y="319088"/>
                  <a:pt x="66539" y="319088"/>
                </a:cubicBezTo>
                <a:cubicBezTo>
                  <a:pt x="58647" y="319088"/>
                  <a:pt x="50755" y="317789"/>
                  <a:pt x="42863" y="315191"/>
                </a:cubicBezTo>
                <a:cubicBezTo>
                  <a:pt x="42863" y="315191"/>
                  <a:pt x="42863" y="315191"/>
                  <a:pt x="42863" y="284018"/>
                </a:cubicBezTo>
                <a:cubicBezTo>
                  <a:pt x="42863" y="281421"/>
                  <a:pt x="45493" y="278823"/>
                  <a:pt x="48124" y="277524"/>
                </a:cubicBezTo>
                <a:cubicBezTo>
                  <a:pt x="48124" y="277524"/>
                  <a:pt x="48124" y="277524"/>
                  <a:pt x="50755" y="276225"/>
                </a:cubicBezTo>
                <a:close/>
                <a:moveTo>
                  <a:pt x="273050" y="214313"/>
                </a:moveTo>
                <a:cubicBezTo>
                  <a:pt x="278311" y="214313"/>
                  <a:pt x="282575" y="218933"/>
                  <a:pt x="282575" y="224632"/>
                </a:cubicBezTo>
                <a:cubicBezTo>
                  <a:pt x="282575" y="230331"/>
                  <a:pt x="278311" y="234951"/>
                  <a:pt x="273050" y="234951"/>
                </a:cubicBezTo>
                <a:cubicBezTo>
                  <a:pt x="267789" y="234951"/>
                  <a:pt x="263525" y="230331"/>
                  <a:pt x="263525" y="224632"/>
                </a:cubicBezTo>
                <a:cubicBezTo>
                  <a:pt x="263525" y="218933"/>
                  <a:pt x="267789" y="214313"/>
                  <a:pt x="273050" y="214313"/>
                </a:cubicBezTo>
                <a:close/>
                <a:moveTo>
                  <a:pt x="65882" y="214313"/>
                </a:moveTo>
                <a:cubicBezTo>
                  <a:pt x="71581" y="214313"/>
                  <a:pt x="76201" y="218933"/>
                  <a:pt x="76201" y="224632"/>
                </a:cubicBezTo>
                <a:cubicBezTo>
                  <a:pt x="76201" y="230331"/>
                  <a:pt x="71581" y="234951"/>
                  <a:pt x="65882" y="234951"/>
                </a:cubicBezTo>
                <a:cubicBezTo>
                  <a:pt x="60183" y="234951"/>
                  <a:pt x="55563" y="230331"/>
                  <a:pt x="55563" y="224632"/>
                </a:cubicBezTo>
                <a:cubicBezTo>
                  <a:pt x="55563" y="218933"/>
                  <a:pt x="60183" y="214313"/>
                  <a:pt x="65882" y="214313"/>
                </a:cubicBezTo>
                <a:close/>
                <a:moveTo>
                  <a:pt x="272257" y="196850"/>
                </a:moveTo>
                <a:cubicBezTo>
                  <a:pt x="256913" y="196850"/>
                  <a:pt x="244475" y="209288"/>
                  <a:pt x="244475" y="224632"/>
                </a:cubicBezTo>
                <a:cubicBezTo>
                  <a:pt x="244475" y="239976"/>
                  <a:pt x="256913" y="252414"/>
                  <a:pt x="272257" y="252414"/>
                </a:cubicBezTo>
                <a:cubicBezTo>
                  <a:pt x="287601" y="252414"/>
                  <a:pt x="300039" y="239976"/>
                  <a:pt x="300039" y="224632"/>
                </a:cubicBezTo>
                <a:cubicBezTo>
                  <a:pt x="300039" y="209288"/>
                  <a:pt x="287601" y="196850"/>
                  <a:pt x="272257" y="196850"/>
                </a:cubicBezTo>
                <a:close/>
                <a:moveTo>
                  <a:pt x="65882" y="196850"/>
                </a:moveTo>
                <a:cubicBezTo>
                  <a:pt x="50538" y="196850"/>
                  <a:pt x="38100" y="209288"/>
                  <a:pt x="38100" y="224632"/>
                </a:cubicBezTo>
                <a:cubicBezTo>
                  <a:pt x="38100" y="239976"/>
                  <a:pt x="50538" y="252414"/>
                  <a:pt x="65882" y="252414"/>
                </a:cubicBezTo>
                <a:cubicBezTo>
                  <a:pt x="81226" y="252414"/>
                  <a:pt x="93664" y="239976"/>
                  <a:pt x="93664" y="224632"/>
                </a:cubicBezTo>
                <a:cubicBezTo>
                  <a:pt x="93664" y="209288"/>
                  <a:pt x="81226" y="196850"/>
                  <a:pt x="65882" y="196850"/>
                </a:cubicBezTo>
                <a:close/>
                <a:moveTo>
                  <a:pt x="272257" y="187325"/>
                </a:moveTo>
                <a:cubicBezTo>
                  <a:pt x="309150" y="187325"/>
                  <a:pt x="338138" y="217684"/>
                  <a:pt x="338138" y="253322"/>
                </a:cubicBezTo>
                <a:cubicBezTo>
                  <a:pt x="338138" y="274441"/>
                  <a:pt x="328915" y="292921"/>
                  <a:pt x="313103" y="304800"/>
                </a:cubicBezTo>
                <a:cubicBezTo>
                  <a:pt x="313103" y="304800"/>
                  <a:pt x="313103" y="304800"/>
                  <a:pt x="313103" y="283681"/>
                </a:cubicBezTo>
                <a:cubicBezTo>
                  <a:pt x="313103" y="273121"/>
                  <a:pt x="306515" y="263882"/>
                  <a:pt x="295974" y="259922"/>
                </a:cubicBezTo>
                <a:cubicBezTo>
                  <a:pt x="295974" y="259922"/>
                  <a:pt x="290704" y="258602"/>
                  <a:pt x="290704" y="258602"/>
                </a:cubicBezTo>
                <a:cubicBezTo>
                  <a:pt x="288068" y="257282"/>
                  <a:pt x="286751" y="258602"/>
                  <a:pt x="284115" y="258602"/>
                </a:cubicBezTo>
                <a:cubicBezTo>
                  <a:pt x="284115" y="258602"/>
                  <a:pt x="284115" y="258602"/>
                  <a:pt x="272257" y="265202"/>
                </a:cubicBezTo>
                <a:cubicBezTo>
                  <a:pt x="272257" y="265202"/>
                  <a:pt x="272257" y="265202"/>
                  <a:pt x="260398" y="258602"/>
                </a:cubicBezTo>
                <a:cubicBezTo>
                  <a:pt x="259080" y="258602"/>
                  <a:pt x="256445" y="257282"/>
                  <a:pt x="255128" y="258602"/>
                </a:cubicBezTo>
                <a:cubicBezTo>
                  <a:pt x="255128" y="258602"/>
                  <a:pt x="248539" y="259922"/>
                  <a:pt x="248539" y="259922"/>
                </a:cubicBezTo>
                <a:cubicBezTo>
                  <a:pt x="239316" y="263882"/>
                  <a:pt x="232728" y="273121"/>
                  <a:pt x="232728" y="283681"/>
                </a:cubicBezTo>
                <a:cubicBezTo>
                  <a:pt x="232728" y="283681"/>
                  <a:pt x="232728" y="283681"/>
                  <a:pt x="232728" y="304800"/>
                </a:cubicBezTo>
                <a:cubicBezTo>
                  <a:pt x="216916" y="292921"/>
                  <a:pt x="206375" y="274441"/>
                  <a:pt x="206375" y="253322"/>
                </a:cubicBezTo>
                <a:cubicBezTo>
                  <a:pt x="206375" y="217684"/>
                  <a:pt x="236681" y="187325"/>
                  <a:pt x="272257" y="187325"/>
                </a:cubicBezTo>
                <a:close/>
                <a:moveTo>
                  <a:pt x="65881" y="187325"/>
                </a:moveTo>
                <a:cubicBezTo>
                  <a:pt x="101457" y="187325"/>
                  <a:pt x="131763" y="217684"/>
                  <a:pt x="131763" y="253322"/>
                </a:cubicBezTo>
                <a:cubicBezTo>
                  <a:pt x="131763" y="274441"/>
                  <a:pt x="121222" y="292921"/>
                  <a:pt x="105410" y="304800"/>
                </a:cubicBezTo>
                <a:cubicBezTo>
                  <a:pt x="105410" y="304800"/>
                  <a:pt x="105410" y="304800"/>
                  <a:pt x="105410" y="283681"/>
                </a:cubicBezTo>
                <a:cubicBezTo>
                  <a:pt x="105410" y="273121"/>
                  <a:pt x="98822" y="263882"/>
                  <a:pt x="89599" y="259922"/>
                </a:cubicBezTo>
                <a:cubicBezTo>
                  <a:pt x="89599" y="259922"/>
                  <a:pt x="83010" y="258602"/>
                  <a:pt x="83010" y="258602"/>
                </a:cubicBezTo>
                <a:cubicBezTo>
                  <a:pt x="81693" y="257282"/>
                  <a:pt x="79058" y="258602"/>
                  <a:pt x="77740" y="258602"/>
                </a:cubicBezTo>
                <a:cubicBezTo>
                  <a:pt x="77740" y="258602"/>
                  <a:pt x="77740" y="258602"/>
                  <a:pt x="65881" y="265202"/>
                </a:cubicBezTo>
                <a:cubicBezTo>
                  <a:pt x="65881" y="265202"/>
                  <a:pt x="65881" y="265202"/>
                  <a:pt x="54023" y="258602"/>
                </a:cubicBezTo>
                <a:cubicBezTo>
                  <a:pt x="51387" y="258602"/>
                  <a:pt x="50070" y="257282"/>
                  <a:pt x="47434" y="258602"/>
                </a:cubicBezTo>
                <a:cubicBezTo>
                  <a:pt x="47434" y="258602"/>
                  <a:pt x="42164" y="259922"/>
                  <a:pt x="42164" y="259922"/>
                </a:cubicBezTo>
                <a:cubicBezTo>
                  <a:pt x="31623" y="263882"/>
                  <a:pt x="25035" y="273121"/>
                  <a:pt x="25035" y="283681"/>
                </a:cubicBezTo>
                <a:cubicBezTo>
                  <a:pt x="25035" y="283681"/>
                  <a:pt x="25035" y="283681"/>
                  <a:pt x="25035" y="304800"/>
                </a:cubicBezTo>
                <a:cubicBezTo>
                  <a:pt x="9223" y="292921"/>
                  <a:pt x="0" y="274441"/>
                  <a:pt x="0" y="253322"/>
                </a:cubicBezTo>
                <a:cubicBezTo>
                  <a:pt x="0" y="217684"/>
                  <a:pt x="28988" y="187325"/>
                  <a:pt x="65881" y="187325"/>
                </a:cubicBezTo>
                <a:close/>
                <a:moveTo>
                  <a:pt x="159754" y="149225"/>
                </a:moveTo>
                <a:cubicBezTo>
                  <a:pt x="163746" y="149225"/>
                  <a:pt x="166408" y="149225"/>
                  <a:pt x="169069" y="149225"/>
                </a:cubicBezTo>
                <a:cubicBezTo>
                  <a:pt x="171731" y="149225"/>
                  <a:pt x="174392" y="149225"/>
                  <a:pt x="178384" y="149225"/>
                </a:cubicBezTo>
                <a:cubicBezTo>
                  <a:pt x="178384" y="149225"/>
                  <a:pt x="178384" y="149225"/>
                  <a:pt x="178384" y="175331"/>
                </a:cubicBezTo>
                <a:lnTo>
                  <a:pt x="214313" y="193605"/>
                </a:lnTo>
                <a:cubicBezTo>
                  <a:pt x="210321" y="197521"/>
                  <a:pt x="206329" y="202742"/>
                  <a:pt x="202337" y="207963"/>
                </a:cubicBezTo>
                <a:cubicBezTo>
                  <a:pt x="202337" y="207963"/>
                  <a:pt x="202337" y="207963"/>
                  <a:pt x="169069" y="190994"/>
                </a:cubicBezTo>
                <a:cubicBezTo>
                  <a:pt x="169069" y="190994"/>
                  <a:pt x="169069" y="190994"/>
                  <a:pt x="135802" y="207963"/>
                </a:cubicBezTo>
                <a:cubicBezTo>
                  <a:pt x="131809" y="202742"/>
                  <a:pt x="127817" y="197521"/>
                  <a:pt x="123825" y="193605"/>
                </a:cubicBezTo>
                <a:cubicBezTo>
                  <a:pt x="123825" y="193605"/>
                  <a:pt x="123825" y="193605"/>
                  <a:pt x="159754" y="175331"/>
                </a:cubicBezTo>
                <a:cubicBezTo>
                  <a:pt x="159754" y="175331"/>
                  <a:pt x="159754" y="175331"/>
                  <a:pt x="159754" y="149225"/>
                </a:cubicBezTo>
                <a:close/>
                <a:moveTo>
                  <a:pt x="154175" y="88900"/>
                </a:moveTo>
                <a:cubicBezTo>
                  <a:pt x="154175" y="88900"/>
                  <a:pt x="154175" y="88900"/>
                  <a:pt x="165941" y="95394"/>
                </a:cubicBezTo>
                <a:cubicBezTo>
                  <a:pt x="168556" y="95394"/>
                  <a:pt x="171171" y="95394"/>
                  <a:pt x="173785" y="95394"/>
                </a:cubicBezTo>
                <a:cubicBezTo>
                  <a:pt x="173785" y="95394"/>
                  <a:pt x="173785" y="95394"/>
                  <a:pt x="185551" y="88900"/>
                </a:cubicBezTo>
                <a:lnTo>
                  <a:pt x="188166" y="90199"/>
                </a:lnTo>
                <a:cubicBezTo>
                  <a:pt x="190781" y="90199"/>
                  <a:pt x="192088" y="92797"/>
                  <a:pt x="192088" y="96693"/>
                </a:cubicBezTo>
                <a:cubicBezTo>
                  <a:pt x="192088" y="96693"/>
                  <a:pt x="192088" y="96693"/>
                  <a:pt x="192088" y="126567"/>
                </a:cubicBezTo>
                <a:cubicBezTo>
                  <a:pt x="185551" y="129165"/>
                  <a:pt x="177707" y="131763"/>
                  <a:pt x="169863" y="131763"/>
                </a:cubicBezTo>
                <a:cubicBezTo>
                  <a:pt x="162019" y="131763"/>
                  <a:pt x="154175" y="129165"/>
                  <a:pt x="147638" y="126567"/>
                </a:cubicBezTo>
                <a:cubicBezTo>
                  <a:pt x="147638" y="126567"/>
                  <a:pt x="147638" y="126567"/>
                  <a:pt x="147638" y="96693"/>
                </a:cubicBezTo>
                <a:cubicBezTo>
                  <a:pt x="147638" y="92797"/>
                  <a:pt x="148946" y="90199"/>
                  <a:pt x="151560" y="90199"/>
                </a:cubicBezTo>
                <a:cubicBezTo>
                  <a:pt x="151560" y="90199"/>
                  <a:pt x="151560" y="90199"/>
                  <a:pt x="154175" y="88900"/>
                </a:cubicBezTo>
                <a:close/>
                <a:moveTo>
                  <a:pt x="169069" y="26988"/>
                </a:moveTo>
                <a:cubicBezTo>
                  <a:pt x="174768" y="26988"/>
                  <a:pt x="179388" y="31252"/>
                  <a:pt x="179388" y="36513"/>
                </a:cubicBezTo>
                <a:cubicBezTo>
                  <a:pt x="179388" y="41774"/>
                  <a:pt x="174768" y="46038"/>
                  <a:pt x="169069" y="46038"/>
                </a:cubicBezTo>
                <a:cubicBezTo>
                  <a:pt x="163370" y="46038"/>
                  <a:pt x="158750" y="41774"/>
                  <a:pt x="158750" y="36513"/>
                </a:cubicBezTo>
                <a:cubicBezTo>
                  <a:pt x="158750" y="31252"/>
                  <a:pt x="163370" y="26988"/>
                  <a:pt x="169069" y="26988"/>
                </a:cubicBezTo>
                <a:close/>
                <a:moveTo>
                  <a:pt x="169070" y="9525"/>
                </a:moveTo>
                <a:cubicBezTo>
                  <a:pt x="153726" y="9525"/>
                  <a:pt x="141288" y="21963"/>
                  <a:pt x="141288" y="37307"/>
                </a:cubicBezTo>
                <a:cubicBezTo>
                  <a:pt x="141288" y="52651"/>
                  <a:pt x="153726" y="65089"/>
                  <a:pt x="169070" y="65089"/>
                </a:cubicBezTo>
                <a:cubicBezTo>
                  <a:pt x="184414" y="65089"/>
                  <a:pt x="196852" y="52651"/>
                  <a:pt x="196852" y="37307"/>
                </a:cubicBezTo>
                <a:cubicBezTo>
                  <a:pt x="196852" y="21963"/>
                  <a:pt x="184414" y="9525"/>
                  <a:pt x="169070" y="9525"/>
                </a:cubicBezTo>
                <a:close/>
                <a:moveTo>
                  <a:pt x="169070" y="0"/>
                </a:moveTo>
                <a:cubicBezTo>
                  <a:pt x="204646" y="0"/>
                  <a:pt x="234951" y="29039"/>
                  <a:pt x="234951" y="65997"/>
                </a:cubicBezTo>
                <a:cubicBezTo>
                  <a:pt x="234951" y="87116"/>
                  <a:pt x="224410" y="105595"/>
                  <a:pt x="209916" y="117475"/>
                </a:cubicBezTo>
                <a:cubicBezTo>
                  <a:pt x="209916" y="117475"/>
                  <a:pt x="209916" y="117475"/>
                  <a:pt x="209916" y="96356"/>
                </a:cubicBezTo>
                <a:cubicBezTo>
                  <a:pt x="209916" y="85796"/>
                  <a:pt x="203328" y="75237"/>
                  <a:pt x="192787" y="72597"/>
                </a:cubicBezTo>
                <a:cubicBezTo>
                  <a:pt x="192787" y="72597"/>
                  <a:pt x="187517" y="71277"/>
                  <a:pt x="187517" y="71277"/>
                </a:cubicBezTo>
                <a:cubicBezTo>
                  <a:pt x="184881" y="69957"/>
                  <a:pt x="182246" y="69957"/>
                  <a:pt x="180928" y="71277"/>
                </a:cubicBezTo>
                <a:cubicBezTo>
                  <a:pt x="180928" y="71277"/>
                  <a:pt x="180928" y="71277"/>
                  <a:pt x="169070" y="76557"/>
                </a:cubicBezTo>
                <a:cubicBezTo>
                  <a:pt x="169070" y="76557"/>
                  <a:pt x="169070" y="76557"/>
                  <a:pt x="157211" y="71277"/>
                </a:cubicBezTo>
                <a:cubicBezTo>
                  <a:pt x="155893" y="69957"/>
                  <a:pt x="153258" y="69957"/>
                  <a:pt x="150623" y="71277"/>
                </a:cubicBezTo>
                <a:cubicBezTo>
                  <a:pt x="150623" y="71277"/>
                  <a:pt x="145352" y="72597"/>
                  <a:pt x="145352" y="72597"/>
                </a:cubicBezTo>
                <a:cubicBezTo>
                  <a:pt x="134811" y="75237"/>
                  <a:pt x="128223" y="85796"/>
                  <a:pt x="128223" y="96356"/>
                </a:cubicBezTo>
                <a:cubicBezTo>
                  <a:pt x="128223" y="96356"/>
                  <a:pt x="128223" y="96356"/>
                  <a:pt x="128223" y="117475"/>
                </a:cubicBezTo>
                <a:cubicBezTo>
                  <a:pt x="113729" y="105595"/>
                  <a:pt x="103188" y="87116"/>
                  <a:pt x="103188" y="65997"/>
                </a:cubicBezTo>
                <a:cubicBezTo>
                  <a:pt x="103188" y="29039"/>
                  <a:pt x="133494" y="0"/>
                  <a:pt x="16907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椭圆 31"/>
          <p:cNvSpPr/>
          <p:nvPr/>
        </p:nvSpPr>
        <p:spPr>
          <a:xfrm>
            <a:off x="9391605" y="3095073"/>
            <a:ext cx="524613" cy="604094"/>
          </a:xfrm>
          <a:custGeom>
            <a:avLst/>
            <a:gdLst>
              <a:gd name="connsiteX0" fmla="*/ 184010 w 292270"/>
              <a:gd name="connsiteY0" fmla="*/ 131763 h 336550"/>
              <a:gd name="connsiteX1" fmla="*/ 178567 w 292270"/>
              <a:gd name="connsiteY1" fmla="*/ 141923 h 336550"/>
              <a:gd name="connsiteX2" fmla="*/ 184010 w 292270"/>
              <a:gd name="connsiteY2" fmla="*/ 150813 h 336550"/>
              <a:gd name="connsiteX3" fmla="*/ 188092 w 292270"/>
              <a:gd name="connsiteY3" fmla="*/ 141923 h 336550"/>
              <a:gd name="connsiteX4" fmla="*/ 184010 w 292270"/>
              <a:gd name="connsiteY4" fmla="*/ 131763 h 336550"/>
              <a:gd name="connsiteX5" fmla="*/ 141147 w 292270"/>
              <a:gd name="connsiteY5" fmla="*/ 131763 h 336550"/>
              <a:gd name="connsiteX6" fmla="*/ 135704 w 292270"/>
              <a:gd name="connsiteY6" fmla="*/ 141923 h 336550"/>
              <a:gd name="connsiteX7" fmla="*/ 141147 w 292270"/>
              <a:gd name="connsiteY7" fmla="*/ 150813 h 336550"/>
              <a:gd name="connsiteX8" fmla="*/ 145229 w 292270"/>
              <a:gd name="connsiteY8" fmla="*/ 141923 h 336550"/>
              <a:gd name="connsiteX9" fmla="*/ 141147 w 292270"/>
              <a:gd name="connsiteY9" fmla="*/ 131763 h 336550"/>
              <a:gd name="connsiteX10" fmla="*/ 96811 w 292270"/>
              <a:gd name="connsiteY10" fmla="*/ 131763 h 336550"/>
              <a:gd name="connsiteX11" fmla="*/ 92842 w 292270"/>
              <a:gd name="connsiteY11" fmla="*/ 134938 h 336550"/>
              <a:gd name="connsiteX12" fmla="*/ 100780 w 292270"/>
              <a:gd name="connsiteY12" fmla="*/ 134938 h 336550"/>
              <a:gd name="connsiteX13" fmla="*/ 96811 w 292270"/>
              <a:gd name="connsiteY13" fmla="*/ 131763 h 336550"/>
              <a:gd name="connsiteX14" fmla="*/ 225310 w 292270"/>
              <a:gd name="connsiteY14" fmla="*/ 127000 h 336550"/>
              <a:gd name="connsiteX15" fmla="*/ 226721 w 292270"/>
              <a:gd name="connsiteY15" fmla="*/ 127000 h 336550"/>
              <a:gd name="connsiteX16" fmla="*/ 229543 w 292270"/>
              <a:gd name="connsiteY16" fmla="*/ 127000 h 336550"/>
              <a:gd name="connsiteX17" fmla="*/ 230954 w 292270"/>
              <a:gd name="connsiteY17" fmla="*/ 127000 h 336550"/>
              <a:gd name="connsiteX18" fmla="*/ 230954 w 292270"/>
              <a:gd name="connsiteY18" fmla="*/ 155792 h 336550"/>
              <a:gd name="connsiteX19" fmla="*/ 229543 w 292270"/>
              <a:gd name="connsiteY19" fmla="*/ 157163 h 336550"/>
              <a:gd name="connsiteX20" fmla="*/ 225310 w 292270"/>
              <a:gd name="connsiteY20" fmla="*/ 157163 h 336550"/>
              <a:gd name="connsiteX21" fmla="*/ 225310 w 292270"/>
              <a:gd name="connsiteY21" fmla="*/ 155792 h 336550"/>
              <a:gd name="connsiteX22" fmla="*/ 225310 w 292270"/>
              <a:gd name="connsiteY22" fmla="*/ 132484 h 336550"/>
              <a:gd name="connsiteX23" fmla="*/ 221076 w 292270"/>
              <a:gd name="connsiteY23" fmla="*/ 133855 h 336550"/>
              <a:gd name="connsiteX24" fmla="*/ 221076 w 292270"/>
              <a:gd name="connsiteY24" fmla="*/ 135227 h 336550"/>
              <a:gd name="connsiteX25" fmla="*/ 219665 w 292270"/>
              <a:gd name="connsiteY25" fmla="*/ 133855 h 336550"/>
              <a:gd name="connsiteX26" fmla="*/ 219665 w 292270"/>
              <a:gd name="connsiteY26" fmla="*/ 131113 h 336550"/>
              <a:gd name="connsiteX27" fmla="*/ 219665 w 292270"/>
              <a:gd name="connsiteY27" fmla="*/ 129742 h 336550"/>
              <a:gd name="connsiteX28" fmla="*/ 225310 w 292270"/>
              <a:gd name="connsiteY28" fmla="*/ 127000 h 336550"/>
              <a:gd name="connsiteX29" fmla="*/ 203791 w 292270"/>
              <a:gd name="connsiteY29" fmla="*/ 127000 h 336550"/>
              <a:gd name="connsiteX30" fmla="*/ 207495 w 292270"/>
              <a:gd name="connsiteY30" fmla="*/ 127000 h 336550"/>
              <a:gd name="connsiteX31" fmla="*/ 208730 w 292270"/>
              <a:gd name="connsiteY31" fmla="*/ 127000 h 336550"/>
              <a:gd name="connsiteX32" fmla="*/ 208730 w 292270"/>
              <a:gd name="connsiteY32" fmla="*/ 155792 h 336550"/>
              <a:gd name="connsiteX33" fmla="*/ 207495 w 292270"/>
              <a:gd name="connsiteY33" fmla="*/ 157163 h 336550"/>
              <a:gd name="connsiteX34" fmla="*/ 203791 w 292270"/>
              <a:gd name="connsiteY34" fmla="*/ 157163 h 336550"/>
              <a:gd name="connsiteX35" fmla="*/ 202556 w 292270"/>
              <a:gd name="connsiteY35" fmla="*/ 155792 h 336550"/>
              <a:gd name="connsiteX36" fmla="*/ 202556 w 292270"/>
              <a:gd name="connsiteY36" fmla="*/ 132484 h 336550"/>
              <a:gd name="connsiteX37" fmla="*/ 200086 w 292270"/>
              <a:gd name="connsiteY37" fmla="*/ 133855 h 336550"/>
              <a:gd name="connsiteX38" fmla="*/ 198852 w 292270"/>
              <a:gd name="connsiteY38" fmla="*/ 135227 h 336550"/>
              <a:gd name="connsiteX39" fmla="*/ 198852 w 292270"/>
              <a:gd name="connsiteY39" fmla="*/ 133855 h 336550"/>
              <a:gd name="connsiteX40" fmla="*/ 197617 w 292270"/>
              <a:gd name="connsiteY40" fmla="*/ 131113 h 336550"/>
              <a:gd name="connsiteX41" fmla="*/ 198852 w 292270"/>
              <a:gd name="connsiteY41" fmla="*/ 129742 h 336550"/>
              <a:gd name="connsiteX42" fmla="*/ 203791 w 292270"/>
              <a:gd name="connsiteY42" fmla="*/ 127000 h 336550"/>
              <a:gd name="connsiteX43" fmla="*/ 183964 w 292270"/>
              <a:gd name="connsiteY43" fmla="*/ 127000 h 336550"/>
              <a:gd name="connsiteX44" fmla="*/ 192854 w 292270"/>
              <a:gd name="connsiteY44" fmla="*/ 141426 h 336550"/>
              <a:gd name="connsiteX45" fmla="*/ 182694 w 292270"/>
              <a:gd name="connsiteY45" fmla="*/ 157163 h 336550"/>
              <a:gd name="connsiteX46" fmla="*/ 173804 w 292270"/>
              <a:gd name="connsiteY46" fmla="*/ 142737 h 336550"/>
              <a:gd name="connsiteX47" fmla="*/ 183964 w 292270"/>
              <a:gd name="connsiteY47" fmla="*/ 127000 h 336550"/>
              <a:gd name="connsiteX48" fmla="*/ 161699 w 292270"/>
              <a:gd name="connsiteY48" fmla="*/ 127000 h 336550"/>
              <a:gd name="connsiteX49" fmla="*/ 164478 w 292270"/>
              <a:gd name="connsiteY49" fmla="*/ 127000 h 336550"/>
              <a:gd name="connsiteX50" fmla="*/ 165867 w 292270"/>
              <a:gd name="connsiteY50" fmla="*/ 127000 h 336550"/>
              <a:gd name="connsiteX51" fmla="*/ 165867 w 292270"/>
              <a:gd name="connsiteY51" fmla="*/ 155792 h 336550"/>
              <a:gd name="connsiteX52" fmla="*/ 164478 w 292270"/>
              <a:gd name="connsiteY52" fmla="*/ 157163 h 336550"/>
              <a:gd name="connsiteX53" fmla="*/ 161699 w 292270"/>
              <a:gd name="connsiteY53" fmla="*/ 157163 h 336550"/>
              <a:gd name="connsiteX54" fmla="*/ 160310 w 292270"/>
              <a:gd name="connsiteY54" fmla="*/ 155792 h 336550"/>
              <a:gd name="connsiteX55" fmla="*/ 160310 w 292270"/>
              <a:gd name="connsiteY55" fmla="*/ 132484 h 336550"/>
              <a:gd name="connsiteX56" fmla="*/ 156143 w 292270"/>
              <a:gd name="connsiteY56" fmla="*/ 133855 h 336550"/>
              <a:gd name="connsiteX57" fmla="*/ 156143 w 292270"/>
              <a:gd name="connsiteY57" fmla="*/ 135227 h 336550"/>
              <a:gd name="connsiteX58" fmla="*/ 154754 w 292270"/>
              <a:gd name="connsiteY58" fmla="*/ 133855 h 336550"/>
              <a:gd name="connsiteX59" fmla="*/ 154754 w 292270"/>
              <a:gd name="connsiteY59" fmla="*/ 131113 h 336550"/>
              <a:gd name="connsiteX60" fmla="*/ 154754 w 292270"/>
              <a:gd name="connsiteY60" fmla="*/ 129742 h 336550"/>
              <a:gd name="connsiteX61" fmla="*/ 161699 w 292270"/>
              <a:gd name="connsiteY61" fmla="*/ 127000 h 336550"/>
              <a:gd name="connsiteX62" fmla="*/ 141261 w 292270"/>
              <a:gd name="connsiteY62" fmla="*/ 127000 h 336550"/>
              <a:gd name="connsiteX63" fmla="*/ 151580 w 292270"/>
              <a:gd name="connsiteY63" fmla="*/ 141426 h 336550"/>
              <a:gd name="connsiteX64" fmla="*/ 141261 w 292270"/>
              <a:gd name="connsiteY64" fmla="*/ 157163 h 336550"/>
              <a:gd name="connsiteX65" fmla="*/ 130942 w 292270"/>
              <a:gd name="connsiteY65" fmla="*/ 142737 h 336550"/>
              <a:gd name="connsiteX66" fmla="*/ 141261 w 292270"/>
              <a:gd name="connsiteY66" fmla="*/ 127000 h 336550"/>
              <a:gd name="connsiteX67" fmla="*/ 247736 w 292270"/>
              <a:gd name="connsiteY67" fmla="*/ 80963 h 336550"/>
              <a:gd name="connsiteX68" fmla="*/ 243654 w 292270"/>
              <a:gd name="connsiteY68" fmla="*/ 91970 h 336550"/>
              <a:gd name="connsiteX69" fmla="*/ 247736 w 292270"/>
              <a:gd name="connsiteY69" fmla="*/ 101601 h 336550"/>
              <a:gd name="connsiteX70" fmla="*/ 253179 w 292270"/>
              <a:gd name="connsiteY70" fmla="*/ 90594 h 336550"/>
              <a:gd name="connsiteX71" fmla="*/ 247736 w 292270"/>
              <a:gd name="connsiteY71" fmla="*/ 80963 h 336550"/>
              <a:gd name="connsiteX72" fmla="*/ 205328 w 292270"/>
              <a:gd name="connsiteY72" fmla="*/ 80963 h 336550"/>
              <a:gd name="connsiteX73" fmla="*/ 200792 w 292270"/>
              <a:gd name="connsiteY73" fmla="*/ 91970 h 336550"/>
              <a:gd name="connsiteX74" fmla="*/ 205328 w 292270"/>
              <a:gd name="connsiteY74" fmla="*/ 101601 h 336550"/>
              <a:gd name="connsiteX75" fmla="*/ 208730 w 292270"/>
              <a:gd name="connsiteY75" fmla="*/ 90594 h 336550"/>
              <a:gd name="connsiteX76" fmla="*/ 205328 w 292270"/>
              <a:gd name="connsiteY76" fmla="*/ 80963 h 336550"/>
              <a:gd name="connsiteX77" fmla="*/ 184010 w 292270"/>
              <a:gd name="connsiteY77" fmla="*/ 80963 h 336550"/>
              <a:gd name="connsiteX78" fmla="*/ 178567 w 292270"/>
              <a:gd name="connsiteY78" fmla="*/ 91970 h 336550"/>
              <a:gd name="connsiteX79" fmla="*/ 184010 w 292270"/>
              <a:gd name="connsiteY79" fmla="*/ 101601 h 336550"/>
              <a:gd name="connsiteX80" fmla="*/ 188092 w 292270"/>
              <a:gd name="connsiteY80" fmla="*/ 90594 h 336550"/>
              <a:gd name="connsiteX81" fmla="*/ 184010 w 292270"/>
              <a:gd name="connsiteY81" fmla="*/ 80963 h 336550"/>
              <a:gd name="connsiteX82" fmla="*/ 162011 w 292270"/>
              <a:gd name="connsiteY82" fmla="*/ 80963 h 336550"/>
              <a:gd name="connsiteX83" fmla="*/ 157929 w 292270"/>
              <a:gd name="connsiteY83" fmla="*/ 91970 h 336550"/>
              <a:gd name="connsiteX84" fmla="*/ 162011 w 292270"/>
              <a:gd name="connsiteY84" fmla="*/ 101601 h 336550"/>
              <a:gd name="connsiteX85" fmla="*/ 167454 w 292270"/>
              <a:gd name="connsiteY85" fmla="*/ 90594 h 336550"/>
              <a:gd name="connsiteX86" fmla="*/ 162011 w 292270"/>
              <a:gd name="connsiteY86" fmla="*/ 80963 h 336550"/>
              <a:gd name="connsiteX87" fmla="*/ 76173 w 292270"/>
              <a:gd name="connsiteY87" fmla="*/ 80963 h 336550"/>
              <a:gd name="connsiteX88" fmla="*/ 72204 w 292270"/>
              <a:gd name="connsiteY88" fmla="*/ 91970 h 336550"/>
              <a:gd name="connsiteX89" fmla="*/ 76173 w 292270"/>
              <a:gd name="connsiteY89" fmla="*/ 101601 h 336550"/>
              <a:gd name="connsiteX90" fmla="*/ 80142 w 292270"/>
              <a:gd name="connsiteY90" fmla="*/ 90594 h 336550"/>
              <a:gd name="connsiteX91" fmla="*/ 76173 w 292270"/>
              <a:gd name="connsiteY91" fmla="*/ 80963 h 336550"/>
              <a:gd name="connsiteX92" fmla="*/ 225310 w 292270"/>
              <a:gd name="connsiteY92" fmla="*/ 76200 h 336550"/>
              <a:gd name="connsiteX93" fmla="*/ 226721 w 292270"/>
              <a:gd name="connsiteY93" fmla="*/ 76200 h 336550"/>
              <a:gd name="connsiteX94" fmla="*/ 229543 w 292270"/>
              <a:gd name="connsiteY94" fmla="*/ 76200 h 336550"/>
              <a:gd name="connsiteX95" fmla="*/ 230954 w 292270"/>
              <a:gd name="connsiteY95" fmla="*/ 77511 h 336550"/>
              <a:gd name="connsiteX96" fmla="*/ 230954 w 292270"/>
              <a:gd name="connsiteY96" fmla="*/ 105052 h 336550"/>
              <a:gd name="connsiteX97" fmla="*/ 229543 w 292270"/>
              <a:gd name="connsiteY97" fmla="*/ 106363 h 336550"/>
              <a:gd name="connsiteX98" fmla="*/ 225310 w 292270"/>
              <a:gd name="connsiteY98" fmla="*/ 106363 h 336550"/>
              <a:gd name="connsiteX99" fmla="*/ 225310 w 292270"/>
              <a:gd name="connsiteY99" fmla="*/ 105052 h 336550"/>
              <a:gd name="connsiteX100" fmla="*/ 225310 w 292270"/>
              <a:gd name="connsiteY100" fmla="*/ 82757 h 336550"/>
              <a:gd name="connsiteX101" fmla="*/ 221076 w 292270"/>
              <a:gd name="connsiteY101" fmla="*/ 84069 h 336550"/>
              <a:gd name="connsiteX102" fmla="*/ 219665 w 292270"/>
              <a:gd name="connsiteY102" fmla="*/ 84069 h 336550"/>
              <a:gd name="connsiteX103" fmla="*/ 219665 w 292270"/>
              <a:gd name="connsiteY103" fmla="*/ 81446 h 336550"/>
              <a:gd name="connsiteX104" fmla="*/ 219665 w 292270"/>
              <a:gd name="connsiteY104" fmla="*/ 80134 h 336550"/>
              <a:gd name="connsiteX105" fmla="*/ 225310 w 292270"/>
              <a:gd name="connsiteY105" fmla="*/ 76200 h 336550"/>
              <a:gd name="connsiteX106" fmla="*/ 205555 w 292270"/>
              <a:gd name="connsiteY106" fmla="*/ 76200 h 336550"/>
              <a:gd name="connsiteX107" fmla="*/ 216667 w 292270"/>
              <a:gd name="connsiteY107" fmla="*/ 90626 h 336550"/>
              <a:gd name="connsiteX108" fmla="*/ 205555 w 292270"/>
              <a:gd name="connsiteY108" fmla="*/ 106363 h 336550"/>
              <a:gd name="connsiteX109" fmla="*/ 194442 w 292270"/>
              <a:gd name="connsiteY109" fmla="*/ 91937 h 336550"/>
              <a:gd name="connsiteX110" fmla="*/ 205555 w 292270"/>
              <a:gd name="connsiteY110" fmla="*/ 76200 h 336550"/>
              <a:gd name="connsiteX111" fmla="*/ 183964 w 292270"/>
              <a:gd name="connsiteY111" fmla="*/ 76200 h 336550"/>
              <a:gd name="connsiteX112" fmla="*/ 192854 w 292270"/>
              <a:gd name="connsiteY112" fmla="*/ 90626 h 336550"/>
              <a:gd name="connsiteX113" fmla="*/ 182694 w 292270"/>
              <a:gd name="connsiteY113" fmla="*/ 106363 h 336550"/>
              <a:gd name="connsiteX114" fmla="*/ 173804 w 292270"/>
              <a:gd name="connsiteY114" fmla="*/ 91937 h 336550"/>
              <a:gd name="connsiteX115" fmla="*/ 183964 w 292270"/>
              <a:gd name="connsiteY115" fmla="*/ 76200 h 336550"/>
              <a:gd name="connsiteX116" fmla="*/ 161898 w 292270"/>
              <a:gd name="connsiteY116" fmla="*/ 76200 h 336550"/>
              <a:gd name="connsiteX117" fmla="*/ 172217 w 292270"/>
              <a:gd name="connsiteY117" fmla="*/ 90626 h 336550"/>
              <a:gd name="connsiteX118" fmla="*/ 161898 w 292270"/>
              <a:gd name="connsiteY118" fmla="*/ 106363 h 336550"/>
              <a:gd name="connsiteX119" fmla="*/ 151579 w 292270"/>
              <a:gd name="connsiteY119" fmla="*/ 91937 h 336550"/>
              <a:gd name="connsiteX120" fmla="*/ 161898 w 292270"/>
              <a:gd name="connsiteY120" fmla="*/ 76200 h 336550"/>
              <a:gd name="connsiteX121" fmla="*/ 139584 w 292270"/>
              <a:gd name="connsiteY121" fmla="*/ 76200 h 336550"/>
              <a:gd name="connsiteX122" fmla="*/ 140996 w 292270"/>
              <a:gd name="connsiteY122" fmla="*/ 76200 h 336550"/>
              <a:gd name="connsiteX123" fmla="*/ 143818 w 292270"/>
              <a:gd name="connsiteY123" fmla="*/ 76200 h 336550"/>
              <a:gd name="connsiteX124" fmla="*/ 145229 w 292270"/>
              <a:gd name="connsiteY124" fmla="*/ 77511 h 336550"/>
              <a:gd name="connsiteX125" fmla="*/ 145229 w 292270"/>
              <a:gd name="connsiteY125" fmla="*/ 105052 h 336550"/>
              <a:gd name="connsiteX126" fmla="*/ 143818 w 292270"/>
              <a:gd name="connsiteY126" fmla="*/ 106363 h 336550"/>
              <a:gd name="connsiteX127" fmla="*/ 139584 w 292270"/>
              <a:gd name="connsiteY127" fmla="*/ 106363 h 336550"/>
              <a:gd name="connsiteX128" fmla="*/ 139584 w 292270"/>
              <a:gd name="connsiteY128" fmla="*/ 105052 h 336550"/>
              <a:gd name="connsiteX129" fmla="*/ 139584 w 292270"/>
              <a:gd name="connsiteY129" fmla="*/ 82757 h 336550"/>
              <a:gd name="connsiteX130" fmla="*/ 135351 w 292270"/>
              <a:gd name="connsiteY130" fmla="*/ 84069 h 336550"/>
              <a:gd name="connsiteX131" fmla="*/ 133940 w 292270"/>
              <a:gd name="connsiteY131" fmla="*/ 84069 h 336550"/>
              <a:gd name="connsiteX132" fmla="*/ 132529 w 292270"/>
              <a:gd name="connsiteY132" fmla="*/ 81446 h 336550"/>
              <a:gd name="connsiteX133" fmla="*/ 133940 w 292270"/>
              <a:gd name="connsiteY133" fmla="*/ 80134 h 336550"/>
              <a:gd name="connsiteX134" fmla="*/ 139584 w 292270"/>
              <a:gd name="connsiteY134" fmla="*/ 76200 h 336550"/>
              <a:gd name="connsiteX135" fmla="*/ 118837 w 292270"/>
              <a:gd name="connsiteY135" fmla="*/ 76200 h 336550"/>
              <a:gd name="connsiteX136" fmla="*/ 123005 w 292270"/>
              <a:gd name="connsiteY136" fmla="*/ 76200 h 336550"/>
              <a:gd name="connsiteX137" fmla="*/ 123005 w 292270"/>
              <a:gd name="connsiteY137" fmla="*/ 77511 h 336550"/>
              <a:gd name="connsiteX138" fmla="*/ 123005 w 292270"/>
              <a:gd name="connsiteY138" fmla="*/ 105052 h 336550"/>
              <a:gd name="connsiteX139" fmla="*/ 123005 w 292270"/>
              <a:gd name="connsiteY139" fmla="*/ 106363 h 336550"/>
              <a:gd name="connsiteX140" fmla="*/ 118837 w 292270"/>
              <a:gd name="connsiteY140" fmla="*/ 106363 h 336550"/>
              <a:gd name="connsiteX141" fmla="*/ 117448 w 292270"/>
              <a:gd name="connsiteY141" fmla="*/ 105052 h 336550"/>
              <a:gd name="connsiteX142" fmla="*/ 117448 w 292270"/>
              <a:gd name="connsiteY142" fmla="*/ 82757 h 336550"/>
              <a:gd name="connsiteX143" fmla="*/ 114670 w 292270"/>
              <a:gd name="connsiteY143" fmla="*/ 84069 h 336550"/>
              <a:gd name="connsiteX144" fmla="*/ 113281 w 292270"/>
              <a:gd name="connsiteY144" fmla="*/ 84069 h 336550"/>
              <a:gd name="connsiteX145" fmla="*/ 111892 w 292270"/>
              <a:gd name="connsiteY145" fmla="*/ 81446 h 336550"/>
              <a:gd name="connsiteX146" fmla="*/ 111892 w 292270"/>
              <a:gd name="connsiteY146" fmla="*/ 80134 h 336550"/>
              <a:gd name="connsiteX147" fmla="*/ 118837 w 292270"/>
              <a:gd name="connsiteY147" fmla="*/ 76200 h 336550"/>
              <a:gd name="connsiteX148" fmla="*/ 97207 w 292270"/>
              <a:gd name="connsiteY148" fmla="*/ 76200 h 336550"/>
              <a:gd name="connsiteX149" fmla="*/ 99588 w 292270"/>
              <a:gd name="connsiteY149" fmla="*/ 76200 h 336550"/>
              <a:gd name="connsiteX150" fmla="*/ 100779 w 292270"/>
              <a:gd name="connsiteY150" fmla="*/ 77511 h 336550"/>
              <a:gd name="connsiteX151" fmla="*/ 100779 w 292270"/>
              <a:gd name="connsiteY151" fmla="*/ 105052 h 336550"/>
              <a:gd name="connsiteX152" fmla="*/ 99588 w 292270"/>
              <a:gd name="connsiteY152" fmla="*/ 106363 h 336550"/>
              <a:gd name="connsiteX153" fmla="*/ 97207 w 292270"/>
              <a:gd name="connsiteY153" fmla="*/ 106363 h 336550"/>
              <a:gd name="connsiteX154" fmla="*/ 96016 w 292270"/>
              <a:gd name="connsiteY154" fmla="*/ 105052 h 336550"/>
              <a:gd name="connsiteX155" fmla="*/ 96016 w 292270"/>
              <a:gd name="connsiteY155" fmla="*/ 82757 h 336550"/>
              <a:gd name="connsiteX156" fmla="*/ 92444 w 292270"/>
              <a:gd name="connsiteY156" fmla="*/ 84069 h 336550"/>
              <a:gd name="connsiteX157" fmla="*/ 91254 w 292270"/>
              <a:gd name="connsiteY157" fmla="*/ 84069 h 336550"/>
              <a:gd name="connsiteX158" fmla="*/ 91254 w 292270"/>
              <a:gd name="connsiteY158" fmla="*/ 81446 h 336550"/>
              <a:gd name="connsiteX159" fmla="*/ 91254 w 292270"/>
              <a:gd name="connsiteY159" fmla="*/ 80134 h 336550"/>
              <a:gd name="connsiteX160" fmla="*/ 97207 w 292270"/>
              <a:gd name="connsiteY160" fmla="*/ 76200 h 336550"/>
              <a:gd name="connsiteX161" fmla="*/ 201926 w 292270"/>
              <a:gd name="connsiteY161" fmla="*/ 36513 h 336550"/>
              <a:gd name="connsiteX162" fmla="*/ 200792 w 292270"/>
              <a:gd name="connsiteY162" fmla="*/ 40409 h 336550"/>
              <a:gd name="connsiteX163" fmla="*/ 205328 w 292270"/>
              <a:gd name="connsiteY163" fmla="*/ 50801 h 336550"/>
              <a:gd name="connsiteX164" fmla="*/ 208730 w 292270"/>
              <a:gd name="connsiteY164" fmla="*/ 40409 h 336550"/>
              <a:gd name="connsiteX165" fmla="*/ 208730 w 292270"/>
              <a:gd name="connsiteY165" fmla="*/ 39111 h 336550"/>
              <a:gd name="connsiteX166" fmla="*/ 201926 w 292270"/>
              <a:gd name="connsiteY166" fmla="*/ 36513 h 336550"/>
              <a:gd name="connsiteX167" fmla="*/ 123005 w 292270"/>
              <a:gd name="connsiteY167" fmla="*/ 34925 h 336550"/>
              <a:gd name="connsiteX168" fmla="*/ 116201 w 292270"/>
              <a:gd name="connsiteY168" fmla="*/ 37571 h 336550"/>
              <a:gd name="connsiteX169" fmla="*/ 115067 w 292270"/>
              <a:gd name="connsiteY169" fmla="*/ 38894 h 336550"/>
              <a:gd name="connsiteX170" fmla="*/ 115067 w 292270"/>
              <a:gd name="connsiteY170" fmla="*/ 40216 h 336550"/>
              <a:gd name="connsiteX171" fmla="*/ 119603 w 292270"/>
              <a:gd name="connsiteY171" fmla="*/ 50800 h 336550"/>
              <a:gd name="connsiteX172" fmla="*/ 123005 w 292270"/>
              <a:gd name="connsiteY172" fmla="*/ 40216 h 336550"/>
              <a:gd name="connsiteX173" fmla="*/ 123005 w 292270"/>
              <a:gd name="connsiteY173" fmla="*/ 34925 h 336550"/>
              <a:gd name="connsiteX174" fmla="*/ 162011 w 292270"/>
              <a:gd name="connsiteY174" fmla="*/ 31750 h 336550"/>
              <a:gd name="connsiteX175" fmla="*/ 157929 w 292270"/>
              <a:gd name="connsiteY175" fmla="*/ 40640 h 336550"/>
              <a:gd name="connsiteX176" fmla="*/ 162011 w 292270"/>
              <a:gd name="connsiteY176" fmla="*/ 50800 h 336550"/>
              <a:gd name="connsiteX177" fmla="*/ 167454 w 292270"/>
              <a:gd name="connsiteY177" fmla="*/ 40640 h 336550"/>
              <a:gd name="connsiteX178" fmla="*/ 162011 w 292270"/>
              <a:gd name="connsiteY178" fmla="*/ 31750 h 336550"/>
              <a:gd name="connsiteX179" fmla="*/ 144703 w 292270"/>
              <a:gd name="connsiteY179" fmla="*/ 28575 h 336550"/>
              <a:gd name="connsiteX180" fmla="*/ 144703 w 292270"/>
              <a:gd name="connsiteY180" fmla="*/ 55075 h 336550"/>
              <a:gd name="connsiteX181" fmla="*/ 143389 w 292270"/>
              <a:gd name="connsiteY181" fmla="*/ 55075 h 336550"/>
              <a:gd name="connsiteX182" fmla="*/ 139447 w 292270"/>
              <a:gd name="connsiteY182" fmla="*/ 55075 h 336550"/>
              <a:gd name="connsiteX183" fmla="*/ 139447 w 292270"/>
              <a:gd name="connsiteY183" fmla="*/ 32550 h 336550"/>
              <a:gd name="connsiteX184" fmla="*/ 135504 w 292270"/>
              <a:gd name="connsiteY184" fmla="*/ 33875 h 336550"/>
              <a:gd name="connsiteX185" fmla="*/ 134190 w 292270"/>
              <a:gd name="connsiteY185" fmla="*/ 33875 h 336550"/>
              <a:gd name="connsiteX186" fmla="*/ 132876 w 292270"/>
              <a:gd name="connsiteY186" fmla="*/ 31225 h 336550"/>
              <a:gd name="connsiteX187" fmla="*/ 127619 w 292270"/>
              <a:gd name="connsiteY187" fmla="*/ 32550 h 336550"/>
              <a:gd name="connsiteX188" fmla="*/ 128934 w 292270"/>
              <a:gd name="connsiteY188" fmla="*/ 40500 h 336550"/>
              <a:gd name="connsiteX189" fmla="*/ 118420 w 292270"/>
              <a:gd name="connsiteY189" fmla="*/ 56400 h 336550"/>
              <a:gd name="connsiteX190" fmla="*/ 109221 w 292270"/>
              <a:gd name="connsiteY190" fmla="*/ 41825 h 336550"/>
              <a:gd name="connsiteX191" fmla="*/ 101336 w 292270"/>
              <a:gd name="connsiteY191" fmla="*/ 47125 h 336550"/>
              <a:gd name="connsiteX192" fmla="*/ 101336 w 292270"/>
              <a:gd name="connsiteY192" fmla="*/ 55075 h 336550"/>
              <a:gd name="connsiteX193" fmla="*/ 100022 w 292270"/>
              <a:gd name="connsiteY193" fmla="*/ 55075 h 336550"/>
              <a:gd name="connsiteX194" fmla="*/ 97394 w 292270"/>
              <a:gd name="connsiteY194" fmla="*/ 55075 h 336550"/>
              <a:gd name="connsiteX195" fmla="*/ 96080 w 292270"/>
              <a:gd name="connsiteY195" fmla="*/ 55075 h 336550"/>
              <a:gd name="connsiteX196" fmla="*/ 96080 w 292270"/>
              <a:gd name="connsiteY196" fmla="*/ 49775 h 336550"/>
              <a:gd name="connsiteX197" fmla="*/ 72425 w 292270"/>
              <a:gd name="connsiteY197" fmla="*/ 77600 h 336550"/>
              <a:gd name="connsiteX198" fmla="*/ 76367 w 292270"/>
              <a:gd name="connsiteY198" fmla="*/ 76275 h 336550"/>
              <a:gd name="connsiteX199" fmla="*/ 86880 w 292270"/>
              <a:gd name="connsiteY199" fmla="*/ 90850 h 336550"/>
              <a:gd name="connsiteX200" fmla="*/ 76367 w 292270"/>
              <a:gd name="connsiteY200" fmla="*/ 106750 h 336550"/>
              <a:gd name="connsiteX201" fmla="*/ 67168 w 292270"/>
              <a:gd name="connsiteY201" fmla="*/ 97475 h 336550"/>
              <a:gd name="connsiteX202" fmla="*/ 75053 w 292270"/>
              <a:gd name="connsiteY202" fmla="*/ 127950 h 336550"/>
              <a:gd name="connsiteX203" fmla="*/ 76367 w 292270"/>
              <a:gd name="connsiteY203" fmla="*/ 127950 h 336550"/>
              <a:gd name="connsiteX204" fmla="*/ 78995 w 292270"/>
              <a:gd name="connsiteY204" fmla="*/ 127950 h 336550"/>
              <a:gd name="connsiteX205" fmla="*/ 80310 w 292270"/>
              <a:gd name="connsiteY205" fmla="*/ 127950 h 336550"/>
              <a:gd name="connsiteX206" fmla="*/ 80310 w 292270"/>
              <a:gd name="connsiteY206" fmla="*/ 133250 h 336550"/>
              <a:gd name="connsiteX207" fmla="*/ 88195 w 292270"/>
              <a:gd name="connsiteY207" fmla="*/ 135900 h 336550"/>
              <a:gd name="connsiteX208" fmla="*/ 97394 w 292270"/>
              <a:gd name="connsiteY208" fmla="*/ 126625 h 336550"/>
              <a:gd name="connsiteX209" fmla="*/ 107907 w 292270"/>
              <a:gd name="connsiteY209" fmla="*/ 135900 h 336550"/>
              <a:gd name="connsiteX210" fmla="*/ 114478 w 292270"/>
              <a:gd name="connsiteY210" fmla="*/ 145175 h 336550"/>
              <a:gd name="connsiteX211" fmla="*/ 117106 w 292270"/>
              <a:gd name="connsiteY211" fmla="*/ 151800 h 336550"/>
              <a:gd name="connsiteX212" fmla="*/ 117106 w 292270"/>
              <a:gd name="connsiteY212" fmla="*/ 133250 h 336550"/>
              <a:gd name="connsiteX213" fmla="*/ 114478 w 292270"/>
              <a:gd name="connsiteY213" fmla="*/ 134575 h 336550"/>
              <a:gd name="connsiteX214" fmla="*/ 113164 w 292270"/>
              <a:gd name="connsiteY214" fmla="*/ 135900 h 336550"/>
              <a:gd name="connsiteX215" fmla="*/ 113164 w 292270"/>
              <a:gd name="connsiteY215" fmla="*/ 134575 h 336550"/>
              <a:gd name="connsiteX216" fmla="*/ 111849 w 292270"/>
              <a:gd name="connsiteY216" fmla="*/ 131925 h 336550"/>
              <a:gd name="connsiteX217" fmla="*/ 111849 w 292270"/>
              <a:gd name="connsiteY217" fmla="*/ 130600 h 336550"/>
              <a:gd name="connsiteX218" fmla="*/ 118420 w 292270"/>
              <a:gd name="connsiteY218" fmla="*/ 127950 h 336550"/>
              <a:gd name="connsiteX219" fmla="*/ 122363 w 292270"/>
              <a:gd name="connsiteY219" fmla="*/ 127950 h 336550"/>
              <a:gd name="connsiteX220" fmla="*/ 122363 w 292270"/>
              <a:gd name="connsiteY220" fmla="*/ 155775 h 336550"/>
              <a:gd name="connsiteX221" fmla="*/ 122363 w 292270"/>
              <a:gd name="connsiteY221" fmla="*/ 157100 h 336550"/>
              <a:gd name="connsiteX222" fmla="*/ 121049 w 292270"/>
              <a:gd name="connsiteY222" fmla="*/ 157100 h 336550"/>
              <a:gd name="connsiteX223" fmla="*/ 135504 w 292270"/>
              <a:gd name="connsiteY223" fmla="*/ 162400 h 336550"/>
              <a:gd name="connsiteX224" fmla="*/ 161787 w 292270"/>
              <a:gd name="connsiteY224" fmla="*/ 159750 h 336550"/>
              <a:gd name="connsiteX225" fmla="*/ 181500 w 292270"/>
              <a:gd name="connsiteY225" fmla="*/ 191550 h 336550"/>
              <a:gd name="connsiteX226" fmla="*/ 181500 w 292270"/>
              <a:gd name="connsiteY226" fmla="*/ 183600 h 336550"/>
              <a:gd name="connsiteX227" fmla="*/ 178872 w 292270"/>
              <a:gd name="connsiteY227" fmla="*/ 186250 h 336550"/>
              <a:gd name="connsiteX228" fmla="*/ 177557 w 292270"/>
              <a:gd name="connsiteY228" fmla="*/ 186250 h 336550"/>
              <a:gd name="connsiteX229" fmla="*/ 176243 w 292270"/>
              <a:gd name="connsiteY229" fmla="*/ 184925 h 336550"/>
              <a:gd name="connsiteX230" fmla="*/ 176243 w 292270"/>
              <a:gd name="connsiteY230" fmla="*/ 182275 h 336550"/>
              <a:gd name="connsiteX231" fmla="*/ 176243 w 292270"/>
              <a:gd name="connsiteY231" fmla="*/ 180950 h 336550"/>
              <a:gd name="connsiteX232" fmla="*/ 182814 w 292270"/>
              <a:gd name="connsiteY232" fmla="*/ 178300 h 336550"/>
              <a:gd name="connsiteX233" fmla="*/ 186756 w 292270"/>
              <a:gd name="connsiteY233" fmla="*/ 178300 h 336550"/>
              <a:gd name="connsiteX234" fmla="*/ 186756 w 292270"/>
              <a:gd name="connsiteY234" fmla="*/ 194200 h 336550"/>
              <a:gd name="connsiteX235" fmla="*/ 199898 w 292270"/>
              <a:gd name="connsiteY235" fmla="*/ 186250 h 336550"/>
              <a:gd name="connsiteX236" fmla="*/ 198584 w 292270"/>
              <a:gd name="connsiteY236" fmla="*/ 186250 h 336550"/>
              <a:gd name="connsiteX237" fmla="*/ 198584 w 292270"/>
              <a:gd name="connsiteY237" fmla="*/ 184925 h 336550"/>
              <a:gd name="connsiteX238" fmla="*/ 197270 w 292270"/>
              <a:gd name="connsiteY238" fmla="*/ 182275 h 336550"/>
              <a:gd name="connsiteX239" fmla="*/ 198584 w 292270"/>
              <a:gd name="connsiteY239" fmla="*/ 180950 h 336550"/>
              <a:gd name="connsiteX240" fmla="*/ 199898 w 292270"/>
              <a:gd name="connsiteY240" fmla="*/ 180950 h 336550"/>
              <a:gd name="connsiteX241" fmla="*/ 199898 w 292270"/>
              <a:gd name="connsiteY241" fmla="*/ 166375 h 336550"/>
              <a:gd name="connsiteX242" fmla="*/ 234066 w 292270"/>
              <a:gd name="connsiteY242" fmla="*/ 161075 h 336550"/>
              <a:gd name="connsiteX243" fmla="*/ 241951 w 292270"/>
              <a:gd name="connsiteY243" fmla="*/ 146500 h 336550"/>
              <a:gd name="connsiteX244" fmla="*/ 245894 w 292270"/>
              <a:gd name="connsiteY244" fmla="*/ 143850 h 336550"/>
              <a:gd name="connsiteX245" fmla="*/ 245894 w 292270"/>
              <a:gd name="connsiteY245" fmla="*/ 133250 h 336550"/>
              <a:gd name="connsiteX246" fmla="*/ 241951 w 292270"/>
              <a:gd name="connsiteY246" fmla="*/ 134575 h 336550"/>
              <a:gd name="connsiteX247" fmla="*/ 241951 w 292270"/>
              <a:gd name="connsiteY247" fmla="*/ 135900 h 336550"/>
              <a:gd name="connsiteX248" fmla="*/ 240637 w 292270"/>
              <a:gd name="connsiteY248" fmla="*/ 134575 h 336550"/>
              <a:gd name="connsiteX249" fmla="*/ 240637 w 292270"/>
              <a:gd name="connsiteY249" fmla="*/ 131925 h 336550"/>
              <a:gd name="connsiteX250" fmla="*/ 240637 w 292270"/>
              <a:gd name="connsiteY250" fmla="*/ 130600 h 336550"/>
              <a:gd name="connsiteX251" fmla="*/ 247208 w 292270"/>
              <a:gd name="connsiteY251" fmla="*/ 127950 h 336550"/>
              <a:gd name="connsiteX252" fmla="*/ 249836 w 292270"/>
              <a:gd name="connsiteY252" fmla="*/ 127950 h 336550"/>
              <a:gd name="connsiteX253" fmla="*/ 251151 w 292270"/>
              <a:gd name="connsiteY253" fmla="*/ 127950 h 336550"/>
              <a:gd name="connsiteX254" fmla="*/ 251151 w 292270"/>
              <a:gd name="connsiteY254" fmla="*/ 143850 h 336550"/>
              <a:gd name="connsiteX255" fmla="*/ 252465 w 292270"/>
              <a:gd name="connsiteY255" fmla="*/ 143850 h 336550"/>
              <a:gd name="connsiteX256" fmla="*/ 257721 w 292270"/>
              <a:gd name="connsiteY256" fmla="*/ 94825 h 336550"/>
              <a:gd name="connsiteX257" fmla="*/ 247208 w 292270"/>
              <a:gd name="connsiteY257" fmla="*/ 106750 h 336550"/>
              <a:gd name="connsiteX258" fmla="*/ 238009 w 292270"/>
              <a:gd name="connsiteY258" fmla="*/ 92175 h 336550"/>
              <a:gd name="connsiteX259" fmla="*/ 248522 w 292270"/>
              <a:gd name="connsiteY259" fmla="*/ 76275 h 336550"/>
              <a:gd name="connsiteX260" fmla="*/ 249836 w 292270"/>
              <a:gd name="connsiteY260" fmla="*/ 76275 h 336550"/>
              <a:gd name="connsiteX261" fmla="*/ 230124 w 292270"/>
              <a:gd name="connsiteY261" fmla="*/ 52425 h 336550"/>
              <a:gd name="connsiteX262" fmla="*/ 230124 w 292270"/>
              <a:gd name="connsiteY262" fmla="*/ 55075 h 336550"/>
              <a:gd name="connsiteX263" fmla="*/ 228810 w 292270"/>
              <a:gd name="connsiteY263" fmla="*/ 55075 h 336550"/>
              <a:gd name="connsiteX264" fmla="*/ 224867 w 292270"/>
              <a:gd name="connsiteY264" fmla="*/ 55075 h 336550"/>
              <a:gd name="connsiteX265" fmla="*/ 224867 w 292270"/>
              <a:gd name="connsiteY265" fmla="*/ 48450 h 336550"/>
              <a:gd name="connsiteX266" fmla="*/ 215668 w 292270"/>
              <a:gd name="connsiteY266" fmla="*/ 43150 h 336550"/>
              <a:gd name="connsiteX267" fmla="*/ 205155 w 292270"/>
              <a:gd name="connsiteY267" fmla="*/ 56400 h 336550"/>
              <a:gd name="connsiteX268" fmla="*/ 194641 w 292270"/>
              <a:gd name="connsiteY268" fmla="*/ 40500 h 336550"/>
              <a:gd name="connsiteX269" fmla="*/ 195956 w 292270"/>
              <a:gd name="connsiteY269" fmla="*/ 33875 h 336550"/>
              <a:gd name="connsiteX270" fmla="*/ 186756 w 292270"/>
              <a:gd name="connsiteY270" fmla="*/ 31225 h 336550"/>
              <a:gd name="connsiteX271" fmla="*/ 186756 w 292270"/>
              <a:gd name="connsiteY271" fmla="*/ 55075 h 336550"/>
              <a:gd name="connsiteX272" fmla="*/ 182814 w 292270"/>
              <a:gd name="connsiteY272" fmla="*/ 55075 h 336550"/>
              <a:gd name="connsiteX273" fmla="*/ 181500 w 292270"/>
              <a:gd name="connsiteY273" fmla="*/ 55075 h 336550"/>
              <a:gd name="connsiteX274" fmla="*/ 181500 w 292270"/>
              <a:gd name="connsiteY274" fmla="*/ 32550 h 336550"/>
              <a:gd name="connsiteX275" fmla="*/ 178872 w 292270"/>
              <a:gd name="connsiteY275" fmla="*/ 33875 h 336550"/>
              <a:gd name="connsiteX276" fmla="*/ 177557 w 292270"/>
              <a:gd name="connsiteY276" fmla="*/ 33875 h 336550"/>
              <a:gd name="connsiteX277" fmla="*/ 176243 w 292270"/>
              <a:gd name="connsiteY277" fmla="*/ 33875 h 336550"/>
              <a:gd name="connsiteX278" fmla="*/ 176243 w 292270"/>
              <a:gd name="connsiteY278" fmla="*/ 31225 h 336550"/>
              <a:gd name="connsiteX279" fmla="*/ 176243 w 292270"/>
              <a:gd name="connsiteY279" fmla="*/ 29900 h 336550"/>
              <a:gd name="connsiteX280" fmla="*/ 177557 w 292270"/>
              <a:gd name="connsiteY280" fmla="*/ 29900 h 336550"/>
              <a:gd name="connsiteX281" fmla="*/ 168358 w 292270"/>
              <a:gd name="connsiteY281" fmla="*/ 28575 h 336550"/>
              <a:gd name="connsiteX282" fmla="*/ 172301 w 292270"/>
              <a:gd name="connsiteY282" fmla="*/ 40500 h 336550"/>
              <a:gd name="connsiteX283" fmla="*/ 161787 w 292270"/>
              <a:gd name="connsiteY283" fmla="*/ 56400 h 336550"/>
              <a:gd name="connsiteX284" fmla="*/ 151274 w 292270"/>
              <a:gd name="connsiteY284" fmla="*/ 40500 h 336550"/>
              <a:gd name="connsiteX285" fmla="*/ 156531 w 292270"/>
              <a:gd name="connsiteY285" fmla="*/ 28575 h 336550"/>
              <a:gd name="connsiteX286" fmla="*/ 144703 w 292270"/>
              <a:gd name="connsiteY286" fmla="*/ 28575 h 336550"/>
              <a:gd name="connsiteX287" fmla="*/ 164533 w 292270"/>
              <a:gd name="connsiteY287" fmla="*/ 0 h 336550"/>
              <a:gd name="connsiteX288" fmla="*/ 266895 w 292270"/>
              <a:gd name="connsiteY288" fmla="*/ 48642 h 336550"/>
              <a:gd name="connsiteX289" fmla="*/ 291829 w 292270"/>
              <a:gd name="connsiteY289" fmla="*/ 130150 h 336550"/>
              <a:gd name="connsiteX290" fmla="*/ 269520 w 292270"/>
              <a:gd name="connsiteY290" fmla="*/ 206400 h 336550"/>
              <a:gd name="connsiteX291" fmla="*/ 257709 w 292270"/>
              <a:gd name="connsiteY291" fmla="*/ 324718 h 336550"/>
              <a:gd name="connsiteX292" fmla="*/ 256396 w 292270"/>
              <a:gd name="connsiteY292" fmla="*/ 332606 h 336550"/>
              <a:gd name="connsiteX293" fmla="*/ 249835 w 292270"/>
              <a:gd name="connsiteY293" fmla="*/ 336550 h 336550"/>
              <a:gd name="connsiteX294" fmla="*/ 105478 w 292270"/>
              <a:gd name="connsiteY294" fmla="*/ 336550 h 336550"/>
              <a:gd name="connsiteX295" fmla="*/ 97604 w 292270"/>
              <a:gd name="connsiteY295" fmla="*/ 331292 h 336550"/>
              <a:gd name="connsiteX296" fmla="*/ 96292 w 292270"/>
              <a:gd name="connsiteY296" fmla="*/ 315516 h 336550"/>
              <a:gd name="connsiteX297" fmla="*/ 96292 w 292270"/>
              <a:gd name="connsiteY297" fmla="*/ 312887 h 336550"/>
              <a:gd name="connsiteX298" fmla="*/ 71357 w 292270"/>
              <a:gd name="connsiteY298" fmla="*/ 294481 h 336550"/>
              <a:gd name="connsiteX299" fmla="*/ 31987 w 292270"/>
              <a:gd name="connsiteY299" fmla="*/ 278706 h 336550"/>
              <a:gd name="connsiteX300" fmla="*/ 25426 w 292270"/>
              <a:gd name="connsiteY300" fmla="*/ 236637 h 336550"/>
              <a:gd name="connsiteX301" fmla="*/ 21489 w 292270"/>
              <a:gd name="connsiteY301" fmla="*/ 209029 h 336550"/>
              <a:gd name="connsiteX302" fmla="*/ 16239 w 292270"/>
              <a:gd name="connsiteY302" fmla="*/ 205085 h 336550"/>
              <a:gd name="connsiteX303" fmla="*/ 491 w 292270"/>
              <a:gd name="connsiteY303" fmla="*/ 191939 h 336550"/>
              <a:gd name="connsiteX304" fmla="*/ 4428 w 292270"/>
              <a:gd name="connsiteY304" fmla="*/ 177478 h 336550"/>
              <a:gd name="connsiteX305" fmla="*/ 24113 w 292270"/>
              <a:gd name="connsiteY305" fmla="*/ 126206 h 336550"/>
              <a:gd name="connsiteX306" fmla="*/ 29363 w 292270"/>
              <a:gd name="connsiteY306" fmla="*/ 97284 h 336550"/>
              <a:gd name="connsiteX307" fmla="*/ 81856 w 292270"/>
              <a:gd name="connsiteY307" fmla="*/ 26293 h 336550"/>
              <a:gd name="connsiteX308" fmla="*/ 164533 w 292270"/>
              <a:gd name="connsiteY30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292270" h="33655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782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88" y="2226885"/>
            <a:ext cx="5011284" cy="3340856"/>
          </a:xfrm>
        </p:spPr>
      </p:pic>
      <p:grpSp>
        <p:nvGrpSpPr>
          <p:cNvPr id="2" name="组合 1"/>
          <p:cNvGrpSpPr/>
          <p:nvPr/>
        </p:nvGrpSpPr>
        <p:grpSpPr>
          <a:xfrm>
            <a:off x="395288" y="408214"/>
            <a:ext cx="493712" cy="258508"/>
            <a:chOff x="6836229" y="-261257"/>
            <a:chExt cx="508000" cy="18868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6836229" y="-261257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6836229" y="-166914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836229" y="-72571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1084716" y="24508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89992" y="275858"/>
            <a:ext cx="644632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9" name="矩形 8"/>
          <p:cNvSpPr/>
          <p:nvPr/>
        </p:nvSpPr>
        <p:spPr>
          <a:xfrm>
            <a:off x="5850340" y="2415653"/>
            <a:ext cx="491320" cy="491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519081" y="4203510"/>
            <a:ext cx="1505804" cy="15058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844918" y="4203510"/>
            <a:ext cx="1505804" cy="150580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170754" y="4203510"/>
            <a:ext cx="1505804" cy="15058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519080" y="2242083"/>
            <a:ext cx="4342543" cy="2131122"/>
            <a:chOff x="1136194" y="2091953"/>
            <a:chExt cx="4342543" cy="2131122"/>
          </a:xfrm>
        </p:grpSpPr>
        <p:sp>
          <p:nvSpPr>
            <p:cNvPr id="15" name="文本框 14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36194" y="2407193"/>
              <a:ext cx="434254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intoThe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 user can demonstrate on a projector or computer, or print the presentation and make it into</a:t>
              </a:r>
            </a:p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921235" y="460246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Add to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249006" y="460246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Add to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574843" y="460246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Add to</a:t>
            </a:r>
          </a:p>
        </p:txBody>
      </p:sp>
    </p:spTree>
    <p:extLst>
      <p:ext uri="{BB962C8B-B14F-4D97-AF65-F5344CB8AC3E}">
        <p14:creationId xmlns:p14="http://schemas.microsoft.com/office/powerpoint/2010/main" val="115680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a14="http://schemas.microsoft.com/office/drawing/2010/main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77736" y="252217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Title text is added here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39813" y="0"/>
            <a:ext cx="1311005" cy="3897313"/>
            <a:chOff x="2819399" y="427037"/>
            <a:chExt cx="1311005" cy="3897313"/>
          </a:xfrm>
        </p:grpSpPr>
        <p:sp>
          <p:nvSpPr>
            <p:cNvPr id="9" name="矩形 8"/>
            <p:cNvSpPr/>
            <p:nvPr/>
          </p:nvSpPr>
          <p:spPr>
            <a:xfrm>
              <a:off x="2819399" y="427037"/>
              <a:ext cx="1295400" cy="38973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858902" y="2741086"/>
              <a:ext cx="12715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04.</a:t>
              </a:r>
              <a:endParaRPr kumimoji="0" lang="zh-CN" altLang="en-US" sz="6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677736" y="3136612"/>
            <a:ext cx="590720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  <p:extLst>
      <p:ext uri="{BB962C8B-B14F-4D97-AF65-F5344CB8AC3E}">
        <p14:creationId xmlns:p14="http://schemas.microsoft.com/office/powerpoint/2010/main" val="103009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a14="http://schemas.microsoft.com/office/drawing/2010/main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10528" y="1123950"/>
            <a:ext cx="350429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00499" y="1"/>
            <a:ext cx="1295400" cy="554354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397471" y="1650831"/>
            <a:ext cx="4117879" cy="646331"/>
            <a:chOff x="4416521" y="1631781"/>
            <a:chExt cx="4117879" cy="646331"/>
          </a:xfrm>
        </p:grpSpPr>
        <p:sp>
          <p:nvSpPr>
            <p:cNvPr id="10" name="文本框 9"/>
            <p:cNvSpPr txBox="1"/>
            <p:nvPr/>
          </p:nvSpPr>
          <p:spPr>
            <a:xfrm>
              <a:off x="5477153" y="1693336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Title text is added here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416521" y="1631781"/>
              <a:ext cx="8370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01.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397471" y="2540024"/>
            <a:ext cx="4117879" cy="646331"/>
            <a:chOff x="4416521" y="1631781"/>
            <a:chExt cx="4117879" cy="646331"/>
          </a:xfrm>
        </p:grpSpPr>
        <p:sp>
          <p:nvSpPr>
            <p:cNvPr id="32" name="文本框 31"/>
            <p:cNvSpPr txBox="1"/>
            <p:nvPr/>
          </p:nvSpPr>
          <p:spPr>
            <a:xfrm>
              <a:off x="5477153" y="1693336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Title text is added here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416521" y="1631781"/>
              <a:ext cx="8370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02.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97471" y="3429217"/>
            <a:ext cx="4117879" cy="646331"/>
            <a:chOff x="4416521" y="1631781"/>
            <a:chExt cx="4117879" cy="646331"/>
          </a:xfrm>
        </p:grpSpPr>
        <p:sp>
          <p:nvSpPr>
            <p:cNvPr id="35" name="文本框 34"/>
            <p:cNvSpPr txBox="1"/>
            <p:nvPr/>
          </p:nvSpPr>
          <p:spPr>
            <a:xfrm>
              <a:off x="5477153" y="1693336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Title text is added here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416521" y="1631781"/>
              <a:ext cx="8370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03.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397471" y="4318410"/>
            <a:ext cx="4117879" cy="646331"/>
            <a:chOff x="4416521" y="1631781"/>
            <a:chExt cx="4117879" cy="646331"/>
          </a:xfrm>
        </p:grpSpPr>
        <p:sp>
          <p:nvSpPr>
            <p:cNvPr id="38" name="文本框 37"/>
            <p:cNvSpPr txBox="1"/>
            <p:nvPr/>
          </p:nvSpPr>
          <p:spPr>
            <a:xfrm>
              <a:off x="5477153" y="1693336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Title text is added here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416521" y="1631781"/>
              <a:ext cx="8370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04.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9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a14="http://schemas.microsoft.com/office/drawing/2010/main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5288" y="408214"/>
            <a:ext cx="493712" cy="258508"/>
            <a:chOff x="6836229" y="-261257"/>
            <a:chExt cx="508000" cy="18868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836229" y="-261257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836229" y="-166914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836229" y="-72571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084716" y="24508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89992" y="275858"/>
            <a:ext cx="644632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9" name="矩形 8"/>
          <p:cNvSpPr/>
          <p:nvPr/>
        </p:nvSpPr>
        <p:spPr>
          <a:xfrm>
            <a:off x="4508795" y="1965278"/>
            <a:ext cx="3174410" cy="17955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55687" y="4033793"/>
            <a:ext cx="3174410" cy="179555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61902" y="4033793"/>
            <a:ext cx="3174410" cy="179555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3" name="图片占位符 2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87" y="1965278"/>
            <a:ext cx="3174410" cy="1795558"/>
          </a:xfrm>
        </p:spPr>
      </p:pic>
      <p:pic>
        <p:nvPicPr>
          <p:cNvPr id="25" name="图片占位符 2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949" y="4033793"/>
            <a:ext cx="3196102" cy="1795558"/>
          </a:xfrm>
        </p:spPr>
      </p:pic>
      <p:pic>
        <p:nvPicPr>
          <p:cNvPr id="27" name="图片占位符 2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443" y="1965278"/>
            <a:ext cx="3195328" cy="1795558"/>
          </a:xfrm>
        </p:spPr>
      </p:pic>
      <p:grpSp>
        <p:nvGrpSpPr>
          <p:cNvPr id="19" name="组合 18"/>
          <p:cNvGrpSpPr/>
          <p:nvPr/>
        </p:nvGrpSpPr>
        <p:grpSpPr>
          <a:xfrm>
            <a:off x="4805167" y="2316459"/>
            <a:ext cx="2581665" cy="1269347"/>
            <a:chOff x="1136195" y="2091953"/>
            <a:chExt cx="2581665" cy="1269347"/>
          </a:xfrm>
        </p:grpSpPr>
        <p:sp>
          <p:nvSpPr>
            <p:cNvPr id="20" name="文本框 19"/>
            <p:cNvSpPr txBox="1"/>
            <p:nvPr/>
          </p:nvSpPr>
          <p:spPr>
            <a:xfrm>
              <a:off x="1136195" y="20919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36195" y="2407193"/>
              <a:ext cx="25816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52059" y="4369306"/>
            <a:ext cx="2581665" cy="1269347"/>
            <a:chOff x="1136195" y="2091953"/>
            <a:chExt cx="2581665" cy="1269347"/>
          </a:xfrm>
        </p:grpSpPr>
        <p:sp>
          <p:nvSpPr>
            <p:cNvPr id="29" name="文本框 28"/>
            <p:cNvSpPr txBox="1"/>
            <p:nvPr/>
          </p:nvSpPr>
          <p:spPr>
            <a:xfrm>
              <a:off x="1136195" y="20919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36195" y="2407193"/>
              <a:ext cx="25816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258274" y="4369306"/>
            <a:ext cx="2581665" cy="1269347"/>
            <a:chOff x="1136195" y="2091953"/>
            <a:chExt cx="2581665" cy="1269347"/>
          </a:xfrm>
        </p:grpSpPr>
        <p:sp>
          <p:nvSpPr>
            <p:cNvPr id="32" name="文本框 31"/>
            <p:cNvSpPr txBox="1"/>
            <p:nvPr/>
          </p:nvSpPr>
          <p:spPr>
            <a:xfrm>
              <a:off x="1136195" y="20919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136195" y="2407193"/>
              <a:ext cx="25816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5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a14="http://schemas.microsoft.com/office/drawing/2010/main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206" y="1842447"/>
            <a:ext cx="5773002" cy="2729553"/>
          </a:xfrm>
        </p:spPr>
      </p:pic>
      <p:grpSp>
        <p:nvGrpSpPr>
          <p:cNvPr id="5" name="组合 4"/>
          <p:cNvGrpSpPr/>
          <p:nvPr/>
        </p:nvGrpSpPr>
        <p:grpSpPr>
          <a:xfrm>
            <a:off x="395288" y="408214"/>
            <a:ext cx="493712" cy="258508"/>
            <a:chOff x="6836229" y="-261257"/>
            <a:chExt cx="508000" cy="188686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6836229" y="-261257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836229" y="-166914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836229" y="-72571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1084716" y="24508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89992" y="275858"/>
            <a:ext cx="644632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3" name="矩形 12"/>
          <p:cNvSpPr/>
          <p:nvPr/>
        </p:nvSpPr>
        <p:spPr>
          <a:xfrm>
            <a:off x="4899546" y="2129050"/>
            <a:ext cx="491320" cy="491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145205" y="4858603"/>
            <a:ext cx="5773003" cy="1484791"/>
            <a:chOff x="1136194" y="2091953"/>
            <a:chExt cx="5773003" cy="1484791"/>
          </a:xfrm>
        </p:grpSpPr>
        <p:sp>
          <p:nvSpPr>
            <p:cNvPr id="16" name="文本框 15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36194" y="2407193"/>
              <a:ext cx="577300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intoThe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 user can demonstrate on a projector or computer, or print the presentation and make it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intoThe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 user can demonstrate on a projector or computer, or print the presentation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95753" y="1873225"/>
            <a:ext cx="3229504" cy="1484791"/>
            <a:chOff x="1095753" y="1873225"/>
            <a:chExt cx="3229504" cy="1484791"/>
          </a:xfrm>
        </p:grpSpPr>
        <p:grpSp>
          <p:nvGrpSpPr>
            <p:cNvPr id="20" name="组合 19"/>
            <p:cNvGrpSpPr/>
            <p:nvPr/>
          </p:nvGrpSpPr>
          <p:grpSpPr>
            <a:xfrm>
              <a:off x="1813218" y="1873225"/>
              <a:ext cx="2512039" cy="1484791"/>
              <a:chOff x="1136195" y="2091953"/>
              <a:chExt cx="2512039" cy="1484791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136195" y="2091953"/>
                <a:ext cx="1723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The title is added here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136195" y="2407193"/>
                <a:ext cx="251203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altLang="zh-CN" sz="1400" dirty="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The user can demonstrate on a projector or computer, or print the presentation and make it into</a:t>
                </a:r>
              </a:p>
            </p:txBody>
          </p:sp>
        </p:grpSp>
        <p:sp>
          <p:nvSpPr>
            <p:cNvPr id="29" name="椭圆 22"/>
            <p:cNvSpPr/>
            <p:nvPr/>
          </p:nvSpPr>
          <p:spPr>
            <a:xfrm>
              <a:off x="1095753" y="1989426"/>
              <a:ext cx="487689" cy="467081"/>
            </a:xfrm>
            <a:custGeom>
              <a:avLst/>
              <a:gdLst>
                <a:gd name="connsiteX0" fmla="*/ 26988 w 338138"/>
                <a:gd name="connsiteY0" fmla="*/ 204787 h 323850"/>
                <a:gd name="connsiteX1" fmla="*/ 114301 w 338138"/>
                <a:gd name="connsiteY1" fmla="*/ 295275 h 323850"/>
                <a:gd name="connsiteX2" fmla="*/ 85197 w 338138"/>
                <a:gd name="connsiteY2" fmla="*/ 230071 h 323850"/>
                <a:gd name="connsiteX3" fmla="*/ 50801 w 338138"/>
                <a:gd name="connsiteY3" fmla="*/ 218094 h 323850"/>
                <a:gd name="connsiteX4" fmla="*/ 26988 w 338138"/>
                <a:gd name="connsiteY4" fmla="*/ 204787 h 323850"/>
                <a:gd name="connsiteX5" fmla="*/ 258763 w 338138"/>
                <a:gd name="connsiteY5" fmla="*/ 173037 h 323850"/>
                <a:gd name="connsiteX6" fmla="*/ 264055 w 338138"/>
                <a:gd name="connsiteY6" fmla="*/ 176971 h 323850"/>
                <a:gd name="connsiteX7" fmla="*/ 285221 w 338138"/>
                <a:gd name="connsiteY7" fmla="*/ 218937 h 323850"/>
                <a:gd name="connsiteX8" fmla="*/ 332846 w 338138"/>
                <a:gd name="connsiteY8" fmla="*/ 226805 h 323850"/>
                <a:gd name="connsiteX9" fmla="*/ 338138 w 338138"/>
                <a:gd name="connsiteY9" fmla="*/ 230739 h 323850"/>
                <a:gd name="connsiteX10" fmla="*/ 336815 w 338138"/>
                <a:gd name="connsiteY10" fmla="*/ 237297 h 323850"/>
                <a:gd name="connsiteX11" fmla="*/ 302419 w 338138"/>
                <a:gd name="connsiteY11" fmla="*/ 270082 h 323850"/>
                <a:gd name="connsiteX12" fmla="*/ 310357 w 338138"/>
                <a:gd name="connsiteY12" fmla="*/ 317293 h 323850"/>
                <a:gd name="connsiteX13" fmla="*/ 307711 w 338138"/>
                <a:gd name="connsiteY13" fmla="*/ 322539 h 323850"/>
                <a:gd name="connsiteX14" fmla="*/ 303742 w 338138"/>
                <a:gd name="connsiteY14" fmla="*/ 323850 h 323850"/>
                <a:gd name="connsiteX15" fmla="*/ 301096 w 338138"/>
                <a:gd name="connsiteY15" fmla="*/ 323850 h 323850"/>
                <a:gd name="connsiteX16" fmla="*/ 258763 w 338138"/>
                <a:gd name="connsiteY16" fmla="*/ 301556 h 323850"/>
                <a:gd name="connsiteX17" fmla="*/ 216430 w 338138"/>
                <a:gd name="connsiteY17" fmla="*/ 323850 h 323850"/>
                <a:gd name="connsiteX18" fmla="*/ 209815 w 338138"/>
                <a:gd name="connsiteY18" fmla="*/ 322539 h 323850"/>
                <a:gd name="connsiteX19" fmla="*/ 207169 w 338138"/>
                <a:gd name="connsiteY19" fmla="*/ 317293 h 323850"/>
                <a:gd name="connsiteX20" fmla="*/ 215107 w 338138"/>
                <a:gd name="connsiteY20" fmla="*/ 270082 h 323850"/>
                <a:gd name="connsiteX21" fmla="*/ 180711 w 338138"/>
                <a:gd name="connsiteY21" fmla="*/ 237297 h 323850"/>
                <a:gd name="connsiteX22" fmla="*/ 179388 w 338138"/>
                <a:gd name="connsiteY22" fmla="*/ 230739 h 323850"/>
                <a:gd name="connsiteX23" fmla="*/ 184680 w 338138"/>
                <a:gd name="connsiteY23" fmla="*/ 226805 h 323850"/>
                <a:gd name="connsiteX24" fmla="*/ 232305 w 338138"/>
                <a:gd name="connsiteY24" fmla="*/ 218937 h 323850"/>
                <a:gd name="connsiteX25" fmla="*/ 253471 w 338138"/>
                <a:gd name="connsiteY25" fmla="*/ 176971 h 323850"/>
                <a:gd name="connsiteX26" fmla="*/ 258763 w 338138"/>
                <a:gd name="connsiteY26" fmla="*/ 173037 h 323850"/>
                <a:gd name="connsiteX27" fmla="*/ 79376 w 338138"/>
                <a:gd name="connsiteY27" fmla="*/ 115887 h 323850"/>
                <a:gd name="connsiteX28" fmla="*/ 58491 w 338138"/>
                <a:gd name="connsiteY28" fmla="*/ 123779 h 323850"/>
                <a:gd name="connsiteX29" fmla="*/ 20638 w 338138"/>
                <a:gd name="connsiteY29" fmla="*/ 161924 h 323850"/>
                <a:gd name="connsiteX30" fmla="*/ 58491 w 338138"/>
                <a:gd name="connsiteY30" fmla="*/ 200070 h 323850"/>
                <a:gd name="connsiteX31" fmla="*/ 79376 w 338138"/>
                <a:gd name="connsiteY31" fmla="*/ 207962 h 323850"/>
                <a:gd name="connsiteX32" fmla="*/ 76765 w 338138"/>
                <a:gd name="connsiteY32" fmla="*/ 161924 h 323850"/>
                <a:gd name="connsiteX33" fmla="*/ 79376 w 338138"/>
                <a:gd name="connsiteY33" fmla="*/ 115887 h 323850"/>
                <a:gd name="connsiteX34" fmla="*/ 212725 w 338138"/>
                <a:gd name="connsiteY34" fmla="*/ 28575 h 323850"/>
                <a:gd name="connsiteX35" fmla="*/ 241740 w 338138"/>
                <a:gd name="connsiteY35" fmla="*/ 93779 h 323850"/>
                <a:gd name="connsiteX36" fmla="*/ 274711 w 338138"/>
                <a:gd name="connsiteY36" fmla="*/ 105756 h 323850"/>
                <a:gd name="connsiteX37" fmla="*/ 298450 w 338138"/>
                <a:gd name="connsiteY37" fmla="*/ 119063 h 323850"/>
                <a:gd name="connsiteX38" fmla="*/ 212725 w 338138"/>
                <a:gd name="connsiteY38" fmla="*/ 28575 h 323850"/>
                <a:gd name="connsiteX39" fmla="*/ 114301 w 338138"/>
                <a:gd name="connsiteY39" fmla="*/ 28575 h 323850"/>
                <a:gd name="connsiteX40" fmla="*/ 26988 w 338138"/>
                <a:gd name="connsiteY40" fmla="*/ 119063 h 323850"/>
                <a:gd name="connsiteX41" fmla="*/ 50801 w 338138"/>
                <a:gd name="connsiteY41" fmla="*/ 105756 h 323850"/>
                <a:gd name="connsiteX42" fmla="*/ 85197 w 338138"/>
                <a:gd name="connsiteY42" fmla="*/ 93779 h 323850"/>
                <a:gd name="connsiteX43" fmla="*/ 114301 w 338138"/>
                <a:gd name="connsiteY43" fmla="*/ 28575 h 323850"/>
                <a:gd name="connsiteX44" fmla="*/ 162719 w 338138"/>
                <a:gd name="connsiteY44" fmla="*/ 19050 h 323850"/>
                <a:gd name="connsiteX45" fmla="*/ 118158 w 338138"/>
                <a:gd name="connsiteY45" fmla="*/ 58588 h 323850"/>
                <a:gd name="connsiteX46" fmla="*/ 106363 w 338138"/>
                <a:gd name="connsiteY46" fmla="*/ 88900 h 323850"/>
                <a:gd name="connsiteX47" fmla="*/ 162719 w 338138"/>
                <a:gd name="connsiteY47" fmla="*/ 83628 h 323850"/>
                <a:gd name="connsiteX48" fmla="*/ 219076 w 338138"/>
                <a:gd name="connsiteY48" fmla="*/ 88900 h 323850"/>
                <a:gd name="connsiteX49" fmla="*/ 207281 w 338138"/>
                <a:gd name="connsiteY49" fmla="*/ 58588 h 323850"/>
                <a:gd name="connsiteX50" fmla="*/ 162719 w 338138"/>
                <a:gd name="connsiteY50" fmla="*/ 19050 h 323850"/>
                <a:gd name="connsiteX51" fmla="*/ 162719 w 338138"/>
                <a:gd name="connsiteY51" fmla="*/ 0 h 323850"/>
                <a:gd name="connsiteX52" fmla="*/ 325438 w 338138"/>
                <a:gd name="connsiteY52" fmla="*/ 161925 h 323850"/>
                <a:gd name="connsiteX53" fmla="*/ 318823 w 338138"/>
                <a:gd name="connsiteY53" fmla="*/ 206685 h 323850"/>
                <a:gd name="connsiteX54" fmla="*/ 298980 w 338138"/>
                <a:gd name="connsiteY54" fmla="*/ 204052 h 323850"/>
                <a:gd name="connsiteX55" fmla="*/ 289719 w 338138"/>
                <a:gd name="connsiteY55" fmla="*/ 186938 h 323850"/>
                <a:gd name="connsiteX56" fmla="*/ 305594 w 338138"/>
                <a:gd name="connsiteY56" fmla="*/ 161925 h 323850"/>
                <a:gd name="connsiteX57" fmla="*/ 267230 w 338138"/>
                <a:gd name="connsiteY57" fmla="*/ 123747 h 323850"/>
                <a:gd name="connsiteX58" fmla="*/ 246063 w 338138"/>
                <a:gd name="connsiteY58" fmla="*/ 115849 h 323850"/>
                <a:gd name="connsiteX59" fmla="*/ 248709 w 338138"/>
                <a:gd name="connsiteY59" fmla="*/ 160608 h 323850"/>
                <a:gd name="connsiteX60" fmla="*/ 240771 w 338138"/>
                <a:gd name="connsiteY60" fmla="*/ 169824 h 323850"/>
                <a:gd name="connsiteX61" fmla="*/ 227542 w 338138"/>
                <a:gd name="connsiteY61" fmla="*/ 196153 h 323850"/>
                <a:gd name="connsiteX62" fmla="*/ 228865 w 338138"/>
                <a:gd name="connsiteY62" fmla="*/ 161925 h 323850"/>
                <a:gd name="connsiteX63" fmla="*/ 224896 w 338138"/>
                <a:gd name="connsiteY63" fmla="*/ 110583 h 323850"/>
                <a:gd name="connsiteX64" fmla="*/ 162719 w 338138"/>
                <a:gd name="connsiteY64" fmla="*/ 104000 h 323850"/>
                <a:gd name="connsiteX65" fmla="*/ 100542 w 338138"/>
                <a:gd name="connsiteY65" fmla="*/ 110583 h 323850"/>
                <a:gd name="connsiteX66" fmla="*/ 96573 w 338138"/>
                <a:gd name="connsiteY66" fmla="*/ 161925 h 323850"/>
                <a:gd name="connsiteX67" fmla="*/ 100542 w 338138"/>
                <a:gd name="connsiteY67" fmla="*/ 213267 h 323850"/>
                <a:gd name="connsiteX68" fmla="*/ 162719 w 338138"/>
                <a:gd name="connsiteY68" fmla="*/ 219850 h 323850"/>
                <a:gd name="connsiteX69" fmla="*/ 169334 w 338138"/>
                <a:gd name="connsiteY69" fmla="*/ 219850 h 323850"/>
                <a:gd name="connsiteX70" fmla="*/ 166688 w 338138"/>
                <a:gd name="connsiteY70" fmla="*/ 225115 h 323850"/>
                <a:gd name="connsiteX71" fmla="*/ 166688 w 338138"/>
                <a:gd name="connsiteY71" fmla="*/ 239596 h 323850"/>
                <a:gd name="connsiteX72" fmla="*/ 162719 w 338138"/>
                <a:gd name="connsiteY72" fmla="*/ 239596 h 323850"/>
                <a:gd name="connsiteX73" fmla="*/ 105833 w 338138"/>
                <a:gd name="connsiteY73" fmla="*/ 234331 h 323850"/>
                <a:gd name="connsiteX74" fmla="*/ 117740 w 338138"/>
                <a:gd name="connsiteY74" fmla="*/ 264609 h 323850"/>
                <a:gd name="connsiteX75" fmla="*/ 162719 w 338138"/>
                <a:gd name="connsiteY75" fmla="*/ 304103 h 323850"/>
                <a:gd name="connsiteX76" fmla="*/ 199761 w 338138"/>
                <a:gd name="connsiteY76" fmla="*/ 279090 h 323850"/>
                <a:gd name="connsiteX77" fmla="*/ 193146 w 338138"/>
                <a:gd name="connsiteY77" fmla="*/ 314635 h 323850"/>
                <a:gd name="connsiteX78" fmla="*/ 193146 w 338138"/>
                <a:gd name="connsiteY78" fmla="*/ 321217 h 323850"/>
                <a:gd name="connsiteX79" fmla="*/ 162719 w 338138"/>
                <a:gd name="connsiteY79" fmla="*/ 323850 h 323850"/>
                <a:gd name="connsiteX80" fmla="*/ 0 w 338138"/>
                <a:gd name="connsiteY80" fmla="*/ 161925 h 323850"/>
                <a:gd name="connsiteX81" fmla="*/ 162719 w 338138"/>
                <a:gd name="connsiteY81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38138" h="323850">
                  <a:moveTo>
                    <a:pt x="26988" y="204787"/>
                  </a:moveTo>
                  <a:cubicBezTo>
                    <a:pt x="40217" y="246039"/>
                    <a:pt x="73290" y="280637"/>
                    <a:pt x="114301" y="295275"/>
                  </a:cubicBezTo>
                  <a:cubicBezTo>
                    <a:pt x="101072" y="279307"/>
                    <a:pt x="90488" y="256685"/>
                    <a:pt x="85197" y="230071"/>
                  </a:cubicBezTo>
                  <a:cubicBezTo>
                    <a:pt x="73290" y="226078"/>
                    <a:pt x="61384" y="222086"/>
                    <a:pt x="50801" y="218094"/>
                  </a:cubicBezTo>
                  <a:cubicBezTo>
                    <a:pt x="41540" y="214102"/>
                    <a:pt x="33603" y="210110"/>
                    <a:pt x="26988" y="204787"/>
                  </a:cubicBezTo>
                  <a:close/>
                  <a:moveTo>
                    <a:pt x="258763" y="173037"/>
                  </a:moveTo>
                  <a:cubicBezTo>
                    <a:pt x="261409" y="173037"/>
                    <a:pt x="262732" y="174349"/>
                    <a:pt x="264055" y="176971"/>
                  </a:cubicBezTo>
                  <a:cubicBezTo>
                    <a:pt x="264055" y="176971"/>
                    <a:pt x="264055" y="176971"/>
                    <a:pt x="285221" y="218937"/>
                  </a:cubicBezTo>
                  <a:cubicBezTo>
                    <a:pt x="285221" y="218937"/>
                    <a:pt x="285221" y="218937"/>
                    <a:pt x="332846" y="226805"/>
                  </a:cubicBezTo>
                  <a:cubicBezTo>
                    <a:pt x="335492" y="226805"/>
                    <a:pt x="336815" y="228117"/>
                    <a:pt x="338138" y="230739"/>
                  </a:cubicBezTo>
                  <a:cubicBezTo>
                    <a:pt x="338138" y="233362"/>
                    <a:pt x="338138" y="234674"/>
                    <a:pt x="336815" y="237297"/>
                  </a:cubicBezTo>
                  <a:cubicBezTo>
                    <a:pt x="336815" y="237297"/>
                    <a:pt x="336815" y="237297"/>
                    <a:pt x="302419" y="270082"/>
                  </a:cubicBezTo>
                  <a:cubicBezTo>
                    <a:pt x="302419" y="270082"/>
                    <a:pt x="302419" y="270082"/>
                    <a:pt x="310357" y="317293"/>
                  </a:cubicBezTo>
                  <a:cubicBezTo>
                    <a:pt x="310357" y="318604"/>
                    <a:pt x="309034" y="321227"/>
                    <a:pt x="307711" y="322539"/>
                  </a:cubicBezTo>
                  <a:cubicBezTo>
                    <a:pt x="306388" y="323850"/>
                    <a:pt x="305065" y="323850"/>
                    <a:pt x="303742" y="323850"/>
                  </a:cubicBezTo>
                  <a:cubicBezTo>
                    <a:pt x="302419" y="323850"/>
                    <a:pt x="302419" y="323850"/>
                    <a:pt x="301096" y="323850"/>
                  </a:cubicBezTo>
                  <a:cubicBezTo>
                    <a:pt x="301096" y="323850"/>
                    <a:pt x="301096" y="323850"/>
                    <a:pt x="258763" y="301556"/>
                  </a:cubicBezTo>
                  <a:cubicBezTo>
                    <a:pt x="258763" y="301556"/>
                    <a:pt x="258763" y="301556"/>
                    <a:pt x="216430" y="323850"/>
                  </a:cubicBezTo>
                  <a:cubicBezTo>
                    <a:pt x="213784" y="323850"/>
                    <a:pt x="211138" y="323850"/>
                    <a:pt x="209815" y="322539"/>
                  </a:cubicBezTo>
                  <a:cubicBezTo>
                    <a:pt x="207169" y="321227"/>
                    <a:pt x="207169" y="318604"/>
                    <a:pt x="207169" y="317293"/>
                  </a:cubicBezTo>
                  <a:cubicBezTo>
                    <a:pt x="207169" y="317293"/>
                    <a:pt x="207169" y="317293"/>
                    <a:pt x="215107" y="270082"/>
                  </a:cubicBezTo>
                  <a:cubicBezTo>
                    <a:pt x="215107" y="270082"/>
                    <a:pt x="215107" y="270082"/>
                    <a:pt x="180711" y="237297"/>
                  </a:cubicBezTo>
                  <a:cubicBezTo>
                    <a:pt x="179388" y="234674"/>
                    <a:pt x="179388" y="233362"/>
                    <a:pt x="179388" y="230739"/>
                  </a:cubicBezTo>
                  <a:cubicBezTo>
                    <a:pt x="180711" y="228117"/>
                    <a:pt x="182034" y="226805"/>
                    <a:pt x="184680" y="226805"/>
                  </a:cubicBezTo>
                  <a:cubicBezTo>
                    <a:pt x="184680" y="226805"/>
                    <a:pt x="184680" y="226805"/>
                    <a:pt x="232305" y="218937"/>
                  </a:cubicBezTo>
                  <a:cubicBezTo>
                    <a:pt x="232305" y="218937"/>
                    <a:pt x="232305" y="218937"/>
                    <a:pt x="253471" y="176971"/>
                  </a:cubicBezTo>
                  <a:cubicBezTo>
                    <a:pt x="253471" y="174349"/>
                    <a:pt x="256117" y="173037"/>
                    <a:pt x="258763" y="173037"/>
                  </a:cubicBezTo>
                  <a:close/>
                  <a:moveTo>
                    <a:pt x="79376" y="115887"/>
                  </a:moveTo>
                  <a:cubicBezTo>
                    <a:pt x="72849" y="118518"/>
                    <a:pt x="65018" y="121148"/>
                    <a:pt x="58491" y="123779"/>
                  </a:cubicBezTo>
                  <a:cubicBezTo>
                    <a:pt x="34996" y="134302"/>
                    <a:pt x="20638" y="148771"/>
                    <a:pt x="20638" y="161924"/>
                  </a:cubicBezTo>
                  <a:cubicBezTo>
                    <a:pt x="20638" y="175078"/>
                    <a:pt x="34996" y="189547"/>
                    <a:pt x="58491" y="200070"/>
                  </a:cubicBezTo>
                  <a:cubicBezTo>
                    <a:pt x="65018" y="202701"/>
                    <a:pt x="72849" y="205331"/>
                    <a:pt x="79376" y="207962"/>
                  </a:cubicBezTo>
                  <a:cubicBezTo>
                    <a:pt x="78071" y="193493"/>
                    <a:pt x="76765" y="177709"/>
                    <a:pt x="76765" y="161924"/>
                  </a:cubicBezTo>
                  <a:cubicBezTo>
                    <a:pt x="76765" y="146140"/>
                    <a:pt x="78071" y="130356"/>
                    <a:pt x="79376" y="115887"/>
                  </a:cubicBezTo>
                  <a:close/>
                  <a:moveTo>
                    <a:pt x="212725" y="28575"/>
                  </a:moveTo>
                  <a:cubicBezTo>
                    <a:pt x="224595" y="44543"/>
                    <a:pt x="235145" y="67165"/>
                    <a:pt x="241740" y="93779"/>
                  </a:cubicBezTo>
                  <a:cubicBezTo>
                    <a:pt x="253609" y="97772"/>
                    <a:pt x="264160" y="101764"/>
                    <a:pt x="274711" y="105756"/>
                  </a:cubicBezTo>
                  <a:cubicBezTo>
                    <a:pt x="283943" y="109748"/>
                    <a:pt x="291856" y="113740"/>
                    <a:pt x="298450" y="119063"/>
                  </a:cubicBezTo>
                  <a:cubicBezTo>
                    <a:pt x="285262" y="77811"/>
                    <a:pt x="253609" y="43213"/>
                    <a:pt x="212725" y="28575"/>
                  </a:cubicBezTo>
                  <a:close/>
                  <a:moveTo>
                    <a:pt x="114301" y="28575"/>
                  </a:moveTo>
                  <a:cubicBezTo>
                    <a:pt x="73290" y="43213"/>
                    <a:pt x="40217" y="77811"/>
                    <a:pt x="26988" y="119063"/>
                  </a:cubicBezTo>
                  <a:cubicBezTo>
                    <a:pt x="33603" y="113740"/>
                    <a:pt x="41540" y="109748"/>
                    <a:pt x="50801" y="105756"/>
                  </a:cubicBezTo>
                  <a:cubicBezTo>
                    <a:pt x="61384" y="101764"/>
                    <a:pt x="73290" y="97772"/>
                    <a:pt x="85197" y="93779"/>
                  </a:cubicBezTo>
                  <a:cubicBezTo>
                    <a:pt x="90488" y="67165"/>
                    <a:pt x="101072" y="44543"/>
                    <a:pt x="114301" y="28575"/>
                  </a:cubicBezTo>
                  <a:close/>
                  <a:moveTo>
                    <a:pt x="162719" y="19050"/>
                  </a:moveTo>
                  <a:cubicBezTo>
                    <a:pt x="146992" y="19050"/>
                    <a:pt x="129954" y="33547"/>
                    <a:pt x="118158" y="58588"/>
                  </a:cubicBezTo>
                  <a:cubicBezTo>
                    <a:pt x="112916" y="67813"/>
                    <a:pt x="108984" y="77039"/>
                    <a:pt x="106363" y="88900"/>
                  </a:cubicBezTo>
                  <a:cubicBezTo>
                    <a:pt x="124712" y="86264"/>
                    <a:pt x="143060" y="83628"/>
                    <a:pt x="162719" y="83628"/>
                  </a:cubicBezTo>
                  <a:cubicBezTo>
                    <a:pt x="182379" y="83628"/>
                    <a:pt x="202038" y="86264"/>
                    <a:pt x="219076" y="88900"/>
                  </a:cubicBezTo>
                  <a:cubicBezTo>
                    <a:pt x="216455" y="77039"/>
                    <a:pt x="212523" y="67813"/>
                    <a:pt x="207281" y="58588"/>
                  </a:cubicBezTo>
                  <a:cubicBezTo>
                    <a:pt x="195485" y="33547"/>
                    <a:pt x="178447" y="19050"/>
                    <a:pt x="162719" y="19050"/>
                  </a:cubicBezTo>
                  <a:close/>
                  <a:moveTo>
                    <a:pt x="162719" y="0"/>
                  </a:moveTo>
                  <a:cubicBezTo>
                    <a:pt x="252678" y="0"/>
                    <a:pt x="325438" y="72405"/>
                    <a:pt x="325438" y="161925"/>
                  </a:cubicBezTo>
                  <a:cubicBezTo>
                    <a:pt x="325438" y="177723"/>
                    <a:pt x="324115" y="193520"/>
                    <a:pt x="318823" y="206685"/>
                  </a:cubicBezTo>
                  <a:cubicBezTo>
                    <a:pt x="318823" y="206685"/>
                    <a:pt x="318823" y="206685"/>
                    <a:pt x="298980" y="204052"/>
                  </a:cubicBezTo>
                  <a:cubicBezTo>
                    <a:pt x="298980" y="204052"/>
                    <a:pt x="298980" y="204052"/>
                    <a:pt x="289719" y="186938"/>
                  </a:cubicBezTo>
                  <a:cubicBezTo>
                    <a:pt x="300303" y="179039"/>
                    <a:pt x="305594" y="169824"/>
                    <a:pt x="305594" y="161925"/>
                  </a:cubicBezTo>
                  <a:cubicBezTo>
                    <a:pt x="305594" y="148760"/>
                    <a:pt x="292365" y="134279"/>
                    <a:pt x="267230" y="123747"/>
                  </a:cubicBezTo>
                  <a:cubicBezTo>
                    <a:pt x="260615" y="121115"/>
                    <a:pt x="254000" y="118482"/>
                    <a:pt x="246063" y="115849"/>
                  </a:cubicBezTo>
                  <a:cubicBezTo>
                    <a:pt x="247386" y="130330"/>
                    <a:pt x="248709" y="144811"/>
                    <a:pt x="248709" y="160608"/>
                  </a:cubicBezTo>
                  <a:cubicBezTo>
                    <a:pt x="246063" y="161925"/>
                    <a:pt x="243417" y="165874"/>
                    <a:pt x="240771" y="169824"/>
                  </a:cubicBezTo>
                  <a:cubicBezTo>
                    <a:pt x="240771" y="169824"/>
                    <a:pt x="240771" y="169824"/>
                    <a:pt x="227542" y="196153"/>
                  </a:cubicBezTo>
                  <a:cubicBezTo>
                    <a:pt x="228865" y="185621"/>
                    <a:pt x="228865" y="173773"/>
                    <a:pt x="228865" y="161925"/>
                  </a:cubicBezTo>
                  <a:cubicBezTo>
                    <a:pt x="228865" y="143494"/>
                    <a:pt x="227542" y="126380"/>
                    <a:pt x="224896" y="110583"/>
                  </a:cubicBezTo>
                  <a:cubicBezTo>
                    <a:pt x="205052" y="106633"/>
                    <a:pt x="185209" y="104000"/>
                    <a:pt x="162719" y="104000"/>
                  </a:cubicBezTo>
                  <a:cubicBezTo>
                    <a:pt x="141552" y="104000"/>
                    <a:pt x="120386" y="106633"/>
                    <a:pt x="100542" y="110583"/>
                  </a:cubicBezTo>
                  <a:cubicBezTo>
                    <a:pt x="97896" y="126380"/>
                    <a:pt x="96573" y="143494"/>
                    <a:pt x="96573" y="161925"/>
                  </a:cubicBezTo>
                  <a:cubicBezTo>
                    <a:pt x="96573" y="180356"/>
                    <a:pt x="97896" y="197470"/>
                    <a:pt x="100542" y="213267"/>
                  </a:cubicBezTo>
                  <a:cubicBezTo>
                    <a:pt x="120386" y="217217"/>
                    <a:pt x="141552" y="219850"/>
                    <a:pt x="162719" y="219850"/>
                  </a:cubicBezTo>
                  <a:cubicBezTo>
                    <a:pt x="165365" y="219850"/>
                    <a:pt x="166688" y="219850"/>
                    <a:pt x="169334" y="219850"/>
                  </a:cubicBezTo>
                  <a:cubicBezTo>
                    <a:pt x="168011" y="221166"/>
                    <a:pt x="166688" y="222482"/>
                    <a:pt x="166688" y="225115"/>
                  </a:cubicBezTo>
                  <a:cubicBezTo>
                    <a:pt x="165365" y="230381"/>
                    <a:pt x="165365" y="234331"/>
                    <a:pt x="166688" y="239596"/>
                  </a:cubicBezTo>
                  <a:cubicBezTo>
                    <a:pt x="165365" y="239596"/>
                    <a:pt x="164042" y="239596"/>
                    <a:pt x="162719" y="239596"/>
                  </a:cubicBezTo>
                  <a:cubicBezTo>
                    <a:pt x="142875" y="239596"/>
                    <a:pt x="124354" y="236964"/>
                    <a:pt x="105833" y="234331"/>
                  </a:cubicBezTo>
                  <a:cubicBezTo>
                    <a:pt x="108479" y="246179"/>
                    <a:pt x="112448" y="255394"/>
                    <a:pt x="117740" y="264609"/>
                  </a:cubicBezTo>
                  <a:cubicBezTo>
                    <a:pt x="129646" y="289622"/>
                    <a:pt x="146844" y="304103"/>
                    <a:pt x="162719" y="304103"/>
                  </a:cubicBezTo>
                  <a:cubicBezTo>
                    <a:pt x="175948" y="304103"/>
                    <a:pt x="187855" y="294888"/>
                    <a:pt x="199761" y="279090"/>
                  </a:cubicBezTo>
                  <a:cubicBezTo>
                    <a:pt x="199761" y="279090"/>
                    <a:pt x="199761" y="279090"/>
                    <a:pt x="193146" y="314635"/>
                  </a:cubicBezTo>
                  <a:cubicBezTo>
                    <a:pt x="193146" y="315951"/>
                    <a:pt x="193146" y="318584"/>
                    <a:pt x="193146" y="321217"/>
                  </a:cubicBezTo>
                  <a:cubicBezTo>
                    <a:pt x="183886" y="322534"/>
                    <a:pt x="173302" y="323850"/>
                    <a:pt x="162719" y="323850"/>
                  </a:cubicBezTo>
                  <a:cubicBezTo>
                    <a:pt x="72760" y="323850"/>
                    <a:pt x="0" y="251445"/>
                    <a:pt x="0" y="161925"/>
                  </a:cubicBezTo>
                  <a:cubicBezTo>
                    <a:pt x="0" y="72405"/>
                    <a:pt x="72760" y="0"/>
                    <a:pt x="162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95753" y="3368185"/>
            <a:ext cx="3229504" cy="1484791"/>
            <a:chOff x="1095753" y="2949609"/>
            <a:chExt cx="3229504" cy="1484791"/>
          </a:xfrm>
        </p:grpSpPr>
        <p:grpSp>
          <p:nvGrpSpPr>
            <p:cNvPr id="23" name="组合 22"/>
            <p:cNvGrpSpPr/>
            <p:nvPr/>
          </p:nvGrpSpPr>
          <p:grpSpPr>
            <a:xfrm>
              <a:off x="1813218" y="2949609"/>
              <a:ext cx="2512039" cy="1484791"/>
              <a:chOff x="1136195" y="2091953"/>
              <a:chExt cx="2512039" cy="1484791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1136195" y="2091953"/>
                <a:ext cx="1723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The title is added here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136195" y="2407193"/>
                <a:ext cx="251203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altLang="zh-CN" sz="1400" dirty="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The user can demonstrate on a projector or computer, or print the presentation and make it into</a:t>
                </a:r>
              </a:p>
            </p:txBody>
          </p:sp>
        </p:grpSp>
        <p:sp>
          <p:nvSpPr>
            <p:cNvPr id="30" name="椭圆 23"/>
            <p:cNvSpPr/>
            <p:nvPr/>
          </p:nvSpPr>
          <p:spPr>
            <a:xfrm>
              <a:off x="1095753" y="3048064"/>
              <a:ext cx="487689" cy="487689"/>
            </a:xfrm>
            <a:custGeom>
              <a:avLst/>
              <a:gdLst>
                <a:gd name="connsiteX0" fmla="*/ 170002 w 331788"/>
                <a:gd name="connsiteY0" fmla="*/ 163513 h 331788"/>
                <a:gd name="connsiteX1" fmla="*/ 173895 w 331788"/>
                <a:gd name="connsiteY1" fmla="*/ 164811 h 331788"/>
                <a:gd name="connsiteX2" fmla="*/ 195956 w 331788"/>
                <a:gd name="connsiteY2" fmla="*/ 188170 h 331788"/>
                <a:gd name="connsiteX3" fmla="*/ 199849 w 331788"/>
                <a:gd name="connsiteY3" fmla="*/ 186872 h 331788"/>
                <a:gd name="connsiteX4" fmla="*/ 207636 w 331788"/>
                <a:gd name="connsiteY4" fmla="*/ 190765 h 331788"/>
                <a:gd name="connsiteX5" fmla="*/ 273820 w 331788"/>
                <a:gd name="connsiteY5" fmla="*/ 256949 h 331788"/>
                <a:gd name="connsiteX6" fmla="*/ 293285 w 331788"/>
                <a:gd name="connsiteY6" fmla="*/ 250460 h 331788"/>
                <a:gd name="connsiteX7" fmla="*/ 295881 w 331788"/>
                <a:gd name="connsiteY7" fmla="*/ 250460 h 331788"/>
                <a:gd name="connsiteX8" fmla="*/ 299774 w 331788"/>
                <a:gd name="connsiteY8" fmla="*/ 251758 h 331788"/>
                <a:gd name="connsiteX9" fmla="*/ 325729 w 331788"/>
                <a:gd name="connsiteY9" fmla="*/ 277713 h 331788"/>
                <a:gd name="connsiteX10" fmla="*/ 327026 w 331788"/>
                <a:gd name="connsiteY10" fmla="*/ 282903 h 331788"/>
                <a:gd name="connsiteX11" fmla="*/ 323133 w 331788"/>
                <a:gd name="connsiteY11" fmla="*/ 286797 h 331788"/>
                <a:gd name="connsiteX12" fmla="*/ 297179 w 331788"/>
                <a:gd name="connsiteY12" fmla="*/ 295881 h 331788"/>
                <a:gd name="connsiteX13" fmla="*/ 288095 w 331788"/>
                <a:gd name="connsiteY13" fmla="*/ 323133 h 331788"/>
                <a:gd name="connsiteX14" fmla="*/ 284201 w 331788"/>
                <a:gd name="connsiteY14" fmla="*/ 325728 h 331788"/>
                <a:gd name="connsiteX15" fmla="*/ 282904 w 331788"/>
                <a:gd name="connsiteY15" fmla="*/ 327026 h 331788"/>
                <a:gd name="connsiteX16" fmla="*/ 279011 w 331788"/>
                <a:gd name="connsiteY16" fmla="*/ 324431 h 331788"/>
                <a:gd name="connsiteX17" fmla="*/ 251758 w 331788"/>
                <a:gd name="connsiteY17" fmla="*/ 298476 h 331788"/>
                <a:gd name="connsiteX18" fmla="*/ 250461 w 331788"/>
                <a:gd name="connsiteY18" fmla="*/ 293285 h 331788"/>
                <a:gd name="connsiteX19" fmla="*/ 258247 w 331788"/>
                <a:gd name="connsiteY19" fmla="*/ 272522 h 331788"/>
                <a:gd name="connsiteX20" fmla="*/ 192063 w 331788"/>
                <a:gd name="connsiteY20" fmla="*/ 206338 h 331788"/>
                <a:gd name="connsiteX21" fmla="*/ 188170 w 331788"/>
                <a:gd name="connsiteY21" fmla="*/ 195956 h 331788"/>
                <a:gd name="connsiteX22" fmla="*/ 166109 w 331788"/>
                <a:gd name="connsiteY22" fmla="*/ 173895 h 331788"/>
                <a:gd name="connsiteX23" fmla="*/ 166109 w 331788"/>
                <a:gd name="connsiteY23" fmla="*/ 164811 h 331788"/>
                <a:gd name="connsiteX24" fmla="*/ 170002 w 331788"/>
                <a:gd name="connsiteY24" fmla="*/ 163513 h 331788"/>
                <a:gd name="connsiteX25" fmla="*/ 165894 w 331788"/>
                <a:gd name="connsiteY25" fmla="*/ 112713 h 331788"/>
                <a:gd name="connsiteX26" fmla="*/ 220663 w 331788"/>
                <a:gd name="connsiteY26" fmla="*/ 166688 h 331788"/>
                <a:gd name="connsiteX27" fmla="*/ 218055 w 331788"/>
                <a:gd name="connsiteY27" fmla="*/ 184680 h 331788"/>
                <a:gd name="connsiteX28" fmla="*/ 215447 w 331788"/>
                <a:gd name="connsiteY28" fmla="*/ 183395 h 331788"/>
                <a:gd name="connsiteX29" fmla="*/ 201103 w 331788"/>
                <a:gd name="connsiteY29" fmla="*/ 176969 h 331788"/>
                <a:gd name="connsiteX30" fmla="*/ 181543 w 331788"/>
                <a:gd name="connsiteY30" fmla="*/ 157692 h 331788"/>
                <a:gd name="connsiteX31" fmla="*/ 169806 w 331788"/>
                <a:gd name="connsiteY31" fmla="*/ 153837 h 331788"/>
                <a:gd name="connsiteX32" fmla="*/ 158070 w 331788"/>
                <a:gd name="connsiteY32" fmla="*/ 157692 h 331788"/>
                <a:gd name="connsiteX33" fmla="*/ 152854 w 331788"/>
                <a:gd name="connsiteY33" fmla="*/ 170543 h 331788"/>
                <a:gd name="connsiteX34" fmla="*/ 158070 w 331788"/>
                <a:gd name="connsiteY34" fmla="*/ 182109 h 331788"/>
                <a:gd name="connsiteX35" fmla="*/ 177630 w 331788"/>
                <a:gd name="connsiteY35" fmla="*/ 201386 h 331788"/>
                <a:gd name="connsiteX36" fmla="*/ 182847 w 331788"/>
                <a:gd name="connsiteY36" fmla="*/ 214237 h 331788"/>
                <a:gd name="connsiteX37" fmla="*/ 185455 w 331788"/>
                <a:gd name="connsiteY37" fmla="*/ 216808 h 331788"/>
                <a:gd name="connsiteX38" fmla="*/ 165894 w 331788"/>
                <a:gd name="connsiteY38" fmla="*/ 220663 h 331788"/>
                <a:gd name="connsiteX39" fmla="*/ 111125 w 331788"/>
                <a:gd name="connsiteY39" fmla="*/ 166688 h 331788"/>
                <a:gd name="connsiteX40" fmla="*/ 165894 w 331788"/>
                <a:gd name="connsiteY40" fmla="*/ 112713 h 331788"/>
                <a:gd name="connsiteX41" fmla="*/ 165894 w 331788"/>
                <a:gd name="connsiteY41" fmla="*/ 57150 h 331788"/>
                <a:gd name="connsiteX42" fmla="*/ 274638 w 331788"/>
                <a:gd name="connsiteY42" fmla="*/ 165894 h 331788"/>
                <a:gd name="connsiteX43" fmla="*/ 256514 w 331788"/>
                <a:gd name="connsiteY43" fmla="*/ 224150 h 331788"/>
                <a:gd name="connsiteX44" fmla="*/ 240979 w 331788"/>
                <a:gd name="connsiteY44" fmla="*/ 208615 h 331788"/>
                <a:gd name="connsiteX45" fmla="*/ 251336 w 331788"/>
                <a:gd name="connsiteY45" fmla="*/ 165894 h 331788"/>
                <a:gd name="connsiteX46" fmla="*/ 165894 w 331788"/>
                <a:gd name="connsiteY46" fmla="*/ 79158 h 331788"/>
                <a:gd name="connsiteX47" fmla="*/ 80452 w 331788"/>
                <a:gd name="connsiteY47" fmla="*/ 165894 h 331788"/>
                <a:gd name="connsiteX48" fmla="*/ 165894 w 331788"/>
                <a:gd name="connsiteY48" fmla="*/ 251336 h 331788"/>
                <a:gd name="connsiteX49" fmla="*/ 208615 w 331788"/>
                <a:gd name="connsiteY49" fmla="*/ 239685 h 331788"/>
                <a:gd name="connsiteX50" fmla="*/ 225445 w 331788"/>
                <a:gd name="connsiteY50" fmla="*/ 256514 h 331788"/>
                <a:gd name="connsiteX51" fmla="*/ 165894 w 331788"/>
                <a:gd name="connsiteY51" fmla="*/ 274638 h 331788"/>
                <a:gd name="connsiteX52" fmla="*/ 57150 w 331788"/>
                <a:gd name="connsiteY52" fmla="*/ 165894 h 331788"/>
                <a:gd name="connsiteX53" fmla="*/ 165894 w 331788"/>
                <a:gd name="connsiteY53" fmla="*/ 57150 h 331788"/>
                <a:gd name="connsiteX54" fmla="*/ 165894 w 331788"/>
                <a:gd name="connsiteY54" fmla="*/ 0 h 331788"/>
                <a:gd name="connsiteX55" fmla="*/ 331788 w 331788"/>
                <a:gd name="connsiteY55" fmla="*/ 165894 h 331788"/>
                <a:gd name="connsiteX56" fmla="*/ 309755 w 331788"/>
                <a:gd name="connsiteY56" fmla="*/ 247545 h 331788"/>
                <a:gd name="connsiteX57" fmla="*/ 307163 w 331788"/>
                <a:gd name="connsiteY57" fmla="*/ 243657 h 331788"/>
                <a:gd name="connsiteX58" fmla="*/ 295499 w 331788"/>
                <a:gd name="connsiteY58" fmla="*/ 238473 h 331788"/>
                <a:gd name="connsiteX59" fmla="*/ 289019 w 331788"/>
                <a:gd name="connsiteY59" fmla="*/ 239769 h 331788"/>
                <a:gd name="connsiteX60" fmla="*/ 309755 w 331788"/>
                <a:gd name="connsiteY60" fmla="*/ 165894 h 331788"/>
                <a:gd name="connsiteX61" fmla="*/ 165894 w 331788"/>
                <a:gd name="connsiteY61" fmla="*/ 22033 h 331788"/>
                <a:gd name="connsiteX62" fmla="*/ 22033 w 331788"/>
                <a:gd name="connsiteY62" fmla="*/ 165894 h 331788"/>
                <a:gd name="connsiteX63" fmla="*/ 165894 w 331788"/>
                <a:gd name="connsiteY63" fmla="*/ 309755 h 331788"/>
                <a:gd name="connsiteX64" fmla="*/ 239769 w 331788"/>
                <a:gd name="connsiteY64" fmla="*/ 287722 h 331788"/>
                <a:gd name="connsiteX65" fmla="*/ 239769 w 331788"/>
                <a:gd name="connsiteY65" fmla="*/ 289018 h 331788"/>
                <a:gd name="connsiteX66" fmla="*/ 243657 w 331788"/>
                <a:gd name="connsiteY66" fmla="*/ 305867 h 331788"/>
                <a:gd name="connsiteX67" fmla="*/ 247545 w 331788"/>
                <a:gd name="connsiteY67" fmla="*/ 309755 h 331788"/>
                <a:gd name="connsiteX68" fmla="*/ 165894 w 331788"/>
                <a:gd name="connsiteY68" fmla="*/ 331788 h 331788"/>
                <a:gd name="connsiteX69" fmla="*/ 0 w 331788"/>
                <a:gd name="connsiteY69" fmla="*/ 165894 h 331788"/>
                <a:gd name="connsiteX70" fmla="*/ 165894 w 331788"/>
                <a:gd name="connsiteY7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31788">
                  <a:moveTo>
                    <a:pt x="170002" y="163513"/>
                  </a:moveTo>
                  <a:cubicBezTo>
                    <a:pt x="171300" y="163513"/>
                    <a:pt x="172597" y="164811"/>
                    <a:pt x="173895" y="164811"/>
                  </a:cubicBezTo>
                  <a:cubicBezTo>
                    <a:pt x="173895" y="164811"/>
                    <a:pt x="173895" y="164811"/>
                    <a:pt x="195956" y="188170"/>
                  </a:cubicBezTo>
                  <a:cubicBezTo>
                    <a:pt x="197254" y="188170"/>
                    <a:pt x="198552" y="186872"/>
                    <a:pt x="199849" y="186872"/>
                  </a:cubicBezTo>
                  <a:cubicBezTo>
                    <a:pt x="202445" y="186872"/>
                    <a:pt x="205040" y="188170"/>
                    <a:pt x="207636" y="190765"/>
                  </a:cubicBezTo>
                  <a:cubicBezTo>
                    <a:pt x="207636" y="190765"/>
                    <a:pt x="207636" y="190765"/>
                    <a:pt x="273820" y="256949"/>
                  </a:cubicBezTo>
                  <a:cubicBezTo>
                    <a:pt x="273820" y="256949"/>
                    <a:pt x="273820" y="256949"/>
                    <a:pt x="293285" y="250460"/>
                  </a:cubicBezTo>
                  <a:cubicBezTo>
                    <a:pt x="294583" y="250460"/>
                    <a:pt x="294583" y="250460"/>
                    <a:pt x="295881" y="250460"/>
                  </a:cubicBezTo>
                  <a:cubicBezTo>
                    <a:pt x="297179" y="250460"/>
                    <a:pt x="298476" y="250460"/>
                    <a:pt x="299774" y="251758"/>
                  </a:cubicBezTo>
                  <a:lnTo>
                    <a:pt x="325729" y="277713"/>
                  </a:lnTo>
                  <a:cubicBezTo>
                    <a:pt x="327026" y="279010"/>
                    <a:pt x="327026" y="281606"/>
                    <a:pt x="327026" y="282903"/>
                  </a:cubicBezTo>
                  <a:cubicBezTo>
                    <a:pt x="327026" y="285499"/>
                    <a:pt x="325729" y="286797"/>
                    <a:pt x="323133" y="286797"/>
                  </a:cubicBezTo>
                  <a:cubicBezTo>
                    <a:pt x="323133" y="286797"/>
                    <a:pt x="323133" y="286797"/>
                    <a:pt x="297179" y="295881"/>
                  </a:cubicBezTo>
                  <a:cubicBezTo>
                    <a:pt x="297179" y="295881"/>
                    <a:pt x="297179" y="295881"/>
                    <a:pt x="288095" y="323133"/>
                  </a:cubicBezTo>
                  <a:cubicBezTo>
                    <a:pt x="286797" y="324431"/>
                    <a:pt x="285499" y="325728"/>
                    <a:pt x="284201" y="325728"/>
                  </a:cubicBezTo>
                  <a:cubicBezTo>
                    <a:pt x="282904" y="325728"/>
                    <a:pt x="282904" y="327026"/>
                    <a:pt x="282904" y="327026"/>
                  </a:cubicBezTo>
                  <a:cubicBezTo>
                    <a:pt x="281606" y="327026"/>
                    <a:pt x="279011" y="325728"/>
                    <a:pt x="279011" y="324431"/>
                  </a:cubicBezTo>
                  <a:cubicBezTo>
                    <a:pt x="279011" y="324431"/>
                    <a:pt x="279011" y="324431"/>
                    <a:pt x="251758" y="298476"/>
                  </a:cubicBezTo>
                  <a:cubicBezTo>
                    <a:pt x="250461" y="297178"/>
                    <a:pt x="250461" y="294583"/>
                    <a:pt x="250461" y="293285"/>
                  </a:cubicBezTo>
                  <a:cubicBezTo>
                    <a:pt x="250461" y="293285"/>
                    <a:pt x="250461" y="293285"/>
                    <a:pt x="258247" y="272522"/>
                  </a:cubicBezTo>
                  <a:cubicBezTo>
                    <a:pt x="258247" y="272522"/>
                    <a:pt x="258247" y="272522"/>
                    <a:pt x="192063" y="206338"/>
                  </a:cubicBezTo>
                  <a:cubicBezTo>
                    <a:pt x="188170" y="203742"/>
                    <a:pt x="188170" y="199849"/>
                    <a:pt x="188170" y="195956"/>
                  </a:cubicBezTo>
                  <a:cubicBezTo>
                    <a:pt x="188170" y="195956"/>
                    <a:pt x="188170" y="195956"/>
                    <a:pt x="166109" y="173895"/>
                  </a:cubicBezTo>
                  <a:cubicBezTo>
                    <a:pt x="163513" y="171299"/>
                    <a:pt x="163513" y="167406"/>
                    <a:pt x="166109" y="164811"/>
                  </a:cubicBezTo>
                  <a:cubicBezTo>
                    <a:pt x="167406" y="164811"/>
                    <a:pt x="168704" y="163513"/>
                    <a:pt x="170002" y="163513"/>
                  </a:cubicBezTo>
                  <a:close/>
                  <a:moveTo>
                    <a:pt x="165894" y="112713"/>
                  </a:moveTo>
                  <a:cubicBezTo>
                    <a:pt x="195887" y="112713"/>
                    <a:pt x="220663" y="137130"/>
                    <a:pt x="220663" y="166688"/>
                  </a:cubicBezTo>
                  <a:cubicBezTo>
                    <a:pt x="220663" y="173114"/>
                    <a:pt x="219359" y="179539"/>
                    <a:pt x="218055" y="184680"/>
                  </a:cubicBezTo>
                  <a:cubicBezTo>
                    <a:pt x="218055" y="184680"/>
                    <a:pt x="218055" y="184680"/>
                    <a:pt x="215447" y="183395"/>
                  </a:cubicBezTo>
                  <a:cubicBezTo>
                    <a:pt x="211535" y="179539"/>
                    <a:pt x="206319" y="176969"/>
                    <a:pt x="201103" y="176969"/>
                  </a:cubicBezTo>
                  <a:cubicBezTo>
                    <a:pt x="201103" y="176969"/>
                    <a:pt x="201103" y="176969"/>
                    <a:pt x="181543" y="157692"/>
                  </a:cubicBezTo>
                  <a:cubicBezTo>
                    <a:pt x="178934" y="155122"/>
                    <a:pt x="173718" y="153837"/>
                    <a:pt x="169806" y="153837"/>
                  </a:cubicBezTo>
                  <a:cubicBezTo>
                    <a:pt x="164590" y="153837"/>
                    <a:pt x="160678" y="155122"/>
                    <a:pt x="158070" y="157692"/>
                  </a:cubicBezTo>
                  <a:cubicBezTo>
                    <a:pt x="154158" y="161547"/>
                    <a:pt x="152854" y="165403"/>
                    <a:pt x="152854" y="170543"/>
                  </a:cubicBezTo>
                  <a:cubicBezTo>
                    <a:pt x="152854" y="174399"/>
                    <a:pt x="154158" y="178254"/>
                    <a:pt x="158070" y="182109"/>
                  </a:cubicBezTo>
                  <a:cubicBezTo>
                    <a:pt x="158070" y="182109"/>
                    <a:pt x="158070" y="182109"/>
                    <a:pt x="177630" y="201386"/>
                  </a:cubicBezTo>
                  <a:cubicBezTo>
                    <a:pt x="177630" y="206527"/>
                    <a:pt x="180239" y="210382"/>
                    <a:pt x="182847" y="214237"/>
                  </a:cubicBezTo>
                  <a:cubicBezTo>
                    <a:pt x="182847" y="214237"/>
                    <a:pt x="182847" y="214237"/>
                    <a:pt x="185455" y="216808"/>
                  </a:cubicBezTo>
                  <a:cubicBezTo>
                    <a:pt x="180239" y="219378"/>
                    <a:pt x="172414" y="220663"/>
                    <a:pt x="165894" y="220663"/>
                  </a:cubicBezTo>
                  <a:cubicBezTo>
                    <a:pt x="135901" y="220663"/>
                    <a:pt x="111125" y="196246"/>
                    <a:pt x="111125" y="166688"/>
                  </a:cubicBezTo>
                  <a:cubicBezTo>
                    <a:pt x="111125" y="137130"/>
                    <a:pt x="135901" y="112713"/>
                    <a:pt x="165894" y="112713"/>
                  </a:cubicBezTo>
                  <a:close/>
                  <a:moveTo>
                    <a:pt x="165894" y="57150"/>
                  </a:moveTo>
                  <a:cubicBezTo>
                    <a:pt x="225445" y="57150"/>
                    <a:pt x="274638" y="106344"/>
                    <a:pt x="274638" y="165894"/>
                  </a:cubicBezTo>
                  <a:cubicBezTo>
                    <a:pt x="274638" y="187902"/>
                    <a:pt x="268165" y="207320"/>
                    <a:pt x="256514" y="224150"/>
                  </a:cubicBezTo>
                  <a:lnTo>
                    <a:pt x="240979" y="208615"/>
                  </a:lnTo>
                  <a:cubicBezTo>
                    <a:pt x="247452" y="195669"/>
                    <a:pt x="251336" y="181429"/>
                    <a:pt x="251336" y="165894"/>
                  </a:cubicBezTo>
                  <a:cubicBezTo>
                    <a:pt x="251336" y="117995"/>
                    <a:pt x="213793" y="79158"/>
                    <a:pt x="165894" y="79158"/>
                  </a:cubicBezTo>
                  <a:cubicBezTo>
                    <a:pt x="117995" y="79158"/>
                    <a:pt x="80452" y="117995"/>
                    <a:pt x="80452" y="165894"/>
                  </a:cubicBezTo>
                  <a:cubicBezTo>
                    <a:pt x="80452" y="213793"/>
                    <a:pt x="117995" y="251336"/>
                    <a:pt x="165894" y="251336"/>
                  </a:cubicBezTo>
                  <a:cubicBezTo>
                    <a:pt x="181429" y="251336"/>
                    <a:pt x="196964" y="247452"/>
                    <a:pt x="208615" y="239685"/>
                  </a:cubicBezTo>
                  <a:cubicBezTo>
                    <a:pt x="208615" y="239685"/>
                    <a:pt x="208615" y="239685"/>
                    <a:pt x="225445" y="256514"/>
                  </a:cubicBezTo>
                  <a:cubicBezTo>
                    <a:pt x="208615" y="268165"/>
                    <a:pt x="187902" y="274638"/>
                    <a:pt x="165894" y="274638"/>
                  </a:cubicBezTo>
                  <a:cubicBezTo>
                    <a:pt x="106343" y="274638"/>
                    <a:pt x="57150" y="225444"/>
                    <a:pt x="57150" y="165894"/>
                  </a:cubicBezTo>
                  <a:cubicBezTo>
                    <a:pt x="57150" y="106344"/>
                    <a:pt x="106343" y="57150"/>
                    <a:pt x="165894" y="57150"/>
                  </a:cubicBezTo>
                  <a:close/>
                  <a:moveTo>
                    <a:pt x="165894" y="0"/>
                  </a:moveTo>
                  <a:cubicBezTo>
                    <a:pt x="257914" y="0"/>
                    <a:pt x="331788" y="73875"/>
                    <a:pt x="331788" y="165894"/>
                  </a:cubicBezTo>
                  <a:cubicBezTo>
                    <a:pt x="331788" y="195703"/>
                    <a:pt x="324012" y="222920"/>
                    <a:pt x="309755" y="247545"/>
                  </a:cubicBezTo>
                  <a:cubicBezTo>
                    <a:pt x="309755" y="247545"/>
                    <a:pt x="309755" y="247545"/>
                    <a:pt x="307163" y="243657"/>
                  </a:cubicBezTo>
                  <a:cubicBezTo>
                    <a:pt x="303275" y="239769"/>
                    <a:pt x="299387" y="238473"/>
                    <a:pt x="295499" y="238473"/>
                  </a:cubicBezTo>
                  <a:cubicBezTo>
                    <a:pt x="292907" y="238473"/>
                    <a:pt x="291611" y="238473"/>
                    <a:pt x="289019" y="239769"/>
                  </a:cubicBezTo>
                  <a:cubicBezTo>
                    <a:pt x="301979" y="217736"/>
                    <a:pt x="309755" y="193111"/>
                    <a:pt x="309755" y="165894"/>
                  </a:cubicBezTo>
                  <a:cubicBezTo>
                    <a:pt x="309755" y="86835"/>
                    <a:pt x="244953" y="22033"/>
                    <a:pt x="165894" y="22033"/>
                  </a:cubicBezTo>
                  <a:cubicBezTo>
                    <a:pt x="86835" y="22033"/>
                    <a:pt x="22033" y="86835"/>
                    <a:pt x="22033" y="165894"/>
                  </a:cubicBezTo>
                  <a:cubicBezTo>
                    <a:pt x="22033" y="244953"/>
                    <a:pt x="86835" y="309755"/>
                    <a:pt x="165894" y="309755"/>
                  </a:cubicBezTo>
                  <a:cubicBezTo>
                    <a:pt x="193111" y="309755"/>
                    <a:pt x="219032" y="301979"/>
                    <a:pt x="239769" y="287722"/>
                  </a:cubicBezTo>
                  <a:cubicBezTo>
                    <a:pt x="239769" y="287722"/>
                    <a:pt x="239769" y="287722"/>
                    <a:pt x="239769" y="289018"/>
                  </a:cubicBezTo>
                  <a:cubicBezTo>
                    <a:pt x="238473" y="295499"/>
                    <a:pt x="239769" y="301979"/>
                    <a:pt x="243657" y="305867"/>
                  </a:cubicBezTo>
                  <a:cubicBezTo>
                    <a:pt x="243657" y="305867"/>
                    <a:pt x="243657" y="305867"/>
                    <a:pt x="247545" y="309755"/>
                  </a:cubicBezTo>
                  <a:cubicBezTo>
                    <a:pt x="224216" y="324012"/>
                    <a:pt x="195703" y="331788"/>
                    <a:pt x="165894" y="331788"/>
                  </a:cubicBezTo>
                  <a:cubicBezTo>
                    <a:pt x="73874" y="331788"/>
                    <a:pt x="0" y="257913"/>
                    <a:pt x="0" y="165894"/>
                  </a:cubicBezTo>
                  <a:cubicBezTo>
                    <a:pt x="0" y="73875"/>
                    <a:pt x="73874" y="0"/>
                    <a:pt x="1658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96631" y="4863145"/>
            <a:ext cx="3228626" cy="1484791"/>
            <a:chOff x="1096631" y="4033576"/>
            <a:chExt cx="3228626" cy="1484791"/>
          </a:xfrm>
        </p:grpSpPr>
        <p:grpSp>
          <p:nvGrpSpPr>
            <p:cNvPr id="26" name="组合 25"/>
            <p:cNvGrpSpPr/>
            <p:nvPr/>
          </p:nvGrpSpPr>
          <p:grpSpPr>
            <a:xfrm>
              <a:off x="1813218" y="4033576"/>
              <a:ext cx="2512039" cy="1484791"/>
              <a:chOff x="1136195" y="2091953"/>
              <a:chExt cx="2512039" cy="1484791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136195" y="2091953"/>
                <a:ext cx="1723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The title is added here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136195" y="2407193"/>
                <a:ext cx="251203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altLang="zh-CN" sz="1400" dirty="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The user can demonstrate on a projector or computer, or print the presentation and make it into</a:t>
                </a:r>
              </a:p>
            </p:txBody>
          </p:sp>
        </p:grpSp>
        <p:sp>
          <p:nvSpPr>
            <p:cNvPr id="31" name="椭圆 24"/>
            <p:cNvSpPr/>
            <p:nvPr/>
          </p:nvSpPr>
          <p:spPr>
            <a:xfrm>
              <a:off x="1096631" y="4132031"/>
              <a:ext cx="485389" cy="487689"/>
            </a:xfrm>
            <a:custGeom>
              <a:avLst/>
              <a:gdLst>
                <a:gd name="connsiteX0" fmla="*/ 55033 w 334963"/>
                <a:gd name="connsiteY0" fmla="*/ 161925 h 336550"/>
                <a:gd name="connsiteX1" fmla="*/ 160867 w 334963"/>
                <a:gd name="connsiteY1" fmla="*/ 161925 h 336550"/>
                <a:gd name="connsiteX2" fmla="*/ 171450 w 334963"/>
                <a:gd name="connsiteY2" fmla="*/ 170815 h 336550"/>
                <a:gd name="connsiteX3" fmla="*/ 160867 w 334963"/>
                <a:gd name="connsiteY3" fmla="*/ 180975 h 336550"/>
                <a:gd name="connsiteX4" fmla="*/ 55033 w 334963"/>
                <a:gd name="connsiteY4" fmla="*/ 180975 h 336550"/>
                <a:gd name="connsiteX5" fmla="*/ 44450 w 334963"/>
                <a:gd name="connsiteY5" fmla="*/ 170815 h 336550"/>
                <a:gd name="connsiteX6" fmla="*/ 55033 w 334963"/>
                <a:gd name="connsiteY6" fmla="*/ 161925 h 336550"/>
                <a:gd name="connsiteX7" fmla="*/ 55033 w 334963"/>
                <a:gd name="connsiteY7" fmla="*/ 112713 h 336550"/>
                <a:gd name="connsiteX8" fmla="*/ 279930 w 334963"/>
                <a:gd name="connsiteY8" fmla="*/ 112713 h 336550"/>
                <a:gd name="connsiteX9" fmla="*/ 290513 w 334963"/>
                <a:gd name="connsiteY9" fmla="*/ 123032 h 336550"/>
                <a:gd name="connsiteX10" fmla="*/ 279930 w 334963"/>
                <a:gd name="connsiteY10" fmla="*/ 133351 h 336550"/>
                <a:gd name="connsiteX11" fmla="*/ 55033 w 334963"/>
                <a:gd name="connsiteY11" fmla="*/ 133351 h 336550"/>
                <a:gd name="connsiteX12" fmla="*/ 44450 w 334963"/>
                <a:gd name="connsiteY12" fmla="*/ 123032 h 336550"/>
                <a:gd name="connsiteX13" fmla="*/ 55033 w 334963"/>
                <a:gd name="connsiteY13" fmla="*/ 112713 h 336550"/>
                <a:gd name="connsiteX14" fmla="*/ 55033 w 334963"/>
                <a:gd name="connsiteY14" fmla="*/ 65088 h 336550"/>
                <a:gd name="connsiteX15" fmla="*/ 279930 w 334963"/>
                <a:gd name="connsiteY15" fmla="*/ 65088 h 336550"/>
                <a:gd name="connsiteX16" fmla="*/ 290513 w 334963"/>
                <a:gd name="connsiteY16" fmla="*/ 76095 h 336550"/>
                <a:gd name="connsiteX17" fmla="*/ 279930 w 334963"/>
                <a:gd name="connsiteY17" fmla="*/ 85726 h 336550"/>
                <a:gd name="connsiteX18" fmla="*/ 55033 w 334963"/>
                <a:gd name="connsiteY18" fmla="*/ 85726 h 336550"/>
                <a:gd name="connsiteX19" fmla="*/ 44450 w 334963"/>
                <a:gd name="connsiteY19" fmla="*/ 76095 h 336550"/>
                <a:gd name="connsiteX20" fmla="*/ 55033 w 334963"/>
                <a:gd name="connsiteY20" fmla="*/ 65088 h 336550"/>
                <a:gd name="connsiteX21" fmla="*/ 41728 w 334963"/>
                <a:gd name="connsiteY21" fmla="*/ 19050 h 336550"/>
                <a:gd name="connsiteX22" fmla="*/ 20637 w 334963"/>
                <a:gd name="connsiteY22" fmla="*/ 40157 h 336550"/>
                <a:gd name="connsiteX23" fmla="*/ 20637 w 334963"/>
                <a:gd name="connsiteY23" fmla="*/ 206375 h 336550"/>
                <a:gd name="connsiteX24" fmla="*/ 41728 w 334963"/>
                <a:gd name="connsiteY24" fmla="*/ 227483 h 336550"/>
                <a:gd name="connsiteX25" fmla="*/ 190684 w 334963"/>
                <a:gd name="connsiteY25" fmla="*/ 227483 h 336550"/>
                <a:gd name="connsiteX26" fmla="*/ 199911 w 334963"/>
                <a:gd name="connsiteY26" fmla="*/ 236717 h 336550"/>
                <a:gd name="connsiteX27" fmla="*/ 199911 w 334963"/>
                <a:gd name="connsiteY27" fmla="*/ 300038 h 336550"/>
                <a:gd name="connsiteX28" fmla="*/ 260548 w 334963"/>
                <a:gd name="connsiteY28" fmla="*/ 230121 h 336550"/>
                <a:gd name="connsiteX29" fmla="*/ 268457 w 334963"/>
                <a:gd name="connsiteY29" fmla="*/ 227483 h 336550"/>
                <a:gd name="connsiteX30" fmla="*/ 294821 w 334963"/>
                <a:gd name="connsiteY30" fmla="*/ 227483 h 336550"/>
                <a:gd name="connsiteX31" fmla="*/ 315912 w 334963"/>
                <a:gd name="connsiteY31" fmla="*/ 206375 h 336550"/>
                <a:gd name="connsiteX32" fmla="*/ 315912 w 334963"/>
                <a:gd name="connsiteY32" fmla="*/ 40157 h 336550"/>
                <a:gd name="connsiteX33" fmla="*/ 294821 w 334963"/>
                <a:gd name="connsiteY33" fmla="*/ 19050 h 336550"/>
                <a:gd name="connsiteX34" fmla="*/ 41728 w 334963"/>
                <a:gd name="connsiteY34" fmla="*/ 19050 h 336550"/>
                <a:gd name="connsiteX35" fmla="*/ 40881 w 334963"/>
                <a:gd name="connsiteY35" fmla="*/ 0 h 336550"/>
                <a:gd name="connsiteX36" fmla="*/ 294082 w 334963"/>
                <a:gd name="connsiteY36" fmla="*/ 0 h 336550"/>
                <a:gd name="connsiteX37" fmla="*/ 334963 w 334963"/>
                <a:gd name="connsiteY37" fmla="*/ 40754 h 336550"/>
                <a:gd name="connsiteX38" fmla="*/ 334963 w 334963"/>
                <a:gd name="connsiteY38" fmla="*/ 206400 h 336550"/>
                <a:gd name="connsiteX39" fmla="*/ 294082 w 334963"/>
                <a:gd name="connsiteY39" fmla="*/ 247154 h 336550"/>
                <a:gd name="connsiteX40" fmla="*/ 271663 w 334963"/>
                <a:gd name="connsiteY40" fmla="*/ 247154 h 336550"/>
                <a:gd name="connsiteX41" fmla="*/ 196494 w 334963"/>
                <a:gd name="connsiteY41" fmla="*/ 332606 h 336550"/>
                <a:gd name="connsiteX42" fmla="*/ 189900 w 334963"/>
                <a:gd name="connsiteY42" fmla="*/ 336550 h 336550"/>
                <a:gd name="connsiteX43" fmla="*/ 185944 w 334963"/>
                <a:gd name="connsiteY43" fmla="*/ 336550 h 336550"/>
                <a:gd name="connsiteX44" fmla="*/ 179350 w 334963"/>
                <a:gd name="connsiteY44" fmla="*/ 326033 h 336550"/>
                <a:gd name="connsiteX45" fmla="*/ 179350 w 334963"/>
                <a:gd name="connsiteY45" fmla="*/ 247154 h 336550"/>
                <a:gd name="connsiteX46" fmla="*/ 40881 w 334963"/>
                <a:gd name="connsiteY46" fmla="*/ 247154 h 336550"/>
                <a:gd name="connsiteX47" fmla="*/ 0 w 334963"/>
                <a:gd name="connsiteY47" fmla="*/ 206400 h 336550"/>
                <a:gd name="connsiteX48" fmla="*/ 0 w 334963"/>
                <a:gd name="connsiteY48" fmla="*/ 40754 h 336550"/>
                <a:gd name="connsiteX49" fmla="*/ 40881 w 334963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34963" h="336550">
                  <a:moveTo>
                    <a:pt x="55033" y="161925"/>
                  </a:moveTo>
                  <a:cubicBezTo>
                    <a:pt x="55033" y="161925"/>
                    <a:pt x="55033" y="161925"/>
                    <a:pt x="160867" y="161925"/>
                  </a:cubicBezTo>
                  <a:cubicBezTo>
                    <a:pt x="167481" y="161925"/>
                    <a:pt x="171450" y="165735"/>
                    <a:pt x="171450" y="170815"/>
                  </a:cubicBezTo>
                  <a:cubicBezTo>
                    <a:pt x="171450" y="175895"/>
                    <a:pt x="167481" y="180975"/>
                    <a:pt x="160867" y="180975"/>
                  </a:cubicBezTo>
                  <a:cubicBezTo>
                    <a:pt x="160867" y="180975"/>
                    <a:pt x="160867" y="180975"/>
                    <a:pt x="55033" y="180975"/>
                  </a:cubicBezTo>
                  <a:cubicBezTo>
                    <a:pt x="49742" y="180975"/>
                    <a:pt x="44450" y="175895"/>
                    <a:pt x="44450" y="170815"/>
                  </a:cubicBezTo>
                  <a:cubicBezTo>
                    <a:pt x="44450" y="165735"/>
                    <a:pt x="49742" y="161925"/>
                    <a:pt x="55033" y="161925"/>
                  </a:cubicBezTo>
                  <a:close/>
                  <a:moveTo>
                    <a:pt x="55033" y="112713"/>
                  </a:moveTo>
                  <a:cubicBezTo>
                    <a:pt x="55033" y="112713"/>
                    <a:pt x="55033" y="112713"/>
                    <a:pt x="279930" y="112713"/>
                  </a:cubicBezTo>
                  <a:cubicBezTo>
                    <a:pt x="285221" y="112713"/>
                    <a:pt x="290513" y="117872"/>
                    <a:pt x="290513" y="123032"/>
                  </a:cubicBezTo>
                  <a:cubicBezTo>
                    <a:pt x="290513" y="128191"/>
                    <a:pt x="285221" y="133351"/>
                    <a:pt x="279930" y="133351"/>
                  </a:cubicBezTo>
                  <a:cubicBezTo>
                    <a:pt x="279930" y="133351"/>
                    <a:pt x="279930" y="133351"/>
                    <a:pt x="55033" y="133351"/>
                  </a:cubicBezTo>
                  <a:cubicBezTo>
                    <a:pt x="49742" y="133351"/>
                    <a:pt x="44450" y="128191"/>
                    <a:pt x="44450" y="123032"/>
                  </a:cubicBezTo>
                  <a:cubicBezTo>
                    <a:pt x="44450" y="117872"/>
                    <a:pt x="49742" y="112713"/>
                    <a:pt x="55033" y="112713"/>
                  </a:cubicBezTo>
                  <a:close/>
                  <a:moveTo>
                    <a:pt x="55033" y="65088"/>
                  </a:moveTo>
                  <a:cubicBezTo>
                    <a:pt x="55033" y="65088"/>
                    <a:pt x="55033" y="65088"/>
                    <a:pt x="279930" y="65088"/>
                  </a:cubicBezTo>
                  <a:cubicBezTo>
                    <a:pt x="285221" y="65088"/>
                    <a:pt x="290513" y="69215"/>
                    <a:pt x="290513" y="76095"/>
                  </a:cubicBezTo>
                  <a:cubicBezTo>
                    <a:pt x="290513" y="81598"/>
                    <a:pt x="285221" y="85726"/>
                    <a:pt x="279930" y="85726"/>
                  </a:cubicBezTo>
                  <a:cubicBezTo>
                    <a:pt x="279930" y="85726"/>
                    <a:pt x="279930" y="85726"/>
                    <a:pt x="55033" y="85726"/>
                  </a:cubicBezTo>
                  <a:cubicBezTo>
                    <a:pt x="49742" y="85726"/>
                    <a:pt x="44450" y="81598"/>
                    <a:pt x="44450" y="76095"/>
                  </a:cubicBezTo>
                  <a:cubicBezTo>
                    <a:pt x="44450" y="69215"/>
                    <a:pt x="49742" y="65088"/>
                    <a:pt x="55033" y="65088"/>
                  </a:cubicBezTo>
                  <a:close/>
                  <a:moveTo>
                    <a:pt x="41728" y="19050"/>
                  </a:moveTo>
                  <a:cubicBezTo>
                    <a:pt x="29864" y="19050"/>
                    <a:pt x="20637" y="28284"/>
                    <a:pt x="20637" y="40157"/>
                  </a:cubicBezTo>
                  <a:cubicBezTo>
                    <a:pt x="20637" y="40157"/>
                    <a:pt x="20637" y="40157"/>
                    <a:pt x="20637" y="206375"/>
                  </a:cubicBezTo>
                  <a:cubicBezTo>
                    <a:pt x="20637" y="218248"/>
                    <a:pt x="29864" y="227483"/>
                    <a:pt x="41728" y="227483"/>
                  </a:cubicBezTo>
                  <a:cubicBezTo>
                    <a:pt x="41728" y="227483"/>
                    <a:pt x="41728" y="227483"/>
                    <a:pt x="190684" y="227483"/>
                  </a:cubicBezTo>
                  <a:cubicBezTo>
                    <a:pt x="195957" y="227483"/>
                    <a:pt x="199911" y="231440"/>
                    <a:pt x="199911" y="236717"/>
                  </a:cubicBezTo>
                  <a:cubicBezTo>
                    <a:pt x="199911" y="236717"/>
                    <a:pt x="199911" y="236717"/>
                    <a:pt x="199911" y="300038"/>
                  </a:cubicBezTo>
                  <a:cubicBezTo>
                    <a:pt x="199911" y="300038"/>
                    <a:pt x="199911" y="300038"/>
                    <a:pt x="260548" y="230121"/>
                  </a:cubicBezTo>
                  <a:cubicBezTo>
                    <a:pt x="263184" y="228802"/>
                    <a:pt x="265821" y="227483"/>
                    <a:pt x="268457" y="227483"/>
                  </a:cubicBezTo>
                  <a:cubicBezTo>
                    <a:pt x="268457" y="227483"/>
                    <a:pt x="294821" y="227483"/>
                    <a:pt x="294821" y="227483"/>
                  </a:cubicBezTo>
                  <a:cubicBezTo>
                    <a:pt x="306685" y="227483"/>
                    <a:pt x="315912" y="218248"/>
                    <a:pt x="315912" y="206375"/>
                  </a:cubicBezTo>
                  <a:cubicBezTo>
                    <a:pt x="315912" y="206375"/>
                    <a:pt x="315912" y="206375"/>
                    <a:pt x="315912" y="40157"/>
                  </a:cubicBezTo>
                  <a:cubicBezTo>
                    <a:pt x="315912" y="28284"/>
                    <a:pt x="306685" y="19050"/>
                    <a:pt x="294821" y="19050"/>
                  </a:cubicBezTo>
                  <a:cubicBezTo>
                    <a:pt x="294821" y="19050"/>
                    <a:pt x="294821" y="19050"/>
                    <a:pt x="41728" y="19050"/>
                  </a:cubicBezTo>
                  <a:close/>
                  <a:moveTo>
                    <a:pt x="40881" y="0"/>
                  </a:moveTo>
                  <a:cubicBezTo>
                    <a:pt x="40881" y="0"/>
                    <a:pt x="40881" y="0"/>
                    <a:pt x="294082" y="0"/>
                  </a:cubicBezTo>
                  <a:cubicBezTo>
                    <a:pt x="316501" y="0"/>
                    <a:pt x="334963" y="18405"/>
                    <a:pt x="334963" y="40754"/>
                  </a:cubicBezTo>
                  <a:cubicBezTo>
                    <a:pt x="334963" y="40754"/>
                    <a:pt x="334963" y="40754"/>
                    <a:pt x="334963" y="206400"/>
                  </a:cubicBezTo>
                  <a:cubicBezTo>
                    <a:pt x="334963" y="228749"/>
                    <a:pt x="316501" y="247154"/>
                    <a:pt x="294082" y="247154"/>
                  </a:cubicBezTo>
                  <a:cubicBezTo>
                    <a:pt x="294082" y="247154"/>
                    <a:pt x="294082" y="247154"/>
                    <a:pt x="271663" y="247154"/>
                  </a:cubicBezTo>
                  <a:cubicBezTo>
                    <a:pt x="271663" y="247154"/>
                    <a:pt x="271663" y="247154"/>
                    <a:pt x="196494" y="332606"/>
                  </a:cubicBezTo>
                  <a:cubicBezTo>
                    <a:pt x="195175" y="335235"/>
                    <a:pt x="192538" y="336550"/>
                    <a:pt x="189900" y="336550"/>
                  </a:cubicBezTo>
                  <a:cubicBezTo>
                    <a:pt x="188582" y="336550"/>
                    <a:pt x="187263" y="336550"/>
                    <a:pt x="185944" y="336550"/>
                  </a:cubicBezTo>
                  <a:cubicBezTo>
                    <a:pt x="181988" y="333921"/>
                    <a:pt x="179350" y="331292"/>
                    <a:pt x="179350" y="326033"/>
                  </a:cubicBezTo>
                  <a:cubicBezTo>
                    <a:pt x="179350" y="326033"/>
                    <a:pt x="179350" y="326033"/>
                    <a:pt x="179350" y="247154"/>
                  </a:cubicBezTo>
                  <a:cubicBezTo>
                    <a:pt x="179350" y="247154"/>
                    <a:pt x="179350" y="247154"/>
                    <a:pt x="40881" y="247154"/>
                  </a:cubicBezTo>
                  <a:cubicBezTo>
                    <a:pt x="18462" y="247154"/>
                    <a:pt x="0" y="228749"/>
                    <a:pt x="0" y="206400"/>
                  </a:cubicBezTo>
                  <a:cubicBezTo>
                    <a:pt x="0" y="206400"/>
                    <a:pt x="0" y="206400"/>
                    <a:pt x="0" y="40754"/>
                  </a:cubicBezTo>
                  <a:cubicBezTo>
                    <a:pt x="0" y="18405"/>
                    <a:pt x="18462" y="0"/>
                    <a:pt x="40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72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a14="http://schemas.microsoft.com/office/drawing/2010/main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288" y="408214"/>
            <a:ext cx="493712" cy="258508"/>
            <a:chOff x="6836229" y="-261257"/>
            <a:chExt cx="508000" cy="18868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6836229" y="-261257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6836229" y="-166914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836229" y="-72571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1084716" y="24508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89992" y="275858"/>
            <a:ext cx="644632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8" name="矩形 7"/>
          <p:cNvSpPr/>
          <p:nvPr/>
        </p:nvSpPr>
        <p:spPr>
          <a:xfrm>
            <a:off x="1055688" y="2920621"/>
            <a:ext cx="1909292" cy="30570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98521" y="2920621"/>
            <a:ext cx="1909292" cy="30570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7" name="图片占位符 2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354" y="2920621"/>
            <a:ext cx="1909292" cy="3057098"/>
          </a:xfrm>
        </p:spPr>
      </p:pic>
      <p:pic>
        <p:nvPicPr>
          <p:cNvPr id="29" name="图片占位符 2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188" y="2918959"/>
            <a:ext cx="1909292" cy="3060422"/>
          </a:xfrm>
        </p:spPr>
      </p:pic>
      <p:pic>
        <p:nvPicPr>
          <p:cNvPr id="31" name="图片占位符 3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021" y="2918959"/>
            <a:ext cx="1909292" cy="3060422"/>
          </a:xfrm>
        </p:spPr>
      </p:pic>
      <p:grpSp>
        <p:nvGrpSpPr>
          <p:cNvPr id="17" name="组合 16"/>
          <p:cNvGrpSpPr/>
          <p:nvPr/>
        </p:nvGrpSpPr>
        <p:grpSpPr>
          <a:xfrm>
            <a:off x="1215876" y="3706774"/>
            <a:ext cx="1585381" cy="1915678"/>
            <a:chOff x="1136195" y="2091953"/>
            <a:chExt cx="1585381" cy="1915678"/>
          </a:xfrm>
        </p:grpSpPr>
        <p:sp>
          <p:nvSpPr>
            <p:cNvPr id="18" name="文本框 17"/>
            <p:cNvSpPr txBox="1"/>
            <p:nvPr/>
          </p:nvSpPr>
          <p:spPr>
            <a:xfrm>
              <a:off x="1323591" y="20919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36195" y="2407193"/>
              <a:ext cx="158538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60476" y="3706774"/>
            <a:ext cx="1585381" cy="1915678"/>
            <a:chOff x="1136195" y="2091953"/>
            <a:chExt cx="1585381" cy="1915678"/>
          </a:xfrm>
        </p:grpSpPr>
        <p:sp>
          <p:nvSpPr>
            <p:cNvPr id="21" name="文本框 20"/>
            <p:cNvSpPr txBox="1"/>
            <p:nvPr/>
          </p:nvSpPr>
          <p:spPr>
            <a:xfrm>
              <a:off x="1323591" y="20919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36195" y="2407193"/>
              <a:ext cx="158538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19644" y="1585231"/>
            <a:ext cx="10116669" cy="1053904"/>
            <a:chOff x="1136194" y="2091953"/>
            <a:chExt cx="10116669" cy="1053904"/>
          </a:xfrm>
        </p:grpSpPr>
        <p:sp>
          <p:nvSpPr>
            <p:cNvPr id="24" name="文本框 23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accent3"/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136194" y="2407193"/>
              <a:ext cx="101166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intoThe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 user can demonstrate on a projector or computer, or print the presentation and make it </a:t>
              </a:r>
              <a:r>
                <a:rPr lang="en-US" altLang="zh-CN" sz="1400" dirty="0" err="1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intoThe</a:t>
              </a:r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 user can demonstrate on a projector or computer, or print the presentation and make it into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9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a14="http://schemas.microsoft.com/office/drawing/2010/main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288" y="408214"/>
            <a:ext cx="493712" cy="258508"/>
            <a:chOff x="6836229" y="-261257"/>
            <a:chExt cx="508000" cy="18868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6836229" y="-261257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6836229" y="-166914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836229" y="-72571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1084716" y="24508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89992" y="275858"/>
            <a:ext cx="644632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8" name="椭圆 7"/>
          <p:cNvSpPr/>
          <p:nvPr/>
        </p:nvSpPr>
        <p:spPr>
          <a:xfrm>
            <a:off x="2365611" y="1613574"/>
            <a:ext cx="921776" cy="9217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635112" y="1613574"/>
            <a:ext cx="921776" cy="9217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904613" y="1613574"/>
            <a:ext cx="921776" cy="9217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椭圆 10"/>
          <p:cNvSpPr/>
          <p:nvPr/>
        </p:nvSpPr>
        <p:spPr>
          <a:xfrm>
            <a:off x="2644547" y="1859233"/>
            <a:ext cx="363905" cy="430456"/>
          </a:xfrm>
          <a:custGeom>
            <a:avLst/>
            <a:gdLst>
              <a:gd name="connsiteX0" fmla="*/ 7761 w 279400"/>
              <a:gd name="connsiteY0" fmla="*/ 234950 h 330496"/>
              <a:gd name="connsiteX1" fmla="*/ 271639 w 279400"/>
              <a:gd name="connsiteY1" fmla="*/ 234950 h 330496"/>
              <a:gd name="connsiteX2" fmla="*/ 279400 w 279400"/>
              <a:gd name="connsiteY2" fmla="*/ 243988 h 330496"/>
              <a:gd name="connsiteX3" fmla="*/ 279400 w 279400"/>
              <a:gd name="connsiteY3" fmla="*/ 247862 h 330496"/>
              <a:gd name="connsiteX4" fmla="*/ 271639 w 279400"/>
              <a:gd name="connsiteY4" fmla="*/ 256900 h 330496"/>
              <a:gd name="connsiteX5" fmla="*/ 213431 w 279400"/>
              <a:gd name="connsiteY5" fmla="*/ 256900 h 330496"/>
              <a:gd name="connsiteX6" fmla="*/ 241888 w 279400"/>
              <a:gd name="connsiteY6" fmla="*/ 316294 h 330496"/>
              <a:gd name="connsiteX7" fmla="*/ 238007 w 279400"/>
              <a:gd name="connsiteY7" fmla="*/ 327915 h 330496"/>
              <a:gd name="connsiteX8" fmla="*/ 235420 w 279400"/>
              <a:gd name="connsiteY8" fmla="*/ 329206 h 330496"/>
              <a:gd name="connsiteX9" fmla="*/ 222485 w 279400"/>
              <a:gd name="connsiteY9" fmla="*/ 325332 h 330496"/>
              <a:gd name="connsiteX10" fmla="*/ 190147 w 279400"/>
              <a:gd name="connsiteY10" fmla="*/ 256900 h 330496"/>
              <a:gd name="connsiteX11" fmla="*/ 89253 w 279400"/>
              <a:gd name="connsiteY11" fmla="*/ 256900 h 330496"/>
              <a:gd name="connsiteX12" fmla="*/ 56915 w 279400"/>
              <a:gd name="connsiteY12" fmla="*/ 325332 h 330496"/>
              <a:gd name="connsiteX13" fmla="*/ 43980 w 279400"/>
              <a:gd name="connsiteY13" fmla="*/ 329206 h 330496"/>
              <a:gd name="connsiteX14" fmla="*/ 41393 w 279400"/>
              <a:gd name="connsiteY14" fmla="*/ 327915 h 330496"/>
              <a:gd name="connsiteX15" fmla="*/ 37512 w 279400"/>
              <a:gd name="connsiteY15" fmla="*/ 316294 h 330496"/>
              <a:gd name="connsiteX16" fmla="*/ 65969 w 279400"/>
              <a:gd name="connsiteY16" fmla="*/ 256900 h 330496"/>
              <a:gd name="connsiteX17" fmla="*/ 7761 w 279400"/>
              <a:gd name="connsiteY17" fmla="*/ 256900 h 330496"/>
              <a:gd name="connsiteX18" fmla="*/ 0 w 279400"/>
              <a:gd name="connsiteY18" fmla="*/ 247862 h 330496"/>
              <a:gd name="connsiteX19" fmla="*/ 0 w 279400"/>
              <a:gd name="connsiteY19" fmla="*/ 243988 h 330496"/>
              <a:gd name="connsiteX20" fmla="*/ 7761 w 279400"/>
              <a:gd name="connsiteY20" fmla="*/ 234950 h 330496"/>
              <a:gd name="connsiteX21" fmla="*/ 183654 w 279400"/>
              <a:gd name="connsiteY21" fmla="*/ 177800 h 330496"/>
              <a:gd name="connsiteX22" fmla="*/ 177205 w 279400"/>
              <a:gd name="connsiteY22" fmla="*/ 180380 h 330496"/>
              <a:gd name="connsiteX23" fmla="*/ 174625 w 279400"/>
              <a:gd name="connsiteY23" fmla="*/ 185539 h 330496"/>
              <a:gd name="connsiteX24" fmla="*/ 174625 w 279400"/>
              <a:gd name="connsiteY24" fmla="*/ 189409 h 330496"/>
              <a:gd name="connsiteX25" fmla="*/ 183654 w 279400"/>
              <a:gd name="connsiteY25" fmla="*/ 198438 h 330496"/>
              <a:gd name="connsiteX26" fmla="*/ 227509 w 279400"/>
              <a:gd name="connsiteY26" fmla="*/ 198438 h 330496"/>
              <a:gd name="connsiteX27" fmla="*/ 236538 w 279400"/>
              <a:gd name="connsiteY27" fmla="*/ 189409 h 330496"/>
              <a:gd name="connsiteX28" fmla="*/ 236538 w 279400"/>
              <a:gd name="connsiteY28" fmla="*/ 185539 h 330496"/>
              <a:gd name="connsiteX29" fmla="*/ 227509 w 279400"/>
              <a:gd name="connsiteY29" fmla="*/ 177800 h 330496"/>
              <a:gd name="connsiteX30" fmla="*/ 183654 w 279400"/>
              <a:gd name="connsiteY30" fmla="*/ 177800 h 330496"/>
              <a:gd name="connsiteX31" fmla="*/ 46386 w 279400"/>
              <a:gd name="connsiteY31" fmla="*/ 147096 h 330496"/>
              <a:gd name="connsiteX32" fmla="*/ 43830 w 279400"/>
              <a:gd name="connsiteY32" fmla="*/ 149729 h 330496"/>
              <a:gd name="connsiteX33" fmla="*/ 43830 w 279400"/>
              <a:gd name="connsiteY33" fmla="*/ 162894 h 330496"/>
              <a:gd name="connsiteX34" fmla="*/ 52775 w 279400"/>
              <a:gd name="connsiteY34" fmla="*/ 170792 h 330496"/>
              <a:gd name="connsiteX35" fmla="*/ 43830 w 279400"/>
              <a:gd name="connsiteY35" fmla="*/ 180008 h 330496"/>
              <a:gd name="connsiteX36" fmla="*/ 43830 w 279400"/>
              <a:gd name="connsiteY36" fmla="*/ 193172 h 330496"/>
              <a:gd name="connsiteX37" fmla="*/ 46386 w 279400"/>
              <a:gd name="connsiteY37" fmla="*/ 194489 h 330496"/>
              <a:gd name="connsiteX38" fmla="*/ 59164 w 279400"/>
              <a:gd name="connsiteY38" fmla="*/ 194489 h 330496"/>
              <a:gd name="connsiteX39" fmla="*/ 66830 w 279400"/>
              <a:gd name="connsiteY39" fmla="*/ 186590 h 330496"/>
              <a:gd name="connsiteX40" fmla="*/ 75774 w 279400"/>
              <a:gd name="connsiteY40" fmla="*/ 194489 h 330496"/>
              <a:gd name="connsiteX41" fmla="*/ 87274 w 279400"/>
              <a:gd name="connsiteY41" fmla="*/ 194489 h 330496"/>
              <a:gd name="connsiteX42" fmla="*/ 89830 w 279400"/>
              <a:gd name="connsiteY42" fmla="*/ 193172 h 330496"/>
              <a:gd name="connsiteX43" fmla="*/ 89830 w 279400"/>
              <a:gd name="connsiteY43" fmla="*/ 180008 h 330496"/>
              <a:gd name="connsiteX44" fmla="*/ 82163 w 279400"/>
              <a:gd name="connsiteY44" fmla="*/ 170792 h 330496"/>
              <a:gd name="connsiteX45" fmla="*/ 89830 w 279400"/>
              <a:gd name="connsiteY45" fmla="*/ 162894 h 330496"/>
              <a:gd name="connsiteX46" fmla="*/ 89830 w 279400"/>
              <a:gd name="connsiteY46" fmla="*/ 149729 h 330496"/>
              <a:gd name="connsiteX47" fmla="*/ 87274 w 279400"/>
              <a:gd name="connsiteY47" fmla="*/ 147096 h 330496"/>
              <a:gd name="connsiteX48" fmla="*/ 75774 w 279400"/>
              <a:gd name="connsiteY48" fmla="*/ 147096 h 330496"/>
              <a:gd name="connsiteX49" fmla="*/ 66830 w 279400"/>
              <a:gd name="connsiteY49" fmla="*/ 156311 h 330496"/>
              <a:gd name="connsiteX50" fmla="*/ 59164 w 279400"/>
              <a:gd name="connsiteY50" fmla="*/ 147096 h 330496"/>
              <a:gd name="connsiteX51" fmla="*/ 46386 w 279400"/>
              <a:gd name="connsiteY51" fmla="*/ 147096 h 330496"/>
              <a:gd name="connsiteX52" fmla="*/ 183654 w 279400"/>
              <a:gd name="connsiteY52" fmla="*/ 142875 h 330496"/>
              <a:gd name="connsiteX53" fmla="*/ 174625 w 279400"/>
              <a:gd name="connsiteY53" fmla="*/ 151904 h 330496"/>
              <a:gd name="connsiteX54" fmla="*/ 174625 w 279400"/>
              <a:gd name="connsiteY54" fmla="*/ 154484 h 330496"/>
              <a:gd name="connsiteX55" fmla="*/ 183654 w 279400"/>
              <a:gd name="connsiteY55" fmla="*/ 163513 h 330496"/>
              <a:gd name="connsiteX56" fmla="*/ 227509 w 279400"/>
              <a:gd name="connsiteY56" fmla="*/ 163513 h 330496"/>
              <a:gd name="connsiteX57" fmla="*/ 236538 w 279400"/>
              <a:gd name="connsiteY57" fmla="*/ 154484 h 330496"/>
              <a:gd name="connsiteX58" fmla="*/ 236538 w 279400"/>
              <a:gd name="connsiteY58" fmla="*/ 151904 h 330496"/>
              <a:gd name="connsiteX59" fmla="*/ 227509 w 279400"/>
              <a:gd name="connsiteY59" fmla="*/ 142875 h 330496"/>
              <a:gd name="connsiteX60" fmla="*/ 183654 w 279400"/>
              <a:gd name="connsiteY60" fmla="*/ 142875 h 330496"/>
              <a:gd name="connsiteX61" fmla="*/ 183654 w 279400"/>
              <a:gd name="connsiteY61" fmla="*/ 79375 h 330496"/>
              <a:gd name="connsiteX62" fmla="*/ 174625 w 279400"/>
              <a:gd name="connsiteY62" fmla="*/ 88526 h 330496"/>
              <a:gd name="connsiteX63" fmla="*/ 174625 w 279400"/>
              <a:gd name="connsiteY63" fmla="*/ 92448 h 330496"/>
              <a:gd name="connsiteX64" fmla="*/ 183654 w 279400"/>
              <a:gd name="connsiteY64" fmla="*/ 101600 h 330496"/>
              <a:gd name="connsiteX65" fmla="*/ 227509 w 279400"/>
              <a:gd name="connsiteY65" fmla="*/ 101600 h 330496"/>
              <a:gd name="connsiteX66" fmla="*/ 236538 w 279400"/>
              <a:gd name="connsiteY66" fmla="*/ 92448 h 330496"/>
              <a:gd name="connsiteX67" fmla="*/ 236538 w 279400"/>
              <a:gd name="connsiteY67" fmla="*/ 88526 h 330496"/>
              <a:gd name="connsiteX68" fmla="*/ 227509 w 279400"/>
              <a:gd name="connsiteY68" fmla="*/ 79375 h 330496"/>
              <a:gd name="connsiteX69" fmla="*/ 183654 w 279400"/>
              <a:gd name="connsiteY69" fmla="*/ 79375 h 330496"/>
              <a:gd name="connsiteX70" fmla="*/ 66179 w 279400"/>
              <a:gd name="connsiteY70" fmla="*/ 60325 h 330496"/>
              <a:gd name="connsiteX71" fmla="*/ 57150 w 279400"/>
              <a:gd name="connsiteY71" fmla="*/ 69354 h 330496"/>
              <a:gd name="connsiteX72" fmla="*/ 57150 w 279400"/>
              <a:gd name="connsiteY72" fmla="*/ 79673 h 330496"/>
              <a:gd name="connsiteX73" fmla="*/ 45541 w 279400"/>
              <a:gd name="connsiteY73" fmla="*/ 79673 h 330496"/>
              <a:gd name="connsiteX74" fmla="*/ 36512 w 279400"/>
              <a:gd name="connsiteY74" fmla="*/ 88702 h 330496"/>
              <a:gd name="connsiteX75" fmla="*/ 36512 w 279400"/>
              <a:gd name="connsiteY75" fmla="*/ 92571 h 330496"/>
              <a:gd name="connsiteX76" fmla="*/ 45541 w 279400"/>
              <a:gd name="connsiteY76" fmla="*/ 101600 h 330496"/>
              <a:gd name="connsiteX77" fmla="*/ 57150 w 279400"/>
              <a:gd name="connsiteY77" fmla="*/ 101600 h 330496"/>
              <a:gd name="connsiteX78" fmla="*/ 57150 w 279400"/>
              <a:gd name="connsiteY78" fmla="*/ 113209 h 330496"/>
              <a:gd name="connsiteX79" fmla="*/ 66179 w 279400"/>
              <a:gd name="connsiteY79" fmla="*/ 122238 h 330496"/>
              <a:gd name="connsiteX80" fmla="*/ 70048 w 279400"/>
              <a:gd name="connsiteY80" fmla="*/ 122238 h 330496"/>
              <a:gd name="connsiteX81" fmla="*/ 79077 w 279400"/>
              <a:gd name="connsiteY81" fmla="*/ 113209 h 330496"/>
              <a:gd name="connsiteX82" fmla="*/ 79077 w 279400"/>
              <a:gd name="connsiteY82" fmla="*/ 101600 h 330496"/>
              <a:gd name="connsiteX83" fmla="*/ 90686 w 279400"/>
              <a:gd name="connsiteY83" fmla="*/ 101600 h 330496"/>
              <a:gd name="connsiteX84" fmla="*/ 98425 w 279400"/>
              <a:gd name="connsiteY84" fmla="*/ 92571 h 330496"/>
              <a:gd name="connsiteX85" fmla="*/ 98425 w 279400"/>
              <a:gd name="connsiteY85" fmla="*/ 88702 h 330496"/>
              <a:gd name="connsiteX86" fmla="*/ 90686 w 279400"/>
              <a:gd name="connsiteY86" fmla="*/ 79673 h 330496"/>
              <a:gd name="connsiteX87" fmla="*/ 79077 w 279400"/>
              <a:gd name="connsiteY87" fmla="*/ 79673 h 330496"/>
              <a:gd name="connsiteX88" fmla="*/ 79077 w 279400"/>
              <a:gd name="connsiteY88" fmla="*/ 69354 h 330496"/>
              <a:gd name="connsiteX89" fmla="*/ 70048 w 279400"/>
              <a:gd name="connsiteY89" fmla="*/ 60325 h 330496"/>
              <a:gd name="connsiteX90" fmla="*/ 66179 w 279400"/>
              <a:gd name="connsiteY90" fmla="*/ 60325 h 330496"/>
              <a:gd name="connsiteX91" fmla="*/ 7761 w 279400"/>
              <a:gd name="connsiteY91" fmla="*/ 36513 h 330496"/>
              <a:gd name="connsiteX92" fmla="*/ 270345 w 279400"/>
              <a:gd name="connsiteY92" fmla="*/ 36513 h 330496"/>
              <a:gd name="connsiteX93" fmla="*/ 279400 w 279400"/>
              <a:gd name="connsiteY93" fmla="*/ 44276 h 330496"/>
              <a:gd name="connsiteX94" fmla="*/ 279400 w 279400"/>
              <a:gd name="connsiteY94" fmla="*/ 216369 h 330496"/>
              <a:gd name="connsiteX95" fmla="*/ 270345 w 279400"/>
              <a:gd name="connsiteY95" fmla="*/ 225426 h 330496"/>
              <a:gd name="connsiteX96" fmla="*/ 7761 w 279400"/>
              <a:gd name="connsiteY96" fmla="*/ 225426 h 330496"/>
              <a:gd name="connsiteX97" fmla="*/ 0 w 279400"/>
              <a:gd name="connsiteY97" fmla="*/ 216369 h 330496"/>
              <a:gd name="connsiteX98" fmla="*/ 0 w 279400"/>
              <a:gd name="connsiteY98" fmla="*/ 44276 h 330496"/>
              <a:gd name="connsiteX99" fmla="*/ 7761 w 279400"/>
              <a:gd name="connsiteY99" fmla="*/ 36513 h 330496"/>
              <a:gd name="connsiteX100" fmla="*/ 129791 w 279400"/>
              <a:gd name="connsiteY100" fmla="*/ 0 h 330496"/>
              <a:gd name="connsiteX101" fmla="*/ 149936 w 279400"/>
              <a:gd name="connsiteY101" fmla="*/ 0 h 330496"/>
              <a:gd name="connsiteX102" fmla="*/ 158750 w 279400"/>
              <a:gd name="connsiteY102" fmla="*/ 8773 h 330496"/>
              <a:gd name="connsiteX103" fmla="*/ 158750 w 279400"/>
              <a:gd name="connsiteY103" fmla="*/ 23813 h 330496"/>
              <a:gd name="connsiteX104" fmla="*/ 122237 w 279400"/>
              <a:gd name="connsiteY104" fmla="*/ 23813 h 330496"/>
              <a:gd name="connsiteX105" fmla="*/ 122237 w 279400"/>
              <a:gd name="connsiteY105" fmla="*/ 8773 h 330496"/>
              <a:gd name="connsiteX106" fmla="*/ 129791 w 279400"/>
              <a:gd name="connsiteY106" fmla="*/ 0 h 3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79400" h="330496">
                <a:moveTo>
                  <a:pt x="7761" y="234950"/>
                </a:moveTo>
                <a:cubicBezTo>
                  <a:pt x="7761" y="234950"/>
                  <a:pt x="7761" y="234950"/>
                  <a:pt x="271639" y="234950"/>
                </a:cubicBezTo>
                <a:cubicBezTo>
                  <a:pt x="276813" y="236241"/>
                  <a:pt x="279400" y="240115"/>
                  <a:pt x="279400" y="243988"/>
                </a:cubicBezTo>
                <a:cubicBezTo>
                  <a:pt x="279400" y="243988"/>
                  <a:pt x="279400" y="243988"/>
                  <a:pt x="279400" y="247862"/>
                </a:cubicBezTo>
                <a:cubicBezTo>
                  <a:pt x="279400" y="253027"/>
                  <a:pt x="275520" y="256900"/>
                  <a:pt x="271639" y="256900"/>
                </a:cubicBezTo>
                <a:cubicBezTo>
                  <a:pt x="271639" y="256900"/>
                  <a:pt x="271639" y="256900"/>
                  <a:pt x="213431" y="256900"/>
                </a:cubicBezTo>
                <a:cubicBezTo>
                  <a:pt x="213431" y="256900"/>
                  <a:pt x="213431" y="256900"/>
                  <a:pt x="241888" y="316294"/>
                </a:cubicBezTo>
                <a:cubicBezTo>
                  <a:pt x="244475" y="320168"/>
                  <a:pt x="243182" y="326623"/>
                  <a:pt x="238007" y="327915"/>
                </a:cubicBezTo>
                <a:cubicBezTo>
                  <a:pt x="238007" y="327915"/>
                  <a:pt x="238007" y="327915"/>
                  <a:pt x="235420" y="329206"/>
                </a:cubicBezTo>
                <a:cubicBezTo>
                  <a:pt x="230246" y="331788"/>
                  <a:pt x="225072" y="330497"/>
                  <a:pt x="222485" y="325332"/>
                </a:cubicBezTo>
                <a:cubicBezTo>
                  <a:pt x="222485" y="325332"/>
                  <a:pt x="222485" y="325332"/>
                  <a:pt x="190147" y="256900"/>
                </a:cubicBezTo>
                <a:cubicBezTo>
                  <a:pt x="190147" y="256900"/>
                  <a:pt x="190147" y="256900"/>
                  <a:pt x="89253" y="256900"/>
                </a:cubicBezTo>
                <a:cubicBezTo>
                  <a:pt x="89253" y="256900"/>
                  <a:pt x="89253" y="256900"/>
                  <a:pt x="56915" y="325332"/>
                </a:cubicBezTo>
                <a:cubicBezTo>
                  <a:pt x="54328" y="329206"/>
                  <a:pt x="49154" y="331788"/>
                  <a:pt x="43980" y="329206"/>
                </a:cubicBezTo>
                <a:cubicBezTo>
                  <a:pt x="43980" y="329206"/>
                  <a:pt x="43980" y="329206"/>
                  <a:pt x="41393" y="327915"/>
                </a:cubicBezTo>
                <a:cubicBezTo>
                  <a:pt x="36218" y="325332"/>
                  <a:pt x="34925" y="320168"/>
                  <a:pt x="37512" y="316294"/>
                </a:cubicBezTo>
                <a:cubicBezTo>
                  <a:pt x="37512" y="316294"/>
                  <a:pt x="37512" y="316294"/>
                  <a:pt x="65969" y="256900"/>
                </a:cubicBezTo>
                <a:cubicBezTo>
                  <a:pt x="65969" y="256900"/>
                  <a:pt x="65969" y="256900"/>
                  <a:pt x="7761" y="256900"/>
                </a:cubicBezTo>
                <a:cubicBezTo>
                  <a:pt x="3880" y="256900"/>
                  <a:pt x="0" y="253027"/>
                  <a:pt x="0" y="247862"/>
                </a:cubicBezTo>
                <a:cubicBezTo>
                  <a:pt x="0" y="247862"/>
                  <a:pt x="0" y="247862"/>
                  <a:pt x="0" y="243988"/>
                </a:cubicBezTo>
                <a:cubicBezTo>
                  <a:pt x="0" y="240115"/>
                  <a:pt x="2587" y="236241"/>
                  <a:pt x="7761" y="234950"/>
                </a:cubicBezTo>
                <a:close/>
                <a:moveTo>
                  <a:pt x="183654" y="177800"/>
                </a:moveTo>
                <a:cubicBezTo>
                  <a:pt x="181074" y="177800"/>
                  <a:pt x="178495" y="177800"/>
                  <a:pt x="177205" y="180380"/>
                </a:cubicBezTo>
                <a:cubicBezTo>
                  <a:pt x="175915" y="181670"/>
                  <a:pt x="174625" y="184250"/>
                  <a:pt x="174625" y="185539"/>
                </a:cubicBezTo>
                <a:cubicBezTo>
                  <a:pt x="174625" y="185539"/>
                  <a:pt x="174625" y="185539"/>
                  <a:pt x="174625" y="189409"/>
                </a:cubicBezTo>
                <a:cubicBezTo>
                  <a:pt x="174625" y="194569"/>
                  <a:pt x="178495" y="198438"/>
                  <a:pt x="183654" y="198438"/>
                </a:cubicBezTo>
                <a:cubicBezTo>
                  <a:pt x="183654" y="198438"/>
                  <a:pt x="183654" y="198438"/>
                  <a:pt x="227509" y="198438"/>
                </a:cubicBezTo>
                <a:cubicBezTo>
                  <a:pt x="232669" y="198438"/>
                  <a:pt x="236538" y="194569"/>
                  <a:pt x="236538" y="189409"/>
                </a:cubicBezTo>
                <a:lnTo>
                  <a:pt x="236538" y="185539"/>
                </a:lnTo>
                <a:cubicBezTo>
                  <a:pt x="236538" y="181670"/>
                  <a:pt x="232669" y="177800"/>
                  <a:pt x="227509" y="177800"/>
                </a:cubicBezTo>
                <a:cubicBezTo>
                  <a:pt x="227509" y="177800"/>
                  <a:pt x="227509" y="177800"/>
                  <a:pt x="183654" y="177800"/>
                </a:cubicBezTo>
                <a:close/>
                <a:moveTo>
                  <a:pt x="46386" y="147096"/>
                </a:moveTo>
                <a:cubicBezTo>
                  <a:pt x="46386" y="147096"/>
                  <a:pt x="46386" y="147096"/>
                  <a:pt x="43830" y="149729"/>
                </a:cubicBezTo>
                <a:cubicBezTo>
                  <a:pt x="41275" y="153678"/>
                  <a:pt x="41275" y="160261"/>
                  <a:pt x="43830" y="162894"/>
                </a:cubicBezTo>
                <a:cubicBezTo>
                  <a:pt x="43830" y="162894"/>
                  <a:pt x="43830" y="162894"/>
                  <a:pt x="52775" y="170792"/>
                </a:cubicBezTo>
                <a:cubicBezTo>
                  <a:pt x="52775" y="170792"/>
                  <a:pt x="52775" y="170792"/>
                  <a:pt x="43830" y="180008"/>
                </a:cubicBezTo>
                <a:cubicBezTo>
                  <a:pt x="41275" y="182641"/>
                  <a:pt x="41275" y="189223"/>
                  <a:pt x="43830" y="193172"/>
                </a:cubicBezTo>
                <a:cubicBezTo>
                  <a:pt x="43830" y="193172"/>
                  <a:pt x="43830" y="193172"/>
                  <a:pt x="46386" y="194489"/>
                </a:cubicBezTo>
                <a:cubicBezTo>
                  <a:pt x="50219" y="198438"/>
                  <a:pt x="55330" y="198438"/>
                  <a:pt x="59164" y="194489"/>
                </a:cubicBezTo>
                <a:cubicBezTo>
                  <a:pt x="59164" y="194489"/>
                  <a:pt x="59164" y="194489"/>
                  <a:pt x="66830" y="186590"/>
                </a:cubicBezTo>
                <a:cubicBezTo>
                  <a:pt x="66830" y="186590"/>
                  <a:pt x="66830" y="186590"/>
                  <a:pt x="75774" y="194489"/>
                </a:cubicBezTo>
                <a:cubicBezTo>
                  <a:pt x="78330" y="198438"/>
                  <a:pt x="84719" y="198438"/>
                  <a:pt x="87274" y="194489"/>
                </a:cubicBezTo>
                <a:cubicBezTo>
                  <a:pt x="87274" y="194489"/>
                  <a:pt x="87274" y="194489"/>
                  <a:pt x="89830" y="193172"/>
                </a:cubicBezTo>
                <a:cubicBezTo>
                  <a:pt x="93663" y="189223"/>
                  <a:pt x="93663" y="182641"/>
                  <a:pt x="89830" y="180008"/>
                </a:cubicBezTo>
                <a:cubicBezTo>
                  <a:pt x="89830" y="180008"/>
                  <a:pt x="89830" y="180008"/>
                  <a:pt x="82163" y="170792"/>
                </a:cubicBezTo>
                <a:cubicBezTo>
                  <a:pt x="82163" y="170792"/>
                  <a:pt x="82163" y="170792"/>
                  <a:pt x="89830" y="162894"/>
                </a:cubicBezTo>
                <a:cubicBezTo>
                  <a:pt x="93663" y="160261"/>
                  <a:pt x="93663" y="153678"/>
                  <a:pt x="89830" y="149729"/>
                </a:cubicBezTo>
                <a:cubicBezTo>
                  <a:pt x="89830" y="149729"/>
                  <a:pt x="89830" y="149729"/>
                  <a:pt x="87274" y="147096"/>
                </a:cubicBezTo>
                <a:cubicBezTo>
                  <a:pt x="84719" y="144463"/>
                  <a:pt x="78330" y="144463"/>
                  <a:pt x="75774" y="147096"/>
                </a:cubicBezTo>
                <a:cubicBezTo>
                  <a:pt x="75774" y="147096"/>
                  <a:pt x="75774" y="147096"/>
                  <a:pt x="66830" y="156311"/>
                </a:cubicBezTo>
                <a:cubicBezTo>
                  <a:pt x="66830" y="156311"/>
                  <a:pt x="66830" y="156311"/>
                  <a:pt x="59164" y="147096"/>
                </a:cubicBezTo>
                <a:cubicBezTo>
                  <a:pt x="55330" y="144463"/>
                  <a:pt x="50219" y="144463"/>
                  <a:pt x="46386" y="147096"/>
                </a:cubicBezTo>
                <a:close/>
                <a:moveTo>
                  <a:pt x="183654" y="142875"/>
                </a:moveTo>
                <a:cubicBezTo>
                  <a:pt x="178495" y="142875"/>
                  <a:pt x="174625" y="146745"/>
                  <a:pt x="174625" y="151904"/>
                </a:cubicBezTo>
                <a:lnTo>
                  <a:pt x="174625" y="154484"/>
                </a:lnTo>
                <a:cubicBezTo>
                  <a:pt x="174625" y="159644"/>
                  <a:pt x="178495" y="163513"/>
                  <a:pt x="183654" y="163513"/>
                </a:cubicBezTo>
                <a:cubicBezTo>
                  <a:pt x="183654" y="163513"/>
                  <a:pt x="183654" y="163513"/>
                  <a:pt x="227509" y="163513"/>
                </a:cubicBezTo>
                <a:cubicBezTo>
                  <a:pt x="232669" y="163513"/>
                  <a:pt x="236538" y="159644"/>
                  <a:pt x="236538" y="154484"/>
                </a:cubicBezTo>
                <a:cubicBezTo>
                  <a:pt x="236538" y="154484"/>
                  <a:pt x="236538" y="154484"/>
                  <a:pt x="236538" y="151904"/>
                </a:cubicBezTo>
                <a:cubicBezTo>
                  <a:pt x="236538" y="146745"/>
                  <a:pt x="232669" y="142875"/>
                  <a:pt x="227509" y="142875"/>
                </a:cubicBezTo>
                <a:cubicBezTo>
                  <a:pt x="227509" y="142875"/>
                  <a:pt x="227509" y="142875"/>
                  <a:pt x="183654" y="142875"/>
                </a:cubicBezTo>
                <a:close/>
                <a:moveTo>
                  <a:pt x="183654" y="79375"/>
                </a:moveTo>
                <a:cubicBezTo>
                  <a:pt x="178495" y="79375"/>
                  <a:pt x="174625" y="84604"/>
                  <a:pt x="174625" y="88526"/>
                </a:cubicBezTo>
                <a:lnTo>
                  <a:pt x="174625" y="92448"/>
                </a:lnTo>
                <a:cubicBezTo>
                  <a:pt x="174625" y="97678"/>
                  <a:pt x="178495" y="101600"/>
                  <a:pt x="183654" y="101600"/>
                </a:cubicBezTo>
                <a:cubicBezTo>
                  <a:pt x="183654" y="101600"/>
                  <a:pt x="183654" y="101600"/>
                  <a:pt x="227509" y="101600"/>
                </a:cubicBezTo>
                <a:cubicBezTo>
                  <a:pt x="232669" y="101600"/>
                  <a:pt x="236538" y="97678"/>
                  <a:pt x="236538" y="92448"/>
                </a:cubicBezTo>
                <a:cubicBezTo>
                  <a:pt x="236538" y="92448"/>
                  <a:pt x="236538" y="92448"/>
                  <a:pt x="236538" y="88526"/>
                </a:cubicBezTo>
                <a:cubicBezTo>
                  <a:pt x="236538" y="84604"/>
                  <a:pt x="232669" y="79375"/>
                  <a:pt x="227509" y="79375"/>
                </a:cubicBezTo>
                <a:cubicBezTo>
                  <a:pt x="227509" y="79375"/>
                  <a:pt x="227509" y="79375"/>
                  <a:pt x="183654" y="79375"/>
                </a:cubicBezTo>
                <a:close/>
                <a:moveTo>
                  <a:pt x="66179" y="60325"/>
                </a:moveTo>
                <a:cubicBezTo>
                  <a:pt x="61019" y="60325"/>
                  <a:pt x="57150" y="64194"/>
                  <a:pt x="57150" y="69354"/>
                </a:cubicBezTo>
                <a:cubicBezTo>
                  <a:pt x="57150" y="69354"/>
                  <a:pt x="57150" y="69354"/>
                  <a:pt x="57150" y="79673"/>
                </a:cubicBezTo>
                <a:cubicBezTo>
                  <a:pt x="57150" y="79673"/>
                  <a:pt x="57150" y="79673"/>
                  <a:pt x="45541" y="79673"/>
                </a:cubicBezTo>
                <a:cubicBezTo>
                  <a:pt x="40381" y="79673"/>
                  <a:pt x="36512" y="84832"/>
                  <a:pt x="36512" y="88702"/>
                </a:cubicBezTo>
                <a:cubicBezTo>
                  <a:pt x="36512" y="88702"/>
                  <a:pt x="36512" y="88702"/>
                  <a:pt x="36512" y="92571"/>
                </a:cubicBezTo>
                <a:cubicBezTo>
                  <a:pt x="36512" y="97731"/>
                  <a:pt x="40381" y="101600"/>
                  <a:pt x="45541" y="101600"/>
                </a:cubicBezTo>
                <a:cubicBezTo>
                  <a:pt x="45541" y="101600"/>
                  <a:pt x="45541" y="101600"/>
                  <a:pt x="57150" y="101600"/>
                </a:cubicBezTo>
                <a:cubicBezTo>
                  <a:pt x="57150" y="101600"/>
                  <a:pt x="57150" y="101600"/>
                  <a:pt x="57150" y="113209"/>
                </a:cubicBezTo>
                <a:cubicBezTo>
                  <a:pt x="57150" y="118368"/>
                  <a:pt x="61019" y="122238"/>
                  <a:pt x="66179" y="122238"/>
                </a:cubicBezTo>
                <a:cubicBezTo>
                  <a:pt x="66179" y="122238"/>
                  <a:pt x="66179" y="122238"/>
                  <a:pt x="70048" y="122238"/>
                </a:cubicBezTo>
                <a:cubicBezTo>
                  <a:pt x="75208" y="122238"/>
                  <a:pt x="79077" y="118368"/>
                  <a:pt x="79077" y="113209"/>
                </a:cubicBezTo>
                <a:cubicBezTo>
                  <a:pt x="79077" y="113209"/>
                  <a:pt x="79077" y="113209"/>
                  <a:pt x="79077" y="101600"/>
                </a:cubicBezTo>
                <a:cubicBezTo>
                  <a:pt x="79077" y="101600"/>
                  <a:pt x="79077" y="101600"/>
                  <a:pt x="90686" y="101600"/>
                </a:cubicBezTo>
                <a:cubicBezTo>
                  <a:pt x="94555" y="101600"/>
                  <a:pt x="98425" y="97731"/>
                  <a:pt x="98425" y="92571"/>
                </a:cubicBezTo>
                <a:cubicBezTo>
                  <a:pt x="98425" y="92571"/>
                  <a:pt x="98425" y="92571"/>
                  <a:pt x="98425" y="88702"/>
                </a:cubicBezTo>
                <a:cubicBezTo>
                  <a:pt x="98425" y="84832"/>
                  <a:pt x="94555" y="79673"/>
                  <a:pt x="90686" y="79673"/>
                </a:cubicBezTo>
                <a:cubicBezTo>
                  <a:pt x="90686" y="79673"/>
                  <a:pt x="90686" y="79673"/>
                  <a:pt x="79077" y="79673"/>
                </a:cubicBezTo>
                <a:cubicBezTo>
                  <a:pt x="79077" y="79673"/>
                  <a:pt x="79077" y="79673"/>
                  <a:pt x="79077" y="69354"/>
                </a:cubicBezTo>
                <a:cubicBezTo>
                  <a:pt x="79077" y="64194"/>
                  <a:pt x="75208" y="60325"/>
                  <a:pt x="70048" y="60325"/>
                </a:cubicBezTo>
                <a:cubicBezTo>
                  <a:pt x="70048" y="60325"/>
                  <a:pt x="70048" y="60325"/>
                  <a:pt x="66179" y="60325"/>
                </a:cubicBezTo>
                <a:close/>
                <a:moveTo>
                  <a:pt x="7761" y="36513"/>
                </a:moveTo>
                <a:lnTo>
                  <a:pt x="270345" y="36513"/>
                </a:lnTo>
                <a:cubicBezTo>
                  <a:pt x="275520" y="36513"/>
                  <a:pt x="279400" y="40395"/>
                  <a:pt x="279400" y="44276"/>
                </a:cubicBezTo>
                <a:cubicBezTo>
                  <a:pt x="279400" y="44276"/>
                  <a:pt x="279400" y="44276"/>
                  <a:pt x="279400" y="216369"/>
                </a:cubicBezTo>
                <a:cubicBezTo>
                  <a:pt x="279400" y="221544"/>
                  <a:pt x="275520" y="225426"/>
                  <a:pt x="270345" y="225426"/>
                </a:cubicBezTo>
                <a:cubicBezTo>
                  <a:pt x="270345" y="225426"/>
                  <a:pt x="270345" y="225426"/>
                  <a:pt x="7761" y="225426"/>
                </a:cubicBezTo>
                <a:cubicBezTo>
                  <a:pt x="3880" y="225426"/>
                  <a:pt x="0" y="221544"/>
                  <a:pt x="0" y="216369"/>
                </a:cubicBezTo>
                <a:cubicBezTo>
                  <a:pt x="0" y="216369"/>
                  <a:pt x="0" y="216369"/>
                  <a:pt x="0" y="44276"/>
                </a:cubicBezTo>
                <a:cubicBezTo>
                  <a:pt x="0" y="40395"/>
                  <a:pt x="3880" y="36513"/>
                  <a:pt x="7761" y="36513"/>
                </a:cubicBezTo>
                <a:close/>
                <a:moveTo>
                  <a:pt x="129791" y="0"/>
                </a:moveTo>
                <a:cubicBezTo>
                  <a:pt x="129791" y="0"/>
                  <a:pt x="129791" y="0"/>
                  <a:pt x="149936" y="0"/>
                </a:cubicBezTo>
                <a:cubicBezTo>
                  <a:pt x="153714" y="0"/>
                  <a:pt x="158750" y="3760"/>
                  <a:pt x="158750" y="8773"/>
                </a:cubicBezTo>
                <a:lnTo>
                  <a:pt x="158750" y="23813"/>
                </a:lnTo>
                <a:cubicBezTo>
                  <a:pt x="158750" y="23813"/>
                  <a:pt x="158750" y="23813"/>
                  <a:pt x="122237" y="23813"/>
                </a:cubicBezTo>
                <a:cubicBezTo>
                  <a:pt x="122237" y="23813"/>
                  <a:pt x="122237" y="23813"/>
                  <a:pt x="122237" y="8773"/>
                </a:cubicBezTo>
                <a:cubicBezTo>
                  <a:pt x="122237" y="3760"/>
                  <a:pt x="126014" y="0"/>
                  <a:pt x="1297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椭圆 11"/>
          <p:cNvSpPr/>
          <p:nvPr/>
        </p:nvSpPr>
        <p:spPr>
          <a:xfrm>
            <a:off x="5880772" y="1871358"/>
            <a:ext cx="430456" cy="406205"/>
          </a:xfrm>
          <a:custGeom>
            <a:avLst/>
            <a:gdLst>
              <a:gd name="connsiteX0" fmla="*/ 0 w 338138"/>
              <a:gd name="connsiteY0" fmla="*/ 95250 h 319088"/>
              <a:gd name="connsiteX1" fmla="*/ 68263 w 338138"/>
              <a:gd name="connsiteY1" fmla="*/ 95250 h 319088"/>
              <a:gd name="connsiteX2" fmla="*/ 68263 w 338138"/>
              <a:gd name="connsiteY2" fmla="*/ 206375 h 319088"/>
              <a:gd name="connsiteX3" fmla="*/ 209550 w 338138"/>
              <a:gd name="connsiteY3" fmla="*/ 206375 h 319088"/>
              <a:gd name="connsiteX4" fmla="*/ 215900 w 338138"/>
              <a:gd name="connsiteY4" fmla="*/ 214313 h 319088"/>
              <a:gd name="connsiteX5" fmla="*/ 215900 w 338138"/>
              <a:gd name="connsiteY5" fmla="*/ 255588 h 319088"/>
              <a:gd name="connsiteX6" fmla="*/ 95250 w 338138"/>
              <a:gd name="connsiteY6" fmla="*/ 255588 h 319088"/>
              <a:gd name="connsiteX7" fmla="*/ 38100 w 338138"/>
              <a:gd name="connsiteY7" fmla="*/ 319088 h 319088"/>
              <a:gd name="connsiteX8" fmla="*/ 38100 w 338138"/>
              <a:gd name="connsiteY8" fmla="*/ 255588 h 319088"/>
              <a:gd name="connsiteX9" fmla="*/ 0 w 338138"/>
              <a:gd name="connsiteY9" fmla="*/ 255588 h 319088"/>
              <a:gd name="connsiteX10" fmla="*/ 85725 w 338138"/>
              <a:gd name="connsiteY10" fmla="*/ 0 h 319088"/>
              <a:gd name="connsiteX11" fmla="*/ 338138 w 338138"/>
              <a:gd name="connsiteY11" fmla="*/ 0 h 319088"/>
              <a:gd name="connsiteX12" fmla="*/ 338138 w 338138"/>
              <a:gd name="connsiteY12" fmla="*/ 188913 h 319088"/>
              <a:gd name="connsiteX13" fmla="*/ 293688 w 338138"/>
              <a:gd name="connsiteY13" fmla="*/ 188913 h 319088"/>
              <a:gd name="connsiteX14" fmla="*/ 293688 w 338138"/>
              <a:gd name="connsiteY14" fmla="*/ 261938 h 319088"/>
              <a:gd name="connsiteX15" fmla="*/ 227013 w 338138"/>
              <a:gd name="connsiteY15" fmla="*/ 188913 h 319088"/>
              <a:gd name="connsiteX16" fmla="*/ 85725 w 338138"/>
              <a:gd name="connsiteY16" fmla="*/ 188913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8138" h="319088">
                <a:moveTo>
                  <a:pt x="0" y="95250"/>
                </a:moveTo>
                <a:lnTo>
                  <a:pt x="68263" y="95250"/>
                </a:lnTo>
                <a:lnTo>
                  <a:pt x="68263" y="206375"/>
                </a:lnTo>
                <a:lnTo>
                  <a:pt x="209550" y="206375"/>
                </a:lnTo>
                <a:lnTo>
                  <a:pt x="215900" y="214313"/>
                </a:lnTo>
                <a:lnTo>
                  <a:pt x="215900" y="255588"/>
                </a:lnTo>
                <a:lnTo>
                  <a:pt x="95250" y="255588"/>
                </a:lnTo>
                <a:lnTo>
                  <a:pt x="38100" y="319088"/>
                </a:lnTo>
                <a:lnTo>
                  <a:pt x="38100" y="255588"/>
                </a:lnTo>
                <a:lnTo>
                  <a:pt x="0" y="255588"/>
                </a:lnTo>
                <a:close/>
                <a:moveTo>
                  <a:pt x="85725" y="0"/>
                </a:moveTo>
                <a:lnTo>
                  <a:pt x="338138" y="0"/>
                </a:lnTo>
                <a:lnTo>
                  <a:pt x="338138" y="188913"/>
                </a:lnTo>
                <a:lnTo>
                  <a:pt x="293688" y="188913"/>
                </a:lnTo>
                <a:lnTo>
                  <a:pt x="293688" y="261938"/>
                </a:lnTo>
                <a:lnTo>
                  <a:pt x="227013" y="188913"/>
                </a:lnTo>
                <a:lnTo>
                  <a:pt x="85725" y="1889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椭圆 12"/>
          <p:cNvSpPr/>
          <p:nvPr/>
        </p:nvSpPr>
        <p:spPr>
          <a:xfrm>
            <a:off x="9150273" y="1878258"/>
            <a:ext cx="430456" cy="392405"/>
          </a:xfrm>
          <a:custGeom>
            <a:avLst/>
            <a:gdLst>
              <a:gd name="connsiteX0" fmla="*/ 116469 w 336523"/>
              <a:gd name="connsiteY0" fmla="*/ 91142 h 306776"/>
              <a:gd name="connsiteX1" fmla="*/ 154350 w 336523"/>
              <a:gd name="connsiteY1" fmla="*/ 115063 h 306776"/>
              <a:gd name="connsiteX2" fmla="*/ 230936 w 336523"/>
              <a:gd name="connsiteY2" fmla="*/ 158579 h 306776"/>
              <a:gd name="connsiteX3" fmla="*/ 232256 w 336523"/>
              <a:gd name="connsiteY3" fmla="*/ 169128 h 306776"/>
              <a:gd name="connsiteX4" fmla="*/ 228295 w 336523"/>
              <a:gd name="connsiteY4" fmla="*/ 175721 h 306776"/>
              <a:gd name="connsiteX5" fmla="*/ 137184 w 336523"/>
              <a:gd name="connsiteY5" fmla="*/ 229786 h 306776"/>
              <a:gd name="connsiteX6" fmla="*/ 127941 w 336523"/>
              <a:gd name="connsiteY6" fmla="*/ 236379 h 306776"/>
              <a:gd name="connsiteX7" fmla="*/ 116057 w 336523"/>
              <a:gd name="connsiteY7" fmla="*/ 241654 h 306776"/>
              <a:gd name="connsiteX8" fmla="*/ 110775 w 336523"/>
              <a:gd name="connsiteY8" fmla="*/ 244291 h 306776"/>
              <a:gd name="connsiteX9" fmla="*/ 109455 w 336523"/>
              <a:gd name="connsiteY9" fmla="*/ 245610 h 306776"/>
              <a:gd name="connsiteX10" fmla="*/ 104173 w 336523"/>
              <a:gd name="connsiteY10" fmla="*/ 246928 h 306776"/>
              <a:gd name="connsiteX11" fmla="*/ 97571 w 336523"/>
              <a:gd name="connsiteY11" fmla="*/ 240335 h 306776"/>
              <a:gd name="connsiteX12" fmla="*/ 102852 w 336523"/>
              <a:gd name="connsiteY12" fmla="*/ 178359 h 306776"/>
              <a:gd name="connsiteX13" fmla="*/ 100211 w 336523"/>
              <a:gd name="connsiteY13" fmla="*/ 96602 h 306776"/>
              <a:gd name="connsiteX14" fmla="*/ 101532 w 336523"/>
              <a:gd name="connsiteY14" fmla="*/ 93965 h 306776"/>
              <a:gd name="connsiteX15" fmla="*/ 104173 w 336523"/>
              <a:gd name="connsiteY15" fmla="*/ 91327 h 306776"/>
              <a:gd name="connsiteX16" fmla="*/ 116469 w 336523"/>
              <a:gd name="connsiteY16" fmla="*/ 91142 h 306776"/>
              <a:gd name="connsiteX17" fmla="*/ 23491 w 336523"/>
              <a:gd name="connsiteY17" fmla="*/ 67271 h 306776"/>
              <a:gd name="connsiteX18" fmla="*/ 22171 w 336523"/>
              <a:gd name="connsiteY18" fmla="*/ 68586 h 306776"/>
              <a:gd name="connsiteX19" fmla="*/ 22171 w 336523"/>
              <a:gd name="connsiteY19" fmla="*/ 100148 h 306776"/>
              <a:gd name="connsiteX20" fmla="*/ 22171 w 336523"/>
              <a:gd name="connsiteY20" fmla="*/ 240863 h 306776"/>
              <a:gd name="connsiteX21" fmla="*/ 23491 w 336523"/>
              <a:gd name="connsiteY21" fmla="*/ 261904 h 306776"/>
              <a:gd name="connsiteX22" fmla="*/ 67070 w 336523"/>
              <a:gd name="connsiteY22" fmla="*/ 284261 h 306776"/>
              <a:gd name="connsiteX23" fmla="*/ 141023 w 336523"/>
              <a:gd name="connsiteY23" fmla="*/ 284261 h 306776"/>
              <a:gd name="connsiteX24" fmla="*/ 298171 w 336523"/>
              <a:gd name="connsiteY24" fmla="*/ 284261 h 306776"/>
              <a:gd name="connsiteX25" fmla="*/ 307415 w 336523"/>
              <a:gd name="connsiteY25" fmla="*/ 144861 h 306776"/>
              <a:gd name="connsiteX26" fmla="*/ 314018 w 336523"/>
              <a:gd name="connsiteY26" fmla="*/ 72531 h 306776"/>
              <a:gd name="connsiteX27" fmla="*/ 23491 w 336523"/>
              <a:gd name="connsiteY27" fmla="*/ 67271 h 306776"/>
              <a:gd name="connsiteX28" fmla="*/ 296015 w 336523"/>
              <a:gd name="connsiteY28" fmla="*/ 32346 h 306776"/>
              <a:gd name="connsiteX29" fmla="*/ 286986 w 336523"/>
              <a:gd name="connsiteY29" fmla="*/ 42506 h 306776"/>
              <a:gd name="connsiteX30" fmla="*/ 306334 w 336523"/>
              <a:gd name="connsiteY30" fmla="*/ 41236 h 306776"/>
              <a:gd name="connsiteX31" fmla="*/ 296015 w 336523"/>
              <a:gd name="connsiteY31" fmla="*/ 32346 h 306776"/>
              <a:gd name="connsiteX32" fmla="*/ 253100 w 336523"/>
              <a:gd name="connsiteY32" fmla="*/ 28414 h 306776"/>
              <a:gd name="connsiteX33" fmla="*/ 247596 w 336523"/>
              <a:gd name="connsiteY33" fmla="*/ 36315 h 306776"/>
              <a:gd name="connsiteX34" fmla="*/ 259979 w 336523"/>
              <a:gd name="connsiteY34" fmla="*/ 46634 h 306776"/>
              <a:gd name="connsiteX35" fmla="*/ 262731 w 336523"/>
              <a:gd name="connsiteY35" fmla="*/ 31155 h 306776"/>
              <a:gd name="connsiteX36" fmla="*/ 253100 w 336523"/>
              <a:gd name="connsiteY36" fmla="*/ 28414 h 306776"/>
              <a:gd name="connsiteX37" fmla="*/ 213604 w 336523"/>
              <a:gd name="connsiteY37" fmla="*/ 27107 h 306776"/>
              <a:gd name="connsiteX38" fmla="*/ 207194 w 336523"/>
              <a:gd name="connsiteY38" fmla="*/ 29806 h 306776"/>
              <a:gd name="connsiteX39" fmla="*/ 216640 w 336523"/>
              <a:gd name="connsiteY39" fmla="*/ 42506 h 306776"/>
              <a:gd name="connsiteX40" fmla="*/ 227435 w 336523"/>
              <a:gd name="connsiteY40" fmla="*/ 34886 h 306776"/>
              <a:gd name="connsiteX41" fmla="*/ 222038 w 336523"/>
              <a:gd name="connsiteY41" fmla="*/ 27266 h 306776"/>
              <a:gd name="connsiteX42" fmla="*/ 213604 w 336523"/>
              <a:gd name="connsiteY42" fmla="*/ 27107 h 306776"/>
              <a:gd name="connsiteX43" fmla="*/ 278212 w 336523"/>
              <a:gd name="connsiteY43" fmla="*/ 10 h 306776"/>
              <a:gd name="connsiteX44" fmla="*/ 324139 w 336523"/>
              <a:gd name="connsiteY44" fmla="*/ 8738 h 306776"/>
              <a:gd name="connsiteX45" fmla="*/ 330724 w 336523"/>
              <a:gd name="connsiteY45" fmla="*/ 17960 h 306776"/>
              <a:gd name="connsiteX46" fmla="*/ 330724 w 336523"/>
              <a:gd name="connsiteY46" fmla="*/ 20594 h 306776"/>
              <a:gd name="connsiteX47" fmla="*/ 333358 w 336523"/>
              <a:gd name="connsiteY47" fmla="*/ 24547 h 306776"/>
              <a:gd name="connsiteX48" fmla="*/ 330724 w 336523"/>
              <a:gd name="connsiteY48" fmla="*/ 124671 h 306776"/>
              <a:gd name="connsiteX49" fmla="*/ 334675 w 336523"/>
              <a:gd name="connsiteY49" fmla="*/ 247192 h 306776"/>
              <a:gd name="connsiteX50" fmla="*/ 308337 w 336523"/>
              <a:gd name="connsiteY50" fmla="*/ 301207 h 306776"/>
              <a:gd name="connsiteX51" fmla="*/ 299118 w 336523"/>
              <a:gd name="connsiteY51" fmla="*/ 306476 h 306776"/>
              <a:gd name="connsiteX52" fmla="*/ 141090 w 336523"/>
              <a:gd name="connsiteY52" fmla="*/ 305159 h 306776"/>
              <a:gd name="connsiteX53" fmla="*/ 13349 w 336523"/>
              <a:gd name="connsiteY53" fmla="*/ 301207 h 306776"/>
              <a:gd name="connsiteX54" fmla="*/ 6765 w 336523"/>
              <a:gd name="connsiteY54" fmla="*/ 294620 h 306776"/>
              <a:gd name="connsiteX55" fmla="*/ 4131 w 336523"/>
              <a:gd name="connsiteY55" fmla="*/ 265636 h 306776"/>
              <a:gd name="connsiteX56" fmla="*/ 4131 w 336523"/>
              <a:gd name="connsiteY56" fmla="*/ 100958 h 306776"/>
              <a:gd name="connsiteX57" fmla="*/ 54173 w 336523"/>
              <a:gd name="connsiteY57" fmla="*/ 3468 h 306776"/>
              <a:gd name="connsiteX58" fmla="*/ 229322 w 336523"/>
              <a:gd name="connsiteY58" fmla="*/ 2150 h 306776"/>
              <a:gd name="connsiteX59" fmla="*/ 278212 w 336523"/>
              <a:gd name="connsiteY59" fmla="*/ 10 h 30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36523" h="306776">
                <a:moveTo>
                  <a:pt x="116469" y="91142"/>
                </a:moveTo>
                <a:cubicBezTo>
                  <a:pt x="129839" y="95036"/>
                  <a:pt x="145437" y="109129"/>
                  <a:pt x="154350" y="115063"/>
                </a:cubicBezTo>
                <a:cubicBezTo>
                  <a:pt x="179438" y="130887"/>
                  <a:pt x="204527" y="144074"/>
                  <a:pt x="230936" y="158579"/>
                </a:cubicBezTo>
                <a:cubicBezTo>
                  <a:pt x="234897" y="161216"/>
                  <a:pt x="234897" y="166491"/>
                  <a:pt x="232256" y="169128"/>
                </a:cubicBezTo>
                <a:cubicBezTo>
                  <a:pt x="232256" y="171765"/>
                  <a:pt x="230936" y="174403"/>
                  <a:pt x="228295" y="175721"/>
                </a:cubicBezTo>
                <a:cubicBezTo>
                  <a:pt x="200566" y="195501"/>
                  <a:pt x="168875" y="213962"/>
                  <a:pt x="137184" y="229786"/>
                </a:cubicBezTo>
                <a:cubicBezTo>
                  <a:pt x="134543" y="232423"/>
                  <a:pt x="130582" y="233742"/>
                  <a:pt x="127941" y="236379"/>
                </a:cubicBezTo>
                <a:cubicBezTo>
                  <a:pt x="123980" y="237698"/>
                  <a:pt x="120018" y="240335"/>
                  <a:pt x="116057" y="241654"/>
                </a:cubicBezTo>
                <a:cubicBezTo>
                  <a:pt x="116057" y="242973"/>
                  <a:pt x="113416" y="244291"/>
                  <a:pt x="110775" y="244291"/>
                </a:cubicBezTo>
                <a:cubicBezTo>
                  <a:pt x="109455" y="245610"/>
                  <a:pt x="109455" y="245610"/>
                  <a:pt x="109455" y="245610"/>
                </a:cubicBezTo>
                <a:cubicBezTo>
                  <a:pt x="108134" y="246928"/>
                  <a:pt x="106814" y="248247"/>
                  <a:pt x="104173" y="246928"/>
                </a:cubicBezTo>
                <a:cubicBezTo>
                  <a:pt x="100211" y="248247"/>
                  <a:pt x="96250" y="245610"/>
                  <a:pt x="97571" y="240335"/>
                </a:cubicBezTo>
                <a:cubicBezTo>
                  <a:pt x="93609" y="223193"/>
                  <a:pt x="101532" y="196820"/>
                  <a:pt x="102852" y="178359"/>
                </a:cubicBezTo>
                <a:cubicBezTo>
                  <a:pt x="102852" y="150667"/>
                  <a:pt x="101532" y="124294"/>
                  <a:pt x="100211" y="96602"/>
                </a:cubicBezTo>
                <a:cubicBezTo>
                  <a:pt x="100211" y="95283"/>
                  <a:pt x="101532" y="93965"/>
                  <a:pt x="101532" y="93965"/>
                </a:cubicBezTo>
                <a:cubicBezTo>
                  <a:pt x="102852" y="92646"/>
                  <a:pt x="102852" y="91327"/>
                  <a:pt x="104173" y="91327"/>
                </a:cubicBezTo>
                <a:cubicBezTo>
                  <a:pt x="107804" y="89679"/>
                  <a:pt x="112013" y="89844"/>
                  <a:pt x="116469" y="91142"/>
                </a:cubicBezTo>
                <a:close/>
                <a:moveTo>
                  <a:pt x="23491" y="67271"/>
                </a:moveTo>
                <a:cubicBezTo>
                  <a:pt x="23491" y="67271"/>
                  <a:pt x="22171" y="67271"/>
                  <a:pt x="22171" y="68586"/>
                </a:cubicBezTo>
                <a:cubicBezTo>
                  <a:pt x="23491" y="79107"/>
                  <a:pt x="22171" y="89628"/>
                  <a:pt x="22171" y="100148"/>
                </a:cubicBezTo>
                <a:cubicBezTo>
                  <a:pt x="26132" y="146176"/>
                  <a:pt x="26132" y="194835"/>
                  <a:pt x="22171" y="240863"/>
                </a:cubicBezTo>
                <a:cubicBezTo>
                  <a:pt x="23491" y="247438"/>
                  <a:pt x="23491" y="254014"/>
                  <a:pt x="23491" y="261904"/>
                </a:cubicBezTo>
                <a:cubicBezTo>
                  <a:pt x="32735" y="281631"/>
                  <a:pt x="47262" y="289521"/>
                  <a:pt x="67070" y="284261"/>
                </a:cubicBezTo>
                <a:cubicBezTo>
                  <a:pt x="89520" y="289521"/>
                  <a:pt x="117253" y="284261"/>
                  <a:pt x="141023" y="284261"/>
                </a:cubicBezTo>
                <a:cubicBezTo>
                  <a:pt x="193846" y="284261"/>
                  <a:pt x="245348" y="282946"/>
                  <a:pt x="298171" y="284261"/>
                </a:cubicBezTo>
                <a:cubicBezTo>
                  <a:pt x="320621" y="268480"/>
                  <a:pt x="307415" y="164588"/>
                  <a:pt x="307415" y="144861"/>
                </a:cubicBezTo>
                <a:cubicBezTo>
                  <a:pt x="308736" y="121190"/>
                  <a:pt x="311377" y="97518"/>
                  <a:pt x="314018" y="72531"/>
                </a:cubicBezTo>
                <a:cubicBezTo>
                  <a:pt x="220258" y="77792"/>
                  <a:pt x="115932" y="80422"/>
                  <a:pt x="23491" y="67271"/>
                </a:cubicBezTo>
                <a:close/>
                <a:moveTo>
                  <a:pt x="296015" y="32346"/>
                </a:moveTo>
                <a:cubicBezTo>
                  <a:pt x="290856" y="32346"/>
                  <a:pt x="285696" y="36156"/>
                  <a:pt x="286986" y="42506"/>
                </a:cubicBezTo>
                <a:cubicBezTo>
                  <a:pt x="286986" y="51396"/>
                  <a:pt x="299885" y="48856"/>
                  <a:pt x="306334" y="41236"/>
                </a:cubicBezTo>
                <a:cubicBezTo>
                  <a:pt x="305044" y="36156"/>
                  <a:pt x="302465" y="32346"/>
                  <a:pt x="296015" y="32346"/>
                </a:cubicBezTo>
                <a:close/>
                <a:moveTo>
                  <a:pt x="253100" y="28414"/>
                </a:moveTo>
                <a:cubicBezTo>
                  <a:pt x="250004" y="29221"/>
                  <a:pt x="247596" y="31800"/>
                  <a:pt x="247596" y="36315"/>
                </a:cubicBezTo>
                <a:cubicBezTo>
                  <a:pt x="248972" y="41474"/>
                  <a:pt x="253100" y="46634"/>
                  <a:pt x="259979" y="46634"/>
                </a:cubicBezTo>
                <a:cubicBezTo>
                  <a:pt x="262731" y="41474"/>
                  <a:pt x="268234" y="37605"/>
                  <a:pt x="262731" y="31155"/>
                </a:cubicBezTo>
                <a:cubicBezTo>
                  <a:pt x="259979" y="28576"/>
                  <a:pt x="256195" y="27608"/>
                  <a:pt x="253100" y="28414"/>
                </a:cubicBezTo>
                <a:close/>
                <a:moveTo>
                  <a:pt x="213604" y="27107"/>
                </a:moveTo>
                <a:cubicBezTo>
                  <a:pt x="210905" y="27266"/>
                  <a:pt x="208544" y="27901"/>
                  <a:pt x="207194" y="29806"/>
                </a:cubicBezTo>
                <a:cubicBezTo>
                  <a:pt x="203146" y="36156"/>
                  <a:pt x="212592" y="41236"/>
                  <a:pt x="216640" y="42506"/>
                </a:cubicBezTo>
                <a:cubicBezTo>
                  <a:pt x="223387" y="45046"/>
                  <a:pt x="230134" y="42506"/>
                  <a:pt x="227435" y="34886"/>
                </a:cubicBezTo>
                <a:cubicBezTo>
                  <a:pt x="227435" y="32346"/>
                  <a:pt x="224737" y="28536"/>
                  <a:pt x="222038" y="27266"/>
                </a:cubicBezTo>
                <a:cubicBezTo>
                  <a:pt x="219339" y="27266"/>
                  <a:pt x="216303" y="26948"/>
                  <a:pt x="213604" y="27107"/>
                </a:cubicBezTo>
                <a:close/>
                <a:moveTo>
                  <a:pt x="278212" y="10"/>
                </a:moveTo>
                <a:cubicBezTo>
                  <a:pt x="294509" y="-155"/>
                  <a:pt x="310312" y="1492"/>
                  <a:pt x="324139" y="8738"/>
                </a:cubicBezTo>
                <a:cubicBezTo>
                  <a:pt x="328090" y="10055"/>
                  <a:pt x="329407" y="14007"/>
                  <a:pt x="330724" y="17960"/>
                </a:cubicBezTo>
                <a:cubicBezTo>
                  <a:pt x="330724" y="19277"/>
                  <a:pt x="330724" y="19277"/>
                  <a:pt x="330724" y="20594"/>
                </a:cubicBezTo>
                <a:cubicBezTo>
                  <a:pt x="332041" y="21912"/>
                  <a:pt x="332041" y="23229"/>
                  <a:pt x="333358" y="24547"/>
                </a:cubicBezTo>
                <a:cubicBezTo>
                  <a:pt x="341259" y="58800"/>
                  <a:pt x="332041" y="90418"/>
                  <a:pt x="330724" y="124671"/>
                </a:cubicBezTo>
                <a:cubicBezTo>
                  <a:pt x="328090" y="165512"/>
                  <a:pt x="333358" y="206352"/>
                  <a:pt x="334675" y="247192"/>
                </a:cubicBezTo>
                <a:cubicBezTo>
                  <a:pt x="334675" y="269588"/>
                  <a:pt x="330724" y="299889"/>
                  <a:pt x="308337" y="301207"/>
                </a:cubicBezTo>
                <a:cubicBezTo>
                  <a:pt x="307020" y="303842"/>
                  <a:pt x="304386" y="306476"/>
                  <a:pt x="299118" y="306476"/>
                </a:cubicBezTo>
                <a:cubicBezTo>
                  <a:pt x="246442" y="306476"/>
                  <a:pt x="193766" y="305159"/>
                  <a:pt x="141090" y="305159"/>
                </a:cubicBezTo>
                <a:cubicBezTo>
                  <a:pt x="101582" y="303842"/>
                  <a:pt x="52856" y="311746"/>
                  <a:pt x="13349" y="301207"/>
                </a:cubicBezTo>
                <a:cubicBezTo>
                  <a:pt x="10716" y="299889"/>
                  <a:pt x="8082" y="297254"/>
                  <a:pt x="6765" y="294620"/>
                </a:cubicBezTo>
                <a:cubicBezTo>
                  <a:pt x="5448" y="285398"/>
                  <a:pt x="4131" y="276176"/>
                  <a:pt x="4131" y="265636"/>
                </a:cubicBezTo>
                <a:cubicBezTo>
                  <a:pt x="180" y="212939"/>
                  <a:pt x="1497" y="156290"/>
                  <a:pt x="4131" y="100958"/>
                </a:cubicBezTo>
                <a:cubicBezTo>
                  <a:pt x="-3770" y="50895"/>
                  <a:pt x="-6404" y="4785"/>
                  <a:pt x="54173" y="3468"/>
                </a:cubicBezTo>
                <a:cubicBezTo>
                  <a:pt x="112118" y="2150"/>
                  <a:pt x="171378" y="2150"/>
                  <a:pt x="229322" y="2150"/>
                </a:cubicBezTo>
                <a:cubicBezTo>
                  <a:pt x="245125" y="2150"/>
                  <a:pt x="261916" y="174"/>
                  <a:pt x="278212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3" name="图片占位符 2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705" y="3897314"/>
            <a:ext cx="3902407" cy="2088107"/>
          </a:xfrm>
        </p:spPr>
      </p:pic>
      <p:pic>
        <p:nvPicPr>
          <p:cNvPr id="25" name="图片占位符 2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262" y="3897314"/>
            <a:ext cx="3933344" cy="2088107"/>
          </a:xfrm>
        </p:spPr>
      </p:pic>
      <p:grpSp>
        <p:nvGrpSpPr>
          <p:cNvPr id="19" name="组合 18"/>
          <p:cNvGrpSpPr/>
          <p:nvPr/>
        </p:nvGrpSpPr>
        <p:grpSpPr>
          <a:xfrm>
            <a:off x="1475357" y="2670213"/>
            <a:ext cx="3066190" cy="1061458"/>
            <a:chOff x="1637930" y="2091953"/>
            <a:chExt cx="3066190" cy="1061458"/>
          </a:xfrm>
        </p:grpSpPr>
        <p:sp>
          <p:nvSpPr>
            <p:cNvPr id="20" name="文本框 19"/>
            <p:cNvSpPr txBox="1"/>
            <p:nvPr/>
          </p:nvSpPr>
          <p:spPr>
            <a:xfrm>
              <a:off x="2375803" y="20919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37930" y="2414747"/>
              <a:ext cx="306619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64561" y="2670213"/>
            <a:ext cx="3066190" cy="1064560"/>
            <a:chOff x="1549658" y="2091953"/>
            <a:chExt cx="3066190" cy="1064560"/>
          </a:xfrm>
        </p:grpSpPr>
        <p:sp>
          <p:nvSpPr>
            <p:cNvPr id="30" name="文本框 29"/>
            <p:cNvSpPr txBox="1"/>
            <p:nvPr/>
          </p:nvSpPr>
          <p:spPr>
            <a:xfrm>
              <a:off x="2375803" y="20919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549658" y="2417849"/>
              <a:ext cx="306619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13152" y="2670213"/>
            <a:ext cx="3066190" cy="1048963"/>
            <a:chOff x="1528748" y="2091953"/>
            <a:chExt cx="3066190" cy="1048963"/>
          </a:xfrm>
        </p:grpSpPr>
        <p:sp>
          <p:nvSpPr>
            <p:cNvPr id="33" name="文本框 32"/>
            <p:cNvSpPr txBox="1"/>
            <p:nvPr/>
          </p:nvSpPr>
          <p:spPr>
            <a:xfrm>
              <a:off x="2375803" y="20919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528748" y="2402252"/>
              <a:ext cx="306619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5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a14="http://schemas.microsoft.com/office/drawing/2010/main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5288" y="408214"/>
            <a:ext cx="493712" cy="258508"/>
            <a:chOff x="6836229" y="-261257"/>
            <a:chExt cx="508000" cy="18868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836229" y="-261257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836229" y="-166914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836229" y="-72571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084716" y="24508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89992" y="275858"/>
            <a:ext cx="644632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1735138"/>
            <a:ext cx="12192000" cy="43243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84105" y="1735138"/>
            <a:ext cx="2252208" cy="4324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88" y="1765916"/>
            <a:ext cx="3589361" cy="4293572"/>
          </a:xfrm>
        </p:spPr>
      </p:pic>
      <p:grpSp>
        <p:nvGrpSpPr>
          <p:cNvPr id="12" name="组合 11"/>
          <p:cNvGrpSpPr/>
          <p:nvPr/>
        </p:nvGrpSpPr>
        <p:grpSpPr>
          <a:xfrm>
            <a:off x="5127129" y="2913865"/>
            <a:ext cx="3278896" cy="2346565"/>
            <a:chOff x="1136195" y="2091953"/>
            <a:chExt cx="3278896" cy="2346565"/>
          </a:xfrm>
        </p:grpSpPr>
        <p:sp>
          <p:nvSpPr>
            <p:cNvPr id="13" name="文本框 12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36195" y="2407193"/>
              <a:ext cx="327889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intoThe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user can demonstrate on a projector or computer, or print the presentation and make it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intoThe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user can demonstrate on a projector or computer, or print the presentation and make it into</a:t>
              </a:r>
            </a:p>
          </p:txBody>
        </p:sp>
      </p:grpSp>
      <p:sp>
        <p:nvSpPr>
          <p:cNvPr id="17" name="椭圆 4"/>
          <p:cNvSpPr/>
          <p:nvPr/>
        </p:nvSpPr>
        <p:spPr>
          <a:xfrm>
            <a:off x="9627897" y="2931045"/>
            <a:ext cx="764624" cy="649748"/>
          </a:xfrm>
          <a:custGeom>
            <a:avLst/>
            <a:gdLst>
              <a:gd name="connsiteX0" fmla="*/ 201612 w 338138"/>
              <a:gd name="connsiteY0" fmla="*/ 230187 h 287337"/>
              <a:gd name="connsiteX1" fmla="*/ 246592 w 338138"/>
              <a:gd name="connsiteY1" fmla="*/ 230187 h 287337"/>
              <a:gd name="connsiteX2" fmla="*/ 266436 w 338138"/>
              <a:gd name="connsiteY2" fmla="*/ 256769 h 287337"/>
              <a:gd name="connsiteX3" fmla="*/ 262467 w 338138"/>
              <a:gd name="connsiteY3" fmla="*/ 283350 h 287337"/>
              <a:gd name="connsiteX4" fmla="*/ 251883 w 338138"/>
              <a:gd name="connsiteY4" fmla="*/ 287337 h 287337"/>
              <a:gd name="connsiteX5" fmla="*/ 237331 w 338138"/>
              <a:gd name="connsiteY5" fmla="*/ 279363 h 287337"/>
              <a:gd name="connsiteX6" fmla="*/ 201612 w 338138"/>
              <a:gd name="connsiteY6" fmla="*/ 230187 h 287337"/>
              <a:gd name="connsiteX7" fmla="*/ 91545 w 338138"/>
              <a:gd name="connsiteY7" fmla="*/ 230187 h 287337"/>
              <a:gd name="connsiteX8" fmla="*/ 136525 w 338138"/>
              <a:gd name="connsiteY8" fmla="*/ 230187 h 287337"/>
              <a:gd name="connsiteX9" fmla="*/ 100806 w 338138"/>
              <a:gd name="connsiteY9" fmla="*/ 279363 h 287337"/>
              <a:gd name="connsiteX10" fmla="*/ 86254 w 338138"/>
              <a:gd name="connsiteY10" fmla="*/ 287337 h 287337"/>
              <a:gd name="connsiteX11" fmla="*/ 75670 w 338138"/>
              <a:gd name="connsiteY11" fmla="*/ 283350 h 287337"/>
              <a:gd name="connsiteX12" fmla="*/ 71701 w 338138"/>
              <a:gd name="connsiteY12" fmla="*/ 256769 h 287337"/>
              <a:gd name="connsiteX13" fmla="*/ 91545 w 338138"/>
              <a:gd name="connsiteY13" fmla="*/ 230187 h 287337"/>
              <a:gd name="connsiteX14" fmla="*/ 104775 w 338138"/>
              <a:gd name="connsiteY14" fmla="*/ 92075 h 287337"/>
              <a:gd name="connsiteX15" fmla="*/ 88900 w 338138"/>
              <a:gd name="connsiteY15" fmla="*/ 107950 h 287337"/>
              <a:gd name="connsiteX16" fmla="*/ 88900 w 338138"/>
              <a:gd name="connsiteY16" fmla="*/ 147638 h 287337"/>
              <a:gd name="connsiteX17" fmla="*/ 104775 w 338138"/>
              <a:gd name="connsiteY17" fmla="*/ 163513 h 287337"/>
              <a:gd name="connsiteX18" fmla="*/ 120650 w 338138"/>
              <a:gd name="connsiteY18" fmla="*/ 147638 h 287337"/>
              <a:gd name="connsiteX19" fmla="*/ 120650 w 338138"/>
              <a:gd name="connsiteY19" fmla="*/ 107950 h 287337"/>
              <a:gd name="connsiteX20" fmla="*/ 104775 w 338138"/>
              <a:gd name="connsiteY20" fmla="*/ 92075 h 287337"/>
              <a:gd name="connsiteX21" fmla="*/ 169862 w 338138"/>
              <a:gd name="connsiteY21" fmla="*/ 66675 h 287337"/>
              <a:gd name="connsiteX22" fmla="*/ 153987 w 338138"/>
              <a:gd name="connsiteY22" fmla="*/ 82379 h 287337"/>
              <a:gd name="connsiteX23" fmla="*/ 153987 w 338138"/>
              <a:gd name="connsiteY23" fmla="*/ 147810 h 287337"/>
              <a:gd name="connsiteX24" fmla="*/ 169862 w 338138"/>
              <a:gd name="connsiteY24" fmla="*/ 163513 h 287337"/>
              <a:gd name="connsiteX25" fmla="*/ 185737 w 338138"/>
              <a:gd name="connsiteY25" fmla="*/ 147810 h 287337"/>
              <a:gd name="connsiteX26" fmla="*/ 185737 w 338138"/>
              <a:gd name="connsiteY26" fmla="*/ 82379 h 287337"/>
              <a:gd name="connsiteX27" fmla="*/ 169862 w 338138"/>
              <a:gd name="connsiteY27" fmla="*/ 66675 h 287337"/>
              <a:gd name="connsiteX28" fmla="*/ 233362 w 338138"/>
              <a:gd name="connsiteY28" fmla="*/ 41275 h 287337"/>
              <a:gd name="connsiteX29" fmla="*/ 217487 w 338138"/>
              <a:gd name="connsiteY29" fmla="*/ 57048 h 287337"/>
              <a:gd name="connsiteX30" fmla="*/ 217487 w 338138"/>
              <a:gd name="connsiteY30" fmla="*/ 147741 h 287337"/>
              <a:gd name="connsiteX31" fmla="*/ 233362 w 338138"/>
              <a:gd name="connsiteY31" fmla="*/ 163513 h 287337"/>
              <a:gd name="connsiteX32" fmla="*/ 249237 w 338138"/>
              <a:gd name="connsiteY32" fmla="*/ 147741 h 287337"/>
              <a:gd name="connsiteX33" fmla="*/ 249237 w 338138"/>
              <a:gd name="connsiteY33" fmla="*/ 57048 h 287337"/>
              <a:gd name="connsiteX34" fmla="*/ 233362 w 338138"/>
              <a:gd name="connsiteY34" fmla="*/ 41275 h 287337"/>
              <a:gd name="connsiteX35" fmla="*/ 9246 w 338138"/>
              <a:gd name="connsiteY35" fmla="*/ 0 h 287337"/>
              <a:gd name="connsiteX36" fmla="*/ 328892 w 338138"/>
              <a:gd name="connsiteY36" fmla="*/ 0 h 287337"/>
              <a:gd name="connsiteX37" fmla="*/ 338138 w 338138"/>
              <a:gd name="connsiteY37" fmla="*/ 9227 h 287337"/>
              <a:gd name="connsiteX38" fmla="*/ 338138 w 338138"/>
              <a:gd name="connsiteY38" fmla="*/ 208261 h 287337"/>
              <a:gd name="connsiteX39" fmla="*/ 328892 w 338138"/>
              <a:gd name="connsiteY39" fmla="*/ 217488 h 287337"/>
              <a:gd name="connsiteX40" fmla="*/ 9246 w 338138"/>
              <a:gd name="connsiteY40" fmla="*/ 217488 h 287337"/>
              <a:gd name="connsiteX41" fmla="*/ 0 w 338138"/>
              <a:gd name="connsiteY41" fmla="*/ 208261 h 287337"/>
              <a:gd name="connsiteX42" fmla="*/ 0 w 338138"/>
              <a:gd name="connsiteY42" fmla="*/ 9227 h 287337"/>
              <a:gd name="connsiteX43" fmla="*/ 9246 w 338138"/>
              <a:gd name="connsiteY43" fmla="*/ 0 h 2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8138" h="287337">
                <a:moveTo>
                  <a:pt x="201612" y="230187"/>
                </a:moveTo>
                <a:cubicBezTo>
                  <a:pt x="201612" y="230187"/>
                  <a:pt x="201612" y="230187"/>
                  <a:pt x="246592" y="230187"/>
                </a:cubicBezTo>
                <a:lnTo>
                  <a:pt x="266436" y="256769"/>
                </a:lnTo>
                <a:cubicBezTo>
                  <a:pt x="273050" y="266072"/>
                  <a:pt x="270404" y="276705"/>
                  <a:pt x="262467" y="283350"/>
                </a:cubicBezTo>
                <a:cubicBezTo>
                  <a:pt x="259821" y="286008"/>
                  <a:pt x="255852" y="287337"/>
                  <a:pt x="251883" y="287337"/>
                </a:cubicBezTo>
                <a:cubicBezTo>
                  <a:pt x="246592" y="287337"/>
                  <a:pt x="239977" y="284679"/>
                  <a:pt x="237331" y="279363"/>
                </a:cubicBezTo>
                <a:cubicBezTo>
                  <a:pt x="237331" y="279363"/>
                  <a:pt x="237331" y="279363"/>
                  <a:pt x="201612" y="230187"/>
                </a:cubicBezTo>
                <a:close/>
                <a:moveTo>
                  <a:pt x="91545" y="230187"/>
                </a:moveTo>
                <a:cubicBezTo>
                  <a:pt x="91545" y="230187"/>
                  <a:pt x="91545" y="230187"/>
                  <a:pt x="136525" y="230187"/>
                </a:cubicBezTo>
                <a:cubicBezTo>
                  <a:pt x="136525" y="230187"/>
                  <a:pt x="136525" y="230187"/>
                  <a:pt x="100806" y="279363"/>
                </a:cubicBezTo>
                <a:cubicBezTo>
                  <a:pt x="98160" y="284679"/>
                  <a:pt x="91545" y="287337"/>
                  <a:pt x="86254" y="287337"/>
                </a:cubicBezTo>
                <a:cubicBezTo>
                  <a:pt x="82285" y="287337"/>
                  <a:pt x="78316" y="286008"/>
                  <a:pt x="75670" y="283350"/>
                </a:cubicBezTo>
                <a:cubicBezTo>
                  <a:pt x="67733" y="276705"/>
                  <a:pt x="65087" y="266072"/>
                  <a:pt x="71701" y="256769"/>
                </a:cubicBezTo>
                <a:cubicBezTo>
                  <a:pt x="71701" y="256769"/>
                  <a:pt x="71701" y="256769"/>
                  <a:pt x="91545" y="230187"/>
                </a:cubicBezTo>
                <a:close/>
                <a:moveTo>
                  <a:pt x="104775" y="92075"/>
                </a:moveTo>
                <a:cubicBezTo>
                  <a:pt x="96837" y="92075"/>
                  <a:pt x="88900" y="98690"/>
                  <a:pt x="88900" y="107950"/>
                </a:cubicBezTo>
                <a:cubicBezTo>
                  <a:pt x="88900" y="107950"/>
                  <a:pt x="88900" y="107950"/>
                  <a:pt x="88900" y="147638"/>
                </a:cubicBezTo>
                <a:cubicBezTo>
                  <a:pt x="88900" y="156899"/>
                  <a:pt x="96837" y="163513"/>
                  <a:pt x="104775" y="163513"/>
                </a:cubicBezTo>
                <a:cubicBezTo>
                  <a:pt x="114035" y="163513"/>
                  <a:pt x="120650" y="156899"/>
                  <a:pt x="120650" y="147638"/>
                </a:cubicBezTo>
                <a:lnTo>
                  <a:pt x="120650" y="107950"/>
                </a:lnTo>
                <a:cubicBezTo>
                  <a:pt x="120650" y="98690"/>
                  <a:pt x="114035" y="92075"/>
                  <a:pt x="104775" y="92075"/>
                </a:cubicBezTo>
                <a:close/>
                <a:moveTo>
                  <a:pt x="169862" y="66675"/>
                </a:moveTo>
                <a:cubicBezTo>
                  <a:pt x="160601" y="66675"/>
                  <a:pt x="153987" y="74527"/>
                  <a:pt x="153987" y="82379"/>
                </a:cubicBezTo>
                <a:cubicBezTo>
                  <a:pt x="153987" y="82379"/>
                  <a:pt x="153987" y="82379"/>
                  <a:pt x="153987" y="147810"/>
                </a:cubicBezTo>
                <a:cubicBezTo>
                  <a:pt x="153987" y="156970"/>
                  <a:pt x="160601" y="163513"/>
                  <a:pt x="169862" y="163513"/>
                </a:cubicBezTo>
                <a:cubicBezTo>
                  <a:pt x="179122" y="163513"/>
                  <a:pt x="185737" y="156970"/>
                  <a:pt x="185737" y="147810"/>
                </a:cubicBezTo>
                <a:lnTo>
                  <a:pt x="185737" y="82379"/>
                </a:lnTo>
                <a:cubicBezTo>
                  <a:pt x="185737" y="74527"/>
                  <a:pt x="179122" y="66675"/>
                  <a:pt x="169862" y="66675"/>
                </a:cubicBezTo>
                <a:close/>
                <a:moveTo>
                  <a:pt x="233362" y="41275"/>
                </a:moveTo>
                <a:cubicBezTo>
                  <a:pt x="224102" y="41275"/>
                  <a:pt x="217487" y="47847"/>
                  <a:pt x="217487" y="57048"/>
                </a:cubicBezTo>
                <a:cubicBezTo>
                  <a:pt x="217487" y="57048"/>
                  <a:pt x="217487" y="57048"/>
                  <a:pt x="217487" y="147741"/>
                </a:cubicBezTo>
                <a:cubicBezTo>
                  <a:pt x="217487" y="156941"/>
                  <a:pt x="224102" y="163513"/>
                  <a:pt x="233362" y="163513"/>
                </a:cubicBezTo>
                <a:cubicBezTo>
                  <a:pt x="241300" y="163513"/>
                  <a:pt x="249237" y="156941"/>
                  <a:pt x="249237" y="147741"/>
                </a:cubicBezTo>
                <a:lnTo>
                  <a:pt x="249237" y="57048"/>
                </a:lnTo>
                <a:cubicBezTo>
                  <a:pt x="249237" y="47847"/>
                  <a:pt x="241300" y="41275"/>
                  <a:pt x="233362" y="41275"/>
                </a:cubicBezTo>
                <a:close/>
                <a:moveTo>
                  <a:pt x="9246" y="0"/>
                </a:moveTo>
                <a:cubicBezTo>
                  <a:pt x="9246" y="0"/>
                  <a:pt x="9246" y="0"/>
                  <a:pt x="328892" y="0"/>
                </a:cubicBezTo>
                <a:cubicBezTo>
                  <a:pt x="334176" y="0"/>
                  <a:pt x="338138" y="5272"/>
                  <a:pt x="338138" y="9227"/>
                </a:cubicBezTo>
                <a:cubicBezTo>
                  <a:pt x="338138" y="9227"/>
                  <a:pt x="338138" y="9227"/>
                  <a:pt x="338138" y="208261"/>
                </a:cubicBezTo>
                <a:cubicBezTo>
                  <a:pt x="338138" y="213534"/>
                  <a:pt x="334176" y="217488"/>
                  <a:pt x="328892" y="217488"/>
                </a:cubicBezTo>
                <a:cubicBezTo>
                  <a:pt x="328892" y="217488"/>
                  <a:pt x="328892" y="217488"/>
                  <a:pt x="9246" y="217488"/>
                </a:cubicBezTo>
                <a:cubicBezTo>
                  <a:pt x="3962" y="217488"/>
                  <a:pt x="0" y="213534"/>
                  <a:pt x="0" y="208261"/>
                </a:cubicBezTo>
                <a:cubicBezTo>
                  <a:pt x="0" y="208261"/>
                  <a:pt x="0" y="208261"/>
                  <a:pt x="0" y="9227"/>
                </a:cubicBezTo>
                <a:cubicBezTo>
                  <a:pt x="0" y="5272"/>
                  <a:pt x="3962" y="0"/>
                  <a:pt x="9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945512" y="3989901"/>
            <a:ext cx="2129394" cy="1700235"/>
            <a:chOff x="1916400" y="2091953"/>
            <a:chExt cx="2129394" cy="1700235"/>
          </a:xfrm>
        </p:grpSpPr>
        <p:sp>
          <p:nvSpPr>
            <p:cNvPr id="19" name="文本框 18"/>
            <p:cNvSpPr txBox="1"/>
            <p:nvPr/>
          </p:nvSpPr>
          <p:spPr>
            <a:xfrm>
              <a:off x="2375803" y="20919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916400" y="2407193"/>
              <a:ext cx="212939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46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a14="http://schemas.microsoft.com/office/drawing/2010/main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"/>
            <a:ext cx="12191998" cy="6858000"/>
          </a:xfrm>
        </p:spPr>
      </p:pic>
      <p:sp>
        <p:nvSpPr>
          <p:cNvPr id="4" name="任意多边形: 形状 3"/>
          <p:cNvSpPr/>
          <p:nvPr/>
        </p:nvSpPr>
        <p:spPr>
          <a:xfrm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306270 w 12192000"/>
              <a:gd name="connsiteY1" fmla="*/ 0 h 6858000"/>
              <a:gd name="connsiteX2" fmla="*/ 7492180 w 12192000"/>
              <a:gd name="connsiteY2" fmla="*/ 6857999 h 6858000"/>
              <a:gd name="connsiteX3" fmla="*/ 10827118 w 12192000"/>
              <a:gd name="connsiteY3" fmla="*/ 6857999 h 6858000"/>
              <a:gd name="connsiteX4" fmla="*/ 12192000 w 12192000"/>
              <a:gd name="connsiteY4" fmla="*/ 1698191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306270" y="0"/>
                </a:lnTo>
                <a:lnTo>
                  <a:pt x="7492180" y="6857999"/>
                </a:lnTo>
                <a:lnTo>
                  <a:pt x="10827118" y="6857999"/>
                </a:lnTo>
                <a:lnTo>
                  <a:pt x="12192000" y="1698191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6800" y="2706819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Thank you very much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66800" y="1454439"/>
            <a:ext cx="24609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  <a:endParaRPr kumimoji="0" lang="zh-CN" altLang="en-US" sz="7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6801" y="3537816"/>
            <a:ext cx="590720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193800" y="4538436"/>
            <a:ext cx="2120900" cy="471170"/>
            <a:chOff x="1193800" y="4538436"/>
            <a:chExt cx="2120900" cy="471170"/>
          </a:xfrm>
        </p:grpSpPr>
        <p:sp>
          <p:nvSpPr>
            <p:cNvPr id="10" name="矩形: 圆角 9"/>
            <p:cNvSpPr/>
            <p:nvPr/>
          </p:nvSpPr>
          <p:spPr>
            <a:xfrm>
              <a:off x="1193800" y="4538436"/>
              <a:ext cx="2120900" cy="4711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21318" y="4607939"/>
              <a:ext cx="2025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u="none" strike="noStrike" kern="1200" cap="none" spc="0" normalizeH="0" baseline="0" noProof="0" dirty="0">
                  <a:ln>
                    <a:noFill/>
                  </a:ln>
                  <a:solidFill>
                    <a:srgbClr val="F0F0F0">
                      <a:lumMod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R</a:t>
              </a:r>
              <a:r>
                <a:rPr kumimoji="0" lang="zh-CN" altLang="en-US" sz="1600" u="none" strike="noStrike" kern="1200" cap="none" spc="0" normalizeH="0" baseline="0" noProof="0" dirty="0">
                  <a:ln>
                    <a:noFill/>
                  </a:ln>
                  <a:solidFill>
                    <a:srgbClr val="F0F0F0">
                      <a:lumMod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eport : </a:t>
              </a:r>
              <a:r>
                <a:rPr kumimoji="0" lang="en-US" altLang="zh-CN" sz="1600" u="none" strike="noStrike" kern="1200" cap="none" spc="0" normalizeH="0" baseline="0" noProof="0" dirty="0">
                  <a:ln>
                    <a:noFill/>
                  </a:ln>
                  <a:solidFill>
                    <a:srgbClr val="F0F0F0">
                      <a:lumMod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jpppt.com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rgbClr val="F0F0F0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7EC85434-F478-42DB-938A-A56BA95462D6}"/>
              </a:ext>
            </a:extLst>
          </p:cNvPr>
          <p:cNvSpPr/>
          <p:nvPr/>
        </p:nvSpPr>
        <p:spPr>
          <a:xfrm>
            <a:off x="10133283" y="38314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" name="TextBox 3">
            <a:hlinkClick r:id="rId5"/>
            <a:extLst>
              <a:ext uri="{FF2B5EF4-FFF2-40B4-BE49-F238E27FC236}">
                <a16:creationId xmlns:a16="http://schemas.microsoft.com/office/drawing/2014/main" id="{682DDC62-A4E1-4AE9-A91F-6F6910C926E8}"/>
              </a:ext>
            </a:extLst>
          </p:cNvPr>
          <p:cNvSpPr txBox="1"/>
          <p:nvPr/>
        </p:nvSpPr>
        <p:spPr>
          <a:xfrm>
            <a:off x="1193800" y="638945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a14="http://schemas.microsoft.com/office/drawing/2010/main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77736" y="252217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Title text is added here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39813" y="0"/>
            <a:ext cx="1311005" cy="3897313"/>
            <a:chOff x="2819399" y="427037"/>
            <a:chExt cx="1311005" cy="3897313"/>
          </a:xfrm>
        </p:grpSpPr>
        <p:sp>
          <p:nvSpPr>
            <p:cNvPr id="9" name="矩形 8"/>
            <p:cNvSpPr/>
            <p:nvPr/>
          </p:nvSpPr>
          <p:spPr>
            <a:xfrm>
              <a:off x="2819399" y="427037"/>
              <a:ext cx="1295400" cy="38973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858902" y="2741086"/>
              <a:ext cx="12715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cs typeface="+mn-ea"/>
                  <a:sym typeface="+mn-lt"/>
                </a:rPr>
                <a:t>01.</a:t>
              </a:r>
              <a:endParaRPr lang="zh-CN" altLang="en-US" sz="6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677736" y="3136612"/>
            <a:ext cx="590720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  <p:extLst>
      <p:ext uri="{BB962C8B-B14F-4D97-AF65-F5344CB8AC3E}">
        <p14:creationId xmlns:p14="http://schemas.microsoft.com/office/powerpoint/2010/main" val="103963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a14="http://schemas.microsoft.com/office/drawing/2010/main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10" y="1"/>
            <a:ext cx="12283410" cy="3897313"/>
          </a:xfrm>
        </p:spPr>
      </p:pic>
      <p:sp>
        <p:nvSpPr>
          <p:cNvPr id="2" name="矩形 1"/>
          <p:cNvSpPr/>
          <p:nvPr/>
        </p:nvSpPr>
        <p:spPr>
          <a:xfrm>
            <a:off x="-5177" y="1"/>
            <a:ext cx="12192000" cy="3897313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5288" y="408214"/>
            <a:ext cx="493712" cy="258508"/>
            <a:chOff x="6836229" y="-261257"/>
            <a:chExt cx="508000" cy="18868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836229" y="-261257"/>
              <a:ext cx="508000" cy="0"/>
            </a:xfrm>
            <a:prstGeom prst="line">
              <a:avLst/>
            </a:prstGeom>
            <a:ln w="381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836229" y="-166914"/>
              <a:ext cx="508000" cy="0"/>
            </a:xfrm>
            <a:prstGeom prst="line">
              <a:avLst/>
            </a:prstGeom>
            <a:ln w="381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836229" y="-72571"/>
              <a:ext cx="508000" cy="0"/>
            </a:xfrm>
            <a:prstGeom prst="line">
              <a:avLst/>
            </a:prstGeom>
            <a:ln w="381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084716" y="24508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89992" y="275858"/>
            <a:ext cx="644632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9" name="矩形 8"/>
          <p:cNvSpPr/>
          <p:nvPr/>
        </p:nvSpPr>
        <p:spPr>
          <a:xfrm>
            <a:off x="1084716" y="2002971"/>
            <a:ext cx="2858960" cy="18943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42695" y="3177313"/>
            <a:ext cx="720000" cy="72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47759" y="3177313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836650" y="4173170"/>
            <a:ext cx="2732090" cy="1269347"/>
            <a:chOff x="1615052" y="2091953"/>
            <a:chExt cx="2732090" cy="1269347"/>
          </a:xfrm>
        </p:grpSpPr>
        <p:sp>
          <p:nvSpPr>
            <p:cNvPr id="15" name="文本框 14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615052" y="2407193"/>
              <a:ext cx="27320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741714" y="4173170"/>
            <a:ext cx="2732090" cy="1269347"/>
            <a:chOff x="1615052" y="2091953"/>
            <a:chExt cx="2732090" cy="1269347"/>
          </a:xfrm>
        </p:grpSpPr>
        <p:sp>
          <p:nvSpPr>
            <p:cNvPr id="18" name="文本框 1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15052" y="2407193"/>
              <a:ext cx="27320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sp>
        <p:nvSpPr>
          <p:cNvPr id="22" name="矩形 19"/>
          <p:cNvSpPr/>
          <p:nvPr/>
        </p:nvSpPr>
        <p:spPr>
          <a:xfrm>
            <a:off x="6004590" y="3402827"/>
            <a:ext cx="396210" cy="293901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矩形 20"/>
          <p:cNvSpPr/>
          <p:nvPr/>
        </p:nvSpPr>
        <p:spPr>
          <a:xfrm>
            <a:off x="8909654" y="3351672"/>
            <a:ext cx="396210" cy="396210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72856" y="2398254"/>
            <a:ext cx="2378820" cy="1484791"/>
            <a:chOff x="1615052" y="2091953"/>
            <a:chExt cx="2378820" cy="1484791"/>
          </a:xfrm>
        </p:grpSpPr>
        <p:sp>
          <p:nvSpPr>
            <p:cNvPr id="25" name="文本框 24"/>
            <p:cNvSpPr txBox="1"/>
            <p:nvPr/>
          </p:nvSpPr>
          <p:spPr>
            <a:xfrm>
              <a:off x="1615052" y="2091953"/>
              <a:ext cx="2303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The title is added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15052" y="2407193"/>
              <a:ext cx="237882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02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a14="http://schemas.microsoft.com/office/drawing/2010/main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占位符 3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367" y="1408114"/>
            <a:ext cx="2200782" cy="1478820"/>
          </a:xfrm>
        </p:spPr>
      </p:pic>
      <p:pic>
        <p:nvPicPr>
          <p:cNvPr id="37" name="图片占位符 36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489" y="3157903"/>
            <a:ext cx="2226537" cy="1478820"/>
          </a:xfrm>
        </p:spPr>
      </p:pic>
      <p:pic>
        <p:nvPicPr>
          <p:cNvPr id="39" name="图片占位符 38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643" y="4907693"/>
            <a:ext cx="2218230" cy="1478820"/>
          </a:xfrm>
        </p:spPr>
      </p:pic>
      <p:pic>
        <p:nvPicPr>
          <p:cNvPr id="24" name="图片占位符 23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513" y="1766030"/>
            <a:ext cx="2844800" cy="4262566"/>
          </a:xfrm>
        </p:spPr>
      </p:pic>
      <p:grpSp>
        <p:nvGrpSpPr>
          <p:cNvPr id="3" name="组合 2"/>
          <p:cNvGrpSpPr/>
          <p:nvPr/>
        </p:nvGrpSpPr>
        <p:grpSpPr>
          <a:xfrm>
            <a:off x="395288" y="408214"/>
            <a:ext cx="493712" cy="258508"/>
            <a:chOff x="6836229" y="-261257"/>
            <a:chExt cx="508000" cy="18868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836229" y="-261257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836229" y="-166914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836229" y="-72571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084716" y="24508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89992" y="275858"/>
            <a:ext cx="644632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3693768" y="2046514"/>
            <a:ext cx="5368703" cy="752825"/>
            <a:chOff x="3693768" y="2046514"/>
            <a:chExt cx="5368703" cy="752825"/>
          </a:xfrm>
        </p:grpSpPr>
        <p:sp>
          <p:nvSpPr>
            <p:cNvPr id="9" name="矩形 8"/>
            <p:cNvSpPr/>
            <p:nvPr/>
          </p:nvSpPr>
          <p:spPr>
            <a:xfrm>
              <a:off x="7520555" y="2046514"/>
              <a:ext cx="1541916" cy="5515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504191" y="214752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693768" y="2060675"/>
              <a:ext cx="36898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693768" y="3100047"/>
            <a:ext cx="5368703" cy="752825"/>
            <a:chOff x="3693768" y="3100047"/>
            <a:chExt cx="5368703" cy="752825"/>
          </a:xfrm>
        </p:grpSpPr>
        <p:sp>
          <p:nvSpPr>
            <p:cNvPr id="10" name="矩形 9"/>
            <p:cNvSpPr/>
            <p:nvPr/>
          </p:nvSpPr>
          <p:spPr>
            <a:xfrm>
              <a:off x="7520555" y="3100047"/>
              <a:ext cx="1541916" cy="5515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549236" y="317576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693768" y="3114208"/>
              <a:ext cx="36898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693768" y="4153580"/>
            <a:ext cx="5368703" cy="752825"/>
            <a:chOff x="3693768" y="4153580"/>
            <a:chExt cx="5368703" cy="752825"/>
          </a:xfrm>
        </p:grpSpPr>
        <p:sp>
          <p:nvSpPr>
            <p:cNvPr id="11" name="矩形 10"/>
            <p:cNvSpPr/>
            <p:nvPr/>
          </p:nvSpPr>
          <p:spPr>
            <a:xfrm>
              <a:off x="7520555" y="4153580"/>
              <a:ext cx="1541916" cy="5515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520555" y="4218432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693768" y="4167741"/>
              <a:ext cx="36898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93768" y="5207113"/>
            <a:ext cx="5368703" cy="752825"/>
            <a:chOff x="3693768" y="5207113"/>
            <a:chExt cx="5368703" cy="752825"/>
          </a:xfrm>
        </p:grpSpPr>
        <p:sp>
          <p:nvSpPr>
            <p:cNvPr id="12" name="矩形 11"/>
            <p:cNvSpPr/>
            <p:nvPr/>
          </p:nvSpPr>
          <p:spPr>
            <a:xfrm>
              <a:off x="7520555" y="5207113"/>
              <a:ext cx="1541916" cy="5515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504191" y="528282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693768" y="5221274"/>
              <a:ext cx="36898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45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a14="http://schemas.microsoft.com/office/drawing/2010/main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400" y="0"/>
            <a:ext cx="7213600" cy="6858000"/>
          </a:xfrm>
        </p:spPr>
      </p:pic>
      <p:grpSp>
        <p:nvGrpSpPr>
          <p:cNvPr id="3" name="组合 2"/>
          <p:cNvGrpSpPr/>
          <p:nvPr/>
        </p:nvGrpSpPr>
        <p:grpSpPr>
          <a:xfrm>
            <a:off x="395288" y="408214"/>
            <a:ext cx="493712" cy="258508"/>
            <a:chOff x="6836229" y="-261257"/>
            <a:chExt cx="508000" cy="18868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836229" y="-261257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836229" y="-166914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836229" y="-72571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084716" y="24508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" name="矩形 1"/>
          <p:cNvSpPr/>
          <p:nvPr/>
        </p:nvSpPr>
        <p:spPr>
          <a:xfrm>
            <a:off x="4978400" y="-3633"/>
            <a:ext cx="7213600" cy="6858000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4716" y="2039484"/>
            <a:ext cx="5011284" cy="371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矩形 12"/>
          <p:cNvSpPr/>
          <p:nvPr/>
        </p:nvSpPr>
        <p:spPr>
          <a:xfrm>
            <a:off x="6522068" y="2558774"/>
            <a:ext cx="595086" cy="441424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 13"/>
          <p:cNvSpPr/>
          <p:nvPr/>
        </p:nvSpPr>
        <p:spPr>
          <a:xfrm>
            <a:off x="6530959" y="3663950"/>
            <a:ext cx="577302" cy="595086"/>
          </a:xfrm>
          <a:custGeom>
            <a:avLst/>
            <a:gdLst>
              <a:gd name="connsiteX0" fmla="*/ 157951 w 327026"/>
              <a:gd name="connsiteY0" fmla="*/ 134938 h 337100"/>
              <a:gd name="connsiteX1" fmla="*/ 327026 w 327026"/>
              <a:gd name="connsiteY1" fmla="*/ 239958 h 337100"/>
              <a:gd name="connsiteX2" fmla="*/ 259660 w 327026"/>
              <a:gd name="connsiteY2" fmla="*/ 254398 h 337100"/>
              <a:gd name="connsiteX3" fmla="*/ 295325 w 327026"/>
              <a:gd name="connsiteY3" fmla="*/ 305595 h 337100"/>
              <a:gd name="connsiteX4" fmla="*/ 292683 w 327026"/>
              <a:gd name="connsiteY4" fmla="*/ 334475 h 337100"/>
              <a:gd name="connsiteX5" fmla="*/ 263623 w 327026"/>
              <a:gd name="connsiteY5" fmla="*/ 326599 h 337100"/>
              <a:gd name="connsiteX6" fmla="*/ 227959 w 327026"/>
              <a:gd name="connsiteY6" fmla="*/ 275402 h 337100"/>
              <a:gd name="connsiteX7" fmla="*/ 192294 w 327026"/>
              <a:gd name="connsiteY7" fmla="*/ 333162 h 337100"/>
              <a:gd name="connsiteX8" fmla="*/ 153988 w 327026"/>
              <a:gd name="connsiteY8" fmla="*/ 137564 h 337100"/>
              <a:gd name="connsiteX9" fmla="*/ 157951 w 327026"/>
              <a:gd name="connsiteY9" fmla="*/ 134938 h 337100"/>
              <a:gd name="connsiteX10" fmla="*/ 287448 w 327026"/>
              <a:gd name="connsiteY10" fmla="*/ 96838 h 337100"/>
              <a:gd name="connsiteX11" fmla="*/ 270368 w 327026"/>
              <a:gd name="connsiteY11" fmla="*/ 108528 h 337100"/>
              <a:gd name="connsiteX12" fmla="*/ 280879 w 327026"/>
              <a:gd name="connsiteY12" fmla="*/ 150092 h 337100"/>
              <a:gd name="connsiteX13" fmla="*/ 301899 w 327026"/>
              <a:gd name="connsiteY13" fmla="*/ 182563 h 337100"/>
              <a:gd name="connsiteX14" fmla="*/ 303213 w 327026"/>
              <a:gd name="connsiteY14" fmla="*/ 161781 h 337100"/>
              <a:gd name="connsiteX15" fmla="*/ 287448 w 327026"/>
              <a:gd name="connsiteY15" fmla="*/ 96838 h 337100"/>
              <a:gd name="connsiteX16" fmla="*/ 160474 w 327026"/>
              <a:gd name="connsiteY16" fmla="*/ 0 h 337100"/>
              <a:gd name="connsiteX17" fmla="*/ 322263 w 327026"/>
              <a:gd name="connsiteY17" fmla="*/ 161925 h 337100"/>
              <a:gd name="connsiteX18" fmla="*/ 314371 w 327026"/>
              <a:gd name="connsiteY18" fmla="*/ 211951 h 337100"/>
              <a:gd name="connsiteX19" fmla="*/ 242026 w 327026"/>
              <a:gd name="connsiteY19" fmla="*/ 165875 h 337100"/>
              <a:gd name="connsiteX20" fmla="*/ 259126 w 327026"/>
              <a:gd name="connsiteY20" fmla="*/ 139545 h 337100"/>
              <a:gd name="connsiteX21" fmla="*/ 244657 w 327026"/>
              <a:gd name="connsiteY21" fmla="*/ 94785 h 337100"/>
              <a:gd name="connsiteX22" fmla="*/ 203881 w 327026"/>
              <a:gd name="connsiteY22" fmla="*/ 63190 h 337100"/>
              <a:gd name="connsiteX23" fmla="*/ 186781 w 327026"/>
              <a:gd name="connsiteY23" fmla="*/ 22380 h 337100"/>
              <a:gd name="connsiteX24" fmla="*/ 160474 w 327026"/>
              <a:gd name="connsiteY24" fmla="*/ 19747 h 337100"/>
              <a:gd name="connsiteX25" fmla="*/ 74975 w 327026"/>
              <a:gd name="connsiteY25" fmla="*/ 48709 h 337100"/>
              <a:gd name="connsiteX26" fmla="*/ 86814 w 327026"/>
              <a:gd name="connsiteY26" fmla="*/ 86886 h 337100"/>
              <a:gd name="connsiteX27" fmla="*/ 53930 w 327026"/>
              <a:gd name="connsiteY27" fmla="*/ 111899 h 337100"/>
              <a:gd name="connsiteX28" fmla="*/ 53930 w 327026"/>
              <a:gd name="connsiteY28" fmla="*/ 140862 h 337100"/>
              <a:gd name="connsiteX29" fmla="*/ 59191 w 327026"/>
              <a:gd name="connsiteY29" fmla="*/ 157976 h 337100"/>
              <a:gd name="connsiteX30" fmla="*/ 21046 w 327026"/>
              <a:gd name="connsiteY30" fmla="*/ 181672 h 337100"/>
              <a:gd name="connsiteX31" fmla="*/ 35515 w 327026"/>
              <a:gd name="connsiteY31" fmla="*/ 227748 h 337100"/>
              <a:gd name="connsiteX32" fmla="*/ 59191 w 327026"/>
              <a:gd name="connsiteY32" fmla="*/ 190887 h 337100"/>
              <a:gd name="connsiteX33" fmla="*/ 89444 w 327026"/>
              <a:gd name="connsiteY33" fmla="*/ 198786 h 337100"/>
              <a:gd name="connsiteX34" fmla="*/ 122328 w 327026"/>
              <a:gd name="connsiteY34" fmla="*/ 215900 h 337100"/>
              <a:gd name="connsiteX35" fmla="*/ 96021 w 327026"/>
              <a:gd name="connsiteY35" fmla="*/ 248812 h 337100"/>
              <a:gd name="connsiteX36" fmla="*/ 86814 w 327026"/>
              <a:gd name="connsiteY36" fmla="*/ 283040 h 337100"/>
              <a:gd name="connsiteX37" fmla="*/ 160474 w 327026"/>
              <a:gd name="connsiteY37" fmla="*/ 304103 h 337100"/>
              <a:gd name="connsiteX38" fmla="*/ 167051 w 327026"/>
              <a:gd name="connsiteY38" fmla="*/ 302787 h 337100"/>
              <a:gd name="connsiteX39" fmla="*/ 170997 w 327026"/>
              <a:gd name="connsiteY39" fmla="*/ 322534 h 337100"/>
              <a:gd name="connsiteX40" fmla="*/ 160474 w 327026"/>
              <a:gd name="connsiteY40" fmla="*/ 323850 h 337100"/>
              <a:gd name="connsiteX41" fmla="*/ 0 w 327026"/>
              <a:gd name="connsiteY41" fmla="*/ 161925 h 337100"/>
              <a:gd name="connsiteX42" fmla="*/ 160474 w 327026"/>
              <a:gd name="connsiteY42" fmla="*/ 0 h 3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7026" h="337100">
                <a:moveTo>
                  <a:pt x="157951" y="134938"/>
                </a:moveTo>
                <a:cubicBezTo>
                  <a:pt x="157951" y="134938"/>
                  <a:pt x="157951" y="134938"/>
                  <a:pt x="327026" y="239958"/>
                </a:cubicBezTo>
                <a:cubicBezTo>
                  <a:pt x="327026" y="239958"/>
                  <a:pt x="327026" y="239958"/>
                  <a:pt x="259660" y="254398"/>
                </a:cubicBezTo>
                <a:lnTo>
                  <a:pt x="295325" y="305595"/>
                </a:lnTo>
                <a:cubicBezTo>
                  <a:pt x="301929" y="316097"/>
                  <a:pt x="300608" y="327911"/>
                  <a:pt x="292683" y="334475"/>
                </a:cubicBezTo>
                <a:cubicBezTo>
                  <a:pt x="283436" y="339726"/>
                  <a:pt x="271548" y="337101"/>
                  <a:pt x="263623" y="326599"/>
                </a:cubicBezTo>
                <a:cubicBezTo>
                  <a:pt x="263623" y="326599"/>
                  <a:pt x="263623" y="326599"/>
                  <a:pt x="227959" y="275402"/>
                </a:cubicBezTo>
                <a:cubicBezTo>
                  <a:pt x="227959" y="275402"/>
                  <a:pt x="227959" y="275402"/>
                  <a:pt x="192294" y="333162"/>
                </a:cubicBezTo>
                <a:cubicBezTo>
                  <a:pt x="192294" y="333162"/>
                  <a:pt x="192294" y="333162"/>
                  <a:pt x="153988" y="137564"/>
                </a:cubicBezTo>
                <a:cubicBezTo>
                  <a:pt x="153988" y="137564"/>
                  <a:pt x="153988" y="137564"/>
                  <a:pt x="157951" y="134938"/>
                </a:cubicBezTo>
                <a:close/>
                <a:moveTo>
                  <a:pt x="287448" y="96838"/>
                </a:moveTo>
                <a:cubicBezTo>
                  <a:pt x="280879" y="99436"/>
                  <a:pt x="272996" y="103332"/>
                  <a:pt x="270368" y="108528"/>
                </a:cubicBezTo>
                <a:cubicBezTo>
                  <a:pt x="265113" y="117620"/>
                  <a:pt x="271682" y="143597"/>
                  <a:pt x="280879" y="150092"/>
                </a:cubicBezTo>
                <a:cubicBezTo>
                  <a:pt x="292703" y="159184"/>
                  <a:pt x="299272" y="170873"/>
                  <a:pt x="301899" y="182563"/>
                </a:cubicBezTo>
                <a:cubicBezTo>
                  <a:pt x="303213" y="176069"/>
                  <a:pt x="303213" y="168276"/>
                  <a:pt x="303213" y="161781"/>
                </a:cubicBezTo>
                <a:cubicBezTo>
                  <a:pt x="303213" y="138402"/>
                  <a:pt x="297958" y="116321"/>
                  <a:pt x="287448" y="96838"/>
                </a:cubicBezTo>
                <a:close/>
                <a:moveTo>
                  <a:pt x="160474" y="0"/>
                </a:moveTo>
                <a:cubicBezTo>
                  <a:pt x="249918" y="0"/>
                  <a:pt x="322263" y="72405"/>
                  <a:pt x="322263" y="161925"/>
                </a:cubicBezTo>
                <a:cubicBezTo>
                  <a:pt x="322263" y="179039"/>
                  <a:pt x="319632" y="196153"/>
                  <a:pt x="314371" y="211951"/>
                </a:cubicBezTo>
                <a:cubicBezTo>
                  <a:pt x="314371" y="211951"/>
                  <a:pt x="314371" y="211951"/>
                  <a:pt x="242026" y="165875"/>
                </a:cubicBezTo>
                <a:cubicBezTo>
                  <a:pt x="247288" y="157976"/>
                  <a:pt x="257811" y="147444"/>
                  <a:pt x="259126" y="139545"/>
                </a:cubicBezTo>
                <a:cubicBezTo>
                  <a:pt x="260441" y="127697"/>
                  <a:pt x="251234" y="97418"/>
                  <a:pt x="244657" y="94785"/>
                </a:cubicBezTo>
                <a:cubicBezTo>
                  <a:pt x="238080" y="90836"/>
                  <a:pt x="218350" y="71089"/>
                  <a:pt x="203881" y="63190"/>
                </a:cubicBezTo>
                <a:cubicBezTo>
                  <a:pt x="193358" y="57924"/>
                  <a:pt x="188096" y="36861"/>
                  <a:pt x="186781" y="22380"/>
                </a:cubicBezTo>
                <a:cubicBezTo>
                  <a:pt x="177574" y="21063"/>
                  <a:pt x="169681" y="19747"/>
                  <a:pt x="160474" y="19747"/>
                </a:cubicBezTo>
                <a:cubicBezTo>
                  <a:pt x="128905" y="19747"/>
                  <a:pt x="98652" y="30279"/>
                  <a:pt x="74975" y="48709"/>
                </a:cubicBezTo>
                <a:cubicBezTo>
                  <a:pt x="81552" y="59241"/>
                  <a:pt x="93390" y="78988"/>
                  <a:pt x="86814" y="86886"/>
                </a:cubicBezTo>
                <a:cubicBezTo>
                  <a:pt x="78921" y="100051"/>
                  <a:pt x="53930" y="100051"/>
                  <a:pt x="53930" y="111899"/>
                </a:cubicBezTo>
                <a:cubicBezTo>
                  <a:pt x="53930" y="123747"/>
                  <a:pt x="52614" y="135596"/>
                  <a:pt x="53930" y="140862"/>
                </a:cubicBezTo>
                <a:cubicBezTo>
                  <a:pt x="55245" y="146128"/>
                  <a:pt x="69714" y="150077"/>
                  <a:pt x="59191" y="157976"/>
                </a:cubicBezTo>
                <a:cubicBezTo>
                  <a:pt x="52614" y="164558"/>
                  <a:pt x="32884" y="175090"/>
                  <a:pt x="21046" y="181672"/>
                </a:cubicBezTo>
                <a:cubicBezTo>
                  <a:pt x="22361" y="197470"/>
                  <a:pt x="27622" y="213267"/>
                  <a:pt x="35515" y="227748"/>
                </a:cubicBezTo>
                <a:cubicBezTo>
                  <a:pt x="38145" y="219850"/>
                  <a:pt x="49984" y="192204"/>
                  <a:pt x="59191" y="190887"/>
                </a:cubicBezTo>
                <a:cubicBezTo>
                  <a:pt x="69714" y="188254"/>
                  <a:pt x="78921" y="185621"/>
                  <a:pt x="89444" y="198786"/>
                </a:cubicBezTo>
                <a:cubicBezTo>
                  <a:pt x="99967" y="211951"/>
                  <a:pt x="114436" y="215900"/>
                  <a:pt x="122328" y="215900"/>
                </a:cubicBezTo>
                <a:cubicBezTo>
                  <a:pt x="130220" y="215900"/>
                  <a:pt x="121013" y="243546"/>
                  <a:pt x="96021" y="248812"/>
                </a:cubicBezTo>
                <a:cubicBezTo>
                  <a:pt x="72345" y="252761"/>
                  <a:pt x="106544" y="283040"/>
                  <a:pt x="86814" y="283040"/>
                </a:cubicBezTo>
                <a:cubicBezTo>
                  <a:pt x="109175" y="296204"/>
                  <a:pt x="134167" y="304103"/>
                  <a:pt x="160474" y="304103"/>
                </a:cubicBezTo>
                <a:cubicBezTo>
                  <a:pt x="163105" y="304103"/>
                  <a:pt x="165735" y="302787"/>
                  <a:pt x="167051" y="302787"/>
                </a:cubicBezTo>
                <a:cubicBezTo>
                  <a:pt x="167051" y="302787"/>
                  <a:pt x="167051" y="302787"/>
                  <a:pt x="170997" y="322534"/>
                </a:cubicBezTo>
                <a:cubicBezTo>
                  <a:pt x="168366" y="322534"/>
                  <a:pt x="164420" y="323850"/>
                  <a:pt x="160474" y="323850"/>
                </a:cubicBezTo>
                <a:cubicBezTo>
                  <a:pt x="72345" y="323850"/>
                  <a:pt x="0" y="251445"/>
                  <a:pt x="0" y="161925"/>
                </a:cubicBezTo>
                <a:cubicBezTo>
                  <a:pt x="0" y="72405"/>
                  <a:pt x="72345" y="0"/>
                  <a:pt x="1604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矩形 14"/>
          <p:cNvSpPr/>
          <p:nvPr/>
        </p:nvSpPr>
        <p:spPr>
          <a:xfrm>
            <a:off x="6541625" y="4845957"/>
            <a:ext cx="555972" cy="595086"/>
          </a:xfrm>
          <a:custGeom>
            <a:avLst/>
            <a:gdLst>
              <a:gd name="connsiteX0" fmla="*/ 270013 w 315913"/>
              <a:gd name="connsiteY0" fmla="*/ 244475 h 338138"/>
              <a:gd name="connsiteX1" fmla="*/ 315913 w 315913"/>
              <a:gd name="connsiteY1" fmla="*/ 290647 h 338138"/>
              <a:gd name="connsiteX2" fmla="*/ 315913 w 315913"/>
              <a:gd name="connsiteY2" fmla="*/ 331542 h 338138"/>
              <a:gd name="connsiteX3" fmla="*/ 313290 w 315913"/>
              <a:gd name="connsiteY3" fmla="*/ 335500 h 338138"/>
              <a:gd name="connsiteX4" fmla="*/ 309356 w 315913"/>
              <a:gd name="connsiteY4" fmla="*/ 338138 h 338138"/>
              <a:gd name="connsiteX5" fmla="*/ 231982 w 315913"/>
              <a:gd name="connsiteY5" fmla="*/ 338138 h 338138"/>
              <a:gd name="connsiteX6" fmla="*/ 225425 w 315913"/>
              <a:gd name="connsiteY6" fmla="*/ 331542 h 338138"/>
              <a:gd name="connsiteX7" fmla="*/ 225425 w 315913"/>
              <a:gd name="connsiteY7" fmla="*/ 290647 h 338138"/>
              <a:gd name="connsiteX8" fmla="*/ 270013 w 315913"/>
              <a:gd name="connsiteY8" fmla="*/ 244475 h 338138"/>
              <a:gd name="connsiteX9" fmla="*/ 157956 w 315913"/>
              <a:gd name="connsiteY9" fmla="*/ 244475 h 338138"/>
              <a:gd name="connsiteX10" fmla="*/ 203200 w 315913"/>
              <a:gd name="connsiteY10" fmla="*/ 290647 h 338138"/>
              <a:gd name="connsiteX11" fmla="*/ 203200 w 315913"/>
              <a:gd name="connsiteY11" fmla="*/ 331542 h 338138"/>
              <a:gd name="connsiteX12" fmla="*/ 201869 w 315913"/>
              <a:gd name="connsiteY12" fmla="*/ 335500 h 338138"/>
              <a:gd name="connsiteX13" fmla="*/ 196546 w 315913"/>
              <a:gd name="connsiteY13" fmla="*/ 338138 h 338138"/>
              <a:gd name="connsiteX14" fmla="*/ 119365 w 315913"/>
              <a:gd name="connsiteY14" fmla="*/ 338138 h 338138"/>
              <a:gd name="connsiteX15" fmla="*/ 112712 w 315913"/>
              <a:gd name="connsiteY15" fmla="*/ 331542 h 338138"/>
              <a:gd name="connsiteX16" fmla="*/ 112712 w 315913"/>
              <a:gd name="connsiteY16" fmla="*/ 290647 h 338138"/>
              <a:gd name="connsiteX17" fmla="*/ 157956 w 315913"/>
              <a:gd name="connsiteY17" fmla="*/ 244475 h 338138"/>
              <a:gd name="connsiteX18" fmla="*/ 45900 w 315913"/>
              <a:gd name="connsiteY18" fmla="*/ 244475 h 338138"/>
              <a:gd name="connsiteX19" fmla="*/ 90488 w 315913"/>
              <a:gd name="connsiteY19" fmla="*/ 290647 h 338138"/>
              <a:gd name="connsiteX20" fmla="*/ 90488 w 315913"/>
              <a:gd name="connsiteY20" fmla="*/ 331542 h 338138"/>
              <a:gd name="connsiteX21" fmla="*/ 89176 w 315913"/>
              <a:gd name="connsiteY21" fmla="*/ 335500 h 338138"/>
              <a:gd name="connsiteX22" fmla="*/ 83931 w 315913"/>
              <a:gd name="connsiteY22" fmla="*/ 338138 h 338138"/>
              <a:gd name="connsiteX23" fmla="*/ 6557 w 315913"/>
              <a:gd name="connsiteY23" fmla="*/ 338138 h 338138"/>
              <a:gd name="connsiteX24" fmla="*/ 0 w 315913"/>
              <a:gd name="connsiteY24" fmla="*/ 331542 h 338138"/>
              <a:gd name="connsiteX25" fmla="*/ 0 w 315913"/>
              <a:gd name="connsiteY25" fmla="*/ 290647 h 338138"/>
              <a:gd name="connsiteX26" fmla="*/ 45900 w 315913"/>
              <a:gd name="connsiteY26" fmla="*/ 244475 h 338138"/>
              <a:gd name="connsiteX27" fmla="*/ 271463 w 315913"/>
              <a:gd name="connsiteY27" fmla="*/ 180975 h 338138"/>
              <a:gd name="connsiteX28" fmla="*/ 301625 w 315913"/>
              <a:gd name="connsiteY28" fmla="*/ 211138 h 338138"/>
              <a:gd name="connsiteX29" fmla="*/ 271463 w 315913"/>
              <a:gd name="connsiteY29" fmla="*/ 241300 h 338138"/>
              <a:gd name="connsiteX30" fmla="*/ 241300 w 315913"/>
              <a:gd name="connsiteY30" fmla="*/ 211138 h 338138"/>
              <a:gd name="connsiteX31" fmla="*/ 271463 w 315913"/>
              <a:gd name="connsiteY31" fmla="*/ 180975 h 338138"/>
              <a:gd name="connsiteX32" fmla="*/ 159420 w 315913"/>
              <a:gd name="connsiteY32" fmla="*/ 180975 h 338138"/>
              <a:gd name="connsiteX33" fmla="*/ 188912 w 315913"/>
              <a:gd name="connsiteY33" fmla="*/ 211138 h 338138"/>
              <a:gd name="connsiteX34" fmla="*/ 159420 w 315913"/>
              <a:gd name="connsiteY34" fmla="*/ 241300 h 338138"/>
              <a:gd name="connsiteX35" fmla="*/ 128587 w 315913"/>
              <a:gd name="connsiteY35" fmla="*/ 211138 h 338138"/>
              <a:gd name="connsiteX36" fmla="*/ 159420 w 315913"/>
              <a:gd name="connsiteY36" fmla="*/ 180975 h 338138"/>
              <a:gd name="connsiteX37" fmla="*/ 46038 w 315913"/>
              <a:gd name="connsiteY37" fmla="*/ 180975 h 338138"/>
              <a:gd name="connsiteX38" fmla="*/ 76201 w 315913"/>
              <a:gd name="connsiteY38" fmla="*/ 211138 h 338138"/>
              <a:gd name="connsiteX39" fmla="*/ 46038 w 315913"/>
              <a:gd name="connsiteY39" fmla="*/ 241301 h 338138"/>
              <a:gd name="connsiteX40" fmla="*/ 15875 w 315913"/>
              <a:gd name="connsiteY40" fmla="*/ 211138 h 338138"/>
              <a:gd name="connsiteX41" fmla="*/ 46038 w 315913"/>
              <a:gd name="connsiteY41" fmla="*/ 180975 h 338138"/>
              <a:gd name="connsiteX42" fmla="*/ 270005 w 315913"/>
              <a:gd name="connsiteY42" fmla="*/ 77788 h 338138"/>
              <a:gd name="connsiteX43" fmla="*/ 238125 w 315913"/>
              <a:gd name="connsiteY43" fmla="*/ 109792 h 338138"/>
              <a:gd name="connsiteX44" fmla="*/ 238125 w 315913"/>
              <a:gd name="connsiteY44" fmla="*/ 144463 h 338138"/>
              <a:gd name="connsiteX45" fmla="*/ 303213 w 315913"/>
              <a:gd name="connsiteY45" fmla="*/ 144463 h 338138"/>
              <a:gd name="connsiteX46" fmla="*/ 303213 w 315913"/>
              <a:gd name="connsiteY46" fmla="*/ 109792 h 338138"/>
              <a:gd name="connsiteX47" fmla="*/ 270005 w 315913"/>
              <a:gd name="connsiteY47" fmla="*/ 77788 h 338138"/>
              <a:gd name="connsiteX48" fmla="*/ 270013 w 315913"/>
              <a:gd name="connsiteY48" fmla="*/ 65088 h 338138"/>
              <a:gd name="connsiteX49" fmla="*/ 315913 w 315913"/>
              <a:gd name="connsiteY49" fmla="*/ 109941 h 338138"/>
              <a:gd name="connsiteX50" fmla="*/ 315913 w 315913"/>
              <a:gd name="connsiteY50" fmla="*/ 150836 h 338138"/>
              <a:gd name="connsiteX51" fmla="*/ 313290 w 315913"/>
              <a:gd name="connsiteY51" fmla="*/ 156113 h 338138"/>
              <a:gd name="connsiteX52" fmla="*/ 309356 w 315913"/>
              <a:gd name="connsiteY52" fmla="*/ 158751 h 338138"/>
              <a:gd name="connsiteX53" fmla="*/ 231982 w 315913"/>
              <a:gd name="connsiteY53" fmla="*/ 158751 h 338138"/>
              <a:gd name="connsiteX54" fmla="*/ 225425 w 315913"/>
              <a:gd name="connsiteY54" fmla="*/ 150836 h 338138"/>
              <a:gd name="connsiteX55" fmla="*/ 225425 w 315913"/>
              <a:gd name="connsiteY55" fmla="*/ 109941 h 338138"/>
              <a:gd name="connsiteX56" fmla="*/ 270013 w 315913"/>
              <a:gd name="connsiteY56" fmla="*/ 65088 h 338138"/>
              <a:gd name="connsiteX57" fmla="*/ 157956 w 315913"/>
              <a:gd name="connsiteY57" fmla="*/ 65088 h 338138"/>
              <a:gd name="connsiteX58" fmla="*/ 203200 w 315913"/>
              <a:gd name="connsiteY58" fmla="*/ 109941 h 338138"/>
              <a:gd name="connsiteX59" fmla="*/ 203200 w 315913"/>
              <a:gd name="connsiteY59" fmla="*/ 150836 h 338138"/>
              <a:gd name="connsiteX60" fmla="*/ 201869 w 315913"/>
              <a:gd name="connsiteY60" fmla="*/ 156113 h 338138"/>
              <a:gd name="connsiteX61" fmla="*/ 196546 w 315913"/>
              <a:gd name="connsiteY61" fmla="*/ 158751 h 338138"/>
              <a:gd name="connsiteX62" fmla="*/ 119365 w 315913"/>
              <a:gd name="connsiteY62" fmla="*/ 158751 h 338138"/>
              <a:gd name="connsiteX63" fmla="*/ 112712 w 315913"/>
              <a:gd name="connsiteY63" fmla="*/ 150836 h 338138"/>
              <a:gd name="connsiteX64" fmla="*/ 112712 w 315913"/>
              <a:gd name="connsiteY64" fmla="*/ 109941 h 338138"/>
              <a:gd name="connsiteX65" fmla="*/ 157956 w 315913"/>
              <a:gd name="connsiteY65" fmla="*/ 65088 h 338138"/>
              <a:gd name="connsiteX66" fmla="*/ 45900 w 315913"/>
              <a:gd name="connsiteY66" fmla="*/ 65088 h 338138"/>
              <a:gd name="connsiteX67" fmla="*/ 90488 w 315913"/>
              <a:gd name="connsiteY67" fmla="*/ 109941 h 338138"/>
              <a:gd name="connsiteX68" fmla="*/ 90488 w 315913"/>
              <a:gd name="connsiteY68" fmla="*/ 150836 h 338138"/>
              <a:gd name="connsiteX69" fmla="*/ 89176 w 315913"/>
              <a:gd name="connsiteY69" fmla="*/ 156113 h 338138"/>
              <a:gd name="connsiteX70" fmla="*/ 83931 w 315913"/>
              <a:gd name="connsiteY70" fmla="*/ 158751 h 338138"/>
              <a:gd name="connsiteX71" fmla="*/ 6557 w 315913"/>
              <a:gd name="connsiteY71" fmla="*/ 158751 h 338138"/>
              <a:gd name="connsiteX72" fmla="*/ 0 w 315913"/>
              <a:gd name="connsiteY72" fmla="*/ 150836 h 338138"/>
              <a:gd name="connsiteX73" fmla="*/ 0 w 315913"/>
              <a:gd name="connsiteY73" fmla="*/ 109941 h 338138"/>
              <a:gd name="connsiteX74" fmla="*/ 45900 w 315913"/>
              <a:gd name="connsiteY74" fmla="*/ 65088 h 338138"/>
              <a:gd name="connsiteX75" fmla="*/ 270669 w 315913"/>
              <a:gd name="connsiteY75" fmla="*/ 14288 h 338138"/>
              <a:gd name="connsiteX76" fmla="*/ 254000 w 315913"/>
              <a:gd name="connsiteY76" fmla="*/ 30957 h 338138"/>
              <a:gd name="connsiteX77" fmla="*/ 270669 w 315913"/>
              <a:gd name="connsiteY77" fmla="*/ 47626 h 338138"/>
              <a:gd name="connsiteX78" fmla="*/ 287338 w 315913"/>
              <a:gd name="connsiteY78" fmla="*/ 30957 h 338138"/>
              <a:gd name="connsiteX79" fmla="*/ 270669 w 315913"/>
              <a:gd name="connsiteY79" fmla="*/ 14288 h 338138"/>
              <a:gd name="connsiteX80" fmla="*/ 271463 w 315913"/>
              <a:gd name="connsiteY80" fmla="*/ 0 h 338138"/>
              <a:gd name="connsiteX81" fmla="*/ 301625 w 315913"/>
              <a:gd name="connsiteY81" fmla="*/ 30957 h 338138"/>
              <a:gd name="connsiteX82" fmla="*/ 271463 w 315913"/>
              <a:gd name="connsiteY82" fmla="*/ 61913 h 338138"/>
              <a:gd name="connsiteX83" fmla="*/ 241300 w 315913"/>
              <a:gd name="connsiteY83" fmla="*/ 30957 h 338138"/>
              <a:gd name="connsiteX84" fmla="*/ 271463 w 315913"/>
              <a:gd name="connsiteY84" fmla="*/ 0 h 338138"/>
              <a:gd name="connsiteX85" fmla="*/ 159420 w 315913"/>
              <a:gd name="connsiteY85" fmla="*/ 0 h 338138"/>
              <a:gd name="connsiteX86" fmla="*/ 188912 w 315913"/>
              <a:gd name="connsiteY86" fmla="*/ 30957 h 338138"/>
              <a:gd name="connsiteX87" fmla="*/ 159420 w 315913"/>
              <a:gd name="connsiteY87" fmla="*/ 61913 h 338138"/>
              <a:gd name="connsiteX88" fmla="*/ 128587 w 315913"/>
              <a:gd name="connsiteY88" fmla="*/ 30957 h 338138"/>
              <a:gd name="connsiteX89" fmla="*/ 159420 w 315913"/>
              <a:gd name="connsiteY89" fmla="*/ 0 h 338138"/>
              <a:gd name="connsiteX90" fmla="*/ 46037 w 315913"/>
              <a:gd name="connsiteY90" fmla="*/ 0 h 338138"/>
              <a:gd name="connsiteX91" fmla="*/ 76200 w 315913"/>
              <a:gd name="connsiteY91" fmla="*/ 30957 h 338138"/>
              <a:gd name="connsiteX92" fmla="*/ 46037 w 315913"/>
              <a:gd name="connsiteY92" fmla="*/ 61913 h 338138"/>
              <a:gd name="connsiteX93" fmla="*/ 15875 w 315913"/>
              <a:gd name="connsiteY93" fmla="*/ 30957 h 338138"/>
              <a:gd name="connsiteX94" fmla="*/ 46037 w 315913"/>
              <a:gd name="connsiteY9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5913" h="338138">
                <a:moveTo>
                  <a:pt x="270013" y="244475"/>
                </a:moveTo>
                <a:cubicBezTo>
                  <a:pt x="294930" y="244475"/>
                  <a:pt x="315913" y="265582"/>
                  <a:pt x="315913" y="290647"/>
                </a:cubicBezTo>
                <a:cubicBezTo>
                  <a:pt x="315913" y="290647"/>
                  <a:pt x="315913" y="290647"/>
                  <a:pt x="315913" y="331542"/>
                </a:cubicBezTo>
                <a:cubicBezTo>
                  <a:pt x="315913" y="332861"/>
                  <a:pt x="314602" y="335500"/>
                  <a:pt x="313290" y="335500"/>
                </a:cubicBezTo>
                <a:cubicBezTo>
                  <a:pt x="313290" y="336819"/>
                  <a:pt x="310667" y="338138"/>
                  <a:pt x="309356" y="338138"/>
                </a:cubicBezTo>
                <a:cubicBezTo>
                  <a:pt x="309356" y="338138"/>
                  <a:pt x="309356" y="338138"/>
                  <a:pt x="231982" y="338138"/>
                </a:cubicBezTo>
                <a:cubicBezTo>
                  <a:pt x="228048" y="338138"/>
                  <a:pt x="225425" y="335500"/>
                  <a:pt x="225425" y="331542"/>
                </a:cubicBezTo>
                <a:cubicBezTo>
                  <a:pt x="225425" y="331542"/>
                  <a:pt x="225425" y="331542"/>
                  <a:pt x="225425" y="290647"/>
                </a:cubicBezTo>
                <a:cubicBezTo>
                  <a:pt x="225425" y="265582"/>
                  <a:pt x="246408" y="244475"/>
                  <a:pt x="270013" y="244475"/>
                </a:cubicBezTo>
                <a:close/>
                <a:moveTo>
                  <a:pt x="157956" y="244475"/>
                </a:moveTo>
                <a:cubicBezTo>
                  <a:pt x="183239" y="244475"/>
                  <a:pt x="203200" y="265582"/>
                  <a:pt x="203200" y="290647"/>
                </a:cubicBezTo>
                <a:cubicBezTo>
                  <a:pt x="203200" y="290647"/>
                  <a:pt x="203200" y="290647"/>
                  <a:pt x="203200" y="331542"/>
                </a:cubicBezTo>
                <a:cubicBezTo>
                  <a:pt x="203200" y="332861"/>
                  <a:pt x="203200" y="335500"/>
                  <a:pt x="201869" y="335500"/>
                </a:cubicBezTo>
                <a:cubicBezTo>
                  <a:pt x="200538" y="336819"/>
                  <a:pt x="199208" y="338138"/>
                  <a:pt x="196546" y="338138"/>
                </a:cubicBezTo>
                <a:cubicBezTo>
                  <a:pt x="196546" y="338138"/>
                  <a:pt x="196546" y="338138"/>
                  <a:pt x="119365" y="338138"/>
                </a:cubicBezTo>
                <a:cubicBezTo>
                  <a:pt x="115373" y="338138"/>
                  <a:pt x="112712" y="335500"/>
                  <a:pt x="112712" y="331542"/>
                </a:cubicBezTo>
                <a:cubicBezTo>
                  <a:pt x="112712" y="331542"/>
                  <a:pt x="112712" y="331542"/>
                  <a:pt x="112712" y="290647"/>
                </a:cubicBezTo>
                <a:cubicBezTo>
                  <a:pt x="112712" y="265582"/>
                  <a:pt x="132672" y="244475"/>
                  <a:pt x="157956" y="244475"/>
                </a:cubicBezTo>
                <a:close/>
                <a:moveTo>
                  <a:pt x="45900" y="244475"/>
                </a:moveTo>
                <a:cubicBezTo>
                  <a:pt x="69505" y="244475"/>
                  <a:pt x="90488" y="265582"/>
                  <a:pt x="90488" y="290647"/>
                </a:cubicBezTo>
                <a:cubicBezTo>
                  <a:pt x="90488" y="290647"/>
                  <a:pt x="90488" y="290647"/>
                  <a:pt x="90488" y="331542"/>
                </a:cubicBezTo>
                <a:cubicBezTo>
                  <a:pt x="90488" y="332861"/>
                  <a:pt x="90488" y="335500"/>
                  <a:pt x="89176" y="335500"/>
                </a:cubicBezTo>
                <a:cubicBezTo>
                  <a:pt x="87865" y="336819"/>
                  <a:pt x="85242" y="338138"/>
                  <a:pt x="83931" y="338138"/>
                </a:cubicBezTo>
                <a:cubicBezTo>
                  <a:pt x="83931" y="338138"/>
                  <a:pt x="83931" y="338138"/>
                  <a:pt x="6557" y="338138"/>
                </a:cubicBezTo>
                <a:cubicBezTo>
                  <a:pt x="3934" y="338138"/>
                  <a:pt x="0" y="335500"/>
                  <a:pt x="0" y="331542"/>
                </a:cubicBezTo>
                <a:cubicBezTo>
                  <a:pt x="0" y="331542"/>
                  <a:pt x="0" y="331542"/>
                  <a:pt x="0" y="290647"/>
                </a:cubicBezTo>
                <a:cubicBezTo>
                  <a:pt x="0" y="265582"/>
                  <a:pt x="20983" y="244475"/>
                  <a:pt x="45900" y="244475"/>
                </a:cubicBezTo>
                <a:close/>
                <a:moveTo>
                  <a:pt x="271463" y="180975"/>
                </a:moveTo>
                <a:cubicBezTo>
                  <a:pt x="287200" y="180975"/>
                  <a:pt x="301625" y="194089"/>
                  <a:pt x="301625" y="211138"/>
                </a:cubicBezTo>
                <a:cubicBezTo>
                  <a:pt x="301625" y="228186"/>
                  <a:pt x="287200" y="241300"/>
                  <a:pt x="271463" y="241300"/>
                </a:cubicBezTo>
                <a:cubicBezTo>
                  <a:pt x="254414" y="241300"/>
                  <a:pt x="241300" y="228186"/>
                  <a:pt x="241300" y="211138"/>
                </a:cubicBezTo>
                <a:cubicBezTo>
                  <a:pt x="241300" y="194089"/>
                  <a:pt x="254414" y="180975"/>
                  <a:pt x="271463" y="180975"/>
                </a:cubicBezTo>
                <a:close/>
                <a:moveTo>
                  <a:pt x="159420" y="180975"/>
                </a:moveTo>
                <a:cubicBezTo>
                  <a:pt x="175506" y="180975"/>
                  <a:pt x="188912" y="194089"/>
                  <a:pt x="188912" y="211138"/>
                </a:cubicBezTo>
                <a:cubicBezTo>
                  <a:pt x="188912" y="228186"/>
                  <a:pt x="175506" y="241300"/>
                  <a:pt x="159420" y="241300"/>
                </a:cubicBezTo>
                <a:cubicBezTo>
                  <a:pt x="141992" y="241300"/>
                  <a:pt x="128587" y="228186"/>
                  <a:pt x="128587" y="211138"/>
                </a:cubicBezTo>
                <a:cubicBezTo>
                  <a:pt x="128587" y="194089"/>
                  <a:pt x="141992" y="180975"/>
                  <a:pt x="159420" y="180975"/>
                </a:cubicBezTo>
                <a:close/>
                <a:moveTo>
                  <a:pt x="46038" y="180975"/>
                </a:moveTo>
                <a:cubicBezTo>
                  <a:pt x="62697" y="180975"/>
                  <a:pt x="76201" y="194479"/>
                  <a:pt x="76201" y="211138"/>
                </a:cubicBezTo>
                <a:cubicBezTo>
                  <a:pt x="76201" y="227797"/>
                  <a:pt x="62697" y="241301"/>
                  <a:pt x="46038" y="241301"/>
                </a:cubicBezTo>
                <a:cubicBezTo>
                  <a:pt x="29379" y="241301"/>
                  <a:pt x="15875" y="227797"/>
                  <a:pt x="15875" y="211138"/>
                </a:cubicBezTo>
                <a:cubicBezTo>
                  <a:pt x="15875" y="194479"/>
                  <a:pt x="29379" y="180975"/>
                  <a:pt x="46038" y="180975"/>
                </a:cubicBezTo>
                <a:close/>
                <a:moveTo>
                  <a:pt x="270005" y="77788"/>
                </a:moveTo>
                <a:cubicBezTo>
                  <a:pt x="252736" y="77788"/>
                  <a:pt x="238125" y="92457"/>
                  <a:pt x="238125" y="109792"/>
                </a:cubicBezTo>
                <a:cubicBezTo>
                  <a:pt x="238125" y="109792"/>
                  <a:pt x="238125" y="109792"/>
                  <a:pt x="238125" y="144463"/>
                </a:cubicBezTo>
                <a:cubicBezTo>
                  <a:pt x="238125" y="144463"/>
                  <a:pt x="238125" y="144463"/>
                  <a:pt x="303213" y="144463"/>
                </a:cubicBezTo>
                <a:lnTo>
                  <a:pt x="303213" y="109792"/>
                </a:lnTo>
                <a:cubicBezTo>
                  <a:pt x="303213" y="92457"/>
                  <a:pt x="288602" y="77788"/>
                  <a:pt x="270005" y="77788"/>
                </a:cubicBezTo>
                <a:close/>
                <a:moveTo>
                  <a:pt x="270013" y="65088"/>
                </a:moveTo>
                <a:cubicBezTo>
                  <a:pt x="294930" y="65088"/>
                  <a:pt x="315913" y="84876"/>
                  <a:pt x="315913" y="109941"/>
                </a:cubicBezTo>
                <a:cubicBezTo>
                  <a:pt x="315913" y="109941"/>
                  <a:pt x="315913" y="109941"/>
                  <a:pt x="315913" y="150836"/>
                </a:cubicBezTo>
                <a:cubicBezTo>
                  <a:pt x="315913" y="153474"/>
                  <a:pt x="314602" y="154794"/>
                  <a:pt x="313290" y="156113"/>
                </a:cubicBezTo>
                <a:cubicBezTo>
                  <a:pt x="313290" y="157432"/>
                  <a:pt x="310667" y="158751"/>
                  <a:pt x="309356" y="158751"/>
                </a:cubicBezTo>
                <a:cubicBezTo>
                  <a:pt x="309356" y="158751"/>
                  <a:pt x="309356" y="158751"/>
                  <a:pt x="231982" y="158751"/>
                </a:cubicBezTo>
                <a:cubicBezTo>
                  <a:pt x="228048" y="158751"/>
                  <a:pt x="225425" y="154794"/>
                  <a:pt x="225425" y="150836"/>
                </a:cubicBezTo>
                <a:cubicBezTo>
                  <a:pt x="225425" y="150836"/>
                  <a:pt x="225425" y="150836"/>
                  <a:pt x="225425" y="109941"/>
                </a:cubicBezTo>
                <a:cubicBezTo>
                  <a:pt x="225425" y="84876"/>
                  <a:pt x="246408" y="65088"/>
                  <a:pt x="270013" y="65088"/>
                </a:cubicBezTo>
                <a:close/>
                <a:moveTo>
                  <a:pt x="157956" y="65088"/>
                </a:moveTo>
                <a:cubicBezTo>
                  <a:pt x="183239" y="65088"/>
                  <a:pt x="203200" y="84876"/>
                  <a:pt x="203200" y="109941"/>
                </a:cubicBezTo>
                <a:cubicBezTo>
                  <a:pt x="203200" y="109941"/>
                  <a:pt x="203200" y="109941"/>
                  <a:pt x="203200" y="150836"/>
                </a:cubicBezTo>
                <a:cubicBezTo>
                  <a:pt x="203200" y="153474"/>
                  <a:pt x="203200" y="154794"/>
                  <a:pt x="201869" y="156113"/>
                </a:cubicBezTo>
                <a:cubicBezTo>
                  <a:pt x="200538" y="157432"/>
                  <a:pt x="199208" y="158751"/>
                  <a:pt x="196546" y="158751"/>
                </a:cubicBezTo>
                <a:cubicBezTo>
                  <a:pt x="196546" y="158751"/>
                  <a:pt x="196546" y="158751"/>
                  <a:pt x="119365" y="158751"/>
                </a:cubicBezTo>
                <a:cubicBezTo>
                  <a:pt x="115373" y="158751"/>
                  <a:pt x="112712" y="154794"/>
                  <a:pt x="112712" y="150836"/>
                </a:cubicBezTo>
                <a:cubicBezTo>
                  <a:pt x="112712" y="150836"/>
                  <a:pt x="112712" y="150836"/>
                  <a:pt x="112712" y="109941"/>
                </a:cubicBezTo>
                <a:cubicBezTo>
                  <a:pt x="112712" y="84876"/>
                  <a:pt x="132672" y="65088"/>
                  <a:pt x="157956" y="65088"/>
                </a:cubicBezTo>
                <a:close/>
                <a:moveTo>
                  <a:pt x="45900" y="65088"/>
                </a:moveTo>
                <a:cubicBezTo>
                  <a:pt x="69505" y="65088"/>
                  <a:pt x="90488" y="84876"/>
                  <a:pt x="90488" y="109941"/>
                </a:cubicBezTo>
                <a:cubicBezTo>
                  <a:pt x="90488" y="109941"/>
                  <a:pt x="90488" y="109941"/>
                  <a:pt x="90488" y="150836"/>
                </a:cubicBezTo>
                <a:cubicBezTo>
                  <a:pt x="90488" y="153474"/>
                  <a:pt x="90488" y="154794"/>
                  <a:pt x="89176" y="156113"/>
                </a:cubicBezTo>
                <a:cubicBezTo>
                  <a:pt x="87865" y="157432"/>
                  <a:pt x="85242" y="158751"/>
                  <a:pt x="83931" y="158751"/>
                </a:cubicBezTo>
                <a:cubicBezTo>
                  <a:pt x="83931" y="158751"/>
                  <a:pt x="83931" y="158751"/>
                  <a:pt x="6557" y="158751"/>
                </a:cubicBezTo>
                <a:cubicBezTo>
                  <a:pt x="3934" y="158751"/>
                  <a:pt x="0" y="154794"/>
                  <a:pt x="0" y="150836"/>
                </a:cubicBezTo>
                <a:cubicBezTo>
                  <a:pt x="0" y="150836"/>
                  <a:pt x="0" y="150836"/>
                  <a:pt x="0" y="109941"/>
                </a:cubicBezTo>
                <a:cubicBezTo>
                  <a:pt x="0" y="84876"/>
                  <a:pt x="20983" y="65088"/>
                  <a:pt x="45900" y="65088"/>
                </a:cubicBezTo>
                <a:close/>
                <a:moveTo>
                  <a:pt x="270669" y="14288"/>
                </a:moveTo>
                <a:cubicBezTo>
                  <a:pt x="261463" y="14288"/>
                  <a:pt x="254000" y="21751"/>
                  <a:pt x="254000" y="30957"/>
                </a:cubicBezTo>
                <a:cubicBezTo>
                  <a:pt x="254000" y="40163"/>
                  <a:pt x="261463" y="47626"/>
                  <a:pt x="270669" y="47626"/>
                </a:cubicBezTo>
                <a:cubicBezTo>
                  <a:pt x="279875" y="47626"/>
                  <a:pt x="287338" y="40163"/>
                  <a:pt x="287338" y="30957"/>
                </a:cubicBezTo>
                <a:cubicBezTo>
                  <a:pt x="287338" y="21751"/>
                  <a:pt x="279875" y="14288"/>
                  <a:pt x="270669" y="14288"/>
                </a:cubicBezTo>
                <a:close/>
                <a:moveTo>
                  <a:pt x="271463" y="0"/>
                </a:moveTo>
                <a:cubicBezTo>
                  <a:pt x="287200" y="0"/>
                  <a:pt x="301625" y="13459"/>
                  <a:pt x="301625" y="30957"/>
                </a:cubicBezTo>
                <a:cubicBezTo>
                  <a:pt x="301625" y="48454"/>
                  <a:pt x="287200" y="61913"/>
                  <a:pt x="271463" y="61913"/>
                </a:cubicBezTo>
                <a:cubicBezTo>
                  <a:pt x="254414" y="61913"/>
                  <a:pt x="241300" y="48454"/>
                  <a:pt x="241300" y="30957"/>
                </a:cubicBezTo>
                <a:cubicBezTo>
                  <a:pt x="241300" y="13459"/>
                  <a:pt x="254414" y="0"/>
                  <a:pt x="271463" y="0"/>
                </a:cubicBezTo>
                <a:close/>
                <a:moveTo>
                  <a:pt x="159420" y="0"/>
                </a:moveTo>
                <a:cubicBezTo>
                  <a:pt x="175506" y="0"/>
                  <a:pt x="188912" y="13459"/>
                  <a:pt x="188912" y="30957"/>
                </a:cubicBezTo>
                <a:cubicBezTo>
                  <a:pt x="188912" y="48454"/>
                  <a:pt x="175506" y="61913"/>
                  <a:pt x="159420" y="61913"/>
                </a:cubicBezTo>
                <a:cubicBezTo>
                  <a:pt x="141992" y="61913"/>
                  <a:pt x="128587" y="48454"/>
                  <a:pt x="128587" y="30957"/>
                </a:cubicBezTo>
                <a:cubicBezTo>
                  <a:pt x="128587" y="13459"/>
                  <a:pt x="141992" y="0"/>
                  <a:pt x="159420" y="0"/>
                </a:cubicBezTo>
                <a:close/>
                <a:moveTo>
                  <a:pt x="46037" y="0"/>
                </a:moveTo>
                <a:cubicBezTo>
                  <a:pt x="63086" y="0"/>
                  <a:pt x="76200" y="13459"/>
                  <a:pt x="76200" y="30957"/>
                </a:cubicBezTo>
                <a:cubicBezTo>
                  <a:pt x="76200" y="48454"/>
                  <a:pt x="63086" y="61913"/>
                  <a:pt x="46037" y="61913"/>
                </a:cubicBezTo>
                <a:cubicBezTo>
                  <a:pt x="28989" y="61913"/>
                  <a:pt x="15875" y="48454"/>
                  <a:pt x="15875" y="30957"/>
                </a:cubicBezTo>
                <a:cubicBezTo>
                  <a:pt x="15875" y="13459"/>
                  <a:pt x="28989" y="0"/>
                  <a:pt x="460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579489" y="2360256"/>
            <a:ext cx="3689804" cy="1053904"/>
            <a:chOff x="1136195" y="2091953"/>
            <a:chExt cx="3689804" cy="1053904"/>
          </a:xfrm>
        </p:grpSpPr>
        <p:sp>
          <p:nvSpPr>
            <p:cNvPr id="17" name="文本框 16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36195" y="2407193"/>
              <a:ext cx="36898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79489" y="3542263"/>
            <a:ext cx="3689804" cy="1053904"/>
            <a:chOff x="1136195" y="2091953"/>
            <a:chExt cx="3689804" cy="1053904"/>
          </a:xfrm>
        </p:grpSpPr>
        <p:sp>
          <p:nvSpPr>
            <p:cNvPr id="23" name="文本框 22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136195" y="2407193"/>
              <a:ext cx="36898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79489" y="4724270"/>
            <a:ext cx="3689804" cy="1053904"/>
            <a:chOff x="1136195" y="2091953"/>
            <a:chExt cx="3689804" cy="1053904"/>
          </a:xfrm>
        </p:grpSpPr>
        <p:sp>
          <p:nvSpPr>
            <p:cNvPr id="26" name="文本框 25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36195" y="2407193"/>
              <a:ext cx="36898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20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a14="http://schemas.microsoft.com/office/drawing/2010/main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9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5138"/>
            <a:ext cx="12191999" cy="4324350"/>
          </a:xfrm>
        </p:spPr>
      </p:pic>
      <p:sp>
        <p:nvSpPr>
          <p:cNvPr id="2" name="矩形 1"/>
          <p:cNvSpPr/>
          <p:nvPr/>
        </p:nvSpPr>
        <p:spPr>
          <a:xfrm>
            <a:off x="-1" y="1735138"/>
            <a:ext cx="12192000" cy="4324350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5288" y="408214"/>
            <a:ext cx="493712" cy="258508"/>
            <a:chOff x="6836229" y="-261257"/>
            <a:chExt cx="508000" cy="18868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6836229" y="-261257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836229" y="-166914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836229" y="-72571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1084716" y="24508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89992" y="275858"/>
            <a:ext cx="644632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21" name="矩形 20"/>
          <p:cNvSpPr/>
          <p:nvPr/>
        </p:nvSpPr>
        <p:spPr>
          <a:xfrm>
            <a:off x="1055687" y="5554639"/>
            <a:ext cx="10080625" cy="774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276469" y="3535830"/>
            <a:ext cx="2129394" cy="1700235"/>
            <a:chOff x="1916400" y="2091953"/>
            <a:chExt cx="2129394" cy="1700235"/>
          </a:xfrm>
        </p:grpSpPr>
        <p:sp>
          <p:nvSpPr>
            <p:cNvPr id="23" name="文本框 22"/>
            <p:cNvSpPr txBox="1"/>
            <p:nvPr/>
          </p:nvSpPr>
          <p:spPr>
            <a:xfrm>
              <a:off x="2375803" y="20919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916400" y="2407193"/>
              <a:ext cx="212939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3597616" y="2293257"/>
            <a:ext cx="0" cy="25690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110516" y="2293257"/>
            <a:ext cx="0" cy="25690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623416" y="2293257"/>
            <a:ext cx="0" cy="25690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3789369" y="3535830"/>
            <a:ext cx="2129394" cy="1700235"/>
            <a:chOff x="1916400" y="2091953"/>
            <a:chExt cx="2129394" cy="1700235"/>
          </a:xfrm>
        </p:grpSpPr>
        <p:sp>
          <p:nvSpPr>
            <p:cNvPr id="30" name="文本框 29"/>
            <p:cNvSpPr txBox="1"/>
            <p:nvPr/>
          </p:nvSpPr>
          <p:spPr>
            <a:xfrm>
              <a:off x="2375803" y="20919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916400" y="2407193"/>
              <a:ext cx="212939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16783" y="3535830"/>
            <a:ext cx="2129394" cy="1700235"/>
            <a:chOff x="1916400" y="2091953"/>
            <a:chExt cx="2129394" cy="1700235"/>
          </a:xfrm>
        </p:grpSpPr>
        <p:sp>
          <p:nvSpPr>
            <p:cNvPr id="33" name="文本框 32"/>
            <p:cNvSpPr txBox="1"/>
            <p:nvPr/>
          </p:nvSpPr>
          <p:spPr>
            <a:xfrm>
              <a:off x="2375803" y="20919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916400" y="2407193"/>
              <a:ext cx="212939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815169" y="3535830"/>
            <a:ext cx="2129394" cy="1700235"/>
            <a:chOff x="1916400" y="2091953"/>
            <a:chExt cx="2129394" cy="1700235"/>
          </a:xfrm>
        </p:grpSpPr>
        <p:sp>
          <p:nvSpPr>
            <p:cNvPr id="36" name="文本框 35"/>
            <p:cNvSpPr txBox="1"/>
            <p:nvPr/>
          </p:nvSpPr>
          <p:spPr>
            <a:xfrm>
              <a:off x="2375803" y="20919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Title added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916400" y="2407193"/>
              <a:ext cx="212939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sp>
        <p:nvSpPr>
          <p:cNvPr id="41" name="椭圆 4"/>
          <p:cNvSpPr/>
          <p:nvPr/>
        </p:nvSpPr>
        <p:spPr>
          <a:xfrm>
            <a:off x="2021851" y="2661579"/>
            <a:ext cx="638630" cy="542683"/>
          </a:xfrm>
          <a:custGeom>
            <a:avLst/>
            <a:gdLst>
              <a:gd name="connsiteX0" fmla="*/ 201612 w 338138"/>
              <a:gd name="connsiteY0" fmla="*/ 230187 h 287337"/>
              <a:gd name="connsiteX1" fmla="*/ 246592 w 338138"/>
              <a:gd name="connsiteY1" fmla="*/ 230187 h 287337"/>
              <a:gd name="connsiteX2" fmla="*/ 266436 w 338138"/>
              <a:gd name="connsiteY2" fmla="*/ 256769 h 287337"/>
              <a:gd name="connsiteX3" fmla="*/ 262467 w 338138"/>
              <a:gd name="connsiteY3" fmla="*/ 283350 h 287337"/>
              <a:gd name="connsiteX4" fmla="*/ 251883 w 338138"/>
              <a:gd name="connsiteY4" fmla="*/ 287337 h 287337"/>
              <a:gd name="connsiteX5" fmla="*/ 237331 w 338138"/>
              <a:gd name="connsiteY5" fmla="*/ 279363 h 287337"/>
              <a:gd name="connsiteX6" fmla="*/ 201612 w 338138"/>
              <a:gd name="connsiteY6" fmla="*/ 230187 h 287337"/>
              <a:gd name="connsiteX7" fmla="*/ 91545 w 338138"/>
              <a:gd name="connsiteY7" fmla="*/ 230187 h 287337"/>
              <a:gd name="connsiteX8" fmla="*/ 136525 w 338138"/>
              <a:gd name="connsiteY8" fmla="*/ 230187 h 287337"/>
              <a:gd name="connsiteX9" fmla="*/ 100806 w 338138"/>
              <a:gd name="connsiteY9" fmla="*/ 279363 h 287337"/>
              <a:gd name="connsiteX10" fmla="*/ 86254 w 338138"/>
              <a:gd name="connsiteY10" fmla="*/ 287337 h 287337"/>
              <a:gd name="connsiteX11" fmla="*/ 75670 w 338138"/>
              <a:gd name="connsiteY11" fmla="*/ 283350 h 287337"/>
              <a:gd name="connsiteX12" fmla="*/ 71701 w 338138"/>
              <a:gd name="connsiteY12" fmla="*/ 256769 h 287337"/>
              <a:gd name="connsiteX13" fmla="*/ 91545 w 338138"/>
              <a:gd name="connsiteY13" fmla="*/ 230187 h 287337"/>
              <a:gd name="connsiteX14" fmla="*/ 104775 w 338138"/>
              <a:gd name="connsiteY14" fmla="*/ 92075 h 287337"/>
              <a:gd name="connsiteX15" fmla="*/ 88900 w 338138"/>
              <a:gd name="connsiteY15" fmla="*/ 107950 h 287337"/>
              <a:gd name="connsiteX16" fmla="*/ 88900 w 338138"/>
              <a:gd name="connsiteY16" fmla="*/ 147638 h 287337"/>
              <a:gd name="connsiteX17" fmla="*/ 104775 w 338138"/>
              <a:gd name="connsiteY17" fmla="*/ 163513 h 287337"/>
              <a:gd name="connsiteX18" fmla="*/ 120650 w 338138"/>
              <a:gd name="connsiteY18" fmla="*/ 147638 h 287337"/>
              <a:gd name="connsiteX19" fmla="*/ 120650 w 338138"/>
              <a:gd name="connsiteY19" fmla="*/ 107950 h 287337"/>
              <a:gd name="connsiteX20" fmla="*/ 104775 w 338138"/>
              <a:gd name="connsiteY20" fmla="*/ 92075 h 287337"/>
              <a:gd name="connsiteX21" fmla="*/ 169862 w 338138"/>
              <a:gd name="connsiteY21" fmla="*/ 66675 h 287337"/>
              <a:gd name="connsiteX22" fmla="*/ 153987 w 338138"/>
              <a:gd name="connsiteY22" fmla="*/ 82379 h 287337"/>
              <a:gd name="connsiteX23" fmla="*/ 153987 w 338138"/>
              <a:gd name="connsiteY23" fmla="*/ 147810 h 287337"/>
              <a:gd name="connsiteX24" fmla="*/ 169862 w 338138"/>
              <a:gd name="connsiteY24" fmla="*/ 163513 h 287337"/>
              <a:gd name="connsiteX25" fmla="*/ 185737 w 338138"/>
              <a:gd name="connsiteY25" fmla="*/ 147810 h 287337"/>
              <a:gd name="connsiteX26" fmla="*/ 185737 w 338138"/>
              <a:gd name="connsiteY26" fmla="*/ 82379 h 287337"/>
              <a:gd name="connsiteX27" fmla="*/ 169862 w 338138"/>
              <a:gd name="connsiteY27" fmla="*/ 66675 h 287337"/>
              <a:gd name="connsiteX28" fmla="*/ 233362 w 338138"/>
              <a:gd name="connsiteY28" fmla="*/ 41275 h 287337"/>
              <a:gd name="connsiteX29" fmla="*/ 217487 w 338138"/>
              <a:gd name="connsiteY29" fmla="*/ 57048 h 287337"/>
              <a:gd name="connsiteX30" fmla="*/ 217487 w 338138"/>
              <a:gd name="connsiteY30" fmla="*/ 147741 h 287337"/>
              <a:gd name="connsiteX31" fmla="*/ 233362 w 338138"/>
              <a:gd name="connsiteY31" fmla="*/ 163513 h 287337"/>
              <a:gd name="connsiteX32" fmla="*/ 249237 w 338138"/>
              <a:gd name="connsiteY32" fmla="*/ 147741 h 287337"/>
              <a:gd name="connsiteX33" fmla="*/ 249237 w 338138"/>
              <a:gd name="connsiteY33" fmla="*/ 57048 h 287337"/>
              <a:gd name="connsiteX34" fmla="*/ 233362 w 338138"/>
              <a:gd name="connsiteY34" fmla="*/ 41275 h 287337"/>
              <a:gd name="connsiteX35" fmla="*/ 9246 w 338138"/>
              <a:gd name="connsiteY35" fmla="*/ 0 h 287337"/>
              <a:gd name="connsiteX36" fmla="*/ 328892 w 338138"/>
              <a:gd name="connsiteY36" fmla="*/ 0 h 287337"/>
              <a:gd name="connsiteX37" fmla="*/ 338138 w 338138"/>
              <a:gd name="connsiteY37" fmla="*/ 9227 h 287337"/>
              <a:gd name="connsiteX38" fmla="*/ 338138 w 338138"/>
              <a:gd name="connsiteY38" fmla="*/ 208261 h 287337"/>
              <a:gd name="connsiteX39" fmla="*/ 328892 w 338138"/>
              <a:gd name="connsiteY39" fmla="*/ 217488 h 287337"/>
              <a:gd name="connsiteX40" fmla="*/ 9246 w 338138"/>
              <a:gd name="connsiteY40" fmla="*/ 217488 h 287337"/>
              <a:gd name="connsiteX41" fmla="*/ 0 w 338138"/>
              <a:gd name="connsiteY41" fmla="*/ 208261 h 287337"/>
              <a:gd name="connsiteX42" fmla="*/ 0 w 338138"/>
              <a:gd name="connsiteY42" fmla="*/ 9227 h 287337"/>
              <a:gd name="connsiteX43" fmla="*/ 9246 w 338138"/>
              <a:gd name="connsiteY43" fmla="*/ 0 h 2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8138" h="287337">
                <a:moveTo>
                  <a:pt x="201612" y="230187"/>
                </a:moveTo>
                <a:cubicBezTo>
                  <a:pt x="201612" y="230187"/>
                  <a:pt x="201612" y="230187"/>
                  <a:pt x="246592" y="230187"/>
                </a:cubicBezTo>
                <a:lnTo>
                  <a:pt x="266436" y="256769"/>
                </a:lnTo>
                <a:cubicBezTo>
                  <a:pt x="273050" y="266072"/>
                  <a:pt x="270404" y="276705"/>
                  <a:pt x="262467" y="283350"/>
                </a:cubicBezTo>
                <a:cubicBezTo>
                  <a:pt x="259821" y="286008"/>
                  <a:pt x="255852" y="287337"/>
                  <a:pt x="251883" y="287337"/>
                </a:cubicBezTo>
                <a:cubicBezTo>
                  <a:pt x="246592" y="287337"/>
                  <a:pt x="239977" y="284679"/>
                  <a:pt x="237331" y="279363"/>
                </a:cubicBezTo>
                <a:cubicBezTo>
                  <a:pt x="237331" y="279363"/>
                  <a:pt x="237331" y="279363"/>
                  <a:pt x="201612" y="230187"/>
                </a:cubicBezTo>
                <a:close/>
                <a:moveTo>
                  <a:pt x="91545" y="230187"/>
                </a:moveTo>
                <a:cubicBezTo>
                  <a:pt x="91545" y="230187"/>
                  <a:pt x="91545" y="230187"/>
                  <a:pt x="136525" y="230187"/>
                </a:cubicBezTo>
                <a:cubicBezTo>
                  <a:pt x="136525" y="230187"/>
                  <a:pt x="136525" y="230187"/>
                  <a:pt x="100806" y="279363"/>
                </a:cubicBezTo>
                <a:cubicBezTo>
                  <a:pt x="98160" y="284679"/>
                  <a:pt x="91545" y="287337"/>
                  <a:pt x="86254" y="287337"/>
                </a:cubicBezTo>
                <a:cubicBezTo>
                  <a:pt x="82285" y="287337"/>
                  <a:pt x="78316" y="286008"/>
                  <a:pt x="75670" y="283350"/>
                </a:cubicBezTo>
                <a:cubicBezTo>
                  <a:pt x="67733" y="276705"/>
                  <a:pt x="65087" y="266072"/>
                  <a:pt x="71701" y="256769"/>
                </a:cubicBezTo>
                <a:cubicBezTo>
                  <a:pt x="71701" y="256769"/>
                  <a:pt x="71701" y="256769"/>
                  <a:pt x="91545" y="230187"/>
                </a:cubicBezTo>
                <a:close/>
                <a:moveTo>
                  <a:pt x="104775" y="92075"/>
                </a:moveTo>
                <a:cubicBezTo>
                  <a:pt x="96837" y="92075"/>
                  <a:pt x="88900" y="98690"/>
                  <a:pt x="88900" y="107950"/>
                </a:cubicBezTo>
                <a:cubicBezTo>
                  <a:pt x="88900" y="107950"/>
                  <a:pt x="88900" y="107950"/>
                  <a:pt x="88900" y="147638"/>
                </a:cubicBezTo>
                <a:cubicBezTo>
                  <a:pt x="88900" y="156899"/>
                  <a:pt x="96837" y="163513"/>
                  <a:pt x="104775" y="163513"/>
                </a:cubicBezTo>
                <a:cubicBezTo>
                  <a:pt x="114035" y="163513"/>
                  <a:pt x="120650" y="156899"/>
                  <a:pt x="120650" y="147638"/>
                </a:cubicBezTo>
                <a:lnTo>
                  <a:pt x="120650" y="107950"/>
                </a:lnTo>
                <a:cubicBezTo>
                  <a:pt x="120650" y="98690"/>
                  <a:pt x="114035" y="92075"/>
                  <a:pt x="104775" y="92075"/>
                </a:cubicBezTo>
                <a:close/>
                <a:moveTo>
                  <a:pt x="169862" y="66675"/>
                </a:moveTo>
                <a:cubicBezTo>
                  <a:pt x="160601" y="66675"/>
                  <a:pt x="153987" y="74527"/>
                  <a:pt x="153987" y="82379"/>
                </a:cubicBezTo>
                <a:cubicBezTo>
                  <a:pt x="153987" y="82379"/>
                  <a:pt x="153987" y="82379"/>
                  <a:pt x="153987" y="147810"/>
                </a:cubicBezTo>
                <a:cubicBezTo>
                  <a:pt x="153987" y="156970"/>
                  <a:pt x="160601" y="163513"/>
                  <a:pt x="169862" y="163513"/>
                </a:cubicBezTo>
                <a:cubicBezTo>
                  <a:pt x="179122" y="163513"/>
                  <a:pt x="185737" y="156970"/>
                  <a:pt x="185737" y="147810"/>
                </a:cubicBezTo>
                <a:lnTo>
                  <a:pt x="185737" y="82379"/>
                </a:lnTo>
                <a:cubicBezTo>
                  <a:pt x="185737" y="74527"/>
                  <a:pt x="179122" y="66675"/>
                  <a:pt x="169862" y="66675"/>
                </a:cubicBezTo>
                <a:close/>
                <a:moveTo>
                  <a:pt x="233362" y="41275"/>
                </a:moveTo>
                <a:cubicBezTo>
                  <a:pt x="224102" y="41275"/>
                  <a:pt x="217487" y="47847"/>
                  <a:pt x="217487" y="57048"/>
                </a:cubicBezTo>
                <a:cubicBezTo>
                  <a:pt x="217487" y="57048"/>
                  <a:pt x="217487" y="57048"/>
                  <a:pt x="217487" y="147741"/>
                </a:cubicBezTo>
                <a:cubicBezTo>
                  <a:pt x="217487" y="156941"/>
                  <a:pt x="224102" y="163513"/>
                  <a:pt x="233362" y="163513"/>
                </a:cubicBezTo>
                <a:cubicBezTo>
                  <a:pt x="241300" y="163513"/>
                  <a:pt x="249237" y="156941"/>
                  <a:pt x="249237" y="147741"/>
                </a:cubicBezTo>
                <a:lnTo>
                  <a:pt x="249237" y="57048"/>
                </a:lnTo>
                <a:cubicBezTo>
                  <a:pt x="249237" y="47847"/>
                  <a:pt x="241300" y="41275"/>
                  <a:pt x="233362" y="41275"/>
                </a:cubicBezTo>
                <a:close/>
                <a:moveTo>
                  <a:pt x="9246" y="0"/>
                </a:moveTo>
                <a:cubicBezTo>
                  <a:pt x="9246" y="0"/>
                  <a:pt x="9246" y="0"/>
                  <a:pt x="328892" y="0"/>
                </a:cubicBezTo>
                <a:cubicBezTo>
                  <a:pt x="334176" y="0"/>
                  <a:pt x="338138" y="5272"/>
                  <a:pt x="338138" y="9227"/>
                </a:cubicBezTo>
                <a:cubicBezTo>
                  <a:pt x="338138" y="9227"/>
                  <a:pt x="338138" y="9227"/>
                  <a:pt x="338138" y="208261"/>
                </a:cubicBezTo>
                <a:cubicBezTo>
                  <a:pt x="338138" y="213534"/>
                  <a:pt x="334176" y="217488"/>
                  <a:pt x="328892" y="217488"/>
                </a:cubicBezTo>
                <a:cubicBezTo>
                  <a:pt x="328892" y="217488"/>
                  <a:pt x="328892" y="217488"/>
                  <a:pt x="9246" y="217488"/>
                </a:cubicBezTo>
                <a:cubicBezTo>
                  <a:pt x="3962" y="217488"/>
                  <a:pt x="0" y="213534"/>
                  <a:pt x="0" y="208261"/>
                </a:cubicBezTo>
                <a:cubicBezTo>
                  <a:pt x="0" y="208261"/>
                  <a:pt x="0" y="208261"/>
                  <a:pt x="0" y="9227"/>
                </a:cubicBezTo>
                <a:cubicBezTo>
                  <a:pt x="0" y="5272"/>
                  <a:pt x="3962" y="0"/>
                  <a:pt x="92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椭圆 37"/>
          <p:cNvSpPr/>
          <p:nvPr/>
        </p:nvSpPr>
        <p:spPr>
          <a:xfrm>
            <a:off x="4534750" y="2675071"/>
            <a:ext cx="638630" cy="515700"/>
          </a:xfrm>
          <a:custGeom>
            <a:avLst/>
            <a:gdLst>
              <a:gd name="connsiteX0" fmla="*/ 119063 w 338138"/>
              <a:gd name="connsiteY0" fmla="*/ 238125 h 273050"/>
              <a:gd name="connsiteX1" fmla="*/ 219076 w 338138"/>
              <a:gd name="connsiteY1" fmla="*/ 238125 h 273050"/>
              <a:gd name="connsiteX2" fmla="*/ 254001 w 338138"/>
              <a:gd name="connsiteY2" fmla="*/ 273050 h 273050"/>
              <a:gd name="connsiteX3" fmla="*/ 84138 w 338138"/>
              <a:gd name="connsiteY3" fmla="*/ 273050 h 273050"/>
              <a:gd name="connsiteX4" fmla="*/ 193410 w 338138"/>
              <a:gd name="connsiteY4" fmla="*/ 85725 h 273050"/>
              <a:gd name="connsiteX5" fmla="*/ 184150 w 338138"/>
              <a:gd name="connsiteY5" fmla="*/ 95036 h 273050"/>
              <a:gd name="connsiteX6" fmla="*/ 184150 w 338138"/>
              <a:gd name="connsiteY6" fmla="*/ 124297 h 273050"/>
              <a:gd name="connsiteX7" fmla="*/ 193410 w 338138"/>
              <a:gd name="connsiteY7" fmla="*/ 134938 h 273050"/>
              <a:gd name="connsiteX8" fmla="*/ 193410 w 338138"/>
              <a:gd name="connsiteY8" fmla="*/ 85725 h 273050"/>
              <a:gd name="connsiteX9" fmla="*/ 209021 w 338138"/>
              <a:gd name="connsiteY9" fmla="*/ 69850 h 273050"/>
              <a:gd name="connsiteX10" fmla="*/ 198438 w 338138"/>
              <a:gd name="connsiteY10" fmla="*/ 80433 h 273050"/>
              <a:gd name="connsiteX11" fmla="*/ 198438 w 338138"/>
              <a:gd name="connsiteY11" fmla="*/ 139965 h 273050"/>
              <a:gd name="connsiteX12" fmla="*/ 209021 w 338138"/>
              <a:gd name="connsiteY12" fmla="*/ 149225 h 273050"/>
              <a:gd name="connsiteX13" fmla="*/ 209021 w 338138"/>
              <a:gd name="connsiteY13" fmla="*/ 69850 h 273050"/>
              <a:gd name="connsiteX14" fmla="*/ 223309 w 338138"/>
              <a:gd name="connsiteY14" fmla="*/ 55563 h 273050"/>
              <a:gd name="connsiteX15" fmla="*/ 212725 w 338138"/>
              <a:gd name="connsiteY15" fmla="*/ 66095 h 273050"/>
              <a:gd name="connsiteX16" fmla="*/ 212725 w 338138"/>
              <a:gd name="connsiteY16" fmla="*/ 154298 h 273050"/>
              <a:gd name="connsiteX17" fmla="*/ 223309 w 338138"/>
              <a:gd name="connsiteY17" fmla="*/ 163513 h 273050"/>
              <a:gd name="connsiteX18" fmla="*/ 223309 w 338138"/>
              <a:gd name="connsiteY18" fmla="*/ 55563 h 273050"/>
              <a:gd name="connsiteX19" fmla="*/ 171917 w 338138"/>
              <a:gd name="connsiteY19" fmla="*/ 34925 h 273050"/>
              <a:gd name="connsiteX20" fmla="*/ 114697 w 338138"/>
              <a:gd name="connsiteY20" fmla="*/ 90389 h 273050"/>
              <a:gd name="connsiteX21" fmla="*/ 92075 w 338138"/>
              <a:gd name="connsiteY21" fmla="*/ 90389 h 273050"/>
              <a:gd name="connsiteX22" fmla="*/ 92075 w 338138"/>
              <a:gd name="connsiteY22" fmla="*/ 127365 h 273050"/>
              <a:gd name="connsiteX23" fmla="*/ 114697 w 338138"/>
              <a:gd name="connsiteY23" fmla="*/ 127365 h 273050"/>
              <a:gd name="connsiteX24" fmla="*/ 171917 w 338138"/>
              <a:gd name="connsiteY24" fmla="*/ 184150 h 273050"/>
              <a:gd name="connsiteX25" fmla="*/ 171917 w 338138"/>
              <a:gd name="connsiteY25" fmla="*/ 120763 h 273050"/>
              <a:gd name="connsiteX26" fmla="*/ 182563 w 338138"/>
              <a:gd name="connsiteY26" fmla="*/ 108877 h 273050"/>
              <a:gd name="connsiteX27" fmla="*/ 171917 w 338138"/>
              <a:gd name="connsiteY27" fmla="*/ 98313 h 273050"/>
              <a:gd name="connsiteX28" fmla="*/ 171917 w 338138"/>
              <a:gd name="connsiteY28" fmla="*/ 34925 h 273050"/>
              <a:gd name="connsiteX29" fmla="*/ 0 w 338138"/>
              <a:gd name="connsiteY29" fmla="*/ 0 h 273050"/>
              <a:gd name="connsiteX30" fmla="*/ 338138 w 338138"/>
              <a:gd name="connsiteY30" fmla="*/ 0 h 273050"/>
              <a:gd name="connsiteX31" fmla="*/ 338138 w 338138"/>
              <a:gd name="connsiteY31" fmla="*/ 219075 h 273050"/>
              <a:gd name="connsiteX32" fmla="*/ 0 w 338138"/>
              <a:gd name="connsiteY32" fmla="*/ 219075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38138" h="273050">
                <a:moveTo>
                  <a:pt x="119063" y="238125"/>
                </a:moveTo>
                <a:lnTo>
                  <a:pt x="219076" y="238125"/>
                </a:lnTo>
                <a:lnTo>
                  <a:pt x="254001" y="273050"/>
                </a:lnTo>
                <a:lnTo>
                  <a:pt x="84138" y="273050"/>
                </a:lnTo>
                <a:close/>
                <a:moveTo>
                  <a:pt x="193410" y="85725"/>
                </a:moveTo>
                <a:cubicBezTo>
                  <a:pt x="193410" y="85725"/>
                  <a:pt x="193410" y="85725"/>
                  <a:pt x="184150" y="95036"/>
                </a:cubicBezTo>
                <a:cubicBezTo>
                  <a:pt x="192088" y="103016"/>
                  <a:pt x="192088" y="116317"/>
                  <a:pt x="184150" y="124297"/>
                </a:cubicBezTo>
                <a:lnTo>
                  <a:pt x="193410" y="134938"/>
                </a:lnTo>
                <a:cubicBezTo>
                  <a:pt x="207963" y="121637"/>
                  <a:pt x="207963" y="99026"/>
                  <a:pt x="193410" y="85725"/>
                </a:cubicBezTo>
                <a:close/>
                <a:moveTo>
                  <a:pt x="209021" y="69850"/>
                </a:moveTo>
                <a:cubicBezTo>
                  <a:pt x="209021" y="69850"/>
                  <a:pt x="209021" y="69850"/>
                  <a:pt x="198438" y="80433"/>
                </a:cubicBezTo>
                <a:cubicBezTo>
                  <a:pt x="214313" y="96308"/>
                  <a:pt x="214313" y="122767"/>
                  <a:pt x="198438" y="139965"/>
                </a:cubicBezTo>
                <a:lnTo>
                  <a:pt x="209021" y="149225"/>
                </a:lnTo>
                <a:cubicBezTo>
                  <a:pt x="230188" y="128058"/>
                  <a:pt x="230188" y="92340"/>
                  <a:pt x="209021" y="69850"/>
                </a:cubicBezTo>
                <a:close/>
                <a:moveTo>
                  <a:pt x="223309" y="55563"/>
                </a:moveTo>
                <a:cubicBezTo>
                  <a:pt x="223309" y="55563"/>
                  <a:pt x="223309" y="55563"/>
                  <a:pt x="212725" y="66095"/>
                </a:cubicBezTo>
                <a:cubicBezTo>
                  <a:pt x="237861" y="89791"/>
                  <a:pt x="237861" y="129285"/>
                  <a:pt x="212725" y="154298"/>
                </a:cubicBezTo>
                <a:cubicBezTo>
                  <a:pt x="212725" y="154298"/>
                  <a:pt x="212725" y="154298"/>
                  <a:pt x="223309" y="163513"/>
                </a:cubicBezTo>
                <a:cubicBezTo>
                  <a:pt x="252413" y="134551"/>
                  <a:pt x="252413" y="85842"/>
                  <a:pt x="223309" y="55563"/>
                </a:cubicBezTo>
                <a:close/>
                <a:moveTo>
                  <a:pt x="171917" y="34925"/>
                </a:moveTo>
                <a:cubicBezTo>
                  <a:pt x="171917" y="34925"/>
                  <a:pt x="171917" y="34925"/>
                  <a:pt x="114697" y="90389"/>
                </a:cubicBezTo>
                <a:cubicBezTo>
                  <a:pt x="114697" y="90389"/>
                  <a:pt x="114697" y="90389"/>
                  <a:pt x="92075" y="90389"/>
                </a:cubicBezTo>
                <a:cubicBezTo>
                  <a:pt x="92075" y="90389"/>
                  <a:pt x="92075" y="90389"/>
                  <a:pt x="92075" y="127365"/>
                </a:cubicBezTo>
                <a:cubicBezTo>
                  <a:pt x="92075" y="127365"/>
                  <a:pt x="92075" y="127365"/>
                  <a:pt x="114697" y="127365"/>
                </a:cubicBezTo>
                <a:cubicBezTo>
                  <a:pt x="114697" y="127365"/>
                  <a:pt x="114697" y="127365"/>
                  <a:pt x="171917" y="184150"/>
                </a:cubicBezTo>
                <a:cubicBezTo>
                  <a:pt x="171917" y="184150"/>
                  <a:pt x="171917" y="184150"/>
                  <a:pt x="171917" y="120763"/>
                </a:cubicBezTo>
                <a:cubicBezTo>
                  <a:pt x="177240" y="120763"/>
                  <a:pt x="182563" y="115480"/>
                  <a:pt x="182563" y="108877"/>
                </a:cubicBezTo>
                <a:cubicBezTo>
                  <a:pt x="182563" y="102274"/>
                  <a:pt x="177240" y="98313"/>
                  <a:pt x="171917" y="98313"/>
                </a:cubicBezTo>
                <a:cubicBezTo>
                  <a:pt x="171917" y="98313"/>
                  <a:pt x="171917" y="98313"/>
                  <a:pt x="171917" y="34925"/>
                </a:cubicBezTo>
                <a:close/>
                <a:moveTo>
                  <a:pt x="0" y="0"/>
                </a:moveTo>
                <a:lnTo>
                  <a:pt x="338138" y="0"/>
                </a:lnTo>
                <a:lnTo>
                  <a:pt x="338138" y="219075"/>
                </a:lnTo>
                <a:lnTo>
                  <a:pt x="0" y="2190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椭圆 38"/>
          <p:cNvSpPr/>
          <p:nvPr/>
        </p:nvSpPr>
        <p:spPr>
          <a:xfrm>
            <a:off x="7062164" y="2694560"/>
            <a:ext cx="638630" cy="476723"/>
          </a:xfrm>
          <a:custGeom>
            <a:avLst/>
            <a:gdLst>
              <a:gd name="connsiteX0" fmla="*/ 309563 w 338138"/>
              <a:gd name="connsiteY0" fmla="*/ 84137 h 252413"/>
              <a:gd name="connsiteX1" fmla="*/ 338138 w 338138"/>
              <a:gd name="connsiteY1" fmla="*/ 84137 h 252413"/>
              <a:gd name="connsiteX2" fmla="*/ 338138 w 338138"/>
              <a:gd name="connsiteY2" fmla="*/ 168275 h 252413"/>
              <a:gd name="connsiteX3" fmla="*/ 309563 w 338138"/>
              <a:gd name="connsiteY3" fmla="*/ 168275 h 252413"/>
              <a:gd name="connsiteX4" fmla="*/ 0 w 338138"/>
              <a:gd name="connsiteY4" fmla="*/ 84137 h 252413"/>
              <a:gd name="connsiteX5" fmla="*/ 28575 w 338138"/>
              <a:gd name="connsiteY5" fmla="*/ 84137 h 252413"/>
              <a:gd name="connsiteX6" fmla="*/ 28575 w 338138"/>
              <a:gd name="connsiteY6" fmla="*/ 168275 h 252413"/>
              <a:gd name="connsiteX7" fmla="*/ 0 w 338138"/>
              <a:gd name="connsiteY7" fmla="*/ 168275 h 252413"/>
              <a:gd name="connsiteX8" fmla="*/ 268288 w 338138"/>
              <a:gd name="connsiteY8" fmla="*/ 57150 h 252413"/>
              <a:gd name="connsiteX9" fmla="*/ 295276 w 338138"/>
              <a:gd name="connsiteY9" fmla="*/ 57150 h 252413"/>
              <a:gd name="connsiteX10" fmla="*/ 295276 w 338138"/>
              <a:gd name="connsiteY10" fmla="*/ 196850 h 252413"/>
              <a:gd name="connsiteX11" fmla="*/ 268288 w 338138"/>
              <a:gd name="connsiteY11" fmla="*/ 196850 h 252413"/>
              <a:gd name="connsiteX12" fmla="*/ 42863 w 338138"/>
              <a:gd name="connsiteY12" fmla="*/ 57150 h 252413"/>
              <a:gd name="connsiteX13" fmla="*/ 69851 w 338138"/>
              <a:gd name="connsiteY13" fmla="*/ 57150 h 252413"/>
              <a:gd name="connsiteX14" fmla="*/ 69851 w 338138"/>
              <a:gd name="connsiteY14" fmla="*/ 196850 h 252413"/>
              <a:gd name="connsiteX15" fmla="*/ 42863 w 338138"/>
              <a:gd name="connsiteY15" fmla="*/ 196850 h 252413"/>
              <a:gd name="connsiteX16" fmla="*/ 112713 w 338138"/>
              <a:gd name="connsiteY16" fmla="*/ 28575 h 252413"/>
              <a:gd name="connsiteX17" fmla="*/ 112713 w 338138"/>
              <a:gd name="connsiteY17" fmla="*/ 225425 h 252413"/>
              <a:gd name="connsiteX18" fmla="*/ 225426 w 338138"/>
              <a:gd name="connsiteY18" fmla="*/ 225425 h 252413"/>
              <a:gd name="connsiteX19" fmla="*/ 225426 w 338138"/>
              <a:gd name="connsiteY19" fmla="*/ 28575 h 252413"/>
              <a:gd name="connsiteX20" fmla="*/ 105371 w 338138"/>
              <a:gd name="connsiteY20" fmla="*/ 0 h 252413"/>
              <a:gd name="connsiteX21" fmla="*/ 232768 w 338138"/>
              <a:gd name="connsiteY21" fmla="*/ 0 h 252413"/>
              <a:gd name="connsiteX22" fmla="*/ 254001 w 338138"/>
              <a:gd name="connsiteY22" fmla="*/ 21034 h 252413"/>
              <a:gd name="connsiteX23" fmla="*/ 254001 w 338138"/>
              <a:gd name="connsiteY23" fmla="*/ 231379 h 252413"/>
              <a:gd name="connsiteX24" fmla="*/ 232768 w 338138"/>
              <a:gd name="connsiteY24" fmla="*/ 252413 h 252413"/>
              <a:gd name="connsiteX25" fmla="*/ 105371 w 338138"/>
              <a:gd name="connsiteY25" fmla="*/ 252413 h 252413"/>
              <a:gd name="connsiteX26" fmla="*/ 84138 w 338138"/>
              <a:gd name="connsiteY26" fmla="*/ 231379 h 252413"/>
              <a:gd name="connsiteX27" fmla="*/ 84138 w 338138"/>
              <a:gd name="connsiteY27" fmla="*/ 21034 h 252413"/>
              <a:gd name="connsiteX28" fmla="*/ 105371 w 338138"/>
              <a:gd name="connsiteY28" fmla="*/ 0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8138" h="252413">
                <a:moveTo>
                  <a:pt x="309563" y="84137"/>
                </a:moveTo>
                <a:lnTo>
                  <a:pt x="338138" y="84137"/>
                </a:lnTo>
                <a:lnTo>
                  <a:pt x="338138" y="168275"/>
                </a:lnTo>
                <a:lnTo>
                  <a:pt x="309563" y="168275"/>
                </a:lnTo>
                <a:close/>
                <a:moveTo>
                  <a:pt x="0" y="84137"/>
                </a:moveTo>
                <a:lnTo>
                  <a:pt x="28575" y="84137"/>
                </a:lnTo>
                <a:lnTo>
                  <a:pt x="28575" y="168275"/>
                </a:lnTo>
                <a:lnTo>
                  <a:pt x="0" y="168275"/>
                </a:lnTo>
                <a:close/>
                <a:moveTo>
                  <a:pt x="268288" y="57150"/>
                </a:moveTo>
                <a:lnTo>
                  <a:pt x="295276" y="57150"/>
                </a:lnTo>
                <a:lnTo>
                  <a:pt x="295276" y="196850"/>
                </a:lnTo>
                <a:lnTo>
                  <a:pt x="268288" y="196850"/>
                </a:lnTo>
                <a:close/>
                <a:moveTo>
                  <a:pt x="42863" y="57150"/>
                </a:moveTo>
                <a:lnTo>
                  <a:pt x="69851" y="57150"/>
                </a:lnTo>
                <a:lnTo>
                  <a:pt x="69851" y="196850"/>
                </a:lnTo>
                <a:lnTo>
                  <a:pt x="42863" y="196850"/>
                </a:lnTo>
                <a:close/>
                <a:moveTo>
                  <a:pt x="112713" y="28575"/>
                </a:moveTo>
                <a:lnTo>
                  <a:pt x="112713" y="225425"/>
                </a:lnTo>
                <a:lnTo>
                  <a:pt x="225426" y="225425"/>
                </a:lnTo>
                <a:lnTo>
                  <a:pt x="225426" y="28575"/>
                </a:lnTo>
                <a:close/>
                <a:moveTo>
                  <a:pt x="105371" y="0"/>
                </a:moveTo>
                <a:cubicBezTo>
                  <a:pt x="105371" y="0"/>
                  <a:pt x="105371" y="0"/>
                  <a:pt x="232768" y="0"/>
                </a:cubicBezTo>
                <a:cubicBezTo>
                  <a:pt x="244712" y="0"/>
                  <a:pt x="254001" y="9202"/>
                  <a:pt x="254001" y="21034"/>
                </a:cubicBezTo>
                <a:cubicBezTo>
                  <a:pt x="254001" y="21034"/>
                  <a:pt x="254001" y="21034"/>
                  <a:pt x="254001" y="231379"/>
                </a:cubicBezTo>
                <a:cubicBezTo>
                  <a:pt x="254001" y="243211"/>
                  <a:pt x="244712" y="252413"/>
                  <a:pt x="232768" y="252413"/>
                </a:cubicBezTo>
                <a:cubicBezTo>
                  <a:pt x="232768" y="252413"/>
                  <a:pt x="232768" y="252413"/>
                  <a:pt x="105371" y="252413"/>
                </a:cubicBezTo>
                <a:cubicBezTo>
                  <a:pt x="93427" y="252413"/>
                  <a:pt x="84138" y="243211"/>
                  <a:pt x="84138" y="231379"/>
                </a:cubicBezTo>
                <a:cubicBezTo>
                  <a:pt x="84138" y="231379"/>
                  <a:pt x="84138" y="231379"/>
                  <a:pt x="84138" y="21034"/>
                </a:cubicBezTo>
                <a:cubicBezTo>
                  <a:pt x="84138" y="9202"/>
                  <a:pt x="93427" y="0"/>
                  <a:pt x="1053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椭圆 39"/>
          <p:cNvSpPr/>
          <p:nvPr/>
        </p:nvSpPr>
        <p:spPr>
          <a:xfrm>
            <a:off x="9560551" y="2667575"/>
            <a:ext cx="638630" cy="530692"/>
          </a:xfrm>
          <a:custGeom>
            <a:avLst/>
            <a:gdLst>
              <a:gd name="connsiteX0" fmla="*/ 227013 w 338138"/>
              <a:gd name="connsiteY0" fmla="*/ 85725 h 280988"/>
              <a:gd name="connsiteX1" fmla="*/ 198438 w 338138"/>
              <a:gd name="connsiteY1" fmla="*/ 114300 h 280988"/>
              <a:gd name="connsiteX2" fmla="*/ 227013 w 338138"/>
              <a:gd name="connsiteY2" fmla="*/ 142875 h 280988"/>
              <a:gd name="connsiteX3" fmla="*/ 255588 w 338138"/>
              <a:gd name="connsiteY3" fmla="*/ 114300 h 280988"/>
              <a:gd name="connsiteX4" fmla="*/ 227013 w 338138"/>
              <a:gd name="connsiteY4" fmla="*/ 85725 h 280988"/>
              <a:gd name="connsiteX5" fmla="*/ 111920 w 338138"/>
              <a:gd name="connsiteY5" fmla="*/ 85725 h 280988"/>
              <a:gd name="connsiteX6" fmla="*/ 84138 w 338138"/>
              <a:gd name="connsiteY6" fmla="*/ 114300 h 280988"/>
              <a:gd name="connsiteX7" fmla="*/ 111920 w 338138"/>
              <a:gd name="connsiteY7" fmla="*/ 142875 h 280988"/>
              <a:gd name="connsiteX8" fmla="*/ 139702 w 338138"/>
              <a:gd name="connsiteY8" fmla="*/ 114300 h 280988"/>
              <a:gd name="connsiteX9" fmla="*/ 111920 w 338138"/>
              <a:gd name="connsiteY9" fmla="*/ 85725 h 280988"/>
              <a:gd name="connsiteX10" fmla="*/ 117556 w 338138"/>
              <a:gd name="connsiteY10" fmla="*/ 0 h 280988"/>
              <a:gd name="connsiteX11" fmla="*/ 220582 w 338138"/>
              <a:gd name="connsiteY11" fmla="*/ 0 h 280988"/>
              <a:gd name="connsiteX12" fmla="*/ 338138 w 338138"/>
              <a:gd name="connsiteY12" fmla="*/ 116860 h 280988"/>
              <a:gd name="connsiteX13" fmla="*/ 314363 w 338138"/>
              <a:gd name="connsiteY13" fmla="*/ 187763 h 280988"/>
              <a:gd name="connsiteX14" fmla="*/ 262850 w 338138"/>
              <a:gd name="connsiteY14" fmla="*/ 225841 h 280988"/>
              <a:gd name="connsiteX15" fmla="*/ 256245 w 338138"/>
              <a:gd name="connsiteY15" fmla="*/ 267858 h 280988"/>
              <a:gd name="connsiteX16" fmla="*/ 244358 w 338138"/>
              <a:gd name="connsiteY16" fmla="*/ 279675 h 280988"/>
              <a:gd name="connsiteX17" fmla="*/ 240395 w 338138"/>
              <a:gd name="connsiteY17" fmla="*/ 280988 h 280988"/>
              <a:gd name="connsiteX18" fmla="*/ 228508 w 338138"/>
              <a:gd name="connsiteY18" fmla="*/ 274423 h 280988"/>
              <a:gd name="connsiteX19" fmla="*/ 195486 w 338138"/>
              <a:gd name="connsiteY19" fmla="*/ 233719 h 280988"/>
              <a:gd name="connsiteX20" fmla="*/ 117556 w 338138"/>
              <a:gd name="connsiteY20" fmla="*/ 233719 h 280988"/>
              <a:gd name="connsiteX21" fmla="*/ 0 w 338138"/>
              <a:gd name="connsiteY21" fmla="*/ 116860 h 280988"/>
              <a:gd name="connsiteX22" fmla="*/ 117556 w 338138"/>
              <a:gd name="connsiteY22" fmla="*/ 0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8138" h="280988">
                <a:moveTo>
                  <a:pt x="227013" y="85725"/>
                </a:moveTo>
                <a:cubicBezTo>
                  <a:pt x="211231" y="85725"/>
                  <a:pt x="198438" y="98518"/>
                  <a:pt x="198438" y="114300"/>
                </a:cubicBezTo>
                <a:cubicBezTo>
                  <a:pt x="198438" y="130082"/>
                  <a:pt x="211231" y="142875"/>
                  <a:pt x="227013" y="142875"/>
                </a:cubicBezTo>
                <a:cubicBezTo>
                  <a:pt x="242795" y="142875"/>
                  <a:pt x="255588" y="130082"/>
                  <a:pt x="255588" y="114300"/>
                </a:cubicBezTo>
                <a:cubicBezTo>
                  <a:pt x="255588" y="98518"/>
                  <a:pt x="242795" y="85725"/>
                  <a:pt x="227013" y="85725"/>
                </a:cubicBezTo>
                <a:close/>
                <a:moveTo>
                  <a:pt x="111920" y="85725"/>
                </a:moveTo>
                <a:cubicBezTo>
                  <a:pt x="96576" y="85725"/>
                  <a:pt x="84138" y="98518"/>
                  <a:pt x="84138" y="114300"/>
                </a:cubicBezTo>
                <a:cubicBezTo>
                  <a:pt x="84138" y="130082"/>
                  <a:pt x="96576" y="142875"/>
                  <a:pt x="111920" y="142875"/>
                </a:cubicBezTo>
                <a:cubicBezTo>
                  <a:pt x="127264" y="142875"/>
                  <a:pt x="139702" y="130082"/>
                  <a:pt x="139702" y="114300"/>
                </a:cubicBezTo>
                <a:cubicBezTo>
                  <a:pt x="139702" y="98518"/>
                  <a:pt x="127264" y="85725"/>
                  <a:pt x="111920" y="85725"/>
                </a:cubicBezTo>
                <a:close/>
                <a:moveTo>
                  <a:pt x="117556" y="0"/>
                </a:moveTo>
                <a:cubicBezTo>
                  <a:pt x="117556" y="0"/>
                  <a:pt x="117556" y="0"/>
                  <a:pt x="220582" y="0"/>
                </a:cubicBezTo>
                <a:cubicBezTo>
                  <a:pt x="285304" y="0"/>
                  <a:pt x="338138" y="52521"/>
                  <a:pt x="338138" y="116860"/>
                </a:cubicBezTo>
                <a:cubicBezTo>
                  <a:pt x="338138" y="143120"/>
                  <a:pt x="330213" y="166755"/>
                  <a:pt x="314363" y="187763"/>
                </a:cubicBezTo>
                <a:cubicBezTo>
                  <a:pt x="301154" y="204833"/>
                  <a:pt x="282662" y="217963"/>
                  <a:pt x="262850" y="225841"/>
                </a:cubicBezTo>
                <a:cubicBezTo>
                  <a:pt x="262850" y="225841"/>
                  <a:pt x="262850" y="225841"/>
                  <a:pt x="256245" y="267858"/>
                </a:cubicBezTo>
                <a:cubicBezTo>
                  <a:pt x="254925" y="273110"/>
                  <a:pt x="250962" y="278362"/>
                  <a:pt x="244358" y="279675"/>
                </a:cubicBezTo>
                <a:cubicBezTo>
                  <a:pt x="243037" y="280988"/>
                  <a:pt x="241716" y="280988"/>
                  <a:pt x="240395" y="280988"/>
                </a:cubicBezTo>
                <a:cubicBezTo>
                  <a:pt x="236433" y="280988"/>
                  <a:pt x="231149" y="278362"/>
                  <a:pt x="228508" y="274423"/>
                </a:cubicBezTo>
                <a:cubicBezTo>
                  <a:pt x="228508" y="274423"/>
                  <a:pt x="228508" y="274423"/>
                  <a:pt x="195486" y="233719"/>
                </a:cubicBezTo>
                <a:cubicBezTo>
                  <a:pt x="195486" y="233719"/>
                  <a:pt x="195486" y="233719"/>
                  <a:pt x="117556" y="233719"/>
                </a:cubicBezTo>
                <a:cubicBezTo>
                  <a:pt x="52834" y="233719"/>
                  <a:pt x="0" y="181198"/>
                  <a:pt x="0" y="116860"/>
                </a:cubicBezTo>
                <a:cubicBezTo>
                  <a:pt x="0" y="52521"/>
                  <a:pt x="52834" y="0"/>
                  <a:pt x="1175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765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a14="http://schemas.microsoft.com/office/drawing/2010/main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21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5288" y="408214"/>
            <a:ext cx="493712" cy="258508"/>
            <a:chOff x="6836229" y="-261257"/>
            <a:chExt cx="508000" cy="18868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836229" y="-261257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836229" y="-166914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836229" y="-72571"/>
              <a:ext cx="508000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084716" y="24508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89992" y="275858"/>
            <a:ext cx="644632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9" name="矩形 8"/>
          <p:cNvSpPr/>
          <p:nvPr/>
        </p:nvSpPr>
        <p:spPr>
          <a:xfrm>
            <a:off x="1069336" y="2089982"/>
            <a:ext cx="4579105" cy="285051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69337" y="5088592"/>
            <a:ext cx="500156" cy="5001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566" y="2252835"/>
            <a:ext cx="4686576" cy="3124384"/>
          </a:xfrm>
        </p:spPr>
      </p:pic>
      <p:grpSp>
        <p:nvGrpSpPr>
          <p:cNvPr id="12" name="组合 11"/>
          <p:cNvGrpSpPr/>
          <p:nvPr/>
        </p:nvGrpSpPr>
        <p:grpSpPr>
          <a:xfrm>
            <a:off x="7393157" y="2378408"/>
            <a:ext cx="3689804" cy="1053904"/>
            <a:chOff x="1136195" y="2091953"/>
            <a:chExt cx="3689804" cy="1053904"/>
          </a:xfrm>
        </p:grpSpPr>
        <p:sp>
          <p:nvSpPr>
            <p:cNvPr id="13" name="文本框 12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36195" y="2407193"/>
              <a:ext cx="36898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393157" y="3454792"/>
            <a:ext cx="3689804" cy="1053904"/>
            <a:chOff x="1136195" y="2091953"/>
            <a:chExt cx="3689804" cy="1053904"/>
          </a:xfrm>
        </p:grpSpPr>
        <p:sp>
          <p:nvSpPr>
            <p:cNvPr id="18" name="文本框 17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36195" y="2407193"/>
              <a:ext cx="36898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393157" y="4538759"/>
            <a:ext cx="3689804" cy="1053904"/>
            <a:chOff x="1136195" y="2091953"/>
            <a:chExt cx="3689804" cy="1053904"/>
          </a:xfrm>
        </p:grpSpPr>
        <p:sp>
          <p:nvSpPr>
            <p:cNvPr id="21" name="文本框 20"/>
            <p:cNvSpPr txBox="1"/>
            <p:nvPr/>
          </p:nvSpPr>
          <p:spPr>
            <a:xfrm>
              <a:off x="1136195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title is added here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36195" y="2407193"/>
              <a:ext cx="36898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computer, or print the presentation and make it into</a:t>
              </a:r>
            </a:p>
          </p:txBody>
        </p:sp>
      </p:grpSp>
      <p:sp>
        <p:nvSpPr>
          <p:cNvPr id="29" name="椭圆 22"/>
          <p:cNvSpPr/>
          <p:nvPr/>
        </p:nvSpPr>
        <p:spPr>
          <a:xfrm>
            <a:off x="6675692" y="2494609"/>
            <a:ext cx="487689" cy="467081"/>
          </a:xfrm>
          <a:custGeom>
            <a:avLst/>
            <a:gdLst>
              <a:gd name="connsiteX0" fmla="*/ 26988 w 338138"/>
              <a:gd name="connsiteY0" fmla="*/ 204787 h 323850"/>
              <a:gd name="connsiteX1" fmla="*/ 114301 w 338138"/>
              <a:gd name="connsiteY1" fmla="*/ 295275 h 323850"/>
              <a:gd name="connsiteX2" fmla="*/ 85197 w 338138"/>
              <a:gd name="connsiteY2" fmla="*/ 230071 h 323850"/>
              <a:gd name="connsiteX3" fmla="*/ 50801 w 338138"/>
              <a:gd name="connsiteY3" fmla="*/ 218094 h 323850"/>
              <a:gd name="connsiteX4" fmla="*/ 26988 w 338138"/>
              <a:gd name="connsiteY4" fmla="*/ 204787 h 323850"/>
              <a:gd name="connsiteX5" fmla="*/ 258763 w 338138"/>
              <a:gd name="connsiteY5" fmla="*/ 173037 h 323850"/>
              <a:gd name="connsiteX6" fmla="*/ 264055 w 338138"/>
              <a:gd name="connsiteY6" fmla="*/ 176971 h 323850"/>
              <a:gd name="connsiteX7" fmla="*/ 285221 w 338138"/>
              <a:gd name="connsiteY7" fmla="*/ 218937 h 323850"/>
              <a:gd name="connsiteX8" fmla="*/ 332846 w 338138"/>
              <a:gd name="connsiteY8" fmla="*/ 226805 h 323850"/>
              <a:gd name="connsiteX9" fmla="*/ 338138 w 338138"/>
              <a:gd name="connsiteY9" fmla="*/ 230739 h 323850"/>
              <a:gd name="connsiteX10" fmla="*/ 336815 w 338138"/>
              <a:gd name="connsiteY10" fmla="*/ 237297 h 323850"/>
              <a:gd name="connsiteX11" fmla="*/ 302419 w 338138"/>
              <a:gd name="connsiteY11" fmla="*/ 270082 h 323850"/>
              <a:gd name="connsiteX12" fmla="*/ 310357 w 338138"/>
              <a:gd name="connsiteY12" fmla="*/ 317293 h 323850"/>
              <a:gd name="connsiteX13" fmla="*/ 307711 w 338138"/>
              <a:gd name="connsiteY13" fmla="*/ 322539 h 323850"/>
              <a:gd name="connsiteX14" fmla="*/ 303742 w 338138"/>
              <a:gd name="connsiteY14" fmla="*/ 323850 h 323850"/>
              <a:gd name="connsiteX15" fmla="*/ 301096 w 338138"/>
              <a:gd name="connsiteY15" fmla="*/ 323850 h 323850"/>
              <a:gd name="connsiteX16" fmla="*/ 258763 w 338138"/>
              <a:gd name="connsiteY16" fmla="*/ 301556 h 323850"/>
              <a:gd name="connsiteX17" fmla="*/ 216430 w 338138"/>
              <a:gd name="connsiteY17" fmla="*/ 323850 h 323850"/>
              <a:gd name="connsiteX18" fmla="*/ 209815 w 338138"/>
              <a:gd name="connsiteY18" fmla="*/ 322539 h 323850"/>
              <a:gd name="connsiteX19" fmla="*/ 207169 w 338138"/>
              <a:gd name="connsiteY19" fmla="*/ 317293 h 323850"/>
              <a:gd name="connsiteX20" fmla="*/ 215107 w 338138"/>
              <a:gd name="connsiteY20" fmla="*/ 270082 h 323850"/>
              <a:gd name="connsiteX21" fmla="*/ 180711 w 338138"/>
              <a:gd name="connsiteY21" fmla="*/ 237297 h 323850"/>
              <a:gd name="connsiteX22" fmla="*/ 179388 w 338138"/>
              <a:gd name="connsiteY22" fmla="*/ 230739 h 323850"/>
              <a:gd name="connsiteX23" fmla="*/ 184680 w 338138"/>
              <a:gd name="connsiteY23" fmla="*/ 226805 h 323850"/>
              <a:gd name="connsiteX24" fmla="*/ 232305 w 338138"/>
              <a:gd name="connsiteY24" fmla="*/ 218937 h 323850"/>
              <a:gd name="connsiteX25" fmla="*/ 253471 w 338138"/>
              <a:gd name="connsiteY25" fmla="*/ 176971 h 323850"/>
              <a:gd name="connsiteX26" fmla="*/ 258763 w 338138"/>
              <a:gd name="connsiteY26" fmla="*/ 173037 h 323850"/>
              <a:gd name="connsiteX27" fmla="*/ 79376 w 338138"/>
              <a:gd name="connsiteY27" fmla="*/ 115887 h 323850"/>
              <a:gd name="connsiteX28" fmla="*/ 58491 w 338138"/>
              <a:gd name="connsiteY28" fmla="*/ 123779 h 323850"/>
              <a:gd name="connsiteX29" fmla="*/ 20638 w 338138"/>
              <a:gd name="connsiteY29" fmla="*/ 161924 h 323850"/>
              <a:gd name="connsiteX30" fmla="*/ 58491 w 338138"/>
              <a:gd name="connsiteY30" fmla="*/ 200070 h 323850"/>
              <a:gd name="connsiteX31" fmla="*/ 79376 w 338138"/>
              <a:gd name="connsiteY31" fmla="*/ 207962 h 323850"/>
              <a:gd name="connsiteX32" fmla="*/ 76765 w 338138"/>
              <a:gd name="connsiteY32" fmla="*/ 161924 h 323850"/>
              <a:gd name="connsiteX33" fmla="*/ 79376 w 338138"/>
              <a:gd name="connsiteY33" fmla="*/ 115887 h 323850"/>
              <a:gd name="connsiteX34" fmla="*/ 212725 w 338138"/>
              <a:gd name="connsiteY34" fmla="*/ 28575 h 323850"/>
              <a:gd name="connsiteX35" fmla="*/ 241740 w 338138"/>
              <a:gd name="connsiteY35" fmla="*/ 93779 h 323850"/>
              <a:gd name="connsiteX36" fmla="*/ 274711 w 338138"/>
              <a:gd name="connsiteY36" fmla="*/ 105756 h 323850"/>
              <a:gd name="connsiteX37" fmla="*/ 298450 w 338138"/>
              <a:gd name="connsiteY37" fmla="*/ 119063 h 323850"/>
              <a:gd name="connsiteX38" fmla="*/ 212725 w 338138"/>
              <a:gd name="connsiteY38" fmla="*/ 28575 h 323850"/>
              <a:gd name="connsiteX39" fmla="*/ 114301 w 338138"/>
              <a:gd name="connsiteY39" fmla="*/ 28575 h 323850"/>
              <a:gd name="connsiteX40" fmla="*/ 26988 w 338138"/>
              <a:gd name="connsiteY40" fmla="*/ 119063 h 323850"/>
              <a:gd name="connsiteX41" fmla="*/ 50801 w 338138"/>
              <a:gd name="connsiteY41" fmla="*/ 105756 h 323850"/>
              <a:gd name="connsiteX42" fmla="*/ 85197 w 338138"/>
              <a:gd name="connsiteY42" fmla="*/ 93779 h 323850"/>
              <a:gd name="connsiteX43" fmla="*/ 114301 w 338138"/>
              <a:gd name="connsiteY43" fmla="*/ 28575 h 323850"/>
              <a:gd name="connsiteX44" fmla="*/ 162719 w 338138"/>
              <a:gd name="connsiteY44" fmla="*/ 19050 h 323850"/>
              <a:gd name="connsiteX45" fmla="*/ 118158 w 338138"/>
              <a:gd name="connsiteY45" fmla="*/ 58588 h 323850"/>
              <a:gd name="connsiteX46" fmla="*/ 106363 w 338138"/>
              <a:gd name="connsiteY46" fmla="*/ 88900 h 323850"/>
              <a:gd name="connsiteX47" fmla="*/ 162719 w 338138"/>
              <a:gd name="connsiteY47" fmla="*/ 83628 h 323850"/>
              <a:gd name="connsiteX48" fmla="*/ 219076 w 338138"/>
              <a:gd name="connsiteY48" fmla="*/ 88900 h 323850"/>
              <a:gd name="connsiteX49" fmla="*/ 207281 w 338138"/>
              <a:gd name="connsiteY49" fmla="*/ 58588 h 323850"/>
              <a:gd name="connsiteX50" fmla="*/ 162719 w 338138"/>
              <a:gd name="connsiteY50" fmla="*/ 19050 h 323850"/>
              <a:gd name="connsiteX51" fmla="*/ 162719 w 338138"/>
              <a:gd name="connsiteY51" fmla="*/ 0 h 323850"/>
              <a:gd name="connsiteX52" fmla="*/ 325438 w 338138"/>
              <a:gd name="connsiteY52" fmla="*/ 161925 h 323850"/>
              <a:gd name="connsiteX53" fmla="*/ 318823 w 338138"/>
              <a:gd name="connsiteY53" fmla="*/ 206685 h 323850"/>
              <a:gd name="connsiteX54" fmla="*/ 298980 w 338138"/>
              <a:gd name="connsiteY54" fmla="*/ 204052 h 323850"/>
              <a:gd name="connsiteX55" fmla="*/ 289719 w 338138"/>
              <a:gd name="connsiteY55" fmla="*/ 186938 h 323850"/>
              <a:gd name="connsiteX56" fmla="*/ 305594 w 338138"/>
              <a:gd name="connsiteY56" fmla="*/ 161925 h 323850"/>
              <a:gd name="connsiteX57" fmla="*/ 267230 w 338138"/>
              <a:gd name="connsiteY57" fmla="*/ 123747 h 323850"/>
              <a:gd name="connsiteX58" fmla="*/ 246063 w 338138"/>
              <a:gd name="connsiteY58" fmla="*/ 115849 h 323850"/>
              <a:gd name="connsiteX59" fmla="*/ 248709 w 338138"/>
              <a:gd name="connsiteY59" fmla="*/ 160608 h 323850"/>
              <a:gd name="connsiteX60" fmla="*/ 240771 w 338138"/>
              <a:gd name="connsiteY60" fmla="*/ 169824 h 323850"/>
              <a:gd name="connsiteX61" fmla="*/ 227542 w 338138"/>
              <a:gd name="connsiteY61" fmla="*/ 196153 h 323850"/>
              <a:gd name="connsiteX62" fmla="*/ 228865 w 338138"/>
              <a:gd name="connsiteY62" fmla="*/ 161925 h 323850"/>
              <a:gd name="connsiteX63" fmla="*/ 224896 w 338138"/>
              <a:gd name="connsiteY63" fmla="*/ 110583 h 323850"/>
              <a:gd name="connsiteX64" fmla="*/ 162719 w 338138"/>
              <a:gd name="connsiteY64" fmla="*/ 104000 h 323850"/>
              <a:gd name="connsiteX65" fmla="*/ 100542 w 338138"/>
              <a:gd name="connsiteY65" fmla="*/ 110583 h 323850"/>
              <a:gd name="connsiteX66" fmla="*/ 96573 w 338138"/>
              <a:gd name="connsiteY66" fmla="*/ 161925 h 323850"/>
              <a:gd name="connsiteX67" fmla="*/ 100542 w 338138"/>
              <a:gd name="connsiteY67" fmla="*/ 213267 h 323850"/>
              <a:gd name="connsiteX68" fmla="*/ 162719 w 338138"/>
              <a:gd name="connsiteY68" fmla="*/ 219850 h 323850"/>
              <a:gd name="connsiteX69" fmla="*/ 169334 w 338138"/>
              <a:gd name="connsiteY69" fmla="*/ 219850 h 323850"/>
              <a:gd name="connsiteX70" fmla="*/ 166688 w 338138"/>
              <a:gd name="connsiteY70" fmla="*/ 225115 h 323850"/>
              <a:gd name="connsiteX71" fmla="*/ 166688 w 338138"/>
              <a:gd name="connsiteY71" fmla="*/ 239596 h 323850"/>
              <a:gd name="connsiteX72" fmla="*/ 162719 w 338138"/>
              <a:gd name="connsiteY72" fmla="*/ 239596 h 323850"/>
              <a:gd name="connsiteX73" fmla="*/ 105833 w 338138"/>
              <a:gd name="connsiteY73" fmla="*/ 234331 h 323850"/>
              <a:gd name="connsiteX74" fmla="*/ 117740 w 338138"/>
              <a:gd name="connsiteY74" fmla="*/ 264609 h 323850"/>
              <a:gd name="connsiteX75" fmla="*/ 162719 w 338138"/>
              <a:gd name="connsiteY75" fmla="*/ 304103 h 323850"/>
              <a:gd name="connsiteX76" fmla="*/ 199761 w 338138"/>
              <a:gd name="connsiteY76" fmla="*/ 279090 h 323850"/>
              <a:gd name="connsiteX77" fmla="*/ 193146 w 338138"/>
              <a:gd name="connsiteY77" fmla="*/ 314635 h 323850"/>
              <a:gd name="connsiteX78" fmla="*/ 193146 w 338138"/>
              <a:gd name="connsiteY78" fmla="*/ 321217 h 323850"/>
              <a:gd name="connsiteX79" fmla="*/ 162719 w 338138"/>
              <a:gd name="connsiteY79" fmla="*/ 323850 h 323850"/>
              <a:gd name="connsiteX80" fmla="*/ 0 w 338138"/>
              <a:gd name="connsiteY80" fmla="*/ 161925 h 323850"/>
              <a:gd name="connsiteX81" fmla="*/ 162719 w 338138"/>
              <a:gd name="connsiteY81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38138" h="323850">
                <a:moveTo>
                  <a:pt x="26988" y="204787"/>
                </a:moveTo>
                <a:cubicBezTo>
                  <a:pt x="40217" y="246039"/>
                  <a:pt x="73290" y="280637"/>
                  <a:pt x="114301" y="295275"/>
                </a:cubicBezTo>
                <a:cubicBezTo>
                  <a:pt x="101072" y="279307"/>
                  <a:pt x="90488" y="256685"/>
                  <a:pt x="85197" y="230071"/>
                </a:cubicBezTo>
                <a:cubicBezTo>
                  <a:pt x="73290" y="226078"/>
                  <a:pt x="61384" y="222086"/>
                  <a:pt x="50801" y="218094"/>
                </a:cubicBezTo>
                <a:cubicBezTo>
                  <a:pt x="41540" y="214102"/>
                  <a:pt x="33603" y="210110"/>
                  <a:pt x="26988" y="204787"/>
                </a:cubicBezTo>
                <a:close/>
                <a:moveTo>
                  <a:pt x="258763" y="173037"/>
                </a:moveTo>
                <a:cubicBezTo>
                  <a:pt x="261409" y="173037"/>
                  <a:pt x="262732" y="174349"/>
                  <a:pt x="264055" y="176971"/>
                </a:cubicBezTo>
                <a:cubicBezTo>
                  <a:pt x="264055" y="176971"/>
                  <a:pt x="264055" y="176971"/>
                  <a:pt x="285221" y="218937"/>
                </a:cubicBezTo>
                <a:cubicBezTo>
                  <a:pt x="285221" y="218937"/>
                  <a:pt x="285221" y="218937"/>
                  <a:pt x="332846" y="226805"/>
                </a:cubicBezTo>
                <a:cubicBezTo>
                  <a:pt x="335492" y="226805"/>
                  <a:pt x="336815" y="228117"/>
                  <a:pt x="338138" y="230739"/>
                </a:cubicBezTo>
                <a:cubicBezTo>
                  <a:pt x="338138" y="233362"/>
                  <a:pt x="338138" y="234674"/>
                  <a:pt x="336815" y="237297"/>
                </a:cubicBezTo>
                <a:cubicBezTo>
                  <a:pt x="336815" y="237297"/>
                  <a:pt x="336815" y="237297"/>
                  <a:pt x="302419" y="270082"/>
                </a:cubicBezTo>
                <a:cubicBezTo>
                  <a:pt x="302419" y="270082"/>
                  <a:pt x="302419" y="270082"/>
                  <a:pt x="310357" y="317293"/>
                </a:cubicBezTo>
                <a:cubicBezTo>
                  <a:pt x="310357" y="318604"/>
                  <a:pt x="309034" y="321227"/>
                  <a:pt x="307711" y="322539"/>
                </a:cubicBezTo>
                <a:cubicBezTo>
                  <a:pt x="306388" y="323850"/>
                  <a:pt x="305065" y="323850"/>
                  <a:pt x="303742" y="323850"/>
                </a:cubicBezTo>
                <a:cubicBezTo>
                  <a:pt x="302419" y="323850"/>
                  <a:pt x="302419" y="323850"/>
                  <a:pt x="301096" y="323850"/>
                </a:cubicBezTo>
                <a:cubicBezTo>
                  <a:pt x="301096" y="323850"/>
                  <a:pt x="301096" y="323850"/>
                  <a:pt x="258763" y="301556"/>
                </a:cubicBezTo>
                <a:cubicBezTo>
                  <a:pt x="258763" y="301556"/>
                  <a:pt x="258763" y="301556"/>
                  <a:pt x="216430" y="323850"/>
                </a:cubicBezTo>
                <a:cubicBezTo>
                  <a:pt x="213784" y="323850"/>
                  <a:pt x="211138" y="323850"/>
                  <a:pt x="209815" y="322539"/>
                </a:cubicBezTo>
                <a:cubicBezTo>
                  <a:pt x="207169" y="321227"/>
                  <a:pt x="207169" y="318604"/>
                  <a:pt x="207169" y="317293"/>
                </a:cubicBezTo>
                <a:cubicBezTo>
                  <a:pt x="207169" y="317293"/>
                  <a:pt x="207169" y="317293"/>
                  <a:pt x="215107" y="270082"/>
                </a:cubicBezTo>
                <a:cubicBezTo>
                  <a:pt x="215107" y="270082"/>
                  <a:pt x="215107" y="270082"/>
                  <a:pt x="180711" y="237297"/>
                </a:cubicBezTo>
                <a:cubicBezTo>
                  <a:pt x="179388" y="234674"/>
                  <a:pt x="179388" y="233362"/>
                  <a:pt x="179388" y="230739"/>
                </a:cubicBezTo>
                <a:cubicBezTo>
                  <a:pt x="180711" y="228117"/>
                  <a:pt x="182034" y="226805"/>
                  <a:pt x="184680" y="226805"/>
                </a:cubicBezTo>
                <a:cubicBezTo>
                  <a:pt x="184680" y="226805"/>
                  <a:pt x="184680" y="226805"/>
                  <a:pt x="232305" y="218937"/>
                </a:cubicBezTo>
                <a:cubicBezTo>
                  <a:pt x="232305" y="218937"/>
                  <a:pt x="232305" y="218937"/>
                  <a:pt x="253471" y="176971"/>
                </a:cubicBezTo>
                <a:cubicBezTo>
                  <a:pt x="253471" y="174349"/>
                  <a:pt x="256117" y="173037"/>
                  <a:pt x="258763" y="173037"/>
                </a:cubicBezTo>
                <a:close/>
                <a:moveTo>
                  <a:pt x="79376" y="115887"/>
                </a:moveTo>
                <a:cubicBezTo>
                  <a:pt x="72849" y="118518"/>
                  <a:pt x="65018" y="121148"/>
                  <a:pt x="58491" y="123779"/>
                </a:cubicBezTo>
                <a:cubicBezTo>
                  <a:pt x="34996" y="134302"/>
                  <a:pt x="20638" y="148771"/>
                  <a:pt x="20638" y="161924"/>
                </a:cubicBezTo>
                <a:cubicBezTo>
                  <a:pt x="20638" y="175078"/>
                  <a:pt x="34996" y="189547"/>
                  <a:pt x="58491" y="200070"/>
                </a:cubicBezTo>
                <a:cubicBezTo>
                  <a:pt x="65018" y="202701"/>
                  <a:pt x="72849" y="205331"/>
                  <a:pt x="79376" y="207962"/>
                </a:cubicBezTo>
                <a:cubicBezTo>
                  <a:pt x="78071" y="193493"/>
                  <a:pt x="76765" y="177709"/>
                  <a:pt x="76765" y="161924"/>
                </a:cubicBezTo>
                <a:cubicBezTo>
                  <a:pt x="76765" y="146140"/>
                  <a:pt x="78071" y="130356"/>
                  <a:pt x="79376" y="115887"/>
                </a:cubicBezTo>
                <a:close/>
                <a:moveTo>
                  <a:pt x="212725" y="28575"/>
                </a:moveTo>
                <a:cubicBezTo>
                  <a:pt x="224595" y="44543"/>
                  <a:pt x="235145" y="67165"/>
                  <a:pt x="241740" y="93779"/>
                </a:cubicBezTo>
                <a:cubicBezTo>
                  <a:pt x="253609" y="97772"/>
                  <a:pt x="264160" y="101764"/>
                  <a:pt x="274711" y="105756"/>
                </a:cubicBezTo>
                <a:cubicBezTo>
                  <a:pt x="283943" y="109748"/>
                  <a:pt x="291856" y="113740"/>
                  <a:pt x="298450" y="119063"/>
                </a:cubicBezTo>
                <a:cubicBezTo>
                  <a:pt x="285262" y="77811"/>
                  <a:pt x="253609" y="43213"/>
                  <a:pt x="212725" y="28575"/>
                </a:cubicBezTo>
                <a:close/>
                <a:moveTo>
                  <a:pt x="114301" y="28575"/>
                </a:moveTo>
                <a:cubicBezTo>
                  <a:pt x="73290" y="43213"/>
                  <a:pt x="40217" y="77811"/>
                  <a:pt x="26988" y="119063"/>
                </a:cubicBezTo>
                <a:cubicBezTo>
                  <a:pt x="33603" y="113740"/>
                  <a:pt x="41540" y="109748"/>
                  <a:pt x="50801" y="105756"/>
                </a:cubicBezTo>
                <a:cubicBezTo>
                  <a:pt x="61384" y="101764"/>
                  <a:pt x="73290" y="97772"/>
                  <a:pt x="85197" y="93779"/>
                </a:cubicBezTo>
                <a:cubicBezTo>
                  <a:pt x="90488" y="67165"/>
                  <a:pt x="101072" y="44543"/>
                  <a:pt x="114301" y="28575"/>
                </a:cubicBezTo>
                <a:close/>
                <a:moveTo>
                  <a:pt x="162719" y="19050"/>
                </a:moveTo>
                <a:cubicBezTo>
                  <a:pt x="146992" y="19050"/>
                  <a:pt x="129954" y="33547"/>
                  <a:pt x="118158" y="58588"/>
                </a:cubicBezTo>
                <a:cubicBezTo>
                  <a:pt x="112916" y="67813"/>
                  <a:pt x="108984" y="77039"/>
                  <a:pt x="106363" y="88900"/>
                </a:cubicBezTo>
                <a:cubicBezTo>
                  <a:pt x="124712" y="86264"/>
                  <a:pt x="143060" y="83628"/>
                  <a:pt x="162719" y="83628"/>
                </a:cubicBezTo>
                <a:cubicBezTo>
                  <a:pt x="182379" y="83628"/>
                  <a:pt x="202038" y="86264"/>
                  <a:pt x="219076" y="88900"/>
                </a:cubicBezTo>
                <a:cubicBezTo>
                  <a:pt x="216455" y="77039"/>
                  <a:pt x="212523" y="67813"/>
                  <a:pt x="207281" y="58588"/>
                </a:cubicBezTo>
                <a:cubicBezTo>
                  <a:pt x="195485" y="33547"/>
                  <a:pt x="178447" y="19050"/>
                  <a:pt x="162719" y="19050"/>
                </a:cubicBezTo>
                <a:close/>
                <a:moveTo>
                  <a:pt x="162719" y="0"/>
                </a:moveTo>
                <a:cubicBezTo>
                  <a:pt x="252678" y="0"/>
                  <a:pt x="325438" y="72405"/>
                  <a:pt x="325438" y="161925"/>
                </a:cubicBezTo>
                <a:cubicBezTo>
                  <a:pt x="325438" y="177723"/>
                  <a:pt x="324115" y="193520"/>
                  <a:pt x="318823" y="206685"/>
                </a:cubicBezTo>
                <a:cubicBezTo>
                  <a:pt x="318823" y="206685"/>
                  <a:pt x="318823" y="206685"/>
                  <a:pt x="298980" y="204052"/>
                </a:cubicBezTo>
                <a:cubicBezTo>
                  <a:pt x="298980" y="204052"/>
                  <a:pt x="298980" y="204052"/>
                  <a:pt x="289719" y="186938"/>
                </a:cubicBezTo>
                <a:cubicBezTo>
                  <a:pt x="300303" y="179039"/>
                  <a:pt x="305594" y="169824"/>
                  <a:pt x="305594" y="161925"/>
                </a:cubicBezTo>
                <a:cubicBezTo>
                  <a:pt x="305594" y="148760"/>
                  <a:pt x="292365" y="134279"/>
                  <a:pt x="267230" y="123747"/>
                </a:cubicBezTo>
                <a:cubicBezTo>
                  <a:pt x="260615" y="121115"/>
                  <a:pt x="254000" y="118482"/>
                  <a:pt x="246063" y="115849"/>
                </a:cubicBezTo>
                <a:cubicBezTo>
                  <a:pt x="247386" y="130330"/>
                  <a:pt x="248709" y="144811"/>
                  <a:pt x="248709" y="160608"/>
                </a:cubicBezTo>
                <a:cubicBezTo>
                  <a:pt x="246063" y="161925"/>
                  <a:pt x="243417" y="165874"/>
                  <a:pt x="240771" y="169824"/>
                </a:cubicBezTo>
                <a:cubicBezTo>
                  <a:pt x="240771" y="169824"/>
                  <a:pt x="240771" y="169824"/>
                  <a:pt x="227542" y="196153"/>
                </a:cubicBezTo>
                <a:cubicBezTo>
                  <a:pt x="228865" y="185621"/>
                  <a:pt x="228865" y="173773"/>
                  <a:pt x="228865" y="161925"/>
                </a:cubicBezTo>
                <a:cubicBezTo>
                  <a:pt x="228865" y="143494"/>
                  <a:pt x="227542" y="126380"/>
                  <a:pt x="224896" y="110583"/>
                </a:cubicBezTo>
                <a:cubicBezTo>
                  <a:pt x="205052" y="106633"/>
                  <a:pt x="185209" y="104000"/>
                  <a:pt x="162719" y="104000"/>
                </a:cubicBezTo>
                <a:cubicBezTo>
                  <a:pt x="141552" y="104000"/>
                  <a:pt x="120386" y="106633"/>
                  <a:pt x="100542" y="110583"/>
                </a:cubicBezTo>
                <a:cubicBezTo>
                  <a:pt x="97896" y="126380"/>
                  <a:pt x="96573" y="143494"/>
                  <a:pt x="96573" y="161925"/>
                </a:cubicBezTo>
                <a:cubicBezTo>
                  <a:pt x="96573" y="180356"/>
                  <a:pt x="97896" y="197470"/>
                  <a:pt x="100542" y="213267"/>
                </a:cubicBezTo>
                <a:cubicBezTo>
                  <a:pt x="120386" y="217217"/>
                  <a:pt x="141552" y="219850"/>
                  <a:pt x="162719" y="219850"/>
                </a:cubicBezTo>
                <a:cubicBezTo>
                  <a:pt x="165365" y="219850"/>
                  <a:pt x="166688" y="219850"/>
                  <a:pt x="169334" y="219850"/>
                </a:cubicBezTo>
                <a:cubicBezTo>
                  <a:pt x="168011" y="221166"/>
                  <a:pt x="166688" y="222482"/>
                  <a:pt x="166688" y="225115"/>
                </a:cubicBezTo>
                <a:cubicBezTo>
                  <a:pt x="165365" y="230381"/>
                  <a:pt x="165365" y="234331"/>
                  <a:pt x="166688" y="239596"/>
                </a:cubicBezTo>
                <a:cubicBezTo>
                  <a:pt x="165365" y="239596"/>
                  <a:pt x="164042" y="239596"/>
                  <a:pt x="162719" y="239596"/>
                </a:cubicBezTo>
                <a:cubicBezTo>
                  <a:pt x="142875" y="239596"/>
                  <a:pt x="124354" y="236964"/>
                  <a:pt x="105833" y="234331"/>
                </a:cubicBezTo>
                <a:cubicBezTo>
                  <a:pt x="108479" y="246179"/>
                  <a:pt x="112448" y="255394"/>
                  <a:pt x="117740" y="264609"/>
                </a:cubicBezTo>
                <a:cubicBezTo>
                  <a:pt x="129646" y="289622"/>
                  <a:pt x="146844" y="304103"/>
                  <a:pt x="162719" y="304103"/>
                </a:cubicBezTo>
                <a:cubicBezTo>
                  <a:pt x="175948" y="304103"/>
                  <a:pt x="187855" y="294888"/>
                  <a:pt x="199761" y="279090"/>
                </a:cubicBezTo>
                <a:cubicBezTo>
                  <a:pt x="199761" y="279090"/>
                  <a:pt x="199761" y="279090"/>
                  <a:pt x="193146" y="314635"/>
                </a:cubicBezTo>
                <a:cubicBezTo>
                  <a:pt x="193146" y="315951"/>
                  <a:pt x="193146" y="318584"/>
                  <a:pt x="193146" y="321217"/>
                </a:cubicBezTo>
                <a:cubicBezTo>
                  <a:pt x="183886" y="322534"/>
                  <a:pt x="173302" y="323850"/>
                  <a:pt x="162719" y="323850"/>
                </a:cubicBezTo>
                <a:cubicBezTo>
                  <a:pt x="72760" y="323850"/>
                  <a:pt x="0" y="251445"/>
                  <a:pt x="0" y="161925"/>
                </a:cubicBezTo>
                <a:cubicBezTo>
                  <a:pt x="0" y="72405"/>
                  <a:pt x="72760" y="0"/>
                  <a:pt x="16271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椭圆 23"/>
          <p:cNvSpPr/>
          <p:nvPr/>
        </p:nvSpPr>
        <p:spPr>
          <a:xfrm>
            <a:off x="6675692" y="3553247"/>
            <a:ext cx="487689" cy="487689"/>
          </a:xfrm>
          <a:custGeom>
            <a:avLst/>
            <a:gdLst>
              <a:gd name="connsiteX0" fmla="*/ 170002 w 331788"/>
              <a:gd name="connsiteY0" fmla="*/ 163513 h 331788"/>
              <a:gd name="connsiteX1" fmla="*/ 173895 w 331788"/>
              <a:gd name="connsiteY1" fmla="*/ 164811 h 331788"/>
              <a:gd name="connsiteX2" fmla="*/ 195956 w 331788"/>
              <a:gd name="connsiteY2" fmla="*/ 188170 h 331788"/>
              <a:gd name="connsiteX3" fmla="*/ 199849 w 331788"/>
              <a:gd name="connsiteY3" fmla="*/ 186872 h 331788"/>
              <a:gd name="connsiteX4" fmla="*/ 207636 w 331788"/>
              <a:gd name="connsiteY4" fmla="*/ 190765 h 331788"/>
              <a:gd name="connsiteX5" fmla="*/ 273820 w 331788"/>
              <a:gd name="connsiteY5" fmla="*/ 256949 h 331788"/>
              <a:gd name="connsiteX6" fmla="*/ 293285 w 331788"/>
              <a:gd name="connsiteY6" fmla="*/ 250460 h 331788"/>
              <a:gd name="connsiteX7" fmla="*/ 295881 w 331788"/>
              <a:gd name="connsiteY7" fmla="*/ 250460 h 331788"/>
              <a:gd name="connsiteX8" fmla="*/ 299774 w 331788"/>
              <a:gd name="connsiteY8" fmla="*/ 251758 h 331788"/>
              <a:gd name="connsiteX9" fmla="*/ 325729 w 331788"/>
              <a:gd name="connsiteY9" fmla="*/ 277713 h 331788"/>
              <a:gd name="connsiteX10" fmla="*/ 327026 w 331788"/>
              <a:gd name="connsiteY10" fmla="*/ 282903 h 331788"/>
              <a:gd name="connsiteX11" fmla="*/ 323133 w 331788"/>
              <a:gd name="connsiteY11" fmla="*/ 286797 h 331788"/>
              <a:gd name="connsiteX12" fmla="*/ 297179 w 331788"/>
              <a:gd name="connsiteY12" fmla="*/ 295881 h 331788"/>
              <a:gd name="connsiteX13" fmla="*/ 288095 w 331788"/>
              <a:gd name="connsiteY13" fmla="*/ 323133 h 331788"/>
              <a:gd name="connsiteX14" fmla="*/ 284201 w 331788"/>
              <a:gd name="connsiteY14" fmla="*/ 325728 h 331788"/>
              <a:gd name="connsiteX15" fmla="*/ 282904 w 331788"/>
              <a:gd name="connsiteY15" fmla="*/ 327026 h 331788"/>
              <a:gd name="connsiteX16" fmla="*/ 279011 w 331788"/>
              <a:gd name="connsiteY16" fmla="*/ 324431 h 331788"/>
              <a:gd name="connsiteX17" fmla="*/ 251758 w 331788"/>
              <a:gd name="connsiteY17" fmla="*/ 298476 h 331788"/>
              <a:gd name="connsiteX18" fmla="*/ 250461 w 331788"/>
              <a:gd name="connsiteY18" fmla="*/ 293285 h 331788"/>
              <a:gd name="connsiteX19" fmla="*/ 258247 w 331788"/>
              <a:gd name="connsiteY19" fmla="*/ 272522 h 331788"/>
              <a:gd name="connsiteX20" fmla="*/ 192063 w 331788"/>
              <a:gd name="connsiteY20" fmla="*/ 206338 h 331788"/>
              <a:gd name="connsiteX21" fmla="*/ 188170 w 331788"/>
              <a:gd name="connsiteY21" fmla="*/ 195956 h 331788"/>
              <a:gd name="connsiteX22" fmla="*/ 166109 w 331788"/>
              <a:gd name="connsiteY22" fmla="*/ 173895 h 331788"/>
              <a:gd name="connsiteX23" fmla="*/ 166109 w 331788"/>
              <a:gd name="connsiteY23" fmla="*/ 164811 h 331788"/>
              <a:gd name="connsiteX24" fmla="*/ 170002 w 331788"/>
              <a:gd name="connsiteY24" fmla="*/ 163513 h 331788"/>
              <a:gd name="connsiteX25" fmla="*/ 165894 w 331788"/>
              <a:gd name="connsiteY25" fmla="*/ 112713 h 331788"/>
              <a:gd name="connsiteX26" fmla="*/ 220663 w 331788"/>
              <a:gd name="connsiteY26" fmla="*/ 166688 h 331788"/>
              <a:gd name="connsiteX27" fmla="*/ 218055 w 331788"/>
              <a:gd name="connsiteY27" fmla="*/ 184680 h 331788"/>
              <a:gd name="connsiteX28" fmla="*/ 215447 w 331788"/>
              <a:gd name="connsiteY28" fmla="*/ 183395 h 331788"/>
              <a:gd name="connsiteX29" fmla="*/ 201103 w 331788"/>
              <a:gd name="connsiteY29" fmla="*/ 176969 h 331788"/>
              <a:gd name="connsiteX30" fmla="*/ 181543 w 331788"/>
              <a:gd name="connsiteY30" fmla="*/ 157692 h 331788"/>
              <a:gd name="connsiteX31" fmla="*/ 169806 w 331788"/>
              <a:gd name="connsiteY31" fmla="*/ 153837 h 331788"/>
              <a:gd name="connsiteX32" fmla="*/ 158070 w 331788"/>
              <a:gd name="connsiteY32" fmla="*/ 157692 h 331788"/>
              <a:gd name="connsiteX33" fmla="*/ 152854 w 331788"/>
              <a:gd name="connsiteY33" fmla="*/ 170543 h 331788"/>
              <a:gd name="connsiteX34" fmla="*/ 158070 w 331788"/>
              <a:gd name="connsiteY34" fmla="*/ 182109 h 331788"/>
              <a:gd name="connsiteX35" fmla="*/ 177630 w 331788"/>
              <a:gd name="connsiteY35" fmla="*/ 201386 h 331788"/>
              <a:gd name="connsiteX36" fmla="*/ 182847 w 331788"/>
              <a:gd name="connsiteY36" fmla="*/ 214237 h 331788"/>
              <a:gd name="connsiteX37" fmla="*/ 185455 w 331788"/>
              <a:gd name="connsiteY37" fmla="*/ 216808 h 331788"/>
              <a:gd name="connsiteX38" fmla="*/ 165894 w 331788"/>
              <a:gd name="connsiteY38" fmla="*/ 220663 h 331788"/>
              <a:gd name="connsiteX39" fmla="*/ 111125 w 331788"/>
              <a:gd name="connsiteY39" fmla="*/ 166688 h 331788"/>
              <a:gd name="connsiteX40" fmla="*/ 165894 w 331788"/>
              <a:gd name="connsiteY40" fmla="*/ 112713 h 331788"/>
              <a:gd name="connsiteX41" fmla="*/ 165894 w 331788"/>
              <a:gd name="connsiteY41" fmla="*/ 57150 h 331788"/>
              <a:gd name="connsiteX42" fmla="*/ 274638 w 331788"/>
              <a:gd name="connsiteY42" fmla="*/ 165894 h 331788"/>
              <a:gd name="connsiteX43" fmla="*/ 256514 w 331788"/>
              <a:gd name="connsiteY43" fmla="*/ 224150 h 331788"/>
              <a:gd name="connsiteX44" fmla="*/ 240979 w 331788"/>
              <a:gd name="connsiteY44" fmla="*/ 208615 h 331788"/>
              <a:gd name="connsiteX45" fmla="*/ 251336 w 331788"/>
              <a:gd name="connsiteY45" fmla="*/ 165894 h 331788"/>
              <a:gd name="connsiteX46" fmla="*/ 165894 w 331788"/>
              <a:gd name="connsiteY46" fmla="*/ 79158 h 331788"/>
              <a:gd name="connsiteX47" fmla="*/ 80452 w 331788"/>
              <a:gd name="connsiteY47" fmla="*/ 165894 h 331788"/>
              <a:gd name="connsiteX48" fmla="*/ 165894 w 331788"/>
              <a:gd name="connsiteY48" fmla="*/ 251336 h 331788"/>
              <a:gd name="connsiteX49" fmla="*/ 208615 w 331788"/>
              <a:gd name="connsiteY49" fmla="*/ 239685 h 331788"/>
              <a:gd name="connsiteX50" fmla="*/ 225445 w 331788"/>
              <a:gd name="connsiteY50" fmla="*/ 256514 h 331788"/>
              <a:gd name="connsiteX51" fmla="*/ 165894 w 331788"/>
              <a:gd name="connsiteY51" fmla="*/ 274638 h 331788"/>
              <a:gd name="connsiteX52" fmla="*/ 57150 w 331788"/>
              <a:gd name="connsiteY52" fmla="*/ 165894 h 331788"/>
              <a:gd name="connsiteX53" fmla="*/ 165894 w 331788"/>
              <a:gd name="connsiteY53" fmla="*/ 57150 h 331788"/>
              <a:gd name="connsiteX54" fmla="*/ 165894 w 331788"/>
              <a:gd name="connsiteY54" fmla="*/ 0 h 331788"/>
              <a:gd name="connsiteX55" fmla="*/ 331788 w 331788"/>
              <a:gd name="connsiteY55" fmla="*/ 165894 h 331788"/>
              <a:gd name="connsiteX56" fmla="*/ 309755 w 331788"/>
              <a:gd name="connsiteY56" fmla="*/ 247545 h 331788"/>
              <a:gd name="connsiteX57" fmla="*/ 307163 w 331788"/>
              <a:gd name="connsiteY57" fmla="*/ 243657 h 331788"/>
              <a:gd name="connsiteX58" fmla="*/ 295499 w 331788"/>
              <a:gd name="connsiteY58" fmla="*/ 238473 h 331788"/>
              <a:gd name="connsiteX59" fmla="*/ 289019 w 331788"/>
              <a:gd name="connsiteY59" fmla="*/ 239769 h 331788"/>
              <a:gd name="connsiteX60" fmla="*/ 309755 w 331788"/>
              <a:gd name="connsiteY60" fmla="*/ 165894 h 331788"/>
              <a:gd name="connsiteX61" fmla="*/ 165894 w 331788"/>
              <a:gd name="connsiteY61" fmla="*/ 22033 h 331788"/>
              <a:gd name="connsiteX62" fmla="*/ 22033 w 331788"/>
              <a:gd name="connsiteY62" fmla="*/ 165894 h 331788"/>
              <a:gd name="connsiteX63" fmla="*/ 165894 w 331788"/>
              <a:gd name="connsiteY63" fmla="*/ 309755 h 331788"/>
              <a:gd name="connsiteX64" fmla="*/ 239769 w 331788"/>
              <a:gd name="connsiteY64" fmla="*/ 287722 h 331788"/>
              <a:gd name="connsiteX65" fmla="*/ 239769 w 331788"/>
              <a:gd name="connsiteY65" fmla="*/ 289018 h 331788"/>
              <a:gd name="connsiteX66" fmla="*/ 243657 w 331788"/>
              <a:gd name="connsiteY66" fmla="*/ 305867 h 331788"/>
              <a:gd name="connsiteX67" fmla="*/ 247545 w 331788"/>
              <a:gd name="connsiteY67" fmla="*/ 309755 h 331788"/>
              <a:gd name="connsiteX68" fmla="*/ 165894 w 331788"/>
              <a:gd name="connsiteY68" fmla="*/ 331788 h 331788"/>
              <a:gd name="connsiteX69" fmla="*/ 0 w 331788"/>
              <a:gd name="connsiteY69" fmla="*/ 165894 h 331788"/>
              <a:gd name="connsiteX70" fmla="*/ 165894 w 331788"/>
              <a:gd name="connsiteY70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31788" h="331788">
                <a:moveTo>
                  <a:pt x="170002" y="163513"/>
                </a:moveTo>
                <a:cubicBezTo>
                  <a:pt x="171300" y="163513"/>
                  <a:pt x="172597" y="164811"/>
                  <a:pt x="173895" y="164811"/>
                </a:cubicBezTo>
                <a:cubicBezTo>
                  <a:pt x="173895" y="164811"/>
                  <a:pt x="173895" y="164811"/>
                  <a:pt x="195956" y="188170"/>
                </a:cubicBezTo>
                <a:cubicBezTo>
                  <a:pt x="197254" y="188170"/>
                  <a:pt x="198552" y="186872"/>
                  <a:pt x="199849" y="186872"/>
                </a:cubicBezTo>
                <a:cubicBezTo>
                  <a:pt x="202445" y="186872"/>
                  <a:pt x="205040" y="188170"/>
                  <a:pt x="207636" y="190765"/>
                </a:cubicBezTo>
                <a:cubicBezTo>
                  <a:pt x="207636" y="190765"/>
                  <a:pt x="207636" y="190765"/>
                  <a:pt x="273820" y="256949"/>
                </a:cubicBezTo>
                <a:cubicBezTo>
                  <a:pt x="273820" y="256949"/>
                  <a:pt x="273820" y="256949"/>
                  <a:pt x="293285" y="250460"/>
                </a:cubicBezTo>
                <a:cubicBezTo>
                  <a:pt x="294583" y="250460"/>
                  <a:pt x="294583" y="250460"/>
                  <a:pt x="295881" y="250460"/>
                </a:cubicBezTo>
                <a:cubicBezTo>
                  <a:pt x="297179" y="250460"/>
                  <a:pt x="298476" y="250460"/>
                  <a:pt x="299774" y="251758"/>
                </a:cubicBezTo>
                <a:lnTo>
                  <a:pt x="325729" y="277713"/>
                </a:lnTo>
                <a:cubicBezTo>
                  <a:pt x="327026" y="279010"/>
                  <a:pt x="327026" y="281606"/>
                  <a:pt x="327026" y="282903"/>
                </a:cubicBezTo>
                <a:cubicBezTo>
                  <a:pt x="327026" y="285499"/>
                  <a:pt x="325729" y="286797"/>
                  <a:pt x="323133" y="286797"/>
                </a:cubicBezTo>
                <a:cubicBezTo>
                  <a:pt x="323133" y="286797"/>
                  <a:pt x="323133" y="286797"/>
                  <a:pt x="297179" y="295881"/>
                </a:cubicBezTo>
                <a:cubicBezTo>
                  <a:pt x="297179" y="295881"/>
                  <a:pt x="297179" y="295881"/>
                  <a:pt x="288095" y="323133"/>
                </a:cubicBezTo>
                <a:cubicBezTo>
                  <a:pt x="286797" y="324431"/>
                  <a:pt x="285499" y="325728"/>
                  <a:pt x="284201" y="325728"/>
                </a:cubicBezTo>
                <a:cubicBezTo>
                  <a:pt x="282904" y="325728"/>
                  <a:pt x="282904" y="327026"/>
                  <a:pt x="282904" y="327026"/>
                </a:cubicBezTo>
                <a:cubicBezTo>
                  <a:pt x="281606" y="327026"/>
                  <a:pt x="279011" y="325728"/>
                  <a:pt x="279011" y="324431"/>
                </a:cubicBezTo>
                <a:cubicBezTo>
                  <a:pt x="279011" y="324431"/>
                  <a:pt x="279011" y="324431"/>
                  <a:pt x="251758" y="298476"/>
                </a:cubicBezTo>
                <a:cubicBezTo>
                  <a:pt x="250461" y="297178"/>
                  <a:pt x="250461" y="294583"/>
                  <a:pt x="250461" y="293285"/>
                </a:cubicBezTo>
                <a:cubicBezTo>
                  <a:pt x="250461" y="293285"/>
                  <a:pt x="250461" y="293285"/>
                  <a:pt x="258247" y="272522"/>
                </a:cubicBezTo>
                <a:cubicBezTo>
                  <a:pt x="258247" y="272522"/>
                  <a:pt x="258247" y="272522"/>
                  <a:pt x="192063" y="206338"/>
                </a:cubicBezTo>
                <a:cubicBezTo>
                  <a:pt x="188170" y="203742"/>
                  <a:pt x="188170" y="199849"/>
                  <a:pt x="188170" y="195956"/>
                </a:cubicBezTo>
                <a:cubicBezTo>
                  <a:pt x="188170" y="195956"/>
                  <a:pt x="188170" y="195956"/>
                  <a:pt x="166109" y="173895"/>
                </a:cubicBezTo>
                <a:cubicBezTo>
                  <a:pt x="163513" y="171299"/>
                  <a:pt x="163513" y="167406"/>
                  <a:pt x="166109" y="164811"/>
                </a:cubicBezTo>
                <a:cubicBezTo>
                  <a:pt x="167406" y="164811"/>
                  <a:pt x="168704" y="163513"/>
                  <a:pt x="170002" y="163513"/>
                </a:cubicBezTo>
                <a:close/>
                <a:moveTo>
                  <a:pt x="165894" y="112713"/>
                </a:moveTo>
                <a:cubicBezTo>
                  <a:pt x="195887" y="112713"/>
                  <a:pt x="220663" y="137130"/>
                  <a:pt x="220663" y="166688"/>
                </a:cubicBezTo>
                <a:cubicBezTo>
                  <a:pt x="220663" y="173114"/>
                  <a:pt x="219359" y="179539"/>
                  <a:pt x="218055" y="184680"/>
                </a:cubicBezTo>
                <a:cubicBezTo>
                  <a:pt x="218055" y="184680"/>
                  <a:pt x="218055" y="184680"/>
                  <a:pt x="215447" y="183395"/>
                </a:cubicBezTo>
                <a:cubicBezTo>
                  <a:pt x="211535" y="179539"/>
                  <a:pt x="206319" y="176969"/>
                  <a:pt x="201103" y="176969"/>
                </a:cubicBezTo>
                <a:cubicBezTo>
                  <a:pt x="201103" y="176969"/>
                  <a:pt x="201103" y="176969"/>
                  <a:pt x="181543" y="157692"/>
                </a:cubicBezTo>
                <a:cubicBezTo>
                  <a:pt x="178934" y="155122"/>
                  <a:pt x="173718" y="153837"/>
                  <a:pt x="169806" y="153837"/>
                </a:cubicBezTo>
                <a:cubicBezTo>
                  <a:pt x="164590" y="153837"/>
                  <a:pt x="160678" y="155122"/>
                  <a:pt x="158070" y="157692"/>
                </a:cubicBezTo>
                <a:cubicBezTo>
                  <a:pt x="154158" y="161547"/>
                  <a:pt x="152854" y="165403"/>
                  <a:pt x="152854" y="170543"/>
                </a:cubicBezTo>
                <a:cubicBezTo>
                  <a:pt x="152854" y="174399"/>
                  <a:pt x="154158" y="178254"/>
                  <a:pt x="158070" y="182109"/>
                </a:cubicBezTo>
                <a:cubicBezTo>
                  <a:pt x="158070" y="182109"/>
                  <a:pt x="158070" y="182109"/>
                  <a:pt x="177630" y="201386"/>
                </a:cubicBezTo>
                <a:cubicBezTo>
                  <a:pt x="177630" y="206527"/>
                  <a:pt x="180239" y="210382"/>
                  <a:pt x="182847" y="214237"/>
                </a:cubicBezTo>
                <a:cubicBezTo>
                  <a:pt x="182847" y="214237"/>
                  <a:pt x="182847" y="214237"/>
                  <a:pt x="185455" y="216808"/>
                </a:cubicBezTo>
                <a:cubicBezTo>
                  <a:pt x="180239" y="219378"/>
                  <a:pt x="172414" y="220663"/>
                  <a:pt x="165894" y="220663"/>
                </a:cubicBezTo>
                <a:cubicBezTo>
                  <a:pt x="135901" y="220663"/>
                  <a:pt x="111125" y="196246"/>
                  <a:pt x="111125" y="166688"/>
                </a:cubicBezTo>
                <a:cubicBezTo>
                  <a:pt x="111125" y="137130"/>
                  <a:pt x="135901" y="112713"/>
                  <a:pt x="165894" y="112713"/>
                </a:cubicBezTo>
                <a:close/>
                <a:moveTo>
                  <a:pt x="165894" y="57150"/>
                </a:moveTo>
                <a:cubicBezTo>
                  <a:pt x="225445" y="57150"/>
                  <a:pt x="274638" y="106344"/>
                  <a:pt x="274638" y="165894"/>
                </a:cubicBezTo>
                <a:cubicBezTo>
                  <a:pt x="274638" y="187902"/>
                  <a:pt x="268165" y="207320"/>
                  <a:pt x="256514" y="224150"/>
                </a:cubicBezTo>
                <a:lnTo>
                  <a:pt x="240979" y="208615"/>
                </a:lnTo>
                <a:cubicBezTo>
                  <a:pt x="247452" y="195669"/>
                  <a:pt x="251336" y="181429"/>
                  <a:pt x="251336" y="165894"/>
                </a:cubicBezTo>
                <a:cubicBezTo>
                  <a:pt x="251336" y="117995"/>
                  <a:pt x="213793" y="79158"/>
                  <a:pt x="165894" y="79158"/>
                </a:cubicBezTo>
                <a:cubicBezTo>
                  <a:pt x="117995" y="79158"/>
                  <a:pt x="80452" y="117995"/>
                  <a:pt x="80452" y="165894"/>
                </a:cubicBezTo>
                <a:cubicBezTo>
                  <a:pt x="80452" y="213793"/>
                  <a:pt x="117995" y="251336"/>
                  <a:pt x="165894" y="251336"/>
                </a:cubicBezTo>
                <a:cubicBezTo>
                  <a:pt x="181429" y="251336"/>
                  <a:pt x="196964" y="247452"/>
                  <a:pt x="208615" y="239685"/>
                </a:cubicBezTo>
                <a:cubicBezTo>
                  <a:pt x="208615" y="239685"/>
                  <a:pt x="208615" y="239685"/>
                  <a:pt x="225445" y="256514"/>
                </a:cubicBezTo>
                <a:cubicBezTo>
                  <a:pt x="208615" y="268165"/>
                  <a:pt x="187902" y="274638"/>
                  <a:pt x="165894" y="274638"/>
                </a:cubicBezTo>
                <a:cubicBezTo>
                  <a:pt x="106343" y="274638"/>
                  <a:pt x="57150" y="225444"/>
                  <a:pt x="57150" y="165894"/>
                </a:cubicBezTo>
                <a:cubicBezTo>
                  <a:pt x="57150" y="106344"/>
                  <a:pt x="106343" y="57150"/>
                  <a:pt x="165894" y="57150"/>
                </a:cubicBezTo>
                <a:close/>
                <a:moveTo>
                  <a:pt x="165894" y="0"/>
                </a:moveTo>
                <a:cubicBezTo>
                  <a:pt x="257914" y="0"/>
                  <a:pt x="331788" y="73875"/>
                  <a:pt x="331788" y="165894"/>
                </a:cubicBezTo>
                <a:cubicBezTo>
                  <a:pt x="331788" y="195703"/>
                  <a:pt x="324012" y="222920"/>
                  <a:pt x="309755" y="247545"/>
                </a:cubicBezTo>
                <a:cubicBezTo>
                  <a:pt x="309755" y="247545"/>
                  <a:pt x="309755" y="247545"/>
                  <a:pt x="307163" y="243657"/>
                </a:cubicBezTo>
                <a:cubicBezTo>
                  <a:pt x="303275" y="239769"/>
                  <a:pt x="299387" y="238473"/>
                  <a:pt x="295499" y="238473"/>
                </a:cubicBezTo>
                <a:cubicBezTo>
                  <a:pt x="292907" y="238473"/>
                  <a:pt x="291611" y="238473"/>
                  <a:pt x="289019" y="239769"/>
                </a:cubicBezTo>
                <a:cubicBezTo>
                  <a:pt x="301979" y="217736"/>
                  <a:pt x="309755" y="193111"/>
                  <a:pt x="309755" y="165894"/>
                </a:cubicBezTo>
                <a:cubicBezTo>
                  <a:pt x="309755" y="86835"/>
                  <a:pt x="244953" y="22033"/>
                  <a:pt x="165894" y="22033"/>
                </a:cubicBezTo>
                <a:cubicBezTo>
                  <a:pt x="86835" y="22033"/>
                  <a:pt x="22033" y="86835"/>
                  <a:pt x="22033" y="165894"/>
                </a:cubicBezTo>
                <a:cubicBezTo>
                  <a:pt x="22033" y="244953"/>
                  <a:pt x="86835" y="309755"/>
                  <a:pt x="165894" y="309755"/>
                </a:cubicBezTo>
                <a:cubicBezTo>
                  <a:pt x="193111" y="309755"/>
                  <a:pt x="219032" y="301979"/>
                  <a:pt x="239769" y="287722"/>
                </a:cubicBezTo>
                <a:cubicBezTo>
                  <a:pt x="239769" y="287722"/>
                  <a:pt x="239769" y="287722"/>
                  <a:pt x="239769" y="289018"/>
                </a:cubicBezTo>
                <a:cubicBezTo>
                  <a:pt x="238473" y="295499"/>
                  <a:pt x="239769" y="301979"/>
                  <a:pt x="243657" y="305867"/>
                </a:cubicBezTo>
                <a:cubicBezTo>
                  <a:pt x="243657" y="305867"/>
                  <a:pt x="243657" y="305867"/>
                  <a:pt x="247545" y="309755"/>
                </a:cubicBezTo>
                <a:cubicBezTo>
                  <a:pt x="224216" y="324012"/>
                  <a:pt x="195703" y="331788"/>
                  <a:pt x="165894" y="331788"/>
                </a:cubicBezTo>
                <a:cubicBezTo>
                  <a:pt x="73874" y="331788"/>
                  <a:pt x="0" y="257913"/>
                  <a:pt x="0" y="165894"/>
                </a:cubicBezTo>
                <a:cubicBezTo>
                  <a:pt x="0" y="73875"/>
                  <a:pt x="73874" y="0"/>
                  <a:pt x="1658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椭圆 24"/>
          <p:cNvSpPr/>
          <p:nvPr/>
        </p:nvSpPr>
        <p:spPr>
          <a:xfrm>
            <a:off x="6676570" y="4637214"/>
            <a:ext cx="485389" cy="487689"/>
          </a:xfrm>
          <a:custGeom>
            <a:avLst/>
            <a:gdLst>
              <a:gd name="connsiteX0" fmla="*/ 55033 w 334963"/>
              <a:gd name="connsiteY0" fmla="*/ 161925 h 336550"/>
              <a:gd name="connsiteX1" fmla="*/ 160867 w 334963"/>
              <a:gd name="connsiteY1" fmla="*/ 161925 h 336550"/>
              <a:gd name="connsiteX2" fmla="*/ 171450 w 334963"/>
              <a:gd name="connsiteY2" fmla="*/ 170815 h 336550"/>
              <a:gd name="connsiteX3" fmla="*/ 160867 w 334963"/>
              <a:gd name="connsiteY3" fmla="*/ 180975 h 336550"/>
              <a:gd name="connsiteX4" fmla="*/ 55033 w 334963"/>
              <a:gd name="connsiteY4" fmla="*/ 180975 h 336550"/>
              <a:gd name="connsiteX5" fmla="*/ 44450 w 334963"/>
              <a:gd name="connsiteY5" fmla="*/ 170815 h 336550"/>
              <a:gd name="connsiteX6" fmla="*/ 55033 w 334963"/>
              <a:gd name="connsiteY6" fmla="*/ 161925 h 336550"/>
              <a:gd name="connsiteX7" fmla="*/ 55033 w 334963"/>
              <a:gd name="connsiteY7" fmla="*/ 112713 h 336550"/>
              <a:gd name="connsiteX8" fmla="*/ 279930 w 334963"/>
              <a:gd name="connsiteY8" fmla="*/ 112713 h 336550"/>
              <a:gd name="connsiteX9" fmla="*/ 290513 w 334963"/>
              <a:gd name="connsiteY9" fmla="*/ 123032 h 336550"/>
              <a:gd name="connsiteX10" fmla="*/ 279930 w 334963"/>
              <a:gd name="connsiteY10" fmla="*/ 133351 h 336550"/>
              <a:gd name="connsiteX11" fmla="*/ 55033 w 334963"/>
              <a:gd name="connsiteY11" fmla="*/ 133351 h 336550"/>
              <a:gd name="connsiteX12" fmla="*/ 44450 w 334963"/>
              <a:gd name="connsiteY12" fmla="*/ 123032 h 336550"/>
              <a:gd name="connsiteX13" fmla="*/ 55033 w 334963"/>
              <a:gd name="connsiteY13" fmla="*/ 112713 h 336550"/>
              <a:gd name="connsiteX14" fmla="*/ 55033 w 334963"/>
              <a:gd name="connsiteY14" fmla="*/ 65088 h 336550"/>
              <a:gd name="connsiteX15" fmla="*/ 279930 w 334963"/>
              <a:gd name="connsiteY15" fmla="*/ 65088 h 336550"/>
              <a:gd name="connsiteX16" fmla="*/ 290513 w 334963"/>
              <a:gd name="connsiteY16" fmla="*/ 76095 h 336550"/>
              <a:gd name="connsiteX17" fmla="*/ 279930 w 334963"/>
              <a:gd name="connsiteY17" fmla="*/ 85726 h 336550"/>
              <a:gd name="connsiteX18" fmla="*/ 55033 w 334963"/>
              <a:gd name="connsiteY18" fmla="*/ 85726 h 336550"/>
              <a:gd name="connsiteX19" fmla="*/ 44450 w 334963"/>
              <a:gd name="connsiteY19" fmla="*/ 76095 h 336550"/>
              <a:gd name="connsiteX20" fmla="*/ 55033 w 334963"/>
              <a:gd name="connsiteY20" fmla="*/ 65088 h 336550"/>
              <a:gd name="connsiteX21" fmla="*/ 41728 w 334963"/>
              <a:gd name="connsiteY21" fmla="*/ 19050 h 336550"/>
              <a:gd name="connsiteX22" fmla="*/ 20637 w 334963"/>
              <a:gd name="connsiteY22" fmla="*/ 40157 h 336550"/>
              <a:gd name="connsiteX23" fmla="*/ 20637 w 334963"/>
              <a:gd name="connsiteY23" fmla="*/ 206375 h 336550"/>
              <a:gd name="connsiteX24" fmla="*/ 41728 w 334963"/>
              <a:gd name="connsiteY24" fmla="*/ 227483 h 336550"/>
              <a:gd name="connsiteX25" fmla="*/ 190684 w 334963"/>
              <a:gd name="connsiteY25" fmla="*/ 227483 h 336550"/>
              <a:gd name="connsiteX26" fmla="*/ 199911 w 334963"/>
              <a:gd name="connsiteY26" fmla="*/ 236717 h 336550"/>
              <a:gd name="connsiteX27" fmla="*/ 199911 w 334963"/>
              <a:gd name="connsiteY27" fmla="*/ 300038 h 336550"/>
              <a:gd name="connsiteX28" fmla="*/ 260548 w 334963"/>
              <a:gd name="connsiteY28" fmla="*/ 230121 h 336550"/>
              <a:gd name="connsiteX29" fmla="*/ 268457 w 334963"/>
              <a:gd name="connsiteY29" fmla="*/ 227483 h 336550"/>
              <a:gd name="connsiteX30" fmla="*/ 294821 w 334963"/>
              <a:gd name="connsiteY30" fmla="*/ 227483 h 336550"/>
              <a:gd name="connsiteX31" fmla="*/ 315912 w 334963"/>
              <a:gd name="connsiteY31" fmla="*/ 206375 h 336550"/>
              <a:gd name="connsiteX32" fmla="*/ 315912 w 334963"/>
              <a:gd name="connsiteY32" fmla="*/ 40157 h 336550"/>
              <a:gd name="connsiteX33" fmla="*/ 294821 w 334963"/>
              <a:gd name="connsiteY33" fmla="*/ 19050 h 336550"/>
              <a:gd name="connsiteX34" fmla="*/ 41728 w 334963"/>
              <a:gd name="connsiteY34" fmla="*/ 19050 h 336550"/>
              <a:gd name="connsiteX35" fmla="*/ 40881 w 334963"/>
              <a:gd name="connsiteY35" fmla="*/ 0 h 336550"/>
              <a:gd name="connsiteX36" fmla="*/ 294082 w 334963"/>
              <a:gd name="connsiteY36" fmla="*/ 0 h 336550"/>
              <a:gd name="connsiteX37" fmla="*/ 334963 w 334963"/>
              <a:gd name="connsiteY37" fmla="*/ 40754 h 336550"/>
              <a:gd name="connsiteX38" fmla="*/ 334963 w 334963"/>
              <a:gd name="connsiteY38" fmla="*/ 206400 h 336550"/>
              <a:gd name="connsiteX39" fmla="*/ 294082 w 334963"/>
              <a:gd name="connsiteY39" fmla="*/ 247154 h 336550"/>
              <a:gd name="connsiteX40" fmla="*/ 271663 w 334963"/>
              <a:gd name="connsiteY40" fmla="*/ 247154 h 336550"/>
              <a:gd name="connsiteX41" fmla="*/ 196494 w 334963"/>
              <a:gd name="connsiteY41" fmla="*/ 332606 h 336550"/>
              <a:gd name="connsiteX42" fmla="*/ 189900 w 334963"/>
              <a:gd name="connsiteY42" fmla="*/ 336550 h 336550"/>
              <a:gd name="connsiteX43" fmla="*/ 185944 w 334963"/>
              <a:gd name="connsiteY43" fmla="*/ 336550 h 336550"/>
              <a:gd name="connsiteX44" fmla="*/ 179350 w 334963"/>
              <a:gd name="connsiteY44" fmla="*/ 326033 h 336550"/>
              <a:gd name="connsiteX45" fmla="*/ 179350 w 334963"/>
              <a:gd name="connsiteY45" fmla="*/ 247154 h 336550"/>
              <a:gd name="connsiteX46" fmla="*/ 40881 w 334963"/>
              <a:gd name="connsiteY46" fmla="*/ 247154 h 336550"/>
              <a:gd name="connsiteX47" fmla="*/ 0 w 334963"/>
              <a:gd name="connsiteY47" fmla="*/ 206400 h 336550"/>
              <a:gd name="connsiteX48" fmla="*/ 0 w 334963"/>
              <a:gd name="connsiteY48" fmla="*/ 40754 h 336550"/>
              <a:gd name="connsiteX49" fmla="*/ 40881 w 334963"/>
              <a:gd name="connsiteY4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34963" h="336550">
                <a:moveTo>
                  <a:pt x="55033" y="161925"/>
                </a:moveTo>
                <a:cubicBezTo>
                  <a:pt x="55033" y="161925"/>
                  <a:pt x="55033" y="161925"/>
                  <a:pt x="160867" y="161925"/>
                </a:cubicBezTo>
                <a:cubicBezTo>
                  <a:pt x="167481" y="161925"/>
                  <a:pt x="171450" y="165735"/>
                  <a:pt x="171450" y="170815"/>
                </a:cubicBezTo>
                <a:cubicBezTo>
                  <a:pt x="171450" y="175895"/>
                  <a:pt x="167481" y="180975"/>
                  <a:pt x="160867" y="180975"/>
                </a:cubicBezTo>
                <a:cubicBezTo>
                  <a:pt x="160867" y="180975"/>
                  <a:pt x="160867" y="180975"/>
                  <a:pt x="55033" y="180975"/>
                </a:cubicBezTo>
                <a:cubicBezTo>
                  <a:pt x="49742" y="180975"/>
                  <a:pt x="44450" y="175895"/>
                  <a:pt x="44450" y="170815"/>
                </a:cubicBezTo>
                <a:cubicBezTo>
                  <a:pt x="44450" y="165735"/>
                  <a:pt x="49742" y="161925"/>
                  <a:pt x="55033" y="161925"/>
                </a:cubicBezTo>
                <a:close/>
                <a:moveTo>
                  <a:pt x="55033" y="112713"/>
                </a:moveTo>
                <a:cubicBezTo>
                  <a:pt x="55033" y="112713"/>
                  <a:pt x="55033" y="112713"/>
                  <a:pt x="279930" y="112713"/>
                </a:cubicBezTo>
                <a:cubicBezTo>
                  <a:pt x="285221" y="112713"/>
                  <a:pt x="290513" y="117872"/>
                  <a:pt x="290513" y="123032"/>
                </a:cubicBezTo>
                <a:cubicBezTo>
                  <a:pt x="290513" y="128191"/>
                  <a:pt x="285221" y="133351"/>
                  <a:pt x="279930" y="133351"/>
                </a:cubicBezTo>
                <a:cubicBezTo>
                  <a:pt x="279930" y="133351"/>
                  <a:pt x="279930" y="133351"/>
                  <a:pt x="55033" y="133351"/>
                </a:cubicBezTo>
                <a:cubicBezTo>
                  <a:pt x="49742" y="133351"/>
                  <a:pt x="44450" y="128191"/>
                  <a:pt x="44450" y="123032"/>
                </a:cubicBezTo>
                <a:cubicBezTo>
                  <a:pt x="44450" y="117872"/>
                  <a:pt x="49742" y="112713"/>
                  <a:pt x="55033" y="112713"/>
                </a:cubicBezTo>
                <a:close/>
                <a:moveTo>
                  <a:pt x="55033" y="65088"/>
                </a:moveTo>
                <a:cubicBezTo>
                  <a:pt x="55033" y="65088"/>
                  <a:pt x="55033" y="65088"/>
                  <a:pt x="279930" y="65088"/>
                </a:cubicBezTo>
                <a:cubicBezTo>
                  <a:pt x="285221" y="65088"/>
                  <a:pt x="290513" y="69215"/>
                  <a:pt x="290513" y="76095"/>
                </a:cubicBezTo>
                <a:cubicBezTo>
                  <a:pt x="290513" y="81598"/>
                  <a:pt x="285221" y="85726"/>
                  <a:pt x="279930" y="85726"/>
                </a:cubicBezTo>
                <a:cubicBezTo>
                  <a:pt x="279930" y="85726"/>
                  <a:pt x="279930" y="85726"/>
                  <a:pt x="55033" y="85726"/>
                </a:cubicBezTo>
                <a:cubicBezTo>
                  <a:pt x="49742" y="85726"/>
                  <a:pt x="44450" y="81598"/>
                  <a:pt x="44450" y="76095"/>
                </a:cubicBezTo>
                <a:cubicBezTo>
                  <a:pt x="44450" y="69215"/>
                  <a:pt x="49742" y="65088"/>
                  <a:pt x="55033" y="65088"/>
                </a:cubicBezTo>
                <a:close/>
                <a:moveTo>
                  <a:pt x="41728" y="19050"/>
                </a:moveTo>
                <a:cubicBezTo>
                  <a:pt x="29864" y="19050"/>
                  <a:pt x="20637" y="28284"/>
                  <a:pt x="20637" y="40157"/>
                </a:cubicBezTo>
                <a:cubicBezTo>
                  <a:pt x="20637" y="40157"/>
                  <a:pt x="20637" y="40157"/>
                  <a:pt x="20637" y="206375"/>
                </a:cubicBezTo>
                <a:cubicBezTo>
                  <a:pt x="20637" y="218248"/>
                  <a:pt x="29864" y="227483"/>
                  <a:pt x="41728" y="227483"/>
                </a:cubicBezTo>
                <a:cubicBezTo>
                  <a:pt x="41728" y="227483"/>
                  <a:pt x="41728" y="227483"/>
                  <a:pt x="190684" y="227483"/>
                </a:cubicBezTo>
                <a:cubicBezTo>
                  <a:pt x="195957" y="227483"/>
                  <a:pt x="199911" y="231440"/>
                  <a:pt x="199911" y="236717"/>
                </a:cubicBezTo>
                <a:cubicBezTo>
                  <a:pt x="199911" y="236717"/>
                  <a:pt x="199911" y="236717"/>
                  <a:pt x="199911" y="300038"/>
                </a:cubicBezTo>
                <a:cubicBezTo>
                  <a:pt x="199911" y="300038"/>
                  <a:pt x="199911" y="300038"/>
                  <a:pt x="260548" y="230121"/>
                </a:cubicBezTo>
                <a:cubicBezTo>
                  <a:pt x="263184" y="228802"/>
                  <a:pt x="265821" y="227483"/>
                  <a:pt x="268457" y="227483"/>
                </a:cubicBezTo>
                <a:cubicBezTo>
                  <a:pt x="268457" y="227483"/>
                  <a:pt x="294821" y="227483"/>
                  <a:pt x="294821" y="227483"/>
                </a:cubicBezTo>
                <a:cubicBezTo>
                  <a:pt x="306685" y="227483"/>
                  <a:pt x="315912" y="218248"/>
                  <a:pt x="315912" y="206375"/>
                </a:cubicBezTo>
                <a:cubicBezTo>
                  <a:pt x="315912" y="206375"/>
                  <a:pt x="315912" y="206375"/>
                  <a:pt x="315912" y="40157"/>
                </a:cubicBezTo>
                <a:cubicBezTo>
                  <a:pt x="315912" y="28284"/>
                  <a:pt x="306685" y="19050"/>
                  <a:pt x="294821" y="19050"/>
                </a:cubicBezTo>
                <a:cubicBezTo>
                  <a:pt x="294821" y="19050"/>
                  <a:pt x="294821" y="19050"/>
                  <a:pt x="41728" y="19050"/>
                </a:cubicBezTo>
                <a:close/>
                <a:moveTo>
                  <a:pt x="40881" y="0"/>
                </a:moveTo>
                <a:cubicBezTo>
                  <a:pt x="40881" y="0"/>
                  <a:pt x="40881" y="0"/>
                  <a:pt x="294082" y="0"/>
                </a:cubicBezTo>
                <a:cubicBezTo>
                  <a:pt x="316501" y="0"/>
                  <a:pt x="334963" y="18405"/>
                  <a:pt x="334963" y="40754"/>
                </a:cubicBezTo>
                <a:cubicBezTo>
                  <a:pt x="334963" y="40754"/>
                  <a:pt x="334963" y="40754"/>
                  <a:pt x="334963" y="206400"/>
                </a:cubicBezTo>
                <a:cubicBezTo>
                  <a:pt x="334963" y="228749"/>
                  <a:pt x="316501" y="247154"/>
                  <a:pt x="294082" y="247154"/>
                </a:cubicBezTo>
                <a:cubicBezTo>
                  <a:pt x="294082" y="247154"/>
                  <a:pt x="294082" y="247154"/>
                  <a:pt x="271663" y="247154"/>
                </a:cubicBezTo>
                <a:cubicBezTo>
                  <a:pt x="271663" y="247154"/>
                  <a:pt x="271663" y="247154"/>
                  <a:pt x="196494" y="332606"/>
                </a:cubicBezTo>
                <a:cubicBezTo>
                  <a:pt x="195175" y="335235"/>
                  <a:pt x="192538" y="336550"/>
                  <a:pt x="189900" y="336550"/>
                </a:cubicBezTo>
                <a:cubicBezTo>
                  <a:pt x="188582" y="336550"/>
                  <a:pt x="187263" y="336550"/>
                  <a:pt x="185944" y="336550"/>
                </a:cubicBezTo>
                <a:cubicBezTo>
                  <a:pt x="181988" y="333921"/>
                  <a:pt x="179350" y="331292"/>
                  <a:pt x="179350" y="326033"/>
                </a:cubicBezTo>
                <a:cubicBezTo>
                  <a:pt x="179350" y="326033"/>
                  <a:pt x="179350" y="326033"/>
                  <a:pt x="179350" y="247154"/>
                </a:cubicBezTo>
                <a:cubicBezTo>
                  <a:pt x="179350" y="247154"/>
                  <a:pt x="179350" y="247154"/>
                  <a:pt x="40881" y="247154"/>
                </a:cubicBezTo>
                <a:cubicBezTo>
                  <a:pt x="18462" y="247154"/>
                  <a:pt x="0" y="228749"/>
                  <a:pt x="0" y="206400"/>
                </a:cubicBezTo>
                <a:cubicBezTo>
                  <a:pt x="0" y="206400"/>
                  <a:pt x="0" y="206400"/>
                  <a:pt x="0" y="40754"/>
                </a:cubicBezTo>
                <a:cubicBezTo>
                  <a:pt x="0" y="18405"/>
                  <a:pt x="18462" y="0"/>
                  <a:pt x="408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177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a14="http://schemas.microsoft.com/office/drawing/2010/main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29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77736" y="252217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Title text is added here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39813" y="0"/>
            <a:ext cx="1311005" cy="3897313"/>
            <a:chOff x="2819399" y="427037"/>
            <a:chExt cx="1311005" cy="3897313"/>
          </a:xfrm>
        </p:grpSpPr>
        <p:sp>
          <p:nvSpPr>
            <p:cNvPr id="9" name="矩形 8"/>
            <p:cNvSpPr/>
            <p:nvPr/>
          </p:nvSpPr>
          <p:spPr>
            <a:xfrm>
              <a:off x="2819399" y="427037"/>
              <a:ext cx="1295400" cy="38973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858902" y="2741086"/>
              <a:ext cx="12715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02.</a:t>
              </a:r>
              <a:endParaRPr kumimoji="0" lang="zh-CN" altLang="en-US" sz="6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677736" y="3136612"/>
            <a:ext cx="590720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  <p:extLst>
      <p:ext uri="{BB962C8B-B14F-4D97-AF65-F5344CB8AC3E}">
        <p14:creationId xmlns:p14="http://schemas.microsoft.com/office/powerpoint/2010/main" val="162149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:a14="http://schemas.microsoft.com/office/drawing/2010/main"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1B94F"/>
      </a:accent1>
      <a:accent2>
        <a:srgbClr val="46A4DB"/>
      </a:accent2>
      <a:accent3>
        <a:srgbClr val="E5583A"/>
      </a:accent3>
      <a:accent4>
        <a:srgbClr val="F9B439"/>
      </a:accent4>
      <a:accent5>
        <a:srgbClr val="7C69A8"/>
      </a:accent5>
      <a:accent6>
        <a:srgbClr val="404F64"/>
      </a:accent6>
      <a:hlink>
        <a:srgbClr val="81B94F"/>
      </a:hlink>
      <a:folHlink>
        <a:srgbClr val="BFBFBF"/>
      </a:folHlink>
    </a:clrScheme>
    <a:fontScheme name="sq1dhvp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1B94F"/>
    </a:accent1>
    <a:accent2>
      <a:srgbClr val="46A4DB"/>
    </a:accent2>
    <a:accent3>
      <a:srgbClr val="E5583A"/>
    </a:accent3>
    <a:accent4>
      <a:srgbClr val="F9B439"/>
    </a:accent4>
    <a:accent5>
      <a:srgbClr val="7C69A8"/>
    </a:accent5>
    <a:accent6>
      <a:srgbClr val="404F64"/>
    </a:accent6>
    <a:hlink>
      <a:srgbClr val="81B94F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1B94F"/>
    </a:accent1>
    <a:accent2>
      <a:srgbClr val="46A4DB"/>
    </a:accent2>
    <a:accent3>
      <a:srgbClr val="E5583A"/>
    </a:accent3>
    <a:accent4>
      <a:srgbClr val="F9B439"/>
    </a:accent4>
    <a:accent5>
      <a:srgbClr val="7C69A8"/>
    </a:accent5>
    <a:accent6>
      <a:srgbClr val="404F64"/>
    </a:accent6>
    <a:hlink>
      <a:srgbClr val="81B94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2222</Words>
  <Application>Microsoft Office PowerPoint</Application>
  <PresentationFormat>宽屏</PresentationFormat>
  <Paragraphs>213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inpin heiti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44</cp:revision>
  <dcterms:created xsi:type="dcterms:W3CDTF">2017-06-08T03:26:13Z</dcterms:created>
  <dcterms:modified xsi:type="dcterms:W3CDTF">2021-06-21T13:41:28Z</dcterms:modified>
</cp:coreProperties>
</file>